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p:sldMasterIdLst>
    <p:sldMasterId id="2147483648" r:id="rId1"/>
    <p:sldMasterId id="2147483694" r:id="rId2"/>
  </p:sldMasterIdLst>
  <p:notesMasterIdLst>
    <p:notesMasterId r:id="rId49"/>
  </p:notesMasterIdLst>
  <p:handoutMasterIdLst>
    <p:handoutMasterId r:id="rId50"/>
  </p:handoutMasterIdLst>
  <p:sldIdLst>
    <p:sldId id="2147376387" r:id="rId3"/>
    <p:sldId id="258" r:id="rId4"/>
    <p:sldId id="281" r:id="rId5"/>
    <p:sldId id="282" r:id="rId6"/>
    <p:sldId id="264" r:id="rId7"/>
    <p:sldId id="261" r:id="rId8"/>
    <p:sldId id="279" r:id="rId9"/>
    <p:sldId id="262" r:id="rId10"/>
    <p:sldId id="280" r:id="rId11"/>
    <p:sldId id="266" r:id="rId12"/>
    <p:sldId id="269" r:id="rId13"/>
    <p:sldId id="283" r:id="rId14"/>
    <p:sldId id="284" r:id="rId15"/>
    <p:sldId id="268" r:id="rId16"/>
    <p:sldId id="285" r:id="rId17"/>
    <p:sldId id="286" r:id="rId18"/>
    <p:sldId id="287" r:id="rId19"/>
    <p:sldId id="288" r:id="rId20"/>
    <p:sldId id="265" r:id="rId21"/>
    <p:sldId id="289" r:id="rId22"/>
    <p:sldId id="290" r:id="rId23"/>
    <p:sldId id="292" r:id="rId24"/>
    <p:sldId id="293" r:id="rId25"/>
    <p:sldId id="291" r:id="rId26"/>
    <p:sldId id="294" r:id="rId27"/>
    <p:sldId id="295" r:id="rId28"/>
    <p:sldId id="296" r:id="rId29"/>
    <p:sldId id="297" r:id="rId30"/>
    <p:sldId id="298" r:id="rId31"/>
    <p:sldId id="260" r:id="rId32"/>
    <p:sldId id="272" r:id="rId33"/>
    <p:sldId id="2147376378" r:id="rId34"/>
    <p:sldId id="278" r:id="rId35"/>
    <p:sldId id="277" r:id="rId36"/>
    <p:sldId id="2147376375" r:id="rId37"/>
    <p:sldId id="2147376377" r:id="rId38"/>
    <p:sldId id="2147376383" r:id="rId39"/>
    <p:sldId id="2147376379" r:id="rId40"/>
    <p:sldId id="2147376380" r:id="rId41"/>
    <p:sldId id="2147376381" r:id="rId42"/>
    <p:sldId id="2147376382" r:id="rId43"/>
    <p:sldId id="2147376376" r:id="rId44"/>
    <p:sldId id="2147376384" r:id="rId45"/>
    <p:sldId id="2147376385" r:id="rId46"/>
    <p:sldId id="2147376386" r:id="rId47"/>
    <p:sldId id="2147376374" r:id="rId48"/>
  </p:sldIdLst>
  <p:sldSz cx="12192000" cy="6858000"/>
  <p:notesSz cx="6858000" cy="9144000"/>
  <p:embeddedFontLst>
    <p:embeddedFont>
      <p:font typeface="Aptos Serif" panose="02020604070405020304" pitchFamily="18" charset="0"/>
      <p:regular r:id="rId51"/>
      <p:bold r:id="rId52"/>
      <p:italic r:id="rId53"/>
      <p:boldItalic r:id="rId54"/>
    </p:embeddedFont>
    <p:embeddedFont>
      <p:font typeface="Sora" pitchFamily="2" charset="0"/>
      <p:regular r:id="rId55"/>
      <p:bold r:id="rId56"/>
    </p:embeddedFont>
    <p:embeddedFont>
      <p:font typeface="Sora Light" pitchFamily="2" charset="0"/>
      <p:regular r:id="rId57"/>
    </p:embeddedFont>
    <p:embeddedFont>
      <p:font typeface="Sora SemiBold" pitchFamily="2" charset="0"/>
      <p:bold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FC02BF-EB12-4E50-8640-F4DEEAD28DA9}">
          <p14:sldIdLst>
            <p14:sldId id="2147376387"/>
            <p14:sldId id="258"/>
            <p14:sldId id="281"/>
            <p14:sldId id="282"/>
            <p14:sldId id="264"/>
            <p14:sldId id="261"/>
            <p14:sldId id="279"/>
            <p14:sldId id="262"/>
            <p14:sldId id="280"/>
            <p14:sldId id="266"/>
            <p14:sldId id="269"/>
            <p14:sldId id="283"/>
            <p14:sldId id="284"/>
            <p14:sldId id="268"/>
            <p14:sldId id="285"/>
            <p14:sldId id="286"/>
            <p14:sldId id="287"/>
            <p14:sldId id="288"/>
            <p14:sldId id="265"/>
            <p14:sldId id="289"/>
            <p14:sldId id="290"/>
            <p14:sldId id="292"/>
            <p14:sldId id="293"/>
            <p14:sldId id="291"/>
            <p14:sldId id="294"/>
            <p14:sldId id="295"/>
            <p14:sldId id="296"/>
            <p14:sldId id="297"/>
            <p14:sldId id="298"/>
            <p14:sldId id="260"/>
            <p14:sldId id="272"/>
          </p14:sldIdLst>
        </p14:section>
        <p14:section name="Assets" id="{A2AE3E45-F78B-4160-A788-BCE62AF50779}">
          <p14:sldIdLst>
            <p14:sldId id="2147376378"/>
            <p14:sldId id="278"/>
            <p14:sldId id="277"/>
            <p14:sldId id="2147376375"/>
            <p14:sldId id="2147376377"/>
            <p14:sldId id="2147376383"/>
            <p14:sldId id="2147376379"/>
            <p14:sldId id="2147376380"/>
            <p14:sldId id="2147376381"/>
            <p14:sldId id="2147376382"/>
            <p14:sldId id="2147376376"/>
            <p14:sldId id="2147376384"/>
            <p14:sldId id="2147376385"/>
            <p14:sldId id="2147376386"/>
            <p14:sldId id="21473763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62D4"/>
    <a:srgbClr val="F3DAFE"/>
    <a:srgbClr val="1C2737"/>
    <a:srgbClr val="E6EBF2"/>
    <a:srgbClr val="0F2B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1783" autoAdjust="0"/>
  </p:normalViewPr>
  <p:slideViewPr>
    <p:cSldViewPr snapToGrid="0" showGuides="1">
      <p:cViewPr varScale="1">
        <p:scale>
          <a:sx n="103" d="100"/>
          <a:sy n="103" d="100"/>
        </p:scale>
        <p:origin x="792" y="13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font" Target="fonts/font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font" Target="fonts/font7.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2.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dea Hub" userId="8dc5feb258494b79" providerId="LiveId" clId="{E32A66F0-DBEC-44E4-923E-48D45E79A20F}"/>
    <pc:docChg chg="undo redo custSel addSld delSld modSld sldOrd addMainMaster modMainMaster addSection delSection modSection">
      <pc:chgData name="Midea Hub" userId="8dc5feb258494b79" providerId="LiveId" clId="{E32A66F0-DBEC-44E4-923E-48D45E79A20F}" dt="2026-09-21T15:36:18.276" v="737" actId="2711"/>
      <pc:docMkLst>
        <pc:docMk/>
      </pc:docMkLst>
      <pc:sldChg chg="addSp modSp mod">
        <pc:chgData name="Midea Hub" userId="8dc5feb258494b79" providerId="LiveId" clId="{E32A66F0-DBEC-44E4-923E-48D45E79A20F}" dt="2026-09-21T15:36:18.276" v="737" actId="2711"/>
        <pc:sldMkLst>
          <pc:docMk/>
          <pc:sldMk cId="3085438678" sldId="258"/>
        </pc:sldMkLst>
        <pc:spChg chg="mod">
          <ac:chgData name="Midea Hub" userId="8dc5feb258494b79" providerId="LiveId" clId="{E32A66F0-DBEC-44E4-923E-48D45E79A20F}" dt="2026-09-21T15:36:18.276" v="737" actId="2711"/>
          <ac:spMkLst>
            <pc:docMk/>
            <pc:sldMk cId="3085438678" sldId="258"/>
            <ac:spMk id="5" creationId="{7DEEB1A9-2213-78D9-25E8-E62C6C2BF3C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3F-4152-B72F-83DABE9F48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4E3F-4152-B72F-83DABE9F48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4E3F-4152-B72F-83DABE9F488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4E3F-4152-B72F-83DABE9F488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5-4E3F-4152-B72F-83DABE9F488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6-4E3F-4152-B72F-83DABE9F488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4E3F-4152-B72F-83DABE9F488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8-4E3F-4152-B72F-83DABE9F4880}"/>
              </c:ext>
            </c:extLst>
          </c:dPt>
          <c:dLbls>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4E3F-4152-B72F-83DABE9F4880}"/>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4E3F-4152-B72F-83DABE9F488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1st Qtr</c:v>
                </c:pt>
                <c:pt idx="1">
                  <c:v>2nd Qtr</c:v>
                </c:pt>
                <c:pt idx="2">
                  <c:v>3rd Qtr</c:v>
                </c:pt>
                <c:pt idx="3">
                  <c:v>4th Qtr</c:v>
                </c:pt>
                <c:pt idx="4">
                  <c:v>5th Qtr</c:v>
                </c:pt>
                <c:pt idx="5">
                  <c:v>6th Qtr</c:v>
                </c:pt>
                <c:pt idx="6">
                  <c:v>7th Qtr</c:v>
                </c:pt>
                <c:pt idx="7">
                  <c:v>8th Qtr</c:v>
                </c:pt>
              </c:strCache>
            </c:strRef>
          </c:cat>
          <c:val>
            <c:numRef>
              <c:f>Sheet1!$B$2:$B$9</c:f>
              <c:numCache>
                <c:formatCode>General</c:formatCode>
                <c:ptCount val="8"/>
                <c:pt idx="0">
                  <c:v>8</c:v>
                </c:pt>
                <c:pt idx="1">
                  <c:v>3</c:v>
                </c:pt>
                <c:pt idx="2">
                  <c:v>2</c:v>
                </c:pt>
                <c:pt idx="3">
                  <c:v>2</c:v>
                </c:pt>
                <c:pt idx="4">
                  <c:v>4</c:v>
                </c:pt>
                <c:pt idx="5">
                  <c:v>5</c:v>
                </c:pt>
                <c:pt idx="6">
                  <c:v>3</c:v>
                </c:pt>
                <c:pt idx="7">
                  <c:v>1</c:v>
                </c:pt>
              </c:numCache>
            </c:numRef>
          </c:val>
          <c:extLst>
            <c:ext xmlns:c16="http://schemas.microsoft.com/office/drawing/2014/chart" uri="{C3380CC4-5D6E-409C-BE32-E72D297353CC}">
              <c16:uniqueId val="{00000000-4E3F-4152-B72F-83DABE9F4880}"/>
            </c:ext>
          </c:extLst>
        </c:ser>
        <c:dLbls>
          <c:showLegendKey val="0"/>
          <c:showVal val="1"/>
          <c:showCatName val="0"/>
          <c:showSerName val="0"/>
          <c:showPercent val="0"/>
          <c:showBubbleSize val="0"/>
          <c:showLeaderLines val="1"/>
        </c:dLbls>
        <c:firstSliceAng val="0"/>
        <c:holeSize val="65"/>
      </c:doughnutChart>
      <c:spPr>
        <a:noFill/>
        <a:ln>
          <a:noFill/>
        </a:ln>
        <a:effectLst/>
      </c:spPr>
    </c:plotArea>
    <c:legend>
      <c:legendPos val="r"/>
      <c:layout>
        <c:manualLayout>
          <c:xMode val="edge"/>
          <c:yMode val="edge"/>
          <c:x val="0.83504843789589012"/>
          <c:y val="0.12404450877858746"/>
          <c:w val="0.14946899046115103"/>
          <c:h val="0.767997332959082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150</c:v>
                </c:pt>
                <c:pt idx="1">
                  <c:v>220</c:v>
                </c:pt>
                <c:pt idx="2">
                  <c:v>245</c:v>
                </c:pt>
                <c:pt idx="3">
                  <c:v>120</c:v>
                </c:pt>
              </c:numCache>
            </c:numRef>
          </c:val>
          <c:extLst>
            <c:ext xmlns:c16="http://schemas.microsoft.com/office/drawing/2014/chart" uri="{C3380CC4-5D6E-409C-BE32-E72D297353CC}">
              <c16:uniqueId val="{00000000-0E5F-4AE4-8AA6-6BEDA1048CF5}"/>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120</c:v>
                </c:pt>
                <c:pt idx="1">
                  <c:v>245</c:v>
                </c:pt>
                <c:pt idx="2">
                  <c:v>120</c:v>
                </c:pt>
                <c:pt idx="3">
                  <c:v>245</c:v>
                </c:pt>
              </c:numCache>
            </c:numRef>
          </c:val>
          <c:extLst>
            <c:ext xmlns:c16="http://schemas.microsoft.com/office/drawing/2014/chart" uri="{C3380CC4-5D6E-409C-BE32-E72D297353CC}">
              <c16:uniqueId val="{00000001-0E5F-4AE4-8AA6-6BEDA1048CF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130</c:v>
                </c:pt>
                <c:pt idx="1">
                  <c:v>170</c:v>
                </c:pt>
                <c:pt idx="2">
                  <c:v>150</c:v>
                </c:pt>
                <c:pt idx="3">
                  <c:v>220</c:v>
                </c:pt>
              </c:numCache>
            </c:numRef>
          </c:val>
          <c:extLst>
            <c:ext xmlns:c16="http://schemas.microsoft.com/office/drawing/2014/chart" uri="{C3380CC4-5D6E-409C-BE32-E72D297353CC}">
              <c16:uniqueId val="{00000002-0E5F-4AE4-8AA6-6BEDA1048CF5}"/>
            </c:ext>
          </c:extLst>
        </c:ser>
        <c:dLbls>
          <c:showLegendKey val="0"/>
          <c:showVal val="0"/>
          <c:showCatName val="0"/>
          <c:showSerName val="0"/>
          <c:showPercent val="0"/>
          <c:showBubbleSize val="0"/>
        </c:dLbls>
        <c:gapWidth val="100"/>
        <c:axId val="507461471"/>
        <c:axId val="507468671"/>
      </c:barChart>
      <c:catAx>
        <c:axId val="507461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crossAx val="507468671"/>
        <c:crosses val="autoZero"/>
        <c:auto val="1"/>
        <c:lblAlgn val="ctr"/>
        <c:lblOffset val="100"/>
        <c:noMultiLvlLbl val="0"/>
      </c:catAx>
      <c:valAx>
        <c:axId val="507468671"/>
        <c:scaling>
          <c:orientation val="minMax"/>
        </c:scaling>
        <c:delete val="1"/>
        <c:axPos val="l"/>
        <c:numFmt formatCode="General" sourceLinked="1"/>
        <c:majorTickMark val="none"/>
        <c:minorTickMark val="none"/>
        <c:tickLblPos val="nextTo"/>
        <c:crossAx val="507461471"/>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106917618582139E-2"/>
          <c:y val="3.4955744376534703E-2"/>
          <c:w val="0.94931028123307581"/>
          <c:h val="0.7210303792784738"/>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150</c:v>
                </c:pt>
                <c:pt idx="1">
                  <c:v>220</c:v>
                </c:pt>
                <c:pt idx="2">
                  <c:v>245</c:v>
                </c:pt>
                <c:pt idx="3">
                  <c:v>120</c:v>
                </c:pt>
              </c:numCache>
            </c:numRef>
          </c:val>
          <c:extLst>
            <c:ext xmlns:c16="http://schemas.microsoft.com/office/drawing/2014/chart" uri="{C3380CC4-5D6E-409C-BE32-E72D297353CC}">
              <c16:uniqueId val="{00000000-0E5F-4AE4-8AA6-6BEDA1048CF5}"/>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120</c:v>
                </c:pt>
                <c:pt idx="1">
                  <c:v>245</c:v>
                </c:pt>
                <c:pt idx="2">
                  <c:v>120</c:v>
                </c:pt>
                <c:pt idx="3">
                  <c:v>245</c:v>
                </c:pt>
              </c:numCache>
            </c:numRef>
          </c:val>
          <c:extLst>
            <c:ext xmlns:c16="http://schemas.microsoft.com/office/drawing/2014/chart" uri="{C3380CC4-5D6E-409C-BE32-E72D297353CC}">
              <c16:uniqueId val="{00000001-0E5F-4AE4-8AA6-6BEDA1048CF5}"/>
            </c:ext>
          </c:extLst>
        </c:ser>
        <c:dLbls>
          <c:showLegendKey val="0"/>
          <c:showVal val="0"/>
          <c:showCatName val="0"/>
          <c:showSerName val="0"/>
          <c:showPercent val="0"/>
          <c:showBubbleSize val="0"/>
        </c:dLbls>
        <c:gapWidth val="100"/>
        <c:axId val="507461471"/>
        <c:axId val="507468671"/>
      </c:barChart>
      <c:lineChart>
        <c:grouping val="standard"/>
        <c:varyColors val="0"/>
        <c:ser>
          <c:idx val="2"/>
          <c:order val="2"/>
          <c:tx>
            <c:strRef>
              <c:f>Sheet1!$D$1</c:f>
              <c:strCache>
                <c:ptCount val="1"/>
                <c:pt idx="0">
                  <c:v>Series 3</c:v>
                </c:pt>
              </c:strCache>
            </c:strRef>
          </c:tx>
          <c:spPr>
            <a:ln w="12700" cap="rnd">
              <a:solidFill>
                <a:schemeClr val="accent3"/>
              </a:solidFill>
              <a:round/>
            </a:ln>
            <a:effectLst/>
          </c:spPr>
          <c:marker>
            <c:symbol val="circle"/>
            <c:size val="6"/>
            <c:spPr>
              <a:solidFill>
                <a:schemeClr val="bg1"/>
              </a:solidFill>
              <a:ln w="6350">
                <a:solidFill>
                  <a:schemeClr val="tx1"/>
                </a:solidFill>
              </a:ln>
              <a:effectLst/>
            </c:spPr>
          </c:marker>
          <c:dLbls>
            <c:dLbl>
              <c:idx val="0"/>
              <c:layout>
                <c:manualLayout>
                  <c:x val="-2.5947259391884036E-2"/>
                  <c:y val="-0.1102748931523696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E87-4AA7-A621-ADC9F9B28CCB}"/>
                </c:ext>
              </c:extLst>
            </c:dLbl>
            <c:dLbl>
              <c:idx val="1"/>
              <c:layout>
                <c:manualLayout>
                  <c:x val="-6.8037279397802741E-2"/>
                  <c:y val="-0.1389861315675544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E87-4AA7-A621-ADC9F9B28CCB}"/>
                </c:ext>
              </c:extLst>
            </c:dLbl>
            <c:dLbl>
              <c:idx val="2"/>
              <c:layout>
                <c:manualLayout>
                  <c:x val="-4.0802560570443562E-2"/>
                  <c:y val="-0.1629121635802085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E87-4AA7-A621-ADC9F9B28CC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50000"/>
                        <a:lumOff val="5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50</c:v>
                </c:pt>
                <c:pt idx="1">
                  <c:v>80</c:v>
                </c:pt>
                <c:pt idx="2">
                  <c:v>80</c:v>
                </c:pt>
                <c:pt idx="3">
                  <c:v>100</c:v>
                </c:pt>
              </c:numCache>
            </c:numRef>
          </c:val>
          <c:smooth val="0"/>
          <c:extLst>
            <c:ext xmlns:c16="http://schemas.microsoft.com/office/drawing/2014/chart" uri="{C3380CC4-5D6E-409C-BE32-E72D297353CC}">
              <c16:uniqueId val="{00000002-0E5F-4AE4-8AA6-6BEDA1048CF5}"/>
            </c:ext>
          </c:extLst>
        </c:ser>
        <c:dLbls>
          <c:showLegendKey val="0"/>
          <c:showVal val="0"/>
          <c:showCatName val="0"/>
          <c:showSerName val="0"/>
          <c:showPercent val="0"/>
          <c:showBubbleSize val="0"/>
        </c:dLbls>
        <c:marker val="1"/>
        <c:smooth val="0"/>
        <c:axId val="507443711"/>
        <c:axId val="507447551"/>
      </c:lineChart>
      <c:catAx>
        <c:axId val="507461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crossAx val="507468671"/>
        <c:crosses val="autoZero"/>
        <c:auto val="1"/>
        <c:lblAlgn val="ctr"/>
        <c:lblOffset val="100"/>
        <c:noMultiLvlLbl val="0"/>
      </c:catAx>
      <c:valAx>
        <c:axId val="507468671"/>
        <c:scaling>
          <c:orientation val="minMax"/>
        </c:scaling>
        <c:delete val="0"/>
        <c:axPos val="l"/>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61471"/>
        <c:crosses val="autoZero"/>
        <c:crossBetween val="between"/>
      </c:valAx>
      <c:valAx>
        <c:axId val="507447551"/>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43711"/>
        <c:crosses val="max"/>
        <c:crossBetween val="between"/>
      </c:valAx>
      <c:catAx>
        <c:axId val="507443711"/>
        <c:scaling>
          <c:orientation val="minMax"/>
        </c:scaling>
        <c:delete val="1"/>
        <c:axPos val="t"/>
        <c:numFmt formatCode="General" sourceLinked="1"/>
        <c:majorTickMark val="out"/>
        <c:minorTickMark val="none"/>
        <c:tickLblPos val="nextTo"/>
        <c:crossAx val="507447551"/>
        <c:crosses val="max"/>
        <c:auto val="1"/>
        <c:lblAlgn val="ctr"/>
        <c:lblOffset val="100"/>
        <c:noMultiLvlLbl val="0"/>
      </c:cat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Series 1</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2"/>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150</c:v>
                </c:pt>
                <c:pt idx="1">
                  <c:v>220</c:v>
                </c:pt>
                <c:pt idx="2">
                  <c:v>245</c:v>
                </c:pt>
                <c:pt idx="3">
                  <c:v>120</c:v>
                </c:pt>
              </c:numCache>
            </c:numRef>
          </c:val>
          <c:smooth val="0"/>
          <c:extLst>
            <c:ext xmlns:c16="http://schemas.microsoft.com/office/drawing/2014/chart" uri="{C3380CC4-5D6E-409C-BE32-E72D297353CC}">
              <c16:uniqueId val="{00000000-0E5F-4AE4-8AA6-6BEDA1048CF5}"/>
            </c:ext>
          </c:extLst>
        </c:ser>
        <c:ser>
          <c:idx val="1"/>
          <c:order val="1"/>
          <c:tx>
            <c:strRef>
              <c:f>Sheet1!$C$1</c:f>
              <c:strCache>
                <c:ptCount val="1"/>
                <c:pt idx="0">
                  <c:v>Series 2</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120</c:v>
                </c:pt>
                <c:pt idx="1">
                  <c:v>245</c:v>
                </c:pt>
                <c:pt idx="2">
                  <c:v>120</c:v>
                </c:pt>
                <c:pt idx="3">
                  <c:v>245</c:v>
                </c:pt>
              </c:numCache>
            </c:numRef>
          </c:val>
          <c:smooth val="0"/>
          <c:extLst>
            <c:ext xmlns:c16="http://schemas.microsoft.com/office/drawing/2014/chart" uri="{C3380CC4-5D6E-409C-BE32-E72D297353CC}">
              <c16:uniqueId val="{00000001-0E5F-4AE4-8AA6-6BEDA1048CF5}"/>
            </c:ext>
          </c:extLst>
        </c:ser>
        <c:ser>
          <c:idx val="2"/>
          <c:order val="2"/>
          <c:tx>
            <c:strRef>
              <c:f>Sheet1!$D$1</c:f>
              <c:strCache>
                <c:ptCount val="1"/>
                <c:pt idx="0">
                  <c:v>Series 3</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130</c:v>
                </c:pt>
                <c:pt idx="1">
                  <c:v>170</c:v>
                </c:pt>
                <c:pt idx="2">
                  <c:v>150</c:v>
                </c:pt>
                <c:pt idx="3">
                  <c:v>220</c:v>
                </c:pt>
              </c:numCache>
            </c:numRef>
          </c:val>
          <c:smooth val="0"/>
          <c:extLst>
            <c:ext xmlns:c16="http://schemas.microsoft.com/office/drawing/2014/chart" uri="{C3380CC4-5D6E-409C-BE32-E72D297353CC}">
              <c16:uniqueId val="{00000002-0E5F-4AE4-8AA6-6BEDA1048CF5}"/>
            </c:ext>
          </c:extLst>
        </c:ser>
        <c:dLbls>
          <c:showLegendKey val="0"/>
          <c:showVal val="0"/>
          <c:showCatName val="0"/>
          <c:showSerName val="0"/>
          <c:showPercent val="0"/>
          <c:showBubbleSize val="0"/>
        </c:dLbls>
        <c:marker val="1"/>
        <c:smooth val="0"/>
        <c:axId val="507461471"/>
        <c:axId val="507468671"/>
      </c:lineChart>
      <c:catAx>
        <c:axId val="507461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crossAx val="507468671"/>
        <c:crosses val="autoZero"/>
        <c:auto val="1"/>
        <c:lblAlgn val="ctr"/>
        <c:lblOffset val="100"/>
        <c:noMultiLvlLbl val="0"/>
      </c:catAx>
      <c:valAx>
        <c:axId val="507468671"/>
        <c:scaling>
          <c:orientation val="minMax"/>
        </c:scaling>
        <c:delete val="1"/>
        <c:axPos val="l"/>
        <c:numFmt formatCode="General" sourceLinked="1"/>
        <c:majorTickMark val="none"/>
        <c:minorTickMark val="none"/>
        <c:tickLblPos val="nextTo"/>
        <c:crossAx val="507461471"/>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888D35-C6A6-9402-2D59-36B9046A9B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A1FCE66-6506-7C66-62D7-4198BE3B24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4FC238-92CE-461D-96CE-84E4B1A87B70}" type="datetimeFigureOut">
              <a:rPr lang="en-US" smtClean="0"/>
              <a:t>9/21/2026</a:t>
            </a:fld>
            <a:endParaRPr lang="en-US"/>
          </a:p>
        </p:txBody>
      </p:sp>
      <p:sp>
        <p:nvSpPr>
          <p:cNvPr id="4" name="Footer Placeholder 3">
            <a:extLst>
              <a:ext uri="{FF2B5EF4-FFF2-40B4-BE49-F238E27FC236}">
                <a16:creationId xmlns:a16="http://schemas.microsoft.com/office/drawing/2014/main" id="{F6B5F68B-C625-EE73-2F0F-D8EFB1A8A6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AB21F7C-3DD2-AADC-FA33-47C89A5E82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5E759B-A484-4B5E-BDCE-3206597196B5}" type="slidenum">
              <a:rPr lang="en-US" smtClean="0"/>
              <a:t>‹#›</a:t>
            </a:fld>
            <a:endParaRPr lang="en-US"/>
          </a:p>
        </p:txBody>
      </p:sp>
    </p:spTree>
    <p:extLst>
      <p:ext uri="{BB962C8B-B14F-4D97-AF65-F5344CB8AC3E}">
        <p14:creationId xmlns:p14="http://schemas.microsoft.com/office/powerpoint/2010/main" val="651241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18F31-BB94-4B1D-932B-2F577BF506DA}"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14A6DC-D3BA-4AAB-97CF-61154385CF41}" type="slidenum">
              <a:rPr lang="en-US" smtClean="0"/>
              <a:t>‹#›</a:t>
            </a:fld>
            <a:endParaRPr lang="en-US"/>
          </a:p>
        </p:txBody>
      </p:sp>
    </p:spTree>
    <p:extLst>
      <p:ext uri="{BB962C8B-B14F-4D97-AF65-F5344CB8AC3E}">
        <p14:creationId xmlns:p14="http://schemas.microsoft.com/office/powerpoint/2010/main" val="4066289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Mission example:</a:t>
            </a:r>
            <a:br>
              <a:rPr lang="en-US" dirty="0"/>
            </a:br>
            <a:r>
              <a:rPr lang="en-US" dirty="0"/>
              <a:t>Advancing Science for the benefits of Humanity</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4</a:t>
            </a:fld>
            <a:endParaRPr lang="en-US"/>
          </a:p>
        </p:txBody>
      </p:sp>
    </p:spTree>
    <p:extLst>
      <p:ext uri="{BB962C8B-B14F-4D97-AF65-F5344CB8AC3E}">
        <p14:creationId xmlns:p14="http://schemas.microsoft.com/office/powerpoint/2010/main" val="294007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One-liner descriptor example</a:t>
            </a:r>
          </a:p>
          <a:p>
            <a:r>
              <a:rPr lang="en-US" dirty="0"/>
              <a:t>A sector-focused early-stage VC firm empowering founders building the future of enterprise software.</a:t>
            </a:r>
          </a:p>
          <a:p>
            <a:endParaRPr lang="en-US" b="1" dirty="0"/>
          </a:p>
          <a:p>
            <a:r>
              <a:rPr lang="en-US" b="1" dirty="0"/>
              <a:t>Short paragraph about the fund</a:t>
            </a:r>
          </a:p>
          <a:p>
            <a:r>
              <a:rPr lang="en-US" b="0" dirty="0"/>
              <a:t>Founded in 2018, Apex Ventures backs high-conviction founders in AI, cybersecurity, and vertical SaaS. With $300M under management, we bring hands-on operator experience and global reach to early-stage investing.</a:t>
            </a:r>
          </a:p>
          <a:p>
            <a:endParaRPr lang="en-US" b="0" dirty="0"/>
          </a:p>
          <a:p>
            <a:r>
              <a:rPr lang="en-US" b="1" dirty="0"/>
              <a:t>Core strength examples:</a:t>
            </a:r>
          </a:p>
          <a:p>
            <a:pPr marL="228600" indent="-228600">
              <a:buFont typeface="+mj-lt"/>
              <a:buAutoNum type="arabicPeriod"/>
            </a:pPr>
            <a:r>
              <a:rPr lang="en-US" b="0" dirty="0"/>
              <a:t>Operator-First Approach</a:t>
            </a:r>
          </a:p>
          <a:p>
            <a:pPr marL="228600" indent="-228600">
              <a:buFont typeface="+mj-lt"/>
              <a:buAutoNum type="arabicPeriod"/>
            </a:pPr>
            <a:r>
              <a:rPr lang="en-US" b="0" dirty="0"/>
              <a:t>Sector Deep-Dive</a:t>
            </a:r>
          </a:p>
          <a:p>
            <a:pPr marL="228600" indent="-228600">
              <a:buFont typeface="+mj-lt"/>
              <a:buAutoNum type="arabicPeriod"/>
            </a:pPr>
            <a:r>
              <a:rPr lang="en-US" b="0" dirty="0"/>
              <a:t>Global LP Network</a:t>
            </a:r>
          </a:p>
          <a:p>
            <a:pPr marL="228600" indent="-228600">
              <a:buFont typeface="+mj-lt"/>
              <a:buAutoNum type="arabicPeriod"/>
            </a:pPr>
            <a:r>
              <a:rPr lang="en-US" b="0" dirty="0"/>
              <a:t>Long-Term Commitment</a:t>
            </a:r>
          </a:p>
          <a:p>
            <a:pPr marL="228600" indent="-228600">
              <a:buFont typeface="+mj-lt"/>
              <a:buAutoNum type="arabicPeriod"/>
            </a:pPr>
            <a:endParaRPr lang="en-US" b="0" dirty="0"/>
          </a:p>
          <a:p>
            <a:pPr marL="0" indent="0">
              <a:buFont typeface="+mj-lt"/>
              <a:buNone/>
            </a:pPr>
            <a:r>
              <a:rPr lang="en-US" b="1" dirty="0"/>
              <a:t>Brief paragraph explaining the benefit</a:t>
            </a:r>
          </a:p>
          <a:p>
            <a:pPr marL="0" indent="0">
              <a:buFont typeface="+mj-lt"/>
              <a:buNone/>
            </a:pPr>
            <a:r>
              <a:rPr lang="en-US" b="0" dirty="0"/>
              <a:t>Our partners are former founders who’ve built and scaled unicorns — offering real-world operational support, not just capital.</a:t>
            </a:r>
          </a:p>
          <a:p>
            <a:pPr marL="0" indent="0">
              <a:buFont typeface="+mj-lt"/>
              <a:buNone/>
            </a:pPr>
            <a:endParaRPr lang="en-US" b="0" dirty="0"/>
          </a:p>
          <a:p>
            <a:pPr marL="0" indent="0">
              <a:buFont typeface="+mj-lt"/>
              <a:buNone/>
            </a:pPr>
            <a:endParaRPr lang="en-US" b="0" dirty="0"/>
          </a:p>
          <a:p>
            <a:pPr marL="0" indent="0">
              <a:buFont typeface="+mj-lt"/>
              <a:buNone/>
            </a:pPr>
            <a:r>
              <a:rPr lang="en-US" b="1" dirty="0"/>
              <a:t>Right side metric examples:</a:t>
            </a:r>
          </a:p>
          <a:p>
            <a:pPr marL="0" indent="0">
              <a:buFont typeface="+mj-lt"/>
              <a:buNone/>
            </a:pPr>
            <a:r>
              <a:rPr lang="en-US" b="0" dirty="0"/>
              <a:t>AUM, Investments made since inception, Gross MOIC across funds, number of funds launched etc.</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5</a:t>
            </a:fld>
            <a:endParaRPr lang="en-US"/>
          </a:p>
        </p:txBody>
      </p:sp>
    </p:spTree>
    <p:extLst>
      <p:ext uri="{BB962C8B-B14F-4D97-AF65-F5344CB8AC3E}">
        <p14:creationId xmlns:p14="http://schemas.microsoft.com/office/powerpoint/2010/main" val="2465836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b="1" dirty="0"/>
              <a:t>Right side metric examples:</a:t>
            </a:r>
          </a:p>
          <a:p>
            <a:pPr marL="0" indent="0">
              <a:buFont typeface="+mj-lt"/>
              <a:buNone/>
            </a:pPr>
            <a:r>
              <a:rPr lang="en-US" b="0" dirty="0"/>
              <a:t>AUM, Investments made since inception, Gross MOIC across funds, number of funds launched etc.</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6</a:t>
            </a:fld>
            <a:endParaRPr lang="en-US"/>
          </a:p>
        </p:txBody>
      </p:sp>
    </p:spTree>
    <p:extLst>
      <p:ext uri="{BB962C8B-B14F-4D97-AF65-F5344CB8AC3E}">
        <p14:creationId xmlns:p14="http://schemas.microsoft.com/office/powerpoint/2010/main" val="3776594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Title</a:t>
            </a:r>
            <a:r>
              <a:rPr lang="en-US" dirty="0"/>
              <a:t>: VC ecosystem is broken and it needs to be fixed! </a:t>
            </a:r>
          </a:p>
          <a:p>
            <a:r>
              <a:rPr lang="en-US" b="1" dirty="0"/>
              <a:t>Subtitle</a:t>
            </a:r>
            <a:r>
              <a:rPr lang="en-US" dirty="0"/>
              <a:t>: Capital alone is no longer enough to build enduring business </a:t>
            </a:r>
            <a:br>
              <a:rPr lang="en-US" dirty="0">
                <a:cs typeface="+mn-lt"/>
              </a:rPr>
            </a:br>
            <a:r>
              <a:rPr lang="en-US" b="1" dirty="0"/>
              <a:t>Contextual Paragraph</a:t>
            </a:r>
            <a:r>
              <a:rPr lang="en-US" dirty="0"/>
              <a:t>: Startups today need more than capital — they need operational support, AI-first capabilities, and go-to-market systems. Yet most funds still operate with outdated models, offering minimal founder support </a:t>
            </a:r>
          </a:p>
          <a:p>
            <a:r>
              <a:rPr lang="en-US" b="1" dirty="0"/>
              <a:t>What's Broken:</a:t>
            </a:r>
          </a:p>
          <a:p>
            <a:pPr marL="228600" indent="-228600">
              <a:buAutoNum type="arabicPeriod"/>
            </a:pPr>
            <a:r>
              <a:rPr lang="en-US" dirty="0"/>
              <a:t>VCs only care about the ROI</a:t>
            </a:r>
          </a:p>
          <a:p>
            <a:pPr marL="228600" indent="-228600">
              <a:buAutoNum type="arabicPeriod"/>
            </a:pPr>
            <a:r>
              <a:rPr lang="en-US" dirty="0"/>
              <a:t>They are not skilled enough </a:t>
            </a:r>
          </a:p>
          <a:p>
            <a:pPr marL="228600" indent="-228600">
              <a:buAutoNum type="arabicPeriod"/>
            </a:pPr>
            <a:r>
              <a:rPr lang="en-US" dirty="0"/>
              <a:t>There is no mentorship provided </a:t>
            </a:r>
          </a:p>
        </p:txBody>
      </p:sp>
      <p:sp>
        <p:nvSpPr>
          <p:cNvPr id="4" name="Slide Number Placeholder 3"/>
          <p:cNvSpPr>
            <a:spLocks noGrp="1"/>
          </p:cNvSpPr>
          <p:nvPr>
            <p:ph type="sldNum" sz="quarter" idx="5"/>
          </p:nvPr>
        </p:nvSpPr>
        <p:spPr/>
        <p:txBody>
          <a:bodyPr/>
          <a:lstStyle/>
          <a:p>
            <a:fld id="{A514A6DC-D3BA-4AAB-97CF-61154385CF41}" type="slidenum">
              <a:rPr lang="en-US" smtClean="0"/>
              <a:t>7</a:t>
            </a:fld>
            <a:endParaRPr lang="en-US"/>
          </a:p>
        </p:txBody>
      </p:sp>
    </p:spTree>
    <p:extLst>
      <p:ext uri="{BB962C8B-B14F-4D97-AF65-F5344CB8AC3E}">
        <p14:creationId xmlns:p14="http://schemas.microsoft.com/office/powerpoint/2010/main" val="3502526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Title</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dirty="0"/>
              <a:t>Why Now Is the Moment for [Fund Name]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Subtitle</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dirty="0"/>
              <a:t>Market, regulatory, and technological shifts have created a once-in-a-generation opportunity to capture outsized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Year Markers and Body Text:</a:t>
            </a:r>
          </a:p>
          <a:p>
            <a:r>
              <a:rPr lang="en-US" b="1" dirty="0"/>
              <a:t>2018</a:t>
            </a:r>
            <a:r>
              <a:rPr lang="en-US" dirty="0"/>
              <a:t> – Cloud adoption surpassed 50% of enterprises → set the stage for scalable SaaS business models.</a:t>
            </a:r>
          </a:p>
          <a:p>
            <a:r>
              <a:rPr lang="en-US" b="1" dirty="0"/>
              <a:t>2020</a:t>
            </a:r>
            <a:r>
              <a:rPr lang="en-US" dirty="0"/>
              <a:t> – Healthcare reimbursement policies expanded to include digital therapeutics → accelerated adoption of </a:t>
            </a:r>
            <a:r>
              <a:rPr lang="en-US" dirty="0" err="1"/>
              <a:t>healthtech</a:t>
            </a:r>
            <a:r>
              <a:rPr lang="en-US" dirty="0"/>
              <a:t> solutions.</a:t>
            </a:r>
          </a:p>
          <a:p>
            <a:endParaRPr lang="en-US" dirty="0"/>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8</a:t>
            </a:fld>
            <a:endParaRPr lang="en-US"/>
          </a:p>
        </p:txBody>
      </p:sp>
    </p:spTree>
    <p:extLst>
      <p:ext uri="{BB962C8B-B14F-4D97-AF65-F5344CB8AC3E}">
        <p14:creationId xmlns:p14="http://schemas.microsoft.com/office/powerpoint/2010/main" val="3747824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Title</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dirty="0"/>
              <a:t>Why Now Is the Moment for [Fund Name]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One liner</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kumimoji="0" lang="en-US" sz="1200" b="1" i="0" u="none" strike="noStrike" kern="1200" cap="none" spc="0" normalizeH="0" baseline="0" noProof="0" dirty="0">
                <a:ln>
                  <a:noFill/>
                </a:ln>
                <a:solidFill>
                  <a:prstClr val="black"/>
                </a:solidFill>
                <a:effectLst/>
                <a:uLnTx/>
                <a:uFillTx/>
                <a:latin typeface="+mn-lt"/>
                <a:ea typeface="+mn-ea"/>
                <a:cs typeface="+mn-cs"/>
              </a:rPr>
              <a:t>with</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b="1" dirty="0"/>
              <a:t>Supporting Statement: </a:t>
            </a:r>
            <a:r>
              <a:rPr lang="en-US" b="0" dirty="0"/>
              <a:t>Global enterprise, fintech, and energy sectors are undergoing massive digital reinvention. We focus on verticals where infrastructure and automation are mission-critical.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r>
              <a:rPr lang="en-US" b="1" dirty="0"/>
              <a:t>Headline Examples with description:</a:t>
            </a:r>
          </a:p>
          <a:p>
            <a:endParaRPr lang="en-US" b="1" dirty="0"/>
          </a:p>
          <a:p>
            <a:r>
              <a:rPr lang="en-US" b="1" dirty="0"/>
              <a:t>Enterprise AI Market</a:t>
            </a:r>
            <a:endParaRPr lang="en-US" dirty="0"/>
          </a:p>
          <a:p>
            <a:r>
              <a:rPr lang="en-US" b="1" dirty="0"/>
              <a:t>$1.3T projected enterprise AI spend by 2030</a:t>
            </a:r>
            <a:br>
              <a:rPr lang="en-US" dirty="0"/>
            </a:br>
            <a:r>
              <a:rPr lang="en-US" dirty="0"/>
              <a:t>Enterprise adoption of generative AI and automation tools is driving fundamental shifts in how businesses operate. We invest in companies building the core intelligence layers of this transformation.</a:t>
            </a:r>
          </a:p>
          <a:p>
            <a:endParaRPr lang="en-US" dirty="0"/>
          </a:p>
          <a:p>
            <a:r>
              <a:rPr lang="en-US" b="1" dirty="0"/>
              <a:t>Fintech Infrastructure</a:t>
            </a:r>
            <a:endParaRPr lang="en-US" dirty="0"/>
          </a:p>
          <a:p>
            <a:r>
              <a:rPr lang="en-US" b="1" dirty="0"/>
              <a:t>90%+ of financial services will be API-native by 2030</a:t>
            </a:r>
            <a:br>
              <a:rPr lang="en-US" dirty="0"/>
            </a:br>
            <a:r>
              <a:rPr lang="en-US" dirty="0"/>
              <a:t>The future of finance is modular and programmable. We back companies building the payment rails, identity layers, and compliance infra powering next-gen financial platforms.</a:t>
            </a:r>
          </a:p>
          <a:p>
            <a:endParaRPr lang="en-US" dirty="0"/>
          </a:p>
          <a:p>
            <a:r>
              <a:rPr lang="en-US" b="1" dirty="0"/>
              <a:t>Tech-Enabled Energy</a:t>
            </a:r>
            <a:endParaRPr lang="en-US" dirty="0"/>
          </a:p>
          <a:p>
            <a:r>
              <a:rPr lang="en-US" b="1" dirty="0"/>
              <a:t>$4T in global energy transition investment by 2030</a:t>
            </a:r>
            <a:br>
              <a:rPr lang="en-US" dirty="0"/>
            </a:br>
            <a:r>
              <a:rPr lang="en-US" dirty="0"/>
              <a:t>Software-driven solutions are accelerating the energy shift — from grid optimization to carbon tracking. We invest in enabling technologies for a cleaner, smarter energy future.</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9</a:t>
            </a:fld>
            <a:endParaRPr lang="en-US"/>
          </a:p>
        </p:txBody>
      </p:sp>
    </p:spTree>
    <p:extLst>
      <p:ext uri="{BB962C8B-B14F-4D97-AF65-F5344CB8AC3E}">
        <p14:creationId xmlns:p14="http://schemas.microsoft.com/office/powerpoint/2010/main" val="3093588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 paragraph example:</a:t>
            </a:r>
          </a:p>
          <a:p>
            <a:r>
              <a:rPr lang="en-US" dirty="0"/>
              <a:t>We are a thesis-driven venture capital firm launched in 2022 to back founders building intelligent infrastructure for tomorrow’s economy. With $150M across two funds and over 35 investments to date, we focus on category-defining companies in enterprise AI, fintech infrastructure, and energy transition. Our edge lies in deep operating experience, vertical conviction, and proprietary sourcing networks.</a:t>
            </a:r>
          </a:p>
          <a:p>
            <a:endParaRPr lang="en-US" dirty="0"/>
          </a:p>
          <a:p>
            <a:r>
              <a:rPr lang="en-US" b="1" dirty="0"/>
              <a:t>Thesis example:</a:t>
            </a:r>
          </a:p>
          <a:p>
            <a:r>
              <a:rPr lang="en-US" b="1" dirty="0"/>
              <a:t>1. Back Intelligence-Led Platforms</a:t>
            </a:r>
          </a:p>
          <a:p>
            <a:r>
              <a:rPr lang="en-US" dirty="0"/>
              <a:t>We invest in companies applying AI to rewire operational workflows — not just tools, but embedded intelligence in enterprise platforms. Our focus is on B2B companies with infrastructure-layer defensibility.</a:t>
            </a:r>
          </a:p>
          <a:p>
            <a:endParaRPr lang="en-US" b="1" dirty="0"/>
          </a:p>
          <a:p>
            <a:r>
              <a:rPr lang="en-US" b="1" dirty="0"/>
              <a:t>2. Bet on Founders Building Backbone Tech</a:t>
            </a:r>
          </a:p>
          <a:p>
            <a:r>
              <a:rPr lang="en-US" dirty="0"/>
              <a:t>From fintech rails to energy orchestration, we back founders solving foundational problems in regulated, complex systems. We look for founders with technical depth and go-to-market clarity.</a:t>
            </a:r>
          </a:p>
          <a:p>
            <a:endParaRPr lang="en-US" b="1" dirty="0"/>
          </a:p>
          <a:p>
            <a:r>
              <a:rPr lang="en-US" b="1" dirty="0"/>
              <a:t>3. Capture the Infrastructure Shift</a:t>
            </a:r>
          </a:p>
          <a:p>
            <a:r>
              <a:rPr lang="en-US" b="0" dirty="0"/>
              <a:t>Infrastructure across sectors — data, finance, energy — is undergoing modernization. We target companies accelerating this shift through APIs, automation, and intelligent orchestration layers.</a:t>
            </a:r>
          </a:p>
          <a:p>
            <a:endParaRPr lang="en-US" b="0" dirty="0"/>
          </a:p>
          <a:p>
            <a:r>
              <a:rPr lang="en-US" b="1" dirty="0"/>
              <a:t>4. Build with Conviction, Partner Early</a:t>
            </a:r>
          </a:p>
          <a:p>
            <a:r>
              <a:rPr lang="en-US" dirty="0"/>
              <a:t>We lead or co-lead institutional pre-seed and seed rounds, offering high-engagement support across fundraising, product strategy, and early GTM. Our partners are ex-operators who’ve scaled to IPO.</a:t>
            </a:r>
            <a:endParaRPr lang="en-US" b="1" dirty="0"/>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10</a:t>
            </a:fld>
            <a:endParaRPr lang="en-US"/>
          </a:p>
        </p:txBody>
      </p:sp>
    </p:spTree>
    <p:extLst>
      <p:ext uri="{BB962C8B-B14F-4D97-AF65-F5344CB8AC3E}">
        <p14:creationId xmlns:p14="http://schemas.microsoft.com/office/powerpoint/2010/main" val="609803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Short paragraph example:</a:t>
            </a:r>
            <a:br>
              <a:rPr lang="en-US" dirty="0"/>
            </a:br>
            <a:r>
              <a:rPr lang="en-US" b="0" dirty="0"/>
              <a:t>We invest with high conviction and clear filters.</a:t>
            </a:r>
            <a:br>
              <a:rPr lang="en-US" b="0" dirty="0"/>
            </a:br>
            <a:r>
              <a:rPr lang="en-US" b="0" dirty="0"/>
              <a:t>Our criteria ensure we partner with the right founders, in the right markets, at the right time — where we can drive meaningful impact and generate outsized returns.</a:t>
            </a:r>
          </a:p>
        </p:txBody>
      </p:sp>
      <p:sp>
        <p:nvSpPr>
          <p:cNvPr id="4" name="Slide Number Placeholder 3"/>
          <p:cNvSpPr>
            <a:spLocks noGrp="1"/>
          </p:cNvSpPr>
          <p:nvPr>
            <p:ph type="sldNum" sz="quarter" idx="5"/>
          </p:nvPr>
        </p:nvSpPr>
        <p:spPr/>
        <p:txBody>
          <a:bodyPr/>
          <a:lstStyle/>
          <a:p>
            <a:fld id="{A514A6DC-D3BA-4AAB-97CF-61154385CF41}" type="slidenum">
              <a:rPr lang="en-US" smtClean="0"/>
              <a:t>12</a:t>
            </a:fld>
            <a:endParaRPr lang="en-US"/>
          </a:p>
        </p:txBody>
      </p:sp>
    </p:spTree>
    <p:extLst>
      <p:ext uri="{BB962C8B-B14F-4D97-AF65-F5344CB8AC3E}">
        <p14:creationId xmlns:p14="http://schemas.microsoft.com/office/powerpoint/2010/main" val="1570627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Title</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lang="en-US" dirty="0"/>
              <a:t>Our Systematic Approach to Sourcing and Scaling Companies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Strategy 1 – Proprietary Network Access</a:t>
            </a:r>
            <a:br>
              <a:rPr lang="en-US" dirty="0"/>
            </a:br>
            <a:r>
              <a:rPr lang="en-US" dirty="0"/>
              <a:t>We source high-quality deals through our LPs, operator network, and alumni founders, often accessing opportunities before they hit the open market.</a:t>
            </a:r>
          </a:p>
          <a:p>
            <a:endParaRPr lang="en-US" dirty="0"/>
          </a:p>
          <a:p>
            <a:r>
              <a:rPr lang="en-US" b="1" dirty="0"/>
              <a:t>Strategy 2 – Data-Driven Sourcing</a:t>
            </a:r>
            <a:br>
              <a:rPr lang="en-US" dirty="0"/>
            </a:br>
            <a:r>
              <a:rPr lang="en-US" dirty="0"/>
              <a:t>We leverage proprietary databases and AI-driven market mapping to identify emerging startups that fit our investment theses.</a:t>
            </a:r>
          </a:p>
          <a:p>
            <a:endParaRPr lang="en-US" dirty="0"/>
          </a:p>
          <a:p>
            <a:r>
              <a:rPr lang="en-US" b="1" dirty="0"/>
              <a:t>Strategy 3 – Thematic Research</a:t>
            </a:r>
            <a:br>
              <a:rPr lang="en-US" dirty="0"/>
            </a:br>
            <a:r>
              <a:rPr lang="en-US" dirty="0"/>
              <a:t>We run deep research sprints in sectors like enterprise SaaS, AI-first platforms, and cybersecurity to spot inflection points ahead of the market.</a:t>
            </a:r>
          </a:p>
          <a:p>
            <a:endParaRPr lang="en-US" dirty="0"/>
          </a:p>
          <a:p>
            <a:r>
              <a:rPr lang="en-US" b="1" dirty="0"/>
              <a:t>Strategy 4 – Operator-Led Playbooks</a:t>
            </a:r>
            <a:br>
              <a:rPr lang="en-US" dirty="0"/>
            </a:br>
            <a:r>
              <a:rPr lang="en-US" dirty="0"/>
              <a:t>Our partners provide repeatable growth frameworks for sales, marketing, and product scaling based on their experience building unicorns.</a:t>
            </a:r>
          </a:p>
          <a:p>
            <a:endParaRPr lang="en-US" dirty="0"/>
          </a:p>
          <a:p>
            <a:r>
              <a:rPr lang="en-US" b="1" dirty="0"/>
              <a:t>Strategy 5 – Strategic Partnerships</a:t>
            </a:r>
            <a:br>
              <a:rPr lang="en-US" dirty="0"/>
            </a:br>
            <a:r>
              <a:rPr lang="en-US" dirty="0"/>
              <a:t>We connect portfolio companies with Fortune 500 customers, global distribution partners, and co-investors to accelerate growth.</a:t>
            </a:r>
          </a:p>
          <a:p>
            <a:endParaRPr lang="en-US" dirty="0"/>
          </a:p>
          <a:p>
            <a:r>
              <a:rPr lang="en-US" b="1" dirty="0"/>
              <a:t>Strategy 6 – Talent &amp; Advisory Bench</a:t>
            </a:r>
            <a:br>
              <a:rPr lang="en-US" dirty="0"/>
            </a:br>
            <a:r>
              <a:rPr lang="en-US" dirty="0"/>
              <a:t>We maintain a bench of experienced executives and advisors who can step in to help founders scale leadership teams and operations.</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13</a:t>
            </a:fld>
            <a:endParaRPr lang="en-US"/>
          </a:p>
        </p:txBody>
      </p:sp>
    </p:spTree>
    <p:extLst>
      <p:ext uri="{BB962C8B-B14F-4D97-AF65-F5344CB8AC3E}">
        <p14:creationId xmlns:p14="http://schemas.microsoft.com/office/powerpoint/2010/main" val="3158006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Small Text: </a:t>
            </a:r>
            <a:r>
              <a:rPr lang="en-GB" sz="1200" dirty="0">
                <a:cs typeface="Aptos" panose="020B0004020202020204" pitchFamily="34" charset="0"/>
              </a:rPr>
              <a:t>Large deal flow through origination but disciplined deployment of capital; </a:t>
            </a:r>
            <a:br>
              <a:rPr lang="en-GB" sz="1800" dirty="0">
                <a:cs typeface="Aptos" panose="020B0004020202020204" pitchFamily="34" charset="0"/>
              </a:rPr>
            </a:br>
            <a:r>
              <a:rPr lang="en-GB" sz="1800" b="1" dirty="0">
                <a:cs typeface="Aptos" panose="020B0004020202020204" pitchFamily="34" charset="0"/>
              </a:rPr>
              <a:t>Main Text: </a:t>
            </a:r>
            <a:r>
              <a:rPr kumimoji="0" lang="en-GB" sz="2000" b="0" i="0" u="none" strike="noStrike" kern="1200" cap="none" spc="0" normalizeH="0" baseline="0" noProof="0" dirty="0">
                <a:ln>
                  <a:noFill/>
                </a:ln>
                <a:solidFill>
                  <a:srgbClr val="262626"/>
                </a:solidFill>
                <a:effectLst/>
                <a:uLnTx/>
                <a:uFillTx/>
                <a:latin typeface="+mn-lt"/>
                <a:ea typeface="+mn-ea"/>
                <a:cs typeface="Aptos" panose="020B0004020202020204" pitchFamily="34" charset="0"/>
              </a:rPr>
              <a:t>We screened 1000 opportunities each year but have only made [4-6] investments.</a:t>
            </a:r>
          </a:p>
          <a:p>
            <a:endParaRPr kumimoji="0" lang="en-GB" sz="2000" b="0" i="0" u="none" strike="noStrike" kern="1200" cap="none" spc="0" normalizeH="0" baseline="0" noProof="0" dirty="0">
              <a:ln>
                <a:noFill/>
              </a:ln>
              <a:solidFill>
                <a:srgbClr val="262626"/>
              </a:solidFill>
              <a:effectLst/>
              <a:uLnTx/>
              <a:uFillTx/>
              <a:latin typeface="+mn-lt"/>
              <a:ea typeface="+mn-ea"/>
              <a:cs typeface="Aptos" panose="020B0004020202020204" pitchFamily="34" charset="0"/>
            </a:endParaRPr>
          </a:p>
          <a:p>
            <a:r>
              <a:rPr kumimoji="0" lang="en-GB" sz="2000" b="1" i="0" u="none" strike="noStrike" kern="1200" cap="none" spc="0" normalizeH="0" baseline="0" noProof="0" dirty="0">
                <a:ln>
                  <a:noFill/>
                </a:ln>
                <a:solidFill>
                  <a:srgbClr val="262626"/>
                </a:solidFill>
                <a:effectLst/>
                <a:uLnTx/>
                <a:uFillTx/>
                <a:latin typeface="+mn-lt"/>
                <a:ea typeface="+mn-ea"/>
                <a:cs typeface="Aptos" panose="020B0004020202020204" pitchFamily="34" charset="0"/>
              </a:rPr>
              <a:t>First Text in Funnel: </a:t>
            </a:r>
            <a:r>
              <a:rPr kumimoji="0" lang="en-GB" sz="2000" b="0" i="0" u="none" strike="noStrike" kern="1200" cap="none" spc="0" normalizeH="0" baseline="0" noProof="0" dirty="0">
                <a:ln>
                  <a:noFill/>
                </a:ln>
                <a:solidFill>
                  <a:srgbClr val="262626"/>
                </a:solidFill>
                <a:effectLst/>
                <a:uLnTx/>
                <a:uFillTx/>
                <a:latin typeface="+mn-lt"/>
                <a:ea typeface="+mn-ea"/>
                <a:cs typeface="Aptos" panose="020B0004020202020204" pitchFamily="34" charset="0"/>
              </a:rPr>
              <a:t>Reviewed 400+ 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62626"/>
                </a:solidFill>
                <a:effectLst/>
                <a:uLnTx/>
                <a:uFillTx/>
                <a:latin typeface="+mn-lt"/>
                <a:ea typeface="+mn-ea"/>
                <a:cs typeface="Aptos" panose="020B0004020202020204" pitchFamily="34" charset="0"/>
              </a:rPr>
              <a:t>Second Text in Funnel: </a:t>
            </a:r>
            <a:r>
              <a:rPr kumimoji="0" lang="en-GB" sz="1200" b="0" i="0" u="none" strike="noStrike" kern="1200" cap="none" spc="0" normalizeH="0" baseline="0" noProof="0" dirty="0">
                <a:ln>
                  <a:noFill/>
                </a:ln>
                <a:solidFill>
                  <a:srgbClr val="262626"/>
                </a:solidFill>
                <a:effectLst/>
                <a:uLnTx/>
                <a:uFillTx/>
                <a:latin typeface="+mn-lt"/>
                <a:ea typeface="+mn-ea"/>
                <a:cs typeface="Aptos" panose="020B0004020202020204" pitchFamily="34" charset="0"/>
              </a:rPr>
              <a:t>Completed 5 Investments</a:t>
            </a:r>
            <a:endParaRPr lang="en-US" b="0" dirty="0"/>
          </a:p>
        </p:txBody>
      </p:sp>
      <p:sp>
        <p:nvSpPr>
          <p:cNvPr id="4" name="Slide Number Placeholder 3"/>
          <p:cNvSpPr>
            <a:spLocks noGrp="1"/>
          </p:cNvSpPr>
          <p:nvPr>
            <p:ph type="sldNum" sz="quarter" idx="5"/>
          </p:nvPr>
        </p:nvSpPr>
        <p:spPr/>
        <p:txBody>
          <a:bodyPr/>
          <a:lstStyle/>
          <a:p>
            <a:fld id="{A514A6DC-D3BA-4AAB-97CF-61154385CF41}" type="slidenum">
              <a:rPr lang="en-US" smtClean="0"/>
              <a:t>14</a:t>
            </a:fld>
            <a:endParaRPr lang="en-US"/>
          </a:p>
        </p:txBody>
      </p:sp>
    </p:spTree>
    <p:extLst>
      <p:ext uri="{BB962C8B-B14F-4D97-AF65-F5344CB8AC3E}">
        <p14:creationId xmlns:p14="http://schemas.microsoft.com/office/powerpoint/2010/main" val="2117923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Category: Therapeutics, Diagnostics, Digital Pathology, Early Disease Detection, Generative AI Platforms, Cybersecurity &amp; Risk AI</a:t>
            </a:r>
          </a:p>
          <a:p>
            <a:endParaRPr lang="en-US" dirty="0"/>
          </a:p>
          <a:p>
            <a:r>
              <a:rPr lang="en-US" dirty="0"/>
              <a:t>Focus Area: Vaccines, Cell Therapy, Cell &amp; Gene Therapy, Chronic Disease, FinTech AI, Healthcare AI, Supply Chain &amp; Logistics AI</a:t>
            </a:r>
          </a:p>
          <a:p>
            <a:endParaRPr lang="en-US" dirty="0"/>
          </a:p>
          <a:p>
            <a:r>
              <a:rPr lang="en-US" dirty="0"/>
              <a:t>Mission statement: Looking to develop the first high precision blood-based diagnostic for liver cancer</a:t>
            </a:r>
          </a:p>
          <a:p>
            <a:endParaRPr lang="en-US" dirty="0"/>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17</a:t>
            </a:fld>
            <a:endParaRPr lang="en-US"/>
          </a:p>
        </p:txBody>
      </p:sp>
    </p:spTree>
    <p:extLst>
      <p:ext uri="{BB962C8B-B14F-4D97-AF65-F5344CB8AC3E}">
        <p14:creationId xmlns:p14="http://schemas.microsoft.com/office/powerpoint/2010/main" val="2717791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Subtitle: We focus on high-conviction industries with long-term tailwinds</a:t>
            </a:r>
          </a:p>
          <a:p>
            <a:br>
              <a:rPr lang="en-US" dirty="0"/>
            </a:br>
            <a:r>
              <a:rPr lang="en-US" dirty="0"/>
              <a:t>Sharp descriptor for each focus area</a:t>
            </a:r>
          </a:p>
          <a:p>
            <a:r>
              <a:rPr lang="en-US" dirty="0"/>
              <a:t>Healthcare - Early-stage diagnostics &amp; digital health</a:t>
            </a:r>
          </a:p>
          <a:p>
            <a:r>
              <a:rPr lang="en-US" dirty="0"/>
              <a:t>Enterprise AI – Applied ML platforms for ops and GTM</a:t>
            </a:r>
          </a:p>
          <a:p>
            <a:r>
              <a:rPr lang="en-US" dirty="0"/>
              <a:t>Climate &amp; Sustainability – Carbon-negative infra &amp; Agri-tech</a:t>
            </a:r>
          </a:p>
          <a:p>
            <a:r>
              <a:rPr lang="en-US" dirty="0"/>
              <a:t>Consumer enablement – Tech-driven retail and wellness brands</a:t>
            </a:r>
          </a:p>
          <a:p>
            <a:endParaRPr lang="en-US" dirty="0"/>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18</a:t>
            </a:fld>
            <a:endParaRPr lang="en-US"/>
          </a:p>
        </p:txBody>
      </p:sp>
    </p:spTree>
    <p:extLst>
      <p:ext uri="{BB962C8B-B14F-4D97-AF65-F5344CB8AC3E}">
        <p14:creationId xmlns:p14="http://schemas.microsoft.com/office/powerpoint/2010/main" val="2507087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Subtitle: We focus on high-conviction industries with long-term tailwinds</a:t>
            </a:r>
          </a:p>
          <a:p>
            <a:br>
              <a:rPr lang="en-US" dirty="0"/>
            </a:br>
            <a:r>
              <a:rPr lang="en-US" dirty="0"/>
              <a:t>Sharp descriptor for each focus area</a:t>
            </a:r>
          </a:p>
          <a:p>
            <a:r>
              <a:rPr lang="en-US" dirty="0"/>
              <a:t>Healthcare - Early-stage diagnostics &amp; digital health</a:t>
            </a:r>
          </a:p>
          <a:p>
            <a:r>
              <a:rPr lang="en-US" dirty="0"/>
              <a:t>Enterprise AI – Applied ML platforms for ops and GTM</a:t>
            </a:r>
          </a:p>
          <a:p>
            <a:r>
              <a:rPr lang="en-US" dirty="0"/>
              <a:t>Climate &amp; Sustainability – Carbon-negative infra &amp; Agri-tech</a:t>
            </a:r>
          </a:p>
          <a:p>
            <a:r>
              <a:rPr lang="en-US" dirty="0"/>
              <a:t>Consumer enablement – Tech-driven retail and wellness brands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19</a:t>
            </a:fld>
            <a:endParaRPr lang="en-US"/>
          </a:p>
        </p:txBody>
      </p:sp>
    </p:spTree>
    <p:extLst>
      <p:ext uri="{BB962C8B-B14F-4D97-AF65-F5344CB8AC3E}">
        <p14:creationId xmlns:p14="http://schemas.microsoft.com/office/powerpoint/2010/main" val="2324260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Sample Subtitle:</a:t>
            </a:r>
            <a:br>
              <a:rPr lang="en-US" dirty="0"/>
            </a:br>
            <a:r>
              <a:rPr lang="en-US" dirty="0"/>
              <a:t>Showcase how we partner with founders across different stages and drive measurable outcomes.</a:t>
            </a:r>
          </a:p>
          <a:p>
            <a:endParaRPr lang="en-US" dirty="0"/>
          </a:p>
          <a:p>
            <a:r>
              <a:rPr lang="en-US" b="1" dirty="0"/>
              <a:t>Example Case Study Content:</a:t>
            </a:r>
            <a:endParaRPr lang="en-US" dirty="0"/>
          </a:p>
          <a:p>
            <a:r>
              <a:rPr lang="en-US" b="1" dirty="0"/>
              <a:t>Seed</a:t>
            </a:r>
            <a:r>
              <a:rPr lang="en-US" dirty="0"/>
              <a:t> → Backed an AI-first SaaS company at inception, helping the founder refine go-to-market and secure early enterprise pilots.</a:t>
            </a:r>
          </a:p>
          <a:p>
            <a:endParaRPr lang="en-US" dirty="0"/>
          </a:p>
          <a:p>
            <a:r>
              <a:rPr lang="en-US" b="1" dirty="0"/>
              <a:t>Founder Quote Example:</a:t>
            </a:r>
            <a:br>
              <a:rPr lang="en-US" dirty="0"/>
            </a:br>
            <a:r>
              <a:rPr lang="en-US" dirty="0"/>
              <a:t>“Beyond the capital, [Fund Name] gave us the operational expertise and customer introductions we needed to scale from concept to market leader.”</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24</a:t>
            </a:fld>
            <a:endParaRPr lang="en-US"/>
          </a:p>
        </p:txBody>
      </p:sp>
    </p:spTree>
    <p:extLst>
      <p:ext uri="{BB962C8B-B14F-4D97-AF65-F5344CB8AC3E}">
        <p14:creationId xmlns:p14="http://schemas.microsoft.com/office/powerpoint/2010/main" val="1835509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Founder Quote Example:</a:t>
            </a:r>
            <a:br>
              <a:rPr lang="en-US" dirty="0"/>
            </a:br>
            <a:r>
              <a:rPr lang="en-US" dirty="0"/>
              <a:t>“Beyond the capital, [Fund Name] gave us the operational expertise and customer introductions we needed to scale from concept to market leader.”</a:t>
            </a:r>
          </a:p>
        </p:txBody>
      </p:sp>
      <p:sp>
        <p:nvSpPr>
          <p:cNvPr id="4" name="Slide Number Placeholder 3"/>
          <p:cNvSpPr>
            <a:spLocks noGrp="1"/>
          </p:cNvSpPr>
          <p:nvPr>
            <p:ph type="sldNum" sz="quarter" idx="5"/>
          </p:nvPr>
        </p:nvSpPr>
        <p:spPr/>
        <p:txBody>
          <a:bodyPr/>
          <a:lstStyle/>
          <a:p>
            <a:fld id="{A514A6DC-D3BA-4AAB-97CF-61154385CF41}" type="slidenum">
              <a:rPr lang="en-US" smtClean="0"/>
              <a:t>25</a:t>
            </a:fld>
            <a:endParaRPr lang="en-US"/>
          </a:p>
        </p:txBody>
      </p:sp>
    </p:spTree>
    <p:extLst>
      <p:ext uri="{BB962C8B-B14F-4D97-AF65-F5344CB8AC3E}">
        <p14:creationId xmlns:p14="http://schemas.microsoft.com/office/powerpoint/2010/main" val="1569592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Sample Subtitle:</a:t>
            </a:r>
            <a:br>
              <a:rPr lang="en-US" dirty="0"/>
            </a:br>
            <a:r>
              <a:rPr lang="en-US" dirty="0"/>
              <a:t>Tracking our investment from entry point to value creation milestones.</a:t>
            </a:r>
          </a:p>
          <a:p>
            <a:endParaRPr lang="en-US" dirty="0"/>
          </a:p>
          <a:p>
            <a:r>
              <a:rPr lang="en-US" b="1" dirty="0"/>
              <a:t>Example Timeline Entries:</a:t>
            </a:r>
          </a:p>
          <a:p>
            <a:endParaRPr lang="en-US" dirty="0"/>
          </a:p>
          <a:p>
            <a:r>
              <a:rPr lang="en-US" b="1" dirty="0"/>
              <a:t>Jan 2020 – Seed Round</a:t>
            </a:r>
            <a:br>
              <a:rPr lang="en-US" dirty="0"/>
            </a:br>
            <a:r>
              <a:rPr lang="en-US" dirty="0"/>
              <a:t>Invested in AI-first SaaS company at idea stage. Supported founder with go-to-market validation and first enterprise pilot.</a:t>
            </a:r>
          </a:p>
          <a:p>
            <a:endParaRPr lang="en-US" dirty="0"/>
          </a:p>
          <a:p>
            <a:r>
              <a:rPr lang="en-US" b="1" dirty="0"/>
              <a:t>Oct 2020 – Product Launch</a:t>
            </a:r>
            <a:br>
              <a:rPr lang="en-US" dirty="0"/>
            </a:br>
            <a:r>
              <a:rPr lang="en-US" dirty="0"/>
              <a:t>Company launched MVP with 3 design partners. Fund provided operator-led playbooks to refine pricing and customer acquisition.</a:t>
            </a:r>
          </a:p>
          <a:p>
            <a:endParaRPr lang="en-US" dirty="0"/>
          </a:p>
          <a:p>
            <a:r>
              <a:rPr lang="en-US" b="1" dirty="0"/>
              <a:t>Jun 2021 – Series A</a:t>
            </a:r>
            <a:br>
              <a:rPr lang="en-US" dirty="0"/>
            </a:br>
            <a:r>
              <a:rPr lang="en-US" dirty="0"/>
              <a:t>Led $12M Series A financing. Introduced Fortune 500 clients and scaled revenue from $1M → $5M ARR within 12 months.</a:t>
            </a:r>
          </a:p>
          <a:p>
            <a:endParaRPr lang="en-US" dirty="0"/>
          </a:p>
          <a:p>
            <a:r>
              <a:rPr lang="en-US" b="1" dirty="0"/>
              <a:t>Mar 2023 – Expansion</a:t>
            </a:r>
            <a:br>
              <a:rPr lang="en-US" dirty="0"/>
            </a:br>
            <a:r>
              <a:rPr lang="en-US" dirty="0"/>
              <a:t>Expanded internationally into 3 markets. Brought in senior leadership talent through fund’s advisory network.</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26</a:t>
            </a:fld>
            <a:endParaRPr lang="en-US"/>
          </a:p>
        </p:txBody>
      </p:sp>
    </p:spTree>
    <p:extLst>
      <p:ext uri="{BB962C8B-B14F-4D97-AF65-F5344CB8AC3E}">
        <p14:creationId xmlns:p14="http://schemas.microsoft.com/office/powerpoint/2010/main" val="1722165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Sample Value Proposition Boxes:</a:t>
            </a:r>
          </a:p>
          <a:p>
            <a:endParaRPr lang="en-US" dirty="0"/>
          </a:p>
          <a:p>
            <a:r>
              <a:rPr lang="en-US" b="1" dirty="0"/>
              <a:t>- Operator-Led</a:t>
            </a:r>
            <a:r>
              <a:rPr lang="en-US" dirty="0"/>
              <a:t> – Partners with unicorn-building experience offer playbooks for growth and execution.</a:t>
            </a:r>
          </a:p>
          <a:p>
            <a:endParaRPr lang="en-US" dirty="0"/>
          </a:p>
          <a:p>
            <a:r>
              <a:rPr lang="en-US" b="1" dirty="0"/>
              <a:t>- Sector Expertise</a:t>
            </a:r>
            <a:r>
              <a:rPr lang="en-US" dirty="0"/>
              <a:t> – Focused research and theses in AI, SaaS, and cybersecurity.</a:t>
            </a:r>
          </a:p>
          <a:p>
            <a:endParaRPr lang="en-US" dirty="0"/>
          </a:p>
          <a:p>
            <a:r>
              <a:rPr lang="en-US" b="1" dirty="0"/>
              <a:t>- Global Network</a:t>
            </a:r>
            <a:r>
              <a:rPr lang="en-US" dirty="0"/>
              <a:t> – Access to strategic LPs, corporate partners, and Fortune 500 customers.</a:t>
            </a:r>
          </a:p>
          <a:p>
            <a:endParaRPr lang="en-US" dirty="0"/>
          </a:p>
          <a:p>
            <a:r>
              <a:rPr lang="en-US" b="1" dirty="0"/>
              <a:t>- Long-Term Commitment</a:t>
            </a:r>
            <a:r>
              <a:rPr lang="en-US" dirty="0"/>
              <a:t> – Patient capital and active support beyond initial funding rounds.</a:t>
            </a:r>
          </a:p>
          <a:p>
            <a:endParaRPr lang="en-US" b="1" dirty="0"/>
          </a:p>
          <a:p>
            <a:endParaRPr lang="en-US" b="1" dirty="0"/>
          </a:p>
          <a:p>
            <a:r>
              <a:rPr lang="en-US" b="1" dirty="0"/>
              <a:t>Sample Overarching Value Proposition:</a:t>
            </a:r>
            <a:br>
              <a:rPr lang="en-US" dirty="0"/>
            </a:br>
            <a:r>
              <a:rPr lang="en-US" dirty="0"/>
              <a:t>We provide more than capital — combining operator expertise, deep sector knowledge, and a global LP network to help founders scale faster.</a:t>
            </a:r>
          </a:p>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27</a:t>
            </a:fld>
            <a:endParaRPr lang="en-US"/>
          </a:p>
        </p:txBody>
      </p:sp>
    </p:spTree>
    <p:extLst>
      <p:ext uri="{BB962C8B-B14F-4D97-AF65-F5344CB8AC3E}">
        <p14:creationId xmlns:p14="http://schemas.microsoft.com/office/powerpoint/2010/main" val="245076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28</a:t>
            </a:fld>
            <a:endParaRPr lang="en-US"/>
          </a:p>
        </p:txBody>
      </p:sp>
    </p:spTree>
    <p:extLst>
      <p:ext uri="{BB962C8B-B14F-4D97-AF65-F5344CB8AC3E}">
        <p14:creationId xmlns:p14="http://schemas.microsoft.com/office/powerpoint/2010/main" val="794726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14A6DC-D3BA-4AAB-97CF-61154385CF41}" type="slidenum">
              <a:rPr lang="en-US" smtClean="0"/>
              <a:t>29</a:t>
            </a:fld>
            <a:endParaRPr lang="en-US"/>
          </a:p>
        </p:txBody>
      </p:sp>
    </p:spTree>
    <p:extLst>
      <p:ext uri="{BB962C8B-B14F-4D97-AF65-F5344CB8AC3E}">
        <p14:creationId xmlns:p14="http://schemas.microsoft.com/office/powerpoint/2010/main" val="2493175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D4DD-673A-4A20-B9D8-34C7DA7AA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54309-5FE8-B715-E93A-F2C9D7A5F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D7927-BAAD-EA11-9E36-5BFAA6F50B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E865F9-D1F4-9F47-CAB3-04C324A99800}"/>
              </a:ext>
            </a:extLst>
          </p:cNvPr>
          <p:cNvSpPr>
            <a:spLocks noGrp="1"/>
          </p:cNvSpPr>
          <p:nvPr>
            <p:ph type="sldNum" sz="quarter" idx="5"/>
          </p:nvPr>
        </p:nvSpPr>
        <p:spPr/>
        <p:txBody>
          <a:bodyPr/>
          <a:lstStyle/>
          <a:p>
            <a:fld id="{A514A6DC-D3BA-4AAB-97CF-61154385CF41}" type="slidenum">
              <a:rPr lang="en-US" smtClean="0"/>
              <a:t>31</a:t>
            </a:fld>
            <a:endParaRPr lang="en-US"/>
          </a:p>
        </p:txBody>
      </p:sp>
    </p:spTree>
    <p:extLst>
      <p:ext uri="{BB962C8B-B14F-4D97-AF65-F5344CB8AC3E}">
        <p14:creationId xmlns:p14="http://schemas.microsoft.com/office/powerpoint/2010/main" val="1178171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71F94-6976-ECDE-1E81-EAE3BFE73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D431C-CA70-8DDE-20EF-F1FCABF5E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55813-1DF1-8BD3-296F-9F8A973E01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86BCCF-875D-8CE2-E8EA-E42EA65332CE}"/>
              </a:ext>
            </a:extLst>
          </p:cNvPr>
          <p:cNvSpPr>
            <a:spLocks noGrp="1"/>
          </p:cNvSpPr>
          <p:nvPr>
            <p:ph type="sldNum" sz="quarter" idx="5"/>
          </p:nvPr>
        </p:nvSpPr>
        <p:spPr/>
        <p:txBody>
          <a:bodyPr/>
          <a:lstStyle/>
          <a:p>
            <a:fld id="{A514A6DC-D3BA-4AAB-97CF-61154385CF41}" type="slidenum">
              <a:rPr lang="en-US" smtClean="0"/>
              <a:t>35</a:t>
            </a:fld>
            <a:endParaRPr lang="en-US"/>
          </a:p>
        </p:txBody>
      </p:sp>
    </p:spTree>
    <p:extLst>
      <p:ext uri="{BB962C8B-B14F-4D97-AF65-F5344CB8AC3E}">
        <p14:creationId xmlns:p14="http://schemas.microsoft.com/office/powerpoint/2010/main" val="109191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5CEA7-9088-833E-0A67-A6BED9516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7C101-4F01-DCCD-8BD4-6DDC4865F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D335B-35C5-DFB9-9461-37B5A5D134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538C01-AEAF-B043-F7FF-9D515CE94C43}"/>
              </a:ext>
            </a:extLst>
          </p:cNvPr>
          <p:cNvSpPr>
            <a:spLocks noGrp="1"/>
          </p:cNvSpPr>
          <p:nvPr>
            <p:ph type="sldNum" sz="quarter" idx="5"/>
          </p:nvPr>
        </p:nvSpPr>
        <p:spPr/>
        <p:txBody>
          <a:bodyPr/>
          <a:lstStyle/>
          <a:p>
            <a:fld id="{A514A6DC-D3BA-4AAB-97CF-61154385CF41}" type="slidenum">
              <a:rPr lang="en-US" smtClean="0"/>
              <a:t>42</a:t>
            </a:fld>
            <a:endParaRPr lang="en-US"/>
          </a:p>
        </p:txBody>
      </p:sp>
    </p:spTree>
    <p:extLst>
      <p:ext uri="{BB962C8B-B14F-4D97-AF65-F5344CB8AC3E}">
        <p14:creationId xmlns:p14="http://schemas.microsoft.com/office/powerpoint/2010/main" val="439337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
    <p:bg>
      <p:bgPr>
        <a:solidFill>
          <a:schemeClr val="bg1"/>
        </a:solidFill>
        <a:effectLst/>
      </p:bgPr>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02724375-9350-A44D-71EF-66ACE8048B16}"/>
              </a:ext>
            </a:extLst>
          </p:cNvPr>
          <p:cNvSpPr txBox="1">
            <a:spLocks/>
          </p:cNvSpPr>
          <p:nvPr userDrawn="1"/>
        </p:nvSpPr>
        <p:spPr>
          <a:xfrm>
            <a:off x="6427519" y="946214"/>
            <a:ext cx="5426411" cy="2262158"/>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solidFill>
                  <a:schemeClr val="accent2"/>
                </a:solidFill>
                <a:latin typeface="+mn-lt"/>
              </a:rPr>
              <a:t>How to replace the logo included in the footer?</a:t>
            </a:r>
          </a:p>
          <a:p>
            <a:pPr marL="228600" indent="-228600">
              <a:spcBef>
                <a:spcPts val="0"/>
              </a:spcBef>
              <a:buFont typeface="+mj-lt"/>
              <a:buAutoNum type="arabicPeriod"/>
            </a:pPr>
            <a:r>
              <a:rPr lang="en-US" sz="1200" dirty="0">
                <a:solidFill>
                  <a:schemeClr val="tx1"/>
                </a:solidFill>
                <a:latin typeface="+mn-lt"/>
                <a:ea typeface="Yu Gothic"/>
                <a:cs typeface="+mn-cs"/>
              </a:rPr>
              <a:t>Go to ‘View’ Tab and select the </a:t>
            </a:r>
            <a:r>
              <a:rPr lang="en-US" sz="1200" b="1" dirty="0">
                <a:solidFill>
                  <a:schemeClr val="tx1"/>
                </a:solidFill>
                <a:latin typeface="+mn-lt"/>
                <a:ea typeface="Yu Gothic"/>
                <a:cs typeface="+mn-cs"/>
              </a:rPr>
              <a:t>‘Slide Master’ </a:t>
            </a:r>
            <a:r>
              <a:rPr lang="en-US" sz="1200" dirty="0">
                <a:solidFill>
                  <a:schemeClr val="tx1"/>
                </a:solidFill>
                <a:latin typeface="+mn-lt"/>
                <a:ea typeface="Yu Gothic"/>
                <a:cs typeface="+mn-cs"/>
              </a:rPr>
              <a:t>under the ‘Master View’ section</a:t>
            </a:r>
          </a:p>
          <a:p>
            <a:pPr marL="228600" indent="-228600">
              <a:spcBef>
                <a:spcPts val="0"/>
              </a:spcBef>
              <a:buFont typeface="+mj-lt"/>
              <a:buAutoNum type="arabicPeriod"/>
            </a:pPr>
            <a:r>
              <a:rPr lang="en-US" sz="1200" dirty="0">
                <a:solidFill>
                  <a:schemeClr val="tx1"/>
                </a:solidFill>
                <a:latin typeface="+mn-lt"/>
                <a:ea typeface="Yu Gothic"/>
                <a:cs typeface="+mn-cs"/>
              </a:rPr>
              <a:t>Select the topmost layout (the main master). You’ll see the logo at the bottom.</a:t>
            </a:r>
          </a:p>
          <a:p>
            <a:pPr marL="228600" indent="-228600">
              <a:spcBef>
                <a:spcPts val="0"/>
              </a:spcBef>
              <a:buFont typeface="+mj-lt"/>
              <a:buAutoNum type="arabicPeriod"/>
            </a:pPr>
            <a:r>
              <a:rPr lang="en-US" sz="1200" dirty="0">
                <a:solidFill>
                  <a:schemeClr val="tx1"/>
                </a:solidFill>
                <a:latin typeface="+mn-lt"/>
                <a:ea typeface="Yu Gothic"/>
                <a:cs typeface="+mn-cs"/>
              </a:rPr>
              <a:t>Replace this logo with your brand logo, keeping the same placement. This will update the logo across all layouts except: Cover page, Section breaker, Mission slide and Thank you slide. </a:t>
            </a:r>
          </a:p>
          <a:p>
            <a:pPr marL="228600" indent="-228600">
              <a:spcBef>
                <a:spcPts val="0"/>
              </a:spcBef>
              <a:buFont typeface="+mj-lt"/>
              <a:buAutoNum type="arabicPeriod"/>
            </a:pPr>
            <a:r>
              <a:rPr lang="en-US" sz="1200" dirty="0">
                <a:solidFill>
                  <a:schemeClr val="tx1"/>
                </a:solidFill>
                <a:latin typeface="+mn-lt"/>
                <a:ea typeface="Yu Gothic"/>
                <a:cs typeface="+mn-cs"/>
              </a:rPr>
              <a:t>For Cover, Section Breaker, and Thank You slides, use the logo placeholders provided.</a:t>
            </a:r>
          </a:p>
          <a:p>
            <a:pPr marL="228600" indent="-228600">
              <a:spcBef>
                <a:spcPts val="0"/>
              </a:spcBef>
              <a:buFont typeface="+mj-lt"/>
              <a:buAutoNum type="arabicPeriod"/>
            </a:pPr>
            <a:r>
              <a:rPr lang="en-US" sz="1200" dirty="0">
                <a:solidFill>
                  <a:schemeClr val="tx1"/>
                </a:solidFill>
                <a:latin typeface="+mn-lt"/>
                <a:ea typeface="Yu Gothic"/>
                <a:cs typeface="+mn-cs"/>
              </a:rPr>
              <a:t>For the Mission Slide, open its layout and replace the logo directly, just as you did in the Slide Master.</a:t>
            </a:r>
          </a:p>
        </p:txBody>
      </p:sp>
      <p:sp>
        <p:nvSpPr>
          <p:cNvPr id="16" name="Text Placeholder 4">
            <a:extLst>
              <a:ext uri="{FF2B5EF4-FFF2-40B4-BE49-F238E27FC236}">
                <a16:creationId xmlns:a16="http://schemas.microsoft.com/office/drawing/2014/main" id="{E4F5488F-0229-47B7-82BF-16DA15F59CE3}"/>
              </a:ext>
            </a:extLst>
          </p:cNvPr>
          <p:cNvSpPr txBox="1">
            <a:spLocks/>
          </p:cNvSpPr>
          <p:nvPr userDrawn="1"/>
        </p:nvSpPr>
        <p:spPr>
          <a:xfrm>
            <a:off x="311149" y="352249"/>
            <a:ext cx="5426413" cy="387798"/>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algn="l" defTabSz="914400" rtl="0" eaLnBrk="1" latinLnBrk="0" hangingPunct="1">
              <a:lnSpc>
                <a:spcPct val="90000"/>
              </a:lnSpc>
              <a:spcBef>
                <a:spcPct val="0"/>
              </a:spcBef>
              <a:buNone/>
            </a:pPr>
            <a:r>
              <a:rPr lang="en-US" sz="2800" b="1" i="0" kern="1200" baseline="0" noProof="0" dirty="0">
                <a:solidFill>
                  <a:schemeClr val="accent1"/>
                </a:solidFill>
                <a:latin typeface="+mj-lt"/>
                <a:ea typeface="+mj-ea"/>
                <a:cs typeface="+mj-cs"/>
              </a:rPr>
              <a:t>Template Instructions</a:t>
            </a:r>
            <a:endParaRPr lang="en-US" sz="2800" b="1" i="0" kern="1200" baseline="0" dirty="0">
              <a:solidFill>
                <a:schemeClr val="accent1"/>
              </a:solidFill>
              <a:latin typeface="+mj-lt"/>
              <a:ea typeface="+mj-ea"/>
              <a:cs typeface="+mj-cs"/>
            </a:endParaRPr>
          </a:p>
        </p:txBody>
      </p:sp>
      <p:sp>
        <p:nvSpPr>
          <p:cNvPr id="21" name="Text Placeholder 4">
            <a:extLst>
              <a:ext uri="{FF2B5EF4-FFF2-40B4-BE49-F238E27FC236}">
                <a16:creationId xmlns:a16="http://schemas.microsoft.com/office/drawing/2014/main" id="{883B1279-794A-2186-A0FB-1A629C9D256E}"/>
              </a:ext>
            </a:extLst>
          </p:cNvPr>
          <p:cNvSpPr txBox="1">
            <a:spLocks/>
          </p:cNvSpPr>
          <p:nvPr userDrawn="1"/>
        </p:nvSpPr>
        <p:spPr>
          <a:xfrm>
            <a:off x="392113" y="946214"/>
            <a:ext cx="5426413" cy="477054"/>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Adding a New slide</a:t>
            </a:r>
          </a:p>
          <a:p>
            <a:pPr>
              <a:spcBef>
                <a:spcPts val="0"/>
              </a:spcBef>
            </a:pPr>
            <a:r>
              <a:rPr lang="en-US" sz="1200" dirty="0">
                <a:solidFill>
                  <a:srgbClr val="000000"/>
                </a:solidFill>
                <a:latin typeface="+mn-lt"/>
                <a:ea typeface="Yu Gothic"/>
                <a:cs typeface="+mn-cs"/>
              </a:rPr>
              <a:t>A new slide may be added using the “New Slide” dropdown under the “Home” tab.</a:t>
            </a:r>
          </a:p>
        </p:txBody>
      </p:sp>
      <p:sp>
        <p:nvSpPr>
          <p:cNvPr id="22" name="Text Placeholder 4">
            <a:extLst>
              <a:ext uri="{FF2B5EF4-FFF2-40B4-BE49-F238E27FC236}">
                <a16:creationId xmlns:a16="http://schemas.microsoft.com/office/drawing/2014/main" id="{405906D9-E757-722A-D0B4-C516EA7D39F4}"/>
              </a:ext>
            </a:extLst>
          </p:cNvPr>
          <p:cNvSpPr txBox="1">
            <a:spLocks/>
          </p:cNvSpPr>
          <p:nvPr userDrawn="1"/>
        </p:nvSpPr>
        <p:spPr>
          <a:xfrm>
            <a:off x="392113" y="1631157"/>
            <a:ext cx="5426413" cy="661720"/>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Duplicating a slide</a:t>
            </a:r>
          </a:p>
          <a:p>
            <a:pPr>
              <a:spcBef>
                <a:spcPts val="0"/>
              </a:spcBef>
            </a:pPr>
            <a:r>
              <a:rPr lang="en-US" sz="1200" dirty="0">
                <a:solidFill>
                  <a:srgbClr val="000000"/>
                </a:solidFill>
                <a:latin typeface="+mn-lt"/>
                <a:ea typeface="Yu Gothic"/>
                <a:cs typeface="+mn-cs"/>
              </a:rPr>
              <a:t>To copy the layout of an existing slide for use on a new slide, simply right-click the slide thumbnail in the left sidebar and choose “Duplicate Slide”.</a:t>
            </a:r>
          </a:p>
        </p:txBody>
      </p:sp>
      <p:sp>
        <p:nvSpPr>
          <p:cNvPr id="23" name="Text Placeholder 4">
            <a:extLst>
              <a:ext uri="{FF2B5EF4-FFF2-40B4-BE49-F238E27FC236}">
                <a16:creationId xmlns:a16="http://schemas.microsoft.com/office/drawing/2014/main" id="{B244DED7-3816-E962-6C9F-7114C760AE0C}"/>
              </a:ext>
            </a:extLst>
          </p:cNvPr>
          <p:cNvSpPr txBox="1">
            <a:spLocks/>
          </p:cNvSpPr>
          <p:nvPr userDrawn="1"/>
        </p:nvSpPr>
        <p:spPr>
          <a:xfrm>
            <a:off x="392114" y="2500766"/>
            <a:ext cx="5854430" cy="1031051"/>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How to change layout of any slide?</a:t>
            </a:r>
          </a:p>
          <a:p>
            <a:pPr marL="228600" indent="-228600">
              <a:spcBef>
                <a:spcPts val="0"/>
              </a:spcBef>
              <a:buFont typeface="+mj-lt"/>
              <a:buAutoNum type="arabicPeriod"/>
            </a:pPr>
            <a:r>
              <a:rPr lang="en-US" sz="1200" dirty="0">
                <a:solidFill>
                  <a:srgbClr val="000000"/>
                </a:solidFill>
                <a:latin typeface="+mn-lt"/>
                <a:ea typeface="Yu Gothic"/>
                <a:cs typeface="+mn-cs"/>
              </a:rPr>
              <a:t>Right click anywhere on the slide</a:t>
            </a:r>
          </a:p>
          <a:p>
            <a:pPr marL="228600" indent="-228600">
              <a:spcBef>
                <a:spcPts val="0"/>
              </a:spcBef>
              <a:buFont typeface="+mj-lt"/>
              <a:buAutoNum type="arabicPeriod"/>
            </a:pPr>
            <a:r>
              <a:rPr lang="en-US" sz="1200" dirty="0">
                <a:solidFill>
                  <a:srgbClr val="000000"/>
                </a:solidFill>
                <a:latin typeface="+mn-lt"/>
                <a:ea typeface="Yu Gothic"/>
                <a:cs typeface="+mn-cs"/>
              </a:rPr>
              <a:t>Click on Layout</a:t>
            </a:r>
          </a:p>
          <a:p>
            <a:pPr marL="228600" indent="-228600">
              <a:spcBef>
                <a:spcPts val="0"/>
              </a:spcBef>
              <a:buFont typeface="+mj-lt"/>
              <a:buAutoNum type="arabicPeriod"/>
            </a:pPr>
            <a:r>
              <a:rPr lang="en-US" sz="1200" dirty="0">
                <a:solidFill>
                  <a:srgbClr val="000000"/>
                </a:solidFill>
                <a:latin typeface="+mn-lt"/>
                <a:ea typeface="Yu Gothic"/>
                <a:cs typeface="+mn-cs"/>
              </a:rPr>
              <a:t>Select the desired layout</a:t>
            </a:r>
          </a:p>
        </p:txBody>
      </p:sp>
      <p:sp>
        <p:nvSpPr>
          <p:cNvPr id="24" name="Text Placeholder 4">
            <a:extLst>
              <a:ext uri="{FF2B5EF4-FFF2-40B4-BE49-F238E27FC236}">
                <a16:creationId xmlns:a16="http://schemas.microsoft.com/office/drawing/2014/main" id="{01068B82-3E77-F95A-382F-243790296BE5}"/>
              </a:ext>
            </a:extLst>
          </p:cNvPr>
          <p:cNvSpPr txBox="1">
            <a:spLocks/>
          </p:cNvSpPr>
          <p:nvPr userDrawn="1"/>
        </p:nvSpPr>
        <p:spPr>
          <a:xfrm>
            <a:off x="392113" y="3739706"/>
            <a:ext cx="5426413" cy="1400383"/>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Replacing an image</a:t>
            </a:r>
          </a:p>
          <a:p>
            <a:pPr>
              <a:spcBef>
                <a:spcPts val="0"/>
              </a:spcBef>
            </a:pPr>
            <a:r>
              <a:rPr lang="en-US" sz="1200" dirty="0">
                <a:solidFill>
                  <a:srgbClr val="000000"/>
                </a:solidFill>
                <a:latin typeface="+mn-lt"/>
                <a:ea typeface="Yu Gothic"/>
                <a:cs typeface="+mn-cs"/>
              </a:rPr>
              <a:t>To replace the image, right-click on the existing image. Choose “Change Picture” and then select “This device“. Pick the desired image for the replacement.</a:t>
            </a:r>
          </a:p>
          <a:p>
            <a:pPr>
              <a:spcBef>
                <a:spcPts val="0"/>
              </a:spcBef>
            </a:pPr>
            <a:r>
              <a:rPr lang="en-US" sz="1200" dirty="0">
                <a:solidFill>
                  <a:srgbClr val="000000"/>
                </a:solidFill>
                <a:latin typeface="+mn-lt"/>
                <a:ea typeface="Yu Gothic"/>
                <a:cs typeface="+mn-cs"/>
              </a:rPr>
              <a:t>OR</a:t>
            </a:r>
          </a:p>
          <a:p>
            <a:pPr>
              <a:spcBef>
                <a:spcPts val="0"/>
              </a:spcBef>
            </a:pPr>
            <a:r>
              <a:rPr lang="en-US" sz="1200" dirty="0">
                <a:solidFill>
                  <a:srgbClr val="000000"/>
                </a:solidFill>
                <a:latin typeface="+mn-lt"/>
                <a:ea typeface="Yu Gothic"/>
                <a:cs typeface="+mn-cs"/>
              </a:rPr>
              <a:t>Delete the existing image. Click on the icon at the center of the placeholder. </a:t>
            </a:r>
            <a:br>
              <a:rPr lang="en-US" sz="1200" dirty="0">
                <a:solidFill>
                  <a:srgbClr val="000000"/>
                </a:solidFill>
                <a:latin typeface="+mn-lt"/>
                <a:ea typeface="Yu Gothic"/>
                <a:cs typeface="+mn-cs"/>
              </a:rPr>
            </a:br>
            <a:r>
              <a:rPr lang="en-US" sz="1200" dirty="0">
                <a:solidFill>
                  <a:srgbClr val="000000"/>
                </a:solidFill>
                <a:latin typeface="+mn-lt"/>
                <a:ea typeface="Yu Gothic"/>
                <a:cs typeface="+mn-cs"/>
              </a:rPr>
              <a:t>Select the desired image from the folder.</a:t>
            </a:r>
          </a:p>
        </p:txBody>
      </p:sp>
      <p:sp>
        <p:nvSpPr>
          <p:cNvPr id="26" name="Text Placeholder 4">
            <a:extLst>
              <a:ext uri="{FF2B5EF4-FFF2-40B4-BE49-F238E27FC236}">
                <a16:creationId xmlns:a16="http://schemas.microsoft.com/office/drawing/2014/main" id="{EA5F0E44-C5C0-0882-B13A-C3D9B2CCD0F3}"/>
              </a:ext>
            </a:extLst>
          </p:cNvPr>
          <p:cNvSpPr txBox="1">
            <a:spLocks/>
          </p:cNvSpPr>
          <p:nvPr userDrawn="1"/>
        </p:nvSpPr>
        <p:spPr>
          <a:xfrm>
            <a:off x="392113" y="5347980"/>
            <a:ext cx="1770062" cy="53860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Heading Font: 36pt </a:t>
            </a:r>
          </a:p>
          <a:p>
            <a:pPr>
              <a:spcBef>
                <a:spcPts val="0"/>
              </a:spcBef>
            </a:pPr>
            <a:r>
              <a:rPr lang="en-US" sz="1600" dirty="0">
                <a:solidFill>
                  <a:schemeClr val="tx1"/>
                </a:solidFill>
                <a:latin typeface="+mj-lt"/>
              </a:rPr>
              <a:t>Aptos Serif</a:t>
            </a:r>
          </a:p>
        </p:txBody>
      </p:sp>
      <p:cxnSp>
        <p:nvCxnSpPr>
          <p:cNvPr id="27" name="Straight Connector 26">
            <a:extLst>
              <a:ext uri="{FF2B5EF4-FFF2-40B4-BE49-F238E27FC236}">
                <a16:creationId xmlns:a16="http://schemas.microsoft.com/office/drawing/2014/main" id="{BB428080-8390-81CD-51C8-2CCE643592FF}"/>
              </a:ext>
            </a:extLst>
          </p:cNvPr>
          <p:cNvCxnSpPr/>
          <p:nvPr userDrawn="1"/>
        </p:nvCxnSpPr>
        <p:spPr>
          <a:xfrm>
            <a:off x="392113" y="1539606"/>
            <a:ext cx="5426413"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8390219-9D91-C578-299D-BA2BC374EFBF}"/>
              </a:ext>
            </a:extLst>
          </p:cNvPr>
          <p:cNvCxnSpPr/>
          <p:nvPr userDrawn="1"/>
        </p:nvCxnSpPr>
        <p:spPr>
          <a:xfrm>
            <a:off x="392113" y="2405367"/>
            <a:ext cx="5426413"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CBFCBC9-C5DA-214B-CAF5-C65F88F74482}"/>
              </a:ext>
            </a:extLst>
          </p:cNvPr>
          <p:cNvCxnSpPr/>
          <p:nvPr userDrawn="1"/>
        </p:nvCxnSpPr>
        <p:spPr>
          <a:xfrm>
            <a:off x="392113" y="3631052"/>
            <a:ext cx="5426413"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D5B95FC-75ED-BA10-6CB0-A1991B3D36A0}"/>
              </a:ext>
            </a:extLst>
          </p:cNvPr>
          <p:cNvCxnSpPr/>
          <p:nvPr userDrawn="1"/>
        </p:nvCxnSpPr>
        <p:spPr>
          <a:xfrm>
            <a:off x="392113" y="5216660"/>
            <a:ext cx="5426413"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Text Placeholder 4">
            <a:extLst>
              <a:ext uri="{FF2B5EF4-FFF2-40B4-BE49-F238E27FC236}">
                <a16:creationId xmlns:a16="http://schemas.microsoft.com/office/drawing/2014/main" id="{C9E9C5C5-66BB-AF0B-8916-E4BD2364D9E1}"/>
              </a:ext>
            </a:extLst>
          </p:cNvPr>
          <p:cNvSpPr txBox="1">
            <a:spLocks/>
          </p:cNvSpPr>
          <p:nvPr userDrawn="1"/>
        </p:nvSpPr>
        <p:spPr>
          <a:xfrm>
            <a:off x="2657009" y="5347980"/>
            <a:ext cx="1314916" cy="53860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latin typeface="+mn-lt"/>
              </a:rPr>
              <a:t>Body Font: 12pt </a:t>
            </a:r>
          </a:p>
          <a:p>
            <a:pPr>
              <a:spcBef>
                <a:spcPts val="0"/>
              </a:spcBef>
            </a:pPr>
            <a:r>
              <a:rPr lang="en-US" sz="1600" dirty="0">
                <a:solidFill>
                  <a:schemeClr val="tx1"/>
                </a:solidFill>
                <a:latin typeface="+mn-lt"/>
              </a:rPr>
              <a:t>Aptos</a:t>
            </a:r>
          </a:p>
        </p:txBody>
      </p:sp>
      <p:sp>
        <p:nvSpPr>
          <p:cNvPr id="32" name="Text Placeholder 4">
            <a:extLst>
              <a:ext uri="{FF2B5EF4-FFF2-40B4-BE49-F238E27FC236}">
                <a16:creationId xmlns:a16="http://schemas.microsoft.com/office/drawing/2014/main" id="{6B2322E4-8FE7-B8B5-3A0D-BCC46812DB66}"/>
              </a:ext>
            </a:extLst>
          </p:cNvPr>
          <p:cNvSpPr txBox="1">
            <a:spLocks/>
          </p:cNvSpPr>
          <p:nvPr userDrawn="1"/>
        </p:nvSpPr>
        <p:spPr>
          <a:xfrm>
            <a:off x="6427519" y="3631052"/>
            <a:ext cx="5458087" cy="1631216"/>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solidFill>
                <a:effectLst/>
                <a:uLnTx/>
                <a:uFillTx/>
                <a:latin typeface="+mn-lt"/>
                <a:cs typeface="Aptos" panose="020B0004020202020204" pitchFamily="34" charset="0"/>
              </a:rPr>
              <a:t>Adding a confidentiality level throughout the deck</a:t>
            </a:r>
          </a:p>
          <a:p>
            <a:pPr>
              <a:spcBef>
                <a:spcPts val="0"/>
              </a:spcBef>
            </a:pPr>
            <a:r>
              <a:rPr lang="en-US" sz="1200" dirty="0">
                <a:solidFill>
                  <a:srgbClr val="000000"/>
                </a:solidFill>
                <a:latin typeface="+mn-lt"/>
                <a:ea typeface="Yu Gothic"/>
                <a:cs typeface="+mn-cs"/>
              </a:rPr>
              <a:t>All layouts include a confidentiality placeholder in the footer. To update the confidentiality level:</a:t>
            </a:r>
          </a:p>
          <a:p>
            <a:pPr marL="228600" indent="-228600">
              <a:spcBef>
                <a:spcPts val="0"/>
              </a:spcBef>
              <a:buFont typeface="+mj-lt"/>
              <a:buAutoNum type="arabicPeriod"/>
            </a:pPr>
            <a:r>
              <a:rPr lang="en-US" sz="1200" dirty="0">
                <a:solidFill>
                  <a:srgbClr val="000000"/>
                </a:solidFill>
                <a:latin typeface="+mn-lt"/>
                <a:ea typeface="Yu Gothic"/>
                <a:cs typeface="+mn-cs"/>
              </a:rPr>
              <a:t>Go to the ‘Insert’ tab and select ‘Header &amp; Footer.</a:t>
            </a:r>
          </a:p>
          <a:p>
            <a:pPr marL="228600" indent="-228600">
              <a:spcBef>
                <a:spcPts val="0"/>
              </a:spcBef>
              <a:buFont typeface="+mj-lt"/>
              <a:buAutoNum type="arabicPeriod"/>
            </a:pPr>
            <a:r>
              <a:rPr lang="en-US" sz="1200" dirty="0">
                <a:solidFill>
                  <a:srgbClr val="000000"/>
                </a:solidFill>
                <a:latin typeface="+mn-lt"/>
                <a:ea typeface="Yu Gothic"/>
                <a:cs typeface="+mn-cs"/>
              </a:rPr>
              <a:t>Ensure the ‘Footer’ option is checked.</a:t>
            </a:r>
          </a:p>
          <a:p>
            <a:pPr marL="228600" indent="-228600">
              <a:spcBef>
                <a:spcPts val="0"/>
              </a:spcBef>
              <a:buFont typeface="+mj-lt"/>
              <a:buAutoNum type="arabicPeriod"/>
            </a:pPr>
            <a:r>
              <a:rPr lang="en-US" sz="1200" dirty="0">
                <a:solidFill>
                  <a:srgbClr val="000000"/>
                </a:solidFill>
                <a:latin typeface="+mn-lt"/>
                <a:ea typeface="Yu Gothic"/>
                <a:cs typeface="+mn-cs"/>
              </a:rPr>
              <a:t>Enter the confidentiality text in the provided field. Once added, click ‘Apply to All’ to update the entire deck.</a:t>
            </a:r>
          </a:p>
        </p:txBody>
      </p:sp>
      <p:grpSp>
        <p:nvGrpSpPr>
          <p:cNvPr id="33" name="Group 32">
            <a:extLst>
              <a:ext uri="{FF2B5EF4-FFF2-40B4-BE49-F238E27FC236}">
                <a16:creationId xmlns:a16="http://schemas.microsoft.com/office/drawing/2014/main" id="{1BE244D0-EE11-5CC8-3DCD-44911CDDFEF6}"/>
              </a:ext>
            </a:extLst>
          </p:cNvPr>
          <p:cNvGrpSpPr/>
          <p:nvPr userDrawn="1"/>
        </p:nvGrpSpPr>
        <p:grpSpPr>
          <a:xfrm>
            <a:off x="6419851" y="5427479"/>
            <a:ext cx="3881414" cy="1051570"/>
            <a:chOff x="446617" y="4810124"/>
            <a:chExt cx="3856532" cy="1044829"/>
          </a:xfrm>
        </p:grpSpPr>
        <p:pic>
          <p:nvPicPr>
            <p:cNvPr id="34" name="Picture 33">
              <a:extLst>
                <a:ext uri="{FF2B5EF4-FFF2-40B4-BE49-F238E27FC236}">
                  <a16:creationId xmlns:a16="http://schemas.microsoft.com/office/drawing/2014/main" id="{AB2B490B-1F58-B96D-A1F9-4DD88C9EE034}"/>
                </a:ext>
              </a:extLst>
            </p:cNvPr>
            <p:cNvPicPr>
              <a:picLocks noChangeAspect="1"/>
            </p:cNvPicPr>
            <p:nvPr userDrawn="1"/>
          </p:nvPicPr>
          <p:blipFill>
            <a:blip r:embed="rId2"/>
            <a:srcRect t="2631"/>
            <a:stretch/>
          </p:blipFill>
          <p:spPr>
            <a:xfrm>
              <a:off x="446617" y="4810124"/>
              <a:ext cx="3856532" cy="1044829"/>
            </a:xfrm>
            <a:prstGeom prst="rect">
              <a:avLst/>
            </a:prstGeom>
            <a:ln>
              <a:solidFill>
                <a:schemeClr val="bg1">
                  <a:lumMod val="85000"/>
                </a:schemeClr>
              </a:solidFill>
            </a:ln>
          </p:spPr>
        </p:pic>
        <p:sp>
          <p:nvSpPr>
            <p:cNvPr id="35" name="Rectangle 34">
              <a:extLst>
                <a:ext uri="{FF2B5EF4-FFF2-40B4-BE49-F238E27FC236}">
                  <a16:creationId xmlns:a16="http://schemas.microsoft.com/office/drawing/2014/main" id="{994AD1BE-E153-E628-B1E9-058E37B9BD47}"/>
                </a:ext>
              </a:extLst>
            </p:cNvPr>
            <p:cNvSpPr/>
            <p:nvPr userDrawn="1"/>
          </p:nvSpPr>
          <p:spPr>
            <a:xfrm>
              <a:off x="490539" y="4943475"/>
              <a:ext cx="2957512" cy="32861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Straight Connector 36">
            <a:extLst>
              <a:ext uri="{FF2B5EF4-FFF2-40B4-BE49-F238E27FC236}">
                <a16:creationId xmlns:a16="http://schemas.microsoft.com/office/drawing/2014/main" id="{6B509F2C-FEB1-EA99-3B64-DF76BAF42109}"/>
              </a:ext>
            </a:extLst>
          </p:cNvPr>
          <p:cNvCxnSpPr/>
          <p:nvPr userDrawn="1"/>
        </p:nvCxnSpPr>
        <p:spPr>
          <a:xfrm>
            <a:off x="6143625" y="952500"/>
            <a:ext cx="0" cy="562610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763431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Body text">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8"/>
            <a:ext cx="11190664" cy="4561087"/>
          </a:xfrm>
        </p:spPr>
        <p:txBody>
          <a:bodyPr lIns="0" rIns="0">
            <a:normAutofit/>
          </a:bodyPr>
          <a:lstStyle>
            <a:lvl1pPr marL="0" indent="0">
              <a:lnSpc>
                <a:spcPct val="100000"/>
              </a:lnSpc>
              <a:buNone/>
              <a:defRPr sz="1200">
                <a:solidFill>
                  <a:schemeClr val="accent4"/>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2" name="Footer Placeholder 1">
            <a:extLst>
              <a:ext uri="{FF2B5EF4-FFF2-40B4-BE49-F238E27FC236}">
                <a16:creationId xmlns:a16="http://schemas.microsoft.com/office/drawing/2014/main" id="{0BC0D1C1-21BF-5B5E-B93B-2C3716CF5724}"/>
              </a:ext>
            </a:extLst>
          </p:cNvPr>
          <p:cNvSpPr>
            <a:spLocks noGrp="1"/>
          </p:cNvSpPr>
          <p:nvPr>
            <p:ph type="ftr" sz="quarter" idx="14"/>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6331842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V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a:t>
            </a:r>
          </a:p>
        </p:txBody>
      </p:sp>
      <p:sp>
        <p:nvSpPr>
          <p:cNvPr id="5" name="Content Placeholder 4">
            <a:extLst>
              <a:ext uri="{FF2B5EF4-FFF2-40B4-BE49-F238E27FC236}">
                <a16:creationId xmlns:a16="http://schemas.microsoft.com/office/drawing/2014/main" id="{66DF8CF1-2606-C070-1F91-DD6DBE8E4D60}"/>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tx1">
              <a:alpha val="10000"/>
            </a:schemeClr>
          </a:solidFill>
          <a:ln w="6488" cap="flat">
            <a:noFill/>
            <a:prstDash val="solid"/>
            <a:miter/>
          </a:ln>
        </p:spPr>
        <p:txBody>
          <a:bodyPr wrap="square" rtlCol="0" anchor="ctr">
            <a:noAutofit/>
          </a:bodyPr>
          <a:lstStyle/>
          <a:p>
            <a:endParaRPr lang="en-US" dirty="0"/>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rgbClr val="0F2B46"/>
          </a:solidFill>
        </p:spPr>
        <p:txBody>
          <a:bodyPr wrap="square">
            <a:noAutofit/>
          </a:bodyPr>
          <a:lstStyle/>
          <a:p>
            <a:endParaRPr lang="en-IN"/>
          </a:p>
        </p:txBody>
      </p:sp>
    </p:spTree>
    <p:extLst>
      <p:ext uri="{BB962C8B-B14F-4D97-AF65-F5344CB8AC3E}">
        <p14:creationId xmlns:p14="http://schemas.microsoft.com/office/powerpoint/2010/main" val="2970170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V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rm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a:t>
            </a:r>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tx2">
              <a:alpha val="10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rgbClr val="E6EBF2"/>
          </a:solidFill>
        </p:spPr>
        <p:txBody>
          <a:bodyPr wrap="square">
            <a:noAutofit/>
          </a:bodyPr>
          <a:lstStyle/>
          <a:p>
            <a:endParaRPr lang="en-IN"/>
          </a:p>
        </p:txBody>
      </p:sp>
      <p:sp>
        <p:nvSpPr>
          <p:cNvPr id="4" name="Content Placeholder 4">
            <a:extLst>
              <a:ext uri="{FF2B5EF4-FFF2-40B4-BE49-F238E27FC236}">
                <a16:creationId xmlns:a16="http://schemas.microsoft.com/office/drawing/2014/main" id="{4E8A910C-E61D-D2CC-7D84-50AF2B9FC6FC}"/>
              </a:ext>
            </a:extLst>
          </p:cNvPr>
          <p:cNvSpPr>
            <a:spLocks noGrp="1"/>
          </p:cNvSpPr>
          <p:nvPr>
            <p:ph sz="quarter" idx="17"/>
          </p:nvPr>
        </p:nvSpPr>
        <p:spPr>
          <a:xfrm>
            <a:off x="525463" y="396155"/>
            <a:ext cx="2069224" cy="704796"/>
          </a:xfrm>
          <a:no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1027862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V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bg1"/>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bg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or Deck Name</a:t>
            </a:r>
          </a:p>
        </p:txBody>
      </p:sp>
      <p:grpSp>
        <p:nvGrpSpPr>
          <p:cNvPr id="4" name="Group 3">
            <a:extLst>
              <a:ext uri="{FF2B5EF4-FFF2-40B4-BE49-F238E27FC236}">
                <a16:creationId xmlns:a16="http://schemas.microsoft.com/office/drawing/2014/main" id="{A167B1B4-992A-684A-457A-A4487C4C6BC9}"/>
              </a:ext>
            </a:extLst>
          </p:cNvPr>
          <p:cNvGrpSpPr/>
          <p:nvPr userDrawn="1"/>
        </p:nvGrpSpPr>
        <p:grpSpPr>
          <a:xfrm>
            <a:off x="5817949" y="0"/>
            <a:ext cx="16317" cy="6858000"/>
            <a:chOff x="5760799" y="0"/>
            <a:chExt cx="16317" cy="6858000"/>
          </a:xfrm>
        </p:grpSpPr>
        <p:cxnSp>
          <p:nvCxnSpPr>
            <p:cNvPr id="5" name="Straight Connector 4">
              <a:extLst>
                <a:ext uri="{FF2B5EF4-FFF2-40B4-BE49-F238E27FC236}">
                  <a16:creationId xmlns:a16="http://schemas.microsoft.com/office/drawing/2014/main" id="{9C4FD8B0-5486-9D0F-B59E-FC97071EC472}"/>
                </a:ext>
              </a:extLst>
            </p:cNvPr>
            <p:cNvCxnSpPr/>
            <p:nvPr/>
          </p:nvCxnSpPr>
          <p:spPr>
            <a:xfrm>
              <a:off x="5760799" y="0"/>
              <a:ext cx="0" cy="6858000"/>
            </a:xfrm>
            <a:prstGeom prst="line">
              <a:avLst/>
            </a:prstGeom>
            <a:ln w="635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4ED273B-6DAE-8DE2-8E99-9AF7AF6C6F41}"/>
                </a:ext>
              </a:extLst>
            </p:cNvPr>
            <p:cNvCxnSpPr>
              <a:cxnSpLocks/>
            </p:cNvCxnSpPr>
            <p:nvPr/>
          </p:nvCxnSpPr>
          <p:spPr>
            <a:xfrm rot="5400000">
              <a:off x="5630173" y="4283937"/>
              <a:ext cx="293885" cy="0"/>
            </a:xfrm>
            <a:prstGeom prst="line">
              <a:avLst/>
            </a:prstGeom>
            <a:ln w="2540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D78D97DC-802B-FE66-7AC5-BAE56B84815A}"/>
              </a:ext>
            </a:extLst>
          </p:cNvPr>
          <p:cNvGrpSpPr/>
          <p:nvPr userDrawn="1"/>
        </p:nvGrpSpPr>
        <p:grpSpPr>
          <a:xfrm>
            <a:off x="5940544" y="0"/>
            <a:ext cx="16672" cy="6858000"/>
            <a:chOff x="5898361" y="0"/>
            <a:chExt cx="16672" cy="6858000"/>
          </a:xfrm>
        </p:grpSpPr>
        <p:cxnSp>
          <p:nvCxnSpPr>
            <p:cNvPr id="8" name="Straight Connector 7">
              <a:extLst>
                <a:ext uri="{FF2B5EF4-FFF2-40B4-BE49-F238E27FC236}">
                  <a16:creationId xmlns:a16="http://schemas.microsoft.com/office/drawing/2014/main" id="{93D5A71D-2387-47E3-8D0F-47EA8DF27B54}"/>
                </a:ext>
              </a:extLst>
            </p:cNvPr>
            <p:cNvCxnSpPr/>
            <p:nvPr/>
          </p:nvCxnSpPr>
          <p:spPr>
            <a:xfrm>
              <a:off x="5898361" y="0"/>
              <a:ext cx="0" cy="6858000"/>
            </a:xfrm>
            <a:prstGeom prst="line">
              <a:avLst/>
            </a:prstGeom>
            <a:ln w="6350">
              <a:solidFill>
                <a:schemeClr val="bg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51F7BD-4ADC-886E-5C87-8E9E728FBD9D}"/>
                </a:ext>
              </a:extLst>
            </p:cNvPr>
            <p:cNvCxnSpPr>
              <a:cxnSpLocks/>
            </p:cNvCxnSpPr>
            <p:nvPr/>
          </p:nvCxnSpPr>
          <p:spPr>
            <a:xfrm rot="5400000">
              <a:off x="5768090" y="2658305"/>
              <a:ext cx="293885" cy="0"/>
            </a:xfrm>
            <a:prstGeom prst="line">
              <a:avLst/>
            </a:prstGeom>
            <a:ln w="25400">
              <a:solidFill>
                <a:srgbClr val="38526E"/>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CD11ABD2-3CC1-459E-739C-5BE005DF2502}"/>
              </a:ext>
            </a:extLst>
          </p:cNvPr>
          <p:cNvGrpSpPr/>
          <p:nvPr userDrawn="1"/>
        </p:nvGrpSpPr>
        <p:grpSpPr>
          <a:xfrm>
            <a:off x="6063494" y="0"/>
            <a:ext cx="17223" cy="6858000"/>
            <a:chOff x="6035923" y="0"/>
            <a:chExt cx="17223" cy="6858000"/>
          </a:xfrm>
        </p:grpSpPr>
        <p:cxnSp>
          <p:nvCxnSpPr>
            <p:cNvPr id="14" name="Straight Connector 13">
              <a:extLst>
                <a:ext uri="{FF2B5EF4-FFF2-40B4-BE49-F238E27FC236}">
                  <a16:creationId xmlns:a16="http://schemas.microsoft.com/office/drawing/2014/main" id="{65963060-0ADA-A023-F22D-AC3455ABC9BF}"/>
                </a:ext>
              </a:extLst>
            </p:cNvPr>
            <p:cNvCxnSpPr/>
            <p:nvPr/>
          </p:nvCxnSpPr>
          <p:spPr>
            <a:xfrm>
              <a:off x="6035923" y="0"/>
              <a:ext cx="0" cy="6858000"/>
            </a:xfrm>
            <a:prstGeom prst="line">
              <a:avLst/>
            </a:prstGeom>
            <a:ln w="6350">
              <a:solidFill>
                <a:schemeClr val="bg2">
                  <a:lumMod val="75000"/>
                  <a:alpha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EEF9AA1-4070-43EB-ADB2-9EBE1B897A21}"/>
                </a:ext>
              </a:extLst>
            </p:cNvPr>
            <p:cNvCxnSpPr>
              <a:cxnSpLocks/>
            </p:cNvCxnSpPr>
            <p:nvPr/>
          </p:nvCxnSpPr>
          <p:spPr>
            <a:xfrm rot="5400000">
              <a:off x="5906203" y="5909568"/>
              <a:ext cx="293885" cy="0"/>
            </a:xfrm>
            <a:prstGeom prst="line">
              <a:avLst/>
            </a:prstGeom>
            <a:ln w="25400">
              <a:solidFill>
                <a:schemeClr val="bg2">
                  <a:lumMod val="75000"/>
                  <a:alpha val="50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801481B9-8F42-4130-4E37-ED5711B79AB2}"/>
              </a:ext>
            </a:extLst>
          </p:cNvPr>
          <p:cNvGrpSpPr/>
          <p:nvPr userDrawn="1"/>
        </p:nvGrpSpPr>
        <p:grpSpPr>
          <a:xfrm>
            <a:off x="6186995" y="0"/>
            <a:ext cx="17775" cy="6858000"/>
            <a:chOff x="6173485" y="0"/>
            <a:chExt cx="17775" cy="6858000"/>
          </a:xfrm>
        </p:grpSpPr>
        <p:cxnSp>
          <p:nvCxnSpPr>
            <p:cNvPr id="17" name="Straight Connector 16">
              <a:extLst>
                <a:ext uri="{FF2B5EF4-FFF2-40B4-BE49-F238E27FC236}">
                  <a16:creationId xmlns:a16="http://schemas.microsoft.com/office/drawing/2014/main" id="{035E0667-771F-CCBD-6D17-F8F23ADD12FF}"/>
                </a:ext>
              </a:extLst>
            </p:cNvPr>
            <p:cNvCxnSpPr/>
            <p:nvPr/>
          </p:nvCxnSpPr>
          <p:spPr>
            <a:xfrm>
              <a:off x="6173485" y="0"/>
              <a:ext cx="0" cy="6858000"/>
            </a:xfrm>
            <a:prstGeom prst="line">
              <a:avLst/>
            </a:prstGeom>
            <a:ln w="6350">
              <a:solidFill>
                <a:schemeClr val="bg2">
                  <a:lumMod val="75000"/>
                  <a:alpha val="7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7ACA083-C8E7-5040-2D42-325626E8916F}"/>
                </a:ext>
              </a:extLst>
            </p:cNvPr>
            <p:cNvCxnSpPr>
              <a:cxnSpLocks/>
            </p:cNvCxnSpPr>
            <p:nvPr/>
          </p:nvCxnSpPr>
          <p:spPr>
            <a:xfrm rot="5400000">
              <a:off x="6044317" y="1032673"/>
              <a:ext cx="293885" cy="0"/>
            </a:xfrm>
            <a:prstGeom prst="line">
              <a:avLst/>
            </a:prstGeom>
            <a:ln w="25400">
              <a:solidFill>
                <a:schemeClr val="bg2">
                  <a:lumMod val="75000"/>
                  <a:alpha val="7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9" name="Content Placeholder 4">
            <a:extLst>
              <a:ext uri="{FF2B5EF4-FFF2-40B4-BE49-F238E27FC236}">
                <a16:creationId xmlns:a16="http://schemas.microsoft.com/office/drawing/2014/main" id="{961497F2-AB19-1FB6-C471-058CD981AFB4}"/>
              </a:ext>
            </a:extLst>
          </p:cNvPr>
          <p:cNvSpPr>
            <a:spLocks noGrp="1"/>
          </p:cNvSpPr>
          <p:nvPr>
            <p:ph sz="quarter" idx="18"/>
          </p:nvPr>
        </p:nvSpPr>
        <p:spPr>
          <a:xfrm>
            <a:off x="525463" y="396155"/>
            <a:ext cx="2069224" cy="704796"/>
          </a:xfrm>
          <a:solidFill>
            <a:schemeClr val="bg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3743669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V4">
    <p:bg>
      <p:bgRef idx="1001">
        <a:schemeClr val="bg2"/>
      </p:bgRef>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BE9C6CE-1078-851F-BA3F-8B050AD7D96B}"/>
              </a:ext>
            </a:extLst>
          </p:cNvPr>
          <p:cNvGrpSpPr/>
          <p:nvPr userDrawn="1"/>
        </p:nvGrpSpPr>
        <p:grpSpPr>
          <a:xfrm>
            <a:off x="5817949" y="0"/>
            <a:ext cx="16317" cy="6858000"/>
            <a:chOff x="5760799" y="0"/>
            <a:chExt cx="16317" cy="6858000"/>
          </a:xfrm>
        </p:grpSpPr>
        <p:cxnSp>
          <p:nvCxnSpPr>
            <p:cNvPr id="20" name="Straight Connector 19">
              <a:extLst>
                <a:ext uri="{FF2B5EF4-FFF2-40B4-BE49-F238E27FC236}">
                  <a16:creationId xmlns:a16="http://schemas.microsoft.com/office/drawing/2014/main" id="{6204E4B1-D022-19B6-F5E6-D0693428C6CA}"/>
                </a:ext>
              </a:extLst>
            </p:cNvPr>
            <p:cNvCxnSpPr/>
            <p:nvPr/>
          </p:nvCxnSpPr>
          <p:spPr>
            <a:xfrm>
              <a:off x="5760799" y="0"/>
              <a:ext cx="0" cy="6858000"/>
            </a:xfrm>
            <a:prstGeom prst="line">
              <a:avLst/>
            </a:prstGeom>
            <a:ln w="635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9599902-6B27-CF40-3524-99B686AF2ECA}"/>
                </a:ext>
              </a:extLst>
            </p:cNvPr>
            <p:cNvCxnSpPr>
              <a:cxnSpLocks/>
            </p:cNvCxnSpPr>
            <p:nvPr/>
          </p:nvCxnSpPr>
          <p:spPr>
            <a:xfrm rot="5400000">
              <a:off x="5630173" y="4283937"/>
              <a:ext cx="293885" cy="0"/>
            </a:xfrm>
            <a:prstGeom prst="line">
              <a:avLst/>
            </a:prstGeom>
            <a:ln w="2540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1D80D5F7-37D1-C293-4A98-A23F4E88076F}"/>
              </a:ext>
            </a:extLst>
          </p:cNvPr>
          <p:cNvGrpSpPr/>
          <p:nvPr userDrawn="1"/>
        </p:nvGrpSpPr>
        <p:grpSpPr>
          <a:xfrm>
            <a:off x="5940544" y="0"/>
            <a:ext cx="16672" cy="6858000"/>
            <a:chOff x="5898361" y="0"/>
            <a:chExt cx="16672" cy="6858000"/>
          </a:xfrm>
        </p:grpSpPr>
        <p:cxnSp>
          <p:nvCxnSpPr>
            <p:cNvPr id="24" name="Straight Connector 23">
              <a:extLst>
                <a:ext uri="{FF2B5EF4-FFF2-40B4-BE49-F238E27FC236}">
                  <a16:creationId xmlns:a16="http://schemas.microsoft.com/office/drawing/2014/main" id="{414933A9-5178-4166-BBF5-956477F199B8}"/>
                </a:ext>
              </a:extLst>
            </p:cNvPr>
            <p:cNvCxnSpPr/>
            <p:nvPr/>
          </p:nvCxnSpPr>
          <p:spPr>
            <a:xfrm>
              <a:off x="5898361" y="0"/>
              <a:ext cx="0" cy="6858000"/>
            </a:xfrm>
            <a:prstGeom prst="line">
              <a:avLst/>
            </a:prstGeom>
            <a:ln w="6350">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60EF86C-56B0-4568-0665-4F1BD2DAD17D}"/>
                </a:ext>
              </a:extLst>
            </p:cNvPr>
            <p:cNvCxnSpPr>
              <a:cxnSpLocks/>
            </p:cNvCxnSpPr>
            <p:nvPr/>
          </p:nvCxnSpPr>
          <p:spPr>
            <a:xfrm rot="5400000">
              <a:off x="5768090" y="2658305"/>
              <a:ext cx="293885" cy="0"/>
            </a:xfrm>
            <a:prstGeom prst="line">
              <a:avLst/>
            </a:prstGeom>
            <a:ln w="25400">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705DB0D0-251D-B55D-5358-DF52FBAA5224}"/>
              </a:ext>
            </a:extLst>
          </p:cNvPr>
          <p:cNvGrpSpPr/>
          <p:nvPr userDrawn="1"/>
        </p:nvGrpSpPr>
        <p:grpSpPr>
          <a:xfrm>
            <a:off x="6063494" y="0"/>
            <a:ext cx="17223" cy="6858000"/>
            <a:chOff x="6035923" y="0"/>
            <a:chExt cx="17223" cy="6858000"/>
          </a:xfrm>
        </p:grpSpPr>
        <p:cxnSp>
          <p:nvCxnSpPr>
            <p:cNvPr id="27" name="Straight Connector 26">
              <a:extLst>
                <a:ext uri="{FF2B5EF4-FFF2-40B4-BE49-F238E27FC236}">
                  <a16:creationId xmlns:a16="http://schemas.microsoft.com/office/drawing/2014/main" id="{18DF3E00-EEC1-22E7-C730-0FF2785389CA}"/>
                </a:ext>
              </a:extLst>
            </p:cNvPr>
            <p:cNvCxnSpPr/>
            <p:nvPr/>
          </p:nvCxnSpPr>
          <p:spPr>
            <a:xfrm>
              <a:off x="6035923" y="0"/>
              <a:ext cx="0" cy="6858000"/>
            </a:xfrm>
            <a:prstGeom prst="line">
              <a:avLst/>
            </a:prstGeom>
            <a:ln w="6350">
              <a:solidFill>
                <a:schemeClr val="bg2">
                  <a:lumMod val="75000"/>
                  <a:alpha val="6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0A8110C-4D53-DEBF-4A38-94A73DC4EFF7}"/>
                </a:ext>
              </a:extLst>
            </p:cNvPr>
            <p:cNvCxnSpPr>
              <a:cxnSpLocks/>
            </p:cNvCxnSpPr>
            <p:nvPr/>
          </p:nvCxnSpPr>
          <p:spPr>
            <a:xfrm rot="5400000">
              <a:off x="5906203" y="5909568"/>
              <a:ext cx="293885" cy="0"/>
            </a:xfrm>
            <a:prstGeom prst="line">
              <a:avLst/>
            </a:prstGeom>
            <a:ln w="25400">
              <a:solidFill>
                <a:schemeClr val="bg2">
                  <a:lumMod val="75000"/>
                  <a:alpha val="60000"/>
                </a:schemeClr>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1D00AB71-EE08-AC1E-8888-93573066D36F}"/>
              </a:ext>
            </a:extLst>
          </p:cNvPr>
          <p:cNvGrpSpPr/>
          <p:nvPr userDrawn="1"/>
        </p:nvGrpSpPr>
        <p:grpSpPr>
          <a:xfrm>
            <a:off x="6186995" y="0"/>
            <a:ext cx="17775" cy="6858000"/>
            <a:chOff x="6173485" y="0"/>
            <a:chExt cx="17775" cy="6858000"/>
          </a:xfrm>
        </p:grpSpPr>
        <p:cxnSp>
          <p:nvCxnSpPr>
            <p:cNvPr id="31" name="Straight Connector 30">
              <a:extLst>
                <a:ext uri="{FF2B5EF4-FFF2-40B4-BE49-F238E27FC236}">
                  <a16:creationId xmlns:a16="http://schemas.microsoft.com/office/drawing/2014/main" id="{E9849938-7797-E09F-D49B-65BC7120439E}"/>
                </a:ext>
              </a:extLst>
            </p:cNvPr>
            <p:cNvCxnSpPr/>
            <p:nvPr/>
          </p:nvCxnSpPr>
          <p:spPr>
            <a:xfrm>
              <a:off x="6173485" y="0"/>
              <a:ext cx="0" cy="6858000"/>
            </a:xfrm>
            <a:prstGeom prst="line">
              <a:avLst/>
            </a:prstGeom>
            <a:ln w="6350">
              <a:solidFill>
                <a:schemeClr val="bg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A2D3F66-423B-2BD1-2559-D0E2B5B35833}"/>
                </a:ext>
              </a:extLst>
            </p:cNvPr>
            <p:cNvCxnSpPr>
              <a:cxnSpLocks/>
            </p:cNvCxnSpPr>
            <p:nvPr/>
          </p:nvCxnSpPr>
          <p:spPr>
            <a:xfrm rot="5400000">
              <a:off x="6044317" y="1032673"/>
              <a:ext cx="293885" cy="0"/>
            </a:xfrm>
            <a:prstGeom prst="line">
              <a:avLst/>
            </a:prstGeom>
            <a:ln w="25400">
              <a:solidFill>
                <a:schemeClr val="bg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or Deck Name</a:t>
            </a:r>
          </a:p>
        </p:txBody>
      </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4" name="Content Placeholder 4">
            <a:extLst>
              <a:ext uri="{FF2B5EF4-FFF2-40B4-BE49-F238E27FC236}">
                <a16:creationId xmlns:a16="http://schemas.microsoft.com/office/drawing/2014/main" id="{5C9E5838-0565-EF42-7CD8-97FB790BA657}"/>
              </a:ext>
            </a:extLst>
          </p:cNvPr>
          <p:cNvSpPr>
            <a:spLocks noGrp="1"/>
          </p:cNvSpPr>
          <p:nvPr>
            <p:ph sz="quarter" idx="18"/>
          </p:nvPr>
        </p:nvSpPr>
        <p:spPr>
          <a:xfrm>
            <a:off x="525463" y="396155"/>
            <a:ext cx="2069224" cy="704796"/>
          </a:xfrm>
          <a:no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1480274324"/>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Breaker">
    <p:bg>
      <p:bgRef idx="1001">
        <a:schemeClr val="bg2"/>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203E1BD-7AD2-A395-16D3-6467869ECA0E}"/>
              </a:ext>
            </a:extLst>
          </p:cNvPr>
          <p:cNvGrpSpPr/>
          <p:nvPr userDrawn="1"/>
        </p:nvGrpSpPr>
        <p:grpSpPr>
          <a:xfrm>
            <a:off x="0" y="6361193"/>
            <a:ext cx="12192000" cy="12700"/>
            <a:chOff x="32359" y="2615363"/>
            <a:chExt cx="12192000" cy="12700"/>
          </a:xfrm>
        </p:grpSpPr>
        <p:cxnSp>
          <p:nvCxnSpPr>
            <p:cNvPr id="6" name="Straight Connector 5">
              <a:extLst>
                <a:ext uri="{FF2B5EF4-FFF2-40B4-BE49-F238E27FC236}">
                  <a16:creationId xmlns:a16="http://schemas.microsoft.com/office/drawing/2014/main" id="{6565EAB7-6E12-D7ED-9220-0A5432ABB3D1}"/>
                </a:ext>
              </a:extLst>
            </p:cNvPr>
            <p:cNvCxnSpPr>
              <a:cxnSpLocks/>
            </p:cNvCxnSpPr>
            <p:nvPr/>
          </p:nvCxnSpPr>
          <p:spPr>
            <a:xfrm>
              <a:off x="32359" y="2615363"/>
              <a:ext cx="1219200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5D81EAE-06BC-AF2A-D067-6C81263F595E}"/>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8"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700" y="3020993"/>
            <a:ext cx="5961123" cy="3088454"/>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Insert Section Title</a:t>
            </a:r>
          </a:p>
        </p:txBody>
      </p:sp>
      <p:sp>
        <p:nvSpPr>
          <p:cNvPr id="2" name="Content Placeholder 4">
            <a:extLst>
              <a:ext uri="{FF2B5EF4-FFF2-40B4-BE49-F238E27FC236}">
                <a16:creationId xmlns:a16="http://schemas.microsoft.com/office/drawing/2014/main" id="{D40029A5-01D5-0452-A53A-55B4422F8D5D}"/>
              </a:ext>
            </a:extLst>
          </p:cNvPr>
          <p:cNvSpPr>
            <a:spLocks noGrp="1"/>
          </p:cNvSpPr>
          <p:nvPr>
            <p:ph sz="quarter" idx="17"/>
          </p:nvPr>
        </p:nvSpPr>
        <p:spPr>
          <a:xfrm>
            <a:off x="525463" y="396155"/>
            <a:ext cx="2069224" cy="704796"/>
          </a:xfrm>
          <a:no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427345444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 Agendas">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a:t>Agenda</a:t>
            </a:r>
          </a:p>
        </p:txBody>
      </p:sp>
      <p:sp>
        <p:nvSpPr>
          <p:cNvPr id="2" name="Text Placeholder 55">
            <a:extLst>
              <a:ext uri="{FF2B5EF4-FFF2-40B4-BE49-F238E27FC236}">
                <a16:creationId xmlns:a16="http://schemas.microsoft.com/office/drawing/2014/main" id="{7224AC65-E685-30EE-A5D1-F97367150B5A}"/>
              </a:ext>
            </a:extLst>
          </p:cNvPr>
          <p:cNvSpPr>
            <a:spLocks noGrp="1"/>
          </p:cNvSpPr>
          <p:nvPr>
            <p:ph type="body" sz="quarter" idx="12" hasCustomPrompt="1"/>
          </p:nvPr>
        </p:nvSpPr>
        <p:spPr>
          <a:xfrm>
            <a:off x="1049171" y="1429219"/>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Heading 1</a:t>
            </a:r>
          </a:p>
        </p:txBody>
      </p:sp>
      <p:sp>
        <p:nvSpPr>
          <p:cNvPr id="3" name="Text Placeholder 57">
            <a:extLst>
              <a:ext uri="{FF2B5EF4-FFF2-40B4-BE49-F238E27FC236}">
                <a16:creationId xmlns:a16="http://schemas.microsoft.com/office/drawing/2014/main" id="{A4F2D2A1-DEA8-EA91-D513-1924EA94679F}"/>
              </a:ext>
            </a:extLst>
          </p:cNvPr>
          <p:cNvSpPr>
            <a:spLocks noGrp="1"/>
          </p:cNvSpPr>
          <p:nvPr>
            <p:ph type="body" sz="quarter" idx="13" hasCustomPrompt="1"/>
          </p:nvPr>
        </p:nvSpPr>
        <p:spPr>
          <a:xfrm>
            <a:off x="1049171" y="1920803"/>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4" name="Text Placeholder 55">
            <a:extLst>
              <a:ext uri="{FF2B5EF4-FFF2-40B4-BE49-F238E27FC236}">
                <a16:creationId xmlns:a16="http://schemas.microsoft.com/office/drawing/2014/main" id="{73C05B4D-13C8-6E05-DB32-B2C18C3AC71E}"/>
              </a:ext>
            </a:extLst>
          </p:cNvPr>
          <p:cNvSpPr>
            <a:spLocks noGrp="1"/>
          </p:cNvSpPr>
          <p:nvPr>
            <p:ph type="body" sz="quarter" idx="14" hasCustomPrompt="1"/>
          </p:nvPr>
        </p:nvSpPr>
        <p:spPr>
          <a:xfrm>
            <a:off x="508001" y="1429219"/>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01</a:t>
            </a:r>
          </a:p>
        </p:txBody>
      </p:sp>
      <p:sp>
        <p:nvSpPr>
          <p:cNvPr id="5" name="Text Placeholder 55">
            <a:extLst>
              <a:ext uri="{FF2B5EF4-FFF2-40B4-BE49-F238E27FC236}">
                <a16:creationId xmlns:a16="http://schemas.microsoft.com/office/drawing/2014/main" id="{FC30759C-6920-1F22-C67B-B1B0FB1BC18B}"/>
              </a:ext>
            </a:extLst>
          </p:cNvPr>
          <p:cNvSpPr>
            <a:spLocks noGrp="1"/>
          </p:cNvSpPr>
          <p:nvPr>
            <p:ph type="body" sz="quarter" idx="15" hasCustomPrompt="1"/>
          </p:nvPr>
        </p:nvSpPr>
        <p:spPr>
          <a:xfrm>
            <a:off x="1049171" y="3051177"/>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2</a:t>
            </a:r>
          </a:p>
        </p:txBody>
      </p:sp>
      <p:sp>
        <p:nvSpPr>
          <p:cNvPr id="6" name="Text Placeholder 57">
            <a:extLst>
              <a:ext uri="{FF2B5EF4-FFF2-40B4-BE49-F238E27FC236}">
                <a16:creationId xmlns:a16="http://schemas.microsoft.com/office/drawing/2014/main" id="{757B85E3-FDCA-E2D5-289F-A4AF663D5B24}"/>
              </a:ext>
            </a:extLst>
          </p:cNvPr>
          <p:cNvSpPr>
            <a:spLocks noGrp="1"/>
          </p:cNvSpPr>
          <p:nvPr>
            <p:ph type="body" sz="quarter" idx="16" hasCustomPrompt="1"/>
          </p:nvPr>
        </p:nvSpPr>
        <p:spPr>
          <a:xfrm>
            <a:off x="1049171" y="3542761"/>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7" name="Text Placeholder 55">
            <a:extLst>
              <a:ext uri="{FF2B5EF4-FFF2-40B4-BE49-F238E27FC236}">
                <a16:creationId xmlns:a16="http://schemas.microsoft.com/office/drawing/2014/main" id="{FA72648E-946C-75EF-4C4D-32CF1830A35F}"/>
              </a:ext>
            </a:extLst>
          </p:cNvPr>
          <p:cNvSpPr>
            <a:spLocks noGrp="1"/>
          </p:cNvSpPr>
          <p:nvPr>
            <p:ph type="body" sz="quarter" idx="17" hasCustomPrompt="1"/>
          </p:nvPr>
        </p:nvSpPr>
        <p:spPr>
          <a:xfrm>
            <a:off x="508001" y="3051177"/>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02</a:t>
            </a:r>
          </a:p>
        </p:txBody>
      </p:sp>
      <p:sp>
        <p:nvSpPr>
          <p:cNvPr id="8" name="Text Placeholder 55">
            <a:extLst>
              <a:ext uri="{FF2B5EF4-FFF2-40B4-BE49-F238E27FC236}">
                <a16:creationId xmlns:a16="http://schemas.microsoft.com/office/drawing/2014/main" id="{600AA627-C541-22A4-8006-7927DA1D1E9F}"/>
              </a:ext>
            </a:extLst>
          </p:cNvPr>
          <p:cNvSpPr>
            <a:spLocks noGrp="1"/>
          </p:cNvSpPr>
          <p:nvPr>
            <p:ph type="body" sz="quarter" idx="18" hasCustomPrompt="1"/>
          </p:nvPr>
        </p:nvSpPr>
        <p:spPr>
          <a:xfrm>
            <a:off x="1049171" y="4673136"/>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3</a:t>
            </a:r>
          </a:p>
        </p:txBody>
      </p:sp>
      <p:sp>
        <p:nvSpPr>
          <p:cNvPr id="9" name="Text Placeholder 57">
            <a:extLst>
              <a:ext uri="{FF2B5EF4-FFF2-40B4-BE49-F238E27FC236}">
                <a16:creationId xmlns:a16="http://schemas.microsoft.com/office/drawing/2014/main" id="{5BB04F94-A265-8878-F39D-DBA5BCCF220F}"/>
              </a:ext>
            </a:extLst>
          </p:cNvPr>
          <p:cNvSpPr>
            <a:spLocks noGrp="1"/>
          </p:cNvSpPr>
          <p:nvPr>
            <p:ph type="body" sz="quarter" idx="19" hasCustomPrompt="1"/>
          </p:nvPr>
        </p:nvSpPr>
        <p:spPr>
          <a:xfrm>
            <a:off x="1049171" y="5164720"/>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10" name="Text Placeholder 55">
            <a:extLst>
              <a:ext uri="{FF2B5EF4-FFF2-40B4-BE49-F238E27FC236}">
                <a16:creationId xmlns:a16="http://schemas.microsoft.com/office/drawing/2014/main" id="{F6EB0861-6335-9A90-3B34-388AB8EC3F48}"/>
              </a:ext>
            </a:extLst>
          </p:cNvPr>
          <p:cNvSpPr>
            <a:spLocks noGrp="1"/>
          </p:cNvSpPr>
          <p:nvPr>
            <p:ph type="body" sz="quarter" idx="20" hasCustomPrompt="1"/>
          </p:nvPr>
        </p:nvSpPr>
        <p:spPr>
          <a:xfrm>
            <a:off x="508001" y="4673136"/>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03</a:t>
            </a:r>
          </a:p>
        </p:txBody>
      </p:sp>
      <p:sp>
        <p:nvSpPr>
          <p:cNvPr id="20" name="Text Placeholder 55">
            <a:extLst>
              <a:ext uri="{FF2B5EF4-FFF2-40B4-BE49-F238E27FC236}">
                <a16:creationId xmlns:a16="http://schemas.microsoft.com/office/drawing/2014/main" id="{A60E45AB-ED95-E9CB-8CEE-61658881B79E}"/>
              </a:ext>
            </a:extLst>
          </p:cNvPr>
          <p:cNvSpPr>
            <a:spLocks noGrp="1"/>
          </p:cNvSpPr>
          <p:nvPr>
            <p:ph type="body" sz="quarter" idx="21" hasCustomPrompt="1"/>
          </p:nvPr>
        </p:nvSpPr>
        <p:spPr>
          <a:xfrm>
            <a:off x="6637170" y="1429219"/>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4</a:t>
            </a:r>
          </a:p>
        </p:txBody>
      </p:sp>
      <p:sp>
        <p:nvSpPr>
          <p:cNvPr id="21" name="Text Placeholder 57">
            <a:extLst>
              <a:ext uri="{FF2B5EF4-FFF2-40B4-BE49-F238E27FC236}">
                <a16:creationId xmlns:a16="http://schemas.microsoft.com/office/drawing/2014/main" id="{EF28BCDA-F197-3A9F-AA65-DF78CD4963EC}"/>
              </a:ext>
            </a:extLst>
          </p:cNvPr>
          <p:cNvSpPr>
            <a:spLocks noGrp="1"/>
          </p:cNvSpPr>
          <p:nvPr>
            <p:ph type="body" sz="quarter" idx="22" hasCustomPrompt="1"/>
          </p:nvPr>
        </p:nvSpPr>
        <p:spPr>
          <a:xfrm>
            <a:off x="6637170" y="1920803"/>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22" name="Text Placeholder 55">
            <a:extLst>
              <a:ext uri="{FF2B5EF4-FFF2-40B4-BE49-F238E27FC236}">
                <a16:creationId xmlns:a16="http://schemas.microsoft.com/office/drawing/2014/main" id="{EE13B537-6C28-BDF7-E9B7-0D16F2050057}"/>
              </a:ext>
            </a:extLst>
          </p:cNvPr>
          <p:cNvSpPr>
            <a:spLocks noGrp="1"/>
          </p:cNvSpPr>
          <p:nvPr>
            <p:ph type="body" sz="quarter" idx="23" hasCustomPrompt="1"/>
          </p:nvPr>
        </p:nvSpPr>
        <p:spPr>
          <a:xfrm>
            <a:off x="6096000" y="1429219"/>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04</a:t>
            </a:r>
          </a:p>
        </p:txBody>
      </p:sp>
      <p:sp>
        <p:nvSpPr>
          <p:cNvPr id="23" name="Text Placeholder 55">
            <a:extLst>
              <a:ext uri="{FF2B5EF4-FFF2-40B4-BE49-F238E27FC236}">
                <a16:creationId xmlns:a16="http://schemas.microsoft.com/office/drawing/2014/main" id="{DD28462A-3E72-106E-2338-A6B0964A4D4F}"/>
              </a:ext>
            </a:extLst>
          </p:cNvPr>
          <p:cNvSpPr>
            <a:spLocks noGrp="1"/>
          </p:cNvSpPr>
          <p:nvPr>
            <p:ph type="body" sz="quarter" idx="24" hasCustomPrompt="1"/>
          </p:nvPr>
        </p:nvSpPr>
        <p:spPr>
          <a:xfrm>
            <a:off x="6637170" y="3051177"/>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5</a:t>
            </a:r>
          </a:p>
        </p:txBody>
      </p:sp>
      <p:sp>
        <p:nvSpPr>
          <p:cNvPr id="24" name="Text Placeholder 57">
            <a:extLst>
              <a:ext uri="{FF2B5EF4-FFF2-40B4-BE49-F238E27FC236}">
                <a16:creationId xmlns:a16="http://schemas.microsoft.com/office/drawing/2014/main" id="{97B45E6D-0C65-25F6-8863-9BC5BEA31CF0}"/>
              </a:ext>
            </a:extLst>
          </p:cNvPr>
          <p:cNvSpPr>
            <a:spLocks noGrp="1"/>
          </p:cNvSpPr>
          <p:nvPr>
            <p:ph type="body" sz="quarter" idx="25" hasCustomPrompt="1"/>
          </p:nvPr>
        </p:nvSpPr>
        <p:spPr>
          <a:xfrm>
            <a:off x="6637170" y="3542761"/>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26" name="Text Placeholder 55">
            <a:extLst>
              <a:ext uri="{FF2B5EF4-FFF2-40B4-BE49-F238E27FC236}">
                <a16:creationId xmlns:a16="http://schemas.microsoft.com/office/drawing/2014/main" id="{2EC40F21-05DB-F329-ABFF-17980C629FD9}"/>
              </a:ext>
            </a:extLst>
          </p:cNvPr>
          <p:cNvSpPr>
            <a:spLocks noGrp="1"/>
          </p:cNvSpPr>
          <p:nvPr>
            <p:ph type="body" sz="quarter" idx="26" hasCustomPrompt="1"/>
          </p:nvPr>
        </p:nvSpPr>
        <p:spPr>
          <a:xfrm>
            <a:off x="6096000" y="3051177"/>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05</a:t>
            </a:r>
          </a:p>
        </p:txBody>
      </p:sp>
      <p:sp>
        <p:nvSpPr>
          <p:cNvPr id="27" name="Text Placeholder 55">
            <a:extLst>
              <a:ext uri="{FF2B5EF4-FFF2-40B4-BE49-F238E27FC236}">
                <a16:creationId xmlns:a16="http://schemas.microsoft.com/office/drawing/2014/main" id="{643306A6-71ED-7D78-2D3E-269426040D27}"/>
              </a:ext>
            </a:extLst>
          </p:cNvPr>
          <p:cNvSpPr>
            <a:spLocks noGrp="1"/>
          </p:cNvSpPr>
          <p:nvPr>
            <p:ph type="body" sz="quarter" idx="27" hasCustomPrompt="1"/>
          </p:nvPr>
        </p:nvSpPr>
        <p:spPr>
          <a:xfrm>
            <a:off x="6637170" y="4673136"/>
            <a:ext cx="4160417"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6</a:t>
            </a:r>
          </a:p>
        </p:txBody>
      </p:sp>
      <p:sp>
        <p:nvSpPr>
          <p:cNvPr id="28" name="Text Placeholder 57">
            <a:extLst>
              <a:ext uri="{FF2B5EF4-FFF2-40B4-BE49-F238E27FC236}">
                <a16:creationId xmlns:a16="http://schemas.microsoft.com/office/drawing/2014/main" id="{A40677D0-CF64-C83F-6231-33C982DF47CF}"/>
              </a:ext>
            </a:extLst>
          </p:cNvPr>
          <p:cNvSpPr>
            <a:spLocks noGrp="1"/>
          </p:cNvSpPr>
          <p:nvPr>
            <p:ph type="body" sz="quarter" idx="28" hasCustomPrompt="1"/>
          </p:nvPr>
        </p:nvSpPr>
        <p:spPr>
          <a:xfrm>
            <a:off x="6637170" y="5164720"/>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29" name="Text Placeholder 55">
            <a:extLst>
              <a:ext uri="{FF2B5EF4-FFF2-40B4-BE49-F238E27FC236}">
                <a16:creationId xmlns:a16="http://schemas.microsoft.com/office/drawing/2014/main" id="{07003C31-BF50-F9B0-4EEC-B3E908114D7E}"/>
              </a:ext>
            </a:extLst>
          </p:cNvPr>
          <p:cNvSpPr>
            <a:spLocks noGrp="1"/>
          </p:cNvSpPr>
          <p:nvPr>
            <p:ph type="body" sz="quarter" idx="29" hasCustomPrompt="1"/>
          </p:nvPr>
        </p:nvSpPr>
        <p:spPr>
          <a:xfrm>
            <a:off x="6096000" y="4673136"/>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06</a:t>
            </a:r>
          </a:p>
        </p:txBody>
      </p:sp>
      <p:sp>
        <p:nvSpPr>
          <p:cNvPr id="11" name="Footer Placeholder 10">
            <a:extLst>
              <a:ext uri="{FF2B5EF4-FFF2-40B4-BE49-F238E27FC236}">
                <a16:creationId xmlns:a16="http://schemas.microsoft.com/office/drawing/2014/main" id="{D6C78594-A1C7-1668-B0CC-5C71FC8D72EF}"/>
              </a:ext>
            </a:extLst>
          </p:cNvPr>
          <p:cNvSpPr>
            <a:spLocks noGrp="1"/>
          </p:cNvSpPr>
          <p:nvPr>
            <p:ph type="ftr" sz="quarter" idx="30"/>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390048935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 Agendas">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a:t>Agenda</a:t>
            </a:r>
          </a:p>
        </p:txBody>
      </p:sp>
      <p:sp>
        <p:nvSpPr>
          <p:cNvPr id="2" name="Text Placeholder 55">
            <a:extLst>
              <a:ext uri="{FF2B5EF4-FFF2-40B4-BE49-F238E27FC236}">
                <a16:creationId xmlns:a16="http://schemas.microsoft.com/office/drawing/2014/main" id="{7224AC65-E685-30EE-A5D1-F97367150B5A}"/>
              </a:ext>
            </a:extLst>
          </p:cNvPr>
          <p:cNvSpPr>
            <a:spLocks noGrp="1"/>
          </p:cNvSpPr>
          <p:nvPr>
            <p:ph type="body" sz="quarter" idx="12" hasCustomPrompt="1"/>
          </p:nvPr>
        </p:nvSpPr>
        <p:spPr>
          <a:xfrm>
            <a:off x="1049172" y="135457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a:t>
            </a:r>
          </a:p>
        </p:txBody>
      </p:sp>
      <p:sp>
        <p:nvSpPr>
          <p:cNvPr id="3" name="Text Placeholder 57">
            <a:extLst>
              <a:ext uri="{FF2B5EF4-FFF2-40B4-BE49-F238E27FC236}">
                <a16:creationId xmlns:a16="http://schemas.microsoft.com/office/drawing/2014/main" id="{A4F2D2A1-DEA8-EA91-D513-1924EA94679F}"/>
              </a:ext>
            </a:extLst>
          </p:cNvPr>
          <p:cNvSpPr>
            <a:spLocks noGrp="1"/>
          </p:cNvSpPr>
          <p:nvPr>
            <p:ph type="body" sz="quarter" idx="13" hasCustomPrompt="1"/>
          </p:nvPr>
        </p:nvSpPr>
        <p:spPr>
          <a:xfrm>
            <a:off x="1049171"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4" name="Text Placeholder 55">
            <a:extLst>
              <a:ext uri="{FF2B5EF4-FFF2-40B4-BE49-F238E27FC236}">
                <a16:creationId xmlns:a16="http://schemas.microsoft.com/office/drawing/2014/main" id="{73C05B4D-13C8-6E05-DB32-B2C18C3AC71E}"/>
              </a:ext>
            </a:extLst>
          </p:cNvPr>
          <p:cNvSpPr>
            <a:spLocks noGrp="1"/>
          </p:cNvSpPr>
          <p:nvPr>
            <p:ph type="body" sz="quarter" idx="14" hasCustomPrompt="1"/>
          </p:nvPr>
        </p:nvSpPr>
        <p:spPr>
          <a:xfrm>
            <a:off x="508001" y="135457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01</a:t>
            </a:r>
          </a:p>
        </p:txBody>
      </p:sp>
      <p:sp>
        <p:nvSpPr>
          <p:cNvPr id="5" name="Text Placeholder 55">
            <a:extLst>
              <a:ext uri="{FF2B5EF4-FFF2-40B4-BE49-F238E27FC236}">
                <a16:creationId xmlns:a16="http://schemas.microsoft.com/office/drawing/2014/main" id="{FC30759C-6920-1F22-C67B-B1B0FB1BC18B}"/>
              </a:ext>
            </a:extLst>
          </p:cNvPr>
          <p:cNvSpPr>
            <a:spLocks noGrp="1"/>
          </p:cNvSpPr>
          <p:nvPr>
            <p:ph type="body" sz="quarter" idx="15" hasCustomPrompt="1"/>
          </p:nvPr>
        </p:nvSpPr>
        <p:spPr>
          <a:xfrm>
            <a:off x="1049172" y="257940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2</a:t>
            </a:r>
          </a:p>
        </p:txBody>
      </p:sp>
      <p:sp>
        <p:nvSpPr>
          <p:cNvPr id="6" name="Text Placeholder 57">
            <a:extLst>
              <a:ext uri="{FF2B5EF4-FFF2-40B4-BE49-F238E27FC236}">
                <a16:creationId xmlns:a16="http://schemas.microsoft.com/office/drawing/2014/main" id="{757B85E3-FDCA-E2D5-289F-A4AF663D5B24}"/>
              </a:ext>
            </a:extLst>
          </p:cNvPr>
          <p:cNvSpPr>
            <a:spLocks noGrp="1"/>
          </p:cNvSpPr>
          <p:nvPr>
            <p:ph type="body" sz="quarter" idx="16" hasCustomPrompt="1"/>
          </p:nvPr>
        </p:nvSpPr>
        <p:spPr>
          <a:xfrm>
            <a:off x="1049171"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7" name="Text Placeholder 55">
            <a:extLst>
              <a:ext uri="{FF2B5EF4-FFF2-40B4-BE49-F238E27FC236}">
                <a16:creationId xmlns:a16="http://schemas.microsoft.com/office/drawing/2014/main" id="{FA72648E-946C-75EF-4C4D-32CF1830A35F}"/>
              </a:ext>
            </a:extLst>
          </p:cNvPr>
          <p:cNvSpPr>
            <a:spLocks noGrp="1"/>
          </p:cNvSpPr>
          <p:nvPr>
            <p:ph type="body" sz="quarter" idx="17" hasCustomPrompt="1"/>
          </p:nvPr>
        </p:nvSpPr>
        <p:spPr>
          <a:xfrm>
            <a:off x="508001" y="257940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02</a:t>
            </a:r>
          </a:p>
        </p:txBody>
      </p:sp>
      <p:sp>
        <p:nvSpPr>
          <p:cNvPr id="8" name="Text Placeholder 55">
            <a:extLst>
              <a:ext uri="{FF2B5EF4-FFF2-40B4-BE49-F238E27FC236}">
                <a16:creationId xmlns:a16="http://schemas.microsoft.com/office/drawing/2014/main" id="{600AA627-C541-22A4-8006-7927DA1D1E9F}"/>
              </a:ext>
            </a:extLst>
          </p:cNvPr>
          <p:cNvSpPr>
            <a:spLocks noGrp="1"/>
          </p:cNvSpPr>
          <p:nvPr>
            <p:ph type="body" sz="quarter" idx="18" hasCustomPrompt="1"/>
          </p:nvPr>
        </p:nvSpPr>
        <p:spPr>
          <a:xfrm>
            <a:off x="1049172" y="380423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3</a:t>
            </a:r>
          </a:p>
        </p:txBody>
      </p:sp>
      <p:sp>
        <p:nvSpPr>
          <p:cNvPr id="9" name="Text Placeholder 57">
            <a:extLst>
              <a:ext uri="{FF2B5EF4-FFF2-40B4-BE49-F238E27FC236}">
                <a16:creationId xmlns:a16="http://schemas.microsoft.com/office/drawing/2014/main" id="{5BB04F94-A265-8878-F39D-DBA5BCCF220F}"/>
              </a:ext>
            </a:extLst>
          </p:cNvPr>
          <p:cNvSpPr>
            <a:spLocks noGrp="1"/>
          </p:cNvSpPr>
          <p:nvPr>
            <p:ph type="body" sz="quarter" idx="19" hasCustomPrompt="1"/>
          </p:nvPr>
        </p:nvSpPr>
        <p:spPr>
          <a:xfrm>
            <a:off x="1049171"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0" name="Text Placeholder 55">
            <a:extLst>
              <a:ext uri="{FF2B5EF4-FFF2-40B4-BE49-F238E27FC236}">
                <a16:creationId xmlns:a16="http://schemas.microsoft.com/office/drawing/2014/main" id="{F6EB0861-6335-9A90-3B34-388AB8EC3F48}"/>
              </a:ext>
            </a:extLst>
          </p:cNvPr>
          <p:cNvSpPr>
            <a:spLocks noGrp="1"/>
          </p:cNvSpPr>
          <p:nvPr>
            <p:ph type="body" sz="quarter" idx="20" hasCustomPrompt="1"/>
          </p:nvPr>
        </p:nvSpPr>
        <p:spPr>
          <a:xfrm>
            <a:off x="508001" y="380423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03</a:t>
            </a:r>
          </a:p>
        </p:txBody>
      </p:sp>
      <p:sp>
        <p:nvSpPr>
          <p:cNvPr id="20" name="Text Placeholder 55">
            <a:extLst>
              <a:ext uri="{FF2B5EF4-FFF2-40B4-BE49-F238E27FC236}">
                <a16:creationId xmlns:a16="http://schemas.microsoft.com/office/drawing/2014/main" id="{A60E45AB-ED95-E9CB-8CEE-61658881B79E}"/>
              </a:ext>
            </a:extLst>
          </p:cNvPr>
          <p:cNvSpPr>
            <a:spLocks noGrp="1"/>
          </p:cNvSpPr>
          <p:nvPr>
            <p:ph type="body" sz="quarter" idx="21" hasCustomPrompt="1"/>
          </p:nvPr>
        </p:nvSpPr>
        <p:spPr>
          <a:xfrm>
            <a:off x="5031860" y="135457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5</a:t>
            </a:r>
          </a:p>
        </p:txBody>
      </p:sp>
      <p:sp>
        <p:nvSpPr>
          <p:cNvPr id="21" name="Text Placeholder 57">
            <a:extLst>
              <a:ext uri="{FF2B5EF4-FFF2-40B4-BE49-F238E27FC236}">
                <a16:creationId xmlns:a16="http://schemas.microsoft.com/office/drawing/2014/main" id="{EF28BCDA-F197-3A9F-AA65-DF78CD4963EC}"/>
              </a:ext>
            </a:extLst>
          </p:cNvPr>
          <p:cNvSpPr>
            <a:spLocks noGrp="1"/>
          </p:cNvSpPr>
          <p:nvPr>
            <p:ph type="body" sz="quarter" idx="22" hasCustomPrompt="1"/>
          </p:nvPr>
        </p:nvSpPr>
        <p:spPr>
          <a:xfrm>
            <a:off x="5031859"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2" name="Text Placeholder 55">
            <a:extLst>
              <a:ext uri="{FF2B5EF4-FFF2-40B4-BE49-F238E27FC236}">
                <a16:creationId xmlns:a16="http://schemas.microsoft.com/office/drawing/2014/main" id="{EE13B537-6C28-BDF7-E9B7-0D16F2050057}"/>
              </a:ext>
            </a:extLst>
          </p:cNvPr>
          <p:cNvSpPr>
            <a:spLocks noGrp="1"/>
          </p:cNvSpPr>
          <p:nvPr>
            <p:ph type="body" sz="quarter" idx="23" hasCustomPrompt="1"/>
          </p:nvPr>
        </p:nvSpPr>
        <p:spPr>
          <a:xfrm>
            <a:off x="4490689" y="135457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05</a:t>
            </a:r>
          </a:p>
        </p:txBody>
      </p:sp>
      <p:sp>
        <p:nvSpPr>
          <p:cNvPr id="23" name="Text Placeholder 55">
            <a:extLst>
              <a:ext uri="{FF2B5EF4-FFF2-40B4-BE49-F238E27FC236}">
                <a16:creationId xmlns:a16="http://schemas.microsoft.com/office/drawing/2014/main" id="{DD28462A-3E72-106E-2338-A6B0964A4D4F}"/>
              </a:ext>
            </a:extLst>
          </p:cNvPr>
          <p:cNvSpPr>
            <a:spLocks noGrp="1"/>
          </p:cNvSpPr>
          <p:nvPr>
            <p:ph type="body" sz="quarter" idx="24" hasCustomPrompt="1"/>
          </p:nvPr>
        </p:nvSpPr>
        <p:spPr>
          <a:xfrm>
            <a:off x="5031860" y="257940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6</a:t>
            </a:r>
          </a:p>
        </p:txBody>
      </p:sp>
      <p:sp>
        <p:nvSpPr>
          <p:cNvPr id="24" name="Text Placeholder 57">
            <a:extLst>
              <a:ext uri="{FF2B5EF4-FFF2-40B4-BE49-F238E27FC236}">
                <a16:creationId xmlns:a16="http://schemas.microsoft.com/office/drawing/2014/main" id="{97B45E6D-0C65-25F6-8863-9BC5BEA31CF0}"/>
              </a:ext>
            </a:extLst>
          </p:cNvPr>
          <p:cNvSpPr>
            <a:spLocks noGrp="1"/>
          </p:cNvSpPr>
          <p:nvPr>
            <p:ph type="body" sz="quarter" idx="25" hasCustomPrompt="1"/>
          </p:nvPr>
        </p:nvSpPr>
        <p:spPr>
          <a:xfrm>
            <a:off x="5031859"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6" name="Text Placeholder 55">
            <a:extLst>
              <a:ext uri="{FF2B5EF4-FFF2-40B4-BE49-F238E27FC236}">
                <a16:creationId xmlns:a16="http://schemas.microsoft.com/office/drawing/2014/main" id="{2EC40F21-05DB-F329-ABFF-17980C629FD9}"/>
              </a:ext>
            </a:extLst>
          </p:cNvPr>
          <p:cNvSpPr>
            <a:spLocks noGrp="1"/>
          </p:cNvSpPr>
          <p:nvPr>
            <p:ph type="body" sz="quarter" idx="26" hasCustomPrompt="1"/>
          </p:nvPr>
        </p:nvSpPr>
        <p:spPr>
          <a:xfrm>
            <a:off x="4490689" y="257940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06</a:t>
            </a:r>
          </a:p>
        </p:txBody>
      </p:sp>
      <p:sp>
        <p:nvSpPr>
          <p:cNvPr id="27" name="Text Placeholder 55">
            <a:extLst>
              <a:ext uri="{FF2B5EF4-FFF2-40B4-BE49-F238E27FC236}">
                <a16:creationId xmlns:a16="http://schemas.microsoft.com/office/drawing/2014/main" id="{643306A6-71ED-7D78-2D3E-269426040D27}"/>
              </a:ext>
            </a:extLst>
          </p:cNvPr>
          <p:cNvSpPr>
            <a:spLocks noGrp="1"/>
          </p:cNvSpPr>
          <p:nvPr>
            <p:ph type="body" sz="quarter" idx="27" hasCustomPrompt="1"/>
          </p:nvPr>
        </p:nvSpPr>
        <p:spPr>
          <a:xfrm>
            <a:off x="5031860" y="380423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7</a:t>
            </a:r>
          </a:p>
        </p:txBody>
      </p:sp>
      <p:sp>
        <p:nvSpPr>
          <p:cNvPr id="28" name="Text Placeholder 57">
            <a:extLst>
              <a:ext uri="{FF2B5EF4-FFF2-40B4-BE49-F238E27FC236}">
                <a16:creationId xmlns:a16="http://schemas.microsoft.com/office/drawing/2014/main" id="{A40677D0-CF64-C83F-6231-33C982DF47CF}"/>
              </a:ext>
            </a:extLst>
          </p:cNvPr>
          <p:cNvSpPr>
            <a:spLocks noGrp="1"/>
          </p:cNvSpPr>
          <p:nvPr>
            <p:ph type="body" sz="quarter" idx="28" hasCustomPrompt="1"/>
          </p:nvPr>
        </p:nvSpPr>
        <p:spPr>
          <a:xfrm>
            <a:off x="5031859"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9" name="Text Placeholder 55">
            <a:extLst>
              <a:ext uri="{FF2B5EF4-FFF2-40B4-BE49-F238E27FC236}">
                <a16:creationId xmlns:a16="http://schemas.microsoft.com/office/drawing/2014/main" id="{07003C31-BF50-F9B0-4EEC-B3E908114D7E}"/>
              </a:ext>
            </a:extLst>
          </p:cNvPr>
          <p:cNvSpPr>
            <a:spLocks noGrp="1"/>
          </p:cNvSpPr>
          <p:nvPr>
            <p:ph type="body" sz="quarter" idx="29" hasCustomPrompt="1"/>
          </p:nvPr>
        </p:nvSpPr>
        <p:spPr>
          <a:xfrm>
            <a:off x="4490689" y="380423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07</a:t>
            </a:r>
          </a:p>
        </p:txBody>
      </p:sp>
      <p:sp>
        <p:nvSpPr>
          <p:cNvPr id="11" name="Text Placeholder 55">
            <a:extLst>
              <a:ext uri="{FF2B5EF4-FFF2-40B4-BE49-F238E27FC236}">
                <a16:creationId xmlns:a16="http://schemas.microsoft.com/office/drawing/2014/main" id="{1BF7BA02-806F-AE8D-CB4B-3B8FEBB4E452}"/>
              </a:ext>
            </a:extLst>
          </p:cNvPr>
          <p:cNvSpPr>
            <a:spLocks noGrp="1"/>
          </p:cNvSpPr>
          <p:nvPr>
            <p:ph type="body" sz="quarter" idx="30" hasCustomPrompt="1"/>
          </p:nvPr>
        </p:nvSpPr>
        <p:spPr>
          <a:xfrm>
            <a:off x="1049172" y="502906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4</a:t>
            </a:r>
          </a:p>
        </p:txBody>
      </p:sp>
      <p:sp>
        <p:nvSpPr>
          <p:cNvPr id="12" name="Text Placeholder 57">
            <a:extLst>
              <a:ext uri="{FF2B5EF4-FFF2-40B4-BE49-F238E27FC236}">
                <a16:creationId xmlns:a16="http://schemas.microsoft.com/office/drawing/2014/main" id="{42DA3B9E-CAF9-A154-5BE0-34CD3ABE0AA5}"/>
              </a:ext>
            </a:extLst>
          </p:cNvPr>
          <p:cNvSpPr>
            <a:spLocks noGrp="1"/>
          </p:cNvSpPr>
          <p:nvPr>
            <p:ph type="body" sz="quarter" idx="31" hasCustomPrompt="1"/>
          </p:nvPr>
        </p:nvSpPr>
        <p:spPr>
          <a:xfrm>
            <a:off x="1049171"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3" name="Text Placeholder 55">
            <a:extLst>
              <a:ext uri="{FF2B5EF4-FFF2-40B4-BE49-F238E27FC236}">
                <a16:creationId xmlns:a16="http://schemas.microsoft.com/office/drawing/2014/main" id="{6B207493-3F20-0F3E-1548-9FF74164F173}"/>
              </a:ext>
            </a:extLst>
          </p:cNvPr>
          <p:cNvSpPr>
            <a:spLocks noGrp="1"/>
          </p:cNvSpPr>
          <p:nvPr>
            <p:ph type="body" sz="quarter" idx="32" hasCustomPrompt="1"/>
          </p:nvPr>
        </p:nvSpPr>
        <p:spPr>
          <a:xfrm>
            <a:off x="508001" y="502906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04</a:t>
            </a:r>
          </a:p>
        </p:txBody>
      </p:sp>
      <p:sp>
        <p:nvSpPr>
          <p:cNvPr id="14" name="Text Placeholder 55">
            <a:extLst>
              <a:ext uri="{FF2B5EF4-FFF2-40B4-BE49-F238E27FC236}">
                <a16:creationId xmlns:a16="http://schemas.microsoft.com/office/drawing/2014/main" id="{26738D14-5155-524F-DE86-BE64E149B6C0}"/>
              </a:ext>
            </a:extLst>
          </p:cNvPr>
          <p:cNvSpPr>
            <a:spLocks noGrp="1"/>
          </p:cNvSpPr>
          <p:nvPr>
            <p:ph type="body" sz="quarter" idx="33" hasCustomPrompt="1"/>
          </p:nvPr>
        </p:nvSpPr>
        <p:spPr>
          <a:xfrm>
            <a:off x="5031860" y="502906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8</a:t>
            </a:r>
          </a:p>
        </p:txBody>
      </p:sp>
      <p:sp>
        <p:nvSpPr>
          <p:cNvPr id="15" name="Text Placeholder 57">
            <a:extLst>
              <a:ext uri="{FF2B5EF4-FFF2-40B4-BE49-F238E27FC236}">
                <a16:creationId xmlns:a16="http://schemas.microsoft.com/office/drawing/2014/main" id="{7D1A8798-E750-CA0B-A5E8-1C95C136F195}"/>
              </a:ext>
            </a:extLst>
          </p:cNvPr>
          <p:cNvSpPr>
            <a:spLocks noGrp="1"/>
          </p:cNvSpPr>
          <p:nvPr>
            <p:ph type="body" sz="quarter" idx="34" hasCustomPrompt="1"/>
          </p:nvPr>
        </p:nvSpPr>
        <p:spPr>
          <a:xfrm>
            <a:off x="5031859"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6" name="Text Placeholder 55">
            <a:extLst>
              <a:ext uri="{FF2B5EF4-FFF2-40B4-BE49-F238E27FC236}">
                <a16:creationId xmlns:a16="http://schemas.microsoft.com/office/drawing/2014/main" id="{692765B7-1712-D298-E3CF-1C684046430A}"/>
              </a:ext>
            </a:extLst>
          </p:cNvPr>
          <p:cNvSpPr>
            <a:spLocks noGrp="1"/>
          </p:cNvSpPr>
          <p:nvPr>
            <p:ph type="body" sz="quarter" idx="35" hasCustomPrompt="1"/>
          </p:nvPr>
        </p:nvSpPr>
        <p:spPr>
          <a:xfrm>
            <a:off x="4490689" y="502906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08</a:t>
            </a:r>
          </a:p>
        </p:txBody>
      </p:sp>
      <p:sp>
        <p:nvSpPr>
          <p:cNvPr id="17" name="Text Placeholder 55">
            <a:extLst>
              <a:ext uri="{FF2B5EF4-FFF2-40B4-BE49-F238E27FC236}">
                <a16:creationId xmlns:a16="http://schemas.microsoft.com/office/drawing/2014/main" id="{FC04E691-C12D-ECAD-18B4-1E042240B91E}"/>
              </a:ext>
            </a:extLst>
          </p:cNvPr>
          <p:cNvSpPr>
            <a:spLocks noGrp="1"/>
          </p:cNvSpPr>
          <p:nvPr>
            <p:ph type="body" sz="quarter" idx="36" hasCustomPrompt="1"/>
          </p:nvPr>
        </p:nvSpPr>
        <p:spPr>
          <a:xfrm>
            <a:off x="9014552" y="135457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9</a:t>
            </a:r>
          </a:p>
        </p:txBody>
      </p:sp>
      <p:sp>
        <p:nvSpPr>
          <p:cNvPr id="18" name="Text Placeholder 57">
            <a:extLst>
              <a:ext uri="{FF2B5EF4-FFF2-40B4-BE49-F238E27FC236}">
                <a16:creationId xmlns:a16="http://schemas.microsoft.com/office/drawing/2014/main" id="{75B6395D-8A1C-3C48-B936-6CDE1B59FD5D}"/>
              </a:ext>
            </a:extLst>
          </p:cNvPr>
          <p:cNvSpPr>
            <a:spLocks noGrp="1"/>
          </p:cNvSpPr>
          <p:nvPr>
            <p:ph type="body" sz="quarter" idx="37" hasCustomPrompt="1"/>
          </p:nvPr>
        </p:nvSpPr>
        <p:spPr>
          <a:xfrm>
            <a:off x="9014551"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9" name="Text Placeholder 55">
            <a:extLst>
              <a:ext uri="{FF2B5EF4-FFF2-40B4-BE49-F238E27FC236}">
                <a16:creationId xmlns:a16="http://schemas.microsoft.com/office/drawing/2014/main" id="{9C0422E8-9663-9B5D-168E-312BD1D2DC6D}"/>
              </a:ext>
            </a:extLst>
          </p:cNvPr>
          <p:cNvSpPr>
            <a:spLocks noGrp="1"/>
          </p:cNvSpPr>
          <p:nvPr>
            <p:ph type="body" sz="quarter" idx="38" hasCustomPrompt="1"/>
          </p:nvPr>
        </p:nvSpPr>
        <p:spPr>
          <a:xfrm>
            <a:off x="8473381" y="135457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09</a:t>
            </a:r>
          </a:p>
        </p:txBody>
      </p:sp>
      <p:sp>
        <p:nvSpPr>
          <p:cNvPr id="30" name="Text Placeholder 55">
            <a:extLst>
              <a:ext uri="{FF2B5EF4-FFF2-40B4-BE49-F238E27FC236}">
                <a16:creationId xmlns:a16="http://schemas.microsoft.com/office/drawing/2014/main" id="{3473E7AB-182C-64A7-FF73-D3C253EA18A3}"/>
              </a:ext>
            </a:extLst>
          </p:cNvPr>
          <p:cNvSpPr>
            <a:spLocks noGrp="1"/>
          </p:cNvSpPr>
          <p:nvPr>
            <p:ph type="body" sz="quarter" idx="39" hasCustomPrompt="1"/>
          </p:nvPr>
        </p:nvSpPr>
        <p:spPr>
          <a:xfrm>
            <a:off x="9014552" y="257940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10</a:t>
            </a:r>
          </a:p>
        </p:txBody>
      </p:sp>
      <p:sp>
        <p:nvSpPr>
          <p:cNvPr id="31" name="Text Placeholder 57">
            <a:extLst>
              <a:ext uri="{FF2B5EF4-FFF2-40B4-BE49-F238E27FC236}">
                <a16:creationId xmlns:a16="http://schemas.microsoft.com/office/drawing/2014/main" id="{A102B37B-57D3-EC75-1D7B-9FD08DD5A346}"/>
              </a:ext>
            </a:extLst>
          </p:cNvPr>
          <p:cNvSpPr>
            <a:spLocks noGrp="1"/>
          </p:cNvSpPr>
          <p:nvPr>
            <p:ph type="body" sz="quarter" idx="40" hasCustomPrompt="1"/>
          </p:nvPr>
        </p:nvSpPr>
        <p:spPr>
          <a:xfrm>
            <a:off x="9014551"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2" name="Text Placeholder 55">
            <a:extLst>
              <a:ext uri="{FF2B5EF4-FFF2-40B4-BE49-F238E27FC236}">
                <a16:creationId xmlns:a16="http://schemas.microsoft.com/office/drawing/2014/main" id="{22D28660-2E77-01DF-28C9-B5A43B654FDB}"/>
              </a:ext>
            </a:extLst>
          </p:cNvPr>
          <p:cNvSpPr>
            <a:spLocks noGrp="1"/>
          </p:cNvSpPr>
          <p:nvPr>
            <p:ph type="body" sz="quarter" idx="41" hasCustomPrompt="1"/>
          </p:nvPr>
        </p:nvSpPr>
        <p:spPr>
          <a:xfrm>
            <a:off x="8473381" y="257940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10</a:t>
            </a:r>
          </a:p>
        </p:txBody>
      </p:sp>
      <p:sp>
        <p:nvSpPr>
          <p:cNvPr id="33" name="Text Placeholder 55">
            <a:extLst>
              <a:ext uri="{FF2B5EF4-FFF2-40B4-BE49-F238E27FC236}">
                <a16:creationId xmlns:a16="http://schemas.microsoft.com/office/drawing/2014/main" id="{1731AF40-7314-5F49-3B63-A6BD4CE8EAE1}"/>
              </a:ext>
            </a:extLst>
          </p:cNvPr>
          <p:cNvSpPr>
            <a:spLocks noGrp="1"/>
          </p:cNvSpPr>
          <p:nvPr>
            <p:ph type="body" sz="quarter" idx="42" hasCustomPrompt="1"/>
          </p:nvPr>
        </p:nvSpPr>
        <p:spPr>
          <a:xfrm>
            <a:off x="9014552" y="380423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11</a:t>
            </a:r>
          </a:p>
        </p:txBody>
      </p:sp>
      <p:sp>
        <p:nvSpPr>
          <p:cNvPr id="34" name="Text Placeholder 57">
            <a:extLst>
              <a:ext uri="{FF2B5EF4-FFF2-40B4-BE49-F238E27FC236}">
                <a16:creationId xmlns:a16="http://schemas.microsoft.com/office/drawing/2014/main" id="{43059C03-F063-6242-5ACC-C4C6C1A77905}"/>
              </a:ext>
            </a:extLst>
          </p:cNvPr>
          <p:cNvSpPr>
            <a:spLocks noGrp="1"/>
          </p:cNvSpPr>
          <p:nvPr>
            <p:ph type="body" sz="quarter" idx="43" hasCustomPrompt="1"/>
          </p:nvPr>
        </p:nvSpPr>
        <p:spPr>
          <a:xfrm>
            <a:off x="9014551"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5" name="Text Placeholder 55">
            <a:extLst>
              <a:ext uri="{FF2B5EF4-FFF2-40B4-BE49-F238E27FC236}">
                <a16:creationId xmlns:a16="http://schemas.microsoft.com/office/drawing/2014/main" id="{B101E91B-BA5A-4035-1267-1B00AED8F13B}"/>
              </a:ext>
            </a:extLst>
          </p:cNvPr>
          <p:cNvSpPr>
            <a:spLocks noGrp="1"/>
          </p:cNvSpPr>
          <p:nvPr>
            <p:ph type="body" sz="quarter" idx="44" hasCustomPrompt="1"/>
          </p:nvPr>
        </p:nvSpPr>
        <p:spPr>
          <a:xfrm>
            <a:off x="8473381" y="380423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11</a:t>
            </a:r>
          </a:p>
        </p:txBody>
      </p:sp>
      <p:sp>
        <p:nvSpPr>
          <p:cNvPr id="36" name="Text Placeholder 55">
            <a:extLst>
              <a:ext uri="{FF2B5EF4-FFF2-40B4-BE49-F238E27FC236}">
                <a16:creationId xmlns:a16="http://schemas.microsoft.com/office/drawing/2014/main" id="{B2542DA6-E2F5-336A-7485-B9406D387944}"/>
              </a:ext>
            </a:extLst>
          </p:cNvPr>
          <p:cNvSpPr>
            <a:spLocks noGrp="1"/>
          </p:cNvSpPr>
          <p:nvPr>
            <p:ph type="body" sz="quarter" idx="45" hasCustomPrompt="1"/>
          </p:nvPr>
        </p:nvSpPr>
        <p:spPr>
          <a:xfrm>
            <a:off x="9014552" y="5029064"/>
            <a:ext cx="2684112"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12</a:t>
            </a:r>
          </a:p>
        </p:txBody>
      </p:sp>
      <p:sp>
        <p:nvSpPr>
          <p:cNvPr id="37" name="Text Placeholder 57">
            <a:extLst>
              <a:ext uri="{FF2B5EF4-FFF2-40B4-BE49-F238E27FC236}">
                <a16:creationId xmlns:a16="http://schemas.microsoft.com/office/drawing/2014/main" id="{F607B6CA-47D0-C208-6CDA-8B0A53B393FC}"/>
              </a:ext>
            </a:extLst>
          </p:cNvPr>
          <p:cNvSpPr>
            <a:spLocks noGrp="1"/>
          </p:cNvSpPr>
          <p:nvPr>
            <p:ph type="body" sz="quarter" idx="46" hasCustomPrompt="1"/>
          </p:nvPr>
        </p:nvSpPr>
        <p:spPr>
          <a:xfrm>
            <a:off x="9014551"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8" name="Text Placeholder 55">
            <a:extLst>
              <a:ext uri="{FF2B5EF4-FFF2-40B4-BE49-F238E27FC236}">
                <a16:creationId xmlns:a16="http://schemas.microsoft.com/office/drawing/2014/main" id="{C84CA957-8B0B-A366-BCC4-FCD02FA04BCD}"/>
              </a:ext>
            </a:extLst>
          </p:cNvPr>
          <p:cNvSpPr>
            <a:spLocks noGrp="1"/>
          </p:cNvSpPr>
          <p:nvPr>
            <p:ph type="body" sz="quarter" idx="47" hasCustomPrompt="1"/>
          </p:nvPr>
        </p:nvSpPr>
        <p:spPr>
          <a:xfrm>
            <a:off x="8473381" y="5029064"/>
            <a:ext cx="46238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12</a:t>
            </a:r>
          </a:p>
        </p:txBody>
      </p:sp>
      <p:sp>
        <p:nvSpPr>
          <p:cNvPr id="39" name="Footer Placeholder 38">
            <a:extLst>
              <a:ext uri="{FF2B5EF4-FFF2-40B4-BE49-F238E27FC236}">
                <a16:creationId xmlns:a16="http://schemas.microsoft.com/office/drawing/2014/main" id="{6480C83A-B903-FD8B-3BB2-8471DEA7FA88}"/>
              </a:ext>
            </a:extLst>
          </p:cNvPr>
          <p:cNvSpPr>
            <a:spLocks noGrp="1"/>
          </p:cNvSpPr>
          <p:nvPr>
            <p:ph type="ftr" sz="quarter" idx="48"/>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207553643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2" name="Text Placeholder 55">
            <a:extLst>
              <a:ext uri="{FF2B5EF4-FFF2-40B4-BE49-F238E27FC236}">
                <a16:creationId xmlns:a16="http://schemas.microsoft.com/office/drawing/2014/main" id="{4225ECBE-CA04-947A-153E-AA0A357D8F2B}"/>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3" name="Footer Placeholder 2">
            <a:extLst>
              <a:ext uri="{FF2B5EF4-FFF2-40B4-BE49-F238E27FC236}">
                <a16:creationId xmlns:a16="http://schemas.microsoft.com/office/drawing/2014/main" id="{4132B8E5-27A2-A5F1-75CD-B29AE6E4E22B}"/>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91449072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Body Text">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8"/>
            <a:ext cx="5393179" cy="4561087"/>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3" name="Text Placeholder 57">
            <a:extLst>
              <a:ext uri="{FF2B5EF4-FFF2-40B4-BE49-F238E27FC236}">
                <a16:creationId xmlns:a16="http://schemas.microsoft.com/office/drawing/2014/main" id="{071871FF-C3B2-21FC-E98F-21A0E3CCB7B5}"/>
              </a:ext>
            </a:extLst>
          </p:cNvPr>
          <p:cNvSpPr>
            <a:spLocks noGrp="1"/>
          </p:cNvSpPr>
          <p:nvPr>
            <p:ph type="body" sz="quarter" idx="14" hasCustomPrompt="1"/>
          </p:nvPr>
        </p:nvSpPr>
        <p:spPr>
          <a:xfrm>
            <a:off x="6305485" y="1556908"/>
            <a:ext cx="5393179" cy="4561087"/>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2" name="Footer Placeholder 1">
            <a:extLst>
              <a:ext uri="{FF2B5EF4-FFF2-40B4-BE49-F238E27FC236}">
                <a16:creationId xmlns:a16="http://schemas.microsoft.com/office/drawing/2014/main" id="{B6A51CE8-D328-075D-52FF-832C91FFFF6F}"/>
              </a:ext>
            </a:extLst>
          </p:cNvPr>
          <p:cNvSpPr>
            <a:spLocks noGrp="1"/>
          </p:cNvSpPr>
          <p:nvPr>
            <p:ph type="ftr" sz="quarter" idx="1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82713896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 with  Icons">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11090440" cy="672601"/>
          </a:xfrm>
        </p:spPr>
        <p:txBody>
          <a:bodyPr lIns="0" rIns="0">
            <a:normAutofit/>
          </a:bodyPr>
          <a:lstStyle>
            <a:lvl1pPr marL="0" indent="0">
              <a:lnSpc>
                <a:spcPct val="100000"/>
              </a:lnSpc>
              <a:spcBef>
                <a:spcPts val="0"/>
              </a:spcBef>
              <a:buNone/>
              <a:defRPr sz="14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br>
              <a:rPr lang="en-US" dirty="0"/>
            </a:b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0" name="Picture Placeholder 64">
            <a:extLst>
              <a:ext uri="{FF2B5EF4-FFF2-40B4-BE49-F238E27FC236}">
                <a16:creationId xmlns:a16="http://schemas.microsoft.com/office/drawing/2014/main" id="{3F5E6AF7-59E1-3973-1893-996CC2C5E69B}"/>
              </a:ext>
            </a:extLst>
          </p:cNvPr>
          <p:cNvSpPr>
            <a:spLocks noGrp="1"/>
          </p:cNvSpPr>
          <p:nvPr>
            <p:ph type="pic" sz="quarter" idx="17"/>
          </p:nvPr>
        </p:nvSpPr>
        <p:spPr>
          <a:xfrm>
            <a:off x="698892" y="3301848"/>
            <a:ext cx="444430" cy="444430"/>
          </a:xfrm>
        </p:spPr>
        <p:txBody>
          <a:bodyPr/>
          <a:lstStyle/>
          <a:p>
            <a:endParaRPr lang="en-IN"/>
          </a:p>
        </p:txBody>
      </p:sp>
      <p:sp>
        <p:nvSpPr>
          <p:cNvPr id="22" name="Picture Placeholder 64">
            <a:extLst>
              <a:ext uri="{FF2B5EF4-FFF2-40B4-BE49-F238E27FC236}">
                <a16:creationId xmlns:a16="http://schemas.microsoft.com/office/drawing/2014/main" id="{9FD630C4-CBD5-5977-BC0A-E8E160DAEB76}"/>
              </a:ext>
            </a:extLst>
          </p:cNvPr>
          <p:cNvSpPr>
            <a:spLocks noGrp="1"/>
          </p:cNvSpPr>
          <p:nvPr>
            <p:ph type="pic" sz="quarter" idx="18"/>
          </p:nvPr>
        </p:nvSpPr>
        <p:spPr>
          <a:xfrm>
            <a:off x="4464760" y="3301848"/>
            <a:ext cx="444430" cy="444430"/>
          </a:xfrm>
        </p:spPr>
        <p:txBody>
          <a:bodyPr/>
          <a:lstStyle/>
          <a:p>
            <a:endParaRPr lang="en-IN"/>
          </a:p>
        </p:txBody>
      </p:sp>
      <p:sp>
        <p:nvSpPr>
          <p:cNvPr id="24" name="Picture Placeholder 64">
            <a:extLst>
              <a:ext uri="{FF2B5EF4-FFF2-40B4-BE49-F238E27FC236}">
                <a16:creationId xmlns:a16="http://schemas.microsoft.com/office/drawing/2014/main" id="{8EB57358-649B-828F-E488-F95EDBF719D2}"/>
              </a:ext>
            </a:extLst>
          </p:cNvPr>
          <p:cNvSpPr>
            <a:spLocks noGrp="1"/>
          </p:cNvSpPr>
          <p:nvPr>
            <p:ph type="pic" sz="quarter" idx="19"/>
          </p:nvPr>
        </p:nvSpPr>
        <p:spPr>
          <a:xfrm>
            <a:off x="8669823" y="3301848"/>
            <a:ext cx="444430" cy="444430"/>
          </a:xfrm>
        </p:spPr>
        <p:txBody>
          <a:bodyPr/>
          <a:lstStyle/>
          <a:p>
            <a:endParaRPr lang="en-IN"/>
          </a:p>
        </p:txBody>
      </p:sp>
      <p:sp>
        <p:nvSpPr>
          <p:cNvPr id="29" name="Text Placeholder 28">
            <a:extLst>
              <a:ext uri="{FF2B5EF4-FFF2-40B4-BE49-F238E27FC236}">
                <a16:creationId xmlns:a16="http://schemas.microsoft.com/office/drawing/2014/main" id="{6586D209-F08F-BC58-6179-209AC6860488}"/>
              </a:ext>
            </a:extLst>
          </p:cNvPr>
          <p:cNvSpPr>
            <a:spLocks noGrp="1"/>
          </p:cNvSpPr>
          <p:nvPr>
            <p:ph type="body" sz="quarter" idx="21" hasCustomPrompt="1"/>
          </p:nvPr>
        </p:nvSpPr>
        <p:spPr>
          <a:xfrm>
            <a:off x="661834" y="3870723"/>
            <a:ext cx="3122755" cy="566523"/>
          </a:xfrm>
        </p:spPr>
        <p:txBody>
          <a:bodyPr>
            <a:normAutofit/>
          </a:bodyPr>
          <a:lstStyle>
            <a:lvl1pPr>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30" name="Text Placeholder 28">
            <a:extLst>
              <a:ext uri="{FF2B5EF4-FFF2-40B4-BE49-F238E27FC236}">
                <a16:creationId xmlns:a16="http://schemas.microsoft.com/office/drawing/2014/main" id="{6229EE80-0559-72A9-A6FE-D6084F3E3192}"/>
              </a:ext>
            </a:extLst>
          </p:cNvPr>
          <p:cNvSpPr>
            <a:spLocks noGrp="1"/>
          </p:cNvSpPr>
          <p:nvPr>
            <p:ph type="body" sz="quarter" idx="22" hasCustomPrompt="1"/>
          </p:nvPr>
        </p:nvSpPr>
        <p:spPr>
          <a:xfrm>
            <a:off x="661835" y="4505421"/>
            <a:ext cx="3122761" cy="1202360"/>
          </a:xfrm>
        </p:spPr>
        <p:txBody>
          <a:bodyPr>
            <a:noAutofit/>
          </a:bodyPr>
          <a:lstStyle>
            <a:lvl1pPr>
              <a:lnSpc>
                <a:spcPct val="100000"/>
              </a:lnSpc>
              <a:defRPr sz="1200" b="0">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34" name="Text Placeholder 28">
            <a:extLst>
              <a:ext uri="{FF2B5EF4-FFF2-40B4-BE49-F238E27FC236}">
                <a16:creationId xmlns:a16="http://schemas.microsoft.com/office/drawing/2014/main" id="{2E06E600-7EFA-387B-178C-C575EA879D04}"/>
              </a:ext>
            </a:extLst>
          </p:cNvPr>
          <p:cNvSpPr>
            <a:spLocks noGrp="1"/>
          </p:cNvSpPr>
          <p:nvPr>
            <p:ph type="body" sz="quarter" idx="23" hasCustomPrompt="1"/>
          </p:nvPr>
        </p:nvSpPr>
        <p:spPr>
          <a:xfrm>
            <a:off x="4437358" y="3870723"/>
            <a:ext cx="3224351" cy="566523"/>
          </a:xfrm>
        </p:spPr>
        <p:txBody>
          <a:bodyPr>
            <a:normAutofit/>
          </a:bodyPr>
          <a:lstStyle>
            <a:lvl1pPr>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35" name="Text Placeholder 28">
            <a:extLst>
              <a:ext uri="{FF2B5EF4-FFF2-40B4-BE49-F238E27FC236}">
                <a16:creationId xmlns:a16="http://schemas.microsoft.com/office/drawing/2014/main" id="{1E082374-0E00-6640-2C32-FD701776B3EB}"/>
              </a:ext>
            </a:extLst>
          </p:cNvPr>
          <p:cNvSpPr>
            <a:spLocks noGrp="1"/>
          </p:cNvSpPr>
          <p:nvPr>
            <p:ph type="body" sz="quarter" idx="24" hasCustomPrompt="1"/>
          </p:nvPr>
        </p:nvSpPr>
        <p:spPr>
          <a:xfrm>
            <a:off x="4437359" y="4505421"/>
            <a:ext cx="3132132" cy="1202360"/>
          </a:xfrm>
        </p:spPr>
        <p:txBody>
          <a:bodyPr>
            <a:noAutofit/>
          </a:bodyPr>
          <a:lstStyle>
            <a:lvl1pPr>
              <a:lnSpc>
                <a:spcPct val="100000"/>
              </a:lnSpc>
              <a:defRPr sz="1200" b="0">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3" name="Text Placeholder 28">
            <a:extLst>
              <a:ext uri="{FF2B5EF4-FFF2-40B4-BE49-F238E27FC236}">
                <a16:creationId xmlns:a16="http://schemas.microsoft.com/office/drawing/2014/main" id="{467E2D29-CE52-D1BB-FF6A-A4B57E38A299}"/>
              </a:ext>
            </a:extLst>
          </p:cNvPr>
          <p:cNvSpPr>
            <a:spLocks noGrp="1"/>
          </p:cNvSpPr>
          <p:nvPr>
            <p:ph type="body" sz="quarter" idx="25" hasCustomPrompt="1"/>
          </p:nvPr>
        </p:nvSpPr>
        <p:spPr>
          <a:xfrm>
            <a:off x="8669823" y="3870723"/>
            <a:ext cx="3224351" cy="566523"/>
          </a:xfrm>
        </p:spPr>
        <p:txBody>
          <a:bodyPr>
            <a:normAutofit/>
          </a:bodyPr>
          <a:lstStyle>
            <a:lvl1pPr>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54" name="Text Placeholder 28">
            <a:extLst>
              <a:ext uri="{FF2B5EF4-FFF2-40B4-BE49-F238E27FC236}">
                <a16:creationId xmlns:a16="http://schemas.microsoft.com/office/drawing/2014/main" id="{DE394AB7-7799-E497-9400-75CF36E021A6}"/>
              </a:ext>
            </a:extLst>
          </p:cNvPr>
          <p:cNvSpPr>
            <a:spLocks noGrp="1"/>
          </p:cNvSpPr>
          <p:nvPr>
            <p:ph type="body" sz="quarter" idx="26" hasCustomPrompt="1"/>
          </p:nvPr>
        </p:nvSpPr>
        <p:spPr>
          <a:xfrm>
            <a:off x="8669823" y="4505421"/>
            <a:ext cx="3132132" cy="1202360"/>
          </a:xfrm>
        </p:spPr>
        <p:txBody>
          <a:bodyPr>
            <a:noAutofit/>
          </a:bodyPr>
          <a:lstStyle>
            <a:lvl1pPr>
              <a:lnSpc>
                <a:spcPct val="100000"/>
              </a:lnSpc>
              <a:defRPr sz="1200" b="0">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 name="Text Placeholder 3">
            <a:extLst>
              <a:ext uri="{FF2B5EF4-FFF2-40B4-BE49-F238E27FC236}">
                <a16:creationId xmlns:a16="http://schemas.microsoft.com/office/drawing/2014/main" id="{3376CC8F-D9EA-C1FD-BEE8-3770AB1EDC2D}"/>
              </a:ext>
            </a:extLst>
          </p:cNvPr>
          <p:cNvSpPr>
            <a:spLocks noGrp="1"/>
          </p:cNvSpPr>
          <p:nvPr>
            <p:ph type="body" sz="quarter" idx="27" hasCustomPrompt="1"/>
          </p:nvPr>
        </p:nvSpPr>
        <p:spPr>
          <a:xfrm>
            <a:off x="507999" y="2509302"/>
            <a:ext cx="9492645" cy="444430"/>
          </a:xfrm>
        </p:spPr>
        <p:txBody>
          <a:bodyPr/>
          <a:lstStyle>
            <a:lvl1pPr>
              <a:defRPr>
                <a:solidFill>
                  <a:schemeClr val="accent2"/>
                </a:solidFill>
              </a:defRPr>
            </a:lvl1pPr>
          </a:lstStyle>
          <a:p>
            <a:pPr lvl="0"/>
            <a:r>
              <a:rPr lang="en-US" dirty="0"/>
              <a:t>Sub-heading </a:t>
            </a:r>
          </a:p>
        </p:txBody>
      </p:sp>
      <p:sp>
        <p:nvSpPr>
          <p:cNvPr id="2" name="Footer Placeholder 1">
            <a:extLst>
              <a:ext uri="{FF2B5EF4-FFF2-40B4-BE49-F238E27FC236}">
                <a16:creationId xmlns:a16="http://schemas.microsoft.com/office/drawing/2014/main" id="{EF337D32-787E-DF4E-D4D8-067778EA8A10}"/>
              </a:ext>
            </a:extLst>
          </p:cNvPr>
          <p:cNvSpPr>
            <a:spLocks noGrp="1"/>
          </p:cNvSpPr>
          <p:nvPr>
            <p:ph type="ftr" sz="quarter" idx="28"/>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229701130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with Images">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2420855" y="1354309"/>
            <a:ext cx="9187036" cy="377823"/>
          </a:xfrm>
        </p:spPr>
        <p:txBody>
          <a:bodyPr lIns="0" anchor="ctr">
            <a:noAutofit/>
          </a:bodyPr>
          <a:lstStyle>
            <a:lvl1pPr marL="0" indent="0">
              <a:buNone/>
              <a:defRPr sz="18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Two-liner descriptor of the metrics</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7" name="Text Placeholder 55">
            <a:extLst>
              <a:ext uri="{FF2B5EF4-FFF2-40B4-BE49-F238E27FC236}">
                <a16:creationId xmlns:a16="http://schemas.microsoft.com/office/drawing/2014/main" id="{4BE5069C-A101-99F3-940E-9F798AE8F11F}"/>
              </a:ext>
            </a:extLst>
          </p:cNvPr>
          <p:cNvSpPr>
            <a:spLocks noGrp="1"/>
          </p:cNvSpPr>
          <p:nvPr>
            <p:ph type="body" sz="quarter" idx="34" hasCustomPrompt="1"/>
          </p:nvPr>
        </p:nvSpPr>
        <p:spPr>
          <a:xfrm>
            <a:off x="508000" y="1354309"/>
            <a:ext cx="1478045" cy="377823"/>
          </a:xfrm>
        </p:spPr>
        <p:txBody>
          <a:bodyPr lIns="0" anchor="ctr">
            <a:noAutofit/>
          </a:bodyPr>
          <a:lstStyle>
            <a:lvl1pPr marL="0" indent="0">
              <a:buNone/>
              <a:defRPr sz="3600" b="1">
                <a:solidFill>
                  <a:schemeClr val="accent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$XXM</a:t>
            </a:r>
          </a:p>
        </p:txBody>
      </p:sp>
      <p:sp>
        <p:nvSpPr>
          <p:cNvPr id="8" name="Picture Placeholder 42">
            <a:extLst>
              <a:ext uri="{FF2B5EF4-FFF2-40B4-BE49-F238E27FC236}">
                <a16:creationId xmlns:a16="http://schemas.microsoft.com/office/drawing/2014/main" id="{52BD91B2-3558-3D1B-D2D1-7C6CB885044A}"/>
              </a:ext>
            </a:extLst>
          </p:cNvPr>
          <p:cNvSpPr>
            <a:spLocks noGrp="1"/>
          </p:cNvSpPr>
          <p:nvPr>
            <p:ph type="pic" sz="quarter" idx="35"/>
          </p:nvPr>
        </p:nvSpPr>
        <p:spPr>
          <a:xfrm>
            <a:off x="533400" y="2343065"/>
            <a:ext cx="3530256" cy="1592036"/>
          </a:xfrm>
        </p:spPr>
        <p:txBody>
          <a:bodyPr/>
          <a:lstStyle/>
          <a:p>
            <a:endParaRPr lang="en-US"/>
          </a:p>
        </p:txBody>
      </p:sp>
      <p:sp>
        <p:nvSpPr>
          <p:cNvPr id="9" name="Picture Placeholder 44">
            <a:extLst>
              <a:ext uri="{FF2B5EF4-FFF2-40B4-BE49-F238E27FC236}">
                <a16:creationId xmlns:a16="http://schemas.microsoft.com/office/drawing/2014/main" id="{A1B56FE2-8C24-2B4C-1DD7-73233A088902}"/>
              </a:ext>
            </a:extLst>
          </p:cNvPr>
          <p:cNvSpPr>
            <a:spLocks noGrp="1"/>
          </p:cNvSpPr>
          <p:nvPr>
            <p:ph type="pic" sz="quarter" idx="36"/>
          </p:nvPr>
        </p:nvSpPr>
        <p:spPr>
          <a:xfrm>
            <a:off x="4359506" y="2343065"/>
            <a:ext cx="3529164" cy="1592036"/>
          </a:xfrm>
        </p:spPr>
        <p:txBody>
          <a:bodyPr/>
          <a:lstStyle/>
          <a:p>
            <a:endParaRPr lang="en-US"/>
          </a:p>
        </p:txBody>
      </p:sp>
      <p:sp>
        <p:nvSpPr>
          <p:cNvPr id="10" name="Picture Placeholder 43">
            <a:extLst>
              <a:ext uri="{FF2B5EF4-FFF2-40B4-BE49-F238E27FC236}">
                <a16:creationId xmlns:a16="http://schemas.microsoft.com/office/drawing/2014/main" id="{B69D13CA-B26E-B129-7B1D-D7FABC6F6A41}"/>
              </a:ext>
            </a:extLst>
          </p:cNvPr>
          <p:cNvSpPr>
            <a:spLocks noGrp="1"/>
          </p:cNvSpPr>
          <p:nvPr>
            <p:ph type="pic" sz="quarter" idx="37"/>
          </p:nvPr>
        </p:nvSpPr>
        <p:spPr>
          <a:xfrm>
            <a:off x="8153400" y="2343065"/>
            <a:ext cx="3530159" cy="1592036"/>
          </a:xfrm>
        </p:spPr>
        <p:txBody>
          <a:bodyPr/>
          <a:lstStyle/>
          <a:p>
            <a:endParaRPr lang="en-US"/>
          </a:p>
        </p:txBody>
      </p:sp>
      <p:sp>
        <p:nvSpPr>
          <p:cNvPr id="63" name="Text Placeholder 61">
            <a:extLst>
              <a:ext uri="{FF2B5EF4-FFF2-40B4-BE49-F238E27FC236}">
                <a16:creationId xmlns:a16="http://schemas.microsoft.com/office/drawing/2014/main" id="{2103EF9C-73E2-E6DA-0A47-D648B352AA16}"/>
              </a:ext>
            </a:extLst>
          </p:cNvPr>
          <p:cNvSpPr>
            <a:spLocks noGrp="1"/>
          </p:cNvSpPr>
          <p:nvPr>
            <p:ph type="body" sz="quarter" idx="38" hasCustomPrompt="1"/>
          </p:nvPr>
        </p:nvSpPr>
        <p:spPr>
          <a:xfrm>
            <a:off x="559392" y="4118785"/>
            <a:ext cx="3504263" cy="298875"/>
          </a:xfrm>
        </p:spPr>
        <p:txBody>
          <a:bodyPr/>
          <a:lstStyle>
            <a:lvl1pPr>
              <a:defRPr b="0">
                <a:solidFill>
                  <a:schemeClr val="accent2"/>
                </a:solidFill>
              </a:defRPr>
            </a:lvl1pPr>
          </a:lstStyle>
          <a:p>
            <a:pPr lvl="0"/>
            <a:r>
              <a:rPr lang="en-US" dirty="0"/>
              <a:t>Heading 1</a:t>
            </a:r>
          </a:p>
        </p:txBody>
      </p:sp>
      <p:sp>
        <p:nvSpPr>
          <p:cNvPr id="66" name="Text Placeholder 61">
            <a:extLst>
              <a:ext uri="{FF2B5EF4-FFF2-40B4-BE49-F238E27FC236}">
                <a16:creationId xmlns:a16="http://schemas.microsoft.com/office/drawing/2014/main" id="{DB1BDFCC-F0B4-0533-1B07-58CBC2B74521}"/>
              </a:ext>
            </a:extLst>
          </p:cNvPr>
          <p:cNvSpPr>
            <a:spLocks noGrp="1"/>
          </p:cNvSpPr>
          <p:nvPr>
            <p:ph type="body" sz="quarter" idx="39" hasCustomPrompt="1"/>
          </p:nvPr>
        </p:nvSpPr>
        <p:spPr>
          <a:xfrm>
            <a:off x="4384408" y="4118785"/>
            <a:ext cx="3504263" cy="298875"/>
          </a:xfrm>
        </p:spPr>
        <p:txBody>
          <a:bodyPr/>
          <a:lstStyle>
            <a:lvl1pPr>
              <a:defRPr b="0">
                <a:solidFill>
                  <a:schemeClr val="accent2"/>
                </a:solidFill>
              </a:defRPr>
            </a:lvl1pPr>
          </a:lstStyle>
          <a:p>
            <a:pPr lvl="0"/>
            <a:r>
              <a:rPr lang="en-US" dirty="0"/>
              <a:t>Heading 2</a:t>
            </a:r>
          </a:p>
        </p:txBody>
      </p:sp>
      <p:sp>
        <p:nvSpPr>
          <p:cNvPr id="67" name="Text Placeholder 61">
            <a:extLst>
              <a:ext uri="{FF2B5EF4-FFF2-40B4-BE49-F238E27FC236}">
                <a16:creationId xmlns:a16="http://schemas.microsoft.com/office/drawing/2014/main" id="{7C1949C8-6A47-1326-CC8E-7DFFFE4A374E}"/>
              </a:ext>
            </a:extLst>
          </p:cNvPr>
          <p:cNvSpPr>
            <a:spLocks noGrp="1"/>
          </p:cNvSpPr>
          <p:nvPr>
            <p:ph type="body" sz="quarter" idx="40" hasCustomPrompt="1"/>
          </p:nvPr>
        </p:nvSpPr>
        <p:spPr>
          <a:xfrm>
            <a:off x="8179296" y="4118785"/>
            <a:ext cx="3504263" cy="298875"/>
          </a:xfrm>
        </p:spPr>
        <p:txBody>
          <a:bodyPr/>
          <a:lstStyle>
            <a:lvl1pPr>
              <a:defRPr b="0">
                <a:solidFill>
                  <a:schemeClr val="accent2"/>
                </a:solidFill>
              </a:defRPr>
            </a:lvl1pPr>
          </a:lstStyle>
          <a:p>
            <a:pPr lvl="0"/>
            <a:r>
              <a:rPr lang="en-US" dirty="0"/>
              <a:t>Heading 3</a:t>
            </a:r>
          </a:p>
        </p:txBody>
      </p:sp>
      <p:sp>
        <p:nvSpPr>
          <p:cNvPr id="77" name="Text Placeholder 61">
            <a:extLst>
              <a:ext uri="{FF2B5EF4-FFF2-40B4-BE49-F238E27FC236}">
                <a16:creationId xmlns:a16="http://schemas.microsoft.com/office/drawing/2014/main" id="{FF622517-DB79-CA82-1AAE-25D2E0EA1913}"/>
              </a:ext>
            </a:extLst>
          </p:cNvPr>
          <p:cNvSpPr>
            <a:spLocks noGrp="1"/>
          </p:cNvSpPr>
          <p:nvPr>
            <p:ph type="body" sz="quarter" idx="41" hasCustomPrompt="1"/>
          </p:nvPr>
        </p:nvSpPr>
        <p:spPr>
          <a:xfrm>
            <a:off x="559392"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78" name="Text Placeholder 61">
            <a:extLst>
              <a:ext uri="{FF2B5EF4-FFF2-40B4-BE49-F238E27FC236}">
                <a16:creationId xmlns:a16="http://schemas.microsoft.com/office/drawing/2014/main" id="{56BC15F1-FDA2-30F9-7278-FBDD37B25702}"/>
              </a:ext>
            </a:extLst>
          </p:cNvPr>
          <p:cNvSpPr>
            <a:spLocks noGrp="1"/>
          </p:cNvSpPr>
          <p:nvPr>
            <p:ph type="body" sz="quarter" idx="42" hasCustomPrompt="1"/>
          </p:nvPr>
        </p:nvSpPr>
        <p:spPr>
          <a:xfrm>
            <a:off x="559392"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79" name="Text Placeholder 61">
            <a:extLst>
              <a:ext uri="{FF2B5EF4-FFF2-40B4-BE49-F238E27FC236}">
                <a16:creationId xmlns:a16="http://schemas.microsoft.com/office/drawing/2014/main" id="{5924B142-7036-ABFD-E8DE-0FE6554B2733}"/>
              </a:ext>
            </a:extLst>
          </p:cNvPr>
          <p:cNvSpPr>
            <a:spLocks noGrp="1"/>
          </p:cNvSpPr>
          <p:nvPr>
            <p:ph type="body" sz="quarter" idx="44" hasCustomPrompt="1"/>
          </p:nvPr>
        </p:nvSpPr>
        <p:spPr>
          <a:xfrm>
            <a:off x="4384408"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80" name="Text Placeholder 61">
            <a:extLst>
              <a:ext uri="{FF2B5EF4-FFF2-40B4-BE49-F238E27FC236}">
                <a16:creationId xmlns:a16="http://schemas.microsoft.com/office/drawing/2014/main" id="{81C2CBCE-00BD-F507-F439-A2F810E06ACE}"/>
              </a:ext>
            </a:extLst>
          </p:cNvPr>
          <p:cNvSpPr>
            <a:spLocks noGrp="1"/>
          </p:cNvSpPr>
          <p:nvPr>
            <p:ph type="body" sz="quarter" idx="43" hasCustomPrompt="1"/>
          </p:nvPr>
        </p:nvSpPr>
        <p:spPr>
          <a:xfrm>
            <a:off x="4384408"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81" name="Text Placeholder 61">
            <a:extLst>
              <a:ext uri="{FF2B5EF4-FFF2-40B4-BE49-F238E27FC236}">
                <a16:creationId xmlns:a16="http://schemas.microsoft.com/office/drawing/2014/main" id="{5786A17A-BF66-86F8-9442-644A7ACDA26F}"/>
              </a:ext>
            </a:extLst>
          </p:cNvPr>
          <p:cNvSpPr>
            <a:spLocks noGrp="1"/>
          </p:cNvSpPr>
          <p:nvPr>
            <p:ph type="body" sz="quarter" idx="45" hasCustomPrompt="1"/>
          </p:nvPr>
        </p:nvSpPr>
        <p:spPr>
          <a:xfrm>
            <a:off x="8179296"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82" name="Text Placeholder 61">
            <a:extLst>
              <a:ext uri="{FF2B5EF4-FFF2-40B4-BE49-F238E27FC236}">
                <a16:creationId xmlns:a16="http://schemas.microsoft.com/office/drawing/2014/main" id="{9D832CF8-B18D-EAF9-7C21-A6CE6B3B5D2D}"/>
              </a:ext>
            </a:extLst>
          </p:cNvPr>
          <p:cNvSpPr>
            <a:spLocks noGrp="1"/>
          </p:cNvSpPr>
          <p:nvPr>
            <p:ph type="body" sz="quarter" idx="46" hasCustomPrompt="1"/>
          </p:nvPr>
        </p:nvSpPr>
        <p:spPr>
          <a:xfrm>
            <a:off x="8179296"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2" name="Footer Placeholder 1">
            <a:extLst>
              <a:ext uri="{FF2B5EF4-FFF2-40B4-BE49-F238E27FC236}">
                <a16:creationId xmlns:a16="http://schemas.microsoft.com/office/drawing/2014/main" id="{2C7B924F-8D0F-6E8E-B69F-1820FCB81563}"/>
              </a:ext>
            </a:extLst>
          </p:cNvPr>
          <p:cNvSpPr>
            <a:spLocks noGrp="1"/>
          </p:cNvSpPr>
          <p:nvPr>
            <p:ph type="ftr" sz="quarter" idx="47"/>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33345605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Pointers with Heading">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239501"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239500"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11239500" cy="607381"/>
          </a:xfrm>
        </p:spPr>
        <p:txBody>
          <a:bodyPr lIns="0" rIns="0">
            <a:normAutofit/>
          </a:bodyPr>
          <a:lstStyle>
            <a:lvl1pPr marL="0" indent="0">
              <a:lnSpc>
                <a:spcPct val="100000"/>
              </a:lnSpc>
              <a:buNone/>
              <a:defRPr sz="1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p:txBody>
      </p:sp>
      <p:sp>
        <p:nvSpPr>
          <p:cNvPr id="63" name="Text Placeholder 59">
            <a:extLst>
              <a:ext uri="{FF2B5EF4-FFF2-40B4-BE49-F238E27FC236}">
                <a16:creationId xmlns:a16="http://schemas.microsoft.com/office/drawing/2014/main" id="{C296B885-221C-815E-6E40-9ECF11CD9E33}"/>
              </a:ext>
            </a:extLst>
          </p:cNvPr>
          <p:cNvSpPr>
            <a:spLocks noGrp="1"/>
          </p:cNvSpPr>
          <p:nvPr>
            <p:ph type="body" sz="quarter" idx="15" hasCustomPrompt="1"/>
          </p:nvPr>
        </p:nvSpPr>
        <p:spPr>
          <a:xfrm>
            <a:off x="4484297" y="2705195"/>
            <a:ext cx="3352801"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2</a:t>
            </a:r>
          </a:p>
        </p:txBody>
      </p:sp>
      <p:sp>
        <p:nvSpPr>
          <p:cNvPr id="66" name="Text Placeholder 59">
            <a:extLst>
              <a:ext uri="{FF2B5EF4-FFF2-40B4-BE49-F238E27FC236}">
                <a16:creationId xmlns:a16="http://schemas.microsoft.com/office/drawing/2014/main" id="{D5108DD9-7763-28B1-4B89-9382F5017C31}"/>
              </a:ext>
            </a:extLst>
          </p:cNvPr>
          <p:cNvSpPr>
            <a:spLocks noGrp="1"/>
          </p:cNvSpPr>
          <p:nvPr>
            <p:ph type="body" sz="quarter" idx="16" hasCustomPrompt="1"/>
          </p:nvPr>
        </p:nvSpPr>
        <p:spPr>
          <a:xfrm>
            <a:off x="546101" y="4350431"/>
            <a:ext cx="3354052"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4</a:t>
            </a:r>
          </a:p>
        </p:txBody>
      </p:sp>
      <p:sp>
        <p:nvSpPr>
          <p:cNvPr id="67" name="Text Placeholder 59">
            <a:extLst>
              <a:ext uri="{FF2B5EF4-FFF2-40B4-BE49-F238E27FC236}">
                <a16:creationId xmlns:a16="http://schemas.microsoft.com/office/drawing/2014/main" id="{0C2433ED-3BF0-C048-61BE-7C7BF4E51A18}"/>
              </a:ext>
            </a:extLst>
          </p:cNvPr>
          <p:cNvSpPr>
            <a:spLocks noGrp="1"/>
          </p:cNvSpPr>
          <p:nvPr>
            <p:ph type="body" sz="quarter" idx="17" hasCustomPrompt="1"/>
          </p:nvPr>
        </p:nvSpPr>
        <p:spPr>
          <a:xfrm>
            <a:off x="4484297" y="4350431"/>
            <a:ext cx="3352801"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5</a:t>
            </a:r>
          </a:p>
        </p:txBody>
      </p:sp>
      <p:sp>
        <p:nvSpPr>
          <p:cNvPr id="101" name="Text Placeholder 99">
            <a:extLst>
              <a:ext uri="{FF2B5EF4-FFF2-40B4-BE49-F238E27FC236}">
                <a16:creationId xmlns:a16="http://schemas.microsoft.com/office/drawing/2014/main" id="{73B19B6A-C213-79F0-A558-72AE9DFACFF7}"/>
              </a:ext>
            </a:extLst>
          </p:cNvPr>
          <p:cNvSpPr>
            <a:spLocks noGrp="1"/>
          </p:cNvSpPr>
          <p:nvPr>
            <p:ph type="body" sz="quarter" idx="22" hasCustomPrompt="1"/>
          </p:nvPr>
        </p:nvSpPr>
        <p:spPr>
          <a:xfrm>
            <a:off x="546101" y="2705194"/>
            <a:ext cx="3380594" cy="354669"/>
          </a:xfrm>
        </p:spPr>
        <p:txBody>
          <a:bodyPr/>
          <a:lstStyle>
            <a:lvl1pPr marL="0">
              <a:lnSpc>
                <a:spcPct val="100000"/>
              </a:lnSpc>
              <a:spcBef>
                <a:spcPts val="1200"/>
              </a:spcBef>
              <a:defRPr>
                <a:solidFill>
                  <a:schemeClr val="tx1"/>
                </a:solidFill>
              </a:defRPr>
            </a:lvl1pPr>
            <a:lvl2pPr marL="0">
              <a:lnSpc>
                <a:spcPct val="100000"/>
              </a:lnSpc>
              <a:spcBef>
                <a:spcPts val="1200"/>
              </a:spcBef>
              <a:defRPr sz="1200">
                <a:solidFill>
                  <a:schemeClr val="accent4"/>
                </a:solidFill>
              </a:defRPr>
            </a:lvl2pPr>
          </a:lstStyle>
          <a:p>
            <a:pPr lvl="0"/>
            <a:r>
              <a:rPr lang="en-US" dirty="0"/>
              <a:t>Heading 1</a:t>
            </a:r>
          </a:p>
        </p:txBody>
      </p:sp>
      <p:sp>
        <p:nvSpPr>
          <p:cNvPr id="103" name="Text Placeholder 99">
            <a:extLst>
              <a:ext uri="{FF2B5EF4-FFF2-40B4-BE49-F238E27FC236}">
                <a16:creationId xmlns:a16="http://schemas.microsoft.com/office/drawing/2014/main" id="{63E03B55-AD24-F1F5-CA2C-8C4FEC606641}"/>
              </a:ext>
            </a:extLst>
          </p:cNvPr>
          <p:cNvSpPr>
            <a:spLocks noGrp="1"/>
          </p:cNvSpPr>
          <p:nvPr>
            <p:ph type="body" sz="quarter" idx="23" hasCustomPrompt="1"/>
          </p:nvPr>
        </p:nvSpPr>
        <p:spPr>
          <a:xfrm>
            <a:off x="546101"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4" name="Text Placeholder 99">
            <a:extLst>
              <a:ext uri="{FF2B5EF4-FFF2-40B4-BE49-F238E27FC236}">
                <a16:creationId xmlns:a16="http://schemas.microsoft.com/office/drawing/2014/main" id="{384E90A4-86F7-0E4C-38E1-23C600E99DAD}"/>
              </a:ext>
            </a:extLst>
          </p:cNvPr>
          <p:cNvSpPr>
            <a:spLocks noGrp="1"/>
          </p:cNvSpPr>
          <p:nvPr>
            <p:ph type="body" sz="quarter" idx="24" hasCustomPrompt="1"/>
          </p:nvPr>
        </p:nvSpPr>
        <p:spPr>
          <a:xfrm>
            <a:off x="4484297"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5" name="Text Placeholder 99">
            <a:extLst>
              <a:ext uri="{FF2B5EF4-FFF2-40B4-BE49-F238E27FC236}">
                <a16:creationId xmlns:a16="http://schemas.microsoft.com/office/drawing/2014/main" id="{733642FB-77AC-CE52-38E1-1E5BF16EC125}"/>
              </a:ext>
            </a:extLst>
          </p:cNvPr>
          <p:cNvSpPr>
            <a:spLocks noGrp="1"/>
          </p:cNvSpPr>
          <p:nvPr>
            <p:ph type="body" sz="quarter" idx="25" hasCustomPrompt="1"/>
          </p:nvPr>
        </p:nvSpPr>
        <p:spPr>
          <a:xfrm>
            <a:off x="546101"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6" name="Text Placeholder 99">
            <a:extLst>
              <a:ext uri="{FF2B5EF4-FFF2-40B4-BE49-F238E27FC236}">
                <a16:creationId xmlns:a16="http://schemas.microsoft.com/office/drawing/2014/main" id="{17E04BA4-3990-E970-9F13-C836DCCC888B}"/>
              </a:ext>
            </a:extLst>
          </p:cNvPr>
          <p:cNvSpPr>
            <a:spLocks noGrp="1"/>
          </p:cNvSpPr>
          <p:nvPr>
            <p:ph type="body" sz="quarter" idx="26" hasCustomPrompt="1"/>
          </p:nvPr>
        </p:nvSpPr>
        <p:spPr>
          <a:xfrm>
            <a:off x="4484297"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2" name="Text Placeholder 59">
            <a:extLst>
              <a:ext uri="{FF2B5EF4-FFF2-40B4-BE49-F238E27FC236}">
                <a16:creationId xmlns:a16="http://schemas.microsoft.com/office/drawing/2014/main" id="{A86DCFA3-3415-C393-0039-8661D08ADEDB}"/>
              </a:ext>
            </a:extLst>
          </p:cNvPr>
          <p:cNvSpPr>
            <a:spLocks noGrp="1"/>
          </p:cNvSpPr>
          <p:nvPr>
            <p:ph type="body" sz="quarter" idx="27" hasCustomPrompt="1"/>
          </p:nvPr>
        </p:nvSpPr>
        <p:spPr>
          <a:xfrm>
            <a:off x="8394699" y="2705195"/>
            <a:ext cx="3352801"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3</a:t>
            </a:r>
          </a:p>
        </p:txBody>
      </p:sp>
      <p:sp>
        <p:nvSpPr>
          <p:cNvPr id="3" name="Text Placeholder 59">
            <a:extLst>
              <a:ext uri="{FF2B5EF4-FFF2-40B4-BE49-F238E27FC236}">
                <a16:creationId xmlns:a16="http://schemas.microsoft.com/office/drawing/2014/main" id="{5DE456EA-2B99-C6D4-65F7-5D8FEEB67AF1}"/>
              </a:ext>
            </a:extLst>
          </p:cNvPr>
          <p:cNvSpPr>
            <a:spLocks noGrp="1"/>
          </p:cNvSpPr>
          <p:nvPr>
            <p:ph type="body" sz="quarter" idx="28" hasCustomPrompt="1"/>
          </p:nvPr>
        </p:nvSpPr>
        <p:spPr>
          <a:xfrm>
            <a:off x="8394699" y="4350431"/>
            <a:ext cx="3352801"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6</a:t>
            </a:r>
          </a:p>
        </p:txBody>
      </p:sp>
      <p:sp>
        <p:nvSpPr>
          <p:cNvPr id="4" name="Text Placeholder 99">
            <a:extLst>
              <a:ext uri="{FF2B5EF4-FFF2-40B4-BE49-F238E27FC236}">
                <a16:creationId xmlns:a16="http://schemas.microsoft.com/office/drawing/2014/main" id="{42D7D8AD-6073-02AE-1C92-140201EEAFFF}"/>
              </a:ext>
            </a:extLst>
          </p:cNvPr>
          <p:cNvSpPr>
            <a:spLocks noGrp="1"/>
          </p:cNvSpPr>
          <p:nvPr>
            <p:ph type="body" sz="quarter" idx="29" hasCustomPrompt="1"/>
          </p:nvPr>
        </p:nvSpPr>
        <p:spPr>
          <a:xfrm>
            <a:off x="8394700"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 name="Text Placeholder 99">
            <a:extLst>
              <a:ext uri="{FF2B5EF4-FFF2-40B4-BE49-F238E27FC236}">
                <a16:creationId xmlns:a16="http://schemas.microsoft.com/office/drawing/2014/main" id="{0C3E2768-CD10-35FE-8200-45BBFFD2B776}"/>
              </a:ext>
            </a:extLst>
          </p:cNvPr>
          <p:cNvSpPr>
            <a:spLocks noGrp="1"/>
          </p:cNvSpPr>
          <p:nvPr>
            <p:ph type="body" sz="quarter" idx="30" hasCustomPrompt="1"/>
          </p:nvPr>
        </p:nvSpPr>
        <p:spPr>
          <a:xfrm>
            <a:off x="8394700"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6" name="Footer Placeholder 5">
            <a:extLst>
              <a:ext uri="{FF2B5EF4-FFF2-40B4-BE49-F238E27FC236}">
                <a16:creationId xmlns:a16="http://schemas.microsoft.com/office/drawing/2014/main" id="{4B9A9228-E91B-6F65-9BCF-1B390C091A91}"/>
              </a:ext>
            </a:extLst>
          </p:cNvPr>
          <p:cNvSpPr>
            <a:spLocks noGrp="1"/>
          </p:cNvSpPr>
          <p:nvPr>
            <p:ph type="ftr" sz="quarter" idx="3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81295511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Column with Headings">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107" name="Text Placeholder 61">
            <a:extLst>
              <a:ext uri="{FF2B5EF4-FFF2-40B4-BE49-F238E27FC236}">
                <a16:creationId xmlns:a16="http://schemas.microsoft.com/office/drawing/2014/main" id="{5DB8497C-3C73-F3DB-50BD-EB4238604AF2}"/>
              </a:ext>
            </a:extLst>
          </p:cNvPr>
          <p:cNvSpPr>
            <a:spLocks noGrp="1"/>
          </p:cNvSpPr>
          <p:nvPr>
            <p:ph type="body" sz="quarter" idx="54" hasCustomPrompt="1"/>
          </p:nvPr>
        </p:nvSpPr>
        <p:spPr>
          <a:xfrm>
            <a:off x="508000"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 name="Text Placeholder 55">
            <a:extLst>
              <a:ext uri="{FF2B5EF4-FFF2-40B4-BE49-F238E27FC236}">
                <a16:creationId xmlns:a16="http://schemas.microsoft.com/office/drawing/2014/main" id="{BBC30F16-1D6A-1DCC-A141-36105F89BCE1}"/>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explaining the slide</a:t>
            </a:r>
          </a:p>
        </p:txBody>
      </p:sp>
      <p:sp>
        <p:nvSpPr>
          <p:cNvPr id="11" name="Text Placeholder 61">
            <a:extLst>
              <a:ext uri="{FF2B5EF4-FFF2-40B4-BE49-F238E27FC236}">
                <a16:creationId xmlns:a16="http://schemas.microsoft.com/office/drawing/2014/main" id="{9656809A-7167-A1CD-1A04-505545726041}"/>
              </a:ext>
            </a:extLst>
          </p:cNvPr>
          <p:cNvSpPr>
            <a:spLocks noGrp="1"/>
          </p:cNvSpPr>
          <p:nvPr>
            <p:ph type="body" sz="quarter" idx="53" hasCustomPrompt="1"/>
          </p:nvPr>
        </p:nvSpPr>
        <p:spPr>
          <a:xfrm>
            <a:off x="508000" y="1876471"/>
            <a:ext cx="2110121" cy="284509"/>
          </a:xfrm>
        </p:spPr>
        <p:txBody>
          <a:bodyPr>
            <a:noAutofit/>
          </a:bodyPr>
          <a:lstStyle>
            <a:lvl1pPr algn="l">
              <a:lnSpc>
                <a:spcPct val="100000"/>
              </a:lnSpc>
              <a:defRPr sz="2000" b="0">
                <a:solidFill>
                  <a:schemeClr val="accent2"/>
                </a:solidFill>
                <a:latin typeface="+mj-lt"/>
              </a:defRPr>
            </a:lvl1pPr>
          </a:lstStyle>
          <a:p>
            <a:pPr lvl="0"/>
            <a:r>
              <a:rPr lang="en-US" dirty="0"/>
              <a:t>Heading 1</a:t>
            </a:r>
          </a:p>
        </p:txBody>
      </p:sp>
      <p:sp>
        <p:nvSpPr>
          <p:cNvPr id="12" name="Text Placeholder 61">
            <a:extLst>
              <a:ext uri="{FF2B5EF4-FFF2-40B4-BE49-F238E27FC236}">
                <a16:creationId xmlns:a16="http://schemas.microsoft.com/office/drawing/2014/main" id="{33E56D0C-F28F-F940-E25F-3C4607C60F6E}"/>
              </a:ext>
            </a:extLst>
          </p:cNvPr>
          <p:cNvSpPr>
            <a:spLocks noGrp="1"/>
          </p:cNvSpPr>
          <p:nvPr>
            <p:ph type="body" sz="quarter" idx="55" hasCustomPrompt="1"/>
          </p:nvPr>
        </p:nvSpPr>
        <p:spPr>
          <a:xfrm>
            <a:off x="3430296"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3" name="Text Placeholder 61">
            <a:extLst>
              <a:ext uri="{FF2B5EF4-FFF2-40B4-BE49-F238E27FC236}">
                <a16:creationId xmlns:a16="http://schemas.microsoft.com/office/drawing/2014/main" id="{0760D47B-9E34-B74D-ED45-B90E0CEABC9A}"/>
              </a:ext>
            </a:extLst>
          </p:cNvPr>
          <p:cNvSpPr>
            <a:spLocks noGrp="1"/>
          </p:cNvSpPr>
          <p:nvPr>
            <p:ph type="body" sz="quarter" idx="56" hasCustomPrompt="1"/>
          </p:nvPr>
        </p:nvSpPr>
        <p:spPr>
          <a:xfrm>
            <a:off x="3430296" y="1876471"/>
            <a:ext cx="2110121" cy="284509"/>
          </a:xfrm>
        </p:spPr>
        <p:txBody>
          <a:bodyPr>
            <a:noAutofit/>
          </a:bodyPr>
          <a:lstStyle>
            <a:lvl1pPr algn="l">
              <a:lnSpc>
                <a:spcPct val="100000"/>
              </a:lnSpc>
              <a:defRPr sz="2000" b="0">
                <a:solidFill>
                  <a:schemeClr val="accent2"/>
                </a:solidFill>
                <a:latin typeface="+mj-lt"/>
              </a:defRPr>
            </a:lvl1pPr>
          </a:lstStyle>
          <a:p>
            <a:pPr lvl="0"/>
            <a:r>
              <a:rPr lang="en-US" dirty="0"/>
              <a:t>Heading 2</a:t>
            </a:r>
          </a:p>
        </p:txBody>
      </p:sp>
      <p:sp>
        <p:nvSpPr>
          <p:cNvPr id="14" name="Text Placeholder 61">
            <a:extLst>
              <a:ext uri="{FF2B5EF4-FFF2-40B4-BE49-F238E27FC236}">
                <a16:creationId xmlns:a16="http://schemas.microsoft.com/office/drawing/2014/main" id="{974B15CA-D3E9-FD91-5B27-A4C55426B34E}"/>
              </a:ext>
            </a:extLst>
          </p:cNvPr>
          <p:cNvSpPr>
            <a:spLocks noGrp="1"/>
          </p:cNvSpPr>
          <p:nvPr>
            <p:ph type="body" sz="quarter" idx="57" hasCustomPrompt="1"/>
          </p:nvPr>
        </p:nvSpPr>
        <p:spPr>
          <a:xfrm>
            <a:off x="6375426"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5" name="Text Placeholder 61">
            <a:extLst>
              <a:ext uri="{FF2B5EF4-FFF2-40B4-BE49-F238E27FC236}">
                <a16:creationId xmlns:a16="http://schemas.microsoft.com/office/drawing/2014/main" id="{423FACC9-7597-4A95-D19A-30336EB4D422}"/>
              </a:ext>
            </a:extLst>
          </p:cNvPr>
          <p:cNvSpPr>
            <a:spLocks noGrp="1"/>
          </p:cNvSpPr>
          <p:nvPr>
            <p:ph type="body" sz="quarter" idx="58" hasCustomPrompt="1"/>
          </p:nvPr>
        </p:nvSpPr>
        <p:spPr>
          <a:xfrm>
            <a:off x="6375426" y="1876471"/>
            <a:ext cx="2110121" cy="284509"/>
          </a:xfrm>
        </p:spPr>
        <p:txBody>
          <a:bodyPr>
            <a:noAutofit/>
          </a:bodyPr>
          <a:lstStyle>
            <a:lvl1pPr algn="l">
              <a:lnSpc>
                <a:spcPct val="100000"/>
              </a:lnSpc>
              <a:defRPr sz="2000" b="0">
                <a:solidFill>
                  <a:schemeClr val="accent2"/>
                </a:solidFill>
                <a:latin typeface="+mj-lt"/>
              </a:defRPr>
            </a:lvl1pPr>
          </a:lstStyle>
          <a:p>
            <a:pPr lvl="0"/>
            <a:r>
              <a:rPr lang="en-US" dirty="0"/>
              <a:t>Heading 3</a:t>
            </a:r>
          </a:p>
        </p:txBody>
      </p:sp>
      <p:sp>
        <p:nvSpPr>
          <p:cNvPr id="16" name="Text Placeholder 61">
            <a:extLst>
              <a:ext uri="{FF2B5EF4-FFF2-40B4-BE49-F238E27FC236}">
                <a16:creationId xmlns:a16="http://schemas.microsoft.com/office/drawing/2014/main" id="{E7651258-3D9B-7ED7-EBF3-2C568CD4C0BE}"/>
              </a:ext>
            </a:extLst>
          </p:cNvPr>
          <p:cNvSpPr>
            <a:spLocks noGrp="1"/>
          </p:cNvSpPr>
          <p:nvPr>
            <p:ph type="body" sz="quarter" idx="59" hasCustomPrompt="1"/>
          </p:nvPr>
        </p:nvSpPr>
        <p:spPr>
          <a:xfrm>
            <a:off x="9311031"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7" name="Text Placeholder 61">
            <a:extLst>
              <a:ext uri="{FF2B5EF4-FFF2-40B4-BE49-F238E27FC236}">
                <a16:creationId xmlns:a16="http://schemas.microsoft.com/office/drawing/2014/main" id="{A1859DFC-3460-EAB9-C10E-B19A376A6AFD}"/>
              </a:ext>
            </a:extLst>
          </p:cNvPr>
          <p:cNvSpPr>
            <a:spLocks noGrp="1"/>
          </p:cNvSpPr>
          <p:nvPr>
            <p:ph type="body" sz="quarter" idx="60" hasCustomPrompt="1"/>
          </p:nvPr>
        </p:nvSpPr>
        <p:spPr>
          <a:xfrm>
            <a:off x="9311031" y="1876471"/>
            <a:ext cx="2110121" cy="284509"/>
          </a:xfrm>
        </p:spPr>
        <p:txBody>
          <a:bodyPr>
            <a:noAutofit/>
          </a:bodyPr>
          <a:lstStyle>
            <a:lvl1pPr algn="l">
              <a:lnSpc>
                <a:spcPct val="100000"/>
              </a:lnSpc>
              <a:defRPr sz="2000" b="0">
                <a:solidFill>
                  <a:schemeClr val="accent2"/>
                </a:solidFill>
                <a:latin typeface="+mj-lt"/>
              </a:defRPr>
            </a:lvl1pPr>
          </a:lstStyle>
          <a:p>
            <a:pPr lvl="0"/>
            <a:r>
              <a:rPr lang="en-US" dirty="0"/>
              <a:t>Heading 4</a:t>
            </a:r>
          </a:p>
        </p:txBody>
      </p:sp>
      <p:sp>
        <p:nvSpPr>
          <p:cNvPr id="3" name="Footer Placeholder 2">
            <a:extLst>
              <a:ext uri="{FF2B5EF4-FFF2-40B4-BE49-F238E27FC236}">
                <a16:creationId xmlns:a16="http://schemas.microsoft.com/office/drawing/2014/main" id="{35D83530-1CDB-860B-1546-2AF5050B5B58}"/>
              </a:ext>
            </a:extLst>
          </p:cNvPr>
          <p:cNvSpPr>
            <a:spLocks noGrp="1"/>
          </p:cNvSpPr>
          <p:nvPr>
            <p:ph type="ftr" sz="quarter" idx="6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63478053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Pointers with Heading + Metrics">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2697F53-888F-3B91-C64E-2F57CE1F9FA8}"/>
              </a:ext>
            </a:extLst>
          </p:cNvPr>
          <p:cNvSpPr/>
          <p:nvPr userDrawn="1"/>
        </p:nvSpPr>
        <p:spPr>
          <a:xfrm>
            <a:off x="9271000" y="-2"/>
            <a:ext cx="2921001" cy="685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8098658"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8064828"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8074660" cy="765518"/>
          </a:xfrm>
        </p:spPr>
        <p:txBody>
          <a:bodyPr lIns="0" rIns="0">
            <a:normAutofit/>
          </a:bodyPr>
          <a:lstStyle>
            <a:lvl1pPr marL="0" indent="0">
              <a:lnSpc>
                <a:spcPct val="100000"/>
              </a:lnSpc>
              <a:buNone/>
              <a:defRPr sz="14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p:txBody>
      </p:sp>
      <p:sp>
        <p:nvSpPr>
          <p:cNvPr id="63" name="Text Placeholder 59">
            <a:extLst>
              <a:ext uri="{FF2B5EF4-FFF2-40B4-BE49-F238E27FC236}">
                <a16:creationId xmlns:a16="http://schemas.microsoft.com/office/drawing/2014/main" id="{C296B885-221C-815E-6E40-9ECF11CD9E33}"/>
              </a:ext>
            </a:extLst>
          </p:cNvPr>
          <p:cNvSpPr>
            <a:spLocks noGrp="1"/>
          </p:cNvSpPr>
          <p:nvPr>
            <p:ph type="body" sz="quarter" idx="15" hasCustomPrompt="1"/>
          </p:nvPr>
        </p:nvSpPr>
        <p:spPr>
          <a:xfrm>
            <a:off x="4923675" y="2857595"/>
            <a:ext cx="3649153"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2</a:t>
            </a:r>
          </a:p>
        </p:txBody>
      </p:sp>
      <p:sp>
        <p:nvSpPr>
          <p:cNvPr id="66" name="Text Placeholder 59">
            <a:extLst>
              <a:ext uri="{FF2B5EF4-FFF2-40B4-BE49-F238E27FC236}">
                <a16:creationId xmlns:a16="http://schemas.microsoft.com/office/drawing/2014/main" id="{D5108DD9-7763-28B1-4B89-9382F5017C31}"/>
              </a:ext>
            </a:extLst>
          </p:cNvPr>
          <p:cNvSpPr>
            <a:spLocks noGrp="1"/>
          </p:cNvSpPr>
          <p:nvPr>
            <p:ph type="body" sz="quarter" idx="16" hasCustomPrompt="1"/>
          </p:nvPr>
        </p:nvSpPr>
        <p:spPr>
          <a:xfrm>
            <a:off x="546100" y="4502831"/>
            <a:ext cx="3650515"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3</a:t>
            </a:r>
          </a:p>
        </p:txBody>
      </p:sp>
      <p:sp>
        <p:nvSpPr>
          <p:cNvPr id="67" name="Text Placeholder 59">
            <a:extLst>
              <a:ext uri="{FF2B5EF4-FFF2-40B4-BE49-F238E27FC236}">
                <a16:creationId xmlns:a16="http://schemas.microsoft.com/office/drawing/2014/main" id="{0C2433ED-3BF0-C048-61BE-7C7BF4E51A18}"/>
              </a:ext>
            </a:extLst>
          </p:cNvPr>
          <p:cNvSpPr>
            <a:spLocks noGrp="1"/>
          </p:cNvSpPr>
          <p:nvPr>
            <p:ph type="body" sz="quarter" idx="17" hasCustomPrompt="1"/>
          </p:nvPr>
        </p:nvSpPr>
        <p:spPr>
          <a:xfrm>
            <a:off x="4923675" y="4502831"/>
            <a:ext cx="3649153" cy="361269"/>
          </a:xfrm>
        </p:spPr>
        <p:txBody>
          <a:bodyPr lIns="0" rIns="0"/>
          <a:lstStyle>
            <a:lvl1pPr marL="0" indent="0">
              <a:lnSpc>
                <a:spcPct val="100000"/>
              </a:lnSpc>
              <a:spcBef>
                <a:spcPts val="0"/>
              </a:spcBef>
              <a:spcAft>
                <a:spcPts val="1200"/>
              </a:spcAft>
              <a:buNone/>
              <a:defRPr sz="2000">
                <a:solidFill>
                  <a:schemeClr val="tx1"/>
                </a:solidFill>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4</a:t>
            </a:r>
          </a:p>
        </p:txBody>
      </p:sp>
      <p:sp>
        <p:nvSpPr>
          <p:cNvPr id="74" name="Text Placeholder 73">
            <a:extLst>
              <a:ext uri="{FF2B5EF4-FFF2-40B4-BE49-F238E27FC236}">
                <a16:creationId xmlns:a16="http://schemas.microsoft.com/office/drawing/2014/main" id="{95EEC205-D135-4DC6-0297-C17B35E7382D}"/>
              </a:ext>
            </a:extLst>
          </p:cNvPr>
          <p:cNvSpPr>
            <a:spLocks noGrp="1"/>
          </p:cNvSpPr>
          <p:nvPr>
            <p:ph type="body" sz="quarter" idx="18" hasCustomPrompt="1"/>
          </p:nvPr>
        </p:nvSpPr>
        <p:spPr>
          <a:xfrm>
            <a:off x="9491598" y="355153"/>
            <a:ext cx="1790006" cy="329384"/>
          </a:xfrm>
        </p:spPr>
        <p:txBody>
          <a:bodyPr/>
          <a:lstStyle>
            <a:lvl1pPr marL="0" indent="0">
              <a:lnSpc>
                <a:spcPct val="100000"/>
              </a:lnSpc>
              <a:spcBef>
                <a:spcPts val="0"/>
              </a:spcBef>
              <a:buNone/>
              <a:defRPr b="1">
                <a:solidFill>
                  <a:schemeClr val="accent2"/>
                </a:solidFill>
                <a:latin typeface="+mj-lt"/>
              </a:defRPr>
            </a:lvl1pPr>
            <a:lvl2pPr marL="0" indent="0">
              <a:lnSpc>
                <a:spcPct val="100000"/>
              </a:lnSpc>
              <a:spcBef>
                <a:spcPts val="600"/>
              </a:spcBef>
              <a:buNone/>
              <a:defRPr sz="1400"/>
            </a:lvl2pPr>
          </a:lstStyle>
          <a:p>
            <a:pPr lvl="0"/>
            <a:r>
              <a:rPr lang="en-US" dirty="0"/>
              <a:t>Metric 1</a:t>
            </a:r>
          </a:p>
        </p:txBody>
      </p:sp>
      <p:sp>
        <p:nvSpPr>
          <p:cNvPr id="78" name="Text Placeholder 73">
            <a:extLst>
              <a:ext uri="{FF2B5EF4-FFF2-40B4-BE49-F238E27FC236}">
                <a16:creationId xmlns:a16="http://schemas.microsoft.com/office/drawing/2014/main" id="{3544FEA9-E6C2-3488-1719-3C534B39FC07}"/>
              </a:ext>
            </a:extLst>
          </p:cNvPr>
          <p:cNvSpPr>
            <a:spLocks noGrp="1"/>
          </p:cNvSpPr>
          <p:nvPr>
            <p:ph type="body" sz="quarter" idx="19" hasCustomPrompt="1"/>
          </p:nvPr>
        </p:nvSpPr>
        <p:spPr>
          <a:xfrm>
            <a:off x="9491598" y="1802276"/>
            <a:ext cx="1790006" cy="327865"/>
          </a:xfrm>
        </p:spPr>
        <p:txBody>
          <a:bodyPr/>
          <a:lstStyle>
            <a:lvl1pPr marL="0" indent="0">
              <a:lnSpc>
                <a:spcPct val="100000"/>
              </a:lnSpc>
              <a:spcBef>
                <a:spcPts val="0"/>
              </a:spcBef>
              <a:buNone/>
              <a:defRPr b="1">
                <a:solidFill>
                  <a:schemeClr val="accent2"/>
                </a:solidFill>
                <a:latin typeface="+mj-lt"/>
              </a:defRPr>
            </a:lvl1pPr>
            <a:lvl2pPr marL="0" indent="0">
              <a:lnSpc>
                <a:spcPct val="100000"/>
              </a:lnSpc>
              <a:spcBef>
                <a:spcPts val="600"/>
              </a:spcBef>
              <a:buNone/>
              <a:defRPr sz="1400"/>
            </a:lvl2pPr>
          </a:lstStyle>
          <a:p>
            <a:pPr lvl="0"/>
            <a:r>
              <a:rPr lang="en-US" dirty="0"/>
              <a:t>Metric 2</a:t>
            </a:r>
          </a:p>
        </p:txBody>
      </p:sp>
      <p:sp>
        <p:nvSpPr>
          <p:cNvPr id="80" name="Text Placeholder 73">
            <a:extLst>
              <a:ext uri="{FF2B5EF4-FFF2-40B4-BE49-F238E27FC236}">
                <a16:creationId xmlns:a16="http://schemas.microsoft.com/office/drawing/2014/main" id="{11898AE3-74D6-142F-F047-8064171AF79D}"/>
              </a:ext>
            </a:extLst>
          </p:cNvPr>
          <p:cNvSpPr>
            <a:spLocks noGrp="1"/>
          </p:cNvSpPr>
          <p:nvPr>
            <p:ph type="body" sz="quarter" idx="21" hasCustomPrompt="1"/>
          </p:nvPr>
        </p:nvSpPr>
        <p:spPr>
          <a:xfrm>
            <a:off x="9491598" y="4696522"/>
            <a:ext cx="1790006" cy="327865"/>
          </a:xfrm>
        </p:spPr>
        <p:txBody>
          <a:bodyPr/>
          <a:lstStyle>
            <a:lvl1pPr marL="0" indent="0">
              <a:lnSpc>
                <a:spcPct val="100000"/>
              </a:lnSpc>
              <a:spcBef>
                <a:spcPts val="0"/>
              </a:spcBef>
              <a:buNone/>
              <a:defRPr b="1">
                <a:solidFill>
                  <a:schemeClr val="accent2"/>
                </a:solidFill>
                <a:latin typeface="+mj-lt"/>
              </a:defRPr>
            </a:lvl1pPr>
            <a:lvl2pPr marL="0" indent="0">
              <a:lnSpc>
                <a:spcPct val="100000"/>
              </a:lnSpc>
              <a:spcBef>
                <a:spcPts val="600"/>
              </a:spcBef>
              <a:buNone/>
              <a:defRPr sz="1400"/>
            </a:lvl2pPr>
          </a:lstStyle>
          <a:p>
            <a:pPr lvl="0"/>
            <a:r>
              <a:rPr lang="en-US" dirty="0"/>
              <a:t>Metric 4</a:t>
            </a:r>
          </a:p>
        </p:txBody>
      </p:sp>
      <p:sp>
        <p:nvSpPr>
          <p:cNvPr id="79" name="Text Placeholder 73">
            <a:extLst>
              <a:ext uri="{FF2B5EF4-FFF2-40B4-BE49-F238E27FC236}">
                <a16:creationId xmlns:a16="http://schemas.microsoft.com/office/drawing/2014/main" id="{7A1A0093-9793-2D7A-3D3F-45A540320967}"/>
              </a:ext>
            </a:extLst>
          </p:cNvPr>
          <p:cNvSpPr>
            <a:spLocks noGrp="1"/>
          </p:cNvSpPr>
          <p:nvPr>
            <p:ph type="body" sz="quarter" idx="20" hasCustomPrompt="1"/>
          </p:nvPr>
        </p:nvSpPr>
        <p:spPr>
          <a:xfrm>
            <a:off x="9491598" y="3249399"/>
            <a:ext cx="1790006" cy="327865"/>
          </a:xfrm>
        </p:spPr>
        <p:txBody>
          <a:bodyPr/>
          <a:lstStyle>
            <a:lvl1pPr marL="0" indent="0">
              <a:lnSpc>
                <a:spcPct val="100000"/>
              </a:lnSpc>
              <a:spcBef>
                <a:spcPts val="0"/>
              </a:spcBef>
              <a:buNone/>
              <a:defRPr b="1">
                <a:solidFill>
                  <a:schemeClr val="accent2"/>
                </a:solidFill>
                <a:latin typeface="+mj-lt"/>
              </a:defRPr>
            </a:lvl1pPr>
            <a:lvl2pPr marL="0" indent="0">
              <a:lnSpc>
                <a:spcPct val="100000"/>
              </a:lnSpc>
              <a:spcBef>
                <a:spcPts val="600"/>
              </a:spcBef>
              <a:buNone/>
              <a:defRPr sz="1400"/>
            </a:lvl2pPr>
          </a:lstStyle>
          <a:p>
            <a:pPr lvl="0"/>
            <a:r>
              <a:rPr lang="en-US" dirty="0"/>
              <a:t>Metric 3</a:t>
            </a:r>
          </a:p>
        </p:txBody>
      </p:sp>
      <p:sp>
        <p:nvSpPr>
          <p:cNvPr id="98" name="TextBox 97">
            <a:extLst>
              <a:ext uri="{FF2B5EF4-FFF2-40B4-BE49-F238E27FC236}">
                <a16:creationId xmlns:a16="http://schemas.microsoft.com/office/drawing/2014/main" id="{D2B69A14-0DC5-303C-31BA-DEBD9411A6D8}"/>
              </a:ext>
            </a:extLst>
          </p:cNvPr>
          <p:cNvSpPr txBox="1"/>
          <p:nvPr userDrawn="1"/>
        </p:nvSpPr>
        <p:spPr>
          <a:xfrm>
            <a:off x="11428787" y="6435041"/>
            <a:ext cx="344966" cy="246221"/>
          </a:xfrm>
          <a:prstGeom prst="rect">
            <a:avLst/>
          </a:prstGeom>
          <a:noFill/>
        </p:spPr>
        <p:txBody>
          <a:bodyPr wrap="none" rtlCol="0" anchor="ctr">
            <a:noAutofit/>
          </a:bodyPr>
          <a:lstStyle/>
          <a:p>
            <a:pPr algn="r"/>
            <a:fld id="{F6A62140-F3D2-42D5-B1F9-9337C2D324D2}" type="slidenum">
              <a:rPr lang="en-US" sz="1000" baseline="0" smtClean="0"/>
              <a:pPr algn="r"/>
              <a:t>‹#›</a:t>
            </a:fld>
            <a:endParaRPr lang="en-US" sz="1000" baseline="0"/>
          </a:p>
        </p:txBody>
      </p:sp>
      <p:sp>
        <p:nvSpPr>
          <p:cNvPr id="101" name="Text Placeholder 99">
            <a:extLst>
              <a:ext uri="{FF2B5EF4-FFF2-40B4-BE49-F238E27FC236}">
                <a16:creationId xmlns:a16="http://schemas.microsoft.com/office/drawing/2014/main" id="{73B19B6A-C213-79F0-A558-72AE9DFACFF7}"/>
              </a:ext>
            </a:extLst>
          </p:cNvPr>
          <p:cNvSpPr>
            <a:spLocks noGrp="1"/>
          </p:cNvSpPr>
          <p:nvPr>
            <p:ph type="body" sz="quarter" idx="22" hasCustomPrompt="1"/>
          </p:nvPr>
        </p:nvSpPr>
        <p:spPr>
          <a:xfrm>
            <a:off x="546100" y="2857594"/>
            <a:ext cx="3679403" cy="354669"/>
          </a:xfrm>
        </p:spPr>
        <p:txBody>
          <a:bodyPr/>
          <a:lstStyle>
            <a:lvl1pPr marL="0">
              <a:lnSpc>
                <a:spcPct val="100000"/>
              </a:lnSpc>
              <a:spcBef>
                <a:spcPts val="1200"/>
              </a:spcBef>
              <a:defRPr>
                <a:solidFill>
                  <a:schemeClr val="tx1"/>
                </a:solidFill>
              </a:defRPr>
            </a:lvl1pPr>
            <a:lvl2pPr marL="0">
              <a:lnSpc>
                <a:spcPct val="100000"/>
              </a:lnSpc>
              <a:spcBef>
                <a:spcPts val="1200"/>
              </a:spcBef>
              <a:defRPr sz="1200">
                <a:solidFill>
                  <a:schemeClr val="accent4"/>
                </a:solidFill>
              </a:defRPr>
            </a:lvl2pPr>
          </a:lstStyle>
          <a:p>
            <a:pPr lvl="0"/>
            <a:r>
              <a:rPr lang="en-US" dirty="0"/>
              <a:t>Heading 1</a:t>
            </a:r>
          </a:p>
        </p:txBody>
      </p:sp>
      <p:sp>
        <p:nvSpPr>
          <p:cNvPr id="103" name="Text Placeholder 99">
            <a:extLst>
              <a:ext uri="{FF2B5EF4-FFF2-40B4-BE49-F238E27FC236}">
                <a16:creationId xmlns:a16="http://schemas.microsoft.com/office/drawing/2014/main" id="{63E03B55-AD24-F1F5-CA2C-8C4FEC606641}"/>
              </a:ext>
            </a:extLst>
          </p:cNvPr>
          <p:cNvSpPr>
            <a:spLocks noGrp="1"/>
          </p:cNvSpPr>
          <p:nvPr>
            <p:ph type="body" sz="quarter" idx="23" hasCustomPrompt="1"/>
          </p:nvPr>
        </p:nvSpPr>
        <p:spPr>
          <a:xfrm>
            <a:off x="546100" y="3308520"/>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4" name="Text Placeholder 99">
            <a:extLst>
              <a:ext uri="{FF2B5EF4-FFF2-40B4-BE49-F238E27FC236}">
                <a16:creationId xmlns:a16="http://schemas.microsoft.com/office/drawing/2014/main" id="{384E90A4-86F7-0E4C-38E1-23C600E99DAD}"/>
              </a:ext>
            </a:extLst>
          </p:cNvPr>
          <p:cNvSpPr>
            <a:spLocks noGrp="1"/>
          </p:cNvSpPr>
          <p:nvPr>
            <p:ph type="body" sz="quarter" idx="24" hasCustomPrompt="1"/>
          </p:nvPr>
        </p:nvSpPr>
        <p:spPr>
          <a:xfrm>
            <a:off x="4923675" y="3308520"/>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5" name="Text Placeholder 99">
            <a:extLst>
              <a:ext uri="{FF2B5EF4-FFF2-40B4-BE49-F238E27FC236}">
                <a16:creationId xmlns:a16="http://schemas.microsoft.com/office/drawing/2014/main" id="{733642FB-77AC-CE52-38E1-1E5BF16EC125}"/>
              </a:ext>
            </a:extLst>
          </p:cNvPr>
          <p:cNvSpPr>
            <a:spLocks noGrp="1"/>
          </p:cNvSpPr>
          <p:nvPr>
            <p:ph type="body" sz="quarter" idx="25" hasCustomPrompt="1"/>
          </p:nvPr>
        </p:nvSpPr>
        <p:spPr>
          <a:xfrm>
            <a:off x="546100" y="4936223"/>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6" name="Text Placeholder 99">
            <a:extLst>
              <a:ext uri="{FF2B5EF4-FFF2-40B4-BE49-F238E27FC236}">
                <a16:creationId xmlns:a16="http://schemas.microsoft.com/office/drawing/2014/main" id="{17E04BA4-3990-E970-9F13-C836DCCC888B}"/>
              </a:ext>
            </a:extLst>
          </p:cNvPr>
          <p:cNvSpPr>
            <a:spLocks noGrp="1"/>
          </p:cNvSpPr>
          <p:nvPr>
            <p:ph type="body" sz="quarter" idx="26" hasCustomPrompt="1"/>
          </p:nvPr>
        </p:nvSpPr>
        <p:spPr>
          <a:xfrm>
            <a:off x="4923675" y="4936223"/>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9" name="Text Placeholder 107">
            <a:extLst>
              <a:ext uri="{FF2B5EF4-FFF2-40B4-BE49-F238E27FC236}">
                <a16:creationId xmlns:a16="http://schemas.microsoft.com/office/drawing/2014/main" id="{5AD416AF-47B8-783F-6826-DDBE81CDF641}"/>
              </a:ext>
            </a:extLst>
          </p:cNvPr>
          <p:cNvSpPr>
            <a:spLocks noGrp="1"/>
          </p:cNvSpPr>
          <p:nvPr>
            <p:ph type="body" sz="quarter" idx="27" hasCustomPrompt="1"/>
          </p:nvPr>
        </p:nvSpPr>
        <p:spPr>
          <a:xfrm>
            <a:off x="9491598" y="760776"/>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1 </a:t>
            </a:r>
            <a:br>
              <a:rPr lang="en-US" dirty="0"/>
            </a:br>
            <a:r>
              <a:rPr lang="en-US" dirty="0"/>
              <a:t>goes here</a:t>
            </a:r>
          </a:p>
        </p:txBody>
      </p:sp>
      <p:sp>
        <p:nvSpPr>
          <p:cNvPr id="115" name="Text Placeholder 107">
            <a:extLst>
              <a:ext uri="{FF2B5EF4-FFF2-40B4-BE49-F238E27FC236}">
                <a16:creationId xmlns:a16="http://schemas.microsoft.com/office/drawing/2014/main" id="{320F423C-8E2B-6DD5-59A0-6FA1B90411F0}"/>
              </a:ext>
            </a:extLst>
          </p:cNvPr>
          <p:cNvSpPr>
            <a:spLocks noGrp="1"/>
          </p:cNvSpPr>
          <p:nvPr>
            <p:ph type="body" sz="quarter" idx="28" hasCustomPrompt="1"/>
          </p:nvPr>
        </p:nvSpPr>
        <p:spPr>
          <a:xfrm>
            <a:off x="9491598" y="2188649"/>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2 </a:t>
            </a:r>
            <a:br>
              <a:rPr lang="en-US" dirty="0"/>
            </a:br>
            <a:r>
              <a:rPr lang="en-US" dirty="0"/>
              <a:t>goes here</a:t>
            </a:r>
          </a:p>
        </p:txBody>
      </p:sp>
      <p:sp>
        <p:nvSpPr>
          <p:cNvPr id="116" name="Text Placeholder 107">
            <a:extLst>
              <a:ext uri="{FF2B5EF4-FFF2-40B4-BE49-F238E27FC236}">
                <a16:creationId xmlns:a16="http://schemas.microsoft.com/office/drawing/2014/main" id="{8D9D79ED-BE74-68CB-9CF8-DDA61E30F1BF}"/>
              </a:ext>
            </a:extLst>
          </p:cNvPr>
          <p:cNvSpPr>
            <a:spLocks noGrp="1"/>
          </p:cNvSpPr>
          <p:nvPr>
            <p:ph type="body" sz="quarter" idx="29" hasCustomPrompt="1"/>
          </p:nvPr>
        </p:nvSpPr>
        <p:spPr>
          <a:xfrm>
            <a:off x="9491598" y="3635772"/>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3 </a:t>
            </a:r>
            <a:br>
              <a:rPr lang="en-US" dirty="0"/>
            </a:br>
            <a:r>
              <a:rPr lang="en-US" dirty="0"/>
              <a:t>goes here</a:t>
            </a:r>
          </a:p>
        </p:txBody>
      </p:sp>
      <p:sp>
        <p:nvSpPr>
          <p:cNvPr id="117" name="Text Placeholder 107">
            <a:extLst>
              <a:ext uri="{FF2B5EF4-FFF2-40B4-BE49-F238E27FC236}">
                <a16:creationId xmlns:a16="http://schemas.microsoft.com/office/drawing/2014/main" id="{F764EB3E-09F1-774A-C0BD-3710EA5DA19E}"/>
              </a:ext>
            </a:extLst>
          </p:cNvPr>
          <p:cNvSpPr>
            <a:spLocks noGrp="1"/>
          </p:cNvSpPr>
          <p:nvPr>
            <p:ph type="body" sz="quarter" idx="30" hasCustomPrompt="1"/>
          </p:nvPr>
        </p:nvSpPr>
        <p:spPr>
          <a:xfrm>
            <a:off x="9491598" y="5082895"/>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4</a:t>
            </a:r>
            <a:br>
              <a:rPr lang="en-US" dirty="0"/>
            </a:br>
            <a:r>
              <a:rPr lang="en-US" dirty="0"/>
              <a:t>goes here</a:t>
            </a:r>
          </a:p>
        </p:txBody>
      </p:sp>
      <p:sp>
        <p:nvSpPr>
          <p:cNvPr id="2" name="Footer Placeholder 1">
            <a:extLst>
              <a:ext uri="{FF2B5EF4-FFF2-40B4-BE49-F238E27FC236}">
                <a16:creationId xmlns:a16="http://schemas.microsoft.com/office/drawing/2014/main" id="{5BDC77D7-9920-3A96-BCC1-5CAADEB4CA6B}"/>
              </a:ext>
            </a:extLst>
          </p:cNvPr>
          <p:cNvSpPr>
            <a:spLocks noGrp="1"/>
          </p:cNvSpPr>
          <p:nvPr>
            <p:ph type="ftr" sz="quarter" idx="31"/>
          </p:nvPr>
        </p:nvSpPr>
        <p:spPr/>
        <p:txBody>
          <a:bodyPr/>
          <a:lstStyle>
            <a:lvl1pPr>
              <a:defRPr>
                <a:solidFill>
                  <a:schemeClr val="tx1"/>
                </a:solidFill>
              </a:defRPr>
            </a:lvl1pPr>
          </a:lstStyle>
          <a:p>
            <a:r>
              <a:rPr lang="en-US"/>
              <a:t>Confidential</a:t>
            </a:r>
          </a:p>
        </p:txBody>
      </p:sp>
      <p:cxnSp>
        <p:nvCxnSpPr>
          <p:cNvPr id="4" name="Straight Connector 3">
            <a:extLst>
              <a:ext uri="{FF2B5EF4-FFF2-40B4-BE49-F238E27FC236}">
                <a16:creationId xmlns:a16="http://schemas.microsoft.com/office/drawing/2014/main" id="{ACC94695-4A92-1825-C5DA-B01CE1636CDF}"/>
              </a:ext>
            </a:extLst>
          </p:cNvPr>
          <p:cNvCxnSpPr/>
          <p:nvPr userDrawn="1"/>
        </p:nvCxnSpPr>
        <p:spPr>
          <a:xfrm>
            <a:off x="11399240" y="6480050"/>
            <a:ext cx="0" cy="150409"/>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5070758"/>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3 Highlighters with Icon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845CD5-757F-82F9-CB81-7F46A1A76B74}"/>
              </a:ext>
            </a:extLst>
          </p:cNvPr>
          <p:cNvSpPr/>
          <p:nvPr userDrawn="1"/>
        </p:nvSpPr>
        <p:spPr>
          <a:xfrm>
            <a:off x="246956" y="-2"/>
            <a:ext cx="3787961" cy="6858001"/>
          </a:xfrm>
          <a:prstGeom prst="rect">
            <a:avLst/>
          </a:prstGeom>
          <a:solidFill>
            <a:srgbClr val="E6E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2331548"/>
            <a:ext cx="3046186" cy="2317453"/>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mn-lt"/>
                <a:ea typeface="+mj-ea"/>
                <a:cs typeface="Aptos Serif" panose="02020604070405020304" pitchFamily="18" charset="0"/>
              </a:defRPr>
            </a:lvl1pPr>
          </a:lstStyle>
          <a:p>
            <a:r>
              <a:rPr lang="en-US" dirty="0"/>
              <a:t>Insert Content of 4-5 words</a:t>
            </a:r>
          </a:p>
        </p:txBody>
      </p:sp>
      <p:sp>
        <p:nvSpPr>
          <p:cNvPr id="7"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1907361"/>
            <a:ext cx="3033486" cy="377823"/>
          </a:xfrm>
        </p:spPr>
        <p:txBody>
          <a:bodyPr lIns="0">
            <a:noAutofit/>
          </a:bodyPr>
          <a:lstStyle>
            <a:lvl1pPr marL="0" indent="0">
              <a:buNone/>
              <a:defRPr sz="2800">
                <a:solidFill>
                  <a:schemeClr val="bg2">
                    <a:lumMod val="5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grpSp>
        <p:nvGrpSpPr>
          <p:cNvPr id="8" name="Group 7">
            <a:extLst>
              <a:ext uri="{FF2B5EF4-FFF2-40B4-BE49-F238E27FC236}">
                <a16:creationId xmlns:a16="http://schemas.microsoft.com/office/drawing/2014/main" id="{C54C5E1F-F7F1-8F8E-0972-4A1ECEE92245}"/>
              </a:ext>
            </a:extLst>
          </p:cNvPr>
          <p:cNvGrpSpPr/>
          <p:nvPr userDrawn="1"/>
        </p:nvGrpSpPr>
        <p:grpSpPr>
          <a:xfrm>
            <a:off x="456561" y="6439930"/>
            <a:ext cx="1070659" cy="236442"/>
            <a:chOff x="496108" y="6508131"/>
            <a:chExt cx="868118" cy="191713"/>
          </a:xfrm>
        </p:grpSpPr>
        <p:sp>
          <p:nvSpPr>
            <p:cNvPr id="9" name="Freeform: Shape 8">
              <a:extLst>
                <a:ext uri="{FF2B5EF4-FFF2-40B4-BE49-F238E27FC236}">
                  <a16:creationId xmlns:a16="http://schemas.microsoft.com/office/drawing/2014/main" id="{251FCB0A-F9D0-1731-31C1-E23AC856ED03}"/>
                </a:ext>
              </a:extLst>
            </p:cNvPr>
            <p:cNvSpPr/>
            <p:nvPr/>
          </p:nvSpPr>
          <p:spPr>
            <a:xfrm>
              <a:off x="528655" y="6609052"/>
              <a:ext cx="167270" cy="90792"/>
            </a:xfrm>
            <a:custGeom>
              <a:avLst/>
              <a:gdLst>
                <a:gd name="connsiteX0" fmla="*/ 21159 w 167270"/>
                <a:gd name="connsiteY0" fmla="*/ 90286 h 90792"/>
                <a:gd name="connsiteX1" fmla="*/ 0 w 167270"/>
                <a:gd name="connsiteY1" fmla="*/ 53637 h 90792"/>
                <a:gd name="connsiteX2" fmla="*/ 31053 w 167270"/>
                <a:gd name="connsiteY2" fmla="*/ 0 h 90792"/>
                <a:gd name="connsiteX3" fmla="*/ 50785 w 167270"/>
                <a:gd name="connsiteY3" fmla="*/ 34180 h 90792"/>
                <a:gd name="connsiteX4" fmla="*/ 167271 w 167270"/>
                <a:gd name="connsiteY4" fmla="*/ 34118 h 90792"/>
                <a:gd name="connsiteX5" fmla="*/ 134217 w 167270"/>
                <a:gd name="connsiteY5" fmla="*/ 90792 h 90792"/>
                <a:gd name="connsiteX6" fmla="*/ 21159 w 167270"/>
                <a:gd name="connsiteY6" fmla="*/ 90286 h 9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70" h="90792">
                  <a:moveTo>
                    <a:pt x="21159" y="90286"/>
                  </a:moveTo>
                  <a:lnTo>
                    <a:pt x="0" y="53637"/>
                  </a:lnTo>
                  <a:lnTo>
                    <a:pt x="31053" y="0"/>
                  </a:lnTo>
                  <a:lnTo>
                    <a:pt x="50785" y="34180"/>
                  </a:lnTo>
                  <a:lnTo>
                    <a:pt x="167271" y="34118"/>
                  </a:lnTo>
                  <a:lnTo>
                    <a:pt x="134217" y="90792"/>
                  </a:lnTo>
                  <a:lnTo>
                    <a:pt x="21159" y="90286"/>
                  </a:lnTo>
                  <a:close/>
                </a:path>
              </a:pathLst>
            </a:custGeom>
            <a:solidFill>
              <a:srgbClr val="006B96"/>
            </a:solidFill>
            <a:ln w="6488"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DBDF833-85F9-1EDA-3402-6CC5C2349C98}"/>
                </a:ext>
              </a:extLst>
            </p:cNvPr>
            <p:cNvSpPr/>
            <p:nvPr/>
          </p:nvSpPr>
          <p:spPr>
            <a:xfrm>
              <a:off x="595028" y="6508326"/>
              <a:ext cx="121698" cy="135100"/>
            </a:xfrm>
            <a:custGeom>
              <a:avLst/>
              <a:gdLst>
                <a:gd name="connsiteX0" fmla="*/ 121699 w 121698"/>
                <a:gd name="connsiteY0" fmla="*/ 98452 h 135100"/>
                <a:gd name="connsiteX1" fmla="*/ 100540 w 121698"/>
                <a:gd name="connsiteY1" fmla="*/ 135101 h 135100"/>
                <a:gd name="connsiteX2" fmla="*/ 38563 w 121698"/>
                <a:gd name="connsiteY2" fmla="*/ 135028 h 135100"/>
                <a:gd name="connsiteX3" fmla="*/ 58297 w 121698"/>
                <a:gd name="connsiteY3" fmla="*/ 100848 h 135100"/>
                <a:gd name="connsiteX4" fmla="*/ 0 w 121698"/>
                <a:gd name="connsiteY4" fmla="*/ 0 h 135100"/>
                <a:gd name="connsiteX5" fmla="*/ 65608 w 121698"/>
                <a:gd name="connsiteY5" fmla="*/ 288 h 135100"/>
                <a:gd name="connsiteX6" fmla="*/ 121699 w 121698"/>
                <a:gd name="connsiteY6" fmla="*/ 98452 h 13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98" h="135100">
                  <a:moveTo>
                    <a:pt x="121699" y="98452"/>
                  </a:moveTo>
                  <a:lnTo>
                    <a:pt x="100540" y="135101"/>
                  </a:lnTo>
                  <a:lnTo>
                    <a:pt x="38563" y="135028"/>
                  </a:lnTo>
                  <a:lnTo>
                    <a:pt x="58297" y="100848"/>
                  </a:lnTo>
                  <a:lnTo>
                    <a:pt x="0" y="0"/>
                  </a:lnTo>
                  <a:lnTo>
                    <a:pt x="65608" y="288"/>
                  </a:lnTo>
                  <a:lnTo>
                    <a:pt x="121699" y="98452"/>
                  </a:lnTo>
                  <a:close/>
                </a:path>
              </a:pathLst>
            </a:custGeom>
            <a:solidFill>
              <a:srgbClr val="0F3057"/>
            </a:solidFill>
            <a:ln w="6488"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9EBE8-D357-DD00-5112-FC9EAFECB6C4}"/>
                </a:ext>
              </a:extLst>
            </p:cNvPr>
            <p:cNvSpPr/>
            <p:nvPr/>
          </p:nvSpPr>
          <p:spPr>
            <a:xfrm>
              <a:off x="496108" y="6508131"/>
              <a:ext cx="130211" cy="154620"/>
            </a:xfrm>
            <a:custGeom>
              <a:avLst/>
              <a:gdLst>
                <a:gd name="connsiteX0" fmla="*/ 56968 w 130211"/>
                <a:gd name="connsiteY0" fmla="*/ 0 h 154620"/>
                <a:gd name="connsiteX1" fmla="*/ 99286 w 130211"/>
                <a:gd name="connsiteY1" fmla="*/ 0 h 154620"/>
                <a:gd name="connsiteX2" fmla="*/ 130211 w 130211"/>
                <a:gd name="connsiteY2" fmla="*/ 53711 h 154620"/>
                <a:gd name="connsiteX3" fmla="*/ 90743 w 130211"/>
                <a:gd name="connsiteY3" fmla="*/ 53709 h 154620"/>
                <a:gd name="connsiteX4" fmla="*/ 32555 w 130211"/>
                <a:gd name="connsiteY4" fmla="*/ 154621 h 154620"/>
                <a:gd name="connsiteX5" fmla="*/ 0 w 130211"/>
                <a:gd name="connsiteY5" fmla="*/ 97659 h 154620"/>
                <a:gd name="connsiteX6" fmla="*/ 56968 w 130211"/>
                <a:gd name="connsiteY6" fmla="*/ 0 h 15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211" h="154620">
                  <a:moveTo>
                    <a:pt x="56968" y="0"/>
                  </a:moveTo>
                  <a:lnTo>
                    <a:pt x="99286" y="0"/>
                  </a:lnTo>
                  <a:lnTo>
                    <a:pt x="130211" y="53711"/>
                  </a:lnTo>
                  <a:lnTo>
                    <a:pt x="90743" y="53709"/>
                  </a:lnTo>
                  <a:lnTo>
                    <a:pt x="32555" y="154621"/>
                  </a:lnTo>
                  <a:lnTo>
                    <a:pt x="0" y="97659"/>
                  </a:lnTo>
                  <a:lnTo>
                    <a:pt x="56968" y="0"/>
                  </a:lnTo>
                  <a:close/>
                </a:path>
              </a:pathLst>
            </a:custGeom>
            <a:solidFill>
              <a:srgbClr val="008891"/>
            </a:solidFill>
            <a:ln w="6488" cap="flat">
              <a:noFill/>
              <a:prstDash val="solid"/>
              <a:miter/>
            </a:ln>
          </p:spPr>
          <p:txBody>
            <a:bodyPr rtlCol="0" anchor="ctr"/>
            <a:lstStyle/>
            <a:p>
              <a:endParaRPr lang="en-US"/>
            </a:p>
          </p:txBody>
        </p:sp>
        <p:grpSp>
          <p:nvGrpSpPr>
            <p:cNvPr id="12" name="Group 11">
              <a:extLst>
                <a:ext uri="{FF2B5EF4-FFF2-40B4-BE49-F238E27FC236}">
                  <a16:creationId xmlns:a16="http://schemas.microsoft.com/office/drawing/2014/main" id="{6134270F-AF3A-759D-0E06-003DA1F1796F}"/>
                </a:ext>
              </a:extLst>
            </p:cNvPr>
            <p:cNvGrpSpPr/>
            <p:nvPr/>
          </p:nvGrpSpPr>
          <p:grpSpPr>
            <a:xfrm>
              <a:off x="761155" y="6541400"/>
              <a:ext cx="603071" cy="125203"/>
              <a:chOff x="761155" y="6541400"/>
              <a:chExt cx="603071" cy="125203"/>
            </a:xfrm>
            <a:solidFill>
              <a:srgbClr val="0F3057"/>
            </a:solidFill>
          </p:grpSpPr>
          <p:sp>
            <p:nvSpPr>
              <p:cNvPr id="13" name="Freeform: Shape 12">
                <a:extLst>
                  <a:ext uri="{FF2B5EF4-FFF2-40B4-BE49-F238E27FC236}">
                    <a16:creationId xmlns:a16="http://schemas.microsoft.com/office/drawing/2014/main" id="{D674BE32-2862-116E-E0A2-CC2760492181}"/>
                  </a:ext>
                </a:extLst>
              </p:cNvPr>
              <p:cNvSpPr/>
              <p:nvPr/>
            </p:nvSpPr>
            <p:spPr>
              <a:xfrm>
                <a:off x="1032916" y="6541400"/>
                <a:ext cx="21734" cy="93522"/>
              </a:xfrm>
              <a:custGeom>
                <a:avLst/>
                <a:gdLst>
                  <a:gd name="connsiteX0" fmla="*/ 10930 w 21734"/>
                  <a:gd name="connsiteY0" fmla="*/ 21735 h 93522"/>
                  <a:gd name="connsiteX1" fmla="*/ 21735 w 21734"/>
                  <a:gd name="connsiteY1" fmla="*/ 10805 h 93522"/>
                  <a:gd name="connsiteX2" fmla="*/ 10930 w 21734"/>
                  <a:gd name="connsiteY2" fmla="*/ 0 h 93522"/>
                  <a:gd name="connsiteX3" fmla="*/ 0 w 21734"/>
                  <a:gd name="connsiteY3" fmla="*/ 10805 h 93522"/>
                  <a:gd name="connsiteX4" fmla="*/ 10930 w 21734"/>
                  <a:gd name="connsiteY4" fmla="*/ 21735 h 93522"/>
                  <a:gd name="connsiteX5" fmla="*/ 1242 w 21734"/>
                  <a:gd name="connsiteY5" fmla="*/ 93522 h 93522"/>
                  <a:gd name="connsiteX6" fmla="*/ 20493 w 21734"/>
                  <a:gd name="connsiteY6" fmla="*/ 93522 h 93522"/>
                  <a:gd name="connsiteX7" fmla="*/ 20493 w 21734"/>
                  <a:gd name="connsiteY7" fmla="*/ 31423 h 93522"/>
                  <a:gd name="connsiteX8" fmla="*/ 1242 w 21734"/>
                  <a:gd name="connsiteY8" fmla="*/ 31423 h 93522"/>
                  <a:gd name="connsiteX9" fmla="*/ 1242 w 21734"/>
                  <a:gd name="connsiteY9" fmla="*/ 93522 h 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4" h="93522">
                    <a:moveTo>
                      <a:pt x="10930" y="21735"/>
                    </a:moveTo>
                    <a:cubicBezTo>
                      <a:pt x="16891" y="21735"/>
                      <a:pt x="21735" y="16891"/>
                      <a:pt x="21735" y="10805"/>
                    </a:cubicBezTo>
                    <a:cubicBezTo>
                      <a:pt x="21735" y="4720"/>
                      <a:pt x="16891" y="0"/>
                      <a:pt x="10930" y="0"/>
                    </a:cubicBezTo>
                    <a:cubicBezTo>
                      <a:pt x="4844" y="0"/>
                      <a:pt x="0" y="4720"/>
                      <a:pt x="0" y="10805"/>
                    </a:cubicBezTo>
                    <a:cubicBezTo>
                      <a:pt x="0" y="16891"/>
                      <a:pt x="4844" y="21735"/>
                      <a:pt x="10930" y="21735"/>
                    </a:cubicBezTo>
                    <a:close/>
                    <a:moveTo>
                      <a:pt x="1242" y="93522"/>
                    </a:moveTo>
                    <a:lnTo>
                      <a:pt x="20493" y="93522"/>
                    </a:lnTo>
                    <a:lnTo>
                      <a:pt x="20493" y="31423"/>
                    </a:lnTo>
                    <a:lnTo>
                      <a:pt x="1242" y="31423"/>
                    </a:lnTo>
                    <a:lnTo>
                      <a:pt x="1242" y="93522"/>
                    </a:lnTo>
                    <a:close/>
                  </a:path>
                </a:pathLst>
              </a:custGeom>
              <a:grpFill/>
              <a:ln w="6488"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BACB8CE-0BBE-3E35-DBC4-08621899709A}"/>
                  </a:ext>
                </a:extLst>
              </p:cNvPr>
              <p:cNvSpPr/>
              <p:nvPr/>
            </p:nvSpPr>
            <p:spPr>
              <a:xfrm>
                <a:off x="1064615" y="6570836"/>
                <a:ext cx="68453" cy="93895"/>
              </a:xfrm>
              <a:custGeom>
                <a:avLst/>
                <a:gdLst>
                  <a:gd name="connsiteX0" fmla="*/ 0 w 68453"/>
                  <a:gd name="connsiteY0" fmla="*/ 93895 h 93895"/>
                  <a:gd name="connsiteX1" fmla="*/ 18879 w 68453"/>
                  <a:gd name="connsiteY1" fmla="*/ 93895 h 93895"/>
                  <a:gd name="connsiteX2" fmla="*/ 18879 w 68453"/>
                  <a:gd name="connsiteY2" fmla="*/ 57877 h 93895"/>
                  <a:gd name="connsiteX3" fmla="*/ 39248 w 68453"/>
                  <a:gd name="connsiteY3" fmla="*/ 65826 h 93895"/>
                  <a:gd name="connsiteX4" fmla="*/ 68437 w 68453"/>
                  <a:gd name="connsiteY4" fmla="*/ 32044 h 93895"/>
                  <a:gd name="connsiteX5" fmla="*/ 39123 w 68453"/>
                  <a:gd name="connsiteY5" fmla="*/ 0 h 93895"/>
                  <a:gd name="connsiteX6" fmla="*/ 18506 w 68453"/>
                  <a:gd name="connsiteY6" fmla="*/ 9563 h 93895"/>
                  <a:gd name="connsiteX7" fmla="*/ 17513 w 68453"/>
                  <a:gd name="connsiteY7" fmla="*/ 1987 h 93895"/>
                  <a:gd name="connsiteX8" fmla="*/ 0 w 68453"/>
                  <a:gd name="connsiteY8" fmla="*/ 1987 h 93895"/>
                  <a:gd name="connsiteX9" fmla="*/ 0 w 68453"/>
                  <a:gd name="connsiteY9" fmla="*/ 93895 h 93895"/>
                  <a:gd name="connsiteX10" fmla="*/ 19251 w 68453"/>
                  <a:gd name="connsiteY10" fmla="*/ 33037 h 93895"/>
                  <a:gd name="connsiteX11" fmla="*/ 34403 w 68453"/>
                  <a:gd name="connsiteY11" fmla="*/ 17513 h 93895"/>
                  <a:gd name="connsiteX12" fmla="*/ 49184 w 68453"/>
                  <a:gd name="connsiteY12" fmla="*/ 33037 h 93895"/>
                  <a:gd name="connsiteX13" fmla="*/ 34403 w 68453"/>
                  <a:gd name="connsiteY13" fmla="*/ 48562 h 93895"/>
                  <a:gd name="connsiteX14" fmla="*/ 19251 w 68453"/>
                  <a:gd name="connsiteY14" fmla="*/ 33037 h 9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53" h="93895">
                    <a:moveTo>
                      <a:pt x="0" y="93895"/>
                    </a:moveTo>
                    <a:lnTo>
                      <a:pt x="18879" y="93895"/>
                    </a:lnTo>
                    <a:lnTo>
                      <a:pt x="18879" y="57877"/>
                    </a:lnTo>
                    <a:cubicBezTo>
                      <a:pt x="22480" y="62597"/>
                      <a:pt x="30678" y="65826"/>
                      <a:pt x="39248" y="65826"/>
                    </a:cubicBezTo>
                    <a:cubicBezTo>
                      <a:pt x="57753" y="65826"/>
                      <a:pt x="68932" y="51668"/>
                      <a:pt x="68437" y="32044"/>
                    </a:cubicBezTo>
                    <a:cubicBezTo>
                      <a:pt x="67936" y="12047"/>
                      <a:pt x="56387" y="0"/>
                      <a:pt x="39123" y="0"/>
                    </a:cubicBezTo>
                    <a:cubicBezTo>
                      <a:pt x="30305" y="0"/>
                      <a:pt x="21983" y="3850"/>
                      <a:pt x="18506" y="9563"/>
                    </a:cubicBezTo>
                    <a:lnTo>
                      <a:pt x="17513" y="1987"/>
                    </a:lnTo>
                    <a:lnTo>
                      <a:pt x="0" y="1987"/>
                    </a:lnTo>
                    <a:lnTo>
                      <a:pt x="0" y="93895"/>
                    </a:lnTo>
                    <a:close/>
                    <a:moveTo>
                      <a:pt x="19251" y="33037"/>
                    </a:moveTo>
                    <a:cubicBezTo>
                      <a:pt x="19251" y="23722"/>
                      <a:pt x="25461" y="17513"/>
                      <a:pt x="34403" y="17513"/>
                    </a:cubicBezTo>
                    <a:cubicBezTo>
                      <a:pt x="43470" y="17513"/>
                      <a:pt x="49184" y="23847"/>
                      <a:pt x="49184" y="33037"/>
                    </a:cubicBezTo>
                    <a:cubicBezTo>
                      <a:pt x="49184" y="42228"/>
                      <a:pt x="43470" y="48562"/>
                      <a:pt x="34403" y="48562"/>
                    </a:cubicBezTo>
                    <a:cubicBezTo>
                      <a:pt x="25461" y="48562"/>
                      <a:pt x="19251" y="42352"/>
                      <a:pt x="19251" y="33037"/>
                    </a:cubicBezTo>
                    <a:close/>
                  </a:path>
                </a:pathLst>
              </a:custGeom>
              <a:grpFill/>
              <a:ln w="648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67533876-2005-8157-9D13-723C047326E3}"/>
                  </a:ext>
                </a:extLst>
              </p:cNvPr>
              <p:cNvSpPr/>
              <p:nvPr/>
            </p:nvSpPr>
            <p:spPr>
              <a:xfrm>
                <a:off x="1135089" y="6570836"/>
                <a:ext cx="51544" cy="65701"/>
              </a:xfrm>
              <a:custGeom>
                <a:avLst/>
                <a:gdLst>
                  <a:gd name="connsiteX0" fmla="*/ 0 w 51544"/>
                  <a:gd name="connsiteY0" fmla="*/ 44464 h 65701"/>
                  <a:gd name="connsiteX1" fmla="*/ 26081 w 51544"/>
                  <a:gd name="connsiteY1" fmla="*/ 65702 h 65701"/>
                  <a:gd name="connsiteX2" fmla="*/ 51545 w 51544"/>
                  <a:gd name="connsiteY2" fmla="*/ 44960 h 65701"/>
                  <a:gd name="connsiteX3" fmla="*/ 35892 w 51544"/>
                  <a:gd name="connsiteY3" fmla="*/ 27200 h 65701"/>
                  <a:gd name="connsiteX4" fmla="*/ 24839 w 51544"/>
                  <a:gd name="connsiteY4" fmla="*/ 24467 h 65701"/>
                  <a:gd name="connsiteX5" fmla="*/ 18379 w 51544"/>
                  <a:gd name="connsiteY5" fmla="*/ 19251 h 65701"/>
                  <a:gd name="connsiteX6" fmla="*/ 24839 w 51544"/>
                  <a:gd name="connsiteY6" fmla="*/ 13910 h 65701"/>
                  <a:gd name="connsiteX7" fmla="*/ 31917 w 51544"/>
                  <a:gd name="connsiteY7" fmla="*/ 20990 h 65701"/>
                  <a:gd name="connsiteX8" fmla="*/ 49183 w 51544"/>
                  <a:gd name="connsiteY8" fmla="*/ 20990 h 65701"/>
                  <a:gd name="connsiteX9" fmla="*/ 25210 w 51544"/>
                  <a:gd name="connsiteY9" fmla="*/ 0 h 65701"/>
                  <a:gd name="connsiteX10" fmla="*/ 1119 w 51544"/>
                  <a:gd name="connsiteY10" fmla="*/ 20617 h 65701"/>
                  <a:gd name="connsiteX11" fmla="*/ 18008 w 51544"/>
                  <a:gd name="connsiteY11" fmla="*/ 38999 h 65701"/>
                  <a:gd name="connsiteX12" fmla="*/ 28937 w 51544"/>
                  <a:gd name="connsiteY12" fmla="*/ 41856 h 65701"/>
                  <a:gd name="connsiteX13" fmla="*/ 33530 w 51544"/>
                  <a:gd name="connsiteY13" fmla="*/ 46326 h 65701"/>
                  <a:gd name="connsiteX14" fmla="*/ 25834 w 51544"/>
                  <a:gd name="connsiteY14" fmla="*/ 51419 h 65701"/>
                  <a:gd name="connsiteX15" fmla="*/ 17266 w 51544"/>
                  <a:gd name="connsiteY15" fmla="*/ 44464 h 65701"/>
                  <a:gd name="connsiteX16" fmla="*/ 0 w 51544"/>
                  <a:gd name="connsiteY16" fmla="*/ 44464 h 6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44" h="65701">
                    <a:moveTo>
                      <a:pt x="0" y="44464"/>
                    </a:moveTo>
                    <a:cubicBezTo>
                      <a:pt x="494" y="57008"/>
                      <a:pt x="10435" y="65702"/>
                      <a:pt x="26081" y="65702"/>
                    </a:cubicBezTo>
                    <a:cubicBezTo>
                      <a:pt x="41109" y="65702"/>
                      <a:pt x="51545" y="57753"/>
                      <a:pt x="51545" y="44960"/>
                    </a:cubicBezTo>
                    <a:cubicBezTo>
                      <a:pt x="51545" y="35770"/>
                      <a:pt x="46080" y="29684"/>
                      <a:pt x="35892" y="27200"/>
                    </a:cubicBezTo>
                    <a:lnTo>
                      <a:pt x="24839" y="24467"/>
                    </a:lnTo>
                    <a:cubicBezTo>
                      <a:pt x="20864" y="23474"/>
                      <a:pt x="18379" y="22480"/>
                      <a:pt x="18379" y="19251"/>
                    </a:cubicBezTo>
                    <a:cubicBezTo>
                      <a:pt x="18379" y="16022"/>
                      <a:pt x="20987" y="13910"/>
                      <a:pt x="24839" y="13910"/>
                    </a:cubicBezTo>
                    <a:cubicBezTo>
                      <a:pt x="29185" y="13910"/>
                      <a:pt x="32041" y="16767"/>
                      <a:pt x="31917" y="20990"/>
                    </a:cubicBezTo>
                    <a:lnTo>
                      <a:pt x="49183" y="20990"/>
                    </a:lnTo>
                    <a:cubicBezTo>
                      <a:pt x="48689" y="8073"/>
                      <a:pt x="38872" y="0"/>
                      <a:pt x="25210" y="0"/>
                    </a:cubicBezTo>
                    <a:cubicBezTo>
                      <a:pt x="11424" y="0"/>
                      <a:pt x="1119" y="8197"/>
                      <a:pt x="1119" y="20617"/>
                    </a:cubicBezTo>
                    <a:cubicBezTo>
                      <a:pt x="1119" y="28939"/>
                      <a:pt x="5712" y="35770"/>
                      <a:pt x="18008" y="38999"/>
                    </a:cubicBezTo>
                    <a:lnTo>
                      <a:pt x="28937" y="41856"/>
                    </a:lnTo>
                    <a:cubicBezTo>
                      <a:pt x="32164" y="42725"/>
                      <a:pt x="33530" y="44215"/>
                      <a:pt x="33530" y="46326"/>
                    </a:cubicBezTo>
                    <a:cubicBezTo>
                      <a:pt x="33530" y="49432"/>
                      <a:pt x="30674" y="51419"/>
                      <a:pt x="25834" y="51419"/>
                    </a:cubicBezTo>
                    <a:cubicBezTo>
                      <a:pt x="20246" y="51419"/>
                      <a:pt x="17266" y="48811"/>
                      <a:pt x="17266" y="44464"/>
                    </a:cubicBezTo>
                    <a:lnTo>
                      <a:pt x="0" y="44464"/>
                    </a:lnTo>
                    <a:close/>
                  </a:path>
                </a:pathLst>
              </a:custGeom>
              <a:grpFill/>
              <a:ln w="648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3A8C16B-FC61-E75E-07F2-24864F8B4B1F}"/>
                  </a:ext>
                </a:extLst>
              </p:cNvPr>
              <p:cNvSpPr/>
              <p:nvPr/>
            </p:nvSpPr>
            <p:spPr>
              <a:xfrm>
                <a:off x="1193054" y="6572823"/>
                <a:ext cx="61108" cy="63714"/>
              </a:xfrm>
              <a:custGeom>
                <a:avLst/>
                <a:gdLst>
                  <a:gd name="connsiteX0" fmla="*/ 22855 w 61108"/>
                  <a:gd name="connsiteY0" fmla="*/ 63714 h 63714"/>
                  <a:gd name="connsiteX1" fmla="*/ 41858 w 61108"/>
                  <a:gd name="connsiteY1" fmla="*/ 55145 h 63714"/>
                  <a:gd name="connsiteX2" fmla="*/ 43100 w 61108"/>
                  <a:gd name="connsiteY2" fmla="*/ 62099 h 63714"/>
                  <a:gd name="connsiteX3" fmla="*/ 61108 w 61108"/>
                  <a:gd name="connsiteY3" fmla="*/ 62099 h 63714"/>
                  <a:gd name="connsiteX4" fmla="*/ 61108 w 61108"/>
                  <a:gd name="connsiteY4" fmla="*/ 0 h 63714"/>
                  <a:gd name="connsiteX5" fmla="*/ 41981 w 61108"/>
                  <a:gd name="connsiteY5" fmla="*/ 0 h 63714"/>
                  <a:gd name="connsiteX6" fmla="*/ 41981 w 61108"/>
                  <a:gd name="connsiteY6" fmla="*/ 32292 h 63714"/>
                  <a:gd name="connsiteX7" fmla="*/ 30427 w 61108"/>
                  <a:gd name="connsiteY7" fmla="*/ 46699 h 63714"/>
                  <a:gd name="connsiteX8" fmla="*/ 19127 w 61108"/>
                  <a:gd name="connsiteY8" fmla="*/ 32043 h 63714"/>
                  <a:gd name="connsiteX9" fmla="*/ 19127 w 61108"/>
                  <a:gd name="connsiteY9" fmla="*/ 0 h 63714"/>
                  <a:gd name="connsiteX10" fmla="*/ 0 w 61108"/>
                  <a:gd name="connsiteY10" fmla="*/ 0 h 63714"/>
                  <a:gd name="connsiteX11" fmla="*/ 0 w 61108"/>
                  <a:gd name="connsiteY11" fmla="*/ 38998 h 63714"/>
                  <a:gd name="connsiteX12" fmla="*/ 22855 w 61108"/>
                  <a:gd name="connsiteY12" fmla="*/ 63714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08" h="63714">
                    <a:moveTo>
                      <a:pt x="22855" y="63714"/>
                    </a:moveTo>
                    <a:cubicBezTo>
                      <a:pt x="30427" y="63714"/>
                      <a:pt x="38006" y="60237"/>
                      <a:pt x="41858" y="55145"/>
                    </a:cubicBezTo>
                    <a:lnTo>
                      <a:pt x="43100" y="62099"/>
                    </a:lnTo>
                    <a:lnTo>
                      <a:pt x="61108" y="62099"/>
                    </a:lnTo>
                    <a:lnTo>
                      <a:pt x="61108" y="0"/>
                    </a:lnTo>
                    <a:lnTo>
                      <a:pt x="41981" y="0"/>
                    </a:lnTo>
                    <a:lnTo>
                      <a:pt x="41981" y="32292"/>
                    </a:lnTo>
                    <a:cubicBezTo>
                      <a:pt x="41981" y="41607"/>
                      <a:pt x="39249" y="46699"/>
                      <a:pt x="30427" y="46699"/>
                    </a:cubicBezTo>
                    <a:cubicBezTo>
                      <a:pt x="23596" y="46699"/>
                      <a:pt x="19127" y="43594"/>
                      <a:pt x="19127" y="32043"/>
                    </a:cubicBezTo>
                    <a:lnTo>
                      <a:pt x="19127" y="0"/>
                    </a:lnTo>
                    <a:lnTo>
                      <a:pt x="0" y="0"/>
                    </a:lnTo>
                    <a:lnTo>
                      <a:pt x="0" y="38998"/>
                    </a:lnTo>
                    <a:cubicBezTo>
                      <a:pt x="0" y="53779"/>
                      <a:pt x="8197" y="63714"/>
                      <a:pt x="22855" y="63714"/>
                    </a:cubicBezTo>
                    <a:close/>
                  </a:path>
                </a:pathLst>
              </a:custGeom>
              <a:grpFill/>
              <a:ln w="6488"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ECF0A7B-189C-A14A-A999-557E9002F3DE}"/>
                  </a:ext>
                </a:extLst>
              </p:cNvPr>
              <p:cNvSpPr/>
              <p:nvPr/>
            </p:nvSpPr>
            <p:spPr>
              <a:xfrm>
                <a:off x="1265242" y="6570711"/>
                <a:ext cx="98984" cy="64211"/>
              </a:xfrm>
              <a:custGeom>
                <a:avLst/>
                <a:gdLst>
                  <a:gd name="connsiteX0" fmla="*/ 19250 w 98984"/>
                  <a:gd name="connsiteY0" fmla="*/ 64211 h 64211"/>
                  <a:gd name="connsiteX1" fmla="*/ 19250 w 98984"/>
                  <a:gd name="connsiteY1" fmla="*/ 30305 h 64211"/>
                  <a:gd name="connsiteX2" fmla="*/ 30304 w 98984"/>
                  <a:gd name="connsiteY2" fmla="*/ 16891 h 64211"/>
                  <a:gd name="connsiteX3" fmla="*/ 40368 w 98984"/>
                  <a:gd name="connsiteY3" fmla="*/ 28318 h 64211"/>
                  <a:gd name="connsiteX4" fmla="*/ 40368 w 98984"/>
                  <a:gd name="connsiteY4" fmla="*/ 64211 h 64211"/>
                  <a:gd name="connsiteX5" fmla="*/ 59241 w 98984"/>
                  <a:gd name="connsiteY5" fmla="*/ 64211 h 64211"/>
                  <a:gd name="connsiteX6" fmla="*/ 59241 w 98984"/>
                  <a:gd name="connsiteY6" fmla="*/ 30305 h 64211"/>
                  <a:gd name="connsiteX7" fmla="*/ 70171 w 98984"/>
                  <a:gd name="connsiteY7" fmla="*/ 16767 h 64211"/>
                  <a:gd name="connsiteX8" fmla="*/ 80358 w 98984"/>
                  <a:gd name="connsiteY8" fmla="*/ 28318 h 64211"/>
                  <a:gd name="connsiteX9" fmla="*/ 80358 w 98984"/>
                  <a:gd name="connsiteY9" fmla="*/ 64211 h 64211"/>
                  <a:gd name="connsiteX10" fmla="*/ 98984 w 98984"/>
                  <a:gd name="connsiteY10" fmla="*/ 64211 h 64211"/>
                  <a:gd name="connsiteX11" fmla="*/ 98984 w 98984"/>
                  <a:gd name="connsiteY11" fmla="*/ 23598 h 64211"/>
                  <a:gd name="connsiteX12" fmla="*/ 75512 w 98984"/>
                  <a:gd name="connsiteY12" fmla="*/ 0 h 64211"/>
                  <a:gd name="connsiteX13" fmla="*/ 56014 w 98984"/>
                  <a:gd name="connsiteY13" fmla="*/ 11054 h 64211"/>
                  <a:gd name="connsiteX14" fmla="*/ 35521 w 98984"/>
                  <a:gd name="connsiteY14" fmla="*/ 0 h 64211"/>
                  <a:gd name="connsiteX15" fmla="*/ 18632 w 98984"/>
                  <a:gd name="connsiteY15" fmla="*/ 8073 h 64211"/>
                  <a:gd name="connsiteX16" fmla="*/ 17884 w 98984"/>
                  <a:gd name="connsiteY16" fmla="*/ 2112 h 64211"/>
                  <a:gd name="connsiteX17" fmla="*/ 0 w 98984"/>
                  <a:gd name="connsiteY17" fmla="*/ 2112 h 64211"/>
                  <a:gd name="connsiteX18" fmla="*/ 0 w 98984"/>
                  <a:gd name="connsiteY18" fmla="*/ 64211 h 64211"/>
                  <a:gd name="connsiteX19" fmla="*/ 19250 w 98984"/>
                  <a:gd name="connsiteY19" fmla="*/ 64211 h 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984" h="64211">
                    <a:moveTo>
                      <a:pt x="19250" y="64211"/>
                    </a:moveTo>
                    <a:lnTo>
                      <a:pt x="19250" y="30305"/>
                    </a:lnTo>
                    <a:cubicBezTo>
                      <a:pt x="19250" y="19872"/>
                      <a:pt x="24839" y="16891"/>
                      <a:pt x="30304" y="16891"/>
                    </a:cubicBezTo>
                    <a:cubicBezTo>
                      <a:pt x="36393" y="16891"/>
                      <a:pt x="40368" y="20617"/>
                      <a:pt x="40368" y="28318"/>
                    </a:cubicBezTo>
                    <a:lnTo>
                      <a:pt x="40368" y="64211"/>
                    </a:lnTo>
                    <a:lnTo>
                      <a:pt x="59241" y="64211"/>
                    </a:lnTo>
                    <a:lnTo>
                      <a:pt x="59241" y="30305"/>
                    </a:lnTo>
                    <a:cubicBezTo>
                      <a:pt x="59241" y="19748"/>
                      <a:pt x="64706" y="16767"/>
                      <a:pt x="70171" y="16767"/>
                    </a:cubicBezTo>
                    <a:cubicBezTo>
                      <a:pt x="76260" y="16767"/>
                      <a:pt x="80358" y="20493"/>
                      <a:pt x="80358" y="28318"/>
                    </a:cubicBezTo>
                    <a:lnTo>
                      <a:pt x="80358" y="64211"/>
                    </a:lnTo>
                    <a:lnTo>
                      <a:pt x="98984" y="64211"/>
                    </a:lnTo>
                    <a:lnTo>
                      <a:pt x="98984" y="23598"/>
                    </a:lnTo>
                    <a:cubicBezTo>
                      <a:pt x="98984" y="9439"/>
                      <a:pt x="91535" y="0"/>
                      <a:pt x="75512" y="0"/>
                    </a:cubicBezTo>
                    <a:cubicBezTo>
                      <a:pt x="66573" y="0"/>
                      <a:pt x="59241" y="4347"/>
                      <a:pt x="56014" y="11054"/>
                    </a:cubicBezTo>
                    <a:cubicBezTo>
                      <a:pt x="52286" y="4347"/>
                      <a:pt x="45833" y="0"/>
                      <a:pt x="35521" y="0"/>
                    </a:cubicBezTo>
                    <a:cubicBezTo>
                      <a:pt x="28690" y="0"/>
                      <a:pt x="22354" y="3105"/>
                      <a:pt x="18632" y="8073"/>
                    </a:cubicBezTo>
                    <a:lnTo>
                      <a:pt x="17884" y="2112"/>
                    </a:lnTo>
                    <a:lnTo>
                      <a:pt x="0" y="2112"/>
                    </a:lnTo>
                    <a:lnTo>
                      <a:pt x="0" y="64211"/>
                    </a:lnTo>
                    <a:lnTo>
                      <a:pt x="19250" y="64211"/>
                    </a:lnTo>
                    <a:close/>
                  </a:path>
                </a:pathLst>
              </a:custGeom>
              <a:grpFill/>
              <a:ln w="6488"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E79E2D3-11F8-303B-A8E4-7D75375D7E83}"/>
                  </a:ext>
                </a:extLst>
              </p:cNvPr>
              <p:cNvSpPr/>
              <p:nvPr/>
            </p:nvSpPr>
            <p:spPr>
              <a:xfrm>
                <a:off x="761155" y="6543024"/>
                <a:ext cx="56386" cy="91907"/>
              </a:xfrm>
              <a:custGeom>
                <a:avLst/>
                <a:gdLst>
                  <a:gd name="connsiteX0" fmla="*/ 20369 w 56386"/>
                  <a:gd name="connsiteY0" fmla="*/ 0 h 91907"/>
                  <a:gd name="connsiteX1" fmla="*/ 0 w 56386"/>
                  <a:gd name="connsiteY1" fmla="*/ 0 h 91907"/>
                  <a:gd name="connsiteX2" fmla="*/ 0 w 56386"/>
                  <a:gd name="connsiteY2" fmla="*/ 91908 h 91907"/>
                  <a:gd name="connsiteX3" fmla="*/ 56387 w 56386"/>
                  <a:gd name="connsiteY3" fmla="*/ 91908 h 91907"/>
                  <a:gd name="connsiteX4" fmla="*/ 56387 w 56386"/>
                  <a:gd name="connsiteY4" fmla="*/ 73899 h 91907"/>
                  <a:gd name="connsiteX5" fmla="*/ 20369 w 56386"/>
                  <a:gd name="connsiteY5" fmla="*/ 73899 h 91907"/>
                  <a:gd name="connsiteX6" fmla="*/ 20369 w 56386"/>
                  <a:gd name="connsiteY6" fmla="*/ 0 h 9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386" h="91907">
                    <a:moveTo>
                      <a:pt x="20369" y="0"/>
                    </a:moveTo>
                    <a:lnTo>
                      <a:pt x="0" y="0"/>
                    </a:lnTo>
                    <a:lnTo>
                      <a:pt x="0" y="91908"/>
                    </a:lnTo>
                    <a:lnTo>
                      <a:pt x="56387" y="91908"/>
                    </a:lnTo>
                    <a:lnTo>
                      <a:pt x="56387" y="73899"/>
                    </a:lnTo>
                    <a:lnTo>
                      <a:pt x="20369" y="73899"/>
                    </a:lnTo>
                    <a:lnTo>
                      <a:pt x="20369" y="0"/>
                    </a:lnTo>
                    <a:close/>
                  </a:path>
                </a:pathLst>
              </a:custGeom>
              <a:grpFill/>
              <a:ln w="6488"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EE22BB5-4E16-E6D3-57B6-BC45AD21BDA4}"/>
                  </a:ext>
                </a:extLst>
              </p:cNvPr>
              <p:cNvSpPr/>
              <p:nvPr/>
            </p:nvSpPr>
            <p:spPr>
              <a:xfrm>
                <a:off x="819487"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6" y="65454"/>
                      <a:pt x="33037" y="65454"/>
                    </a:cubicBezTo>
                    <a:cubicBezTo>
                      <a:pt x="52785" y="65454"/>
                      <a:pt x="65950" y="52412"/>
                      <a:pt x="65950" y="32789"/>
                    </a:cubicBezTo>
                    <a:cubicBezTo>
                      <a:pt x="65950" y="13166"/>
                      <a:pt x="52785" y="0"/>
                      <a:pt x="33037" y="0"/>
                    </a:cubicBezTo>
                    <a:cubicBezTo>
                      <a:pt x="13166"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grpFill/>
              <a:ln w="6488"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708E342-EA23-E700-6058-F9717BB46087}"/>
                  </a:ext>
                </a:extLst>
              </p:cNvPr>
              <p:cNvSpPr/>
              <p:nvPr/>
            </p:nvSpPr>
            <p:spPr>
              <a:xfrm>
                <a:off x="888266" y="6570721"/>
                <a:ext cx="67564" cy="95882"/>
              </a:xfrm>
              <a:custGeom>
                <a:avLst/>
                <a:gdLst>
                  <a:gd name="connsiteX0" fmla="*/ 248 w 67564"/>
                  <a:gd name="connsiteY0" fmla="*/ 32043 h 95882"/>
                  <a:gd name="connsiteX1" fmla="*/ 29684 w 67564"/>
                  <a:gd name="connsiteY1" fmla="*/ 63466 h 95882"/>
                  <a:gd name="connsiteX2" fmla="*/ 48810 w 67564"/>
                  <a:gd name="connsiteY2" fmla="*/ 55641 h 95882"/>
                  <a:gd name="connsiteX3" fmla="*/ 48810 w 67564"/>
                  <a:gd name="connsiteY3" fmla="*/ 64211 h 95882"/>
                  <a:gd name="connsiteX4" fmla="*/ 34031 w 67564"/>
                  <a:gd name="connsiteY4" fmla="*/ 78494 h 95882"/>
                  <a:gd name="connsiteX5" fmla="*/ 19375 w 67564"/>
                  <a:gd name="connsiteY5" fmla="*/ 67440 h 95882"/>
                  <a:gd name="connsiteX6" fmla="*/ 0 w 67564"/>
                  <a:gd name="connsiteY6" fmla="*/ 67440 h 95882"/>
                  <a:gd name="connsiteX7" fmla="*/ 32913 w 67564"/>
                  <a:gd name="connsiteY7" fmla="*/ 95882 h 95882"/>
                  <a:gd name="connsiteX8" fmla="*/ 67564 w 67564"/>
                  <a:gd name="connsiteY8" fmla="*/ 60237 h 95882"/>
                  <a:gd name="connsiteX9" fmla="*/ 67564 w 67564"/>
                  <a:gd name="connsiteY9" fmla="*/ 2111 h 95882"/>
                  <a:gd name="connsiteX10" fmla="*/ 50301 w 67564"/>
                  <a:gd name="connsiteY10" fmla="*/ 2111 h 95882"/>
                  <a:gd name="connsiteX11" fmla="*/ 49307 w 67564"/>
                  <a:gd name="connsiteY11" fmla="*/ 8446 h 95882"/>
                  <a:gd name="connsiteX12" fmla="*/ 30056 w 67564"/>
                  <a:gd name="connsiteY12" fmla="*/ 0 h 95882"/>
                  <a:gd name="connsiteX13" fmla="*/ 248 w 67564"/>
                  <a:gd name="connsiteY13" fmla="*/ 32043 h 95882"/>
                  <a:gd name="connsiteX14" fmla="*/ 19623 w 67564"/>
                  <a:gd name="connsiteY14" fmla="*/ 31547 h 95882"/>
                  <a:gd name="connsiteX15" fmla="*/ 33161 w 67564"/>
                  <a:gd name="connsiteY15" fmla="*/ 16643 h 95882"/>
                  <a:gd name="connsiteX16" fmla="*/ 48438 w 67564"/>
                  <a:gd name="connsiteY16" fmla="*/ 31547 h 95882"/>
                  <a:gd name="connsiteX17" fmla="*/ 33285 w 67564"/>
                  <a:gd name="connsiteY17" fmla="*/ 46823 h 95882"/>
                  <a:gd name="connsiteX18" fmla="*/ 19623 w 67564"/>
                  <a:gd name="connsiteY18" fmla="*/ 31547 h 9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64" h="95882">
                    <a:moveTo>
                      <a:pt x="248" y="32043"/>
                    </a:moveTo>
                    <a:cubicBezTo>
                      <a:pt x="248" y="50798"/>
                      <a:pt x="12420" y="63466"/>
                      <a:pt x="29684" y="63466"/>
                    </a:cubicBezTo>
                    <a:cubicBezTo>
                      <a:pt x="38005" y="63466"/>
                      <a:pt x="45209" y="60485"/>
                      <a:pt x="48810" y="55641"/>
                    </a:cubicBezTo>
                    <a:lnTo>
                      <a:pt x="48810" y="64211"/>
                    </a:lnTo>
                    <a:cubicBezTo>
                      <a:pt x="48810" y="72781"/>
                      <a:pt x="43470" y="78494"/>
                      <a:pt x="34031" y="78494"/>
                    </a:cubicBezTo>
                    <a:cubicBezTo>
                      <a:pt x="25585" y="78494"/>
                      <a:pt x="19747" y="74519"/>
                      <a:pt x="19375" y="67440"/>
                    </a:cubicBezTo>
                    <a:lnTo>
                      <a:pt x="0" y="67440"/>
                    </a:lnTo>
                    <a:cubicBezTo>
                      <a:pt x="1738" y="84456"/>
                      <a:pt x="14904" y="95882"/>
                      <a:pt x="32913" y="95882"/>
                    </a:cubicBezTo>
                    <a:cubicBezTo>
                      <a:pt x="54151" y="95882"/>
                      <a:pt x="67564" y="82096"/>
                      <a:pt x="67564" y="60237"/>
                    </a:cubicBezTo>
                    <a:lnTo>
                      <a:pt x="67564" y="2111"/>
                    </a:lnTo>
                    <a:lnTo>
                      <a:pt x="50301" y="2111"/>
                    </a:lnTo>
                    <a:lnTo>
                      <a:pt x="49307" y="8446"/>
                    </a:lnTo>
                    <a:cubicBezTo>
                      <a:pt x="45829" y="3353"/>
                      <a:pt x="38502" y="0"/>
                      <a:pt x="30056" y="0"/>
                    </a:cubicBezTo>
                    <a:cubicBezTo>
                      <a:pt x="12668" y="0"/>
                      <a:pt x="248" y="13041"/>
                      <a:pt x="248" y="32043"/>
                    </a:cubicBezTo>
                    <a:close/>
                    <a:moveTo>
                      <a:pt x="19623" y="31547"/>
                    </a:moveTo>
                    <a:cubicBezTo>
                      <a:pt x="19623" y="22604"/>
                      <a:pt x="25585" y="16643"/>
                      <a:pt x="33161" y="16643"/>
                    </a:cubicBezTo>
                    <a:cubicBezTo>
                      <a:pt x="41979" y="16643"/>
                      <a:pt x="48438" y="22480"/>
                      <a:pt x="48438" y="31547"/>
                    </a:cubicBezTo>
                    <a:cubicBezTo>
                      <a:pt x="48438" y="40613"/>
                      <a:pt x="42104" y="46823"/>
                      <a:pt x="33285" y="46823"/>
                    </a:cubicBezTo>
                    <a:cubicBezTo>
                      <a:pt x="25709" y="46823"/>
                      <a:pt x="19623" y="40613"/>
                      <a:pt x="19623" y="31547"/>
                    </a:cubicBezTo>
                    <a:close/>
                  </a:path>
                </a:pathLst>
              </a:custGeom>
              <a:grpFill/>
              <a:ln w="648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E0F1224-1B83-4207-DF85-10F64DD3BD2C}"/>
                  </a:ext>
                </a:extLst>
              </p:cNvPr>
              <p:cNvSpPr/>
              <p:nvPr/>
            </p:nvSpPr>
            <p:spPr>
              <a:xfrm>
                <a:off x="961405"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5" y="65454"/>
                      <a:pt x="33037" y="65454"/>
                    </a:cubicBezTo>
                    <a:cubicBezTo>
                      <a:pt x="52785" y="65454"/>
                      <a:pt x="65950" y="52412"/>
                      <a:pt x="65950" y="32789"/>
                    </a:cubicBezTo>
                    <a:cubicBezTo>
                      <a:pt x="65950" y="13166"/>
                      <a:pt x="52785" y="0"/>
                      <a:pt x="33037" y="0"/>
                    </a:cubicBezTo>
                    <a:cubicBezTo>
                      <a:pt x="13165"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grpFill/>
              <a:ln w="6488" cap="flat">
                <a:noFill/>
                <a:prstDash val="solid"/>
                <a:miter/>
              </a:ln>
            </p:spPr>
            <p:txBody>
              <a:bodyPr rtlCol="0" anchor="ctr"/>
              <a:lstStyle/>
              <a:p>
                <a:endParaRPr lang="en-US"/>
              </a:p>
            </p:txBody>
          </p:sp>
        </p:grpSp>
      </p:grpSp>
      <p:pic>
        <p:nvPicPr>
          <p:cNvPr id="23" name="Picture 22">
            <a:extLst>
              <a:ext uri="{FF2B5EF4-FFF2-40B4-BE49-F238E27FC236}">
                <a16:creationId xmlns:a16="http://schemas.microsoft.com/office/drawing/2014/main" id="{DED61998-1AFF-68BC-AF83-A1D8343DDC9F}"/>
              </a:ext>
            </a:extLst>
          </p:cNvPr>
          <p:cNvPicPr>
            <a:picLocks noChangeAspect="1"/>
          </p:cNvPicPr>
          <p:nvPr userDrawn="1"/>
        </p:nvPicPr>
        <p:blipFill>
          <a:blip r:embed="rId2">
            <a:alphaModFix amt="16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521798" y="719156"/>
            <a:ext cx="5360914" cy="5355876"/>
          </a:xfrm>
          <a:prstGeom prst="rect">
            <a:avLst/>
          </a:prstGeom>
        </p:spPr>
      </p:pic>
      <p:sp>
        <p:nvSpPr>
          <p:cNvPr id="61" name="Text Placeholder 53">
            <a:extLst>
              <a:ext uri="{FF2B5EF4-FFF2-40B4-BE49-F238E27FC236}">
                <a16:creationId xmlns:a16="http://schemas.microsoft.com/office/drawing/2014/main" id="{69EEEDE1-A24F-2679-B2A6-C7D9539977C8}"/>
              </a:ext>
            </a:extLst>
          </p:cNvPr>
          <p:cNvSpPr>
            <a:spLocks noGrp="1"/>
          </p:cNvSpPr>
          <p:nvPr>
            <p:ph type="body" sz="quarter" idx="15"/>
          </p:nvPr>
        </p:nvSpPr>
        <p:spPr>
          <a:xfrm>
            <a:off x="5213767" y="855845"/>
            <a:ext cx="2225713" cy="2225712"/>
          </a:xfrm>
          <a:prstGeom prst="roundRect">
            <a:avLst>
              <a:gd name="adj" fmla="val 5298"/>
            </a:avLst>
          </a:prstGeom>
          <a:solidFill>
            <a:schemeClr val="bg2"/>
          </a:solidFill>
        </p:spPr>
        <p:txBody>
          <a:bodyPr>
            <a:normAutofit/>
          </a:bodyPr>
          <a:lstStyle>
            <a:lvl1pPr algn="ctr">
              <a:defRPr sz="1400">
                <a:solidFill>
                  <a:schemeClr val="bg2"/>
                </a:solidFill>
              </a:defRPr>
            </a:lvl1pPr>
            <a:lvl2pPr marL="0" algn="ctr">
              <a:defRPr sz="1200"/>
            </a:lvl2pPr>
          </a:lstStyle>
          <a:p>
            <a:pPr lvl="0"/>
            <a:endParaRPr lang="en-US"/>
          </a:p>
        </p:txBody>
      </p:sp>
      <p:sp>
        <p:nvSpPr>
          <p:cNvPr id="62" name="Text Placeholder 53">
            <a:extLst>
              <a:ext uri="{FF2B5EF4-FFF2-40B4-BE49-F238E27FC236}">
                <a16:creationId xmlns:a16="http://schemas.microsoft.com/office/drawing/2014/main" id="{8331EAC6-2C31-BC77-53CC-A414E98770C9}"/>
              </a:ext>
            </a:extLst>
          </p:cNvPr>
          <p:cNvSpPr>
            <a:spLocks noGrp="1"/>
          </p:cNvSpPr>
          <p:nvPr>
            <p:ph type="body" sz="quarter" idx="16"/>
          </p:nvPr>
        </p:nvSpPr>
        <p:spPr>
          <a:xfrm>
            <a:off x="5300412" y="957013"/>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chemeClr val="bg2"/>
                </a:solidFill>
              </a:defRPr>
            </a:lvl1pPr>
            <a:lvl2pPr marL="0" algn="ctr">
              <a:defRPr sz="1200"/>
            </a:lvl2pPr>
          </a:lstStyle>
          <a:p>
            <a:pPr lvl="0"/>
            <a:endParaRPr lang="en-US"/>
          </a:p>
        </p:txBody>
      </p:sp>
      <p:sp>
        <p:nvSpPr>
          <p:cNvPr id="65" name="Picture Placeholder 64">
            <a:extLst>
              <a:ext uri="{FF2B5EF4-FFF2-40B4-BE49-F238E27FC236}">
                <a16:creationId xmlns:a16="http://schemas.microsoft.com/office/drawing/2014/main" id="{DDE60E34-0AD1-DD4E-0C66-CF1CCB5A3DFF}"/>
              </a:ext>
            </a:extLst>
          </p:cNvPr>
          <p:cNvSpPr>
            <a:spLocks noGrp="1"/>
          </p:cNvSpPr>
          <p:nvPr>
            <p:ph type="pic" sz="quarter" idx="17"/>
          </p:nvPr>
        </p:nvSpPr>
        <p:spPr>
          <a:xfrm>
            <a:off x="6089886" y="1324134"/>
            <a:ext cx="444430" cy="444430"/>
          </a:xfrm>
        </p:spPr>
        <p:txBody>
          <a:bodyPr/>
          <a:lstStyle/>
          <a:p>
            <a:endParaRPr lang="en-IN"/>
          </a:p>
        </p:txBody>
      </p:sp>
      <p:sp>
        <p:nvSpPr>
          <p:cNvPr id="54" name="Text Placeholder 53">
            <a:extLst>
              <a:ext uri="{FF2B5EF4-FFF2-40B4-BE49-F238E27FC236}">
                <a16:creationId xmlns:a16="http://schemas.microsoft.com/office/drawing/2014/main" id="{16B63C84-390C-636C-F2E4-9C36F66293C3}"/>
              </a:ext>
            </a:extLst>
          </p:cNvPr>
          <p:cNvSpPr>
            <a:spLocks noGrp="1"/>
          </p:cNvSpPr>
          <p:nvPr userDrawn="1">
            <p:ph type="body" sz="quarter" idx="13" hasCustomPrompt="1"/>
          </p:nvPr>
        </p:nvSpPr>
        <p:spPr>
          <a:xfrm>
            <a:off x="5561892" y="1836361"/>
            <a:ext cx="1492250" cy="190355"/>
          </a:xfrm>
        </p:spPr>
        <p:txBody>
          <a:bodyPr>
            <a:normAutofit/>
          </a:bodyPr>
          <a:lstStyle>
            <a:lvl1pPr algn="ctr">
              <a:defRPr sz="1400">
                <a:solidFill>
                  <a:schemeClr val="tx2"/>
                </a:solidFill>
              </a:defRPr>
            </a:lvl1pPr>
            <a:lvl2pPr marL="0" algn="ctr">
              <a:defRPr sz="1200"/>
            </a:lvl2pPr>
          </a:lstStyle>
          <a:p>
            <a:pPr lvl="0"/>
            <a:r>
              <a:rPr lang="en-US" dirty="0"/>
              <a:t>Heading 1</a:t>
            </a:r>
          </a:p>
        </p:txBody>
      </p:sp>
      <p:sp>
        <p:nvSpPr>
          <p:cNvPr id="57" name="Text Placeholder 53">
            <a:extLst>
              <a:ext uri="{FF2B5EF4-FFF2-40B4-BE49-F238E27FC236}">
                <a16:creationId xmlns:a16="http://schemas.microsoft.com/office/drawing/2014/main" id="{D323DB6A-76F2-126C-615F-3304B57E9BE7}"/>
              </a:ext>
            </a:extLst>
          </p:cNvPr>
          <p:cNvSpPr>
            <a:spLocks noGrp="1"/>
          </p:cNvSpPr>
          <p:nvPr>
            <p:ph type="body" sz="quarter" idx="14" hasCustomPrompt="1"/>
          </p:nvPr>
        </p:nvSpPr>
        <p:spPr>
          <a:xfrm>
            <a:off x="5561892" y="2040843"/>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73" name="Text Placeholder 53">
            <a:extLst>
              <a:ext uri="{FF2B5EF4-FFF2-40B4-BE49-F238E27FC236}">
                <a16:creationId xmlns:a16="http://schemas.microsoft.com/office/drawing/2014/main" id="{B634651F-FD01-61E2-76E2-2BF9D934522C}"/>
              </a:ext>
            </a:extLst>
          </p:cNvPr>
          <p:cNvSpPr>
            <a:spLocks noGrp="1"/>
          </p:cNvSpPr>
          <p:nvPr>
            <p:ph type="body" sz="quarter" idx="18"/>
          </p:nvPr>
        </p:nvSpPr>
        <p:spPr>
          <a:xfrm>
            <a:off x="8926198" y="1427311"/>
            <a:ext cx="2225713" cy="2225712"/>
          </a:xfrm>
          <a:prstGeom prst="roundRect">
            <a:avLst>
              <a:gd name="adj" fmla="val 5298"/>
            </a:avLst>
          </a:prstGeom>
          <a:solidFill>
            <a:schemeClr val="bg2"/>
          </a:solidFill>
        </p:spPr>
        <p:txBody>
          <a:bodyPr>
            <a:normAutofit/>
          </a:bodyPr>
          <a:lstStyle>
            <a:lvl1pPr algn="ctr">
              <a:defRPr sz="1400">
                <a:solidFill>
                  <a:schemeClr val="bg2"/>
                </a:solidFill>
              </a:defRPr>
            </a:lvl1pPr>
            <a:lvl2pPr marL="0" algn="ctr">
              <a:defRPr sz="1200"/>
            </a:lvl2pPr>
          </a:lstStyle>
          <a:p>
            <a:pPr lvl="0"/>
            <a:endParaRPr lang="en-US"/>
          </a:p>
        </p:txBody>
      </p:sp>
      <p:sp>
        <p:nvSpPr>
          <p:cNvPr id="75" name="Text Placeholder 53">
            <a:extLst>
              <a:ext uri="{FF2B5EF4-FFF2-40B4-BE49-F238E27FC236}">
                <a16:creationId xmlns:a16="http://schemas.microsoft.com/office/drawing/2014/main" id="{5F5013A6-AC66-61A4-8EE1-7C197CDF9329}"/>
              </a:ext>
            </a:extLst>
          </p:cNvPr>
          <p:cNvSpPr>
            <a:spLocks noGrp="1"/>
          </p:cNvSpPr>
          <p:nvPr>
            <p:ph type="body" sz="quarter" idx="19"/>
          </p:nvPr>
        </p:nvSpPr>
        <p:spPr>
          <a:xfrm>
            <a:off x="9012843" y="1528479"/>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chemeClr val="bg2"/>
                </a:solidFill>
              </a:defRPr>
            </a:lvl1pPr>
            <a:lvl2pPr marL="0" algn="ctr">
              <a:defRPr sz="1200"/>
            </a:lvl2pPr>
          </a:lstStyle>
          <a:p>
            <a:pPr lvl="0"/>
            <a:endParaRPr lang="en-US"/>
          </a:p>
        </p:txBody>
      </p:sp>
      <p:sp>
        <p:nvSpPr>
          <p:cNvPr id="76" name="Picture Placeholder 64">
            <a:extLst>
              <a:ext uri="{FF2B5EF4-FFF2-40B4-BE49-F238E27FC236}">
                <a16:creationId xmlns:a16="http://schemas.microsoft.com/office/drawing/2014/main" id="{6787C8C2-F0D5-56FF-63D3-DBC1D2D53024}"/>
              </a:ext>
            </a:extLst>
          </p:cNvPr>
          <p:cNvSpPr>
            <a:spLocks noGrp="1"/>
          </p:cNvSpPr>
          <p:nvPr>
            <p:ph type="pic" sz="quarter" idx="20"/>
          </p:nvPr>
        </p:nvSpPr>
        <p:spPr>
          <a:xfrm>
            <a:off x="9802317" y="1895600"/>
            <a:ext cx="444430" cy="444430"/>
          </a:xfrm>
        </p:spPr>
        <p:txBody>
          <a:bodyPr/>
          <a:lstStyle/>
          <a:p>
            <a:endParaRPr lang="en-IN"/>
          </a:p>
        </p:txBody>
      </p:sp>
      <p:sp>
        <p:nvSpPr>
          <p:cNvPr id="77" name="Text Placeholder 53">
            <a:extLst>
              <a:ext uri="{FF2B5EF4-FFF2-40B4-BE49-F238E27FC236}">
                <a16:creationId xmlns:a16="http://schemas.microsoft.com/office/drawing/2014/main" id="{7ED1912D-A245-5011-E21D-D8E1F16B5951}"/>
              </a:ext>
            </a:extLst>
          </p:cNvPr>
          <p:cNvSpPr>
            <a:spLocks noGrp="1"/>
          </p:cNvSpPr>
          <p:nvPr>
            <p:ph type="body" sz="quarter" idx="21" hasCustomPrompt="1"/>
          </p:nvPr>
        </p:nvSpPr>
        <p:spPr>
          <a:xfrm>
            <a:off x="9274323" y="2407827"/>
            <a:ext cx="1492250" cy="190355"/>
          </a:xfrm>
        </p:spPr>
        <p:txBody>
          <a:bodyPr>
            <a:normAutofit/>
          </a:bodyPr>
          <a:lstStyle>
            <a:lvl1pPr algn="ctr">
              <a:defRPr sz="1400">
                <a:solidFill>
                  <a:schemeClr val="tx2"/>
                </a:solidFill>
              </a:defRPr>
            </a:lvl1pPr>
            <a:lvl2pPr marL="0" algn="ctr">
              <a:defRPr sz="1200"/>
            </a:lvl2pPr>
          </a:lstStyle>
          <a:p>
            <a:pPr lvl="0"/>
            <a:r>
              <a:rPr lang="en-US" dirty="0"/>
              <a:t>Heading 2</a:t>
            </a:r>
          </a:p>
        </p:txBody>
      </p:sp>
      <p:sp>
        <p:nvSpPr>
          <p:cNvPr id="81" name="Text Placeholder 53">
            <a:extLst>
              <a:ext uri="{FF2B5EF4-FFF2-40B4-BE49-F238E27FC236}">
                <a16:creationId xmlns:a16="http://schemas.microsoft.com/office/drawing/2014/main" id="{A7138010-5BEA-4B1B-234B-ACC0B9708065}"/>
              </a:ext>
            </a:extLst>
          </p:cNvPr>
          <p:cNvSpPr>
            <a:spLocks noGrp="1"/>
          </p:cNvSpPr>
          <p:nvPr>
            <p:ph type="body" sz="quarter" idx="22" hasCustomPrompt="1"/>
          </p:nvPr>
        </p:nvSpPr>
        <p:spPr>
          <a:xfrm>
            <a:off x="9274323" y="2612309"/>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87" name="Text Placeholder 53">
            <a:extLst>
              <a:ext uri="{FF2B5EF4-FFF2-40B4-BE49-F238E27FC236}">
                <a16:creationId xmlns:a16="http://schemas.microsoft.com/office/drawing/2014/main" id="{9F8AC921-781F-639C-43B1-41179D675B8C}"/>
              </a:ext>
            </a:extLst>
          </p:cNvPr>
          <p:cNvSpPr>
            <a:spLocks noGrp="1"/>
          </p:cNvSpPr>
          <p:nvPr>
            <p:ph type="body" sz="quarter" idx="23"/>
          </p:nvPr>
        </p:nvSpPr>
        <p:spPr>
          <a:xfrm>
            <a:off x="6464981" y="3845133"/>
            <a:ext cx="2225713" cy="2225712"/>
          </a:xfrm>
          <a:prstGeom prst="roundRect">
            <a:avLst>
              <a:gd name="adj" fmla="val 5298"/>
            </a:avLst>
          </a:prstGeom>
          <a:solidFill>
            <a:schemeClr val="bg2"/>
          </a:solidFill>
        </p:spPr>
        <p:txBody>
          <a:bodyPr>
            <a:normAutofit/>
          </a:bodyPr>
          <a:lstStyle>
            <a:lvl1pPr algn="ctr">
              <a:defRPr sz="1400">
                <a:solidFill>
                  <a:schemeClr val="bg2"/>
                </a:solidFill>
              </a:defRPr>
            </a:lvl1pPr>
            <a:lvl2pPr marL="0" algn="ctr">
              <a:defRPr sz="1200"/>
            </a:lvl2pPr>
          </a:lstStyle>
          <a:p>
            <a:pPr lvl="0"/>
            <a:endParaRPr lang="en-US"/>
          </a:p>
        </p:txBody>
      </p:sp>
      <p:sp>
        <p:nvSpPr>
          <p:cNvPr id="88" name="Text Placeholder 53">
            <a:extLst>
              <a:ext uri="{FF2B5EF4-FFF2-40B4-BE49-F238E27FC236}">
                <a16:creationId xmlns:a16="http://schemas.microsoft.com/office/drawing/2014/main" id="{046B9033-F630-D5D7-362D-3D8914652F78}"/>
              </a:ext>
            </a:extLst>
          </p:cNvPr>
          <p:cNvSpPr>
            <a:spLocks noGrp="1"/>
          </p:cNvSpPr>
          <p:nvPr>
            <p:ph type="body" sz="quarter" idx="24"/>
          </p:nvPr>
        </p:nvSpPr>
        <p:spPr>
          <a:xfrm>
            <a:off x="6551626" y="3946301"/>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chemeClr val="bg2"/>
                </a:solidFill>
              </a:defRPr>
            </a:lvl1pPr>
            <a:lvl2pPr marL="0" algn="ctr">
              <a:defRPr sz="1200"/>
            </a:lvl2pPr>
          </a:lstStyle>
          <a:p>
            <a:pPr lvl="0"/>
            <a:endParaRPr lang="en-US"/>
          </a:p>
        </p:txBody>
      </p:sp>
      <p:sp>
        <p:nvSpPr>
          <p:cNvPr id="89" name="Picture Placeholder 64">
            <a:extLst>
              <a:ext uri="{FF2B5EF4-FFF2-40B4-BE49-F238E27FC236}">
                <a16:creationId xmlns:a16="http://schemas.microsoft.com/office/drawing/2014/main" id="{D4F54B7E-305F-77BC-3A94-3FBB48249B16}"/>
              </a:ext>
            </a:extLst>
          </p:cNvPr>
          <p:cNvSpPr>
            <a:spLocks noGrp="1"/>
          </p:cNvSpPr>
          <p:nvPr>
            <p:ph type="pic" sz="quarter" idx="25"/>
          </p:nvPr>
        </p:nvSpPr>
        <p:spPr>
          <a:xfrm>
            <a:off x="7341100" y="4313422"/>
            <a:ext cx="444430" cy="444430"/>
          </a:xfrm>
        </p:spPr>
        <p:txBody>
          <a:bodyPr/>
          <a:lstStyle/>
          <a:p>
            <a:endParaRPr lang="en-IN"/>
          </a:p>
        </p:txBody>
      </p:sp>
      <p:sp>
        <p:nvSpPr>
          <p:cNvPr id="90" name="Text Placeholder 53">
            <a:extLst>
              <a:ext uri="{FF2B5EF4-FFF2-40B4-BE49-F238E27FC236}">
                <a16:creationId xmlns:a16="http://schemas.microsoft.com/office/drawing/2014/main" id="{D2567726-E0BC-DBC8-B6AB-20BEC2D2425C}"/>
              </a:ext>
            </a:extLst>
          </p:cNvPr>
          <p:cNvSpPr>
            <a:spLocks noGrp="1"/>
          </p:cNvSpPr>
          <p:nvPr>
            <p:ph type="body" sz="quarter" idx="26" hasCustomPrompt="1"/>
          </p:nvPr>
        </p:nvSpPr>
        <p:spPr>
          <a:xfrm>
            <a:off x="6813106" y="4825649"/>
            <a:ext cx="1492250" cy="190355"/>
          </a:xfrm>
        </p:spPr>
        <p:txBody>
          <a:bodyPr>
            <a:normAutofit/>
          </a:bodyPr>
          <a:lstStyle>
            <a:lvl1pPr algn="ctr">
              <a:defRPr sz="1400">
                <a:solidFill>
                  <a:schemeClr val="tx2"/>
                </a:solidFill>
              </a:defRPr>
            </a:lvl1pPr>
            <a:lvl2pPr marL="0" algn="ctr">
              <a:defRPr sz="1200"/>
            </a:lvl2pPr>
          </a:lstStyle>
          <a:p>
            <a:pPr lvl="0"/>
            <a:r>
              <a:rPr lang="en-US" dirty="0"/>
              <a:t>Heading 3</a:t>
            </a:r>
          </a:p>
        </p:txBody>
      </p:sp>
      <p:sp>
        <p:nvSpPr>
          <p:cNvPr id="91" name="Text Placeholder 53">
            <a:extLst>
              <a:ext uri="{FF2B5EF4-FFF2-40B4-BE49-F238E27FC236}">
                <a16:creationId xmlns:a16="http://schemas.microsoft.com/office/drawing/2014/main" id="{3A4AF688-E26F-D846-98B1-4ADD11922218}"/>
              </a:ext>
            </a:extLst>
          </p:cNvPr>
          <p:cNvSpPr>
            <a:spLocks noGrp="1"/>
          </p:cNvSpPr>
          <p:nvPr>
            <p:ph type="body" sz="quarter" idx="27" hasCustomPrompt="1"/>
          </p:nvPr>
        </p:nvSpPr>
        <p:spPr>
          <a:xfrm>
            <a:off x="6813106" y="5030131"/>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2" name="Footer Placeholder 1">
            <a:extLst>
              <a:ext uri="{FF2B5EF4-FFF2-40B4-BE49-F238E27FC236}">
                <a16:creationId xmlns:a16="http://schemas.microsoft.com/office/drawing/2014/main" id="{A8E5712D-3082-A71E-7516-C2B2E92C1378}"/>
              </a:ext>
            </a:extLst>
          </p:cNvPr>
          <p:cNvSpPr>
            <a:spLocks noGrp="1"/>
          </p:cNvSpPr>
          <p:nvPr>
            <p:ph type="ftr" sz="quarter" idx="28"/>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298715755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 Point Infographic">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86" name="Text Placeholder 61">
            <a:extLst>
              <a:ext uri="{FF2B5EF4-FFF2-40B4-BE49-F238E27FC236}">
                <a16:creationId xmlns:a16="http://schemas.microsoft.com/office/drawing/2014/main" id="{90C0CEE5-81B6-D1F8-323E-D0F81699B118}"/>
              </a:ext>
            </a:extLst>
          </p:cNvPr>
          <p:cNvSpPr>
            <a:spLocks noGrp="1"/>
          </p:cNvSpPr>
          <p:nvPr>
            <p:ph type="body" sz="quarter" idx="44" hasCustomPrompt="1"/>
          </p:nvPr>
        </p:nvSpPr>
        <p:spPr>
          <a:xfrm>
            <a:off x="8152120" y="1818923"/>
            <a:ext cx="3049039" cy="284509"/>
          </a:xfrm>
        </p:spPr>
        <p:txBody>
          <a:bodyPr>
            <a:normAutofit/>
          </a:bodyPr>
          <a:lstStyle>
            <a:lvl1pPr>
              <a:lnSpc>
                <a:spcPct val="100000"/>
              </a:lnSpc>
              <a:defRPr sz="1800" b="0">
                <a:solidFill>
                  <a:schemeClr val="tx1"/>
                </a:solidFill>
                <a:latin typeface="+mj-lt"/>
              </a:defRPr>
            </a:lvl1pPr>
          </a:lstStyle>
          <a:p>
            <a:pPr lvl="0"/>
            <a:r>
              <a:rPr lang="en-US" dirty="0"/>
              <a:t>Heading 4</a:t>
            </a:r>
          </a:p>
        </p:txBody>
      </p:sp>
      <p:sp>
        <p:nvSpPr>
          <p:cNvPr id="87" name="Text Placeholder 61">
            <a:extLst>
              <a:ext uri="{FF2B5EF4-FFF2-40B4-BE49-F238E27FC236}">
                <a16:creationId xmlns:a16="http://schemas.microsoft.com/office/drawing/2014/main" id="{0557708A-E0E8-8A64-0DA1-216CA6CFB19C}"/>
              </a:ext>
            </a:extLst>
          </p:cNvPr>
          <p:cNvSpPr>
            <a:spLocks noGrp="1"/>
          </p:cNvSpPr>
          <p:nvPr>
            <p:ph type="body" sz="quarter" idx="43" hasCustomPrompt="1"/>
          </p:nvPr>
        </p:nvSpPr>
        <p:spPr>
          <a:xfrm>
            <a:off x="8152120" y="2242824"/>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0" name="Text Placeholder 61">
            <a:extLst>
              <a:ext uri="{FF2B5EF4-FFF2-40B4-BE49-F238E27FC236}">
                <a16:creationId xmlns:a16="http://schemas.microsoft.com/office/drawing/2014/main" id="{6B8E4E1E-7977-6FB0-2E9D-D6AF0256C054}"/>
              </a:ext>
            </a:extLst>
          </p:cNvPr>
          <p:cNvSpPr>
            <a:spLocks noGrp="1"/>
          </p:cNvSpPr>
          <p:nvPr>
            <p:ph type="body" sz="quarter" idx="45" hasCustomPrompt="1"/>
          </p:nvPr>
        </p:nvSpPr>
        <p:spPr>
          <a:xfrm>
            <a:off x="8488399" y="3222322"/>
            <a:ext cx="3049039" cy="284509"/>
          </a:xfrm>
        </p:spPr>
        <p:txBody>
          <a:bodyPr>
            <a:normAutofit/>
          </a:bodyPr>
          <a:lstStyle>
            <a:lvl1pPr>
              <a:lnSpc>
                <a:spcPct val="100000"/>
              </a:lnSpc>
              <a:defRPr sz="1800" b="0">
                <a:solidFill>
                  <a:schemeClr val="tx1"/>
                </a:solidFill>
                <a:latin typeface="+mj-lt"/>
              </a:defRPr>
            </a:lvl1pPr>
          </a:lstStyle>
          <a:p>
            <a:pPr lvl="0"/>
            <a:r>
              <a:rPr lang="en-US" dirty="0"/>
              <a:t>Heading 5</a:t>
            </a:r>
          </a:p>
        </p:txBody>
      </p:sp>
      <p:sp>
        <p:nvSpPr>
          <p:cNvPr id="91" name="Text Placeholder 61">
            <a:extLst>
              <a:ext uri="{FF2B5EF4-FFF2-40B4-BE49-F238E27FC236}">
                <a16:creationId xmlns:a16="http://schemas.microsoft.com/office/drawing/2014/main" id="{F41F28F1-B730-8B43-AC0C-8F3F7097C965}"/>
              </a:ext>
            </a:extLst>
          </p:cNvPr>
          <p:cNvSpPr>
            <a:spLocks noGrp="1"/>
          </p:cNvSpPr>
          <p:nvPr>
            <p:ph type="body" sz="quarter" idx="46" hasCustomPrompt="1"/>
          </p:nvPr>
        </p:nvSpPr>
        <p:spPr>
          <a:xfrm>
            <a:off x="8488399" y="3646223"/>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4" name="Text Placeholder 61">
            <a:extLst>
              <a:ext uri="{FF2B5EF4-FFF2-40B4-BE49-F238E27FC236}">
                <a16:creationId xmlns:a16="http://schemas.microsoft.com/office/drawing/2014/main" id="{234257E6-6E76-EEC3-281F-94879B9FB0CF}"/>
              </a:ext>
            </a:extLst>
          </p:cNvPr>
          <p:cNvSpPr>
            <a:spLocks noGrp="1"/>
          </p:cNvSpPr>
          <p:nvPr>
            <p:ph type="body" sz="quarter" idx="47" hasCustomPrompt="1"/>
          </p:nvPr>
        </p:nvSpPr>
        <p:spPr>
          <a:xfrm>
            <a:off x="8152120" y="4561270"/>
            <a:ext cx="3049039" cy="284509"/>
          </a:xfrm>
        </p:spPr>
        <p:txBody>
          <a:bodyPr>
            <a:normAutofit/>
          </a:bodyPr>
          <a:lstStyle>
            <a:lvl1pPr>
              <a:lnSpc>
                <a:spcPct val="100000"/>
              </a:lnSpc>
              <a:defRPr sz="1800" b="0">
                <a:solidFill>
                  <a:schemeClr val="tx1"/>
                </a:solidFill>
                <a:latin typeface="+mj-lt"/>
              </a:defRPr>
            </a:lvl1pPr>
          </a:lstStyle>
          <a:p>
            <a:pPr lvl="0"/>
            <a:r>
              <a:rPr lang="en-US" dirty="0"/>
              <a:t>Heading 6</a:t>
            </a:r>
          </a:p>
        </p:txBody>
      </p:sp>
      <p:sp>
        <p:nvSpPr>
          <p:cNvPr id="95" name="Text Placeholder 61">
            <a:extLst>
              <a:ext uri="{FF2B5EF4-FFF2-40B4-BE49-F238E27FC236}">
                <a16:creationId xmlns:a16="http://schemas.microsoft.com/office/drawing/2014/main" id="{12FF5622-14AC-7B69-CB63-210EEEC210D7}"/>
              </a:ext>
            </a:extLst>
          </p:cNvPr>
          <p:cNvSpPr>
            <a:spLocks noGrp="1"/>
          </p:cNvSpPr>
          <p:nvPr>
            <p:ph type="body" sz="quarter" idx="48" hasCustomPrompt="1"/>
          </p:nvPr>
        </p:nvSpPr>
        <p:spPr>
          <a:xfrm>
            <a:off x="8152120" y="4985171"/>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8" name="Text Placeholder 61">
            <a:extLst>
              <a:ext uri="{FF2B5EF4-FFF2-40B4-BE49-F238E27FC236}">
                <a16:creationId xmlns:a16="http://schemas.microsoft.com/office/drawing/2014/main" id="{E6314759-1519-ABE1-936D-38F729AEEB3D}"/>
              </a:ext>
            </a:extLst>
          </p:cNvPr>
          <p:cNvSpPr>
            <a:spLocks noGrp="1"/>
          </p:cNvSpPr>
          <p:nvPr>
            <p:ph type="body" sz="quarter" idx="49" hasCustomPrompt="1"/>
          </p:nvPr>
        </p:nvSpPr>
        <p:spPr>
          <a:xfrm>
            <a:off x="934738" y="4561270"/>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3</a:t>
            </a:r>
          </a:p>
        </p:txBody>
      </p:sp>
      <p:sp>
        <p:nvSpPr>
          <p:cNvPr id="99" name="Text Placeholder 61">
            <a:extLst>
              <a:ext uri="{FF2B5EF4-FFF2-40B4-BE49-F238E27FC236}">
                <a16:creationId xmlns:a16="http://schemas.microsoft.com/office/drawing/2014/main" id="{43D4B7C8-BD4F-0BCE-D834-71BA55E3465C}"/>
              </a:ext>
            </a:extLst>
          </p:cNvPr>
          <p:cNvSpPr>
            <a:spLocks noGrp="1"/>
          </p:cNvSpPr>
          <p:nvPr>
            <p:ph type="body" sz="quarter" idx="50" hasCustomPrompt="1"/>
          </p:nvPr>
        </p:nvSpPr>
        <p:spPr>
          <a:xfrm>
            <a:off x="934738" y="4985171"/>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2" name="Text Placeholder 61">
            <a:extLst>
              <a:ext uri="{FF2B5EF4-FFF2-40B4-BE49-F238E27FC236}">
                <a16:creationId xmlns:a16="http://schemas.microsoft.com/office/drawing/2014/main" id="{F0B4F4D9-D888-7327-AA6C-069A473E7E11}"/>
              </a:ext>
            </a:extLst>
          </p:cNvPr>
          <p:cNvSpPr>
            <a:spLocks noGrp="1"/>
          </p:cNvSpPr>
          <p:nvPr>
            <p:ph type="body" sz="quarter" idx="51" hasCustomPrompt="1"/>
          </p:nvPr>
        </p:nvSpPr>
        <p:spPr>
          <a:xfrm>
            <a:off x="492660" y="3217564"/>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2</a:t>
            </a:r>
          </a:p>
        </p:txBody>
      </p:sp>
      <p:sp>
        <p:nvSpPr>
          <p:cNvPr id="103" name="Text Placeholder 61">
            <a:extLst>
              <a:ext uri="{FF2B5EF4-FFF2-40B4-BE49-F238E27FC236}">
                <a16:creationId xmlns:a16="http://schemas.microsoft.com/office/drawing/2014/main" id="{F7DF3035-B09C-190E-92EE-5B7824A76E07}"/>
              </a:ext>
            </a:extLst>
          </p:cNvPr>
          <p:cNvSpPr>
            <a:spLocks noGrp="1"/>
          </p:cNvSpPr>
          <p:nvPr>
            <p:ph type="body" sz="quarter" idx="52" hasCustomPrompt="1"/>
          </p:nvPr>
        </p:nvSpPr>
        <p:spPr>
          <a:xfrm>
            <a:off x="492660" y="3641465"/>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6" name="Text Placeholder 61">
            <a:extLst>
              <a:ext uri="{FF2B5EF4-FFF2-40B4-BE49-F238E27FC236}">
                <a16:creationId xmlns:a16="http://schemas.microsoft.com/office/drawing/2014/main" id="{9656809A-7167-A1CD-1A04-505545726041}"/>
              </a:ext>
            </a:extLst>
          </p:cNvPr>
          <p:cNvSpPr>
            <a:spLocks noGrp="1"/>
          </p:cNvSpPr>
          <p:nvPr>
            <p:ph type="body" sz="quarter" idx="53" hasCustomPrompt="1"/>
          </p:nvPr>
        </p:nvSpPr>
        <p:spPr>
          <a:xfrm>
            <a:off x="934738" y="1818923"/>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1</a:t>
            </a:r>
          </a:p>
        </p:txBody>
      </p:sp>
      <p:sp>
        <p:nvSpPr>
          <p:cNvPr id="107" name="Text Placeholder 61">
            <a:extLst>
              <a:ext uri="{FF2B5EF4-FFF2-40B4-BE49-F238E27FC236}">
                <a16:creationId xmlns:a16="http://schemas.microsoft.com/office/drawing/2014/main" id="{5DB8497C-3C73-F3DB-50BD-EB4238604AF2}"/>
              </a:ext>
            </a:extLst>
          </p:cNvPr>
          <p:cNvSpPr>
            <a:spLocks noGrp="1"/>
          </p:cNvSpPr>
          <p:nvPr>
            <p:ph type="body" sz="quarter" idx="54" hasCustomPrompt="1"/>
          </p:nvPr>
        </p:nvSpPr>
        <p:spPr>
          <a:xfrm>
            <a:off x="934738" y="2242824"/>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 name="Footer Placeholder 1">
            <a:extLst>
              <a:ext uri="{FF2B5EF4-FFF2-40B4-BE49-F238E27FC236}">
                <a16:creationId xmlns:a16="http://schemas.microsoft.com/office/drawing/2014/main" id="{9699165C-BDC9-F8A8-484A-F955C811F291}"/>
              </a:ext>
            </a:extLst>
          </p:cNvPr>
          <p:cNvSpPr>
            <a:spLocks noGrp="1"/>
          </p:cNvSpPr>
          <p:nvPr>
            <p:ph type="ftr" sz="quarter" idx="55"/>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312375815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X4 Columns with Images">
    <p:bg>
      <p:bgPr>
        <a:solidFill>
          <a:schemeClr val="bg1"/>
        </a:solidFill>
        <a:effectLst/>
      </p:bgPr>
    </p:b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solidFill>
                  <a:schemeClr val="tx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explaining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60" name="Picture Placeholder 59">
            <a:extLst>
              <a:ext uri="{FF2B5EF4-FFF2-40B4-BE49-F238E27FC236}">
                <a16:creationId xmlns:a16="http://schemas.microsoft.com/office/drawing/2014/main" id="{D660444D-8B00-F7F8-7E3B-C0E734ED5155}"/>
              </a:ext>
            </a:extLst>
          </p:cNvPr>
          <p:cNvSpPr>
            <a:spLocks noGrp="1"/>
          </p:cNvSpPr>
          <p:nvPr>
            <p:ph type="pic" sz="quarter" idx="31"/>
          </p:nvPr>
        </p:nvSpPr>
        <p:spPr>
          <a:xfrm>
            <a:off x="507999" y="1573383"/>
            <a:ext cx="2084863" cy="2021762"/>
          </a:xfrm>
        </p:spPr>
        <p:txBody>
          <a:bodyPr/>
          <a:lstStyle/>
          <a:p>
            <a:endParaRPr lang="en-US"/>
          </a:p>
        </p:txBody>
      </p:sp>
      <p:sp>
        <p:nvSpPr>
          <p:cNvPr id="43" name="Text Placeholder 28">
            <a:extLst>
              <a:ext uri="{FF2B5EF4-FFF2-40B4-BE49-F238E27FC236}">
                <a16:creationId xmlns:a16="http://schemas.microsoft.com/office/drawing/2014/main" id="{2E06E600-7EFA-387B-178C-C575EA879D04}"/>
              </a:ext>
            </a:extLst>
          </p:cNvPr>
          <p:cNvSpPr>
            <a:spLocks noGrp="1"/>
          </p:cNvSpPr>
          <p:nvPr>
            <p:ph type="body" sz="quarter" idx="23" hasCustomPrompt="1"/>
          </p:nvPr>
        </p:nvSpPr>
        <p:spPr>
          <a:xfrm>
            <a:off x="2953708" y="1578357"/>
            <a:ext cx="2924328" cy="262754"/>
          </a:xfrm>
        </p:spPr>
        <p:txBody>
          <a:bodyPr>
            <a:noAutofit/>
          </a:bodyPr>
          <a:lstStyle>
            <a:lvl1pPr>
              <a:spcBef>
                <a:spcPts val="0"/>
              </a:spcBef>
              <a:defRPr sz="2000" b="0">
                <a:solidFill>
                  <a:schemeClr val="accent2"/>
                </a:solidFill>
                <a:latin typeface="+mj-lt"/>
              </a:defRPr>
            </a:lvl1pPr>
          </a:lstStyle>
          <a:p>
            <a:pPr lvl="0"/>
            <a:r>
              <a:rPr lang="en-US" dirty="0"/>
              <a:t>Header goes here</a:t>
            </a:r>
          </a:p>
        </p:txBody>
      </p:sp>
      <p:sp>
        <p:nvSpPr>
          <p:cNvPr id="44" name="Text Placeholder 28">
            <a:extLst>
              <a:ext uri="{FF2B5EF4-FFF2-40B4-BE49-F238E27FC236}">
                <a16:creationId xmlns:a16="http://schemas.microsoft.com/office/drawing/2014/main" id="{1E082374-0E00-6640-2C32-FD701776B3EB}"/>
              </a:ext>
            </a:extLst>
          </p:cNvPr>
          <p:cNvSpPr>
            <a:spLocks noGrp="1"/>
          </p:cNvSpPr>
          <p:nvPr>
            <p:ph type="body" sz="quarter" idx="24" hasCustomPrompt="1"/>
          </p:nvPr>
        </p:nvSpPr>
        <p:spPr>
          <a:xfrm>
            <a:off x="2953707" y="1908246"/>
            <a:ext cx="2914873" cy="1676142"/>
          </a:xfrm>
        </p:spPr>
        <p:txBody>
          <a:bodyPr>
            <a:noAutofit/>
          </a:bodyPr>
          <a:lstStyle>
            <a:lvl1pPr>
              <a:lnSpc>
                <a:spcPct val="100000"/>
              </a:lnSpc>
              <a:spcBef>
                <a:spcPts val="600"/>
              </a:spcBef>
              <a:defRPr sz="10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47" name="Text Placeholder 28">
            <a:extLst>
              <a:ext uri="{FF2B5EF4-FFF2-40B4-BE49-F238E27FC236}">
                <a16:creationId xmlns:a16="http://schemas.microsoft.com/office/drawing/2014/main" id="{6E3693C6-383E-BFA2-48CC-8A97234795B5}"/>
              </a:ext>
            </a:extLst>
          </p:cNvPr>
          <p:cNvSpPr>
            <a:spLocks noGrp="1"/>
          </p:cNvSpPr>
          <p:nvPr>
            <p:ph type="body" sz="quarter" idx="25" hasCustomPrompt="1"/>
          </p:nvPr>
        </p:nvSpPr>
        <p:spPr>
          <a:xfrm>
            <a:off x="2953708" y="3967032"/>
            <a:ext cx="2924328" cy="262754"/>
          </a:xfrm>
        </p:spPr>
        <p:txBody>
          <a:bodyPr>
            <a:noAutofit/>
          </a:bodyPr>
          <a:lstStyle>
            <a:lvl1pPr>
              <a:spcBef>
                <a:spcPts val="0"/>
              </a:spcBef>
              <a:defRPr sz="2000" b="0">
                <a:solidFill>
                  <a:schemeClr val="accent2"/>
                </a:solidFill>
                <a:latin typeface="+mj-lt"/>
              </a:defRPr>
            </a:lvl1pPr>
          </a:lstStyle>
          <a:p>
            <a:pPr lvl="0"/>
            <a:r>
              <a:rPr lang="en-US" dirty="0"/>
              <a:t>Header goes here</a:t>
            </a:r>
          </a:p>
        </p:txBody>
      </p:sp>
      <p:sp>
        <p:nvSpPr>
          <p:cNvPr id="48" name="Text Placeholder 28">
            <a:extLst>
              <a:ext uri="{FF2B5EF4-FFF2-40B4-BE49-F238E27FC236}">
                <a16:creationId xmlns:a16="http://schemas.microsoft.com/office/drawing/2014/main" id="{CE459282-6A05-A198-E2B1-0BEA2514D1B8}"/>
              </a:ext>
            </a:extLst>
          </p:cNvPr>
          <p:cNvSpPr>
            <a:spLocks noGrp="1"/>
          </p:cNvSpPr>
          <p:nvPr>
            <p:ph type="body" sz="quarter" idx="26" hasCustomPrompt="1"/>
          </p:nvPr>
        </p:nvSpPr>
        <p:spPr>
          <a:xfrm>
            <a:off x="2953707" y="4296921"/>
            <a:ext cx="2914873" cy="1676142"/>
          </a:xfrm>
        </p:spPr>
        <p:txBody>
          <a:bodyPr>
            <a:noAutofit/>
          </a:bodyPr>
          <a:lstStyle>
            <a:lvl1pPr>
              <a:lnSpc>
                <a:spcPct val="100000"/>
              </a:lnSpc>
              <a:spcBef>
                <a:spcPts val="600"/>
              </a:spcBef>
              <a:defRPr sz="10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51" name="Text Placeholder 28">
            <a:extLst>
              <a:ext uri="{FF2B5EF4-FFF2-40B4-BE49-F238E27FC236}">
                <a16:creationId xmlns:a16="http://schemas.microsoft.com/office/drawing/2014/main" id="{BF7D9AA5-E713-0602-185C-0CDA1D1FA6C4}"/>
              </a:ext>
            </a:extLst>
          </p:cNvPr>
          <p:cNvSpPr>
            <a:spLocks noGrp="1"/>
          </p:cNvSpPr>
          <p:nvPr>
            <p:ph type="body" sz="quarter" idx="27" hasCustomPrompt="1"/>
          </p:nvPr>
        </p:nvSpPr>
        <p:spPr>
          <a:xfrm>
            <a:off x="8683563" y="3967032"/>
            <a:ext cx="2924328" cy="262754"/>
          </a:xfrm>
        </p:spPr>
        <p:txBody>
          <a:bodyPr>
            <a:noAutofit/>
          </a:bodyPr>
          <a:lstStyle>
            <a:lvl1pPr>
              <a:spcBef>
                <a:spcPts val="0"/>
              </a:spcBef>
              <a:defRPr sz="2000" b="0">
                <a:solidFill>
                  <a:schemeClr val="accent2"/>
                </a:solidFill>
                <a:latin typeface="+mj-lt"/>
              </a:defRPr>
            </a:lvl1pPr>
          </a:lstStyle>
          <a:p>
            <a:pPr lvl="0"/>
            <a:r>
              <a:rPr lang="en-US" dirty="0"/>
              <a:t>Header goes here</a:t>
            </a:r>
          </a:p>
        </p:txBody>
      </p:sp>
      <p:sp>
        <p:nvSpPr>
          <p:cNvPr id="52" name="Text Placeholder 28">
            <a:extLst>
              <a:ext uri="{FF2B5EF4-FFF2-40B4-BE49-F238E27FC236}">
                <a16:creationId xmlns:a16="http://schemas.microsoft.com/office/drawing/2014/main" id="{203178A6-F617-7ECF-FCF0-98E796CE45F0}"/>
              </a:ext>
            </a:extLst>
          </p:cNvPr>
          <p:cNvSpPr>
            <a:spLocks noGrp="1"/>
          </p:cNvSpPr>
          <p:nvPr>
            <p:ph type="body" sz="quarter" idx="28" hasCustomPrompt="1"/>
          </p:nvPr>
        </p:nvSpPr>
        <p:spPr>
          <a:xfrm>
            <a:off x="8683562" y="4296921"/>
            <a:ext cx="2914873" cy="1676142"/>
          </a:xfrm>
        </p:spPr>
        <p:txBody>
          <a:bodyPr>
            <a:noAutofit/>
          </a:bodyPr>
          <a:lstStyle>
            <a:lvl1pPr>
              <a:lnSpc>
                <a:spcPct val="100000"/>
              </a:lnSpc>
              <a:spcBef>
                <a:spcPts val="600"/>
              </a:spcBef>
              <a:defRPr sz="10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55" name="Text Placeholder 28">
            <a:extLst>
              <a:ext uri="{FF2B5EF4-FFF2-40B4-BE49-F238E27FC236}">
                <a16:creationId xmlns:a16="http://schemas.microsoft.com/office/drawing/2014/main" id="{2607341A-5C0F-5FB4-8368-6D706C1E295E}"/>
              </a:ext>
            </a:extLst>
          </p:cNvPr>
          <p:cNvSpPr>
            <a:spLocks noGrp="1"/>
          </p:cNvSpPr>
          <p:nvPr>
            <p:ph type="body" sz="quarter" idx="29" hasCustomPrompt="1"/>
          </p:nvPr>
        </p:nvSpPr>
        <p:spPr>
          <a:xfrm>
            <a:off x="8683563" y="1578357"/>
            <a:ext cx="2924328" cy="262754"/>
          </a:xfrm>
        </p:spPr>
        <p:txBody>
          <a:bodyPr>
            <a:noAutofit/>
          </a:bodyPr>
          <a:lstStyle>
            <a:lvl1pPr>
              <a:spcBef>
                <a:spcPts val="0"/>
              </a:spcBef>
              <a:defRPr sz="2000" b="0">
                <a:solidFill>
                  <a:schemeClr val="accent2"/>
                </a:solidFill>
                <a:latin typeface="+mj-lt"/>
              </a:defRPr>
            </a:lvl1pPr>
          </a:lstStyle>
          <a:p>
            <a:pPr lvl="0"/>
            <a:r>
              <a:rPr lang="en-US" dirty="0"/>
              <a:t>Header goes here</a:t>
            </a:r>
          </a:p>
        </p:txBody>
      </p:sp>
      <p:sp>
        <p:nvSpPr>
          <p:cNvPr id="57" name="Text Placeholder 28">
            <a:extLst>
              <a:ext uri="{FF2B5EF4-FFF2-40B4-BE49-F238E27FC236}">
                <a16:creationId xmlns:a16="http://schemas.microsoft.com/office/drawing/2014/main" id="{B801E6C8-C256-990B-0814-B8AD6564F643}"/>
              </a:ext>
            </a:extLst>
          </p:cNvPr>
          <p:cNvSpPr>
            <a:spLocks noGrp="1"/>
          </p:cNvSpPr>
          <p:nvPr>
            <p:ph type="body" sz="quarter" idx="30" hasCustomPrompt="1"/>
          </p:nvPr>
        </p:nvSpPr>
        <p:spPr>
          <a:xfrm>
            <a:off x="8683562" y="1908246"/>
            <a:ext cx="2914873" cy="1676142"/>
          </a:xfrm>
        </p:spPr>
        <p:txBody>
          <a:bodyPr>
            <a:noAutofit/>
          </a:bodyPr>
          <a:lstStyle>
            <a:lvl1pPr>
              <a:lnSpc>
                <a:spcPct val="100000"/>
              </a:lnSpc>
              <a:spcBef>
                <a:spcPts val="600"/>
              </a:spcBef>
              <a:defRPr sz="10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61" name="Picture Placeholder 59">
            <a:extLst>
              <a:ext uri="{FF2B5EF4-FFF2-40B4-BE49-F238E27FC236}">
                <a16:creationId xmlns:a16="http://schemas.microsoft.com/office/drawing/2014/main" id="{EA36AFDD-1101-5906-A415-433D394CCEC1}"/>
              </a:ext>
            </a:extLst>
          </p:cNvPr>
          <p:cNvSpPr>
            <a:spLocks noGrp="1"/>
          </p:cNvSpPr>
          <p:nvPr>
            <p:ph type="pic" sz="quarter" idx="32"/>
          </p:nvPr>
        </p:nvSpPr>
        <p:spPr>
          <a:xfrm>
            <a:off x="507999" y="3968600"/>
            <a:ext cx="2084863" cy="2021762"/>
          </a:xfrm>
        </p:spPr>
        <p:txBody>
          <a:bodyPr/>
          <a:lstStyle/>
          <a:p>
            <a:endParaRPr lang="en-US"/>
          </a:p>
        </p:txBody>
      </p:sp>
      <p:sp>
        <p:nvSpPr>
          <p:cNvPr id="64" name="Picture Placeholder 59">
            <a:extLst>
              <a:ext uri="{FF2B5EF4-FFF2-40B4-BE49-F238E27FC236}">
                <a16:creationId xmlns:a16="http://schemas.microsoft.com/office/drawing/2014/main" id="{D6EA7183-3D8D-1AC5-FC78-C84F45A49822}"/>
              </a:ext>
            </a:extLst>
          </p:cNvPr>
          <p:cNvSpPr>
            <a:spLocks noGrp="1"/>
          </p:cNvSpPr>
          <p:nvPr>
            <p:ph type="pic" sz="quarter" idx="33"/>
          </p:nvPr>
        </p:nvSpPr>
        <p:spPr>
          <a:xfrm>
            <a:off x="6276081" y="1573383"/>
            <a:ext cx="2084863" cy="2021762"/>
          </a:xfrm>
        </p:spPr>
        <p:txBody>
          <a:bodyPr/>
          <a:lstStyle/>
          <a:p>
            <a:endParaRPr lang="en-US"/>
          </a:p>
        </p:txBody>
      </p:sp>
      <p:sp>
        <p:nvSpPr>
          <p:cNvPr id="65" name="Picture Placeholder 59">
            <a:extLst>
              <a:ext uri="{FF2B5EF4-FFF2-40B4-BE49-F238E27FC236}">
                <a16:creationId xmlns:a16="http://schemas.microsoft.com/office/drawing/2014/main" id="{46E972A3-AA22-BC3D-EA83-F141F8635D7F}"/>
              </a:ext>
            </a:extLst>
          </p:cNvPr>
          <p:cNvSpPr>
            <a:spLocks noGrp="1"/>
          </p:cNvSpPr>
          <p:nvPr>
            <p:ph type="pic" sz="quarter" idx="34"/>
          </p:nvPr>
        </p:nvSpPr>
        <p:spPr>
          <a:xfrm>
            <a:off x="6276081" y="3968600"/>
            <a:ext cx="2084863" cy="2021762"/>
          </a:xfrm>
        </p:spPr>
        <p:txBody>
          <a:bodyPr/>
          <a:lstStyle/>
          <a:p>
            <a:endParaRPr lang="en-US"/>
          </a:p>
        </p:txBody>
      </p:sp>
      <p:sp>
        <p:nvSpPr>
          <p:cNvPr id="2" name="Footer Placeholder 1">
            <a:extLst>
              <a:ext uri="{FF2B5EF4-FFF2-40B4-BE49-F238E27FC236}">
                <a16:creationId xmlns:a16="http://schemas.microsoft.com/office/drawing/2014/main" id="{E892191D-3611-EC34-A7DB-FBCAEE8B07C1}"/>
              </a:ext>
            </a:extLst>
          </p:cNvPr>
          <p:cNvSpPr>
            <a:spLocks noGrp="1"/>
          </p:cNvSpPr>
          <p:nvPr>
            <p:ph type="ftr" sz="quarter" idx="35"/>
          </p:nvPr>
        </p:nvSpPr>
        <p:spPr/>
        <p:txBody>
          <a:bodyPr/>
          <a:lstStyle>
            <a:lvl1pPr>
              <a:defRPr>
                <a:solidFill>
                  <a:schemeClr val="tx1"/>
                </a:solidFill>
              </a:defRPr>
            </a:lvl1pPr>
          </a:lstStyle>
          <a:p>
            <a:r>
              <a:rPr lang="en-US"/>
              <a:t>Confidential</a:t>
            </a:r>
          </a:p>
        </p:txBody>
      </p:sp>
    </p:spTree>
    <p:extLst>
      <p:ext uri="{BB962C8B-B14F-4D97-AF65-F5344CB8AC3E}">
        <p14:creationId xmlns:p14="http://schemas.microsoft.com/office/powerpoint/2010/main" val="39390823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ank You slide V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bg1"/>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bg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bg1">
              <a:alpha val="10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p:spPr>
        <p:txBody>
          <a:bodyPr wrap="square">
            <a:noAutofit/>
          </a:bodyPr>
          <a:lstStyle/>
          <a:p>
            <a:endParaRPr lang="en-IN"/>
          </a:p>
        </p:txBody>
      </p:sp>
      <p:sp>
        <p:nvSpPr>
          <p:cNvPr id="4" name="Content Placeholder 4">
            <a:extLst>
              <a:ext uri="{FF2B5EF4-FFF2-40B4-BE49-F238E27FC236}">
                <a16:creationId xmlns:a16="http://schemas.microsoft.com/office/drawing/2014/main" id="{932004EC-A5A0-1A14-859C-FAF81B5E8A67}"/>
              </a:ext>
            </a:extLst>
          </p:cNvPr>
          <p:cNvSpPr>
            <a:spLocks noGrp="1"/>
          </p:cNvSpPr>
          <p:nvPr>
            <p:ph sz="quarter" idx="17"/>
          </p:nvPr>
        </p:nvSpPr>
        <p:spPr>
          <a:xfrm>
            <a:off x="525463" y="396155"/>
            <a:ext cx="2069224" cy="704796"/>
          </a:xfrm>
          <a:solidFill>
            <a:schemeClr val="bg1"/>
          </a:solidFill>
        </p:spPr>
        <p:txBody>
          <a:bodyPr>
            <a:normAutofit/>
          </a:bodyPr>
          <a:lstStyle>
            <a:lvl1pPr>
              <a:defRPr sz="100">
                <a:solidFill>
                  <a:schemeClr val="bg1"/>
                </a:solidFill>
              </a:defRPr>
            </a:lvl1pPr>
          </a:lstStyle>
          <a:p>
            <a:pPr lvl="0"/>
            <a:endParaRPr lang="en-US"/>
          </a:p>
        </p:txBody>
      </p:sp>
    </p:spTree>
    <p:extLst>
      <p:ext uri="{BB962C8B-B14F-4D97-AF65-F5344CB8AC3E}">
        <p14:creationId xmlns:p14="http://schemas.microsoft.com/office/powerpoint/2010/main" val="24702749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 You slide V2">
    <p:bg>
      <p:bgPr>
        <a:solidFill>
          <a:schemeClr val="bg2"/>
        </a:solidFill>
        <a:effectLst/>
      </p:bgPr>
    </p:bg>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tx2">
              <a:alpha val="10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p:spPr>
        <p:txBody>
          <a:bodyPr wrap="square">
            <a:noAutofit/>
          </a:bodyPr>
          <a:lstStyle/>
          <a:p>
            <a:endParaRPr lang="en-IN"/>
          </a:p>
        </p:txBody>
      </p:sp>
      <p:sp>
        <p:nvSpPr>
          <p:cNvPr id="6" name="Title 1">
            <a:extLst>
              <a:ext uri="{FF2B5EF4-FFF2-40B4-BE49-F238E27FC236}">
                <a16:creationId xmlns:a16="http://schemas.microsoft.com/office/drawing/2014/main" id="{FC282AEE-0EB5-CB5C-F88C-E3873F2C01C8}"/>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7" name="Subtitle 2">
            <a:extLst>
              <a:ext uri="{FF2B5EF4-FFF2-40B4-BE49-F238E27FC236}">
                <a16:creationId xmlns:a16="http://schemas.microsoft.com/office/drawing/2014/main" id="{FE009741-BA53-601F-C38C-B1732D87F03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Presenter Name</a:t>
            </a:r>
          </a:p>
        </p:txBody>
      </p:sp>
      <p:sp>
        <p:nvSpPr>
          <p:cNvPr id="2" name="Content Placeholder 4">
            <a:extLst>
              <a:ext uri="{FF2B5EF4-FFF2-40B4-BE49-F238E27FC236}">
                <a16:creationId xmlns:a16="http://schemas.microsoft.com/office/drawing/2014/main" id="{AA0707C0-81C6-A900-62A3-0E4B04D308AB}"/>
              </a:ext>
            </a:extLst>
          </p:cNvPr>
          <p:cNvSpPr>
            <a:spLocks noGrp="1"/>
          </p:cNvSpPr>
          <p:nvPr>
            <p:ph sz="quarter" idx="17"/>
          </p:nvPr>
        </p:nvSpPr>
        <p:spPr>
          <a:xfrm>
            <a:off x="525463" y="396155"/>
            <a:ext cx="2069224" cy="704796"/>
          </a:xfrm>
          <a:solidFill>
            <a:schemeClr val="bg1"/>
          </a:solidFill>
        </p:spPr>
        <p:txBody>
          <a:bodyPr>
            <a:normAutofit/>
          </a:bodyPr>
          <a:lstStyle>
            <a:lvl1pPr>
              <a:defRPr sz="100">
                <a:solidFill>
                  <a:schemeClr val="bg1"/>
                </a:solidFill>
              </a:defRPr>
            </a:lvl1pPr>
          </a:lstStyle>
          <a:p>
            <a:pPr lvl="0"/>
            <a:endParaRPr lang="en-US"/>
          </a:p>
        </p:txBody>
      </p:sp>
    </p:spTree>
    <p:extLst>
      <p:ext uri="{BB962C8B-B14F-4D97-AF65-F5344CB8AC3E}">
        <p14:creationId xmlns:p14="http://schemas.microsoft.com/office/powerpoint/2010/main" val="2890405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ank You slide V3">
    <p:bg>
      <p:bgPr>
        <a:solidFill>
          <a:schemeClr val="tx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167B1B4-992A-684A-457A-A4487C4C6BC9}"/>
              </a:ext>
            </a:extLst>
          </p:cNvPr>
          <p:cNvGrpSpPr/>
          <p:nvPr userDrawn="1"/>
        </p:nvGrpSpPr>
        <p:grpSpPr>
          <a:xfrm>
            <a:off x="5817949" y="0"/>
            <a:ext cx="16317" cy="6858000"/>
            <a:chOff x="5760799" y="0"/>
            <a:chExt cx="16317" cy="6858000"/>
          </a:xfrm>
        </p:grpSpPr>
        <p:cxnSp>
          <p:nvCxnSpPr>
            <p:cNvPr id="5" name="Straight Connector 4">
              <a:extLst>
                <a:ext uri="{FF2B5EF4-FFF2-40B4-BE49-F238E27FC236}">
                  <a16:creationId xmlns:a16="http://schemas.microsoft.com/office/drawing/2014/main" id="{9C4FD8B0-5486-9D0F-B59E-FC97071EC472}"/>
                </a:ext>
              </a:extLst>
            </p:cNvPr>
            <p:cNvCxnSpPr/>
            <p:nvPr/>
          </p:nvCxnSpPr>
          <p:spPr>
            <a:xfrm>
              <a:off x="5760799" y="0"/>
              <a:ext cx="0" cy="6858000"/>
            </a:xfrm>
            <a:prstGeom prst="line">
              <a:avLst/>
            </a:prstGeom>
            <a:ln w="635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4ED273B-6DAE-8DE2-8E99-9AF7AF6C6F41}"/>
                </a:ext>
              </a:extLst>
            </p:cNvPr>
            <p:cNvCxnSpPr>
              <a:cxnSpLocks/>
            </p:cNvCxnSpPr>
            <p:nvPr/>
          </p:nvCxnSpPr>
          <p:spPr>
            <a:xfrm rot="5400000">
              <a:off x="5630173" y="4283937"/>
              <a:ext cx="293885" cy="0"/>
            </a:xfrm>
            <a:prstGeom prst="line">
              <a:avLst/>
            </a:prstGeom>
            <a:ln w="2540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D78D97DC-802B-FE66-7AC5-BAE56B84815A}"/>
              </a:ext>
            </a:extLst>
          </p:cNvPr>
          <p:cNvGrpSpPr/>
          <p:nvPr userDrawn="1"/>
        </p:nvGrpSpPr>
        <p:grpSpPr>
          <a:xfrm>
            <a:off x="5940544" y="0"/>
            <a:ext cx="16672" cy="6858000"/>
            <a:chOff x="5898361" y="0"/>
            <a:chExt cx="16672" cy="6858000"/>
          </a:xfrm>
        </p:grpSpPr>
        <p:cxnSp>
          <p:nvCxnSpPr>
            <p:cNvPr id="8" name="Straight Connector 7">
              <a:extLst>
                <a:ext uri="{FF2B5EF4-FFF2-40B4-BE49-F238E27FC236}">
                  <a16:creationId xmlns:a16="http://schemas.microsoft.com/office/drawing/2014/main" id="{93D5A71D-2387-47E3-8D0F-47EA8DF27B54}"/>
                </a:ext>
              </a:extLst>
            </p:cNvPr>
            <p:cNvCxnSpPr/>
            <p:nvPr/>
          </p:nvCxnSpPr>
          <p:spPr>
            <a:xfrm>
              <a:off x="5898361" y="0"/>
              <a:ext cx="0" cy="6858000"/>
            </a:xfrm>
            <a:prstGeom prst="line">
              <a:avLst/>
            </a:prstGeom>
            <a:ln w="6350">
              <a:solidFill>
                <a:schemeClr val="bg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51F7BD-4ADC-886E-5C87-8E9E728FBD9D}"/>
                </a:ext>
              </a:extLst>
            </p:cNvPr>
            <p:cNvCxnSpPr>
              <a:cxnSpLocks/>
            </p:cNvCxnSpPr>
            <p:nvPr/>
          </p:nvCxnSpPr>
          <p:spPr>
            <a:xfrm rot="5400000">
              <a:off x="5768090" y="2658305"/>
              <a:ext cx="293885" cy="0"/>
            </a:xfrm>
            <a:prstGeom prst="line">
              <a:avLst/>
            </a:prstGeom>
            <a:ln w="25400">
              <a:solidFill>
                <a:srgbClr val="38526E"/>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CD11ABD2-3CC1-459E-739C-5BE005DF2502}"/>
              </a:ext>
            </a:extLst>
          </p:cNvPr>
          <p:cNvGrpSpPr/>
          <p:nvPr userDrawn="1"/>
        </p:nvGrpSpPr>
        <p:grpSpPr>
          <a:xfrm>
            <a:off x="6063494" y="0"/>
            <a:ext cx="17223" cy="6858000"/>
            <a:chOff x="6035923" y="0"/>
            <a:chExt cx="17223" cy="6858000"/>
          </a:xfrm>
        </p:grpSpPr>
        <p:cxnSp>
          <p:nvCxnSpPr>
            <p:cNvPr id="14" name="Straight Connector 13">
              <a:extLst>
                <a:ext uri="{FF2B5EF4-FFF2-40B4-BE49-F238E27FC236}">
                  <a16:creationId xmlns:a16="http://schemas.microsoft.com/office/drawing/2014/main" id="{65963060-0ADA-A023-F22D-AC3455ABC9BF}"/>
                </a:ext>
              </a:extLst>
            </p:cNvPr>
            <p:cNvCxnSpPr/>
            <p:nvPr/>
          </p:nvCxnSpPr>
          <p:spPr>
            <a:xfrm>
              <a:off x="6035923" y="0"/>
              <a:ext cx="0" cy="6858000"/>
            </a:xfrm>
            <a:prstGeom prst="line">
              <a:avLst/>
            </a:prstGeom>
            <a:ln w="6350">
              <a:solidFill>
                <a:schemeClr val="bg2">
                  <a:lumMod val="75000"/>
                  <a:alpha val="5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EEF9AA1-4070-43EB-ADB2-9EBE1B897A21}"/>
                </a:ext>
              </a:extLst>
            </p:cNvPr>
            <p:cNvCxnSpPr>
              <a:cxnSpLocks/>
            </p:cNvCxnSpPr>
            <p:nvPr/>
          </p:nvCxnSpPr>
          <p:spPr>
            <a:xfrm rot="5400000">
              <a:off x="5906203" y="5909568"/>
              <a:ext cx="293885" cy="0"/>
            </a:xfrm>
            <a:prstGeom prst="line">
              <a:avLst/>
            </a:prstGeom>
            <a:ln w="25400">
              <a:solidFill>
                <a:schemeClr val="bg2">
                  <a:lumMod val="75000"/>
                  <a:alpha val="50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801481B9-8F42-4130-4E37-ED5711B79AB2}"/>
              </a:ext>
            </a:extLst>
          </p:cNvPr>
          <p:cNvGrpSpPr/>
          <p:nvPr userDrawn="1"/>
        </p:nvGrpSpPr>
        <p:grpSpPr>
          <a:xfrm>
            <a:off x="6186995" y="0"/>
            <a:ext cx="17775" cy="6858000"/>
            <a:chOff x="6173485" y="0"/>
            <a:chExt cx="17775" cy="6858000"/>
          </a:xfrm>
        </p:grpSpPr>
        <p:cxnSp>
          <p:nvCxnSpPr>
            <p:cNvPr id="17" name="Straight Connector 16">
              <a:extLst>
                <a:ext uri="{FF2B5EF4-FFF2-40B4-BE49-F238E27FC236}">
                  <a16:creationId xmlns:a16="http://schemas.microsoft.com/office/drawing/2014/main" id="{035E0667-771F-CCBD-6D17-F8F23ADD12FF}"/>
                </a:ext>
              </a:extLst>
            </p:cNvPr>
            <p:cNvCxnSpPr/>
            <p:nvPr/>
          </p:nvCxnSpPr>
          <p:spPr>
            <a:xfrm>
              <a:off x="6173485" y="0"/>
              <a:ext cx="0" cy="6858000"/>
            </a:xfrm>
            <a:prstGeom prst="line">
              <a:avLst/>
            </a:prstGeom>
            <a:ln w="6350">
              <a:solidFill>
                <a:schemeClr val="bg2">
                  <a:lumMod val="75000"/>
                  <a:alpha val="7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7ACA083-C8E7-5040-2D42-325626E8916F}"/>
                </a:ext>
              </a:extLst>
            </p:cNvPr>
            <p:cNvCxnSpPr>
              <a:cxnSpLocks/>
            </p:cNvCxnSpPr>
            <p:nvPr/>
          </p:nvCxnSpPr>
          <p:spPr>
            <a:xfrm rot="5400000">
              <a:off x="6044317" y="1032673"/>
              <a:ext cx="293885" cy="0"/>
            </a:xfrm>
            <a:prstGeom prst="line">
              <a:avLst/>
            </a:prstGeom>
            <a:ln w="25400">
              <a:solidFill>
                <a:schemeClr val="bg2">
                  <a:lumMod val="75000"/>
                  <a:alpha val="7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10" name="Title 1">
            <a:extLst>
              <a:ext uri="{FF2B5EF4-FFF2-40B4-BE49-F238E27FC236}">
                <a16:creationId xmlns:a16="http://schemas.microsoft.com/office/drawing/2014/main" id="{1F3D6B25-C7D8-6AF8-0591-819FF041E8AB}"/>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bg1"/>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11" name="Subtitle 2">
            <a:extLst>
              <a:ext uri="{FF2B5EF4-FFF2-40B4-BE49-F238E27FC236}">
                <a16:creationId xmlns:a16="http://schemas.microsoft.com/office/drawing/2014/main" id="{DBD02880-8234-5DAE-B51F-CE26F160C4AD}"/>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bg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2" name="Content Placeholder 4">
            <a:extLst>
              <a:ext uri="{FF2B5EF4-FFF2-40B4-BE49-F238E27FC236}">
                <a16:creationId xmlns:a16="http://schemas.microsoft.com/office/drawing/2014/main" id="{B404A0DB-CA3A-9D15-432E-1C1C474034D6}"/>
              </a:ext>
            </a:extLst>
          </p:cNvPr>
          <p:cNvSpPr>
            <a:spLocks noGrp="1"/>
          </p:cNvSpPr>
          <p:nvPr>
            <p:ph sz="quarter" idx="18"/>
          </p:nvPr>
        </p:nvSpPr>
        <p:spPr>
          <a:xfrm>
            <a:off x="525463" y="396155"/>
            <a:ext cx="2069224" cy="704796"/>
          </a:xfrm>
          <a:solidFill>
            <a:schemeClr val="bg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1960673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hank You slide V4">
    <p:bg>
      <p:bgRef idx="1001">
        <a:schemeClr val="bg2"/>
      </p:bgRef>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BE9C6CE-1078-851F-BA3F-8B050AD7D96B}"/>
              </a:ext>
            </a:extLst>
          </p:cNvPr>
          <p:cNvGrpSpPr/>
          <p:nvPr userDrawn="1"/>
        </p:nvGrpSpPr>
        <p:grpSpPr>
          <a:xfrm>
            <a:off x="5817949" y="0"/>
            <a:ext cx="16317" cy="6858000"/>
            <a:chOff x="5760799" y="0"/>
            <a:chExt cx="16317" cy="6858000"/>
          </a:xfrm>
        </p:grpSpPr>
        <p:cxnSp>
          <p:nvCxnSpPr>
            <p:cNvPr id="20" name="Straight Connector 19">
              <a:extLst>
                <a:ext uri="{FF2B5EF4-FFF2-40B4-BE49-F238E27FC236}">
                  <a16:creationId xmlns:a16="http://schemas.microsoft.com/office/drawing/2014/main" id="{6204E4B1-D022-19B6-F5E6-D0693428C6CA}"/>
                </a:ext>
              </a:extLst>
            </p:cNvPr>
            <p:cNvCxnSpPr/>
            <p:nvPr/>
          </p:nvCxnSpPr>
          <p:spPr>
            <a:xfrm>
              <a:off x="5760799" y="0"/>
              <a:ext cx="0" cy="6858000"/>
            </a:xfrm>
            <a:prstGeom prst="line">
              <a:avLst/>
            </a:prstGeom>
            <a:ln w="635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9599902-6B27-CF40-3524-99B686AF2ECA}"/>
                </a:ext>
              </a:extLst>
            </p:cNvPr>
            <p:cNvCxnSpPr>
              <a:cxnSpLocks/>
            </p:cNvCxnSpPr>
            <p:nvPr/>
          </p:nvCxnSpPr>
          <p:spPr>
            <a:xfrm rot="5400000">
              <a:off x="5630173" y="4283937"/>
              <a:ext cx="293885" cy="0"/>
            </a:xfrm>
            <a:prstGeom prst="line">
              <a:avLst/>
            </a:prstGeom>
            <a:ln w="2540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1D80D5F7-37D1-C293-4A98-A23F4E88076F}"/>
              </a:ext>
            </a:extLst>
          </p:cNvPr>
          <p:cNvGrpSpPr/>
          <p:nvPr userDrawn="1"/>
        </p:nvGrpSpPr>
        <p:grpSpPr>
          <a:xfrm>
            <a:off x="5940544" y="0"/>
            <a:ext cx="16672" cy="6858000"/>
            <a:chOff x="5898361" y="0"/>
            <a:chExt cx="16672" cy="6858000"/>
          </a:xfrm>
        </p:grpSpPr>
        <p:cxnSp>
          <p:nvCxnSpPr>
            <p:cNvPr id="24" name="Straight Connector 23">
              <a:extLst>
                <a:ext uri="{FF2B5EF4-FFF2-40B4-BE49-F238E27FC236}">
                  <a16:creationId xmlns:a16="http://schemas.microsoft.com/office/drawing/2014/main" id="{414933A9-5178-4166-BBF5-956477F199B8}"/>
                </a:ext>
              </a:extLst>
            </p:cNvPr>
            <p:cNvCxnSpPr/>
            <p:nvPr/>
          </p:nvCxnSpPr>
          <p:spPr>
            <a:xfrm>
              <a:off x="5898361" y="0"/>
              <a:ext cx="0" cy="6858000"/>
            </a:xfrm>
            <a:prstGeom prst="line">
              <a:avLst/>
            </a:prstGeom>
            <a:ln w="6350">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60EF86C-56B0-4568-0665-4F1BD2DAD17D}"/>
                </a:ext>
              </a:extLst>
            </p:cNvPr>
            <p:cNvCxnSpPr>
              <a:cxnSpLocks/>
            </p:cNvCxnSpPr>
            <p:nvPr/>
          </p:nvCxnSpPr>
          <p:spPr>
            <a:xfrm rot="5400000">
              <a:off x="5768090" y="2658305"/>
              <a:ext cx="293885" cy="0"/>
            </a:xfrm>
            <a:prstGeom prst="line">
              <a:avLst/>
            </a:prstGeom>
            <a:ln w="25400">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705DB0D0-251D-B55D-5358-DF52FBAA5224}"/>
              </a:ext>
            </a:extLst>
          </p:cNvPr>
          <p:cNvGrpSpPr/>
          <p:nvPr userDrawn="1"/>
        </p:nvGrpSpPr>
        <p:grpSpPr>
          <a:xfrm>
            <a:off x="6063494" y="0"/>
            <a:ext cx="17223" cy="6858000"/>
            <a:chOff x="6035923" y="0"/>
            <a:chExt cx="17223" cy="6858000"/>
          </a:xfrm>
        </p:grpSpPr>
        <p:cxnSp>
          <p:nvCxnSpPr>
            <p:cNvPr id="27" name="Straight Connector 26">
              <a:extLst>
                <a:ext uri="{FF2B5EF4-FFF2-40B4-BE49-F238E27FC236}">
                  <a16:creationId xmlns:a16="http://schemas.microsoft.com/office/drawing/2014/main" id="{18DF3E00-EEC1-22E7-C730-0FF2785389CA}"/>
                </a:ext>
              </a:extLst>
            </p:cNvPr>
            <p:cNvCxnSpPr/>
            <p:nvPr/>
          </p:nvCxnSpPr>
          <p:spPr>
            <a:xfrm>
              <a:off x="6035923" y="0"/>
              <a:ext cx="0" cy="6858000"/>
            </a:xfrm>
            <a:prstGeom prst="line">
              <a:avLst/>
            </a:prstGeom>
            <a:ln w="6350">
              <a:solidFill>
                <a:schemeClr val="bg2">
                  <a:lumMod val="75000"/>
                  <a:alpha val="6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0A8110C-4D53-DEBF-4A38-94A73DC4EFF7}"/>
                </a:ext>
              </a:extLst>
            </p:cNvPr>
            <p:cNvCxnSpPr>
              <a:cxnSpLocks/>
            </p:cNvCxnSpPr>
            <p:nvPr/>
          </p:nvCxnSpPr>
          <p:spPr>
            <a:xfrm rot="5400000">
              <a:off x="5906203" y="5909568"/>
              <a:ext cx="293885" cy="0"/>
            </a:xfrm>
            <a:prstGeom prst="line">
              <a:avLst/>
            </a:prstGeom>
            <a:ln w="25400">
              <a:solidFill>
                <a:schemeClr val="bg2">
                  <a:lumMod val="75000"/>
                  <a:alpha val="60000"/>
                </a:schemeClr>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1D00AB71-EE08-AC1E-8888-93573066D36F}"/>
              </a:ext>
            </a:extLst>
          </p:cNvPr>
          <p:cNvGrpSpPr/>
          <p:nvPr userDrawn="1"/>
        </p:nvGrpSpPr>
        <p:grpSpPr>
          <a:xfrm>
            <a:off x="6186995" y="0"/>
            <a:ext cx="17775" cy="6858000"/>
            <a:chOff x="6173485" y="0"/>
            <a:chExt cx="17775" cy="6858000"/>
          </a:xfrm>
        </p:grpSpPr>
        <p:cxnSp>
          <p:nvCxnSpPr>
            <p:cNvPr id="31" name="Straight Connector 30">
              <a:extLst>
                <a:ext uri="{FF2B5EF4-FFF2-40B4-BE49-F238E27FC236}">
                  <a16:creationId xmlns:a16="http://schemas.microsoft.com/office/drawing/2014/main" id="{E9849938-7797-E09F-D49B-65BC7120439E}"/>
                </a:ext>
              </a:extLst>
            </p:cNvPr>
            <p:cNvCxnSpPr/>
            <p:nvPr/>
          </p:nvCxnSpPr>
          <p:spPr>
            <a:xfrm>
              <a:off x="6173485" y="0"/>
              <a:ext cx="0" cy="6858000"/>
            </a:xfrm>
            <a:prstGeom prst="line">
              <a:avLst/>
            </a:prstGeom>
            <a:ln w="6350">
              <a:solidFill>
                <a:schemeClr val="bg2">
                  <a:lumMod val="75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A2D3F66-423B-2BD1-2559-D0E2B5B35833}"/>
                </a:ext>
              </a:extLst>
            </p:cNvPr>
            <p:cNvCxnSpPr>
              <a:cxnSpLocks/>
            </p:cNvCxnSpPr>
            <p:nvPr/>
          </p:nvCxnSpPr>
          <p:spPr>
            <a:xfrm rot="5400000">
              <a:off x="6044317" y="1032673"/>
              <a:ext cx="293885" cy="0"/>
            </a:xfrm>
            <a:prstGeom prst="line">
              <a:avLst/>
            </a:prstGeom>
            <a:ln w="25400">
              <a:solidFill>
                <a:schemeClr val="bg2">
                  <a:lumMod val="75000"/>
                  <a:alpha val="8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8" name="Title 1">
            <a:extLst>
              <a:ext uri="{FF2B5EF4-FFF2-40B4-BE49-F238E27FC236}">
                <a16:creationId xmlns:a16="http://schemas.microsoft.com/office/drawing/2014/main" id="{6CF5294D-9C95-2544-0BC6-EFD62A43BF0A}"/>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9" name="Subtitle 2">
            <a:extLst>
              <a:ext uri="{FF2B5EF4-FFF2-40B4-BE49-F238E27FC236}">
                <a16:creationId xmlns:a16="http://schemas.microsoft.com/office/drawing/2014/main" id="{56292E50-9B48-D894-448F-9E98CBB8A0A9}"/>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2" name="Content Placeholder 4">
            <a:extLst>
              <a:ext uri="{FF2B5EF4-FFF2-40B4-BE49-F238E27FC236}">
                <a16:creationId xmlns:a16="http://schemas.microsoft.com/office/drawing/2014/main" id="{211B3833-63F0-5A69-033A-1634389682DB}"/>
              </a:ext>
            </a:extLst>
          </p:cNvPr>
          <p:cNvSpPr>
            <a:spLocks noGrp="1"/>
          </p:cNvSpPr>
          <p:nvPr>
            <p:ph sz="quarter" idx="18"/>
          </p:nvPr>
        </p:nvSpPr>
        <p:spPr>
          <a:xfrm>
            <a:off x="525463" y="396155"/>
            <a:ext cx="2069224" cy="704796"/>
          </a:xfrm>
          <a:solidFill>
            <a:schemeClr val="bg1"/>
          </a:solidFill>
        </p:spPr>
        <p:txBody>
          <a:bodyPr>
            <a:normAutofit/>
          </a:bodyPr>
          <a:lstStyle>
            <a:lvl1pPr>
              <a:defRPr sz="100">
                <a:solidFill>
                  <a:schemeClr val="bg1"/>
                </a:solidFill>
              </a:defRPr>
            </a:lvl1pPr>
          </a:lstStyle>
          <a:p>
            <a:pPr lvl="0"/>
            <a:endParaRPr lang="en-US"/>
          </a:p>
        </p:txBody>
      </p:sp>
    </p:spTree>
    <p:extLst>
      <p:ext uri="{BB962C8B-B14F-4D97-AF65-F5344CB8AC3E}">
        <p14:creationId xmlns:p14="http://schemas.microsoft.com/office/powerpoint/2010/main" val="192977208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3527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nstruction">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02724375-9350-A44D-71EF-66ACE8048B16}"/>
              </a:ext>
            </a:extLst>
          </p:cNvPr>
          <p:cNvSpPr txBox="1">
            <a:spLocks/>
          </p:cNvSpPr>
          <p:nvPr userDrawn="1"/>
        </p:nvSpPr>
        <p:spPr>
          <a:xfrm>
            <a:off x="6427519" y="946214"/>
            <a:ext cx="5426411" cy="2262158"/>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How to replace the logo included in the footer?</a:t>
            </a:r>
          </a:p>
          <a:p>
            <a:pPr marL="228600" indent="-228600">
              <a:spcBef>
                <a:spcPts val="0"/>
              </a:spcBef>
              <a:buFont typeface="+mj-lt"/>
              <a:buAutoNum type="arabicPeriod"/>
            </a:pPr>
            <a:r>
              <a:rPr lang="en-US" sz="1200" dirty="0">
                <a:solidFill>
                  <a:schemeClr val="tx1"/>
                </a:solidFill>
                <a:latin typeface="+mn-lt"/>
                <a:ea typeface="Yu Gothic"/>
                <a:cs typeface="+mn-cs"/>
              </a:rPr>
              <a:t>Go to ‘View’ Tab and select the </a:t>
            </a:r>
            <a:r>
              <a:rPr lang="en-US" sz="1200" b="1" dirty="0">
                <a:solidFill>
                  <a:schemeClr val="tx1"/>
                </a:solidFill>
                <a:latin typeface="+mn-lt"/>
                <a:ea typeface="Yu Gothic"/>
                <a:cs typeface="+mn-cs"/>
              </a:rPr>
              <a:t>‘Slide Master’ </a:t>
            </a:r>
            <a:r>
              <a:rPr lang="en-US" sz="1200" dirty="0">
                <a:solidFill>
                  <a:schemeClr val="tx1"/>
                </a:solidFill>
                <a:latin typeface="+mn-lt"/>
                <a:ea typeface="Yu Gothic"/>
                <a:cs typeface="+mn-cs"/>
              </a:rPr>
              <a:t>under the ‘Master View’ section</a:t>
            </a:r>
          </a:p>
          <a:p>
            <a:pPr marL="228600" indent="-228600">
              <a:spcBef>
                <a:spcPts val="0"/>
              </a:spcBef>
              <a:buFont typeface="+mj-lt"/>
              <a:buAutoNum type="arabicPeriod"/>
            </a:pPr>
            <a:r>
              <a:rPr lang="en-US" sz="1200" dirty="0">
                <a:solidFill>
                  <a:schemeClr val="tx1"/>
                </a:solidFill>
                <a:latin typeface="+mn-lt"/>
                <a:ea typeface="Yu Gothic"/>
                <a:cs typeface="+mn-cs"/>
              </a:rPr>
              <a:t>Select the topmost layout (the main master). You’ll see the logo at the bottom.</a:t>
            </a:r>
          </a:p>
          <a:p>
            <a:pPr marL="228600" indent="-228600">
              <a:spcBef>
                <a:spcPts val="0"/>
              </a:spcBef>
              <a:buFont typeface="+mj-lt"/>
              <a:buAutoNum type="arabicPeriod"/>
            </a:pPr>
            <a:r>
              <a:rPr lang="en-US" sz="1200" dirty="0">
                <a:solidFill>
                  <a:schemeClr val="tx1"/>
                </a:solidFill>
                <a:latin typeface="+mn-lt"/>
                <a:ea typeface="Yu Gothic"/>
                <a:cs typeface="+mn-cs"/>
              </a:rPr>
              <a:t>Replace this logo with your brand logo, keeping the same placement. This will update the logo across all layouts except: Cover page, Section breaker, Mission slide and Thank you slide. </a:t>
            </a:r>
          </a:p>
          <a:p>
            <a:pPr marL="228600" indent="-228600">
              <a:spcBef>
                <a:spcPts val="0"/>
              </a:spcBef>
              <a:buFont typeface="+mj-lt"/>
              <a:buAutoNum type="arabicPeriod"/>
            </a:pPr>
            <a:r>
              <a:rPr lang="en-US" sz="1200" dirty="0">
                <a:solidFill>
                  <a:schemeClr val="tx1"/>
                </a:solidFill>
                <a:latin typeface="+mn-lt"/>
                <a:ea typeface="Yu Gothic"/>
                <a:cs typeface="+mn-cs"/>
              </a:rPr>
              <a:t>For Cover, Section Breaker, and Thank You slides, use the logo placeholders provided.</a:t>
            </a:r>
          </a:p>
          <a:p>
            <a:pPr marL="228600" indent="-228600">
              <a:spcBef>
                <a:spcPts val="0"/>
              </a:spcBef>
              <a:buFont typeface="+mj-lt"/>
              <a:buAutoNum type="arabicPeriod"/>
            </a:pPr>
            <a:r>
              <a:rPr lang="en-US" sz="1200" dirty="0">
                <a:solidFill>
                  <a:schemeClr val="tx1"/>
                </a:solidFill>
                <a:latin typeface="+mn-lt"/>
                <a:ea typeface="Yu Gothic"/>
                <a:cs typeface="+mn-cs"/>
              </a:rPr>
              <a:t>For the Mission Slide, open its layout and replace the logo directly, just as you did in the Slide Master.</a:t>
            </a:r>
          </a:p>
        </p:txBody>
      </p:sp>
      <p:sp>
        <p:nvSpPr>
          <p:cNvPr id="16" name="Text Placeholder 4">
            <a:extLst>
              <a:ext uri="{FF2B5EF4-FFF2-40B4-BE49-F238E27FC236}">
                <a16:creationId xmlns:a16="http://schemas.microsoft.com/office/drawing/2014/main" id="{E4F5488F-0229-47B7-82BF-16DA15F59CE3}"/>
              </a:ext>
            </a:extLst>
          </p:cNvPr>
          <p:cNvSpPr txBox="1">
            <a:spLocks/>
          </p:cNvSpPr>
          <p:nvPr userDrawn="1"/>
        </p:nvSpPr>
        <p:spPr>
          <a:xfrm>
            <a:off x="311149" y="352249"/>
            <a:ext cx="5426413" cy="387798"/>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algn="l" defTabSz="914400" rtl="0" eaLnBrk="1" latinLnBrk="0" hangingPunct="1">
              <a:lnSpc>
                <a:spcPct val="90000"/>
              </a:lnSpc>
              <a:spcBef>
                <a:spcPct val="0"/>
              </a:spcBef>
              <a:buNone/>
            </a:pPr>
            <a:r>
              <a:rPr lang="en-US" sz="2800" b="1" i="0" kern="1200" baseline="0" noProof="0" dirty="0">
                <a:solidFill>
                  <a:schemeClr val="tx1"/>
                </a:solidFill>
                <a:latin typeface="+mj-lt"/>
                <a:ea typeface="+mj-ea"/>
                <a:cs typeface="+mj-cs"/>
              </a:rPr>
              <a:t>Template Instructions</a:t>
            </a:r>
            <a:endParaRPr lang="en-US" sz="2800" b="1" i="0" kern="1200" baseline="0" dirty="0">
              <a:solidFill>
                <a:schemeClr val="tx1"/>
              </a:solidFill>
              <a:latin typeface="+mj-lt"/>
              <a:ea typeface="+mj-ea"/>
              <a:cs typeface="+mj-cs"/>
            </a:endParaRPr>
          </a:p>
        </p:txBody>
      </p:sp>
      <p:sp>
        <p:nvSpPr>
          <p:cNvPr id="21" name="Text Placeholder 4">
            <a:extLst>
              <a:ext uri="{FF2B5EF4-FFF2-40B4-BE49-F238E27FC236}">
                <a16:creationId xmlns:a16="http://schemas.microsoft.com/office/drawing/2014/main" id="{883B1279-794A-2186-A0FB-1A629C9D256E}"/>
              </a:ext>
            </a:extLst>
          </p:cNvPr>
          <p:cNvSpPr txBox="1">
            <a:spLocks/>
          </p:cNvSpPr>
          <p:nvPr userDrawn="1"/>
        </p:nvSpPr>
        <p:spPr>
          <a:xfrm>
            <a:off x="392113" y="946214"/>
            <a:ext cx="5426413" cy="477054"/>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a:spcBef>
                <a:spcPts val="0"/>
              </a:spcBef>
            </a:pPr>
            <a:r>
              <a:rPr lang="en-US" sz="1400" b="1" dirty="0">
                <a:solidFill>
                  <a:schemeClr val="accent2">
                    <a:lumMod val="60000"/>
                    <a:lumOff val="40000"/>
                  </a:schemeClr>
                </a:solidFill>
                <a:latin typeface="+mn-lt"/>
              </a:rPr>
              <a:t>Adding a New slide</a:t>
            </a:r>
          </a:p>
          <a:p>
            <a:pPr>
              <a:spcBef>
                <a:spcPts val="0"/>
              </a:spcBef>
            </a:pPr>
            <a:r>
              <a:rPr lang="en-US" sz="1200" dirty="0">
                <a:solidFill>
                  <a:schemeClr val="tx1"/>
                </a:solidFill>
                <a:latin typeface="+mn-lt"/>
                <a:ea typeface="Yu Gothic"/>
                <a:cs typeface="+mn-cs"/>
              </a:rPr>
              <a:t>A new slide may be added using the “New Slide” dropdown under the “Home” tab.</a:t>
            </a:r>
          </a:p>
        </p:txBody>
      </p:sp>
      <p:sp>
        <p:nvSpPr>
          <p:cNvPr id="22" name="Text Placeholder 4">
            <a:extLst>
              <a:ext uri="{FF2B5EF4-FFF2-40B4-BE49-F238E27FC236}">
                <a16:creationId xmlns:a16="http://schemas.microsoft.com/office/drawing/2014/main" id="{405906D9-E757-722A-D0B4-C516EA7D39F4}"/>
              </a:ext>
            </a:extLst>
          </p:cNvPr>
          <p:cNvSpPr txBox="1">
            <a:spLocks/>
          </p:cNvSpPr>
          <p:nvPr userDrawn="1"/>
        </p:nvSpPr>
        <p:spPr>
          <a:xfrm>
            <a:off x="392113" y="1631157"/>
            <a:ext cx="5426413" cy="661720"/>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Duplicating a slide</a:t>
            </a:r>
          </a:p>
          <a:p>
            <a:pPr>
              <a:spcBef>
                <a:spcPts val="0"/>
              </a:spcBef>
            </a:pPr>
            <a:r>
              <a:rPr lang="en-US" sz="1200" dirty="0">
                <a:solidFill>
                  <a:schemeClr val="tx1"/>
                </a:solidFill>
                <a:latin typeface="+mn-lt"/>
                <a:ea typeface="Yu Gothic"/>
                <a:cs typeface="+mn-cs"/>
              </a:rPr>
              <a:t>To copy the layout of an existing slide for use on a new slide, simply right-click the slide thumbnail in the left sidebar and choose “Duplicate Slide”.</a:t>
            </a:r>
          </a:p>
        </p:txBody>
      </p:sp>
      <p:sp>
        <p:nvSpPr>
          <p:cNvPr id="23" name="Text Placeholder 4">
            <a:extLst>
              <a:ext uri="{FF2B5EF4-FFF2-40B4-BE49-F238E27FC236}">
                <a16:creationId xmlns:a16="http://schemas.microsoft.com/office/drawing/2014/main" id="{B244DED7-3816-E962-6C9F-7114C760AE0C}"/>
              </a:ext>
            </a:extLst>
          </p:cNvPr>
          <p:cNvSpPr txBox="1">
            <a:spLocks/>
          </p:cNvSpPr>
          <p:nvPr userDrawn="1"/>
        </p:nvSpPr>
        <p:spPr>
          <a:xfrm>
            <a:off x="392114" y="2500766"/>
            <a:ext cx="5854430" cy="1031051"/>
          </a:xfrm>
          <a:prstGeom prst="rect">
            <a:avLst/>
          </a:prstGeom>
        </p:spPr>
        <p:txBody>
          <a:bodyPr vert="horz"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How to change layout of any slide?</a:t>
            </a:r>
          </a:p>
          <a:p>
            <a:pPr marL="228600" indent="-228600">
              <a:spcBef>
                <a:spcPts val="0"/>
              </a:spcBef>
              <a:buFont typeface="+mj-lt"/>
              <a:buAutoNum type="arabicPeriod"/>
            </a:pPr>
            <a:r>
              <a:rPr lang="en-US" sz="1200" dirty="0">
                <a:solidFill>
                  <a:schemeClr val="tx1"/>
                </a:solidFill>
                <a:latin typeface="+mn-lt"/>
                <a:ea typeface="Yu Gothic"/>
                <a:cs typeface="+mn-cs"/>
              </a:rPr>
              <a:t>Right click anywhere on the slide</a:t>
            </a:r>
          </a:p>
          <a:p>
            <a:pPr marL="228600" indent="-228600">
              <a:spcBef>
                <a:spcPts val="0"/>
              </a:spcBef>
              <a:buFont typeface="+mj-lt"/>
              <a:buAutoNum type="arabicPeriod"/>
            </a:pPr>
            <a:r>
              <a:rPr lang="en-US" sz="1200" dirty="0">
                <a:solidFill>
                  <a:schemeClr val="tx1"/>
                </a:solidFill>
                <a:latin typeface="+mn-lt"/>
                <a:ea typeface="Yu Gothic"/>
                <a:cs typeface="+mn-cs"/>
              </a:rPr>
              <a:t>Click on Layout</a:t>
            </a:r>
          </a:p>
          <a:p>
            <a:pPr marL="228600" indent="-228600">
              <a:spcBef>
                <a:spcPts val="0"/>
              </a:spcBef>
              <a:buFont typeface="+mj-lt"/>
              <a:buAutoNum type="arabicPeriod"/>
            </a:pPr>
            <a:r>
              <a:rPr lang="en-US" sz="1200" dirty="0">
                <a:solidFill>
                  <a:schemeClr val="tx1"/>
                </a:solidFill>
                <a:latin typeface="+mn-lt"/>
                <a:ea typeface="Yu Gothic"/>
                <a:cs typeface="+mn-cs"/>
              </a:rPr>
              <a:t>Select the desired layout</a:t>
            </a:r>
          </a:p>
        </p:txBody>
      </p:sp>
      <p:sp>
        <p:nvSpPr>
          <p:cNvPr id="24" name="Text Placeholder 4">
            <a:extLst>
              <a:ext uri="{FF2B5EF4-FFF2-40B4-BE49-F238E27FC236}">
                <a16:creationId xmlns:a16="http://schemas.microsoft.com/office/drawing/2014/main" id="{01068B82-3E77-F95A-382F-243790296BE5}"/>
              </a:ext>
            </a:extLst>
          </p:cNvPr>
          <p:cNvSpPr txBox="1">
            <a:spLocks/>
          </p:cNvSpPr>
          <p:nvPr userDrawn="1"/>
        </p:nvSpPr>
        <p:spPr>
          <a:xfrm>
            <a:off x="392113" y="3739706"/>
            <a:ext cx="5426413" cy="1400383"/>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Replacing an image</a:t>
            </a:r>
          </a:p>
          <a:p>
            <a:pPr>
              <a:spcBef>
                <a:spcPts val="0"/>
              </a:spcBef>
            </a:pPr>
            <a:r>
              <a:rPr lang="en-US" sz="1200" dirty="0">
                <a:solidFill>
                  <a:schemeClr val="tx1"/>
                </a:solidFill>
                <a:latin typeface="+mn-lt"/>
                <a:ea typeface="Yu Gothic"/>
                <a:cs typeface="+mn-cs"/>
              </a:rPr>
              <a:t>To replace the image, right-click on the existing image. Choose “Change Picture” and then select “This device“. Pick the desired image for the replacement.</a:t>
            </a:r>
          </a:p>
          <a:p>
            <a:pPr>
              <a:spcBef>
                <a:spcPts val="0"/>
              </a:spcBef>
            </a:pPr>
            <a:r>
              <a:rPr lang="en-US" sz="1200" dirty="0">
                <a:solidFill>
                  <a:schemeClr val="tx1"/>
                </a:solidFill>
                <a:latin typeface="+mn-lt"/>
                <a:ea typeface="Yu Gothic"/>
                <a:cs typeface="+mn-cs"/>
              </a:rPr>
              <a:t>OR</a:t>
            </a:r>
          </a:p>
          <a:p>
            <a:pPr>
              <a:spcBef>
                <a:spcPts val="0"/>
              </a:spcBef>
            </a:pPr>
            <a:r>
              <a:rPr lang="en-US" sz="1200" dirty="0">
                <a:solidFill>
                  <a:schemeClr val="tx1"/>
                </a:solidFill>
                <a:latin typeface="+mn-lt"/>
                <a:ea typeface="Yu Gothic"/>
                <a:cs typeface="+mn-cs"/>
              </a:rPr>
              <a:t>Delete the existing image. Click on the icon at the center of the placeholder. </a:t>
            </a:r>
            <a:br>
              <a:rPr lang="en-US" sz="1200" dirty="0">
                <a:solidFill>
                  <a:schemeClr val="tx1"/>
                </a:solidFill>
                <a:latin typeface="+mn-lt"/>
                <a:ea typeface="Yu Gothic"/>
                <a:cs typeface="+mn-cs"/>
              </a:rPr>
            </a:br>
            <a:r>
              <a:rPr lang="en-US" sz="1200" dirty="0">
                <a:solidFill>
                  <a:schemeClr val="tx1"/>
                </a:solidFill>
                <a:latin typeface="+mn-lt"/>
                <a:ea typeface="Yu Gothic"/>
                <a:cs typeface="+mn-cs"/>
              </a:rPr>
              <a:t>Select the desired image from the folder.</a:t>
            </a:r>
          </a:p>
        </p:txBody>
      </p:sp>
      <p:sp>
        <p:nvSpPr>
          <p:cNvPr id="26" name="Text Placeholder 4">
            <a:extLst>
              <a:ext uri="{FF2B5EF4-FFF2-40B4-BE49-F238E27FC236}">
                <a16:creationId xmlns:a16="http://schemas.microsoft.com/office/drawing/2014/main" id="{EA5F0E44-C5C0-0882-B13A-C3D9B2CCD0F3}"/>
              </a:ext>
            </a:extLst>
          </p:cNvPr>
          <p:cNvSpPr txBox="1">
            <a:spLocks/>
          </p:cNvSpPr>
          <p:nvPr userDrawn="1"/>
        </p:nvSpPr>
        <p:spPr>
          <a:xfrm>
            <a:off x="392113" y="5347980"/>
            <a:ext cx="1770062" cy="53860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Heading Font: 36pt </a:t>
            </a:r>
          </a:p>
          <a:p>
            <a:pPr>
              <a:spcBef>
                <a:spcPts val="0"/>
              </a:spcBef>
            </a:pPr>
            <a:r>
              <a:rPr lang="en-US" sz="1600" dirty="0">
                <a:solidFill>
                  <a:schemeClr val="tx1"/>
                </a:solidFill>
                <a:latin typeface="+mj-lt"/>
              </a:rPr>
              <a:t>Aptos Serif</a:t>
            </a:r>
          </a:p>
        </p:txBody>
      </p:sp>
      <p:cxnSp>
        <p:nvCxnSpPr>
          <p:cNvPr id="27" name="Straight Connector 26">
            <a:extLst>
              <a:ext uri="{FF2B5EF4-FFF2-40B4-BE49-F238E27FC236}">
                <a16:creationId xmlns:a16="http://schemas.microsoft.com/office/drawing/2014/main" id="{BB428080-8390-81CD-51C8-2CCE643592FF}"/>
              </a:ext>
            </a:extLst>
          </p:cNvPr>
          <p:cNvCxnSpPr/>
          <p:nvPr userDrawn="1"/>
        </p:nvCxnSpPr>
        <p:spPr>
          <a:xfrm>
            <a:off x="392113" y="1539606"/>
            <a:ext cx="5426413" cy="0"/>
          </a:xfrm>
          <a:prstGeom prst="line">
            <a:avLst/>
          </a:prstGeom>
          <a:ln w="635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8390219-9D91-C578-299D-BA2BC374EFBF}"/>
              </a:ext>
            </a:extLst>
          </p:cNvPr>
          <p:cNvCxnSpPr/>
          <p:nvPr userDrawn="1"/>
        </p:nvCxnSpPr>
        <p:spPr>
          <a:xfrm>
            <a:off x="392113" y="2405367"/>
            <a:ext cx="5426413" cy="0"/>
          </a:xfrm>
          <a:prstGeom prst="line">
            <a:avLst/>
          </a:prstGeom>
          <a:ln w="635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CBFCBC9-C5DA-214B-CAF5-C65F88F74482}"/>
              </a:ext>
            </a:extLst>
          </p:cNvPr>
          <p:cNvCxnSpPr/>
          <p:nvPr userDrawn="1"/>
        </p:nvCxnSpPr>
        <p:spPr>
          <a:xfrm>
            <a:off x="392113" y="3631052"/>
            <a:ext cx="5426413" cy="0"/>
          </a:xfrm>
          <a:prstGeom prst="line">
            <a:avLst/>
          </a:prstGeom>
          <a:ln w="635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D5B95FC-75ED-BA10-6CB0-A1991B3D36A0}"/>
              </a:ext>
            </a:extLst>
          </p:cNvPr>
          <p:cNvCxnSpPr/>
          <p:nvPr userDrawn="1"/>
        </p:nvCxnSpPr>
        <p:spPr>
          <a:xfrm>
            <a:off x="392113" y="5216660"/>
            <a:ext cx="5426413" cy="0"/>
          </a:xfrm>
          <a:prstGeom prst="line">
            <a:avLst/>
          </a:prstGeom>
          <a:ln w="635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31" name="Text Placeholder 4">
            <a:extLst>
              <a:ext uri="{FF2B5EF4-FFF2-40B4-BE49-F238E27FC236}">
                <a16:creationId xmlns:a16="http://schemas.microsoft.com/office/drawing/2014/main" id="{C9E9C5C5-66BB-AF0B-8916-E4BD2364D9E1}"/>
              </a:ext>
            </a:extLst>
          </p:cNvPr>
          <p:cNvSpPr txBox="1">
            <a:spLocks/>
          </p:cNvSpPr>
          <p:nvPr userDrawn="1"/>
        </p:nvSpPr>
        <p:spPr>
          <a:xfrm>
            <a:off x="2657009" y="5347980"/>
            <a:ext cx="1314916" cy="53860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Body Font: 12pt </a:t>
            </a:r>
          </a:p>
          <a:p>
            <a:pPr>
              <a:spcBef>
                <a:spcPts val="0"/>
              </a:spcBef>
            </a:pPr>
            <a:r>
              <a:rPr lang="en-US" sz="1600" dirty="0">
                <a:solidFill>
                  <a:schemeClr val="tx1"/>
                </a:solidFill>
                <a:latin typeface="+mn-lt"/>
              </a:rPr>
              <a:t>Aptos</a:t>
            </a:r>
          </a:p>
        </p:txBody>
      </p:sp>
      <p:sp>
        <p:nvSpPr>
          <p:cNvPr id="32" name="Text Placeholder 4">
            <a:extLst>
              <a:ext uri="{FF2B5EF4-FFF2-40B4-BE49-F238E27FC236}">
                <a16:creationId xmlns:a16="http://schemas.microsoft.com/office/drawing/2014/main" id="{6B2322E4-8FE7-B8B5-3A0D-BCC46812DB66}"/>
              </a:ext>
            </a:extLst>
          </p:cNvPr>
          <p:cNvSpPr txBox="1">
            <a:spLocks/>
          </p:cNvSpPr>
          <p:nvPr userDrawn="1"/>
        </p:nvSpPr>
        <p:spPr>
          <a:xfrm>
            <a:off x="6427519" y="3631052"/>
            <a:ext cx="5458087" cy="1631216"/>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200"/>
              </a:spcBef>
              <a:spcAft>
                <a:spcPts val="600"/>
              </a:spcAft>
              <a:buFont typeface="Aptos" panose="020B0004020202020204" pitchFamily="34" charset="0"/>
              <a:buNone/>
              <a:defRPr kumimoji="0" lang="en-US" sz="2000" b="0" i="0" u="none" strike="noStrike" kern="1200" cap="none" spc="0" normalizeH="0" baseline="0" dirty="0">
                <a:ln>
                  <a:noFill/>
                </a:ln>
                <a:solidFill>
                  <a:schemeClr val="accent2"/>
                </a:solidFill>
                <a:effectLst/>
                <a:uLnTx/>
                <a:uFillTx/>
                <a:latin typeface="Aptos" panose="020B0004020202020204" pitchFamily="34" charset="0"/>
                <a:ea typeface="Aptos" panose="020B0004020202020204" pitchFamily="34" charset="0"/>
                <a:cs typeface="Aptos" panose="020B0004020202020204" pitchFamily="34" charset="0"/>
              </a:defRPr>
            </a:lvl1pPr>
            <a:lvl2pPr marL="457200" indent="-182880" algn="l" defTabSz="914400" rtl="0" eaLnBrk="1" latinLnBrk="0" hangingPunct="1">
              <a:lnSpc>
                <a:spcPct val="100000"/>
              </a:lnSpc>
              <a:spcBef>
                <a:spcPts val="0"/>
              </a:spcBef>
              <a:spcAft>
                <a:spcPts val="300"/>
              </a:spcAft>
              <a:buFont typeface="Aptos" panose="020B0004020202020204" pitchFamily="34" charset="0"/>
              <a:buChar char="–"/>
              <a:defRPr sz="1200" kern="1200">
                <a:solidFill>
                  <a:schemeClr val="tx1"/>
                </a:solidFill>
                <a:latin typeface="+mn-lt"/>
                <a:ea typeface="+mn-ea"/>
                <a:cs typeface="+mn-cs"/>
              </a:defRPr>
            </a:lvl2pPr>
            <a:lvl3pPr marL="640080" indent="-182880" algn="l" defTabSz="914400" rtl="0" eaLnBrk="1" latinLnBrk="0" hangingPunct="1">
              <a:lnSpc>
                <a:spcPct val="100000"/>
              </a:lnSpc>
              <a:spcBef>
                <a:spcPts val="300"/>
              </a:spcBef>
              <a:spcAft>
                <a:spcPts val="0"/>
              </a:spcAft>
              <a:buFont typeface="Aptos" panose="020B00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gn="l" defTabSz="914400" rtl="0" eaLnBrk="1" latinLnBrk="0" hangingPunct="1">
              <a:lnSpc>
                <a:spcPct val="100000"/>
              </a:lnSpc>
              <a:spcBef>
                <a:spcPts val="0"/>
              </a:spcBef>
              <a:spcAft>
                <a:spcPts val="600"/>
              </a:spcAft>
              <a:buFont typeface="Aptos" panose="020B0004020202020204" pitchFamily="34" charset="0"/>
              <a:buNone/>
            </a:pPr>
            <a:r>
              <a:rPr kumimoji="0" lang="en-US" sz="1400" b="1" i="0" u="none" strike="noStrike" kern="1200" cap="none" spc="0" normalizeH="0" baseline="0" dirty="0">
                <a:ln>
                  <a:noFill/>
                </a:ln>
                <a:solidFill>
                  <a:schemeClr val="accent2">
                    <a:lumMod val="60000"/>
                    <a:lumOff val="40000"/>
                  </a:schemeClr>
                </a:solidFill>
                <a:effectLst/>
                <a:uLnTx/>
                <a:uFillTx/>
                <a:latin typeface="+mn-lt"/>
                <a:cs typeface="Aptos" panose="020B0004020202020204" pitchFamily="34" charset="0"/>
              </a:rPr>
              <a:t>Adding a confidentiality level throughout the deck</a:t>
            </a:r>
          </a:p>
          <a:p>
            <a:pPr>
              <a:spcBef>
                <a:spcPts val="0"/>
              </a:spcBef>
            </a:pPr>
            <a:r>
              <a:rPr lang="en-US" sz="1200" dirty="0">
                <a:solidFill>
                  <a:schemeClr val="tx1"/>
                </a:solidFill>
                <a:latin typeface="+mn-lt"/>
                <a:ea typeface="Yu Gothic"/>
                <a:cs typeface="+mn-cs"/>
              </a:rPr>
              <a:t>All layouts include a confidentiality placeholder in the footer. To update the confidentiality level:</a:t>
            </a:r>
          </a:p>
          <a:p>
            <a:pPr marL="228600" indent="-228600">
              <a:spcBef>
                <a:spcPts val="0"/>
              </a:spcBef>
              <a:buFont typeface="+mj-lt"/>
              <a:buAutoNum type="arabicPeriod"/>
            </a:pPr>
            <a:r>
              <a:rPr lang="en-US" sz="1200" dirty="0">
                <a:solidFill>
                  <a:schemeClr val="tx1"/>
                </a:solidFill>
                <a:latin typeface="+mn-lt"/>
                <a:ea typeface="Yu Gothic"/>
                <a:cs typeface="+mn-cs"/>
              </a:rPr>
              <a:t>Go to the ‘Insert’ tab and select ‘Header &amp; Footer.</a:t>
            </a:r>
          </a:p>
          <a:p>
            <a:pPr marL="228600" indent="-228600">
              <a:spcBef>
                <a:spcPts val="0"/>
              </a:spcBef>
              <a:buFont typeface="+mj-lt"/>
              <a:buAutoNum type="arabicPeriod"/>
            </a:pPr>
            <a:r>
              <a:rPr lang="en-US" sz="1200" dirty="0">
                <a:solidFill>
                  <a:schemeClr val="tx1"/>
                </a:solidFill>
                <a:latin typeface="+mn-lt"/>
                <a:ea typeface="Yu Gothic"/>
                <a:cs typeface="+mn-cs"/>
              </a:rPr>
              <a:t>Ensure the ‘Footer’ option is checked.</a:t>
            </a:r>
          </a:p>
          <a:p>
            <a:pPr marL="228600" indent="-228600">
              <a:spcBef>
                <a:spcPts val="0"/>
              </a:spcBef>
              <a:buFont typeface="+mj-lt"/>
              <a:buAutoNum type="arabicPeriod"/>
            </a:pPr>
            <a:r>
              <a:rPr lang="en-US" sz="1200" dirty="0">
                <a:solidFill>
                  <a:schemeClr val="tx1"/>
                </a:solidFill>
                <a:latin typeface="+mn-lt"/>
                <a:ea typeface="Yu Gothic"/>
                <a:cs typeface="+mn-cs"/>
              </a:rPr>
              <a:t>Enter the confidentiality text in the provided field. Once added, click ‘Apply to All’ to update the entire deck.</a:t>
            </a:r>
          </a:p>
        </p:txBody>
      </p:sp>
      <p:grpSp>
        <p:nvGrpSpPr>
          <p:cNvPr id="33" name="Group 32">
            <a:extLst>
              <a:ext uri="{FF2B5EF4-FFF2-40B4-BE49-F238E27FC236}">
                <a16:creationId xmlns:a16="http://schemas.microsoft.com/office/drawing/2014/main" id="{1BE244D0-EE11-5CC8-3DCD-44911CDDFEF6}"/>
              </a:ext>
            </a:extLst>
          </p:cNvPr>
          <p:cNvGrpSpPr/>
          <p:nvPr userDrawn="1"/>
        </p:nvGrpSpPr>
        <p:grpSpPr>
          <a:xfrm>
            <a:off x="6419851" y="5427479"/>
            <a:ext cx="3881414" cy="1051570"/>
            <a:chOff x="446617" y="4810124"/>
            <a:chExt cx="3856532" cy="1044829"/>
          </a:xfrm>
        </p:grpSpPr>
        <p:pic>
          <p:nvPicPr>
            <p:cNvPr id="34" name="Picture 33">
              <a:extLst>
                <a:ext uri="{FF2B5EF4-FFF2-40B4-BE49-F238E27FC236}">
                  <a16:creationId xmlns:a16="http://schemas.microsoft.com/office/drawing/2014/main" id="{AB2B490B-1F58-B96D-A1F9-4DD88C9EE034}"/>
                </a:ext>
              </a:extLst>
            </p:cNvPr>
            <p:cNvPicPr>
              <a:picLocks noChangeAspect="1"/>
            </p:cNvPicPr>
            <p:nvPr userDrawn="1"/>
          </p:nvPicPr>
          <p:blipFill>
            <a:blip r:embed="rId2"/>
            <a:srcRect t="2631"/>
            <a:stretch/>
          </p:blipFill>
          <p:spPr>
            <a:xfrm>
              <a:off x="446617" y="4810124"/>
              <a:ext cx="3856532" cy="1044829"/>
            </a:xfrm>
            <a:prstGeom prst="rect">
              <a:avLst/>
            </a:prstGeom>
            <a:ln>
              <a:solidFill>
                <a:schemeClr val="bg1">
                  <a:lumMod val="85000"/>
                </a:schemeClr>
              </a:solidFill>
            </a:ln>
          </p:spPr>
        </p:pic>
        <p:sp>
          <p:nvSpPr>
            <p:cNvPr id="35" name="Rectangle 34">
              <a:extLst>
                <a:ext uri="{FF2B5EF4-FFF2-40B4-BE49-F238E27FC236}">
                  <a16:creationId xmlns:a16="http://schemas.microsoft.com/office/drawing/2014/main" id="{994AD1BE-E153-E628-B1E9-058E37B9BD47}"/>
                </a:ext>
              </a:extLst>
            </p:cNvPr>
            <p:cNvSpPr/>
            <p:nvPr userDrawn="1"/>
          </p:nvSpPr>
          <p:spPr>
            <a:xfrm>
              <a:off x="490539" y="4943475"/>
              <a:ext cx="2957512" cy="328614"/>
            </a:xfrm>
            <a:prstGeom prst="rect">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Straight Connector 36">
            <a:extLst>
              <a:ext uri="{FF2B5EF4-FFF2-40B4-BE49-F238E27FC236}">
                <a16:creationId xmlns:a16="http://schemas.microsoft.com/office/drawing/2014/main" id="{6B509F2C-FEB1-EA99-3B64-DF76BAF42109}"/>
              </a:ext>
            </a:extLst>
          </p:cNvPr>
          <p:cNvCxnSpPr/>
          <p:nvPr userDrawn="1"/>
        </p:nvCxnSpPr>
        <p:spPr>
          <a:xfrm>
            <a:off x="6143625" y="952500"/>
            <a:ext cx="0" cy="5626100"/>
          </a:xfrm>
          <a:prstGeom prst="line">
            <a:avLst/>
          </a:prstGeom>
          <a:ln w="635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67995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Body text">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8"/>
            <a:ext cx="11190664" cy="4561087"/>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2" name="Footer Placeholder 1">
            <a:extLst>
              <a:ext uri="{FF2B5EF4-FFF2-40B4-BE49-F238E27FC236}">
                <a16:creationId xmlns:a16="http://schemas.microsoft.com/office/drawing/2014/main" id="{0BC0D1C1-21BF-5B5E-B93B-2C3716CF5724}"/>
              </a:ext>
            </a:extLst>
          </p:cNvPr>
          <p:cNvSpPr>
            <a:spLocks noGrp="1"/>
          </p:cNvSpPr>
          <p:nvPr>
            <p:ph type="ftr" sz="quarter" idx="14"/>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054636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V1">
    <p:bg>
      <p:bgPr>
        <a:solidFill>
          <a:schemeClr val="accent3">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lumMod val="90000"/>
                  </a:schemeClr>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a:t>
            </a:r>
          </a:p>
        </p:txBody>
      </p:sp>
      <p:sp>
        <p:nvSpPr>
          <p:cNvPr id="5" name="Content Placeholder 4">
            <a:extLst>
              <a:ext uri="{FF2B5EF4-FFF2-40B4-BE49-F238E27FC236}">
                <a16:creationId xmlns:a16="http://schemas.microsoft.com/office/drawing/2014/main" id="{66DF8CF1-2606-C070-1F91-DD6DBE8E4D60}"/>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accent3">
              <a:alpha val="5000"/>
            </a:schemeClr>
          </a:solidFill>
          <a:ln w="6488" cap="flat">
            <a:noFill/>
            <a:prstDash val="solid"/>
            <a:miter/>
          </a:ln>
        </p:spPr>
        <p:txBody>
          <a:bodyPr wrap="square" rtlCol="0" anchor="ctr">
            <a:noAutofit/>
          </a:bodyPr>
          <a:lstStyle/>
          <a:p>
            <a:endParaRPr lang="en-US" dirty="0"/>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chemeClr val="accent3">
              <a:lumMod val="10000"/>
            </a:schemeClr>
          </a:solidFill>
        </p:spPr>
        <p:txBody>
          <a:bodyPr wrap="square">
            <a:noAutofit/>
          </a:bodyPr>
          <a:lstStyle/>
          <a:p>
            <a:endParaRPr lang="en-IN"/>
          </a:p>
        </p:txBody>
      </p:sp>
    </p:spTree>
    <p:extLst>
      <p:ext uri="{BB962C8B-B14F-4D97-AF65-F5344CB8AC3E}">
        <p14:creationId xmlns:p14="http://schemas.microsoft.com/office/powerpoint/2010/main" val="33643972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V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rmAutofit/>
          </a:bodyPr>
          <a:lstStyle>
            <a:lvl1pPr marL="0" indent="0" algn="l" defTabSz="914400" rtl="0" eaLnBrk="1" latinLnBrk="0" hangingPunct="1">
              <a:lnSpc>
                <a:spcPct val="90000"/>
              </a:lnSpc>
              <a:spcBef>
                <a:spcPct val="0"/>
              </a:spcBef>
              <a:buNone/>
              <a:defRPr lang="en-IN" sz="2000" kern="1200" dirty="0">
                <a:solidFill>
                  <a:schemeClr val="tx2">
                    <a:lumMod val="90000"/>
                  </a:schemeClr>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a:t>
            </a:r>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tx1">
              <a:alpha val="10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chemeClr val="accent1"/>
          </a:solidFill>
        </p:spPr>
        <p:txBody>
          <a:bodyPr wrap="square">
            <a:noAutofit/>
          </a:bodyPr>
          <a:lstStyle/>
          <a:p>
            <a:endParaRPr lang="en-IN"/>
          </a:p>
        </p:txBody>
      </p:sp>
      <p:sp>
        <p:nvSpPr>
          <p:cNvPr id="4" name="Content Placeholder 4">
            <a:extLst>
              <a:ext uri="{FF2B5EF4-FFF2-40B4-BE49-F238E27FC236}">
                <a16:creationId xmlns:a16="http://schemas.microsoft.com/office/drawing/2014/main" id="{4E8A910C-E61D-D2CC-7D84-50AF2B9FC6FC}"/>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4060414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V3">
    <p:bg>
      <p:bgPr>
        <a:solidFill>
          <a:schemeClr val="accent3">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or Deck Name</a:t>
            </a:r>
          </a:p>
        </p:txBody>
      </p:sp>
      <p:grpSp>
        <p:nvGrpSpPr>
          <p:cNvPr id="4" name="Group 3">
            <a:extLst>
              <a:ext uri="{FF2B5EF4-FFF2-40B4-BE49-F238E27FC236}">
                <a16:creationId xmlns:a16="http://schemas.microsoft.com/office/drawing/2014/main" id="{A167B1B4-992A-684A-457A-A4487C4C6BC9}"/>
              </a:ext>
            </a:extLst>
          </p:cNvPr>
          <p:cNvGrpSpPr/>
          <p:nvPr userDrawn="1"/>
        </p:nvGrpSpPr>
        <p:grpSpPr>
          <a:xfrm>
            <a:off x="5817949" y="0"/>
            <a:ext cx="16317" cy="6858000"/>
            <a:chOff x="5760799" y="0"/>
            <a:chExt cx="16317" cy="6858000"/>
          </a:xfrm>
        </p:grpSpPr>
        <p:cxnSp>
          <p:nvCxnSpPr>
            <p:cNvPr id="5" name="Straight Connector 4">
              <a:extLst>
                <a:ext uri="{FF2B5EF4-FFF2-40B4-BE49-F238E27FC236}">
                  <a16:creationId xmlns:a16="http://schemas.microsoft.com/office/drawing/2014/main" id="{9C4FD8B0-5486-9D0F-B59E-FC97071EC472}"/>
                </a:ext>
              </a:extLst>
            </p:cNvPr>
            <p:cNvCxnSpPr/>
            <p:nvPr/>
          </p:nvCxnSpPr>
          <p:spPr>
            <a:xfrm>
              <a:off x="5760799" y="0"/>
              <a:ext cx="0" cy="6858000"/>
            </a:xfrm>
            <a:prstGeom prst="line">
              <a:avLst/>
            </a:prstGeom>
            <a:ln w="635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4ED273B-6DAE-8DE2-8E99-9AF7AF6C6F41}"/>
                </a:ext>
              </a:extLst>
            </p:cNvPr>
            <p:cNvCxnSpPr>
              <a:cxnSpLocks/>
            </p:cNvCxnSpPr>
            <p:nvPr/>
          </p:nvCxnSpPr>
          <p:spPr>
            <a:xfrm rot="5400000">
              <a:off x="5630173" y="4283937"/>
              <a:ext cx="293885" cy="0"/>
            </a:xfrm>
            <a:prstGeom prst="line">
              <a:avLst/>
            </a:prstGeom>
            <a:ln w="25400">
              <a:solidFill>
                <a:schemeClr val="bg2">
                  <a:lumMod val="75000"/>
                  <a:alpha val="10000"/>
                </a:schemeClr>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D78D97DC-802B-FE66-7AC5-BAE56B84815A}"/>
              </a:ext>
            </a:extLst>
          </p:cNvPr>
          <p:cNvGrpSpPr/>
          <p:nvPr userDrawn="1"/>
        </p:nvGrpSpPr>
        <p:grpSpPr>
          <a:xfrm>
            <a:off x="5940544" y="0"/>
            <a:ext cx="16672" cy="6858000"/>
            <a:chOff x="5898361" y="0"/>
            <a:chExt cx="16672" cy="6858000"/>
          </a:xfrm>
        </p:grpSpPr>
        <p:cxnSp>
          <p:nvCxnSpPr>
            <p:cNvPr id="8" name="Straight Connector 7">
              <a:extLst>
                <a:ext uri="{FF2B5EF4-FFF2-40B4-BE49-F238E27FC236}">
                  <a16:creationId xmlns:a16="http://schemas.microsoft.com/office/drawing/2014/main" id="{93D5A71D-2387-47E3-8D0F-47EA8DF27B54}"/>
                </a:ext>
              </a:extLst>
            </p:cNvPr>
            <p:cNvCxnSpPr/>
            <p:nvPr/>
          </p:nvCxnSpPr>
          <p:spPr>
            <a:xfrm>
              <a:off x="5898361"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51F7BD-4ADC-886E-5C87-8E9E728FBD9D}"/>
                </a:ext>
              </a:extLst>
            </p:cNvPr>
            <p:cNvCxnSpPr>
              <a:cxnSpLocks/>
            </p:cNvCxnSpPr>
            <p:nvPr/>
          </p:nvCxnSpPr>
          <p:spPr>
            <a:xfrm rot="5400000">
              <a:off x="5768090" y="2658305"/>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CD11ABD2-3CC1-459E-739C-5BE005DF2502}"/>
              </a:ext>
            </a:extLst>
          </p:cNvPr>
          <p:cNvGrpSpPr/>
          <p:nvPr userDrawn="1"/>
        </p:nvGrpSpPr>
        <p:grpSpPr>
          <a:xfrm>
            <a:off x="6063494" y="0"/>
            <a:ext cx="17223" cy="6858000"/>
            <a:chOff x="6035923" y="0"/>
            <a:chExt cx="17223" cy="6858000"/>
          </a:xfrm>
        </p:grpSpPr>
        <p:cxnSp>
          <p:nvCxnSpPr>
            <p:cNvPr id="14" name="Straight Connector 13">
              <a:extLst>
                <a:ext uri="{FF2B5EF4-FFF2-40B4-BE49-F238E27FC236}">
                  <a16:creationId xmlns:a16="http://schemas.microsoft.com/office/drawing/2014/main" id="{65963060-0ADA-A023-F22D-AC3455ABC9BF}"/>
                </a:ext>
              </a:extLst>
            </p:cNvPr>
            <p:cNvCxnSpPr/>
            <p:nvPr/>
          </p:nvCxnSpPr>
          <p:spPr>
            <a:xfrm>
              <a:off x="6035923"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EEF9AA1-4070-43EB-ADB2-9EBE1B897A21}"/>
                </a:ext>
              </a:extLst>
            </p:cNvPr>
            <p:cNvCxnSpPr>
              <a:cxnSpLocks/>
            </p:cNvCxnSpPr>
            <p:nvPr/>
          </p:nvCxnSpPr>
          <p:spPr>
            <a:xfrm rot="5400000">
              <a:off x="5906203" y="5909568"/>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801481B9-8F42-4130-4E37-ED5711B79AB2}"/>
              </a:ext>
            </a:extLst>
          </p:cNvPr>
          <p:cNvGrpSpPr/>
          <p:nvPr userDrawn="1"/>
        </p:nvGrpSpPr>
        <p:grpSpPr>
          <a:xfrm>
            <a:off x="6186995" y="0"/>
            <a:ext cx="17775" cy="6858000"/>
            <a:chOff x="6173485" y="0"/>
            <a:chExt cx="17775" cy="6858000"/>
          </a:xfrm>
        </p:grpSpPr>
        <p:cxnSp>
          <p:nvCxnSpPr>
            <p:cNvPr id="17" name="Straight Connector 16">
              <a:extLst>
                <a:ext uri="{FF2B5EF4-FFF2-40B4-BE49-F238E27FC236}">
                  <a16:creationId xmlns:a16="http://schemas.microsoft.com/office/drawing/2014/main" id="{035E0667-771F-CCBD-6D17-F8F23ADD12FF}"/>
                </a:ext>
              </a:extLst>
            </p:cNvPr>
            <p:cNvCxnSpPr/>
            <p:nvPr/>
          </p:nvCxnSpPr>
          <p:spPr>
            <a:xfrm>
              <a:off x="6173485"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7ACA083-C8E7-5040-2D42-325626E8916F}"/>
                </a:ext>
              </a:extLst>
            </p:cNvPr>
            <p:cNvCxnSpPr>
              <a:cxnSpLocks/>
            </p:cNvCxnSpPr>
            <p:nvPr/>
          </p:nvCxnSpPr>
          <p:spPr>
            <a:xfrm rot="5400000">
              <a:off x="6044317" y="1032673"/>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a:solidFill>
            <a:schemeClr val="accent3">
              <a:lumMod val="10000"/>
            </a:schemeClr>
          </a:solidFill>
        </p:spPr>
        <p:txBody>
          <a:bodyPr/>
          <a:lstStyle/>
          <a:p>
            <a:endParaRPr lang="en-IN"/>
          </a:p>
        </p:txBody>
      </p:sp>
      <p:sp>
        <p:nvSpPr>
          <p:cNvPr id="9" name="Content Placeholder 4">
            <a:extLst>
              <a:ext uri="{FF2B5EF4-FFF2-40B4-BE49-F238E27FC236}">
                <a16:creationId xmlns:a16="http://schemas.microsoft.com/office/drawing/2014/main" id="{961497F2-AB19-1FB6-C471-058CD981AFB4}"/>
              </a:ext>
            </a:extLst>
          </p:cNvPr>
          <p:cNvSpPr>
            <a:spLocks noGrp="1"/>
          </p:cNvSpPr>
          <p:nvPr>
            <p:ph sz="quarter" idx="18"/>
          </p:nvPr>
        </p:nvSpPr>
        <p:spPr>
          <a:xfrm>
            <a:off x="525463" y="396155"/>
            <a:ext cx="2069224" cy="704796"/>
          </a:xfrm>
          <a:solidFill>
            <a:schemeClr val="tx1"/>
          </a:solidFill>
        </p:spPr>
        <p:txBody>
          <a:bodyPr>
            <a:normAutofit/>
          </a:bodyPr>
          <a:lstStyle>
            <a:lvl1pPr>
              <a:defRPr sz="100">
                <a:solidFill>
                  <a:schemeClr val="tx1"/>
                </a:solidFill>
              </a:defRPr>
            </a:lvl1pPr>
          </a:lstStyle>
          <a:p>
            <a:pPr lvl="0"/>
            <a:endParaRPr lang="en-US" dirty="0"/>
          </a:p>
        </p:txBody>
      </p:sp>
    </p:spTree>
    <p:extLst>
      <p:ext uri="{BB962C8B-B14F-4D97-AF65-F5344CB8AC3E}">
        <p14:creationId xmlns:p14="http://schemas.microsoft.com/office/powerpoint/2010/main" val="3963168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V4">
    <p:bg>
      <p:bgPr>
        <a:solidFill>
          <a:schemeClr val="bg2"/>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BE9C6CE-1078-851F-BA3F-8B050AD7D96B}"/>
              </a:ext>
            </a:extLst>
          </p:cNvPr>
          <p:cNvGrpSpPr/>
          <p:nvPr userDrawn="1"/>
        </p:nvGrpSpPr>
        <p:grpSpPr>
          <a:xfrm>
            <a:off x="5817949" y="0"/>
            <a:ext cx="16317" cy="6858000"/>
            <a:chOff x="5760799" y="0"/>
            <a:chExt cx="16317" cy="6858000"/>
          </a:xfrm>
        </p:grpSpPr>
        <p:cxnSp>
          <p:nvCxnSpPr>
            <p:cNvPr id="20" name="Straight Connector 19">
              <a:extLst>
                <a:ext uri="{FF2B5EF4-FFF2-40B4-BE49-F238E27FC236}">
                  <a16:creationId xmlns:a16="http://schemas.microsoft.com/office/drawing/2014/main" id="{6204E4B1-D022-19B6-F5E6-D0693428C6CA}"/>
                </a:ext>
              </a:extLst>
            </p:cNvPr>
            <p:cNvCxnSpPr/>
            <p:nvPr/>
          </p:nvCxnSpPr>
          <p:spPr>
            <a:xfrm>
              <a:off x="5760799" y="0"/>
              <a:ext cx="0" cy="6858000"/>
            </a:xfrm>
            <a:prstGeom prst="line">
              <a:avLst/>
            </a:prstGeom>
            <a:ln w="635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9599902-6B27-CF40-3524-99B686AF2ECA}"/>
                </a:ext>
              </a:extLst>
            </p:cNvPr>
            <p:cNvCxnSpPr>
              <a:cxnSpLocks/>
            </p:cNvCxnSpPr>
            <p:nvPr/>
          </p:nvCxnSpPr>
          <p:spPr>
            <a:xfrm rot="5400000">
              <a:off x="5630173" y="4283937"/>
              <a:ext cx="293885" cy="0"/>
            </a:xfrm>
            <a:prstGeom prst="line">
              <a:avLst/>
            </a:prstGeom>
            <a:ln w="25400">
              <a:solidFill>
                <a:schemeClr val="bg2">
                  <a:lumMod val="75000"/>
                  <a:alpha val="20000"/>
                </a:schemeClr>
              </a:solidFill>
            </a:ln>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1D80D5F7-37D1-C293-4A98-A23F4E88076F}"/>
              </a:ext>
            </a:extLst>
          </p:cNvPr>
          <p:cNvGrpSpPr/>
          <p:nvPr userDrawn="1"/>
        </p:nvGrpSpPr>
        <p:grpSpPr>
          <a:xfrm>
            <a:off x="5940544" y="0"/>
            <a:ext cx="16672" cy="6858000"/>
            <a:chOff x="5898361" y="0"/>
            <a:chExt cx="16672" cy="6858000"/>
          </a:xfrm>
        </p:grpSpPr>
        <p:cxnSp>
          <p:nvCxnSpPr>
            <p:cNvPr id="24" name="Straight Connector 23">
              <a:extLst>
                <a:ext uri="{FF2B5EF4-FFF2-40B4-BE49-F238E27FC236}">
                  <a16:creationId xmlns:a16="http://schemas.microsoft.com/office/drawing/2014/main" id="{414933A9-5178-4166-BBF5-956477F199B8}"/>
                </a:ext>
              </a:extLst>
            </p:cNvPr>
            <p:cNvCxnSpPr/>
            <p:nvPr/>
          </p:nvCxnSpPr>
          <p:spPr>
            <a:xfrm>
              <a:off x="5898361"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60EF86C-56B0-4568-0665-4F1BD2DAD17D}"/>
                </a:ext>
              </a:extLst>
            </p:cNvPr>
            <p:cNvCxnSpPr>
              <a:cxnSpLocks/>
            </p:cNvCxnSpPr>
            <p:nvPr/>
          </p:nvCxnSpPr>
          <p:spPr>
            <a:xfrm rot="5400000">
              <a:off x="5768090" y="2658305"/>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705DB0D0-251D-B55D-5358-DF52FBAA5224}"/>
              </a:ext>
            </a:extLst>
          </p:cNvPr>
          <p:cNvGrpSpPr/>
          <p:nvPr userDrawn="1"/>
        </p:nvGrpSpPr>
        <p:grpSpPr>
          <a:xfrm>
            <a:off x="6063494" y="0"/>
            <a:ext cx="17223" cy="6858000"/>
            <a:chOff x="6035923" y="0"/>
            <a:chExt cx="17223" cy="6858000"/>
          </a:xfrm>
        </p:grpSpPr>
        <p:cxnSp>
          <p:nvCxnSpPr>
            <p:cNvPr id="27" name="Straight Connector 26">
              <a:extLst>
                <a:ext uri="{FF2B5EF4-FFF2-40B4-BE49-F238E27FC236}">
                  <a16:creationId xmlns:a16="http://schemas.microsoft.com/office/drawing/2014/main" id="{18DF3E00-EEC1-22E7-C730-0FF2785389CA}"/>
                </a:ext>
              </a:extLst>
            </p:cNvPr>
            <p:cNvCxnSpPr/>
            <p:nvPr/>
          </p:nvCxnSpPr>
          <p:spPr>
            <a:xfrm>
              <a:off x="6035923"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0A8110C-4D53-DEBF-4A38-94A73DC4EFF7}"/>
                </a:ext>
              </a:extLst>
            </p:cNvPr>
            <p:cNvCxnSpPr>
              <a:cxnSpLocks/>
            </p:cNvCxnSpPr>
            <p:nvPr/>
          </p:nvCxnSpPr>
          <p:spPr>
            <a:xfrm rot="5400000">
              <a:off x="5906203" y="5909568"/>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1D00AB71-EE08-AC1E-8888-93573066D36F}"/>
              </a:ext>
            </a:extLst>
          </p:cNvPr>
          <p:cNvGrpSpPr/>
          <p:nvPr userDrawn="1"/>
        </p:nvGrpSpPr>
        <p:grpSpPr>
          <a:xfrm>
            <a:off x="6186995" y="0"/>
            <a:ext cx="17775" cy="6858000"/>
            <a:chOff x="6173485" y="0"/>
            <a:chExt cx="17775" cy="6858000"/>
          </a:xfrm>
        </p:grpSpPr>
        <p:cxnSp>
          <p:nvCxnSpPr>
            <p:cNvPr id="31" name="Straight Connector 30">
              <a:extLst>
                <a:ext uri="{FF2B5EF4-FFF2-40B4-BE49-F238E27FC236}">
                  <a16:creationId xmlns:a16="http://schemas.microsoft.com/office/drawing/2014/main" id="{E9849938-7797-E09F-D49B-65BC7120439E}"/>
                </a:ext>
              </a:extLst>
            </p:cNvPr>
            <p:cNvCxnSpPr/>
            <p:nvPr/>
          </p:nvCxnSpPr>
          <p:spPr>
            <a:xfrm>
              <a:off x="6173485"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A2D3F66-423B-2BD1-2559-D0E2B5B35833}"/>
                </a:ext>
              </a:extLst>
            </p:cNvPr>
            <p:cNvCxnSpPr>
              <a:cxnSpLocks/>
            </p:cNvCxnSpPr>
            <p:nvPr/>
          </p:nvCxnSpPr>
          <p:spPr>
            <a:xfrm rot="5400000">
              <a:off x="6044317" y="1032673"/>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Insert Title </a:t>
            </a:r>
            <a:br>
              <a:rPr lang="en-US" dirty="0"/>
            </a:br>
            <a:r>
              <a:rPr lang="en-US" dirty="0"/>
              <a:t>in 2 lines – lorem ipsum dolor sit</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or Deck Name</a:t>
            </a:r>
          </a:p>
        </p:txBody>
      </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4" name="Content Placeholder 4">
            <a:extLst>
              <a:ext uri="{FF2B5EF4-FFF2-40B4-BE49-F238E27FC236}">
                <a16:creationId xmlns:a16="http://schemas.microsoft.com/office/drawing/2014/main" id="{5C9E5838-0565-EF42-7CD8-97FB790BA657}"/>
              </a:ext>
            </a:extLst>
          </p:cNvPr>
          <p:cNvSpPr>
            <a:spLocks noGrp="1"/>
          </p:cNvSpPr>
          <p:nvPr>
            <p:ph sz="quarter" idx="18"/>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7520140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Breaker">
    <p:bg>
      <p:bgRef idx="1001">
        <a:schemeClr val="bg2"/>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203E1BD-7AD2-A395-16D3-6467869ECA0E}"/>
              </a:ext>
            </a:extLst>
          </p:cNvPr>
          <p:cNvGrpSpPr/>
          <p:nvPr userDrawn="1"/>
        </p:nvGrpSpPr>
        <p:grpSpPr>
          <a:xfrm>
            <a:off x="0" y="6361193"/>
            <a:ext cx="12192000" cy="12700"/>
            <a:chOff x="32359" y="2615363"/>
            <a:chExt cx="12192000" cy="12700"/>
          </a:xfrm>
        </p:grpSpPr>
        <p:cxnSp>
          <p:nvCxnSpPr>
            <p:cNvPr id="6" name="Straight Connector 5">
              <a:extLst>
                <a:ext uri="{FF2B5EF4-FFF2-40B4-BE49-F238E27FC236}">
                  <a16:creationId xmlns:a16="http://schemas.microsoft.com/office/drawing/2014/main" id="{6565EAB7-6E12-D7ED-9220-0A5432ABB3D1}"/>
                </a:ext>
              </a:extLst>
            </p:cNvPr>
            <p:cNvCxnSpPr>
              <a:cxnSpLocks/>
            </p:cNvCxnSpPr>
            <p:nvPr/>
          </p:nvCxnSpPr>
          <p:spPr>
            <a:xfrm>
              <a:off x="32359" y="2615363"/>
              <a:ext cx="1219200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5D81EAE-06BC-AF2A-D067-6C81263F595E}"/>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8"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700" y="3020993"/>
            <a:ext cx="5961123" cy="3088454"/>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Insert Section Title</a:t>
            </a:r>
          </a:p>
        </p:txBody>
      </p:sp>
      <p:sp>
        <p:nvSpPr>
          <p:cNvPr id="2" name="Content Placeholder 4">
            <a:extLst>
              <a:ext uri="{FF2B5EF4-FFF2-40B4-BE49-F238E27FC236}">
                <a16:creationId xmlns:a16="http://schemas.microsoft.com/office/drawing/2014/main" id="{D40029A5-01D5-0452-A53A-55B4422F8D5D}"/>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117607862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 Agenda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a:t>Agenda</a:t>
            </a:r>
          </a:p>
        </p:txBody>
      </p:sp>
      <p:sp>
        <p:nvSpPr>
          <p:cNvPr id="2" name="Text Placeholder 55">
            <a:extLst>
              <a:ext uri="{FF2B5EF4-FFF2-40B4-BE49-F238E27FC236}">
                <a16:creationId xmlns:a16="http://schemas.microsoft.com/office/drawing/2014/main" id="{7224AC65-E685-30EE-A5D1-F97367150B5A}"/>
              </a:ext>
            </a:extLst>
          </p:cNvPr>
          <p:cNvSpPr>
            <a:spLocks noGrp="1"/>
          </p:cNvSpPr>
          <p:nvPr>
            <p:ph type="body" sz="quarter" idx="12" hasCustomPrompt="1"/>
          </p:nvPr>
        </p:nvSpPr>
        <p:spPr>
          <a:xfrm>
            <a:off x="1049171" y="1429219"/>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a:t>
            </a:r>
          </a:p>
        </p:txBody>
      </p:sp>
      <p:sp>
        <p:nvSpPr>
          <p:cNvPr id="3" name="Text Placeholder 57">
            <a:extLst>
              <a:ext uri="{FF2B5EF4-FFF2-40B4-BE49-F238E27FC236}">
                <a16:creationId xmlns:a16="http://schemas.microsoft.com/office/drawing/2014/main" id="{A4F2D2A1-DEA8-EA91-D513-1924EA94679F}"/>
              </a:ext>
            </a:extLst>
          </p:cNvPr>
          <p:cNvSpPr>
            <a:spLocks noGrp="1"/>
          </p:cNvSpPr>
          <p:nvPr>
            <p:ph type="body" sz="quarter" idx="13" hasCustomPrompt="1"/>
          </p:nvPr>
        </p:nvSpPr>
        <p:spPr>
          <a:xfrm>
            <a:off x="1049171" y="1920803"/>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amet consectetuer adipiscing elit. Maecenas </a:t>
            </a:r>
            <a:r>
              <a:rPr lang="en-US" dirty="0" err="1"/>
              <a:t>porttitor</a:t>
            </a:r>
            <a:r>
              <a:rPr lang="en-US" dirty="0"/>
              <a:t> </a:t>
            </a:r>
            <a:r>
              <a:rPr lang="en-US" dirty="0" err="1"/>
              <a:t>congue</a:t>
            </a:r>
            <a:r>
              <a:rPr lang="en-US" dirty="0"/>
              <a:t> massa. </a:t>
            </a:r>
            <a:r>
              <a:rPr lang="en-US" dirty="0" err="1"/>
              <a:t>Fusce</a:t>
            </a:r>
            <a:r>
              <a:rPr lang="en-US" dirty="0"/>
              <a:t> </a:t>
            </a:r>
            <a:r>
              <a:rPr lang="en-US" dirty="0" err="1"/>
              <a:t>posuere</a:t>
            </a:r>
            <a:r>
              <a:rPr lang="en-US" dirty="0"/>
              <a:t>, magna sed pulvinar ultricies,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ut tempor </a:t>
            </a:r>
            <a:r>
              <a:rPr lang="en-US" dirty="0" err="1"/>
              <a:t>sapien</a:t>
            </a:r>
            <a:r>
              <a:rPr lang="en-US" dirty="0"/>
              <a:t>. </a:t>
            </a:r>
          </a:p>
        </p:txBody>
      </p:sp>
      <p:sp>
        <p:nvSpPr>
          <p:cNvPr id="4" name="Text Placeholder 55">
            <a:extLst>
              <a:ext uri="{FF2B5EF4-FFF2-40B4-BE49-F238E27FC236}">
                <a16:creationId xmlns:a16="http://schemas.microsoft.com/office/drawing/2014/main" id="{73C05B4D-13C8-6E05-DB32-B2C18C3AC71E}"/>
              </a:ext>
            </a:extLst>
          </p:cNvPr>
          <p:cNvSpPr>
            <a:spLocks noGrp="1"/>
          </p:cNvSpPr>
          <p:nvPr>
            <p:ph type="body" sz="quarter" idx="14" hasCustomPrompt="1"/>
          </p:nvPr>
        </p:nvSpPr>
        <p:spPr>
          <a:xfrm>
            <a:off x="508001" y="1429219"/>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01</a:t>
            </a:r>
          </a:p>
        </p:txBody>
      </p:sp>
      <p:sp>
        <p:nvSpPr>
          <p:cNvPr id="5" name="Text Placeholder 55">
            <a:extLst>
              <a:ext uri="{FF2B5EF4-FFF2-40B4-BE49-F238E27FC236}">
                <a16:creationId xmlns:a16="http://schemas.microsoft.com/office/drawing/2014/main" id="{FC30759C-6920-1F22-C67B-B1B0FB1BC18B}"/>
              </a:ext>
            </a:extLst>
          </p:cNvPr>
          <p:cNvSpPr>
            <a:spLocks noGrp="1"/>
          </p:cNvSpPr>
          <p:nvPr>
            <p:ph type="body" sz="quarter" idx="15" hasCustomPrompt="1"/>
          </p:nvPr>
        </p:nvSpPr>
        <p:spPr>
          <a:xfrm>
            <a:off x="1049171" y="3051177"/>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2</a:t>
            </a:r>
          </a:p>
        </p:txBody>
      </p:sp>
      <p:sp>
        <p:nvSpPr>
          <p:cNvPr id="6" name="Text Placeholder 57">
            <a:extLst>
              <a:ext uri="{FF2B5EF4-FFF2-40B4-BE49-F238E27FC236}">
                <a16:creationId xmlns:a16="http://schemas.microsoft.com/office/drawing/2014/main" id="{757B85E3-FDCA-E2D5-289F-A4AF663D5B24}"/>
              </a:ext>
            </a:extLst>
          </p:cNvPr>
          <p:cNvSpPr>
            <a:spLocks noGrp="1"/>
          </p:cNvSpPr>
          <p:nvPr>
            <p:ph type="body" sz="quarter" idx="16" hasCustomPrompt="1"/>
          </p:nvPr>
        </p:nvSpPr>
        <p:spPr>
          <a:xfrm>
            <a:off x="1049171" y="3542761"/>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7" name="Text Placeholder 55">
            <a:extLst>
              <a:ext uri="{FF2B5EF4-FFF2-40B4-BE49-F238E27FC236}">
                <a16:creationId xmlns:a16="http://schemas.microsoft.com/office/drawing/2014/main" id="{FA72648E-946C-75EF-4C4D-32CF1830A35F}"/>
              </a:ext>
            </a:extLst>
          </p:cNvPr>
          <p:cNvSpPr>
            <a:spLocks noGrp="1"/>
          </p:cNvSpPr>
          <p:nvPr>
            <p:ph type="body" sz="quarter" idx="17" hasCustomPrompt="1"/>
          </p:nvPr>
        </p:nvSpPr>
        <p:spPr>
          <a:xfrm>
            <a:off x="508001" y="3051177"/>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02</a:t>
            </a:r>
          </a:p>
        </p:txBody>
      </p:sp>
      <p:sp>
        <p:nvSpPr>
          <p:cNvPr id="8" name="Text Placeholder 55">
            <a:extLst>
              <a:ext uri="{FF2B5EF4-FFF2-40B4-BE49-F238E27FC236}">
                <a16:creationId xmlns:a16="http://schemas.microsoft.com/office/drawing/2014/main" id="{600AA627-C541-22A4-8006-7927DA1D1E9F}"/>
              </a:ext>
            </a:extLst>
          </p:cNvPr>
          <p:cNvSpPr>
            <a:spLocks noGrp="1"/>
          </p:cNvSpPr>
          <p:nvPr>
            <p:ph type="body" sz="quarter" idx="18" hasCustomPrompt="1"/>
          </p:nvPr>
        </p:nvSpPr>
        <p:spPr>
          <a:xfrm>
            <a:off x="1049171" y="4673136"/>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3</a:t>
            </a:r>
          </a:p>
        </p:txBody>
      </p:sp>
      <p:sp>
        <p:nvSpPr>
          <p:cNvPr id="9" name="Text Placeholder 57">
            <a:extLst>
              <a:ext uri="{FF2B5EF4-FFF2-40B4-BE49-F238E27FC236}">
                <a16:creationId xmlns:a16="http://schemas.microsoft.com/office/drawing/2014/main" id="{5BB04F94-A265-8878-F39D-DBA5BCCF220F}"/>
              </a:ext>
            </a:extLst>
          </p:cNvPr>
          <p:cNvSpPr>
            <a:spLocks noGrp="1"/>
          </p:cNvSpPr>
          <p:nvPr>
            <p:ph type="body" sz="quarter" idx="19" hasCustomPrompt="1"/>
          </p:nvPr>
        </p:nvSpPr>
        <p:spPr>
          <a:xfrm>
            <a:off x="1049171" y="5164720"/>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10" name="Text Placeholder 55">
            <a:extLst>
              <a:ext uri="{FF2B5EF4-FFF2-40B4-BE49-F238E27FC236}">
                <a16:creationId xmlns:a16="http://schemas.microsoft.com/office/drawing/2014/main" id="{F6EB0861-6335-9A90-3B34-388AB8EC3F48}"/>
              </a:ext>
            </a:extLst>
          </p:cNvPr>
          <p:cNvSpPr>
            <a:spLocks noGrp="1"/>
          </p:cNvSpPr>
          <p:nvPr>
            <p:ph type="body" sz="quarter" idx="20" hasCustomPrompt="1"/>
          </p:nvPr>
        </p:nvSpPr>
        <p:spPr>
          <a:xfrm>
            <a:off x="508001" y="4673136"/>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03</a:t>
            </a:r>
          </a:p>
        </p:txBody>
      </p:sp>
      <p:sp>
        <p:nvSpPr>
          <p:cNvPr id="20" name="Text Placeholder 55">
            <a:extLst>
              <a:ext uri="{FF2B5EF4-FFF2-40B4-BE49-F238E27FC236}">
                <a16:creationId xmlns:a16="http://schemas.microsoft.com/office/drawing/2014/main" id="{A60E45AB-ED95-E9CB-8CEE-61658881B79E}"/>
              </a:ext>
            </a:extLst>
          </p:cNvPr>
          <p:cNvSpPr>
            <a:spLocks noGrp="1"/>
          </p:cNvSpPr>
          <p:nvPr>
            <p:ph type="body" sz="quarter" idx="21" hasCustomPrompt="1"/>
          </p:nvPr>
        </p:nvSpPr>
        <p:spPr>
          <a:xfrm>
            <a:off x="6637170" y="1429219"/>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4</a:t>
            </a:r>
          </a:p>
        </p:txBody>
      </p:sp>
      <p:sp>
        <p:nvSpPr>
          <p:cNvPr id="21" name="Text Placeholder 57">
            <a:extLst>
              <a:ext uri="{FF2B5EF4-FFF2-40B4-BE49-F238E27FC236}">
                <a16:creationId xmlns:a16="http://schemas.microsoft.com/office/drawing/2014/main" id="{EF28BCDA-F197-3A9F-AA65-DF78CD4963EC}"/>
              </a:ext>
            </a:extLst>
          </p:cNvPr>
          <p:cNvSpPr>
            <a:spLocks noGrp="1"/>
          </p:cNvSpPr>
          <p:nvPr>
            <p:ph type="body" sz="quarter" idx="22" hasCustomPrompt="1"/>
          </p:nvPr>
        </p:nvSpPr>
        <p:spPr>
          <a:xfrm>
            <a:off x="6637170" y="1920803"/>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22" name="Text Placeholder 55">
            <a:extLst>
              <a:ext uri="{FF2B5EF4-FFF2-40B4-BE49-F238E27FC236}">
                <a16:creationId xmlns:a16="http://schemas.microsoft.com/office/drawing/2014/main" id="{EE13B537-6C28-BDF7-E9B7-0D16F2050057}"/>
              </a:ext>
            </a:extLst>
          </p:cNvPr>
          <p:cNvSpPr>
            <a:spLocks noGrp="1"/>
          </p:cNvSpPr>
          <p:nvPr>
            <p:ph type="body" sz="quarter" idx="23" hasCustomPrompt="1"/>
          </p:nvPr>
        </p:nvSpPr>
        <p:spPr>
          <a:xfrm>
            <a:off x="6096000" y="1429219"/>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04</a:t>
            </a:r>
          </a:p>
        </p:txBody>
      </p:sp>
      <p:sp>
        <p:nvSpPr>
          <p:cNvPr id="23" name="Text Placeholder 55">
            <a:extLst>
              <a:ext uri="{FF2B5EF4-FFF2-40B4-BE49-F238E27FC236}">
                <a16:creationId xmlns:a16="http://schemas.microsoft.com/office/drawing/2014/main" id="{DD28462A-3E72-106E-2338-A6B0964A4D4F}"/>
              </a:ext>
            </a:extLst>
          </p:cNvPr>
          <p:cNvSpPr>
            <a:spLocks noGrp="1"/>
          </p:cNvSpPr>
          <p:nvPr>
            <p:ph type="body" sz="quarter" idx="24" hasCustomPrompt="1"/>
          </p:nvPr>
        </p:nvSpPr>
        <p:spPr>
          <a:xfrm>
            <a:off x="6637170" y="3051177"/>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5</a:t>
            </a:r>
          </a:p>
        </p:txBody>
      </p:sp>
      <p:sp>
        <p:nvSpPr>
          <p:cNvPr id="24" name="Text Placeholder 57">
            <a:extLst>
              <a:ext uri="{FF2B5EF4-FFF2-40B4-BE49-F238E27FC236}">
                <a16:creationId xmlns:a16="http://schemas.microsoft.com/office/drawing/2014/main" id="{97B45E6D-0C65-25F6-8863-9BC5BEA31CF0}"/>
              </a:ext>
            </a:extLst>
          </p:cNvPr>
          <p:cNvSpPr>
            <a:spLocks noGrp="1"/>
          </p:cNvSpPr>
          <p:nvPr>
            <p:ph type="body" sz="quarter" idx="25" hasCustomPrompt="1"/>
          </p:nvPr>
        </p:nvSpPr>
        <p:spPr>
          <a:xfrm>
            <a:off x="6637170" y="3542761"/>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a:t>
            </a:r>
            <a:r>
              <a:rPr lang="en-US" err="1"/>
              <a:t>Praesent</a:t>
            </a:r>
            <a:r>
              <a:rPr lang="en-US"/>
              <a:t> </a:t>
            </a:r>
            <a:r>
              <a:rPr lang="en-US" err="1"/>
              <a:t>ut</a:t>
            </a:r>
            <a:r>
              <a:rPr lang="en-US"/>
              <a:t> </a:t>
            </a:r>
            <a:r>
              <a:rPr lang="en-US" err="1"/>
              <a:t>tempor</a:t>
            </a:r>
            <a:r>
              <a:rPr lang="en-US"/>
              <a:t> </a:t>
            </a:r>
            <a:r>
              <a:rPr lang="en-US" err="1"/>
              <a:t>sapien</a:t>
            </a:r>
            <a:r>
              <a:rPr lang="en-US"/>
              <a:t>. </a:t>
            </a:r>
          </a:p>
        </p:txBody>
      </p:sp>
      <p:sp>
        <p:nvSpPr>
          <p:cNvPr id="26" name="Text Placeholder 55">
            <a:extLst>
              <a:ext uri="{FF2B5EF4-FFF2-40B4-BE49-F238E27FC236}">
                <a16:creationId xmlns:a16="http://schemas.microsoft.com/office/drawing/2014/main" id="{2EC40F21-05DB-F329-ABFF-17980C629FD9}"/>
              </a:ext>
            </a:extLst>
          </p:cNvPr>
          <p:cNvSpPr>
            <a:spLocks noGrp="1"/>
          </p:cNvSpPr>
          <p:nvPr>
            <p:ph type="body" sz="quarter" idx="26" hasCustomPrompt="1"/>
          </p:nvPr>
        </p:nvSpPr>
        <p:spPr>
          <a:xfrm>
            <a:off x="6096000" y="3051177"/>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05</a:t>
            </a:r>
          </a:p>
        </p:txBody>
      </p:sp>
      <p:sp>
        <p:nvSpPr>
          <p:cNvPr id="27" name="Text Placeholder 55">
            <a:extLst>
              <a:ext uri="{FF2B5EF4-FFF2-40B4-BE49-F238E27FC236}">
                <a16:creationId xmlns:a16="http://schemas.microsoft.com/office/drawing/2014/main" id="{643306A6-71ED-7D78-2D3E-269426040D27}"/>
              </a:ext>
            </a:extLst>
          </p:cNvPr>
          <p:cNvSpPr>
            <a:spLocks noGrp="1"/>
          </p:cNvSpPr>
          <p:nvPr>
            <p:ph type="body" sz="quarter" idx="27" hasCustomPrompt="1"/>
          </p:nvPr>
        </p:nvSpPr>
        <p:spPr>
          <a:xfrm>
            <a:off x="6637170" y="4673136"/>
            <a:ext cx="4160417"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6</a:t>
            </a:r>
          </a:p>
        </p:txBody>
      </p:sp>
      <p:sp>
        <p:nvSpPr>
          <p:cNvPr id="28" name="Text Placeholder 57">
            <a:extLst>
              <a:ext uri="{FF2B5EF4-FFF2-40B4-BE49-F238E27FC236}">
                <a16:creationId xmlns:a16="http://schemas.microsoft.com/office/drawing/2014/main" id="{A40677D0-CF64-C83F-6231-33C982DF47CF}"/>
              </a:ext>
            </a:extLst>
          </p:cNvPr>
          <p:cNvSpPr>
            <a:spLocks noGrp="1"/>
          </p:cNvSpPr>
          <p:nvPr>
            <p:ph type="body" sz="quarter" idx="28" hasCustomPrompt="1"/>
          </p:nvPr>
        </p:nvSpPr>
        <p:spPr>
          <a:xfrm>
            <a:off x="6637170" y="5164720"/>
            <a:ext cx="4160415" cy="816202"/>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amet consectetuer adipiscing elit. Maecenas </a:t>
            </a:r>
            <a:r>
              <a:rPr lang="en-US" dirty="0" err="1"/>
              <a:t>porttitor</a:t>
            </a:r>
            <a:r>
              <a:rPr lang="en-US" dirty="0"/>
              <a:t> </a:t>
            </a:r>
            <a:r>
              <a:rPr lang="en-US" dirty="0" err="1"/>
              <a:t>congue</a:t>
            </a:r>
            <a:r>
              <a:rPr lang="en-US" dirty="0"/>
              <a:t> massa. </a:t>
            </a:r>
            <a:r>
              <a:rPr lang="en-US" dirty="0" err="1"/>
              <a:t>Fusce</a:t>
            </a:r>
            <a:r>
              <a:rPr lang="en-US" dirty="0"/>
              <a:t> </a:t>
            </a:r>
            <a:r>
              <a:rPr lang="en-US" dirty="0" err="1"/>
              <a:t>posuere</a:t>
            </a:r>
            <a:r>
              <a:rPr lang="en-US" dirty="0"/>
              <a:t>, magna sed pulvinar ultricies,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ut tempor </a:t>
            </a:r>
            <a:r>
              <a:rPr lang="en-US" dirty="0" err="1"/>
              <a:t>sapien</a:t>
            </a:r>
            <a:r>
              <a:rPr lang="en-US" dirty="0"/>
              <a:t>. </a:t>
            </a:r>
          </a:p>
        </p:txBody>
      </p:sp>
      <p:sp>
        <p:nvSpPr>
          <p:cNvPr id="29" name="Text Placeholder 55">
            <a:extLst>
              <a:ext uri="{FF2B5EF4-FFF2-40B4-BE49-F238E27FC236}">
                <a16:creationId xmlns:a16="http://schemas.microsoft.com/office/drawing/2014/main" id="{07003C31-BF50-F9B0-4EEC-B3E908114D7E}"/>
              </a:ext>
            </a:extLst>
          </p:cNvPr>
          <p:cNvSpPr>
            <a:spLocks noGrp="1"/>
          </p:cNvSpPr>
          <p:nvPr>
            <p:ph type="body" sz="quarter" idx="29" hasCustomPrompt="1"/>
          </p:nvPr>
        </p:nvSpPr>
        <p:spPr>
          <a:xfrm>
            <a:off x="6096000" y="4673136"/>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06</a:t>
            </a:r>
          </a:p>
        </p:txBody>
      </p:sp>
      <p:sp>
        <p:nvSpPr>
          <p:cNvPr id="11" name="Footer Placeholder 10">
            <a:extLst>
              <a:ext uri="{FF2B5EF4-FFF2-40B4-BE49-F238E27FC236}">
                <a16:creationId xmlns:a16="http://schemas.microsoft.com/office/drawing/2014/main" id="{D6C78594-A1C7-1668-B0CC-5C71FC8D72EF}"/>
              </a:ext>
            </a:extLst>
          </p:cNvPr>
          <p:cNvSpPr>
            <a:spLocks noGrp="1"/>
          </p:cNvSpPr>
          <p:nvPr>
            <p:ph type="ftr" sz="quarter" idx="30"/>
          </p:nvPr>
        </p:nvSpPr>
        <p:spPr/>
        <p:txBody>
          <a:bodyPr/>
          <a:lstStyle/>
          <a:p>
            <a:pPr algn="r"/>
            <a:r>
              <a:rPr lang="en-US" dirty="0"/>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0434272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 Agenda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a:t>Agenda</a:t>
            </a:r>
          </a:p>
        </p:txBody>
      </p:sp>
      <p:sp>
        <p:nvSpPr>
          <p:cNvPr id="2" name="Text Placeholder 55">
            <a:extLst>
              <a:ext uri="{FF2B5EF4-FFF2-40B4-BE49-F238E27FC236}">
                <a16:creationId xmlns:a16="http://schemas.microsoft.com/office/drawing/2014/main" id="{7224AC65-E685-30EE-A5D1-F97367150B5A}"/>
              </a:ext>
            </a:extLst>
          </p:cNvPr>
          <p:cNvSpPr>
            <a:spLocks noGrp="1"/>
          </p:cNvSpPr>
          <p:nvPr>
            <p:ph type="body" sz="quarter" idx="12" hasCustomPrompt="1"/>
          </p:nvPr>
        </p:nvSpPr>
        <p:spPr>
          <a:xfrm>
            <a:off x="1049172" y="135457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a:t>
            </a:r>
          </a:p>
        </p:txBody>
      </p:sp>
      <p:sp>
        <p:nvSpPr>
          <p:cNvPr id="3" name="Text Placeholder 57">
            <a:extLst>
              <a:ext uri="{FF2B5EF4-FFF2-40B4-BE49-F238E27FC236}">
                <a16:creationId xmlns:a16="http://schemas.microsoft.com/office/drawing/2014/main" id="{A4F2D2A1-DEA8-EA91-D513-1924EA94679F}"/>
              </a:ext>
            </a:extLst>
          </p:cNvPr>
          <p:cNvSpPr>
            <a:spLocks noGrp="1"/>
          </p:cNvSpPr>
          <p:nvPr>
            <p:ph type="body" sz="quarter" idx="13" hasCustomPrompt="1"/>
          </p:nvPr>
        </p:nvSpPr>
        <p:spPr>
          <a:xfrm>
            <a:off x="1049171"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amet consectetuer adipiscing elit. </a:t>
            </a:r>
          </a:p>
        </p:txBody>
      </p:sp>
      <p:sp>
        <p:nvSpPr>
          <p:cNvPr id="4" name="Text Placeholder 55">
            <a:extLst>
              <a:ext uri="{FF2B5EF4-FFF2-40B4-BE49-F238E27FC236}">
                <a16:creationId xmlns:a16="http://schemas.microsoft.com/office/drawing/2014/main" id="{73C05B4D-13C8-6E05-DB32-B2C18C3AC71E}"/>
              </a:ext>
            </a:extLst>
          </p:cNvPr>
          <p:cNvSpPr>
            <a:spLocks noGrp="1"/>
          </p:cNvSpPr>
          <p:nvPr>
            <p:ph type="body" sz="quarter" idx="14" hasCustomPrompt="1"/>
          </p:nvPr>
        </p:nvSpPr>
        <p:spPr>
          <a:xfrm>
            <a:off x="508001" y="135457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01</a:t>
            </a:r>
          </a:p>
        </p:txBody>
      </p:sp>
      <p:sp>
        <p:nvSpPr>
          <p:cNvPr id="5" name="Text Placeholder 55">
            <a:extLst>
              <a:ext uri="{FF2B5EF4-FFF2-40B4-BE49-F238E27FC236}">
                <a16:creationId xmlns:a16="http://schemas.microsoft.com/office/drawing/2014/main" id="{FC30759C-6920-1F22-C67B-B1B0FB1BC18B}"/>
              </a:ext>
            </a:extLst>
          </p:cNvPr>
          <p:cNvSpPr>
            <a:spLocks noGrp="1"/>
          </p:cNvSpPr>
          <p:nvPr>
            <p:ph type="body" sz="quarter" idx="15" hasCustomPrompt="1"/>
          </p:nvPr>
        </p:nvSpPr>
        <p:spPr>
          <a:xfrm>
            <a:off x="1049172" y="257940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2</a:t>
            </a:r>
          </a:p>
        </p:txBody>
      </p:sp>
      <p:sp>
        <p:nvSpPr>
          <p:cNvPr id="6" name="Text Placeholder 57">
            <a:extLst>
              <a:ext uri="{FF2B5EF4-FFF2-40B4-BE49-F238E27FC236}">
                <a16:creationId xmlns:a16="http://schemas.microsoft.com/office/drawing/2014/main" id="{757B85E3-FDCA-E2D5-289F-A4AF663D5B24}"/>
              </a:ext>
            </a:extLst>
          </p:cNvPr>
          <p:cNvSpPr>
            <a:spLocks noGrp="1"/>
          </p:cNvSpPr>
          <p:nvPr>
            <p:ph type="body" sz="quarter" idx="16" hasCustomPrompt="1"/>
          </p:nvPr>
        </p:nvSpPr>
        <p:spPr>
          <a:xfrm>
            <a:off x="1049171"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7" name="Text Placeholder 55">
            <a:extLst>
              <a:ext uri="{FF2B5EF4-FFF2-40B4-BE49-F238E27FC236}">
                <a16:creationId xmlns:a16="http://schemas.microsoft.com/office/drawing/2014/main" id="{FA72648E-946C-75EF-4C4D-32CF1830A35F}"/>
              </a:ext>
            </a:extLst>
          </p:cNvPr>
          <p:cNvSpPr>
            <a:spLocks noGrp="1"/>
          </p:cNvSpPr>
          <p:nvPr>
            <p:ph type="body" sz="quarter" idx="17" hasCustomPrompt="1"/>
          </p:nvPr>
        </p:nvSpPr>
        <p:spPr>
          <a:xfrm>
            <a:off x="508001" y="257940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02</a:t>
            </a:r>
          </a:p>
        </p:txBody>
      </p:sp>
      <p:sp>
        <p:nvSpPr>
          <p:cNvPr id="8" name="Text Placeholder 55">
            <a:extLst>
              <a:ext uri="{FF2B5EF4-FFF2-40B4-BE49-F238E27FC236}">
                <a16:creationId xmlns:a16="http://schemas.microsoft.com/office/drawing/2014/main" id="{600AA627-C541-22A4-8006-7927DA1D1E9F}"/>
              </a:ext>
            </a:extLst>
          </p:cNvPr>
          <p:cNvSpPr>
            <a:spLocks noGrp="1"/>
          </p:cNvSpPr>
          <p:nvPr>
            <p:ph type="body" sz="quarter" idx="18" hasCustomPrompt="1"/>
          </p:nvPr>
        </p:nvSpPr>
        <p:spPr>
          <a:xfrm>
            <a:off x="1049172" y="380423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3</a:t>
            </a:r>
          </a:p>
        </p:txBody>
      </p:sp>
      <p:sp>
        <p:nvSpPr>
          <p:cNvPr id="9" name="Text Placeholder 57">
            <a:extLst>
              <a:ext uri="{FF2B5EF4-FFF2-40B4-BE49-F238E27FC236}">
                <a16:creationId xmlns:a16="http://schemas.microsoft.com/office/drawing/2014/main" id="{5BB04F94-A265-8878-F39D-DBA5BCCF220F}"/>
              </a:ext>
            </a:extLst>
          </p:cNvPr>
          <p:cNvSpPr>
            <a:spLocks noGrp="1"/>
          </p:cNvSpPr>
          <p:nvPr>
            <p:ph type="body" sz="quarter" idx="19" hasCustomPrompt="1"/>
          </p:nvPr>
        </p:nvSpPr>
        <p:spPr>
          <a:xfrm>
            <a:off x="1049171"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0" name="Text Placeholder 55">
            <a:extLst>
              <a:ext uri="{FF2B5EF4-FFF2-40B4-BE49-F238E27FC236}">
                <a16:creationId xmlns:a16="http://schemas.microsoft.com/office/drawing/2014/main" id="{F6EB0861-6335-9A90-3B34-388AB8EC3F48}"/>
              </a:ext>
            </a:extLst>
          </p:cNvPr>
          <p:cNvSpPr>
            <a:spLocks noGrp="1"/>
          </p:cNvSpPr>
          <p:nvPr>
            <p:ph type="body" sz="quarter" idx="20" hasCustomPrompt="1"/>
          </p:nvPr>
        </p:nvSpPr>
        <p:spPr>
          <a:xfrm>
            <a:off x="508001" y="380423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03</a:t>
            </a:r>
          </a:p>
        </p:txBody>
      </p:sp>
      <p:sp>
        <p:nvSpPr>
          <p:cNvPr id="20" name="Text Placeholder 55">
            <a:extLst>
              <a:ext uri="{FF2B5EF4-FFF2-40B4-BE49-F238E27FC236}">
                <a16:creationId xmlns:a16="http://schemas.microsoft.com/office/drawing/2014/main" id="{A60E45AB-ED95-E9CB-8CEE-61658881B79E}"/>
              </a:ext>
            </a:extLst>
          </p:cNvPr>
          <p:cNvSpPr>
            <a:spLocks noGrp="1"/>
          </p:cNvSpPr>
          <p:nvPr>
            <p:ph type="body" sz="quarter" idx="21" hasCustomPrompt="1"/>
          </p:nvPr>
        </p:nvSpPr>
        <p:spPr>
          <a:xfrm>
            <a:off x="5031860" y="135457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5</a:t>
            </a:r>
          </a:p>
        </p:txBody>
      </p:sp>
      <p:sp>
        <p:nvSpPr>
          <p:cNvPr id="21" name="Text Placeholder 57">
            <a:extLst>
              <a:ext uri="{FF2B5EF4-FFF2-40B4-BE49-F238E27FC236}">
                <a16:creationId xmlns:a16="http://schemas.microsoft.com/office/drawing/2014/main" id="{EF28BCDA-F197-3A9F-AA65-DF78CD4963EC}"/>
              </a:ext>
            </a:extLst>
          </p:cNvPr>
          <p:cNvSpPr>
            <a:spLocks noGrp="1"/>
          </p:cNvSpPr>
          <p:nvPr>
            <p:ph type="body" sz="quarter" idx="22" hasCustomPrompt="1"/>
          </p:nvPr>
        </p:nvSpPr>
        <p:spPr>
          <a:xfrm>
            <a:off x="5031859"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2" name="Text Placeholder 55">
            <a:extLst>
              <a:ext uri="{FF2B5EF4-FFF2-40B4-BE49-F238E27FC236}">
                <a16:creationId xmlns:a16="http://schemas.microsoft.com/office/drawing/2014/main" id="{EE13B537-6C28-BDF7-E9B7-0D16F2050057}"/>
              </a:ext>
            </a:extLst>
          </p:cNvPr>
          <p:cNvSpPr>
            <a:spLocks noGrp="1"/>
          </p:cNvSpPr>
          <p:nvPr>
            <p:ph type="body" sz="quarter" idx="23" hasCustomPrompt="1"/>
          </p:nvPr>
        </p:nvSpPr>
        <p:spPr>
          <a:xfrm>
            <a:off x="4490689" y="135457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05</a:t>
            </a:r>
          </a:p>
        </p:txBody>
      </p:sp>
      <p:sp>
        <p:nvSpPr>
          <p:cNvPr id="23" name="Text Placeholder 55">
            <a:extLst>
              <a:ext uri="{FF2B5EF4-FFF2-40B4-BE49-F238E27FC236}">
                <a16:creationId xmlns:a16="http://schemas.microsoft.com/office/drawing/2014/main" id="{DD28462A-3E72-106E-2338-A6B0964A4D4F}"/>
              </a:ext>
            </a:extLst>
          </p:cNvPr>
          <p:cNvSpPr>
            <a:spLocks noGrp="1"/>
          </p:cNvSpPr>
          <p:nvPr>
            <p:ph type="body" sz="quarter" idx="24" hasCustomPrompt="1"/>
          </p:nvPr>
        </p:nvSpPr>
        <p:spPr>
          <a:xfrm>
            <a:off x="5031860" y="257940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6</a:t>
            </a:r>
          </a:p>
        </p:txBody>
      </p:sp>
      <p:sp>
        <p:nvSpPr>
          <p:cNvPr id="24" name="Text Placeholder 57">
            <a:extLst>
              <a:ext uri="{FF2B5EF4-FFF2-40B4-BE49-F238E27FC236}">
                <a16:creationId xmlns:a16="http://schemas.microsoft.com/office/drawing/2014/main" id="{97B45E6D-0C65-25F6-8863-9BC5BEA31CF0}"/>
              </a:ext>
            </a:extLst>
          </p:cNvPr>
          <p:cNvSpPr>
            <a:spLocks noGrp="1"/>
          </p:cNvSpPr>
          <p:nvPr>
            <p:ph type="body" sz="quarter" idx="25" hasCustomPrompt="1"/>
          </p:nvPr>
        </p:nvSpPr>
        <p:spPr>
          <a:xfrm>
            <a:off x="5031859"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6" name="Text Placeholder 55">
            <a:extLst>
              <a:ext uri="{FF2B5EF4-FFF2-40B4-BE49-F238E27FC236}">
                <a16:creationId xmlns:a16="http://schemas.microsoft.com/office/drawing/2014/main" id="{2EC40F21-05DB-F329-ABFF-17980C629FD9}"/>
              </a:ext>
            </a:extLst>
          </p:cNvPr>
          <p:cNvSpPr>
            <a:spLocks noGrp="1"/>
          </p:cNvSpPr>
          <p:nvPr>
            <p:ph type="body" sz="quarter" idx="26" hasCustomPrompt="1"/>
          </p:nvPr>
        </p:nvSpPr>
        <p:spPr>
          <a:xfrm>
            <a:off x="4490689" y="257940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06</a:t>
            </a:r>
          </a:p>
        </p:txBody>
      </p:sp>
      <p:sp>
        <p:nvSpPr>
          <p:cNvPr id="27" name="Text Placeholder 55">
            <a:extLst>
              <a:ext uri="{FF2B5EF4-FFF2-40B4-BE49-F238E27FC236}">
                <a16:creationId xmlns:a16="http://schemas.microsoft.com/office/drawing/2014/main" id="{643306A6-71ED-7D78-2D3E-269426040D27}"/>
              </a:ext>
            </a:extLst>
          </p:cNvPr>
          <p:cNvSpPr>
            <a:spLocks noGrp="1"/>
          </p:cNvSpPr>
          <p:nvPr>
            <p:ph type="body" sz="quarter" idx="27" hasCustomPrompt="1"/>
          </p:nvPr>
        </p:nvSpPr>
        <p:spPr>
          <a:xfrm>
            <a:off x="5031860" y="380423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7</a:t>
            </a:r>
          </a:p>
        </p:txBody>
      </p:sp>
      <p:sp>
        <p:nvSpPr>
          <p:cNvPr id="28" name="Text Placeholder 57">
            <a:extLst>
              <a:ext uri="{FF2B5EF4-FFF2-40B4-BE49-F238E27FC236}">
                <a16:creationId xmlns:a16="http://schemas.microsoft.com/office/drawing/2014/main" id="{A40677D0-CF64-C83F-6231-33C982DF47CF}"/>
              </a:ext>
            </a:extLst>
          </p:cNvPr>
          <p:cNvSpPr>
            <a:spLocks noGrp="1"/>
          </p:cNvSpPr>
          <p:nvPr>
            <p:ph type="body" sz="quarter" idx="28" hasCustomPrompt="1"/>
          </p:nvPr>
        </p:nvSpPr>
        <p:spPr>
          <a:xfrm>
            <a:off x="5031859"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29" name="Text Placeholder 55">
            <a:extLst>
              <a:ext uri="{FF2B5EF4-FFF2-40B4-BE49-F238E27FC236}">
                <a16:creationId xmlns:a16="http://schemas.microsoft.com/office/drawing/2014/main" id="{07003C31-BF50-F9B0-4EEC-B3E908114D7E}"/>
              </a:ext>
            </a:extLst>
          </p:cNvPr>
          <p:cNvSpPr>
            <a:spLocks noGrp="1"/>
          </p:cNvSpPr>
          <p:nvPr>
            <p:ph type="body" sz="quarter" idx="29" hasCustomPrompt="1"/>
          </p:nvPr>
        </p:nvSpPr>
        <p:spPr>
          <a:xfrm>
            <a:off x="4490689" y="380423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07</a:t>
            </a:r>
          </a:p>
        </p:txBody>
      </p:sp>
      <p:sp>
        <p:nvSpPr>
          <p:cNvPr id="11" name="Text Placeholder 55">
            <a:extLst>
              <a:ext uri="{FF2B5EF4-FFF2-40B4-BE49-F238E27FC236}">
                <a16:creationId xmlns:a16="http://schemas.microsoft.com/office/drawing/2014/main" id="{1BF7BA02-806F-AE8D-CB4B-3B8FEBB4E452}"/>
              </a:ext>
            </a:extLst>
          </p:cNvPr>
          <p:cNvSpPr>
            <a:spLocks noGrp="1"/>
          </p:cNvSpPr>
          <p:nvPr>
            <p:ph type="body" sz="quarter" idx="30" hasCustomPrompt="1"/>
          </p:nvPr>
        </p:nvSpPr>
        <p:spPr>
          <a:xfrm>
            <a:off x="1049172" y="502906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4</a:t>
            </a:r>
          </a:p>
        </p:txBody>
      </p:sp>
      <p:sp>
        <p:nvSpPr>
          <p:cNvPr id="12" name="Text Placeholder 57">
            <a:extLst>
              <a:ext uri="{FF2B5EF4-FFF2-40B4-BE49-F238E27FC236}">
                <a16:creationId xmlns:a16="http://schemas.microsoft.com/office/drawing/2014/main" id="{42DA3B9E-CAF9-A154-5BE0-34CD3ABE0AA5}"/>
              </a:ext>
            </a:extLst>
          </p:cNvPr>
          <p:cNvSpPr>
            <a:spLocks noGrp="1"/>
          </p:cNvSpPr>
          <p:nvPr>
            <p:ph type="body" sz="quarter" idx="31" hasCustomPrompt="1"/>
          </p:nvPr>
        </p:nvSpPr>
        <p:spPr>
          <a:xfrm>
            <a:off x="1049171"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3" name="Text Placeholder 55">
            <a:extLst>
              <a:ext uri="{FF2B5EF4-FFF2-40B4-BE49-F238E27FC236}">
                <a16:creationId xmlns:a16="http://schemas.microsoft.com/office/drawing/2014/main" id="{6B207493-3F20-0F3E-1548-9FF74164F173}"/>
              </a:ext>
            </a:extLst>
          </p:cNvPr>
          <p:cNvSpPr>
            <a:spLocks noGrp="1"/>
          </p:cNvSpPr>
          <p:nvPr>
            <p:ph type="body" sz="quarter" idx="32" hasCustomPrompt="1"/>
          </p:nvPr>
        </p:nvSpPr>
        <p:spPr>
          <a:xfrm>
            <a:off x="508001" y="502906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04</a:t>
            </a:r>
          </a:p>
        </p:txBody>
      </p:sp>
      <p:sp>
        <p:nvSpPr>
          <p:cNvPr id="14" name="Text Placeholder 55">
            <a:extLst>
              <a:ext uri="{FF2B5EF4-FFF2-40B4-BE49-F238E27FC236}">
                <a16:creationId xmlns:a16="http://schemas.microsoft.com/office/drawing/2014/main" id="{26738D14-5155-524F-DE86-BE64E149B6C0}"/>
              </a:ext>
            </a:extLst>
          </p:cNvPr>
          <p:cNvSpPr>
            <a:spLocks noGrp="1"/>
          </p:cNvSpPr>
          <p:nvPr>
            <p:ph type="body" sz="quarter" idx="33" hasCustomPrompt="1"/>
          </p:nvPr>
        </p:nvSpPr>
        <p:spPr>
          <a:xfrm>
            <a:off x="5031860" y="502906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8</a:t>
            </a:r>
          </a:p>
        </p:txBody>
      </p:sp>
      <p:sp>
        <p:nvSpPr>
          <p:cNvPr id="15" name="Text Placeholder 57">
            <a:extLst>
              <a:ext uri="{FF2B5EF4-FFF2-40B4-BE49-F238E27FC236}">
                <a16:creationId xmlns:a16="http://schemas.microsoft.com/office/drawing/2014/main" id="{7D1A8798-E750-CA0B-A5E8-1C95C136F195}"/>
              </a:ext>
            </a:extLst>
          </p:cNvPr>
          <p:cNvSpPr>
            <a:spLocks noGrp="1"/>
          </p:cNvSpPr>
          <p:nvPr>
            <p:ph type="body" sz="quarter" idx="34" hasCustomPrompt="1"/>
          </p:nvPr>
        </p:nvSpPr>
        <p:spPr>
          <a:xfrm>
            <a:off x="5031859"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6" name="Text Placeholder 55">
            <a:extLst>
              <a:ext uri="{FF2B5EF4-FFF2-40B4-BE49-F238E27FC236}">
                <a16:creationId xmlns:a16="http://schemas.microsoft.com/office/drawing/2014/main" id="{692765B7-1712-D298-E3CF-1C684046430A}"/>
              </a:ext>
            </a:extLst>
          </p:cNvPr>
          <p:cNvSpPr>
            <a:spLocks noGrp="1"/>
          </p:cNvSpPr>
          <p:nvPr>
            <p:ph type="body" sz="quarter" idx="35" hasCustomPrompt="1"/>
          </p:nvPr>
        </p:nvSpPr>
        <p:spPr>
          <a:xfrm>
            <a:off x="4490689" y="502906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08</a:t>
            </a:r>
          </a:p>
        </p:txBody>
      </p:sp>
      <p:sp>
        <p:nvSpPr>
          <p:cNvPr id="17" name="Text Placeholder 55">
            <a:extLst>
              <a:ext uri="{FF2B5EF4-FFF2-40B4-BE49-F238E27FC236}">
                <a16:creationId xmlns:a16="http://schemas.microsoft.com/office/drawing/2014/main" id="{FC04E691-C12D-ECAD-18B4-1E042240B91E}"/>
              </a:ext>
            </a:extLst>
          </p:cNvPr>
          <p:cNvSpPr>
            <a:spLocks noGrp="1"/>
          </p:cNvSpPr>
          <p:nvPr>
            <p:ph type="body" sz="quarter" idx="36" hasCustomPrompt="1"/>
          </p:nvPr>
        </p:nvSpPr>
        <p:spPr>
          <a:xfrm>
            <a:off x="9014552" y="135457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9</a:t>
            </a:r>
          </a:p>
        </p:txBody>
      </p:sp>
      <p:sp>
        <p:nvSpPr>
          <p:cNvPr id="18" name="Text Placeholder 57">
            <a:extLst>
              <a:ext uri="{FF2B5EF4-FFF2-40B4-BE49-F238E27FC236}">
                <a16:creationId xmlns:a16="http://schemas.microsoft.com/office/drawing/2014/main" id="{75B6395D-8A1C-3C48-B936-6CDE1B59FD5D}"/>
              </a:ext>
            </a:extLst>
          </p:cNvPr>
          <p:cNvSpPr>
            <a:spLocks noGrp="1"/>
          </p:cNvSpPr>
          <p:nvPr>
            <p:ph type="body" sz="quarter" idx="37" hasCustomPrompt="1"/>
          </p:nvPr>
        </p:nvSpPr>
        <p:spPr>
          <a:xfrm>
            <a:off x="9014551" y="184615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19" name="Text Placeholder 55">
            <a:extLst>
              <a:ext uri="{FF2B5EF4-FFF2-40B4-BE49-F238E27FC236}">
                <a16:creationId xmlns:a16="http://schemas.microsoft.com/office/drawing/2014/main" id="{9C0422E8-9663-9B5D-168E-312BD1D2DC6D}"/>
              </a:ext>
            </a:extLst>
          </p:cNvPr>
          <p:cNvSpPr>
            <a:spLocks noGrp="1"/>
          </p:cNvSpPr>
          <p:nvPr>
            <p:ph type="body" sz="quarter" idx="38" hasCustomPrompt="1"/>
          </p:nvPr>
        </p:nvSpPr>
        <p:spPr>
          <a:xfrm>
            <a:off x="8473381" y="135457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09</a:t>
            </a:r>
          </a:p>
        </p:txBody>
      </p:sp>
      <p:sp>
        <p:nvSpPr>
          <p:cNvPr id="30" name="Text Placeholder 55">
            <a:extLst>
              <a:ext uri="{FF2B5EF4-FFF2-40B4-BE49-F238E27FC236}">
                <a16:creationId xmlns:a16="http://schemas.microsoft.com/office/drawing/2014/main" id="{3473E7AB-182C-64A7-FF73-D3C253EA18A3}"/>
              </a:ext>
            </a:extLst>
          </p:cNvPr>
          <p:cNvSpPr>
            <a:spLocks noGrp="1"/>
          </p:cNvSpPr>
          <p:nvPr>
            <p:ph type="body" sz="quarter" idx="39" hasCustomPrompt="1"/>
          </p:nvPr>
        </p:nvSpPr>
        <p:spPr>
          <a:xfrm>
            <a:off x="9014552" y="257940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10</a:t>
            </a:r>
          </a:p>
        </p:txBody>
      </p:sp>
      <p:sp>
        <p:nvSpPr>
          <p:cNvPr id="31" name="Text Placeholder 57">
            <a:extLst>
              <a:ext uri="{FF2B5EF4-FFF2-40B4-BE49-F238E27FC236}">
                <a16:creationId xmlns:a16="http://schemas.microsoft.com/office/drawing/2014/main" id="{A102B37B-57D3-EC75-1D7B-9FD08DD5A346}"/>
              </a:ext>
            </a:extLst>
          </p:cNvPr>
          <p:cNvSpPr>
            <a:spLocks noGrp="1"/>
          </p:cNvSpPr>
          <p:nvPr>
            <p:ph type="body" sz="quarter" idx="40" hasCustomPrompt="1"/>
          </p:nvPr>
        </p:nvSpPr>
        <p:spPr>
          <a:xfrm>
            <a:off x="9014551" y="307098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2" name="Text Placeholder 55">
            <a:extLst>
              <a:ext uri="{FF2B5EF4-FFF2-40B4-BE49-F238E27FC236}">
                <a16:creationId xmlns:a16="http://schemas.microsoft.com/office/drawing/2014/main" id="{22D28660-2E77-01DF-28C9-B5A43B654FDB}"/>
              </a:ext>
            </a:extLst>
          </p:cNvPr>
          <p:cNvSpPr>
            <a:spLocks noGrp="1"/>
          </p:cNvSpPr>
          <p:nvPr>
            <p:ph type="body" sz="quarter" idx="41" hasCustomPrompt="1"/>
          </p:nvPr>
        </p:nvSpPr>
        <p:spPr>
          <a:xfrm>
            <a:off x="8473381" y="257940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10</a:t>
            </a:r>
          </a:p>
        </p:txBody>
      </p:sp>
      <p:sp>
        <p:nvSpPr>
          <p:cNvPr id="33" name="Text Placeholder 55">
            <a:extLst>
              <a:ext uri="{FF2B5EF4-FFF2-40B4-BE49-F238E27FC236}">
                <a16:creationId xmlns:a16="http://schemas.microsoft.com/office/drawing/2014/main" id="{1731AF40-7314-5F49-3B63-A6BD4CE8EAE1}"/>
              </a:ext>
            </a:extLst>
          </p:cNvPr>
          <p:cNvSpPr>
            <a:spLocks noGrp="1"/>
          </p:cNvSpPr>
          <p:nvPr>
            <p:ph type="body" sz="quarter" idx="42" hasCustomPrompt="1"/>
          </p:nvPr>
        </p:nvSpPr>
        <p:spPr>
          <a:xfrm>
            <a:off x="9014552" y="380423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11</a:t>
            </a:r>
          </a:p>
        </p:txBody>
      </p:sp>
      <p:sp>
        <p:nvSpPr>
          <p:cNvPr id="34" name="Text Placeholder 57">
            <a:extLst>
              <a:ext uri="{FF2B5EF4-FFF2-40B4-BE49-F238E27FC236}">
                <a16:creationId xmlns:a16="http://schemas.microsoft.com/office/drawing/2014/main" id="{43059C03-F063-6242-5ACC-C4C6C1A77905}"/>
              </a:ext>
            </a:extLst>
          </p:cNvPr>
          <p:cNvSpPr>
            <a:spLocks noGrp="1"/>
          </p:cNvSpPr>
          <p:nvPr>
            <p:ph type="body" sz="quarter" idx="43" hasCustomPrompt="1"/>
          </p:nvPr>
        </p:nvSpPr>
        <p:spPr>
          <a:xfrm>
            <a:off x="9014551" y="429581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5" name="Text Placeholder 55">
            <a:extLst>
              <a:ext uri="{FF2B5EF4-FFF2-40B4-BE49-F238E27FC236}">
                <a16:creationId xmlns:a16="http://schemas.microsoft.com/office/drawing/2014/main" id="{B101E91B-BA5A-4035-1267-1B00AED8F13B}"/>
              </a:ext>
            </a:extLst>
          </p:cNvPr>
          <p:cNvSpPr>
            <a:spLocks noGrp="1"/>
          </p:cNvSpPr>
          <p:nvPr>
            <p:ph type="body" sz="quarter" idx="44" hasCustomPrompt="1"/>
          </p:nvPr>
        </p:nvSpPr>
        <p:spPr>
          <a:xfrm>
            <a:off x="8473381" y="380423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11</a:t>
            </a:r>
          </a:p>
        </p:txBody>
      </p:sp>
      <p:sp>
        <p:nvSpPr>
          <p:cNvPr id="36" name="Text Placeholder 55">
            <a:extLst>
              <a:ext uri="{FF2B5EF4-FFF2-40B4-BE49-F238E27FC236}">
                <a16:creationId xmlns:a16="http://schemas.microsoft.com/office/drawing/2014/main" id="{B2542DA6-E2F5-336A-7485-B9406D387944}"/>
              </a:ext>
            </a:extLst>
          </p:cNvPr>
          <p:cNvSpPr>
            <a:spLocks noGrp="1"/>
          </p:cNvSpPr>
          <p:nvPr>
            <p:ph type="body" sz="quarter" idx="45" hasCustomPrompt="1"/>
          </p:nvPr>
        </p:nvSpPr>
        <p:spPr>
          <a:xfrm>
            <a:off x="9014552" y="5029064"/>
            <a:ext cx="2684112"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Heading 12</a:t>
            </a:r>
          </a:p>
        </p:txBody>
      </p:sp>
      <p:sp>
        <p:nvSpPr>
          <p:cNvPr id="37" name="Text Placeholder 57">
            <a:extLst>
              <a:ext uri="{FF2B5EF4-FFF2-40B4-BE49-F238E27FC236}">
                <a16:creationId xmlns:a16="http://schemas.microsoft.com/office/drawing/2014/main" id="{F607B6CA-47D0-C208-6CDA-8B0A53B393FC}"/>
              </a:ext>
            </a:extLst>
          </p:cNvPr>
          <p:cNvSpPr>
            <a:spLocks noGrp="1"/>
          </p:cNvSpPr>
          <p:nvPr>
            <p:ph type="body" sz="quarter" idx="46" hasCustomPrompt="1"/>
          </p:nvPr>
        </p:nvSpPr>
        <p:spPr>
          <a:xfrm>
            <a:off x="9014551" y="5520648"/>
            <a:ext cx="2684111" cy="377823"/>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Body Text goes here -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38" name="Text Placeholder 55">
            <a:extLst>
              <a:ext uri="{FF2B5EF4-FFF2-40B4-BE49-F238E27FC236}">
                <a16:creationId xmlns:a16="http://schemas.microsoft.com/office/drawing/2014/main" id="{C84CA957-8B0B-A366-BCC4-FCD02FA04BCD}"/>
              </a:ext>
            </a:extLst>
          </p:cNvPr>
          <p:cNvSpPr>
            <a:spLocks noGrp="1"/>
          </p:cNvSpPr>
          <p:nvPr>
            <p:ph type="body" sz="quarter" idx="47" hasCustomPrompt="1"/>
          </p:nvPr>
        </p:nvSpPr>
        <p:spPr>
          <a:xfrm>
            <a:off x="8473381" y="5029064"/>
            <a:ext cx="46238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12</a:t>
            </a:r>
          </a:p>
        </p:txBody>
      </p:sp>
      <p:sp>
        <p:nvSpPr>
          <p:cNvPr id="39" name="Footer Placeholder 38">
            <a:extLst>
              <a:ext uri="{FF2B5EF4-FFF2-40B4-BE49-F238E27FC236}">
                <a16:creationId xmlns:a16="http://schemas.microsoft.com/office/drawing/2014/main" id="{6480C83A-B903-FD8B-3BB2-8471DEA7FA88}"/>
              </a:ext>
            </a:extLst>
          </p:cNvPr>
          <p:cNvSpPr>
            <a:spLocks noGrp="1"/>
          </p:cNvSpPr>
          <p:nvPr>
            <p:ph type="ftr" sz="quarter" idx="48"/>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962696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2" name="Text Placeholder 55">
            <a:extLst>
              <a:ext uri="{FF2B5EF4-FFF2-40B4-BE49-F238E27FC236}">
                <a16:creationId xmlns:a16="http://schemas.microsoft.com/office/drawing/2014/main" id="{4225ECBE-CA04-947A-153E-AA0A357D8F2B}"/>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3" name="Footer Placeholder 2">
            <a:extLst>
              <a:ext uri="{FF2B5EF4-FFF2-40B4-BE49-F238E27FC236}">
                <a16:creationId xmlns:a16="http://schemas.microsoft.com/office/drawing/2014/main" id="{4132B8E5-27A2-A5F1-75CD-B29AE6E4E22B}"/>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1446958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 Body Text">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11190664"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190664"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8"/>
            <a:ext cx="5393179" cy="4561087"/>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3" name="Text Placeholder 57">
            <a:extLst>
              <a:ext uri="{FF2B5EF4-FFF2-40B4-BE49-F238E27FC236}">
                <a16:creationId xmlns:a16="http://schemas.microsoft.com/office/drawing/2014/main" id="{071871FF-C3B2-21FC-E98F-21A0E3CCB7B5}"/>
              </a:ext>
            </a:extLst>
          </p:cNvPr>
          <p:cNvSpPr>
            <a:spLocks noGrp="1"/>
          </p:cNvSpPr>
          <p:nvPr>
            <p:ph type="body" sz="quarter" idx="14" hasCustomPrompt="1"/>
          </p:nvPr>
        </p:nvSpPr>
        <p:spPr>
          <a:xfrm>
            <a:off x="6305485" y="1556908"/>
            <a:ext cx="5393179" cy="4561087"/>
          </a:xfrm>
        </p:spPr>
        <p:txBody>
          <a:bodyPr lIns="0" rIns="0">
            <a:normAutofit/>
          </a:bodyPr>
          <a:lstStyle>
            <a:lvl1pPr marL="0" indent="0">
              <a:lnSpc>
                <a:spcPct val="100000"/>
              </a:lnSpc>
              <a:buNone/>
              <a:defRPr sz="12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Body Text goes here -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a:p>
            <a:pPr lvl="0"/>
            <a:endParaRPr lang="en-US" dirty="0"/>
          </a:p>
        </p:txBody>
      </p:sp>
      <p:sp>
        <p:nvSpPr>
          <p:cNvPr id="2" name="Footer Placeholder 1">
            <a:extLst>
              <a:ext uri="{FF2B5EF4-FFF2-40B4-BE49-F238E27FC236}">
                <a16:creationId xmlns:a16="http://schemas.microsoft.com/office/drawing/2014/main" id="{B6A51CE8-D328-075D-52FF-832C91FFFF6F}"/>
              </a:ext>
            </a:extLst>
          </p:cNvPr>
          <p:cNvSpPr>
            <a:spLocks noGrp="1"/>
          </p:cNvSpPr>
          <p:nvPr>
            <p:ph type="ftr" sz="quarter" idx="1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680309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Column with  Icons">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11090440" cy="672601"/>
          </a:xfrm>
        </p:spPr>
        <p:txBody>
          <a:bodyPr lIns="0" rIns="0">
            <a:normAutofit/>
          </a:bodyPr>
          <a:lstStyle>
            <a:lvl1pPr marL="0" indent="0">
              <a:lnSpc>
                <a:spcPct val="100000"/>
              </a:lnSpc>
              <a:spcBef>
                <a:spcPts val="0"/>
              </a:spcBef>
              <a:buNone/>
              <a:defRPr sz="14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br>
              <a:rPr lang="en-US" dirty="0"/>
            </a:b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0" name="Picture Placeholder 64">
            <a:extLst>
              <a:ext uri="{FF2B5EF4-FFF2-40B4-BE49-F238E27FC236}">
                <a16:creationId xmlns:a16="http://schemas.microsoft.com/office/drawing/2014/main" id="{3F5E6AF7-59E1-3973-1893-996CC2C5E69B}"/>
              </a:ext>
            </a:extLst>
          </p:cNvPr>
          <p:cNvSpPr>
            <a:spLocks noGrp="1"/>
          </p:cNvSpPr>
          <p:nvPr>
            <p:ph type="pic" sz="quarter" idx="17"/>
          </p:nvPr>
        </p:nvSpPr>
        <p:spPr>
          <a:xfrm>
            <a:off x="698892" y="3301848"/>
            <a:ext cx="444430" cy="444430"/>
          </a:xfrm>
        </p:spPr>
        <p:txBody>
          <a:bodyPr/>
          <a:lstStyle/>
          <a:p>
            <a:endParaRPr lang="en-IN"/>
          </a:p>
        </p:txBody>
      </p:sp>
      <p:sp>
        <p:nvSpPr>
          <p:cNvPr id="22" name="Picture Placeholder 64">
            <a:extLst>
              <a:ext uri="{FF2B5EF4-FFF2-40B4-BE49-F238E27FC236}">
                <a16:creationId xmlns:a16="http://schemas.microsoft.com/office/drawing/2014/main" id="{9FD630C4-CBD5-5977-BC0A-E8E160DAEB76}"/>
              </a:ext>
            </a:extLst>
          </p:cNvPr>
          <p:cNvSpPr>
            <a:spLocks noGrp="1"/>
          </p:cNvSpPr>
          <p:nvPr>
            <p:ph type="pic" sz="quarter" idx="18"/>
          </p:nvPr>
        </p:nvSpPr>
        <p:spPr>
          <a:xfrm>
            <a:off x="4464760" y="3301848"/>
            <a:ext cx="444430" cy="444430"/>
          </a:xfrm>
        </p:spPr>
        <p:txBody>
          <a:bodyPr/>
          <a:lstStyle/>
          <a:p>
            <a:endParaRPr lang="en-IN"/>
          </a:p>
        </p:txBody>
      </p:sp>
      <p:sp>
        <p:nvSpPr>
          <p:cNvPr id="24" name="Picture Placeholder 64">
            <a:extLst>
              <a:ext uri="{FF2B5EF4-FFF2-40B4-BE49-F238E27FC236}">
                <a16:creationId xmlns:a16="http://schemas.microsoft.com/office/drawing/2014/main" id="{8EB57358-649B-828F-E488-F95EDBF719D2}"/>
              </a:ext>
            </a:extLst>
          </p:cNvPr>
          <p:cNvSpPr>
            <a:spLocks noGrp="1"/>
          </p:cNvSpPr>
          <p:nvPr>
            <p:ph type="pic" sz="quarter" idx="19"/>
          </p:nvPr>
        </p:nvSpPr>
        <p:spPr>
          <a:xfrm>
            <a:off x="8669823" y="3301848"/>
            <a:ext cx="444430" cy="444430"/>
          </a:xfrm>
        </p:spPr>
        <p:txBody>
          <a:bodyPr/>
          <a:lstStyle/>
          <a:p>
            <a:endParaRPr lang="en-IN"/>
          </a:p>
        </p:txBody>
      </p:sp>
      <p:sp>
        <p:nvSpPr>
          <p:cNvPr id="29" name="Text Placeholder 28">
            <a:extLst>
              <a:ext uri="{FF2B5EF4-FFF2-40B4-BE49-F238E27FC236}">
                <a16:creationId xmlns:a16="http://schemas.microsoft.com/office/drawing/2014/main" id="{6586D209-F08F-BC58-6179-209AC6860488}"/>
              </a:ext>
            </a:extLst>
          </p:cNvPr>
          <p:cNvSpPr>
            <a:spLocks noGrp="1"/>
          </p:cNvSpPr>
          <p:nvPr>
            <p:ph type="body" sz="quarter" idx="21" hasCustomPrompt="1"/>
          </p:nvPr>
        </p:nvSpPr>
        <p:spPr>
          <a:xfrm>
            <a:off x="661834" y="3870723"/>
            <a:ext cx="3122755" cy="566523"/>
          </a:xfrm>
        </p:spPr>
        <p:txBody>
          <a:bodyPr>
            <a:normAutofit/>
          </a:bodyPr>
          <a:lstStyle>
            <a:lvl1pPr>
              <a:spcBef>
                <a:spcPts val="0"/>
              </a:spcBef>
              <a:defRPr sz="1600" b="1">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30" name="Text Placeholder 28">
            <a:extLst>
              <a:ext uri="{FF2B5EF4-FFF2-40B4-BE49-F238E27FC236}">
                <a16:creationId xmlns:a16="http://schemas.microsoft.com/office/drawing/2014/main" id="{6229EE80-0559-72A9-A6FE-D6084F3E3192}"/>
              </a:ext>
            </a:extLst>
          </p:cNvPr>
          <p:cNvSpPr>
            <a:spLocks noGrp="1"/>
          </p:cNvSpPr>
          <p:nvPr>
            <p:ph type="body" sz="quarter" idx="22" hasCustomPrompt="1"/>
          </p:nvPr>
        </p:nvSpPr>
        <p:spPr>
          <a:xfrm>
            <a:off x="661835" y="4505421"/>
            <a:ext cx="3122761" cy="1202360"/>
          </a:xfrm>
        </p:spPr>
        <p:txBody>
          <a:bodyPr>
            <a:noAutofit/>
          </a:bodyPr>
          <a:lstStyle>
            <a:lvl1pPr>
              <a:lnSpc>
                <a:spcPct val="100000"/>
              </a:lnSpc>
              <a:defRPr sz="1200" b="0">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34" name="Text Placeholder 28">
            <a:extLst>
              <a:ext uri="{FF2B5EF4-FFF2-40B4-BE49-F238E27FC236}">
                <a16:creationId xmlns:a16="http://schemas.microsoft.com/office/drawing/2014/main" id="{2E06E600-7EFA-387B-178C-C575EA879D04}"/>
              </a:ext>
            </a:extLst>
          </p:cNvPr>
          <p:cNvSpPr>
            <a:spLocks noGrp="1"/>
          </p:cNvSpPr>
          <p:nvPr>
            <p:ph type="body" sz="quarter" idx="23" hasCustomPrompt="1"/>
          </p:nvPr>
        </p:nvSpPr>
        <p:spPr>
          <a:xfrm>
            <a:off x="4437358" y="3870723"/>
            <a:ext cx="3224351" cy="566523"/>
          </a:xfrm>
        </p:spPr>
        <p:txBody>
          <a:bodyPr>
            <a:normAutofit/>
          </a:bodyPr>
          <a:lstStyle>
            <a:lvl1pPr>
              <a:spcBef>
                <a:spcPts val="0"/>
              </a:spcBef>
              <a:defRPr sz="1600" b="1">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35" name="Text Placeholder 28">
            <a:extLst>
              <a:ext uri="{FF2B5EF4-FFF2-40B4-BE49-F238E27FC236}">
                <a16:creationId xmlns:a16="http://schemas.microsoft.com/office/drawing/2014/main" id="{1E082374-0E00-6640-2C32-FD701776B3EB}"/>
              </a:ext>
            </a:extLst>
          </p:cNvPr>
          <p:cNvSpPr>
            <a:spLocks noGrp="1"/>
          </p:cNvSpPr>
          <p:nvPr>
            <p:ph type="body" sz="quarter" idx="24" hasCustomPrompt="1"/>
          </p:nvPr>
        </p:nvSpPr>
        <p:spPr>
          <a:xfrm>
            <a:off x="4437359" y="4505421"/>
            <a:ext cx="3132132" cy="1202360"/>
          </a:xfrm>
        </p:spPr>
        <p:txBody>
          <a:bodyPr>
            <a:noAutofit/>
          </a:bodyPr>
          <a:lstStyle>
            <a:lvl1pPr>
              <a:lnSpc>
                <a:spcPct val="100000"/>
              </a:lnSpc>
              <a:defRPr sz="1200" b="0">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3" name="Text Placeholder 28">
            <a:extLst>
              <a:ext uri="{FF2B5EF4-FFF2-40B4-BE49-F238E27FC236}">
                <a16:creationId xmlns:a16="http://schemas.microsoft.com/office/drawing/2014/main" id="{467E2D29-CE52-D1BB-FF6A-A4B57E38A299}"/>
              </a:ext>
            </a:extLst>
          </p:cNvPr>
          <p:cNvSpPr>
            <a:spLocks noGrp="1"/>
          </p:cNvSpPr>
          <p:nvPr>
            <p:ph type="body" sz="quarter" idx="25" hasCustomPrompt="1"/>
          </p:nvPr>
        </p:nvSpPr>
        <p:spPr>
          <a:xfrm>
            <a:off x="8669823" y="3870723"/>
            <a:ext cx="3224351" cy="566523"/>
          </a:xfrm>
        </p:spPr>
        <p:txBody>
          <a:bodyPr>
            <a:normAutofit/>
          </a:bodyPr>
          <a:lstStyle>
            <a:lvl1pPr>
              <a:spcBef>
                <a:spcPts val="0"/>
              </a:spcBef>
              <a:defRPr sz="1600" b="1">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54" name="Text Placeholder 28">
            <a:extLst>
              <a:ext uri="{FF2B5EF4-FFF2-40B4-BE49-F238E27FC236}">
                <a16:creationId xmlns:a16="http://schemas.microsoft.com/office/drawing/2014/main" id="{DE394AB7-7799-E497-9400-75CF36E021A6}"/>
              </a:ext>
            </a:extLst>
          </p:cNvPr>
          <p:cNvSpPr>
            <a:spLocks noGrp="1"/>
          </p:cNvSpPr>
          <p:nvPr>
            <p:ph type="body" sz="quarter" idx="26" hasCustomPrompt="1"/>
          </p:nvPr>
        </p:nvSpPr>
        <p:spPr>
          <a:xfrm>
            <a:off x="8669823" y="4505421"/>
            <a:ext cx="3132132" cy="1202360"/>
          </a:xfrm>
        </p:spPr>
        <p:txBody>
          <a:bodyPr>
            <a:noAutofit/>
          </a:bodyPr>
          <a:lstStyle>
            <a:lvl1pPr>
              <a:lnSpc>
                <a:spcPct val="100000"/>
              </a:lnSpc>
              <a:defRPr sz="1200" b="0">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 name="Text Placeholder 3">
            <a:extLst>
              <a:ext uri="{FF2B5EF4-FFF2-40B4-BE49-F238E27FC236}">
                <a16:creationId xmlns:a16="http://schemas.microsoft.com/office/drawing/2014/main" id="{3376CC8F-D9EA-C1FD-BEE8-3770AB1EDC2D}"/>
              </a:ext>
            </a:extLst>
          </p:cNvPr>
          <p:cNvSpPr>
            <a:spLocks noGrp="1"/>
          </p:cNvSpPr>
          <p:nvPr>
            <p:ph type="body" sz="quarter" idx="27" hasCustomPrompt="1"/>
          </p:nvPr>
        </p:nvSpPr>
        <p:spPr>
          <a:xfrm>
            <a:off x="507999" y="2509302"/>
            <a:ext cx="9492645" cy="444430"/>
          </a:xfrm>
        </p:spPr>
        <p:txBody>
          <a:bodyPr/>
          <a:lstStyle>
            <a:lvl1pPr>
              <a:defRPr>
                <a:solidFill>
                  <a:schemeClr val="accent2">
                    <a:lumMod val="60000"/>
                    <a:lumOff val="40000"/>
                  </a:schemeClr>
                </a:solidFill>
              </a:defRPr>
            </a:lvl1pPr>
          </a:lstStyle>
          <a:p>
            <a:pPr lvl="0"/>
            <a:r>
              <a:rPr lang="en-US" dirty="0"/>
              <a:t>Sub-heading </a:t>
            </a:r>
          </a:p>
        </p:txBody>
      </p:sp>
      <p:sp>
        <p:nvSpPr>
          <p:cNvPr id="2" name="Footer Placeholder 1">
            <a:extLst>
              <a:ext uri="{FF2B5EF4-FFF2-40B4-BE49-F238E27FC236}">
                <a16:creationId xmlns:a16="http://schemas.microsoft.com/office/drawing/2014/main" id="{EF337D32-787E-DF4E-D4D8-067778EA8A10}"/>
              </a:ext>
            </a:extLst>
          </p:cNvPr>
          <p:cNvSpPr>
            <a:spLocks noGrp="1"/>
          </p:cNvSpPr>
          <p:nvPr>
            <p:ph type="ftr" sz="quarter" idx="28"/>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7138812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with Images">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2420855" y="1354309"/>
            <a:ext cx="9187036" cy="377823"/>
          </a:xfrm>
        </p:spPr>
        <p:txBody>
          <a:bodyPr lIns="0" anchor="ctr">
            <a:noAutofit/>
          </a:bodyPr>
          <a:lstStyle>
            <a:lvl1pPr marL="0" indent="0">
              <a:buNone/>
              <a:defRPr sz="180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Two-liner descriptor of the metrics</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7" name="Text Placeholder 55">
            <a:extLst>
              <a:ext uri="{FF2B5EF4-FFF2-40B4-BE49-F238E27FC236}">
                <a16:creationId xmlns:a16="http://schemas.microsoft.com/office/drawing/2014/main" id="{4BE5069C-A101-99F3-940E-9F798AE8F11F}"/>
              </a:ext>
            </a:extLst>
          </p:cNvPr>
          <p:cNvSpPr>
            <a:spLocks noGrp="1"/>
          </p:cNvSpPr>
          <p:nvPr>
            <p:ph type="body" sz="quarter" idx="34" hasCustomPrompt="1"/>
          </p:nvPr>
        </p:nvSpPr>
        <p:spPr>
          <a:xfrm>
            <a:off x="508000" y="1354309"/>
            <a:ext cx="1478045" cy="377823"/>
          </a:xfrm>
        </p:spPr>
        <p:txBody>
          <a:bodyPr lIns="0" anchor="ctr">
            <a:noAutofit/>
          </a:bodyPr>
          <a:lstStyle>
            <a:lvl1pPr marL="0" indent="0">
              <a:buNone/>
              <a:defRPr sz="3600" b="1">
                <a:solidFill>
                  <a:schemeClr val="accent2">
                    <a:lumMod val="60000"/>
                    <a:lumOff val="4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$XXM</a:t>
            </a:r>
          </a:p>
        </p:txBody>
      </p:sp>
      <p:sp>
        <p:nvSpPr>
          <p:cNvPr id="8" name="Picture Placeholder 42">
            <a:extLst>
              <a:ext uri="{FF2B5EF4-FFF2-40B4-BE49-F238E27FC236}">
                <a16:creationId xmlns:a16="http://schemas.microsoft.com/office/drawing/2014/main" id="{52BD91B2-3558-3D1B-D2D1-7C6CB885044A}"/>
              </a:ext>
            </a:extLst>
          </p:cNvPr>
          <p:cNvSpPr>
            <a:spLocks noGrp="1"/>
          </p:cNvSpPr>
          <p:nvPr>
            <p:ph type="pic" sz="quarter" idx="35"/>
          </p:nvPr>
        </p:nvSpPr>
        <p:spPr>
          <a:xfrm>
            <a:off x="533400" y="2343065"/>
            <a:ext cx="3530256" cy="1592036"/>
          </a:xfrm>
        </p:spPr>
        <p:txBody>
          <a:bodyPr/>
          <a:lstStyle/>
          <a:p>
            <a:endParaRPr lang="en-US"/>
          </a:p>
        </p:txBody>
      </p:sp>
      <p:sp>
        <p:nvSpPr>
          <p:cNvPr id="9" name="Picture Placeholder 44">
            <a:extLst>
              <a:ext uri="{FF2B5EF4-FFF2-40B4-BE49-F238E27FC236}">
                <a16:creationId xmlns:a16="http://schemas.microsoft.com/office/drawing/2014/main" id="{A1B56FE2-8C24-2B4C-1DD7-73233A088902}"/>
              </a:ext>
            </a:extLst>
          </p:cNvPr>
          <p:cNvSpPr>
            <a:spLocks noGrp="1"/>
          </p:cNvSpPr>
          <p:nvPr>
            <p:ph type="pic" sz="quarter" idx="36"/>
          </p:nvPr>
        </p:nvSpPr>
        <p:spPr>
          <a:xfrm>
            <a:off x="4359506" y="2343065"/>
            <a:ext cx="3529164" cy="1592036"/>
          </a:xfrm>
        </p:spPr>
        <p:txBody>
          <a:bodyPr/>
          <a:lstStyle/>
          <a:p>
            <a:endParaRPr lang="en-US"/>
          </a:p>
        </p:txBody>
      </p:sp>
      <p:sp>
        <p:nvSpPr>
          <p:cNvPr id="10" name="Picture Placeholder 43">
            <a:extLst>
              <a:ext uri="{FF2B5EF4-FFF2-40B4-BE49-F238E27FC236}">
                <a16:creationId xmlns:a16="http://schemas.microsoft.com/office/drawing/2014/main" id="{B69D13CA-B26E-B129-7B1D-D7FABC6F6A41}"/>
              </a:ext>
            </a:extLst>
          </p:cNvPr>
          <p:cNvSpPr>
            <a:spLocks noGrp="1"/>
          </p:cNvSpPr>
          <p:nvPr>
            <p:ph type="pic" sz="quarter" idx="37"/>
          </p:nvPr>
        </p:nvSpPr>
        <p:spPr>
          <a:xfrm>
            <a:off x="8153400" y="2343065"/>
            <a:ext cx="3530159" cy="1592036"/>
          </a:xfrm>
        </p:spPr>
        <p:txBody>
          <a:bodyPr/>
          <a:lstStyle/>
          <a:p>
            <a:endParaRPr lang="en-US"/>
          </a:p>
        </p:txBody>
      </p:sp>
      <p:sp>
        <p:nvSpPr>
          <p:cNvPr id="63" name="Text Placeholder 61">
            <a:extLst>
              <a:ext uri="{FF2B5EF4-FFF2-40B4-BE49-F238E27FC236}">
                <a16:creationId xmlns:a16="http://schemas.microsoft.com/office/drawing/2014/main" id="{2103EF9C-73E2-E6DA-0A47-D648B352AA16}"/>
              </a:ext>
            </a:extLst>
          </p:cNvPr>
          <p:cNvSpPr>
            <a:spLocks noGrp="1"/>
          </p:cNvSpPr>
          <p:nvPr>
            <p:ph type="body" sz="quarter" idx="38" hasCustomPrompt="1"/>
          </p:nvPr>
        </p:nvSpPr>
        <p:spPr>
          <a:xfrm>
            <a:off x="559392" y="4118785"/>
            <a:ext cx="3504263" cy="298875"/>
          </a:xfrm>
        </p:spPr>
        <p:txBody>
          <a:bodyPr/>
          <a:lstStyle>
            <a:lvl1pPr>
              <a:defRPr b="0">
                <a:solidFill>
                  <a:schemeClr val="accent2">
                    <a:lumMod val="60000"/>
                    <a:lumOff val="40000"/>
                  </a:schemeClr>
                </a:solidFill>
              </a:defRPr>
            </a:lvl1pPr>
          </a:lstStyle>
          <a:p>
            <a:pPr lvl="0"/>
            <a:r>
              <a:rPr lang="en-US" dirty="0"/>
              <a:t>Heading 1</a:t>
            </a:r>
          </a:p>
        </p:txBody>
      </p:sp>
      <p:sp>
        <p:nvSpPr>
          <p:cNvPr id="66" name="Text Placeholder 61">
            <a:extLst>
              <a:ext uri="{FF2B5EF4-FFF2-40B4-BE49-F238E27FC236}">
                <a16:creationId xmlns:a16="http://schemas.microsoft.com/office/drawing/2014/main" id="{DB1BDFCC-F0B4-0533-1B07-58CBC2B74521}"/>
              </a:ext>
            </a:extLst>
          </p:cNvPr>
          <p:cNvSpPr>
            <a:spLocks noGrp="1"/>
          </p:cNvSpPr>
          <p:nvPr>
            <p:ph type="body" sz="quarter" idx="39" hasCustomPrompt="1"/>
          </p:nvPr>
        </p:nvSpPr>
        <p:spPr>
          <a:xfrm>
            <a:off x="4384408" y="4118785"/>
            <a:ext cx="3504263" cy="298875"/>
          </a:xfrm>
        </p:spPr>
        <p:txBody>
          <a:bodyPr/>
          <a:lstStyle>
            <a:lvl1pPr>
              <a:defRPr b="0">
                <a:solidFill>
                  <a:schemeClr val="accent2">
                    <a:lumMod val="60000"/>
                    <a:lumOff val="40000"/>
                  </a:schemeClr>
                </a:solidFill>
              </a:defRPr>
            </a:lvl1pPr>
          </a:lstStyle>
          <a:p>
            <a:pPr lvl="0"/>
            <a:r>
              <a:rPr lang="en-US" dirty="0"/>
              <a:t>Heading 2</a:t>
            </a:r>
          </a:p>
        </p:txBody>
      </p:sp>
      <p:sp>
        <p:nvSpPr>
          <p:cNvPr id="67" name="Text Placeholder 61">
            <a:extLst>
              <a:ext uri="{FF2B5EF4-FFF2-40B4-BE49-F238E27FC236}">
                <a16:creationId xmlns:a16="http://schemas.microsoft.com/office/drawing/2014/main" id="{7C1949C8-6A47-1326-CC8E-7DFFFE4A374E}"/>
              </a:ext>
            </a:extLst>
          </p:cNvPr>
          <p:cNvSpPr>
            <a:spLocks noGrp="1"/>
          </p:cNvSpPr>
          <p:nvPr>
            <p:ph type="body" sz="quarter" idx="40" hasCustomPrompt="1"/>
          </p:nvPr>
        </p:nvSpPr>
        <p:spPr>
          <a:xfrm>
            <a:off x="8179296" y="4118785"/>
            <a:ext cx="3504263" cy="298875"/>
          </a:xfrm>
        </p:spPr>
        <p:txBody>
          <a:bodyPr/>
          <a:lstStyle>
            <a:lvl1pPr>
              <a:defRPr b="0">
                <a:solidFill>
                  <a:schemeClr val="accent2">
                    <a:lumMod val="60000"/>
                    <a:lumOff val="40000"/>
                  </a:schemeClr>
                </a:solidFill>
              </a:defRPr>
            </a:lvl1pPr>
          </a:lstStyle>
          <a:p>
            <a:pPr lvl="0"/>
            <a:r>
              <a:rPr lang="en-US" dirty="0"/>
              <a:t>Heading 3</a:t>
            </a:r>
          </a:p>
        </p:txBody>
      </p:sp>
      <p:sp>
        <p:nvSpPr>
          <p:cNvPr id="77" name="Text Placeholder 61">
            <a:extLst>
              <a:ext uri="{FF2B5EF4-FFF2-40B4-BE49-F238E27FC236}">
                <a16:creationId xmlns:a16="http://schemas.microsoft.com/office/drawing/2014/main" id="{FF622517-DB79-CA82-1AAE-25D2E0EA1913}"/>
              </a:ext>
            </a:extLst>
          </p:cNvPr>
          <p:cNvSpPr>
            <a:spLocks noGrp="1"/>
          </p:cNvSpPr>
          <p:nvPr>
            <p:ph type="body" sz="quarter" idx="41" hasCustomPrompt="1"/>
          </p:nvPr>
        </p:nvSpPr>
        <p:spPr>
          <a:xfrm>
            <a:off x="559392"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78" name="Text Placeholder 61">
            <a:extLst>
              <a:ext uri="{FF2B5EF4-FFF2-40B4-BE49-F238E27FC236}">
                <a16:creationId xmlns:a16="http://schemas.microsoft.com/office/drawing/2014/main" id="{56BC15F1-FDA2-30F9-7278-FBDD37B25702}"/>
              </a:ext>
            </a:extLst>
          </p:cNvPr>
          <p:cNvSpPr>
            <a:spLocks noGrp="1"/>
          </p:cNvSpPr>
          <p:nvPr>
            <p:ph type="body" sz="quarter" idx="42" hasCustomPrompt="1"/>
          </p:nvPr>
        </p:nvSpPr>
        <p:spPr>
          <a:xfrm>
            <a:off x="559392"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79" name="Text Placeholder 61">
            <a:extLst>
              <a:ext uri="{FF2B5EF4-FFF2-40B4-BE49-F238E27FC236}">
                <a16:creationId xmlns:a16="http://schemas.microsoft.com/office/drawing/2014/main" id="{5924B142-7036-ABFD-E8DE-0FE6554B2733}"/>
              </a:ext>
            </a:extLst>
          </p:cNvPr>
          <p:cNvSpPr>
            <a:spLocks noGrp="1"/>
          </p:cNvSpPr>
          <p:nvPr>
            <p:ph type="body" sz="quarter" idx="44" hasCustomPrompt="1"/>
          </p:nvPr>
        </p:nvSpPr>
        <p:spPr>
          <a:xfrm>
            <a:off x="4384408"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80" name="Text Placeholder 61">
            <a:extLst>
              <a:ext uri="{FF2B5EF4-FFF2-40B4-BE49-F238E27FC236}">
                <a16:creationId xmlns:a16="http://schemas.microsoft.com/office/drawing/2014/main" id="{81C2CBCE-00BD-F507-F439-A2F810E06ACE}"/>
              </a:ext>
            </a:extLst>
          </p:cNvPr>
          <p:cNvSpPr>
            <a:spLocks noGrp="1"/>
          </p:cNvSpPr>
          <p:nvPr>
            <p:ph type="body" sz="quarter" idx="43" hasCustomPrompt="1"/>
          </p:nvPr>
        </p:nvSpPr>
        <p:spPr>
          <a:xfrm>
            <a:off x="4384408"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81" name="Text Placeholder 61">
            <a:extLst>
              <a:ext uri="{FF2B5EF4-FFF2-40B4-BE49-F238E27FC236}">
                <a16:creationId xmlns:a16="http://schemas.microsoft.com/office/drawing/2014/main" id="{5786A17A-BF66-86F8-9442-644A7ACDA26F}"/>
              </a:ext>
            </a:extLst>
          </p:cNvPr>
          <p:cNvSpPr>
            <a:spLocks noGrp="1"/>
          </p:cNvSpPr>
          <p:nvPr>
            <p:ph type="body" sz="quarter" idx="45" hasCustomPrompt="1"/>
          </p:nvPr>
        </p:nvSpPr>
        <p:spPr>
          <a:xfrm>
            <a:off x="8179296" y="4606760"/>
            <a:ext cx="3504263" cy="474288"/>
          </a:xfrm>
        </p:spPr>
        <p:txBody>
          <a:bodyPr>
            <a:normAutofit/>
          </a:bodyPr>
          <a:lstStyle>
            <a:lvl1pPr>
              <a:lnSpc>
                <a:spcPct val="100000"/>
              </a:lnSpc>
              <a:spcBef>
                <a:spcPts val="0"/>
              </a:spcBef>
              <a:defRPr sz="1600" b="1">
                <a:solidFill>
                  <a:schemeClr val="tx1"/>
                </a:solidFill>
                <a:latin typeface="+mn-lt"/>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p:txBody>
      </p:sp>
      <p:sp>
        <p:nvSpPr>
          <p:cNvPr id="82" name="Text Placeholder 61">
            <a:extLst>
              <a:ext uri="{FF2B5EF4-FFF2-40B4-BE49-F238E27FC236}">
                <a16:creationId xmlns:a16="http://schemas.microsoft.com/office/drawing/2014/main" id="{9D832CF8-B18D-EAF9-7C21-A6CE6B3B5D2D}"/>
              </a:ext>
            </a:extLst>
          </p:cNvPr>
          <p:cNvSpPr>
            <a:spLocks noGrp="1"/>
          </p:cNvSpPr>
          <p:nvPr>
            <p:ph type="body" sz="quarter" idx="46" hasCustomPrompt="1"/>
          </p:nvPr>
        </p:nvSpPr>
        <p:spPr>
          <a:xfrm>
            <a:off x="8179296" y="5163497"/>
            <a:ext cx="3504263" cy="627704"/>
          </a:xfrm>
        </p:spPr>
        <p:txBody>
          <a:bodyPr>
            <a:normAutofit/>
          </a:bodyPr>
          <a:lstStyle>
            <a:lvl1pPr>
              <a:lnSpc>
                <a:spcPct val="100000"/>
              </a:lnSpc>
              <a:defRPr sz="1200" b="0">
                <a:solidFill>
                  <a:schemeClr val="tx1"/>
                </a:solidFill>
                <a:latin typeface="+mn-lt"/>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a:t>
            </a:r>
          </a:p>
        </p:txBody>
      </p:sp>
      <p:sp>
        <p:nvSpPr>
          <p:cNvPr id="2" name="Footer Placeholder 1">
            <a:extLst>
              <a:ext uri="{FF2B5EF4-FFF2-40B4-BE49-F238E27FC236}">
                <a16:creationId xmlns:a16="http://schemas.microsoft.com/office/drawing/2014/main" id="{2C7B924F-8D0F-6E8E-B69F-1820FCB81563}"/>
              </a:ext>
            </a:extLst>
          </p:cNvPr>
          <p:cNvSpPr>
            <a:spLocks noGrp="1"/>
          </p:cNvSpPr>
          <p:nvPr>
            <p:ph type="ftr" sz="quarter" idx="47"/>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1094229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 Pointers with Heading">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239501"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239500"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11239500" cy="607381"/>
          </a:xfrm>
        </p:spPr>
        <p:txBody>
          <a:bodyPr lIns="0" rIns="0">
            <a:normAutofit/>
          </a:bodyPr>
          <a:lstStyle>
            <a:lvl1pPr marL="0" indent="0">
              <a:lnSpc>
                <a:spcPct val="100000"/>
              </a:lnSpc>
              <a:buNone/>
              <a:defRPr sz="1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p:txBody>
      </p:sp>
      <p:sp>
        <p:nvSpPr>
          <p:cNvPr id="63" name="Text Placeholder 59">
            <a:extLst>
              <a:ext uri="{FF2B5EF4-FFF2-40B4-BE49-F238E27FC236}">
                <a16:creationId xmlns:a16="http://schemas.microsoft.com/office/drawing/2014/main" id="{C296B885-221C-815E-6E40-9ECF11CD9E33}"/>
              </a:ext>
            </a:extLst>
          </p:cNvPr>
          <p:cNvSpPr>
            <a:spLocks noGrp="1"/>
          </p:cNvSpPr>
          <p:nvPr>
            <p:ph type="body" sz="quarter" idx="15" hasCustomPrompt="1"/>
          </p:nvPr>
        </p:nvSpPr>
        <p:spPr>
          <a:xfrm>
            <a:off x="4484297" y="2705195"/>
            <a:ext cx="3352801"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2</a:t>
            </a:r>
          </a:p>
        </p:txBody>
      </p:sp>
      <p:sp>
        <p:nvSpPr>
          <p:cNvPr id="66" name="Text Placeholder 59">
            <a:extLst>
              <a:ext uri="{FF2B5EF4-FFF2-40B4-BE49-F238E27FC236}">
                <a16:creationId xmlns:a16="http://schemas.microsoft.com/office/drawing/2014/main" id="{D5108DD9-7763-28B1-4B89-9382F5017C31}"/>
              </a:ext>
            </a:extLst>
          </p:cNvPr>
          <p:cNvSpPr>
            <a:spLocks noGrp="1"/>
          </p:cNvSpPr>
          <p:nvPr>
            <p:ph type="body" sz="quarter" idx="16" hasCustomPrompt="1"/>
          </p:nvPr>
        </p:nvSpPr>
        <p:spPr>
          <a:xfrm>
            <a:off x="546101" y="4350431"/>
            <a:ext cx="3354052"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4</a:t>
            </a:r>
          </a:p>
        </p:txBody>
      </p:sp>
      <p:sp>
        <p:nvSpPr>
          <p:cNvPr id="67" name="Text Placeholder 59">
            <a:extLst>
              <a:ext uri="{FF2B5EF4-FFF2-40B4-BE49-F238E27FC236}">
                <a16:creationId xmlns:a16="http://schemas.microsoft.com/office/drawing/2014/main" id="{0C2433ED-3BF0-C048-61BE-7C7BF4E51A18}"/>
              </a:ext>
            </a:extLst>
          </p:cNvPr>
          <p:cNvSpPr>
            <a:spLocks noGrp="1"/>
          </p:cNvSpPr>
          <p:nvPr>
            <p:ph type="body" sz="quarter" idx="17" hasCustomPrompt="1"/>
          </p:nvPr>
        </p:nvSpPr>
        <p:spPr>
          <a:xfrm>
            <a:off x="4484297" y="4350431"/>
            <a:ext cx="3352801"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5</a:t>
            </a:r>
          </a:p>
        </p:txBody>
      </p:sp>
      <p:sp>
        <p:nvSpPr>
          <p:cNvPr id="101" name="Text Placeholder 99">
            <a:extLst>
              <a:ext uri="{FF2B5EF4-FFF2-40B4-BE49-F238E27FC236}">
                <a16:creationId xmlns:a16="http://schemas.microsoft.com/office/drawing/2014/main" id="{73B19B6A-C213-79F0-A558-72AE9DFACFF7}"/>
              </a:ext>
            </a:extLst>
          </p:cNvPr>
          <p:cNvSpPr>
            <a:spLocks noGrp="1"/>
          </p:cNvSpPr>
          <p:nvPr>
            <p:ph type="body" sz="quarter" idx="22" hasCustomPrompt="1"/>
          </p:nvPr>
        </p:nvSpPr>
        <p:spPr>
          <a:xfrm>
            <a:off x="546101" y="2705194"/>
            <a:ext cx="3380594" cy="354669"/>
          </a:xfrm>
        </p:spPr>
        <p:txBody>
          <a:bodyPr/>
          <a:lstStyle>
            <a:lvl1pPr marL="0">
              <a:lnSpc>
                <a:spcPct val="100000"/>
              </a:lnSpc>
              <a:spcBef>
                <a:spcPts val="1200"/>
              </a:spcBef>
              <a:defRPr>
                <a:solidFill>
                  <a:schemeClr val="tx1"/>
                </a:solidFill>
              </a:defRPr>
            </a:lvl1pPr>
            <a:lvl2pPr marL="0">
              <a:lnSpc>
                <a:spcPct val="100000"/>
              </a:lnSpc>
              <a:spcBef>
                <a:spcPts val="1200"/>
              </a:spcBef>
              <a:defRPr sz="1200">
                <a:solidFill>
                  <a:schemeClr val="accent4"/>
                </a:solidFill>
              </a:defRPr>
            </a:lvl2pPr>
          </a:lstStyle>
          <a:p>
            <a:pPr lvl="0"/>
            <a:r>
              <a:rPr lang="en-US" dirty="0"/>
              <a:t>Heading 1</a:t>
            </a:r>
          </a:p>
        </p:txBody>
      </p:sp>
      <p:sp>
        <p:nvSpPr>
          <p:cNvPr id="103" name="Text Placeholder 99">
            <a:extLst>
              <a:ext uri="{FF2B5EF4-FFF2-40B4-BE49-F238E27FC236}">
                <a16:creationId xmlns:a16="http://schemas.microsoft.com/office/drawing/2014/main" id="{63E03B55-AD24-F1F5-CA2C-8C4FEC606641}"/>
              </a:ext>
            </a:extLst>
          </p:cNvPr>
          <p:cNvSpPr>
            <a:spLocks noGrp="1"/>
          </p:cNvSpPr>
          <p:nvPr>
            <p:ph type="body" sz="quarter" idx="23" hasCustomPrompt="1"/>
          </p:nvPr>
        </p:nvSpPr>
        <p:spPr>
          <a:xfrm>
            <a:off x="546101"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4" name="Text Placeholder 99">
            <a:extLst>
              <a:ext uri="{FF2B5EF4-FFF2-40B4-BE49-F238E27FC236}">
                <a16:creationId xmlns:a16="http://schemas.microsoft.com/office/drawing/2014/main" id="{384E90A4-86F7-0E4C-38E1-23C600E99DAD}"/>
              </a:ext>
            </a:extLst>
          </p:cNvPr>
          <p:cNvSpPr>
            <a:spLocks noGrp="1"/>
          </p:cNvSpPr>
          <p:nvPr>
            <p:ph type="body" sz="quarter" idx="24" hasCustomPrompt="1"/>
          </p:nvPr>
        </p:nvSpPr>
        <p:spPr>
          <a:xfrm>
            <a:off x="4484297"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5" name="Text Placeholder 99">
            <a:extLst>
              <a:ext uri="{FF2B5EF4-FFF2-40B4-BE49-F238E27FC236}">
                <a16:creationId xmlns:a16="http://schemas.microsoft.com/office/drawing/2014/main" id="{733642FB-77AC-CE52-38E1-1E5BF16EC125}"/>
              </a:ext>
            </a:extLst>
          </p:cNvPr>
          <p:cNvSpPr>
            <a:spLocks noGrp="1"/>
          </p:cNvSpPr>
          <p:nvPr>
            <p:ph type="body" sz="quarter" idx="25" hasCustomPrompt="1"/>
          </p:nvPr>
        </p:nvSpPr>
        <p:spPr>
          <a:xfrm>
            <a:off x="546101"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6" name="Text Placeholder 99">
            <a:extLst>
              <a:ext uri="{FF2B5EF4-FFF2-40B4-BE49-F238E27FC236}">
                <a16:creationId xmlns:a16="http://schemas.microsoft.com/office/drawing/2014/main" id="{17E04BA4-3990-E970-9F13-C836DCCC888B}"/>
              </a:ext>
            </a:extLst>
          </p:cNvPr>
          <p:cNvSpPr>
            <a:spLocks noGrp="1"/>
          </p:cNvSpPr>
          <p:nvPr>
            <p:ph type="body" sz="quarter" idx="26" hasCustomPrompt="1"/>
          </p:nvPr>
        </p:nvSpPr>
        <p:spPr>
          <a:xfrm>
            <a:off x="4484297"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2" name="Text Placeholder 59">
            <a:extLst>
              <a:ext uri="{FF2B5EF4-FFF2-40B4-BE49-F238E27FC236}">
                <a16:creationId xmlns:a16="http://schemas.microsoft.com/office/drawing/2014/main" id="{A86DCFA3-3415-C393-0039-8661D08ADEDB}"/>
              </a:ext>
            </a:extLst>
          </p:cNvPr>
          <p:cNvSpPr>
            <a:spLocks noGrp="1"/>
          </p:cNvSpPr>
          <p:nvPr>
            <p:ph type="body" sz="quarter" idx="27" hasCustomPrompt="1"/>
          </p:nvPr>
        </p:nvSpPr>
        <p:spPr>
          <a:xfrm>
            <a:off x="8394699" y="2705195"/>
            <a:ext cx="3352801"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3</a:t>
            </a:r>
          </a:p>
        </p:txBody>
      </p:sp>
      <p:sp>
        <p:nvSpPr>
          <p:cNvPr id="3" name="Text Placeholder 59">
            <a:extLst>
              <a:ext uri="{FF2B5EF4-FFF2-40B4-BE49-F238E27FC236}">
                <a16:creationId xmlns:a16="http://schemas.microsoft.com/office/drawing/2014/main" id="{5DE456EA-2B99-C6D4-65F7-5D8FEEB67AF1}"/>
              </a:ext>
            </a:extLst>
          </p:cNvPr>
          <p:cNvSpPr>
            <a:spLocks noGrp="1"/>
          </p:cNvSpPr>
          <p:nvPr>
            <p:ph type="body" sz="quarter" idx="28" hasCustomPrompt="1"/>
          </p:nvPr>
        </p:nvSpPr>
        <p:spPr>
          <a:xfrm>
            <a:off x="8394699" y="4350431"/>
            <a:ext cx="3352801"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6</a:t>
            </a:r>
          </a:p>
        </p:txBody>
      </p:sp>
      <p:sp>
        <p:nvSpPr>
          <p:cNvPr id="4" name="Text Placeholder 99">
            <a:extLst>
              <a:ext uri="{FF2B5EF4-FFF2-40B4-BE49-F238E27FC236}">
                <a16:creationId xmlns:a16="http://schemas.microsoft.com/office/drawing/2014/main" id="{42D7D8AD-6073-02AE-1C92-140201EEAFFF}"/>
              </a:ext>
            </a:extLst>
          </p:cNvPr>
          <p:cNvSpPr>
            <a:spLocks noGrp="1"/>
          </p:cNvSpPr>
          <p:nvPr>
            <p:ph type="body" sz="quarter" idx="29" hasCustomPrompt="1"/>
          </p:nvPr>
        </p:nvSpPr>
        <p:spPr>
          <a:xfrm>
            <a:off x="8394700" y="3156120"/>
            <a:ext cx="3352800" cy="958680"/>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5" name="Text Placeholder 99">
            <a:extLst>
              <a:ext uri="{FF2B5EF4-FFF2-40B4-BE49-F238E27FC236}">
                <a16:creationId xmlns:a16="http://schemas.microsoft.com/office/drawing/2014/main" id="{0C3E2768-CD10-35FE-8200-45BBFFD2B776}"/>
              </a:ext>
            </a:extLst>
          </p:cNvPr>
          <p:cNvSpPr>
            <a:spLocks noGrp="1"/>
          </p:cNvSpPr>
          <p:nvPr>
            <p:ph type="body" sz="quarter" idx="30" hasCustomPrompt="1"/>
          </p:nvPr>
        </p:nvSpPr>
        <p:spPr>
          <a:xfrm>
            <a:off x="8394700" y="4783823"/>
            <a:ext cx="3352800" cy="959752"/>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6" name="Footer Placeholder 5">
            <a:extLst>
              <a:ext uri="{FF2B5EF4-FFF2-40B4-BE49-F238E27FC236}">
                <a16:creationId xmlns:a16="http://schemas.microsoft.com/office/drawing/2014/main" id="{4B9A9228-E91B-6F65-9BCF-1B390C091A91}"/>
              </a:ext>
            </a:extLst>
          </p:cNvPr>
          <p:cNvSpPr>
            <a:spLocks noGrp="1"/>
          </p:cNvSpPr>
          <p:nvPr>
            <p:ph type="ftr" sz="quarter" idx="3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834390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Column with Heading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107" name="Text Placeholder 61">
            <a:extLst>
              <a:ext uri="{FF2B5EF4-FFF2-40B4-BE49-F238E27FC236}">
                <a16:creationId xmlns:a16="http://schemas.microsoft.com/office/drawing/2014/main" id="{5DB8497C-3C73-F3DB-50BD-EB4238604AF2}"/>
              </a:ext>
            </a:extLst>
          </p:cNvPr>
          <p:cNvSpPr>
            <a:spLocks noGrp="1"/>
          </p:cNvSpPr>
          <p:nvPr>
            <p:ph type="body" sz="quarter" idx="54" hasCustomPrompt="1"/>
          </p:nvPr>
        </p:nvSpPr>
        <p:spPr>
          <a:xfrm>
            <a:off x="508000"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2" name="Text Placeholder 55">
            <a:extLst>
              <a:ext uri="{FF2B5EF4-FFF2-40B4-BE49-F238E27FC236}">
                <a16:creationId xmlns:a16="http://schemas.microsoft.com/office/drawing/2014/main" id="{BBC30F16-1D6A-1DCC-A141-36105F89BCE1}"/>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explaining the slide</a:t>
            </a:r>
          </a:p>
        </p:txBody>
      </p:sp>
      <p:sp>
        <p:nvSpPr>
          <p:cNvPr id="11" name="Text Placeholder 61">
            <a:extLst>
              <a:ext uri="{FF2B5EF4-FFF2-40B4-BE49-F238E27FC236}">
                <a16:creationId xmlns:a16="http://schemas.microsoft.com/office/drawing/2014/main" id="{9656809A-7167-A1CD-1A04-505545726041}"/>
              </a:ext>
            </a:extLst>
          </p:cNvPr>
          <p:cNvSpPr>
            <a:spLocks noGrp="1"/>
          </p:cNvSpPr>
          <p:nvPr>
            <p:ph type="body" sz="quarter" idx="53" hasCustomPrompt="1"/>
          </p:nvPr>
        </p:nvSpPr>
        <p:spPr>
          <a:xfrm>
            <a:off x="508000" y="1876471"/>
            <a:ext cx="2110121" cy="284509"/>
          </a:xfrm>
        </p:spPr>
        <p:txBody>
          <a:bodyPr>
            <a:noAutofit/>
          </a:bodyPr>
          <a:lstStyle>
            <a:lvl1pPr algn="l">
              <a:lnSpc>
                <a:spcPct val="100000"/>
              </a:lnSpc>
              <a:defRPr sz="2000" b="0">
                <a:solidFill>
                  <a:schemeClr val="accent2">
                    <a:lumMod val="60000"/>
                    <a:lumOff val="40000"/>
                  </a:schemeClr>
                </a:solidFill>
                <a:latin typeface="+mj-lt"/>
              </a:defRPr>
            </a:lvl1pPr>
          </a:lstStyle>
          <a:p>
            <a:pPr lvl="0"/>
            <a:r>
              <a:rPr lang="en-US" dirty="0"/>
              <a:t>Heading 1</a:t>
            </a:r>
          </a:p>
        </p:txBody>
      </p:sp>
      <p:sp>
        <p:nvSpPr>
          <p:cNvPr id="12" name="Text Placeholder 61">
            <a:extLst>
              <a:ext uri="{FF2B5EF4-FFF2-40B4-BE49-F238E27FC236}">
                <a16:creationId xmlns:a16="http://schemas.microsoft.com/office/drawing/2014/main" id="{33E56D0C-F28F-F940-E25F-3C4607C60F6E}"/>
              </a:ext>
            </a:extLst>
          </p:cNvPr>
          <p:cNvSpPr>
            <a:spLocks noGrp="1"/>
          </p:cNvSpPr>
          <p:nvPr>
            <p:ph type="body" sz="quarter" idx="55" hasCustomPrompt="1"/>
          </p:nvPr>
        </p:nvSpPr>
        <p:spPr>
          <a:xfrm>
            <a:off x="3430296"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3" name="Text Placeholder 61">
            <a:extLst>
              <a:ext uri="{FF2B5EF4-FFF2-40B4-BE49-F238E27FC236}">
                <a16:creationId xmlns:a16="http://schemas.microsoft.com/office/drawing/2014/main" id="{0760D47B-9E34-B74D-ED45-B90E0CEABC9A}"/>
              </a:ext>
            </a:extLst>
          </p:cNvPr>
          <p:cNvSpPr>
            <a:spLocks noGrp="1"/>
          </p:cNvSpPr>
          <p:nvPr>
            <p:ph type="body" sz="quarter" idx="56" hasCustomPrompt="1"/>
          </p:nvPr>
        </p:nvSpPr>
        <p:spPr>
          <a:xfrm>
            <a:off x="3430296" y="1876471"/>
            <a:ext cx="2110121" cy="284509"/>
          </a:xfrm>
        </p:spPr>
        <p:txBody>
          <a:bodyPr>
            <a:noAutofit/>
          </a:bodyPr>
          <a:lstStyle>
            <a:lvl1pPr algn="l">
              <a:lnSpc>
                <a:spcPct val="100000"/>
              </a:lnSpc>
              <a:defRPr sz="2000" b="0">
                <a:solidFill>
                  <a:schemeClr val="accent2">
                    <a:lumMod val="60000"/>
                    <a:lumOff val="40000"/>
                  </a:schemeClr>
                </a:solidFill>
                <a:latin typeface="+mj-lt"/>
              </a:defRPr>
            </a:lvl1pPr>
          </a:lstStyle>
          <a:p>
            <a:pPr lvl="0"/>
            <a:r>
              <a:rPr lang="en-US" dirty="0"/>
              <a:t>Heading 2</a:t>
            </a:r>
          </a:p>
        </p:txBody>
      </p:sp>
      <p:sp>
        <p:nvSpPr>
          <p:cNvPr id="14" name="Text Placeholder 61">
            <a:extLst>
              <a:ext uri="{FF2B5EF4-FFF2-40B4-BE49-F238E27FC236}">
                <a16:creationId xmlns:a16="http://schemas.microsoft.com/office/drawing/2014/main" id="{974B15CA-D3E9-FD91-5B27-A4C55426B34E}"/>
              </a:ext>
            </a:extLst>
          </p:cNvPr>
          <p:cNvSpPr>
            <a:spLocks noGrp="1"/>
          </p:cNvSpPr>
          <p:nvPr>
            <p:ph type="body" sz="quarter" idx="57" hasCustomPrompt="1"/>
          </p:nvPr>
        </p:nvSpPr>
        <p:spPr>
          <a:xfrm>
            <a:off x="6375426"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5" name="Text Placeholder 61">
            <a:extLst>
              <a:ext uri="{FF2B5EF4-FFF2-40B4-BE49-F238E27FC236}">
                <a16:creationId xmlns:a16="http://schemas.microsoft.com/office/drawing/2014/main" id="{423FACC9-7597-4A95-D19A-30336EB4D422}"/>
              </a:ext>
            </a:extLst>
          </p:cNvPr>
          <p:cNvSpPr>
            <a:spLocks noGrp="1"/>
          </p:cNvSpPr>
          <p:nvPr>
            <p:ph type="body" sz="quarter" idx="58" hasCustomPrompt="1"/>
          </p:nvPr>
        </p:nvSpPr>
        <p:spPr>
          <a:xfrm>
            <a:off x="6375426" y="1876471"/>
            <a:ext cx="2110121" cy="284509"/>
          </a:xfrm>
        </p:spPr>
        <p:txBody>
          <a:bodyPr>
            <a:noAutofit/>
          </a:bodyPr>
          <a:lstStyle>
            <a:lvl1pPr algn="l">
              <a:lnSpc>
                <a:spcPct val="100000"/>
              </a:lnSpc>
              <a:defRPr sz="2000" b="0">
                <a:solidFill>
                  <a:schemeClr val="accent2">
                    <a:lumMod val="60000"/>
                    <a:lumOff val="40000"/>
                  </a:schemeClr>
                </a:solidFill>
                <a:latin typeface="+mj-lt"/>
              </a:defRPr>
            </a:lvl1pPr>
          </a:lstStyle>
          <a:p>
            <a:pPr lvl="0"/>
            <a:r>
              <a:rPr lang="en-US" dirty="0"/>
              <a:t>Heading 3</a:t>
            </a:r>
          </a:p>
        </p:txBody>
      </p:sp>
      <p:sp>
        <p:nvSpPr>
          <p:cNvPr id="16" name="Text Placeholder 61">
            <a:extLst>
              <a:ext uri="{FF2B5EF4-FFF2-40B4-BE49-F238E27FC236}">
                <a16:creationId xmlns:a16="http://schemas.microsoft.com/office/drawing/2014/main" id="{E7651258-3D9B-7ED7-EBF3-2C568CD4C0BE}"/>
              </a:ext>
            </a:extLst>
          </p:cNvPr>
          <p:cNvSpPr>
            <a:spLocks noGrp="1"/>
          </p:cNvSpPr>
          <p:nvPr>
            <p:ph type="body" sz="quarter" idx="59" hasCustomPrompt="1"/>
          </p:nvPr>
        </p:nvSpPr>
        <p:spPr>
          <a:xfrm>
            <a:off x="9311031" y="2445923"/>
            <a:ext cx="2110120" cy="2592608"/>
          </a:xfrm>
        </p:spPr>
        <p:txBody>
          <a:bodyPr>
            <a:normAutofit/>
          </a:bodyPr>
          <a:lstStyle>
            <a:lvl1pPr marL="171450" indent="-171450" algn="l">
              <a:lnSpc>
                <a:spcPct val="100000"/>
              </a:lnSpc>
              <a:spcBef>
                <a:spcPts val="0"/>
              </a:spcBef>
              <a:spcAft>
                <a:spcPts val="600"/>
              </a:spcAft>
              <a:buFont typeface="Aptos" panose="020B0004020202020204" pitchFamily="34" charset="0"/>
              <a:buChar char="•"/>
              <a:defRPr sz="1200" b="0">
                <a:solidFill>
                  <a:schemeClr val="tx1"/>
                </a:solidFill>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a:p>
            <a:pPr lvl="0"/>
            <a:r>
              <a:rPr lang="en-US" dirty="0"/>
              <a:t>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p>
        </p:txBody>
      </p:sp>
      <p:sp>
        <p:nvSpPr>
          <p:cNvPr id="17" name="Text Placeholder 61">
            <a:extLst>
              <a:ext uri="{FF2B5EF4-FFF2-40B4-BE49-F238E27FC236}">
                <a16:creationId xmlns:a16="http://schemas.microsoft.com/office/drawing/2014/main" id="{A1859DFC-3460-EAB9-C10E-B19A376A6AFD}"/>
              </a:ext>
            </a:extLst>
          </p:cNvPr>
          <p:cNvSpPr>
            <a:spLocks noGrp="1"/>
          </p:cNvSpPr>
          <p:nvPr>
            <p:ph type="body" sz="quarter" idx="60" hasCustomPrompt="1"/>
          </p:nvPr>
        </p:nvSpPr>
        <p:spPr>
          <a:xfrm>
            <a:off x="9311031" y="1876471"/>
            <a:ext cx="2110121" cy="284509"/>
          </a:xfrm>
        </p:spPr>
        <p:txBody>
          <a:bodyPr>
            <a:noAutofit/>
          </a:bodyPr>
          <a:lstStyle>
            <a:lvl1pPr algn="l">
              <a:lnSpc>
                <a:spcPct val="100000"/>
              </a:lnSpc>
              <a:defRPr sz="2000" b="0">
                <a:solidFill>
                  <a:schemeClr val="accent2">
                    <a:lumMod val="60000"/>
                    <a:lumOff val="40000"/>
                  </a:schemeClr>
                </a:solidFill>
                <a:latin typeface="+mj-lt"/>
              </a:defRPr>
            </a:lvl1pPr>
          </a:lstStyle>
          <a:p>
            <a:pPr lvl="0"/>
            <a:r>
              <a:rPr lang="en-US" dirty="0"/>
              <a:t>Heading 4</a:t>
            </a:r>
          </a:p>
        </p:txBody>
      </p:sp>
      <p:sp>
        <p:nvSpPr>
          <p:cNvPr id="3" name="Footer Placeholder 2">
            <a:extLst>
              <a:ext uri="{FF2B5EF4-FFF2-40B4-BE49-F238E27FC236}">
                <a16:creationId xmlns:a16="http://schemas.microsoft.com/office/drawing/2014/main" id="{35D83530-1CDB-860B-1546-2AF5050B5B58}"/>
              </a:ext>
            </a:extLst>
          </p:cNvPr>
          <p:cNvSpPr>
            <a:spLocks noGrp="1"/>
          </p:cNvSpPr>
          <p:nvPr>
            <p:ph type="ftr" sz="quarter" idx="6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912160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 Pointers with Heading + Metrics">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2697F53-888F-3B91-C64E-2F57CE1F9FA8}"/>
              </a:ext>
            </a:extLst>
          </p:cNvPr>
          <p:cNvSpPr/>
          <p:nvPr userDrawn="1"/>
        </p:nvSpPr>
        <p:spPr>
          <a:xfrm>
            <a:off x="9271000" y="-2"/>
            <a:ext cx="2921001" cy="6858001"/>
          </a:xfrm>
          <a:prstGeom prst="rect">
            <a:avLst/>
          </a:prstGeom>
          <a:solidFill>
            <a:schemeClr val="accent3">
              <a:lumMod val="1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934696"/>
            <a:ext cx="8098658"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descriptor of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8064828"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58" name="Text Placeholder 57">
            <a:extLst>
              <a:ext uri="{FF2B5EF4-FFF2-40B4-BE49-F238E27FC236}">
                <a16:creationId xmlns:a16="http://schemas.microsoft.com/office/drawing/2014/main" id="{2C79C6D0-1F97-5E07-5055-C455ADD36989}"/>
              </a:ext>
            </a:extLst>
          </p:cNvPr>
          <p:cNvSpPr>
            <a:spLocks noGrp="1"/>
          </p:cNvSpPr>
          <p:nvPr>
            <p:ph type="body" sz="quarter" idx="13" hasCustomPrompt="1"/>
          </p:nvPr>
        </p:nvSpPr>
        <p:spPr>
          <a:xfrm>
            <a:off x="508000" y="1556909"/>
            <a:ext cx="8074660" cy="765518"/>
          </a:xfrm>
        </p:spPr>
        <p:txBody>
          <a:bodyPr lIns="0" rIns="0">
            <a:normAutofit/>
          </a:bodyPr>
          <a:lstStyle>
            <a:lvl1pPr marL="0" indent="0">
              <a:lnSpc>
                <a:spcPct val="100000"/>
              </a:lnSpc>
              <a:buNone/>
              <a:defRPr sz="140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 short intro paragraph - </a:t>
            </a:r>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Nunc </a:t>
            </a:r>
            <a:r>
              <a:rPr lang="en-US" dirty="0" err="1"/>
              <a:t>turpis</a:t>
            </a:r>
            <a:r>
              <a:rPr lang="en-US" dirty="0"/>
              <a:t> </a:t>
            </a:r>
            <a:r>
              <a:rPr lang="en-US" dirty="0" err="1"/>
              <a:t>lacus</a:t>
            </a:r>
            <a:r>
              <a:rPr lang="en-US" dirty="0"/>
              <a:t>, auctor </a:t>
            </a:r>
            <a:r>
              <a:rPr lang="en-US" dirty="0" err="1"/>
              <a:t>quis</a:t>
            </a:r>
            <a:r>
              <a:rPr lang="en-US" dirty="0"/>
              <a:t> </a:t>
            </a:r>
            <a:r>
              <a:rPr lang="en-US" dirty="0" err="1"/>
              <a:t>luctus</a:t>
            </a:r>
            <a:r>
              <a:rPr lang="en-US" dirty="0"/>
              <a:t> gravida, </a:t>
            </a:r>
            <a:r>
              <a:rPr lang="en-US" dirty="0" err="1"/>
              <a:t>congue</a:t>
            </a:r>
            <a:r>
              <a:rPr lang="en-US" dirty="0"/>
              <a:t> id </a:t>
            </a:r>
            <a:r>
              <a:rPr lang="en-US" dirty="0" err="1"/>
              <a:t>nulla</a:t>
            </a:r>
            <a:r>
              <a:rPr lang="en-US" dirty="0"/>
              <a:t>.</a:t>
            </a:r>
          </a:p>
        </p:txBody>
      </p:sp>
      <p:sp>
        <p:nvSpPr>
          <p:cNvPr id="63" name="Text Placeholder 59">
            <a:extLst>
              <a:ext uri="{FF2B5EF4-FFF2-40B4-BE49-F238E27FC236}">
                <a16:creationId xmlns:a16="http://schemas.microsoft.com/office/drawing/2014/main" id="{C296B885-221C-815E-6E40-9ECF11CD9E33}"/>
              </a:ext>
            </a:extLst>
          </p:cNvPr>
          <p:cNvSpPr>
            <a:spLocks noGrp="1"/>
          </p:cNvSpPr>
          <p:nvPr>
            <p:ph type="body" sz="quarter" idx="15" hasCustomPrompt="1"/>
          </p:nvPr>
        </p:nvSpPr>
        <p:spPr>
          <a:xfrm>
            <a:off x="4923675" y="2857595"/>
            <a:ext cx="3649153"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2</a:t>
            </a:r>
          </a:p>
        </p:txBody>
      </p:sp>
      <p:sp>
        <p:nvSpPr>
          <p:cNvPr id="66" name="Text Placeholder 59">
            <a:extLst>
              <a:ext uri="{FF2B5EF4-FFF2-40B4-BE49-F238E27FC236}">
                <a16:creationId xmlns:a16="http://schemas.microsoft.com/office/drawing/2014/main" id="{D5108DD9-7763-28B1-4B89-9382F5017C31}"/>
              </a:ext>
            </a:extLst>
          </p:cNvPr>
          <p:cNvSpPr>
            <a:spLocks noGrp="1"/>
          </p:cNvSpPr>
          <p:nvPr>
            <p:ph type="body" sz="quarter" idx="16" hasCustomPrompt="1"/>
          </p:nvPr>
        </p:nvSpPr>
        <p:spPr>
          <a:xfrm>
            <a:off x="546100" y="4502831"/>
            <a:ext cx="3650515"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3</a:t>
            </a:r>
          </a:p>
        </p:txBody>
      </p:sp>
      <p:sp>
        <p:nvSpPr>
          <p:cNvPr id="67" name="Text Placeholder 59">
            <a:extLst>
              <a:ext uri="{FF2B5EF4-FFF2-40B4-BE49-F238E27FC236}">
                <a16:creationId xmlns:a16="http://schemas.microsoft.com/office/drawing/2014/main" id="{0C2433ED-3BF0-C048-61BE-7C7BF4E51A18}"/>
              </a:ext>
            </a:extLst>
          </p:cNvPr>
          <p:cNvSpPr>
            <a:spLocks noGrp="1"/>
          </p:cNvSpPr>
          <p:nvPr>
            <p:ph type="body" sz="quarter" idx="17" hasCustomPrompt="1"/>
          </p:nvPr>
        </p:nvSpPr>
        <p:spPr>
          <a:xfrm>
            <a:off x="4923675" y="4502831"/>
            <a:ext cx="3649153" cy="361269"/>
          </a:xfrm>
        </p:spPr>
        <p:txBody>
          <a:bodyPr lIns="0" rIns="0"/>
          <a:lstStyle>
            <a:lvl1pPr marL="0" indent="0">
              <a:lnSpc>
                <a:spcPct val="100000"/>
              </a:lnSpc>
              <a:spcBef>
                <a:spcPts val="0"/>
              </a:spcBef>
              <a:spcAft>
                <a:spcPts val="1200"/>
              </a:spcAft>
              <a:buNone/>
              <a:defRPr sz="2000">
                <a:latin typeface="+mj-lt"/>
              </a:defRPr>
            </a:lvl1pPr>
            <a:lvl2pPr marL="0" indent="0">
              <a:lnSpc>
                <a:spcPct val="100000"/>
              </a:lnSpc>
              <a:spcBef>
                <a:spcPts val="0"/>
              </a:spcBef>
              <a:buNone/>
              <a:defRPr sz="1200">
                <a:solidFill>
                  <a:schemeClr val="tx1"/>
                </a:solidFill>
              </a:defRPr>
            </a:lvl2pPr>
            <a:lvl3pPr marL="914400" indent="0">
              <a:buNone/>
              <a:defRPr/>
            </a:lvl3pPr>
          </a:lstStyle>
          <a:p>
            <a:pPr lvl="0"/>
            <a:r>
              <a:rPr lang="en-US" dirty="0"/>
              <a:t>Heading 4</a:t>
            </a:r>
          </a:p>
        </p:txBody>
      </p:sp>
      <p:sp>
        <p:nvSpPr>
          <p:cNvPr id="74" name="Text Placeholder 73">
            <a:extLst>
              <a:ext uri="{FF2B5EF4-FFF2-40B4-BE49-F238E27FC236}">
                <a16:creationId xmlns:a16="http://schemas.microsoft.com/office/drawing/2014/main" id="{95EEC205-D135-4DC6-0297-C17B35E7382D}"/>
              </a:ext>
            </a:extLst>
          </p:cNvPr>
          <p:cNvSpPr>
            <a:spLocks noGrp="1"/>
          </p:cNvSpPr>
          <p:nvPr>
            <p:ph type="body" sz="quarter" idx="18" hasCustomPrompt="1"/>
          </p:nvPr>
        </p:nvSpPr>
        <p:spPr>
          <a:xfrm>
            <a:off x="9491598" y="355153"/>
            <a:ext cx="1790006" cy="329384"/>
          </a:xfrm>
        </p:spPr>
        <p:txBody>
          <a:bodyPr/>
          <a:lstStyle>
            <a:lvl1pPr marL="0" indent="0">
              <a:lnSpc>
                <a:spcPct val="100000"/>
              </a:lnSpc>
              <a:spcBef>
                <a:spcPts val="0"/>
              </a:spcBef>
              <a:buNone/>
              <a:defRPr b="1">
                <a:solidFill>
                  <a:schemeClr val="accent2">
                    <a:lumMod val="60000"/>
                    <a:lumOff val="40000"/>
                  </a:schemeClr>
                </a:solidFill>
                <a:latin typeface="+mj-lt"/>
              </a:defRPr>
            </a:lvl1pPr>
            <a:lvl2pPr marL="0" indent="0">
              <a:lnSpc>
                <a:spcPct val="100000"/>
              </a:lnSpc>
              <a:spcBef>
                <a:spcPts val="600"/>
              </a:spcBef>
              <a:buNone/>
              <a:defRPr sz="1400"/>
            </a:lvl2pPr>
          </a:lstStyle>
          <a:p>
            <a:pPr lvl="0"/>
            <a:r>
              <a:rPr lang="en-US" dirty="0"/>
              <a:t>Metric 1</a:t>
            </a:r>
          </a:p>
        </p:txBody>
      </p:sp>
      <p:sp>
        <p:nvSpPr>
          <p:cNvPr id="78" name="Text Placeholder 73">
            <a:extLst>
              <a:ext uri="{FF2B5EF4-FFF2-40B4-BE49-F238E27FC236}">
                <a16:creationId xmlns:a16="http://schemas.microsoft.com/office/drawing/2014/main" id="{3544FEA9-E6C2-3488-1719-3C534B39FC07}"/>
              </a:ext>
            </a:extLst>
          </p:cNvPr>
          <p:cNvSpPr>
            <a:spLocks noGrp="1"/>
          </p:cNvSpPr>
          <p:nvPr>
            <p:ph type="body" sz="quarter" idx="19" hasCustomPrompt="1"/>
          </p:nvPr>
        </p:nvSpPr>
        <p:spPr>
          <a:xfrm>
            <a:off x="9491598" y="1802276"/>
            <a:ext cx="1790006" cy="327865"/>
          </a:xfrm>
        </p:spPr>
        <p:txBody>
          <a:bodyPr/>
          <a:lstStyle>
            <a:lvl1pPr marL="0" indent="0">
              <a:lnSpc>
                <a:spcPct val="100000"/>
              </a:lnSpc>
              <a:spcBef>
                <a:spcPts val="0"/>
              </a:spcBef>
              <a:buNone/>
              <a:defRPr b="1">
                <a:solidFill>
                  <a:schemeClr val="accent2">
                    <a:lumMod val="60000"/>
                    <a:lumOff val="40000"/>
                  </a:schemeClr>
                </a:solidFill>
                <a:latin typeface="+mj-lt"/>
              </a:defRPr>
            </a:lvl1pPr>
            <a:lvl2pPr marL="0" indent="0">
              <a:lnSpc>
                <a:spcPct val="100000"/>
              </a:lnSpc>
              <a:spcBef>
                <a:spcPts val="600"/>
              </a:spcBef>
              <a:buNone/>
              <a:defRPr sz="1400"/>
            </a:lvl2pPr>
          </a:lstStyle>
          <a:p>
            <a:pPr lvl="0"/>
            <a:r>
              <a:rPr lang="en-US" dirty="0"/>
              <a:t>Metric 2</a:t>
            </a:r>
          </a:p>
        </p:txBody>
      </p:sp>
      <p:sp>
        <p:nvSpPr>
          <p:cNvPr id="80" name="Text Placeholder 73">
            <a:extLst>
              <a:ext uri="{FF2B5EF4-FFF2-40B4-BE49-F238E27FC236}">
                <a16:creationId xmlns:a16="http://schemas.microsoft.com/office/drawing/2014/main" id="{11898AE3-74D6-142F-F047-8064171AF79D}"/>
              </a:ext>
            </a:extLst>
          </p:cNvPr>
          <p:cNvSpPr>
            <a:spLocks noGrp="1"/>
          </p:cNvSpPr>
          <p:nvPr>
            <p:ph type="body" sz="quarter" idx="21" hasCustomPrompt="1"/>
          </p:nvPr>
        </p:nvSpPr>
        <p:spPr>
          <a:xfrm>
            <a:off x="9491598" y="4696522"/>
            <a:ext cx="1790006" cy="327865"/>
          </a:xfrm>
        </p:spPr>
        <p:txBody>
          <a:bodyPr/>
          <a:lstStyle>
            <a:lvl1pPr marL="0" indent="0">
              <a:lnSpc>
                <a:spcPct val="100000"/>
              </a:lnSpc>
              <a:spcBef>
                <a:spcPts val="0"/>
              </a:spcBef>
              <a:buNone/>
              <a:defRPr b="1">
                <a:solidFill>
                  <a:schemeClr val="accent2">
                    <a:lumMod val="60000"/>
                    <a:lumOff val="40000"/>
                  </a:schemeClr>
                </a:solidFill>
                <a:latin typeface="+mj-lt"/>
              </a:defRPr>
            </a:lvl1pPr>
            <a:lvl2pPr marL="0" indent="0">
              <a:lnSpc>
                <a:spcPct val="100000"/>
              </a:lnSpc>
              <a:spcBef>
                <a:spcPts val="600"/>
              </a:spcBef>
              <a:buNone/>
              <a:defRPr sz="1400"/>
            </a:lvl2pPr>
          </a:lstStyle>
          <a:p>
            <a:pPr lvl="0"/>
            <a:r>
              <a:rPr lang="en-US" dirty="0"/>
              <a:t>Metric 4</a:t>
            </a:r>
          </a:p>
        </p:txBody>
      </p:sp>
      <p:sp>
        <p:nvSpPr>
          <p:cNvPr id="79" name="Text Placeholder 73">
            <a:extLst>
              <a:ext uri="{FF2B5EF4-FFF2-40B4-BE49-F238E27FC236}">
                <a16:creationId xmlns:a16="http://schemas.microsoft.com/office/drawing/2014/main" id="{7A1A0093-9793-2D7A-3D3F-45A540320967}"/>
              </a:ext>
            </a:extLst>
          </p:cNvPr>
          <p:cNvSpPr>
            <a:spLocks noGrp="1"/>
          </p:cNvSpPr>
          <p:nvPr>
            <p:ph type="body" sz="quarter" idx="20" hasCustomPrompt="1"/>
          </p:nvPr>
        </p:nvSpPr>
        <p:spPr>
          <a:xfrm>
            <a:off x="9491598" y="3249399"/>
            <a:ext cx="1790006" cy="327865"/>
          </a:xfrm>
        </p:spPr>
        <p:txBody>
          <a:bodyPr/>
          <a:lstStyle>
            <a:lvl1pPr marL="0" indent="0">
              <a:lnSpc>
                <a:spcPct val="100000"/>
              </a:lnSpc>
              <a:spcBef>
                <a:spcPts val="0"/>
              </a:spcBef>
              <a:buNone/>
              <a:defRPr b="1">
                <a:solidFill>
                  <a:schemeClr val="accent2">
                    <a:lumMod val="60000"/>
                    <a:lumOff val="40000"/>
                  </a:schemeClr>
                </a:solidFill>
                <a:latin typeface="+mj-lt"/>
              </a:defRPr>
            </a:lvl1pPr>
            <a:lvl2pPr marL="0" indent="0">
              <a:lnSpc>
                <a:spcPct val="100000"/>
              </a:lnSpc>
              <a:spcBef>
                <a:spcPts val="600"/>
              </a:spcBef>
              <a:buNone/>
              <a:defRPr sz="1400"/>
            </a:lvl2pPr>
          </a:lstStyle>
          <a:p>
            <a:pPr lvl="0"/>
            <a:r>
              <a:rPr lang="en-US" dirty="0"/>
              <a:t>Metric 3</a:t>
            </a:r>
          </a:p>
        </p:txBody>
      </p:sp>
      <p:sp>
        <p:nvSpPr>
          <p:cNvPr id="98" name="TextBox 97">
            <a:extLst>
              <a:ext uri="{FF2B5EF4-FFF2-40B4-BE49-F238E27FC236}">
                <a16:creationId xmlns:a16="http://schemas.microsoft.com/office/drawing/2014/main" id="{D2B69A14-0DC5-303C-31BA-DEBD9411A6D8}"/>
              </a:ext>
            </a:extLst>
          </p:cNvPr>
          <p:cNvSpPr txBox="1"/>
          <p:nvPr userDrawn="1"/>
        </p:nvSpPr>
        <p:spPr>
          <a:xfrm>
            <a:off x="11428787" y="6435041"/>
            <a:ext cx="344966" cy="246221"/>
          </a:xfrm>
          <a:prstGeom prst="rect">
            <a:avLst/>
          </a:prstGeom>
          <a:noFill/>
        </p:spPr>
        <p:txBody>
          <a:bodyPr wrap="none" rtlCol="0" anchor="ctr">
            <a:noAutofit/>
          </a:bodyPr>
          <a:lstStyle/>
          <a:p>
            <a:pPr algn="r"/>
            <a:fld id="{F6A62140-F3D2-42D5-B1F9-9337C2D324D2}" type="slidenum">
              <a:rPr lang="en-US" sz="1000" baseline="0" smtClean="0"/>
              <a:pPr algn="r"/>
              <a:t>‹#›</a:t>
            </a:fld>
            <a:endParaRPr lang="en-US" sz="1000" baseline="0"/>
          </a:p>
        </p:txBody>
      </p:sp>
      <p:sp>
        <p:nvSpPr>
          <p:cNvPr id="101" name="Text Placeholder 99">
            <a:extLst>
              <a:ext uri="{FF2B5EF4-FFF2-40B4-BE49-F238E27FC236}">
                <a16:creationId xmlns:a16="http://schemas.microsoft.com/office/drawing/2014/main" id="{73B19B6A-C213-79F0-A558-72AE9DFACFF7}"/>
              </a:ext>
            </a:extLst>
          </p:cNvPr>
          <p:cNvSpPr>
            <a:spLocks noGrp="1"/>
          </p:cNvSpPr>
          <p:nvPr>
            <p:ph type="body" sz="quarter" idx="22" hasCustomPrompt="1"/>
          </p:nvPr>
        </p:nvSpPr>
        <p:spPr>
          <a:xfrm>
            <a:off x="546100" y="2857594"/>
            <a:ext cx="3679403" cy="354669"/>
          </a:xfrm>
        </p:spPr>
        <p:txBody>
          <a:bodyPr/>
          <a:lstStyle>
            <a:lvl1pPr marL="0">
              <a:lnSpc>
                <a:spcPct val="100000"/>
              </a:lnSpc>
              <a:spcBef>
                <a:spcPts val="1200"/>
              </a:spcBef>
              <a:defRPr>
                <a:solidFill>
                  <a:schemeClr val="tx1"/>
                </a:solidFill>
              </a:defRPr>
            </a:lvl1pPr>
            <a:lvl2pPr marL="0">
              <a:lnSpc>
                <a:spcPct val="100000"/>
              </a:lnSpc>
              <a:spcBef>
                <a:spcPts val="1200"/>
              </a:spcBef>
              <a:defRPr sz="1200">
                <a:solidFill>
                  <a:schemeClr val="accent4"/>
                </a:solidFill>
              </a:defRPr>
            </a:lvl2pPr>
          </a:lstStyle>
          <a:p>
            <a:pPr lvl="0"/>
            <a:r>
              <a:rPr lang="en-US" dirty="0"/>
              <a:t>Heading 1</a:t>
            </a:r>
          </a:p>
        </p:txBody>
      </p:sp>
      <p:sp>
        <p:nvSpPr>
          <p:cNvPr id="103" name="Text Placeholder 99">
            <a:extLst>
              <a:ext uri="{FF2B5EF4-FFF2-40B4-BE49-F238E27FC236}">
                <a16:creationId xmlns:a16="http://schemas.microsoft.com/office/drawing/2014/main" id="{63E03B55-AD24-F1F5-CA2C-8C4FEC606641}"/>
              </a:ext>
            </a:extLst>
          </p:cNvPr>
          <p:cNvSpPr>
            <a:spLocks noGrp="1"/>
          </p:cNvSpPr>
          <p:nvPr>
            <p:ph type="body" sz="quarter" idx="23" hasCustomPrompt="1"/>
          </p:nvPr>
        </p:nvSpPr>
        <p:spPr>
          <a:xfrm>
            <a:off x="546100" y="3308520"/>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4" name="Text Placeholder 99">
            <a:extLst>
              <a:ext uri="{FF2B5EF4-FFF2-40B4-BE49-F238E27FC236}">
                <a16:creationId xmlns:a16="http://schemas.microsoft.com/office/drawing/2014/main" id="{384E90A4-86F7-0E4C-38E1-23C600E99DAD}"/>
              </a:ext>
            </a:extLst>
          </p:cNvPr>
          <p:cNvSpPr>
            <a:spLocks noGrp="1"/>
          </p:cNvSpPr>
          <p:nvPr>
            <p:ph type="body" sz="quarter" idx="24" hasCustomPrompt="1"/>
          </p:nvPr>
        </p:nvSpPr>
        <p:spPr>
          <a:xfrm>
            <a:off x="4923675" y="3308520"/>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5" name="Text Placeholder 99">
            <a:extLst>
              <a:ext uri="{FF2B5EF4-FFF2-40B4-BE49-F238E27FC236}">
                <a16:creationId xmlns:a16="http://schemas.microsoft.com/office/drawing/2014/main" id="{733642FB-77AC-CE52-38E1-1E5BF16EC125}"/>
              </a:ext>
            </a:extLst>
          </p:cNvPr>
          <p:cNvSpPr>
            <a:spLocks noGrp="1"/>
          </p:cNvSpPr>
          <p:nvPr>
            <p:ph type="body" sz="quarter" idx="25" hasCustomPrompt="1"/>
          </p:nvPr>
        </p:nvSpPr>
        <p:spPr>
          <a:xfrm>
            <a:off x="546100" y="4936223"/>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6" name="Text Placeholder 99">
            <a:extLst>
              <a:ext uri="{FF2B5EF4-FFF2-40B4-BE49-F238E27FC236}">
                <a16:creationId xmlns:a16="http://schemas.microsoft.com/office/drawing/2014/main" id="{17E04BA4-3990-E970-9F13-C836DCCC888B}"/>
              </a:ext>
            </a:extLst>
          </p:cNvPr>
          <p:cNvSpPr>
            <a:spLocks noGrp="1"/>
          </p:cNvSpPr>
          <p:nvPr>
            <p:ph type="body" sz="quarter" idx="26" hasCustomPrompt="1"/>
          </p:nvPr>
        </p:nvSpPr>
        <p:spPr>
          <a:xfrm>
            <a:off x="4923675" y="4936223"/>
            <a:ext cx="3679403" cy="791841"/>
          </a:xfrm>
        </p:spPr>
        <p:txBody>
          <a:bodyPr>
            <a:noAutofit/>
          </a:bodyPr>
          <a:lstStyle>
            <a:lvl1pPr marL="0">
              <a:lnSpc>
                <a:spcPct val="100000"/>
              </a:lnSpc>
              <a:spcBef>
                <a:spcPts val="1200"/>
              </a:spcBef>
              <a:defRPr sz="1200">
                <a:solidFill>
                  <a:schemeClr val="tx1"/>
                </a:solidFill>
                <a:latin typeface="+mn-lt"/>
              </a:defRPr>
            </a:lvl1pPr>
            <a:lvl2pPr marL="0">
              <a:lnSpc>
                <a:spcPct val="100000"/>
              </a:lnSpc>
              <a:spcBef>
                <a:spcPts val="1200"/>
              </a:spcBef>
              <a:defRPr sz="1200">
                <a:solidFill>
                  <a:schemeClr val="accent4"/>
                </a:solidFill>
              </a:defRPr>
            </a:lvl2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p>
        </p:txBody>
      </p:sp>
      <p:sp>
        <p:nvSpPr>
          <p:cNvPr id="109" name="Text Placeholder 107">
            <a:extLst>
              <a:ext uri="{FF2B5EF4-FFF2-40B4-BE49-F238E27FC236}">
                <a16:creationId xmlns:a16="http://schemas.microsoft.com/office/drawing/2014/main" id="{5AD416AF-47B8-783F-6826-DDBE81CDF641}"/>
              </a:ext>
            </a:extLst>
          </p:cNvPr>
          <p:cNvSpPr>
            <a:spLocks noGrp="1"/>
          </p:cNvSpPr>
          <p:nvPr>
            <p:ph type="body" sz="quarter" idx="27" hasCustomPrompt="1"/>
          </p:nvPr>
        </p:nvSpPr>
        <p:spPr>
          <a:xfrm>
            <a:off x="9491598" y="760776"/>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1 </a:t>
            </a:r>
            <a:br>
              <a:rPr lang="en-US" dirty="0"/>
            </a:br>
            <a:r>
              <a:rPr lang="en-US" dirty="0"/>
              <a:t>goes here</a:t>
            </a:r>
          </a:p>
        </p:txBody>
      </p:sp>
      <p:sp>
        <p:nvSpPr>
          <p:cNvPr id="115" name="Text Placeholder 107">
            <a:extLst>
              <a:ext uri="{FF2B5EF4-FFF2-40B4-BE49-F238E27FC236}">
                <a16:creationId xmlns:a16="http://schemas.microsoft.com/office/drawing/2014/main" id="{320F423C-8E2B-6DD5-59A0-6FA1B90411F0}"/>
              </a:ext>
            </a:extLst>
          </p:cNvPr>
          <p:cNvSpPr>
            <a:spLocks noGrp="1"/>
          </p:cNvSpPr>
          <p:nvPr>
            <p:ph type="body" sz="quarter" idx="28" hasCustomPrompt="1"/>
          </p:nvPr>
        </p:nvSpPr>
        <p:spPr>
          <a:xfrm>
            <a:off x="9491598" y="2188649"/>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2 </a:t>
            </a:r>
            <a:br>
              <a:rPr lang="en-US" dirty="0"/>
            </a:br>
            <a:r>
              <a:rPr lang="en-US" dirty="0"/>
              <a:t>goes here</a:t>
            </a:r>
          </a:p>
        </p:txBody>
      </p:sp>
      <p:sp>
        <p:nvSpPr>
          <p:cNvPr id="116" name="Text Placeholder 107">
            <a:extLst>
              <a:ext uri="{FF2B5EF4-FFF2-40B4-BE49-F238E27FC236}">
                <a16:creationId xmlns:a16="http://schemas.microsoft.com/office/drawing/2014/main" id="{8D9D79ED-BE74-68CB-9CF8-DDA61E30F1BF}"/>
              </a:ext>
            </a:extLst>
          </p:cNvPr>
          <p:cNvSpPr>
            <a:spLocks noGrp="1"/>
          </p:cNvSpPr>
          <p:nvPr>
            <p:ph type="body" sz="quarter" idx="29" hasCustomPrompt="1"/>
          </p:nvPr>
        </p:nvSpPr>
        <p:spPr>
          <a:xfrm>
            <a:off x="9491598" y="3635772"/>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3 </a:t>
            </a:r>
            <a:br>
              <a:rPr lang="en-US" dirty="0"/>
            </a:br>
            <a:r>
              <a:rPr lang="en-US" dirty="0"/>
              <a:t>goes here</a:t>
            </a:r>
          </a:p>
        </p:txBody>
      </p:sp>
      <p:sp>
        <p:nvSpPr>
          <p:cNvPr id="117" name="Text Placeholder 107">
            <a:extLst>
              <a:ext uri="{FF2B5EF4-FFF2-40B4-BE49-F238E27FC236}">
                <a16:creationId xmlns:a16="http://schemas.microsoft.com/office/drawing/2014/main" id="{F764EB3E-09F1-774A-C0BD-3710EA5DA19E}"/>
              </a:ext>
            </a:extLst>
          </p:cNvPr>
          <p:cNvSpPr>
            <a:spLocks noGrp="1"/>
          </p:cNvSpPr>
          <p:nvPr>
            <p:ph type="body" sz="quarter" idx="30" hasCustomPrompt="1"/>
          </p:nvPr>
        </p:nvSpPr>
        <p:spPr>
          <a:xfrm>
            <a:off x="9491598" y="5082895"/>
            <a:ext cx="1790006" cy="638115"/>
          </a:xfrm>
        </p:spPr>
        <p:txBody>
          <a:bodyPr>
            <a:normAutofit/>
          </a:bodyPr>
          <a:lstStyle>
            <a:lvl1pPr>
              <a:lnSpc>
                <a:spcPct val="100000"/>
              </a:lnSpc>
              <a:spcBef>
                <a:spcPts val="0"/>
              </a:spcBef>
              <a:defRPr sz="1400">
                <a:solidFill>
                  <a:schemeClr val="tx1"/>
                </a:solidFill>
                <a:latin typeface="+mn-lt"/>
              </a:defRPr>
            </a:lvl1pPr>
          </a:lstStyle>
          <a:p>
            <a:pPr lvl="0"/>
            <a:r>
              <a:rPr lang="en-US" dirty="0"/>
              <a:t>Headline metrics 4</a:t>
            </a:r>
            <a:br>
              <a:rPr lang="en-US" dirty="0"/>
            </a:br>
            <a:r>
              <a:rPr lang="en-US" dirty="0"/>
              <a:t>goes here</a:t>
            </a:r>
          </a:p>
        </p:txBody>
      </p:sp>
      <p:sp>
        <p:nvSpPr>
          <p:cNvPr id="2" name="Footer Placeholder 1">
            <a:extLst>
              <a:ext uri="{FF2B5EF4-FFF2-40B4-BE49-F238E27FC236}">
                <a16:creationId xmlns:a16="http://schemas.microsoft.com/office/drawing/2014/main" id="{5BDC77D7-9920-3A96-BCC1-5CAADEB4CA6B}"/>
              </a:ext>
            </a:extLst>
          </p:cNvPr>
          <p:cNvSpPr>
            <a:spLocks noGrp="1"/>
          </p:cNvSpPr>
          <p:nvPr>
            <p:ph type="ftr" sz="quarter" idx="31"/>
          </p:nvPr>
        </p:nvSpPr>
        <p:spPr/>
        <p:txBody>
          <a:bodyPr/>
          <a:lstStyle/>
          <a:p>
            <a:pPr algn="r"/>
            <a:r>
              <a:rPr lang="en-US"/>
              <a:t>Confidential</a:t>
            </a:r>
            <a:endParaRPr lang="en-US" sz="1000" kern="1200" baseline="0" dirty="0">
              <a:solidFill>
                <a:schemeClr val="tx1"/>
              </a:solidFill>
              <a:latin typeface="+mn-lt"/>
              <a:ea typeface="+mn-ea"/>
              <a:cs typeface="+mn-cs"/>
            </a:endParaRPr>
          </a:p>
        </p:txBody>
      </p:sp>
      <p:cxnSp>
        <p:nvCxnSpPr>
          <p:cNvPr id="4" name="Straight Connector 3">
            <a:extLst>
              <a:ext uri="{FF2B5EF4-FFF2-40B4-BE49-F238E27FC236}">
                <a16:creationId xmlns:a16="http://schemas.microsoft.com/office/drawing/2014/main" id="{ACC94695-4A92-1825-C5DA-B01CE1636CDF}"/>
              </a:ext>
            </a:extLst>
          </p:cNvPr>
          <p:cNvCxnSpPr/>
          <p:nvPr userDrawn="1"/>
        </p:nvCxnSpPr>
        <p:spPr>
          <a:xfrm>
            <a:off x="11399240" y="6480050"/>
            <a:ext cx="0" cy="150409"/>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9741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 3 Highlighters with 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845CD5-757F-82F9-CB81-7F46A1A76B74}"/>
              </a:ext>
            </a:extLst>
          </p:cNvPr>
          <p:cNvSpPr/>
          <p:nvPr userDrawn="1"/>
        </p:nvSpPr>
        <p:spPr>
          <a:xfrm>
            <a:off x="246956" y="-2"/>
            <a:ext cx="3787961" cy="6858001"/>
          </a:xfrm>
          <a:prstGeom prst="rect">
            <a:avLst/>
          </a:prstGeom>
          <a:solidFill>
            <a:srgbClr val="1C2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2331548"/>
            <a:ext cx="3046186" cy="2317453"/>
          </a:xfrm>
        </p:spPr>
        <p:txBody>
          <a:bodyPr lIns="0" anchor="t">
            <a:noAutofit/>
          </a:bodyPr>
          <a:lstStyle>
            <a:lvl1pPr marL="0" algn="l" defTabSz="914400" rtl="0" eaLnBrk="1" latinLnBrk="0" hangingPunct="1">
              <a:lnSpc>
                <a:spcPct val="100000"/>
              </a:lnSpc>
              <a:spcBef>
                <a:spcPct val="0"/>
              </a:spcBef>
              <a:defRPr lang="en-IN" sz="3600" kern="1200" dirty="0">
                <a:solidFill>
                  <a:schemeClr val="tx1"/>
                </a:solidFill>
                <a:latin typeface="+mn-lt"/>
                <a:ea typeface="+mj-ea"/>
                <a:cs typeface="Aptos Serif" panose="02020604070405020304" pitchFamily="18" charset="0"/>
              </a:defRPr>
            </a:lvl1pPr>
          </a:lstStyle>
          <a:p>
            <a:r>
              <a:rPr lang="en-US" dirty="0"/>
              <a:t>Insert Content of 4-5 words</a:t>
            </a:r>
          </a:p>
        </p:txBody>
      </p:sp>
      <p:sp>
        <p:nvSpPr>
          <p:cNvPr id="7"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8000" y="1907361"/>
            <a:ext cx="3033486" cy="377823"/>
          </a:xfrm>
        </p:spPr>
        <p:txBody>
          <a:bodyPr lIns="0">
            <a:noAutofit/>
          </a:bodyPr>
          <a:lstStyle>
            <a:lvl1pPr marL="0" indent="0">
              <a:buNone/>
              <a:defRPr sz="2800">
                <a:solidFill>
                  <a:schemeClr val="accent2">
                    <a:lumMod val="60000"/>
                    <a:lumOff val="40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pic>
        <p:nvPicPr>
          <p:cNvPr id="23" name="Picture 22">
            <a:extLst>
              <a:ext uri="{FF2B5EF4-FFF2-40B4-BE49-F238E27FC236}">
                <a16:creationId xmlns:a16="http://schemas.microsoft.com/office/drawing/2014/main" id="{DED61998-1AFF-68BC-AF83-A1D8343DDC9F}"/>
              </a:ext>
            </a:extLst>
          </p:cNvPr>
          <p:cNvPicPr>
            <a:picLocks noChangeAspect="1"/>
          </p:cNvPicPr>
          <p:nvPr userDrawn="1"/>
        </p:nvPicPr>
        <p:blipFill>
          <a:blip r:embed="rId2">
            <a:duotone>
              <a:schemeClr val="accent2">
                <a:shade val="45000"/>
                <a:satMod val="135000"/>
              </a:schemeClr>
              <a:prstClr val="white"/>
            </a:duotone>
            <a:alphaModFix amt="1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521798" y="719156"/>
            <a:ext cx="5360914" cy="5355876"/>
          </a:xfrm>
          <a:prstGeom prst="rect">
            <a:avLst/>
          </a:prstGeom>
        </p:spPr>
      </p:pic>
      <p:sp>
        <p:nvSpPr>
          <p:cNvPr id="61" name="Text Placeholder 53">
            <a:extLst>
              <a:ext uri="{FF2B5EF4-FFF2-40B4-BE49-F238E27FC236}">
                <a16:creationId xmlns:a16="http://schemas.microsoft.com/office/drawing/2014/main" id="{69EEEDE1-A24F-2679-B2A6-C7D9539977C8}"/>
              </a:ext>
            </a:extLst>
          </p:cNvPr>
          <p:cNvSpPr>
            <a:spLocks noGrp="1"/>
          </p:cNvSpPr>
          <p:nvPr>
            <p:ph type="body" sz="quarter" idx="15"/>
          </p:nvPr>
        </p:nvSpPr>
        <p:spPr>
          <a:xfrm>
            <a:off x="5213767" y="855845"/>
            <a:ext cx="2225713" cy="2225712"/>
          </a:xfrm>
          <a:prstGeom prst="roundRect">
            <a:avLst>
              <a:gd name="adj" fmla="val 5298"/>
            </a:avLst>
          </a:prstGeom>
          <a:solidFill>
            <a:srgbClr val="1C2737"/>
          </a:solidFill>
        </p:spPr>
        <p:txBody>
          <a:bodyPr>
            <a:normAutofit/>
          </a:bodyPr>
          <a:lstStyle>
            <a:lvl1pPr algn="ctr">
              <a:defRPr sz="1400">
                <a:solidFill>
                  <a:srgbClr val="1C2737"/>
                </a:solidFill>
              </a:defRPr>
            </a:lvl1pPr>
            <a:lvl2pPr marL="0" algn="ctr">
              <a:defRPr sz="1200"/>
            </a:lvl2pPr>
          </a:lstStyle>
          <a:p>
            <a:pPr lvl="0"/>
            <a:endParaRPr lang="en-US" dirty="0"/>
          </a:p>
        </p:txBody>
      </p:sp>
      <p:sp>
        <p:nvSpPr>
          <p:cNvPr id="62" name="Text Placeholder 53">
            <a:extLst>
              <a:ext uri="{FF2B5EF4-FFF2-40B4-BE49-F238E27FC236}">
                <a16:creationId xmlns:a16="http://schemas.microsoft.com/office/drawing/2014/main" id="{8331EAC6-2C31-BC77-53CC-A414E98770C9}"/>
              </a:ext>
            </a:extLst>
          </p:cNvPr>
          <p:cNvSpPr>
            <a:spLocks noGrp="1"/>
          </p:cNvSpPr>
          <p:nvPr>
            <p:ph type="body" sz="quarter" idx="16"/>
          </p:nvPr>
        </p:nvSpPr>
        <p:spPr>
          <a:xfrm>
            <a:off x="5314936" y="957014"/>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rgbClr val="1C2737"/>
                </a:solidFill>
              </a:defRPr>
            </a:lvl1pPr>
            <a:lvl2pPr marL="0" algn="ctr">
              <a:defRPr sz="1200"/>
            </a:lvl2pPr>
          </a:lstStyle>
          <a:p>
            <a:pPr lvl="0"/>
            <a:endParaRPr lang="en-US" dirty="0"/>
          </a:p>
        </p:txBody>
      </p:sp>
      <p:sp>
        <p:nvSpPr>
          <p:cNvPr id="65" name="Picture Placeholder 64">
            <a:extLst>
              <a:ext uri="{FF2B5EF4-FFF2-40B4-BE49-F238E27FC236}">
                <a16:creationId xmlns:a16="http://schemas.microsoft.com/office/drawing/2014/main" id="{DDE60E34-0AD1-DD4E-0C66-CF1CCB5A3DFF}"/>
              </a:ext>
            </a:extLst>
          </p:cNvPr>
          <p:cNvSpPr>
            <a:spLocks noGrp="1"/>
          </p:cNvSpPr>
          <p:nvPr>
            <p:ph type="pic" sz="quarter" idx="17"/>
          </p:nvPr>
        </p:nvSpPr>
        <p:spPr>
          <a:xfrm>
            <a:off x="6089886" y="1324134"/>
            <a:ext cx="444430" cy="444430"/>
          </a:xfrm>
        </p:spPr>
        <p:txBody>
          <a:bodyPr/>
          <a:lstStyle/>
          <a:p>
            <a:endParaRPr lang="en-IN"/>
          </a:p>
        </p:txBody>
      </p:sp>
      <p:sp>
        <p:nvSpPr>
          <p:cNvPr id="54" name="Text Placeholder 53">
            <a:extLst>
              <a:ext uri="{FF2B5EF4-FFF2-40B4-BE49-F238E27FC236}">
                <a16:creationId xmlns:a16="http://schemas.microsoft.com/office/drawing/2014/main" id="{16B63C84-390C-636C-F2E4-9C36F66293C3}"/>
              </a:ext>
            </a:extLst>
          </p:cNvPr>
          <p:cNvSpPr>
            <a:spLocks noGrp="1"/>
          </p:cNvSpPr>
          <p:nvPr userDrawn="1">
            <p:ph type="body" sz="quarter" idx="13" hasCustomPrompt="1"/>
          </p:nvPr>
        </p:nvSpPr>
        <p:spPr>
          <a:xfrm>
            <a:off x="5561892" y="1836361"/>
            <a:ext cx="1492250" cy="190355"/>
          </a:xfrm>
        </p:spPr>
        <p:txBody>
          <a:bodyPr>
            <a:normAutofit/>
          </a:bodyPr>
          <a:lstStyle>
            <a:lvl1pPr algn="ctr">
              <a:defRPr sz="1400">
                <a:solidFill>
                  <a:schemeClr val="accent2">
                    <a:lumMod val="60000"/>
                    <a:lumOff val="40000"/>
                  </a:schemeClr>
                </a:solidFill>
              </a:defRPr>
            </a:lvl1pPr>
            <a:lvl2pPr marL="0" algn="ctr">
              <a:defRPr sz="1200"/>
            </a:lvl2pPr>
          </a:lstStyle>
          <a:p>
            <a:pPr lvl="0"/>
            <a:r>
              <a:rPr lang="en-US" dirty="0"/>
              <a:t>Heading 1</a:t>
            </a:r>
          </a:p>
        </p:txBody>
      </p:sp>
      <p:sp>
        <p:nvSpPr>
          <p:cNvPr id="57" name="Text Placeholder 53">
            <a:extLst>
              <a:ext uri="{FF2B5EF4-FFF2-40B4-BE49-F238E27FC236}">
                <a16:creationId xmlns:a16="http://schemas.microsoft.com/office/drawing/2014/main" id="{D323DB6A-76F2-126C-615F-3304B57E9BE7}"/>
              </a:ext>
            </a:extLst>
          </p:cNvPr>
          <p:cNvSpPr>
            <a:spLocks noGrp="1"/>
          </p:cNvSpPr>
          <p:nvPr>
            <p:ph type="body" sz="quarter" idx="14" hasCustomPrompt="1"/>
          </p:nvPr>
        </p:nvSpPr>
        <p:spPr>
          <a:xfrm>
            <a:off x="5561892" y="2040843"/>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73" name="Text Placeholder 53">
            <a:extLst>
              <a:ext uri="{FF2B5EF4-FFF2-40B4-BE49-F238E27FC236}">
                <a16:creationId xmlns:a16="http://schemas.microsoft.com/office/drawing/2014/main" id="{B634651F-FD01-61E2-76E2-2BF9D934522C}"/>
              </a:ext>
            </a:extLst>
          </p:cNvPr>
          <p:cNvSpPr>
            <a:spLocks noGrp="1"/>
          </p:cNvSpPr>
          <p:nvPr>
            <p:ph type="body" sz="quarter" idx="18"/>
          </p:nvPr>
        </p:nvSpPr>
        <p:spPr>
          <a:xfrm>
            <a:off x="8926198" y="1427311"/>
            <a:ext cx="2225713" cy="2225712"/>
          </a:xfrm>
          <a:prstGeom prst="roundRect">
            <a:avLst>
              <a:gd name="adj" fmla="val 5298"/>
            </a:avLst>
          </a:prstGeom>
          <a:solidFill>
            <a:srgbClr val="1C2737"/>
          </a:solidFill>
        </p:spPr>
        <p:txBody>
          <a:bodyPr>
            <a:normAutofit/>
          </a:bodyPr>
          <a:lstStyle>
            <a:lvl1pPr algn="ctr">
              <a:defRPr sz="1400">
                <a:solidFill>
                  <a:srgbClr val="1C2737"/>
                </a:solidFill>
              </a:defRPr>
            </a:lvl1pPr>
            <a:lvl2pPr marL="0" algn="ctr">
              <a:defRPr sz="1200"/>
            </a:lvl2pPr>
          </a:lstStyle>
          <a:p>
            <a:pPr lvl="0"/>
            <a:endParaRPr lang="en-US" dirty="0"/>
          </a:p>
        </p:txBody>
      </p:sp>
      <p:sp>
        <p:nvSpPr>
          <p:cNvPr id="75" name="Text Placeholder 53">
            <a:extLst>
              <a:ext uri="{FF2B5EF4-FFF2-40B4-BE49-F238E27FC236}">
                <a16:creationId xmlns:a16="http://schemas.microsoft.com/office/drawing/2014/main" id="{5F5013A6-AC66-61A4-8EE1-7C197CDF9329}"/>
              </a:ext>
            </a:extLst>
          </p:cNvPr>
          <p:cNvSpPr>
            <a:spLocks noGrp="1"/>
          </p:cNvSpPr>
          <p:nvPr>
            <p:ph type="body" sz="quarter" idx="19"/>
          </p:nvPr>
        </p:nvSpPr>
        <p:spPr>
          <a:xfrm>
            <a:off x="9027366" y="1528480"/>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rgbClr val="1C2737"/>
                </a:solidFill>
              </a:defRPr>
            </a:lvl1pPr>
            <a:lvl2pPr marL="0" algn="ctr">
              <a:defRPr sz="1200"/>
            </a:lvl2pPr>
          </a:lstStyle>
          <a:p>
            <a:pPr lvl="0"/>
            <a:endParaRPr lang="en-US" dirty="0"/>
          </a:p>
        </p:txBody>
      </p:sp>
      <p:sp>
        <p:nvSpPr>
          <p:cNvPr id="76" name="Picture Placeholder 64">
            <a:extLst>
              <a:ext uri="{FF2B5EF4-FFF2-40B4-BE49-F238E27FC236}">
                <a16:creationId xmlns:a16="http://schemas.microsoft.com/office/drawing/2014/main" id="{6787C8C2-F0D5-56FF-63D3-DBC1D2D53024}"/>
              </a:ext>
            </a:extLst>
          </p:cNvPr>
          <p:cNvSpPr>
            <a:spLocks noGrp="1"/>
          </p:cNvSpPr>
          <p:nvPr>
            <p:ph type="pic" sz="quarter" idx="20"/>
          </p:nvPr>
        </p:nvSpPr>
        <p:spPr>
          <a:xfrm>
            <a:off x="9802317" y="1895600"/>
            <a:ext cx="444430" cy="444430"/>
          </a:xfrm>
        </p:spPr>
        <p:txBody>
          <a:bodyPr/>
          <a:lstStyle/>
          <a:p>
            <a:endParaRPr lang="en-IN"/>
          </a:p>
        </p:txBody>
      </p:sp>
      <p:sp>
        <p:nvSpPr>
          <p:cNvPr id="77" name="Text Placeholder 53">
            <a:extLst>
              <a:ext uri="{FF2B5EF4-FFF2-40B4-BE49-F238E27FC236}">
                <a16:creationId xmlns:a16="http://schemas.microsoft.com/office/drawing/2014/main" id="{7ED1912D-A245-5011-E21D-D8E1F16B5951}"/>
              </a:ext>
            </a:extLst>
          </p:cNvPr>
          <p:cNvSpPr>
            <a:spLocks noGrp="1"/>
          </p:cNvSpPr>
          <p:nvPr>
            <p:ph type="body" sz="quarter" idx="21" hasCustomPrompt="1"/>
          </p:nvPr>
        </p:nvSpPr>
        <p:spPr>
          <a:xfrm>
            <a:off x="9274323" y="2407827"/>
            <a:ext cx="1492250" cy="190355"/>
          </a:xfrm>
        </p:spPr>
        <p:txBody>
          <a:bodyPr>
            <a:normAutofit/>
          </a:bodyPr>
          <a:lstStyle>
            <a:lvl1pPr algn="ctr">
              <a:defRPr sz="1400">
                <a:solidFill>
                  <a:schemeClr val="accent2">
                    <a:lumMod val="60000"/>
                    <a:lumOff val="40000"/>
                  </a:schemeClr>
                </a:solidFill>
              </a:defRPr>
            </a:lvl1pPr>
            <a:lvl2pPr marL="0" algn="ctr">
              <a:defRPr sz="1200"/>
            </a:lvl2pPr>
          </a:lstStyle>
          <a:p>
            <a:pPr lvl="0"/>
            <a:r>
              <a:rPr lang="en-US" dirty="0"/>
              <a:t>Heading 2</a:t>
            </a:r>
          </a:p>
        </p:txBody>
      </p:sp>
      <p:sp>
        <p:nvSpPr>
          <p:cNvPr id="81" name="Text Placeholder 53">
            <a:extLst>
              <a:ext uri="{FF2B5EF4-FFF2-40B4-BE49-F238E27FC236}">
                <a16:creationId xmlns:a16="http://schemas.microsoft.com/office/drawing/2014/main" id="{A7138010-5BEA-4B1B-234B-ACC0B9708065}"/>
              </a:ext>
            </a:extLst>
          </p:cNvPr>
          <p:cNvSpPr>
            <a:spLocks noGrp="1"/>
          </p:cNvSpPr>
          <p:nvPr>
            <p:ph type="body" sz="quarter" idx="22" hasCustomPrompt="1"/>
          </p:nvPr>
        </p:nvSpPr>
        <p:spPr>
          <a:xfrm>
            <a:off x="9274323" y="2612309"/>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87" name="Text Placeholder 53">
            <a:extLst>
              <a:ext uri="{FF2B5EF4-FFF2-40B4-BE49-F238E27FC236}">
                <a16:creationId xmlns:a16="http://schemas.microsoft.com/office/drawing/2014/main" id="{9F8AC921-781F-639C-43B1-41179D675B8C}"/>
              </a:ext>
            </a:extLst>
          </p:cNvPr>
          <p:cNvSpPr>
            <a:spLocks noGrp="1"/>
          </p:cNvSpPr>
          <p:nvPr>
            <p:ph type="body" sz="quarter" idx="23"/>
          </p:nvPr>
        </p:nvSpPr>
        <p:spPr>
          <a:xfrm>
            <a:off x="6464981" y="3845133"/>
            <a:ext cx="2225713" cy="2225712"/>
          </a:xfrm>
          <a:prstGeom prst="roundRect">
            <a:avLst>
              <a:gd name="adj" fmla="val 5298"/>
            </a:avLst>
          </a:prstGeom>
          <a:solidFill>
            <a:srgbClr val="1C2737"/>
          </a:solidFill>
        </p:spPr>
        <p:txBody>
          <a:bodyPr>
            <a:normAutofit/>
          </a:bodyPr>
          <a:lstStyle>
            <a:lvl1pPr algn="ctr">
              <a:defRPr sz="1400">
                <a:solidFill>
                  <a:srgbClr val="1C2737"/>
                </a:solidFill>
              </a:defRPr>
            </a:lvl1pPr>
            <a:lvl2pPr marL="0" algn="ctr">
              <a:defRPr sz="1200"/>
            </a:lvl2pPr>
          </a:lstStyle>
          <a:p>
            <a:pPr lvl="0"/>
            <a:endParaRPr lang="en-US" dirty="0"/>
          </a:p>
        </p:txBody>
      </p:sp>
      <p:sp>
        <p:nvSpPr>
          <p:cNvPr id="88" name="Text Placeholder 53">
            <a:extLst>
              <a:ext uri="{FF2B5EF4-FFF2-40B4-BE49-F238E27FC236}">
                <a16:creationId xmlns:a16="http://schemas.microsoft.com/office/drawing/2014/main" id="{046B9033-F630-D5D7-362D-3D8914652F78}"/>
              </a:ext>
            </a:extLst>
          </p:cNvPr>
          <p:cNvSpPr>
            <a:spLocks noGrp="1"/>
          </p:cNvSpPr>
          <p:nvPr>
            <p:ph type="body" sz="quarter" idx="24"/>
          </p:nvPr>
        </p:nvSpPr>
        <p:spPr>
          <a:xfrm>
            <a:off x="6566150" y="3946302"/>
            <a:ext cx="2023376" cy="2023375"/>
          </a:xfrm>
          <a:prstGeom prst="roundRect">
            <a:avLst>
              <a:gd name="adj" fmla="val 5013"/>
            </a:avLst>
          </a:prstGeom>
          <a:noFill/>
          <a:ln>
            <a:solidFill>
              <a:schemeClr val="tx2">
                <a:alpha val="20000"/>
              </a:schemeClr>
            </a:solidFill>
          </a:ln>
        </p:spPr>
        <p:txBody>
          <a:bodyPr>
            <a:normAutofit/>
          </a:bodyPr>
          <a:lstStyle>
            <a:lvl1pPr algn="ctr">
              <a:defRPr sz="1400">
                <a:solidFill>
                  <a:srgbClr val="1C2737"/>
                </a:solidFill>
              </a:defRPr>
            </a:lvl1pPr>
            <a:lvl2pPr marL="0" algn="ctr">
              <a:defRPr sz="1200"/>
            </a:lvl2pPr>
          </a:lstStyle>
          <a:p>
            <a:pPr lvl="0"/>
            <a:endParaRPr lang="en-US" dirty="0"/>
          </a:p>
        </p:txBody>
      </p:sp>
      <p:sp>
        <p:nvSpPr>
          <p:cNvPr id="89" name="Picture Placeholder 64">
            <a:extLst>
              <a:ext uri="{FF2B5EF4-FFF2-40B4-BE49-F238E27FC236}">
                <a16:creationId xmlns:a16="http://schemas.microsoft.com/office/drawing/2014/main" id="{D4F54B7E-305F-77BC-3A94-3FBB48249B16}"/>
              </a:ext>
            </a:extLst>
          </p:cNvPr>
          <p:cNvSpPr>
            <a:spLocks noGrp="1"/>
          </p:cNvSpPr>
          <p:nvPr>
            <p:ph type="pic" sz="quarter" idx="25"/>
          </p:nvPr>
        </p:nvSpPr>
        <p:spPr>
          <a:xfrm>
            <a:off x="7341100" y="4313422"/>
            <a:ext cx="444430" cy="444430"/>
          </a:xfrm>
        </p:spPr>
        <p:txBody>
          <a:bodyPr/>
          <a:lstStyle/>
          <a:p>
            <a:endParaRPr lang="en-IN"/>
          </a:p>
        </p:txBody>
      </p:sp>
      <p:sp>
        <p:nvSpPr>
          <p:cNvPr id="90" name="Text Placeholder 53">
            <a:extLst>
              <a:ext uri="{FF2B5EF4-FFF2-40B4-BE49-F238E27FC236}">
                <a16:creationId xmlns:a16="http://schemas.microsoft.com/office/drawing/2014/main" id="{D2567726-E0BC-DBC8-B6AB-20BEC2D2425C}"/>
              </a:ext>
            </a:extLst>
          </p:cNvPr>
          <p:cNvSpPr>
            <a:spLocks noGrp="1"/>
          </p:cNvSpPr>
          <p:nvPr>
            <p:ph type="body" sz="quarter" idx="26" hasCustomPrompt="1"/>
          </p:nvPr>
        </p:nvSpPr>
        <p:spPr>
          <a:xfrm>
            <a:off x="6813106" y="4825649"/>
            <a:ext cx="1492250" cy="190355"/>
          </a:xfrm>
        </p:spPr>
        <p:txBody>
          <a:bodyPr>
            <a:normAutofit/>
          </a:bodyPr>
          <a:lstStyle>
            <a:lvl1pPr algn="ctr">
              <a:defRPr sz="1400">
                <a:solidFill>
                  <a:schemeClr val="accent2">
                    <a:lumMod val="60000"/>
                    <a:lumOff val="40000"/>
                  </a:schemeClr>
                </a:solidFill>
              </a:defRPr>
            </a:lvl1pPr>
            <a:lvl2pPr marL="0" algn="ctr">
              <a:defRPr sz="1200"/>
            </a:lvl2pPr>
          </a:lstStyle>
          <a:p>
            <a:pPr lvl="0"/>
            <a:r>
              <a:rPr lang="en-US" dirty="0"/>
              <a:t>Heading 3</a:t>
            </a:r>
          </a:p>
        </p:txBody>
      </p:sp>
      <p:sp>
        <p:nvSpPr>
          <p:cNvPr id="91" name="Text Placeholder 53">
            <a:extLst>
              <a:ext uri="{FF2B5EF4-FFF2-40B4-BE49-F238E27FC236}">
                <a16:creationId xmlns:a16="http://schemas.microsoft.com/office/drawing/2014/main" id="{3A4AF688-E26F-D846-98B1-4ADD11922218}"/>
              </a:ext>
            </a:extLst>
          </p:cNvPr>
          <p:cNvSpPr>
            <a:spLocks noGrp="1"/>
          </p:cNvSpPr>
          <p:nvPr>
            <p:ph type="body" sz="quarter" idx="27" hasCustomPrompt="1"/>
          </p:nvPr>
        </p:nvSpPr>
        <p:spPr>
          <a:xfrm>
            <a:off x="6813106" y="5030131"/>
            <a:ext cx="1492250" cy="559216"/>
          </a:xfrm>
        </p:spPr>
        <p:txBody>
          <a:bodyPr>
            <a:noAutofit/>
          </a:bodyPr>
          <a:lstStyle>
            <a:lvl1pPr algn="ctr">
              <a:lnSpc>
                <a:spcPct val="100000"/>
              </a:lnSpc>
              <a:spcBef>
                <a:spcPts val="0"/>
              </a:spcBef>
              <a:defRPr sz="1100">
                <a:solidFill>
                  <a:schemeClr val="tx1"/>
                </a:solidFill>
                <a:latin typeface="+mn-lt"/>
              </a:defRPr>
            </a:lvl1pPr>
          </a:lstStyle>
          <a:p>
            <a:pPr lvl="0"/>
            <a:r>
              <a:rPr lang="en-US" dirty="0"/>
              <a:t>Brief explanation – </a:t>
            </a:r>
            <a:br>
              <a:rPr lang="en-US" dirty="0"/>
            </a:br>
            <a:r>
              <a:rPr lang="en-US" dirty="0"/>
              <a:t>lorem ipsum dolor </a:t>
            </a:r>
            <a:br>
              <a:rPr lang="en-US" dirty="0"/>
            </a:br>
            <a:r>
              <a:rPr lang="en-US" dirty="0"/>
              <a:t>sit </a:t>
            </a:r>
            <a:r>
              <a:rPr lang="en-US" dirty="0" err="1"/>
              <a:t>amet</a:t>
            </a:r>
            <a:r>
              <a:rPr lang="en-US" dirty="0"/>
              <a:t> </a:t>
            </a:r>
          </a:p>
        </p:txBody>
      </p:sp>
      <p:sp>
        <p:nvSpPr>
          <p:cNvPr id="2" name="Footer Placeholder 1">
            <a:extLst>
              <a:ext uri="{FF2B5EF4-FFF2-40B4-BE49-F238E27FC236}">
                <a16:creationId xmlns:a16="http://schemas.microsoft.com/office/drawing/2014/main" id="{A8E5712D-3082-A71E-7516-C2B2E92C1378}"/>
              </a:ext>
            </a:extLst>
          </p:cNvPr>
          <p:cNvSpPr>
            <a:spLocks noGrp="1"/>
          </p:cNvSpPr>
          <p:nvPr>
            <p:ph type="ftr" sz="quarter" idx="28"/>
          </p:nvPr>
        </p:nvSpPr>
        <p:spPr/>
        <p:txBody>
          <a:bodyPr/>
          <a:lstStyle/>
          <a:p>
            <a:pPr algn="r"/>
            <a:r>
              <a:rPr lang="en-US"/>
              <a:t>Confidential</a:t>
            </a:r>
            <a:endParaRPr lang="en-US" sz="1000" kern="1200" baseline="0" dirty="0">
              <a:solidFill>
                <a:schemeClr val="tx1"/>
              </a:solidFill>
              <a:latin typeface="+mn-lt"/>
              <a:ea typeface="+mn-ea"/>
              <a:cs typeface="+mn-cs"/>
            </a:endParaRPr>
          </a:p>
        </p:txBody>
      </p:sp>
      <p:grpSp>
        <p:nvGrpSpPr>
          <p:cNvPr id="4" name="Group 3">
            <a:extLst>
              <a:ext uri="{FF2B5EF4-FFF2-40B4-BE49-F238E27FC236}">
                <a16:creationId xmlns:a16="http://schemas.microsoft.com/office/drawing/2014/main" id="{10C6A896-C837-5254-5E97-1C63A7DEBF3C}"/>
              </a:ext>
            </a:extLst>
          </p:cNvPr>
          <p:cNvGrpSpPr/>
          <p:nvPr userDrawn="1"/>
        </p:nvGrpSpPr>
        <p:grpSpPr>
          <a:xfrm>
            <a:off x="456561" y="6439930"/>
            <a:ext cx="1070659" cy="236442"/>
            <a:chOff x="496108" y="6508131"/>
            <a:chExt cx="868118" cy="191713"/>
          </a:xfrm>
        </p:grpSpPr>
        <p:sp>
          <p:nvSpPr>
            <p:cNvPr id="5" name="Freeform: Shape 4">
              <a:extLst>
                <a:ext uri="{FF2B5EF4-FFF2-40B4-BE49-F238E27FC236}">
                  <a16:creationId xmlns:a16="http://schemas.microsoft.com/office/drawing/2014/main" id="{EC60DF18-6916-3BA8-DBA4-E52D3422AE22}"/>
                </a:ext>
              </a:extLst>
            </p:cNvPr>
            <p:cNvSpPr/>
            <p:nvPr/>
          </p:nvSpPr>
          <p:spPr>
            <a:xfrm>
              <a:off x="528655" y="6609052"/>
              <a:ext cx="167270" cy="90792"/>
            </a:xfrm>
            <a:custGeom>
              <a:avLst/>
              <a:gdLst>
                <a:gd name="connsiteX0" fmla="*/ 21159 w 167270"/>
                <a:gd name="connsiteY0" fmla="*/ 90286 h 90792"/>
                <a:gd name="connsiteX1" fmla="*/ 0 w 167270"/>
                <a:gd name="connsiteY1" fmla="*/ 53637 h 90792"/>
                <a:gd name="connsiteX2" fmla="*/ 31053 w 167270"/>
                <a:gd name="connsiteY2" fmla="*/ 0 h 90792"/>
                <a:gd name="connsiteX3" fmla="*/ 50785 w 167270"/>
                <a:gd name="connsiteY3" fmla="*/ 34180 h 90792"/>
                <a:gd name="connsiteX4" fmla="*/ 167271 w 167270"/>
                <a:gd name="connsiteY4" fmla="*/ 34118 h 90792"/>
                <a:gd name="connsiteX5" fmla="*/ 134217 w 167270"/>
                <a:gd name="connsiteY5" fmla="*/ 90792 h 90792"/>
                <a:gd name="connsiteX6" fmla="*/ 21159 w 167270"/>
                <a:gd name="connsiteY6" fmla="*/ 90286 h 9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70" h="90792">
                  <a:moveTo>
                    <a:pt x="21159" y="90286"/>
                  </a:moveTo>
                  <a:lnTo>
                    <a:pt x="0" y="53637"/>
                  </a:lnTo>
                  <a:lnTo>
                    <a:pt x="31053" y="0"/>
                  </a:lnTo>
                  <a:lnTo>
                    <a:pt x="50785" y="34180"/>
                  </a:lnTo>
                  <a:lnTo>
                    <a:pt x="167271" y="34118"/>
                  </a:lnTo>
                  <a:lnTo>
                    <a:pt x="134217" y="90792"/>
                  </a:lnTo>
                  <a:lnTo>
                    <a:pt x="21159" y="90286"/>
                  </a:lnTo>
                  <a:close/>
                </a:path>
              </a:pathLst>
            </a:custGeom>
            <a:solidFill>
              <a:srgbClr val="006B96"/>
            </a:solidFill>
            <a:ln w="6488"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35DC21AB-E512-FFCA-034F-5587A7E51525}"/>
                </a:ext>
              </a:extLst>
            </p:cNvPr>
            <p:cNvSpPr/>
            <p:nvPr/>
          </p:nvSpPr>
          <p:spPr>
            <a:xfrm>
              <a:off x="595028" y="6508326"/>
              <a:ext cx="121698" cy="135100"/>
            </a:xfrm>
            <a:custGeom>
              <a:avLst/>
              <a:gdLst>
                <a:gd name="connsiteX0" fmla="*/ 121699 w 121698"/>
                <a:gd name="connsiteY0" fmla="*/ 98452 h 135100"/>
                <a:gd name="connsiteX1" fmla="*/ 100540 w 121698"/>
                <a:gd name="connsiteY1" fmla="*/ 135101 h 135100"/>
                <a:gd name="connsiteX2" fmla="*/ 38563 w 121698"/>
                <a:gd name="connsiteY2" fmla="*/ 135028 h 135100"/>
                <a:gd name="connsiteX3" fmla="*/ 58297 w 121698"/>
                <a:gd name="connsiteY3" fmla="*/ 100848 h 135100"/>
                <a:gd name="connsiteX4" fmla="*/ 0 w 121698"/>
                <a:gd name="connsiteY4" fmla="*/ 0 h 135100"/>
                <a:gd name="connsiteX5" fmla="*/ 65608 w 121698"/>
                <a:gd name="connsiteY5" fmla="*/ 288 h 135100"/>
                <a:gd name="connsiteX6" fmla="*/ 121699 w 121698"/>
                <a:gd name="connsiteY6" fmla="*/ 98452 h 13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98" h="135100">
                  <a:moveTo>
                    <a:pt x="121699" y="98452"/>
                  </a:moveTo>
                  <a:lnTo>
                    <a:pt x="100540" y="135101"/>
                  </a:lnTo>
                  <a:lnTo>
                    <a:pt x="38563" y="135028"/>
                  </a:lnTo>
                  <a:lnTo>
                    <a:pt x="58297" y="100848"/>
                  </a:lnTo>
                  <a:lnTo>
                    <a:pt x="0" y="0"/>
                  </a:lnTo>
                  <a:lnTo>
                    <a:pt x="65608" y="288"/>
                  </a:lnTo>
                  <a:lnTo>
                    <a:pt x="121699" y="98452"/>
                  </a:lnTo>
                  <a:close/>
                </a:path>
              </a:pathLst>
            </a:custGeom>
            <a:solidFill>
              <a:schemeClr val="accent2">
                <a:lumMod val="60000"/>
                <a:lumOff val="40000"/>
              </a:schemeClr>
            </a:solidFill>
            <a:ln w="6488"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4D6CD1B0-D700-4340-56B7-817A5B0F1BA5}"/>
                </a:ext>
              </a:extLst>
            </p:cNvPr>
            <p:cNvSpPr/>
            <p:nvPr/>
          </p:nvSpPr>
          <p:spPr>
            <a:xfrm>
              <a:off x="496108" y="6508131"/>
              <a:ext cx="130211" cy="154620"/>
            </a:xfrm>
            <a:custGeom>
              <a:avLst/>
              <a:gdLst>
                <a:gd name="connsiteX0" fmla="*/ 56968 w 130211"/>
                <a:gd name="connsiteY0" fmla="*/ 0 h 154620"/>
                <a:gd name="connsiteX1" fmla="*/ 99286 w 130211"/>
                <a:gd name="connsiteY1" fmla="*/ 0 h 154620"/>
                <a:gd name="connsiteX2" fmla="*/ 130211 w 130211"/>
                <a:gd name="connsiteY2" fmla="*/ 53711 h 154620"/>
                <a:gd name="connsiteX3" fmla="*/ 90743 w 130211"/>
                <a:gd name="connsiteY3" fmla="*/ 53709 h 154620"/>
                <a:gd name="connsiteX4" fmla="*/ 32555 w 130211"/>
                <a:gd name="connsiteY4" fmla="*/ 154621 h 154620"/>
                <a:gd name="connsiteX5" fmla="*/ 0 w 130211"/>
                <a:gd name="connsiteY5" fmla="*/ 97659 h 154620"/>
                <a:gd name="connsiteX6" fmla="*/ 56968 w 130211"/>
                <a:gd name="connsiteY6" fmla="*/ 0 h 15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211" h="154620">
                  <a:moveTo>
                    <a:pt x="56968" y="0"/>
                  </a:moveTo>
                  <a:lnTo>
                    <a:pt x="99286" y="0"/>
                  </a:lnTo>
                  <a:lnTo>
                    <a:pt x="130211" y="53711"/>
                  </a:lnTo>
                  <a:lnTo>
                    <a:pt x="90743" y="53709"/>
                  </a:lnTo>
                  <a:lnTo>
                    <a:pt x="32555" y="154621"/>
                  </a:lnTo>
                  <a:lnTo>
                    <a:pt x="0" y="97659"/>
                  </a:lnTo>
                  <a:lnTo>
                    <a:pt x="56968" y="0"/>
                  </a:lnTo>
                  <a:close/>
                </a:path>
              </a:pathLst>
            </a:custGeom>
            <a:solidFill>
              <a:srgbClr val="008891"/>
            </a:solidFill>
            <a:ln w="6488" cap="flat">
              <a:noFill/>
              <a:prstDash val="solid"/>
              <a:miter/>
            </a:ln>
          </p:spPr>
          <p:txBody>
            <a:bodyPr rtlCol="0" anchor="ctr"/>
            <a:lstStyle/>
            <a:p>
              <a:endParaRPr lang="en-US"/>
            </a:p>
          </p:txBody>
        </p:sp>
        <p:grpSp>
          <p:nvGrpSpPr>
            <p:cNvPr id="24" name="Group 23">
              <a:extLst>
                <a:ext uri="{FF2B5EF4-FFF2-40B4-BE49-F238E27FC236}">
                  <a16:creationId xmlns:a16="http://schemas.microsoft.com/office/drawing/2014/main" id="{28F1E0B8-85AC-7EE3-9FE6-30549AB903FA}"/>
                </a:ext>
              </a:extLst>
            </p:cNvPr>
            <p:cNvGrpSpPr/>
            <p:nvPr/>
          </p:nvGrpSpPr>
          <p:grpSpPr>
            <a:xfrm>
              <a:off x="761155" y="6541400"/>
              <a:ext cx="603071" cy="125203"/>
              <a:chOff x="761155" y="6541400"/>
              <a:chExt cx="603071" cy="125203"/>
            </a:xfrm>
            <a:solidFill>
              <a:srgbClr val="0F3057"/>
            </a:solidFill>
          </p:grpSpPr>
          <p:sp>
            <p:nvSpPr>
              <p:cNvPr id="26" name="Freeform: Shape 25">
                <a:extLst>
                  <a:ext uri="{FF2B5EF4-FFF2-40B4-BE49-F238E27FC236}">
                    <a16:creationId xmlns:a16="http://schemas.microsoft.com/office/drawing/2014/main" id="{3A0431AE-9EEB-1A28-D325-18C87F45CD06}"/>
                  </a:ext>
                </a:extLst>
              </p:cNvPr>
              <p:cNvSpPr/>
              <p:nvPr/>
            </p:nvSpPr>
            <p:spPr>
              <a:xfrm>
                <a:off x="1032916" y="6541400"/>
                <a:ext cx="21734" cy="93522"/>
              </a:xfrm>
              <a:custGeom>
                <a:avLst/>
                <a:gdLst>
                  <a:gd name="connsiteX0" fmla="*/ 10930 w 21734"/>
                  <a:gd name="connsiteY0" fmla="*/ 21735 h 93522"/>
                  <a:gd name="connsiteX1" fmla="*/ 21735 w 21734"/>
                  <a:gd name="connsiteY1" fmla="*/ 10805 h 93522"/>
                  <a:gd name="connsiteX2" fmla="*/ 10930 w 21734"/>
                  <a:gd name="connsiteY2" fmla="*/ 0 h 93522"/>
                  <a:gd name="connsiteX3" fmla="*/ 0 w 21734"/>
                  <a:gd name="connsiteY3" fmla="*/ 10805 h 93522"/>
                  <a:gd name="connsiteX4" fmla="*/ 10930 w 21734"/>
                  <a:gd name="connsiteY4" fmla="*/ 21735 h 93522"/>
                  <a:gd name="connsiteX5" fmla="*/ 1242 w 21734"/>
                  <a:gd name="connsiteY5" fmla="*/ 93522 h 93522"/>
                  <a:gd name="connsiteX6" fmla="*/ 20493 w 21734"/>
                  <a:gd name="connsiteY6" fmla="*/ 93522 h 93522"/>
                  <a:gd name="connsiteX7" fmla="*/ 20493 w 21734"/>
                  <a:gd name="connsiteY7" fmla="*/ 31423 h 93522"/>
                  <a:gd name="connsiteX8" fmla="*/ 1242 w 21734"/>
                  <a:gd name="connsiteY8" fmla="*/ 31423 h 93522"/>
                  <a:gd name="connsiteX9" fmla="*/ 1242 w 21734"/>
                  <a:gd name="connsiteY9" fmla="*/ 93522 h 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4" h="93522">
                    <a:moveTo>
                      <a:pt x="10930" y="21735"/>
                    </a:moveTo>
                    <a:cubicBezTo>
                      <a:pt x="16891" y="21735"/>
                      <a:pt x="21735" y="16891"/>
                      <a:pt x="21735" y="10805"/>
                    </a:cubicBezTo>
                    <a:cubicBezTo>
                      <a:pt x="21735" y="4720"/>
                      <a:pt x="16891" y="0"/>
                      <a:pt x="10930" y="0"/>
                    </a:cubicBezTo>
                    <a:cubicBezTo>
                      <a:pt x="4844" y="0"/>
                      <a:pt x="0" y="4720"/>
                      <a:pt x="0" y="10805"/>
                    </a:cubicBezTo>
                    <a:cubicBezTo>
                      <a:pt x="0" y="16891"/>
                      <a:pt x="4844" y="21735"/>
                      <a:pt x="10930" y="21735"/>
                    </a:cubicBezTo>
                    <a:close/>
                    <a:moveTo>
                      <a:pt x="1242" y="93522"/>
                    </a:moveTo>
                    <a:lnTo>
                      <a:pt x="20493" y="93522"/>
                    </a:lnTo>
                    <a:lnTo>
                      <a:pt x="20493" y="31423"/>
                    </a:lnTo>
                    <a:lnTo>
                      <a:pt x="1242" y="31423"/>
                    </a:lnTo>
                    <a:lnTo>
                      <a:pt x="1242" y="93522"/>
                    </a:lnTo>
                    <a:close/>
                  </a:path>
                </a:pathLst>
              </a:custGeom>
              <a:solidFill>
                <a:schemeClr val="tx2"/>
              </a:solidFill>
              <a:ln w="648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90A30-C5F8-C2BB-B599-AE071BD74AC3}"/>
                  </a:ext>
                </a:extLst>
              </p:cNvPr>
              <p:cNvSpPr/>
              <p:nvPr/>
            </p:nvSpPr>
            <p:spPr>
              <a:xfrm>
                <a:off x="1064615" y="6570836"/>
                <a:ext cx="68453" cy="93895"/>
              </a:xfrm>
              <a:custGeom>
                <a:avLst/>
                <a:gdLst>
                  <a:gd name="connsiteX0" fmla="*/ 0 w 68453"/>
                  <a:gd name="connsiteY0" fmla="*/ 93895 h 93895"/>
                  <a:gd name="connsiteX1" fmla="*/ 18879 w 68453"/>
                  <a:gd name="connsiteY1" fmla="*/ 93895 h 93895"/>
                  <a:gd name="connsiteX2" fmla="*/ 18879 w 68453"/>
                  <a:gd name="connsiteY2" fmla="*/ 57877 h 93895"/>
                  <a:gd name="connsiteX3" fmla="*/ 39248 w 68453"/>
                  <a:gd name="connsiteY3" fmla="*/ 65826 h 93895"/>
                  <a:gd name="connsiteX4" fmla="*/ 68437 w 68453"/>
                  <a:gd name="connsiteY4" fmla="*/ 32044 h 93895"/>
                  <a:gd name="connsiteX5" fmla="*/ 39123 w 68453"/>
                  <a:gd name="connsiteY5" fmla="*/ 0 h 93895"/>
                  <a:gd name="connsiteX6" fmla="*/ 18506 w 68453"/>
                  <a:gd name="connsiteY6" fmla="*/ 9563 h 93895"/>
                  <a:gd name="connsiteX7" fmla="*/ 17513 w 68453"/>
                  <a:gd name="connsiteY7" fmla="*/ 1987 h 93895"/>
                  <a:gd name="connsiteX8" fmla="*/ 0 w 68453"/>
                  <a:gd name="connsiteY8" fmla="*/ 1987 h 93895"/>
                  <a:gd name="connsiteX9" fmla="*/ 0 w 68453"/>
                  <a:gd name="connsiteY9" fmla="*/ 93895 h 93895"/>
                  <a:gd name="connsiteX10" fmla="*/ 19251 w 68453"/>
                  <a:gd name="connsiteY10" fmla="*/ 33037 h 93895"/>
                  <a:gd name="connsiteX11" fmla="*/ 34403 w 68453"/>
                  <a:gd name="connsiteY11" fmla="*/ 17513 h 93895"/>
                  <a:gd name="connsiteX12" fmla="*/ 49184 w 68453"/>
                  <a:gd name="connsiteY12" fmla="*/ 33037 h 93895"/>
                  <a:gd name="connsiteX13" fmla="*/ 34403 w 68453"/>
                  <a:gd name="connsiteY13" fmla="*/ 48562 h 93895"/>
                  <a:gd name="connsiteX14" fmla="*/ 19251 w 68453"/>
                  <a:gd name="connsiteY14" fmla="*/ 33037 h 9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53" h="93895">
                    <a:moveTo>
                      <a:pt x="0" y="93895"/>
                    </a:moveTo>
                    <a:lnTo>
                      <a:pt x="18879" y="93895"/>
                    </a:lnTo>
                    <a:lnTo>
                      <a:pt x="18879" y="57877"/>
                    </a:lnTo>
                    <a:cubicBezTo>
                      <a:pt x="22480" y="62597"/>
                      <a:pt x="30678" y="65826"/>
                      <a:pt x="39248" y="65826"/>
                    </a:cubicBezTo>
                    <a:cubicBezTo>
                      <a:pt x="57753" y="65826"/>
                      <a:pt x="68932" y="51668"/>
                      <a:pt x="68437" y="32044"/>
                    </a:cubicBezTo>
                    <a:cubicBezTo>
                      <a:pt x="67936" y="12047"/>
                      <a:pt x="56387" y="0"/>
                      <a:pt x="39123" y="0"/>
                    </a:cubicBezTo>
                    <a:cubicBezTo>
                      <a:pt x="30305" y="0"/>
                      <a:pt x="21983" y="3850"/>
                      <a:pt x="18506" y="9563"/>
                    </a:cubicBezTo>
                    <a:lnTo>
                      <a:pt x="17513" y="1987"/>
                    </a:lnTo>
                    <a:lnTo>
                      <a:pt x="0" y="1987"/>
                    </a:lnTo>
                    <a:lnTo>
                      <a:pt x="0" y="93895"/>
                    </a:lnTo>
                    <a:close/>
                    <a:moveTo>
                      <a:pt x="19251" y="33037"/>
                    </a:moveTo>
                    <a:cubicBezTo>
                      <a:pt x="19251" y="23722"/>
                      <a:pt x="25461" y="17513"/>
                      <a:pt x="34403" y="17513"/>
                    </a:cubicBezTo>
                    <a:cubicBezTo>
                      <a:pt x="43470" y="17513"/>
                      <a:pt x="49184" y="23847"/>
                      <a:pt x="49184" y="33037"/>
                    </a:cubicBezTo>
                    <a:cubicBezTo>
                      <a:pt x="49184" y="42228"/>
                      <a:pt x="43470" y="48562"/>
                      <a:pt x="34403" y="48562"/>
                    </a:cubicBezTo>
                    <a:cubicBezTo>
                      <a:pt x="25461" y="48562"/>
                      <a:pt x="19251" y="42352"/>
                      <a:pt x="19251" y="33037"/>
                    </a:cubicBezTo>
                    <a:close/>
                  </a:path>
                </a:pathLst>
              </a:custGeom>
              <a:solidFill>
                <a:schemeClr val="tx2"/>
              </a:solidFill>
              <a:ln w="6488"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D5A74BC-ACC3-BE2B-49D8-5DC33D4A5983}"/>
                  </a:ext>
                </a:extLst>
              </p:cNvPr>
              <p:cNvSpPr/>
              <p:nvPr/>
            </p:nvSpPr>
            <p:spPr>
              <a:xfrm>
                <a:off x="1135089" y="6570836"/>
                <a:ext cx="51544" cy="65701"/>
              </a:xfrm>
              <a:custGeom>
                <a:avLst/>
                <a:gdLst>
                  <a:gd name="connsiteX0" fmla="*/ 0 w 51544"/>
                  <a:gd name="connsiteY0" fmla="*/ 44464 h 65701"/>
                  <a:gd name="connsiteX1" fmla="*/ 26081 w 51544"/>
                  <a:gd name="connsiteY1" fmla="*/ 65702 h 65701"/>
                  <a:gd name="connsiteX2" fmla="*/ 51545 w 51544"/>
                  <a:gd name="connsiteY2" fmla="*/ 44960 h 65701"/>
                  <a:gd name="connsiteX3" fmla="*/ 35892 w 51544"/>
                  <a:gd name="connsiteY3" fmla="*/ 27200 h 65701"/>
                  <a:gd name="connsiteX4" fmla="*/ 24839 w 51544"/>
                  <a:gd name="connsiteY4" fmla="*/ 24467 h 65701"/>
                  <a:gd name="connsiteX5" fmla="*/ 18379 w 51544"/>
                  <a:gd name="connsiteY5" fmla="*/ 19251 h 65701"/>
                  <a:gd name="connsiteX6" fmla="*/ 24839 w 51544"/>
                  <a:gd name="connsiteY6" fmla="*/ 13910 h 65701"/>
                  <a:gd name="connsiteX7" fmla="*/ 31917 w 51544"/>
                  <a:gd name="connsiteY7" fmla="*/ 20990 h 65701"/>
                  <a:gd name="connsiteX8" fmla="*/ 49183 w 51544"/>
                  <a:gd name="connsiteY8" fmla="*/ 20990 h 65701"/>
                  <a:gd name="connsiteX9" fmla="*/ 25210 w 51544"/>
                  <a:gd name="connsiteY9" fmla="*/ 0 h 65701"/>
                  <a:gd name="connsiteX10" fmla="*/ 1119 w 51544"/>
                  <a:gd name="connsiteY10" fmla="*/ 20617 h 65701"/>
                  <a:gd name="connsiteX11" fmla="*/ 18008 w 51544"/>
                  <a:gd name="connsiteY11" fmla="*/ 38999 h 65701"/>
                  <a:gd name="connsiteX12" fmla="*/ 28937 w 51544"/>
                  <a:gd name="connsiteY12" fmla="*/ 41856 h 65701"/>
                  <a:gd name="connsiteX13" fmla="*/ 33530 w 51544"/>
                  <a:gd name="connsiteY13" fmla="*/ 46326 h 65701"/>
                  <a:gd name="connsiteX14" fmla="*/ 25834 w 51544"/>
                  <a:gd name="connsiteY14" fmla="*/ 51419 h 65701"/>
                  <a:gd name="connsiteX15" fmla="*/ 17266 w 51544"/>
                  <a:gd name="connsiteY15" fmla="*/ 44464 h 65701"/>
                  <a:gd name="connsiteX16" fmla="*/ 0 w 51544"/>
                  <a:gd name="connsiteY16" fmla="*/ 44464 h 6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44" h="65701">
                    <a:moveTo>
                      <a:pt x="0" y="44464"/>
                    </a:moveTo>
                    <a:cubicBezTo>
                      <a:pt x="494" y="57008"/>
                      <a:pt x="10435" y="65702"/>
                      <a:pt x="26081" y="65702"/>
                    </a:cubicBezTo>
                    <a:cubicBezTo>
                      <a:pt x="41109" y="65702"/>
                      <a:pt x="51545" y="57753"/>
                      <a:pt x="51545" y="44960"/>
                    </a:cubicBezTo>
                    <a:cubicBezTo>
                      <a:pt x="51545" y="35770"/>
                      <a:pt x="46080" y="29684"/>
                      <a:pt x="35892" y="27200"/>
                    </a:cubicBezTo>
                    <a:lnTo>
                      <a:pt x="24839" y="24467"/>
                    </a:lnTo>
                    <a:cubicBezTo>
                      <a:pt x="20864" y="23474"/>
                      <a:pt x="18379" y="22480"/>
                      <a:pt x="18379" y="19251"/>
                    </a:cubicBezTo>
                    <a:cubicBezTo>
                      <a:pt x="18379" y="16022"/>
                      <a:pt x="20987" y="13910"/>
                      <a:pt x="24839" y="13910"/>
                    </a:cubicBezTo>
                    <a:cubicBezTo>
                      <a:pt x="29185" y="13910"/>
                      <a:pt x="32041" y="16767"/>
                      <a:pt x="31917" y="20990"/>
                    </a:cubicBezTo>
                    <a:lnTo>
                      <a:pt x="49183" y="20990"/>
                    </a:lnTo>
                    <a:cubicBezTo>
                      <a:pt x="48689" y="8073"/>
                      <a:pt x="38872" y="0"/>
                      <a:pt x="25210" y="0"/>
                    </a:cubicBezTo>
                    <a:cubicBezTo>
                      <a:pt x="11424" y="0"/>
                      <a:pt x="1119" y="8197"/>
                      <a:pt x="1119" y="20617"/>
                    </a:cubicBezTo>
                    <a:cubicBezTo>
                      <a:pt x="1119" y="28939"/>
                      <a:pt x="5712" y="35770"/>
                      <a:pt x="18008" y="38999"/>
                    </a:cubicBezTo>
                    <a:lnTo>
                      <a:pt x="28937" y="41856"/>
                    </a:lnTo>
                    <a:cubicBezTo>
                      <a:pt x="32164" y="42725"/>
                      <a:pt x="33530" y="44215"/>
                      <a:pt x="33530" y="46326"/>
                    </a:cubicBezTo>
                    <a:cubicBezTo>
                      <a:pt x="33530" y="49432"/>
                      <a:pt x="30674" y="51419"/>
                      <a:pt x="25834" y="51419"/>
                    </a:cubicBezTo>
                    <a:cubicBezTo>
                      <a:pt x="20246" y="51419"/>
                      <a:pt x="17266" y="48811"/>
                      <a:pt x="17266" y="44464"/>
                    </a:cubicBezTo>
                    <a:lnTo>
                      <a:pt x="0" y="44464"/>
                    </a:lnTo>
                    <a:close/>
                  </a:path>
                </a:pathLst>
              </a:custGeom>
              <a:solidFill>
                <a:schemeClr val="tx2"/>
              </a:solidFill>
              <a:ln w="6488"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3D2E649-F4BC-EA27-750A-83576422745A}"/>
                  </a:ext>
                </a:extLst>
              </p:cNvPr>
              <p:cNvSpPr/>
              <p:nvPr/>
            </p:nvSpPr>
            <p:spPr>
              <a:xfrm>
                <a:off x="1193054" y="6572823"/>
                <a:ext cx="61108" cy="63714"/>
              </a:xfrm>
              <a:custGeom>
                <a:avLst/>
                <a:gdLst>
                  <a:gd name="connsiteX0" fmla="*/ 22855 w 61108"/>
                  <a:gd name="connsiteY0" fmla="*/ 63714 h 63714"/>
                  <a:gd name="connsiteX1" fmla="*/ 41858 w 61108"/>
                  <a:gd name="connsiteY1" fmla="*/ 55145 h 63714"/>
                  <a:gd name="connsiteX2" fmla="*/ 43100 w 61108"/>
                  <a:gd name="connsiteY2" fmla="*/ 62099 h 63714"/>
                  <a:gd name="connsiteX3" fmla="*/ 61108 w 61108"/>
                  <a:gd name="connsiteY3" fmla="*/ 62099 h 63714"/>
                  <a:gd name="connsiteX4" fmla="*/ 61108 w 61108"/>
                  <a:gd name="connsiteY4" fmla="*/ 0 h 63714"/>
                  <a:gd name="connsiteX5" fmla="*/ 41981 w 61108"/>
                  <a:gd name="connsiteY5" fmla="*/ 0 h 63714"/>
                  <a:gd name="connsiteX6" fmla="*/ 41981 w 61108"/>
                  <a:gd name="connsiteY6" fmla="*/ 32292 h 63714"/>
                  <a:gd name="connsiteX7" fmla="*/ 30427 w 61108"/>
                  <a:gd name="connsiteY7" fmla="*/ 46699 h 63714"/>
                  <a:gd name="connsiteX8" fmla="*/ 19127 w 61108"/>
                  <a:gd name="connsiteY8" fmla="*/ 32043 h 63714"/>
                  <a:gd name="connsiteX9" fmla="*/ 19127 w 61108"/>
                  <a:gd name="connsiteY9" fmla="*/ 0 h 63714"/>
                  <a:gd name="connsiteX10" fmla="*/ 0 w 61108"/>
                  <a:gd name="connsiteY10" fmla="*/ 0 h 63714"/>
                  <a:gd name="connsiteX11" fmla="*/ 0 w 61108"/>
                  <a:gd name="connsiteY11" fmla="*/ 38998 h 63714"/>
                  <a:gd name="connsiteX12" fmla="*/ 22855 w 61108"/>
                  <a:gd name="connsiteY12" fmla="*/ 63714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08" h="63714">
                    <a:moveTo>
                      <a:pt x="22855" y="63714"/>
                    </a:moveTo>
                    <a:cubicBezTo>
                      <a:pt x="30427" y="63714"/>
                      <a:pt x="38006" y="60237"/>
                      <a:pt x="41858" y="55145"/>
                    </a:cubicBezTo>
                    <a:lnTo>
                      <a:pt x="43100" y="62099"/>
                    </a:lnTo>
                    <a:lnTo>
                      <a:pt x="61108" y="62099"/>
                    </a:lnTo>
                    <a:lnTo>
                      <a:pt x="61108" y="0"/>
                    </a:lnTo>
                    <a:lnTo>
                      <a:pt x="41981" y="0"/>
                    </a:lnTo>
                    <a:lnTo>
                      <a:pt x="41981" y="32292"/>
                    </a:lnTo>
                    <a:cubicBezTo>
                      <a:pt x="41981" y="41607"/>
                      <a:pt x="39249" y="46699"/>
                      <a:pt x="30427" y="46699"/>
                    </a:cubicBezTo>
                    <a:cubicBezTo>
                      <a:pt x="23596" y="46699"/>
                      <a:pt x="19127" y="43594"/>
                      <a:pt x="19127" y="32043"/>
                    </a:cubicBezTo>
                    <a:lnTo>
                      <a:pt x="19127" y="0"/>
                    </a:lnTo>
                    <a:lnTo>
                      <a:pt x="0" y="0"/>
                    </a:lnTo>
                    <a:lnTo>
                      <a:pt x="0" y="38998"/>
                    </a:lnTo>
                    <a:cubicBezTo>
                      <a:pt x="0" y="53779"/>
                      <a:pt x="8197" y="63714"/>
                      <a:pt x="22855" y="63714"/>
                    </a:cubicBezTo>
                    <a:close/>
                  </a:path>
                </a:pathLst>
              </a:custGeom>
              <a:solidFill>
                <a:schemeClr val="tx2"/>
              </a:solidFill>
              <a:ln w="6488"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5418C97-07CC-54F6-D684-729D7E430D1D}"/>
                  </a:ext>
                </a:extLst>
              </p:cNvPr>
              <p:cNvSpPr/>
              <p:nvPr/>
            </p:nvSpPr>
            <p:spPr>
              <a:xfrm>
                <a:off x="1265242" y="6570711"/>
                <a:ext cx="98984" cy="64211"/>
              </a:xfrm>
              <a:custGeom>
                <a:avLst/>
                <a:gdLst>
                  <a:gd name="connsiteX0" fmla="*/ 19250 w 98984"/>
                  <a:gd name="connsiteY0" fmla="*/ 64211 h 64211"/>
                  <a:gd name="connsiteX1" fmla="*/ 19250 w 98984"/>
                  <a:gd name="connsiteY1" fmla="*/ 30305 h 64211"/>
                  <a:gd name="connsiteX2" fmla="*/ 30304 w 98984"/>
                  <a:gd name="connsiteY2" fmla="*/ 16891 h 64211"/>
                  <a:gd name="connsiteX3" fmla="*/ 40368 w 98984"/>
                  <a:gd name="connsiteY3" fmla="*/ 28318 h 64211"/>
                  <a:gd name="connsiteX4" fmla="*/ 40368 w 98984"/>
                  <a:gd name="connsiteY4" fmla="*/ 64211 h 64211"/>
                  <a:gd name="connsiteX5" fmla="*/ 59241 w 98984"/>
                  <a:gd name="connsiteY5" fmla="*/ 64211 h 64211"/>
                  <a:gd name="connsiteX6" fmla="*/ 59241 w 98984"/>
                  <a:gd name="connsiteY6" fmla="*/ 30305 h 64211"/>
                  <a:gd name="connsiteX7" fmla="*/ 70171 w 98984"/>
                  <a:gd name="connsiteY7" fmla="*/ 16767 h 64211"/>
                  <a:gd name="connsiteX8" fmla="*/ 80358 w 98984"/>
                  <a:gd name="connsiteY8" fmla="*/ 28318 h 64211"/>
                  <a:gd name="connsiteX9" fmla="*/ 80358 w 98984"/>
                  <a:gd name="connsiteY9" fmla="*/ 64211 h 64211"/>
                  <a:gd name="connsiteX10" fmla="*/ 98984 w 98984"/>
                  <a:gd name="connsiteY10" fmla="*/ 64211 h 64211"/>
                  <a:gd name="connsiteX11" fmla="*/ 98984 w 98984"/>
                  <a:gd name="connsiteY11" fmla="*/ 23598 h 64211"/>
                  <a:gd name="connsiteX12" fmla="*/ 75512 w 98984"/>
                  <a:gd name="connsiteY12" fmla="*/ 0 h 64211"/>
                  <a:gd name="connsiteX13" fmla="*/ 56014 w 98984"/>
                  <a:gd name="connsiteY13" fmla="*/ 11054 h 64211"/>
                  <a:gd name="connsiteX14" fmla="*/ 35521 w 98984"/>
                  <a:gd name="connsiteY14" fmla="*/ 0 h 64211"/>
                  <a:gd name="connsiteX15" fmla="*/ 18632 w 98984"/>
                  <a:gd name="connsiteY15" fmla="*/ 8073 h 64211"/>
                  <a:gd name="connsiteX16" fmla="*/ 17884 w 98984"/>
                  <a:gd name="connsiteY16" fmla="*/ 2112 h 64211"/>
                  <a:gd name="connsiteX17" fmla="*/ 0 w 98984"/>
                  <a:gd name="connsiteY17" fmla="*/ 2112 h 64211"/>
                  <a:gd name="connsiteX18" fmla="*/ 0 w 98984"/>
                  <a:gd name="connsiteY18" fmla="*/ 64211 h 64211"/>
                  <a:gd name="connsiteX19" fmla="*/ 19250 w 98984"/>
                  <a:gd name="connsiteY19" fmla="*/ 64211 h 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984" h="64211">
                    <a:moveTo>
                      <a:pt x="19250" y="64211"/>
                    </a:moveTo>
                    <a:lnTo>
                      <a:pt x="19250" y="30305"/>
                    </a:lnTo>
                    <a:cubicBezTo>
                      <a:pt x="19250" y="19872"/>
                      <a:pt x="24839" y="16891"/>
                      <a:pt x="30304" y="16891"/>
                    </a:cubicBezTo>
                    <a:cubicBezTo>
                      <a:pt x="36393" y="16891"/>
                      <a:pt x="40368" y="20617"/>
                      <a:pt x="40368" y="28318"/>
                    </a:cubicBezTo>
                    <a:lnTo>
                      <a:pt x="40368" y="64211"/>
                    </a:lnTo>
                    <a:lnTo>
                      <a:pt x="59241" y="64211"/>
                    </a:lnTo>
                    <a:lnTo>
                      <a:pt x="59241" y="30305"/>
                    </a:lnTo>
                    <a:cubicBezTo>
                      <a:pt x="59241" y="19748"/>
                      <a:pt x="64706" y="16767"/>
                      <a:pt x="70171" y="16767"/>
                    </a:cubicBezTo>
                    <a:cubicBezTo>
                      <a:pt x="76260" y="16767"/>
                      <a:pt x="80358" y="20493"/>
                      <a:pt x="80358" y="28318"/>
                    </a:cubicBezTo>
                    <a:lnTo>
                      <a:pt x="80358" y="64211"/>
                    </a:lnTo>
                    <a:lnTo>
                      <a:pt x="98984" y="64211"/>
                    </a:lnTo>
                    <a:lnTo>
                      <a:pt x="98984" y="23598"/>
                    </a:lnTo>
                    <a:cubicBezTo>
                      <a:pt x="98984" y="9439"/>
                      <a:pt x="91535" y="0"/>
                      <a:pt x="75512" y="0"/>
                    </a:cubicBezTo>
                    <a:cubicBezTo>
                      <a:pt x="66573" y="0"/>
                      <a:pt x="59241" y="4347"/>
                      <a:pt x="56014" y="11054"/>
                    </a:cubicBezTo>
                    <a:cubicBezTo>
                      <a:pt x="52286" y="4347"/>
                      <a:pt x="45833" y="0"/>
                      <a:pt x="35521" y="0"/>
                    </a:cubicBezTo>
                    <a:cubicBezTo>
                      <a:pt x="28690" y="0"/>
                      <a:pt x="22354" y="3105"/>
                      <a:pt x="18632" y="8073"/>
                    </a:cubicBezTo>
                    <a:lnTo>
                      <a:pt x="17884" y="2112"/>
                    </a:lnTo>
                    <a:lnTo>
                      <a:pt x="0" y="2112"/>
                    </a:lnTo>
                    <a:lnTo>
                      <a:pt x="0" y="64211"/>
                    </a:lnTo>
                    <a:lnTo>
                      <a:pt x="19250" y="64211"/>
                    </a:lnTo>
                    <a:close/>
                  </a:path>
                </a:pathLst>
              </a:custGeom>
              <a:solidFill>
                <a:schemeClr val="tx2"/>
              </a:solidFill>
              <a:ln w="6488"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57110A6-5AC0-912E-A652-559486DF5557}"/>
                  </a:ext>
                </a:extLst>
              </p:cNvPr>
              <p:cNvSpPr/>
              <p:nvPr/>
            </p:nvSpPr>
            <p:spPr>
              <a:xfrm>
                <a:off x="761155" y="6543024"/>
                <a:ext cx="56386" cy="91907"/>
              </a:xfrm>
              <a:custGeom>
                <a:avLst/>
                <a:gdLst>
                  <a:gd name="connsiteX0" fmla="*/ 20369 w 56386"/>
                  <a:gd name="connsiteY0" fmla="*/ 0 h 91907"/>
                  <a:gd name="connsiteX1" fmla="*/ 0 w 56386"/>
                  <a:gd name="connsiteY1" fmla="*/ 0 h 91907"/>
                  <a:gd name="connsiteX2" fmla="*/ 0 w 56386"/>
                  <a:gd name="connsiteY2" fmla="*/ 91908 h 91907"/>
                  <a:gd name="connsiteX3" fmla="*/ 56387 w 56386"/>
                  <a:gd name="connsiteY3" fmla="*/ 91908 h 91907"/>
                  <a:gd name="connsiteX4" fmla="*/ 56387 w 56386"/>
                  <a:gd name="connsiteY4" fmla="*/ 73899 h 91907"/>
                  <a:gd name="connsiteX5" fmla="*/ 20369 w 56386"/>
                  <a:gd name="connsiteY5" fmla="*/ 73899 h 91907"/>
                  <a:gd name="connsiteX6" fmla="*/ 20369 w 56386"/>
                  <a:gd name="connsiteY6" fmla="*/ 0 h 9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386" h="91907">
                    <a:moveTo>
                      <a:pt x="20369" y="0"/>
                    </a:moveTo>
                    <a:lnTo>
                      <a:pt x="0" y="0"/>
                    </a:lnTo>
                    <a:lnTo>
                      <a:pt x="0" y="91908"/>
                    </a:lnTo>
                    <a:lnTo>
                      <a:pt x="56387" y="91908"/>
                    </a:lnTo>
                    <a:lnTo>
                      <a:pt x="56387" y="73899"/>
                    </a:lnTo>
                    <a:lnTo>
                      <a:pt x="20369" y="73899"/>
                    </a:lnTo>
                    <a:lnTo>
                      <a:pt x="20369" y="0"/>
                    </a:lnTo>
                    <a:close/>
                  </a:path>
                </a:pathLst>
              </a:custGeom>
              <a:solidFill>
                <a:schemeClr val="tx2"/>
              </a:solidFill>
              <a:ln w="6488"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C700AA0-B431-C4D9-A202-43BF92FAAE71}"/>
                  </a:ext>
                </a:extLst>
              </p:cNvPr>
              <p:cNvSpPr/>
              <p:nvPr/>
            </p:nvSpPr>
            <p:spPr>
              <a:xfrm>
                <a:off x="819487"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6" y="65454"/>
                      <a:pt x="33037" y="65454"/>
                    </a:cubicBezTo>
                    <a:cubicBezTo>
                      <a:pt x="52785" y="65454"/>
                      <a:pt x="65950" y="52412"/>
                      <a:pt x="65950" y="32789"/>
                    </a:cubicBezTo>
                    <a:cubicBezTo>
                      <a:pt x="65950" y="13166"/>
                      <a:pt x="52785" y="0"/>
                      <a:pt x="33037" y="0"/>
                    </a:cubicBezTo>
                    <a:cubicBezTo>
                      <a:pt x="13166"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solidFill>
                <a:schemeClr val="tx2"/>
              </a:solidFill>
              <a:ln w="648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E312488-DF76-17F2-73A8-C4C48B114F78}"/>
                  </a:ext>
                </a:extLst>
              </p:cNvPr>
              <p:cNvSpPr/>
              <p:nvPr/>
            </p:nvSpPr>
            <p:spPr>
              <a:xfrm>
                <a:off x="888266" y="6570721"/>
                <a:ext cx="67564" cy="95882"/>
              </a:xfrm>
              <a:custGeom>
                <a:avLst/>
                <a:gdLst>
                  <a:gd name="connsiteX0" fmla="*/ 248 w 67564"/>
                  <a:gd name="connsiteY0" fmla="*/ 32043 h 95882"/>
                  <a:gd name="connsiteX1" fmla="*/ 29684 w 67564"/>
                  <a:gd name="connsiteY1" fmla="*/ 63466 h 95882"/>
                  <a:gd name="connsiteX2" fmla="*/ 48810 w 67564"/>
                  <a:gd name="connsiteY2" fmla="*/ 55641 h 95882"/>
                  <a:gd name="connsiteX3" fmla="*/ 48810 w 67564"/>
                  <a:gd name="connsiteY3" fmla="*/ 64211 h 95882"/>
                  <a:gd name="connsiteX4" fmla="*/ 34031 w 67564"/>
                  <a:gd name="connsiteY4" fmla="*/ 78494 h 95882"/>
                  <a:gd name="connsiteX5" fmla="*/ 19375 w 67564"/>
                  <a:gd name="connsiteY5" fmla="*/ 67440 h 95882"/>
                  <a:gd name="connsiteX6" fmla="*/ 0 w 67564"/>
                  <a:gd name="connsiteY6" fmla="*/ 67440 h 95882"/>
                  <a:gd name="connsiteX7" fmla="*/ 32913 w 67564"/>
                  <a:gd name="connsiteY7" fmla="*/ 95882 h 95882"/>
                  <a:gd name="connsiteX8" fmla="*/ 67564 w 67564"/>
                  <a:gd name="connsiteY8" fmla="*/ 60237 h 95882"/>
                  <a:gd name="connsiteX9" fmla="*/ 67564 w 67564"/>
                  <a:gd name="connsiteY9" fmla="*/ 2111 h 95882"/>
                  <a:gd name="connsiteX10" fmla="*/ 50301 w 67564"/>
                  <a:gd name="connsiteY10" fmla="*/ 2111 h 95882"/>
                  <a:gd name="connsiteX11" fmla="*/ 49307 w 67564"/>
                  <a:gd name="connsiteY11" fmla="*/ 8446 h 95882"/>
                  <a:gd name="connsiteX12" fmla="*/ 30056 w 67564"/>
                  <a:gd name="connsiteY12" fmla="*/ 0 h 95882"/>
                  <a:gd name="connsiteX13" fmla="*/ 248 w 67564"/>
                  <a:gd name="connsiteY13" fmla="*/ 32043 h 95882"/>
                  <a:gd name="connsiteX14" fmla="*/ 19623 w 67564"/>
                  <a:gd name="connsiteY14" fmla="*/ 31547 h 95882"/>
                  <a:gd name="connsiteX15" fmla="*/ 33161 w 67564"/>
                  <a:gd name="connsiteY15" fmla="*/ 16643 h 95882"/>
                  <a:gd name="connsiteX16" fmla="*/ 48438 w 67564"/>
                  <a:gd name="connsiteY16" fmla="*/ 31547 h 95882"/>
                  <a:gd name="connsiteX17" fmla="*/ 33285 w 67564"/>
                  <a:gd name="connsiteY17" fmla="*/ 46823 h 95882"/>
                  <a:gd name="connsiteX18" fmla="*/ 19623 w 67564"/>
                  <a:gd name="connsiteY18" fmla="*/ 31547 h 9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64" h="95882">
                    <a:moveTo>
                      <a:pt x="248" y="32043"/>
                    </a:moveTo>
                    <a:cubicBezTo>
                      <a:pt x="248" y="50798"/>
                      <a:pt x="12420" y="63466"/>
                      <a:pt x="29684" y="63466"/>
                    </a:cubicBezTo>
                    <a:cubicBezTo>
                      <a:pt x="38005" y="63466"/>
                      <a:pt x="45209" y="60485"/>
                      <a:pt x="48810" y="55641"/>
                    </a:cubicBezTo>
                    <a:lnTo>
                      <a:pt x="48810" y="64211"/>
                    </a:lnTo>
                    <a:cubicBezTo>
                      <a:pt x="48810" y="72781"/>
                      <a:pt x="43470" y="78494"/>
                      <a:pt x="34031" y="78494"/>
                    </a:cubicBezTo>
                    <a:cubicBezTo>
                      <a:pt x="25585" y="78494"/>
                      <a:pt x="19747" y="74519"/>
                      <a:pt x="19375" y="67440"/>
                    </a:cubicBezTo>
                    <a:lnTo>
                      <a:pt x="0" y="67440"/>
                    </a:lnTo>
                    <a:cubicBezTo>
                      <a:pt x="1738" y="84456"/>
                      <a:pt x="14904" y="95882"/>
                      <a:pt x="32913" y="95882"/>
                    </a:cubicBezTo>
                    <a:cubicBezTo>
                      <a:pt x="54151" y="95882"/>
                      <a:pt x="67564" y="82096"/>
                      <a:pt x="67564" y="60237"/>
                    </a:cubicBezTo>
                    <a:lnTo>
                      <a:pt x="67564" y="2111"/>
                    </a:lnTo>
                    <a:lnTo>
                      <a:pt x="50301" y="2111"/>
                    </a:lnTo>
                    <a:lnTo>
                      <a:pt x="49307" y="8446"/>
                    </a:lnTo>
                    <a:cubicBezTo>
                      <a:pt x="45829" y="3353"/>
                      <a:pt x="38502" y="0"/>
                      <a:pt x="30056" y="0"/>
                    </a:cubicBezTo>
                    <a:cubicBezTo>
                      <a:pt x="12668" y="0"/>
                      <a:pt x="248" y="13041"/>
                      <a:pt x="248" y="32043"/>
                    </a:cubicBezTo>
                    <a:close/>
                    <a:moveTo>
                      <a:pt x="19623" y="31547"/>
                    </a:moveTo>
                    <a:cubicBezTo>
                      <a:pt x="19623" y="22604"/>
                      <a:pt x="25585" y="16643"/>
                      <a:pt x="33161" y="16643"/>
                    </a:cubicBezTo>
                    <a:cubicBezTo>
                      <a:pt x="41979" y="16643"/>
                      <a:pt x="48438" y="22480"/>
                      <a:pt x="48438" y="31547"/>
                    </a:cubicBezTo>
                    <a:cubicBezTo>
                      <a:pt x="48438" y="40613"/>
                      <a:pt x="42104" y="46823"/>
                      <a:pt x="33285" y="46823"/>
                    </a:cubicBezTo>
                    <a:cubicBezTo>
                      <a:pt x="25709" y="46823"/>
                      <a:pt x="19623" y="40613"/>
                      <a:pt x="19623" y="31547"/>
                    </a:cubicBezTo>
                    <a:close/>
                  </a:path>
                </a:pathLst>
              </a:custGeom>
              <a:solidFill>
                <a:schemeClr val="tx2"/>
              </a:solidFill>
              <a:ln w="6488"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7E5A518-597A-7092-A1EC-6AFD2B7A0831}"/>
                  </a:ext>
                </a:extLst>
              </p:cNvPr>
              <p:cNvSpPr/>
              <p:nvPr/>
            </p:nvSpPr>
            <p:spPr>
              <a:xfrm>
                <a:off x="961405"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5" y="65454"/>
                      <a:pt x="33037" y="65454"/>
                    </a:cubicBezTo>
                    <a:cubicBezTo>
                      <a:pt x="52785" y="65454"/>
                      <a:pt x="65950" y="52412"/>
                      <a:pt x="65950" y="32789"/>
                    </a:cubicBezTo>
                    <a:cubicBezTo>
                      <a:pt x="65950" y="13166"/>
                      <a:pt x="52785" y="0"/>
                      <a:pt x="33037" y="0"/>
                    </a:cubicBezTo>
                    <a:cubicBezTo>
                      <a:pt x="13165"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solidFill>
                <a:schemeClr val="tx2"/>
              </a:solidFill>
              <a:ln w="648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0858249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 Point Infographic">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86" name="Text Placeholder 61">
            <a:extLst>
              <a:ext uri="{FF2B5EF4-FFF2-40B4-BE49-F238E27FC236}">
                <a16:creationId xmlns:a16="http://schemas.microsoft.com/office/drawing/2014/main" id="{90C0CEE5-81B6-D1F8-323E-D0F81699B118}"/>
              </a:ext>
            </a:extLst>
          </p:cNvPr>
          <p:cNvSpPr>
            <a:spLocks noGrp="1"/>
          </p:cNvSpPr>
          <p:nvPr>
            <p:ph type="body" sz="quarter" idx="44" hasCustomPrompt="1"/>
          </p:nvPr>
        </p:nvSpPr>
        <p:spPr>
          <a:xfrm>
            <a:off x="8152120" y="1818923"/>
            <a:ext cx="3049039" cy="284509"/>
          </a:xfrm>
        </p:spPr>
        <p:txBody>
          <a:bodyPr>
            <a:normAutofit/>
          </a:bodyPr>
          <a:lstStyle>
            <a:lvl1pPr>
              <a:lnSpc>
                <a:spcPct val="100000"/>
              </a:lnSpc>
              <a:defRPr sz="1800" b="0">
                <a:solidFill>
                  <a:schemeClr val="tx1"/>
                </a:solidFill>
                <a:latin typeface="+mj-lt"/>
              </a:defRPr>
            </a:lvl1pPr>
          </a:lstStyle>
          <a:p>
            <a:pPr lvl="0"/>
            <a:r>
              <a:rPr lang="en-US" dirty="0"/>
              <a:t>Heading 4</a:t>
            </a:r>
          </a:p>
        </p:txBody>
      </p:sp>
      <p:sp>
        <p:nvSpPr>
          <p:cNvPr id="87" name="Text Placeholder 61">
            <a:extLst>
              <a:ext uri="{FF2B5EF4-FFF2-40B4-BE49-F238E27FC236}">
                <a16:creationId xmlns:a16="http://schemas.microsoft.com/office/drawing/2014/main" id="{0557708A-E0E8-8A64-0DA1-216CA6CFB19C}"/>
              </a:ext>
            </a:extLst>
          </p:cNvPr>
          <p:cNvSpPr>
            <a:spLocks noGrp="1"/>
          </p:cNvSpPr>
          <p:nvPr>
            <p:ph type="body" sz="quarter" idx="43" hasCustomPrompt="1"/>
          </p:nvPr>
        </p:nvSpPr>
        <p:spPr>
          <a:xfrm>
            <a:off x="8152120" y="2242824"/>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0" name="Text Placeholder 61">
            <a:extLst>
              <a:ext uri="{FF2B5EF4-FFF2-40B4-BE49-F238E27FC236}">
                <a16:creationId xmlns:a16="http://schemas.microsoft.com/office/drawing/2014/main" id="{6B8E4E1E-7977-6FB0-2E9D-D6AF0256C054}"/>
              </a:ext>
            </a:extLst>
          </p:cNvPr>
          <p:cNvSpPr>
            <a:spLocks noGrp="1"/>
          </p:cNvSpPr>
          <p:nvPr>
            <p:ph type="body" sz="quarter" idx="45" hasCustomPrompt="1"/>
          </p:nvPr>
        </p:nvSpPr>
        <p:spPr>
          <a:xfrm>
            <a:off x="8488399" y="3222322"/>
            <a:ext cx="3049039" cy="284509"/>
          </a:xfrm>
        </p:spPr>
        <p:txBody>
          <a:bodyPr>
            <a:normAutofit/>
          </a:bodyPr>
          <a:lstStyle>
            <a:lvl1pPr>
              <a:lnSpc>
                <a:spcPct val="100000"/>
              </a:lnSpc>
              <a:defRPr sz="1800" b="0">
                <a:solidFill>
                  <a:schemeClr val="tx1"/>
                </a:solidFill>
                <a:latin typeface="+mj-lt"/>
              </a:defRPr>
            </a:lvl1pPr>
          </a:lstStyle>
          <a:p>
            <a:pPr lvl="0"/>
            <a:r>
              <a:rPr lang="en-US" dirty="0"/>
              <a:t>Heading 5</a:t>
            </a:r>
          </a:p>
        </p:txBody>
      </p:sp>
      <p:sp>
        <p:nvSpPr>
          <p:cNvPr id="91" name="Text Placeholder 61">
            <a:extLst>
              <a:ext uri="{FF2B5EF4-FFF2-40B4-BE49-F238E27FC236}">
                <a16:creationId xmlns:a16="http://schemas.microsoft.com/office/drawing/2014/main" id="{F41F28F1-B730-8B43-AC0C-8F3F7097C965}"/>
              </a:ext>
            </a:extLst>
          </p:cNvPr>
          <p:cNvSpPr>
            <a:spLocks noGrp="1"/>
          </p:cNvSpPr>
          <p:nvPr>
            <p:ph type="body" sz="quarter" idx="46" hasCustomPrompt="1"/>
          </p:nvPr>
        </p:nvSpPr>
        <p:spPr>
          <a:xfrm>
            <a:off x="8488399" y="3646223"/>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4" name="Text Placeholder 61">
            <a:extLst>
              <a:ext uri="{FF2B5EF4-FFF2-40B4-BE49-F238E27FC236}">
                <a16:creationId xmlns:a16="http://schemas.microsoft.com/office/drawing/2014/main" id="{234257E6-6E76-EEC3-281F-94879B9FB0CF}"/>
              </a:ext>
            </a:extLst>
          </p:cNvPr>
          <p:cNvSpPr>
            <a:spLocks noGrp="1"/>
          </p:cNvSpPr>
          <p:nvPr>
            <p:ph type="body" sz="quarter" idx="47" hasCustomPrompt="1"/>
          </p:nvPr>
        </p:nvSpPr>
        <p:spPr>
          <a:xfrm>
            <a:off x="8152120" y="4561270"/>
            <a:ext cx="3049039" cy="284509"/>
          </a:xfrm>
        </p:spPr>
        <p:txBody>
          <a:bodyPr>
            <a:normAutofit/>
          </a:bodyPr>
          <a:lstStyle>
            <a:lvl1pPr>
              <a:lnSpc>
                <a:spcPct val="100000"/>
              </a:lnSpc>
              <a:defRPr sz="1800" b="0">
                <a:solidFill>
                  <a:schemeClr val="tx1"/>
                </a:solidFill>
                <a:latin typeface="+mj-lt"/>
              </a:defRPr>
            </a:lvl1pPr>
          </a:lstStyle>
          <a:p>
            <a:pPr lvl="0"/>
            <a:r>
              <a:rPr lang="en-US" dirty="0"/>
              <a:t>Heading 6</a:t>
            </a:r>
          </a:p>
        </p:txBody>
      </p:sp>
      <p:sp>
        <p:nvSpPr>
          <p:cNvPr id="95" name="Text Placeholder 61">
            <a:extLst>
              <a:ext uri="{FF2B5EF4-FFF2-40B4-BE49-F238E27FC236}">
                <a16:creationId xmlns:a16="http://schemas.microsoft.com/office/drawing/2014/main" id="{12FF5622-14AC-7B69-CB63-210EEEC210D7}"/>
              </a:ext>
            </a:extLst>
          </p:cNvPr>
          <p:cNvSpPr>
            <a:spLocks noGrp="1"/>
          </p:cNvSpPr>
          <p:nvPr>
            <p:ph type="body" sz="quarter" idx="48" hasCustomPrompt="1"/>
          </p:nvPr>
        </p:nvSpPr>
        <p:spPr>
          <a:xfrm>
            <a:off x="8152120" y="4985171"/>
            <a:ext cx="3049039" cy="620914"/>
          </a:xfrm>
        </p:spPr>
        <p:txBody>
          <a:bodyPr>
            <a:normAutofit/>
          </a:bodyPr>
          <a:lstStyle>
            <a:lvl1pP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98" name="Text Placeholder 61">
            <a:extLst>
              <a:ext uri="{FF2B5EF4-FFF2-40B4-BE49-F238E27FC236}">
                <a16:creationId xmlns:a16="http://schemas.microsoft.com/office/drawing/2014/main" id="{E6314759-1519-ABE1-936D-38F729AEEB3D}"/>
              </a:ext>
            </a:extLst>
          </p:cNvPr>
          <p:cNvSpPr>
            <a:spLocks noGrp="1"/>
          </p:cNvSpPr>
          <p:nvPr>
            <p:ph type="body" sz="quarter" idx="49" hasCustomPrompt="1"/>
          </p:nvPr>
        </p:nvSpPr>
        <p:spPr>
          <a:xfrm>
            <a:off x="934738" y="4561270"/>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3</a:t>
            </a:r>
          </a:p>
        </p:txBody>
      </p:sp>
      <p:sp>
        <p:nvSpPr>
          <p:cNvPr id="99" name="Text Placeholder 61">
            <a:extLst>
              <a:ext uri="{FF2B5EF4-FFF2-40B4-BE49-F238E27FC236}">
                <a16:creationId xmlns:a16="http://schemas.microsoft.com/office/drawing/2014/main" id="{43D4B7C8-BD4F-0BCE-D834-71BA55E3465C}"/>
              </a:ext>
            </a:extLst>
          </p:cNvPr>
          <p:cNvSpPr>
            <a:spLocks noGrp="1"/>
          </p:cNvSpPr>
          <p:nvPr>
            <p:ph type="body" sz="quarter" idx="50" hasCustomPrompt="1"/>
          </p:nvPr>
        </p:nvSpPr>
        <p:spPr>
          <a:xfrm>
            <a:off x="934738" y="4985171"/>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2" name="Text Placeholder 61">
            <a:extLst>
              <a:ext uri="{FF2B5EF4-FFF2-40B4-BE49-F238E27FC236}">
                <a16:creationId xmlns:a16="http://schemas.microsoft.com/office/drawing/2014/main" id="{F0B4F4D9-D888-7327-AA6C-069A473E7E11}"/>
              </a:ext>
            </a:extLst>
          </p:cNvPr>
          <p:cNvSpPr>
            <a:spLocks noGrp="1"/>
          </p:cNvSpPr>
          <p:nvPr>
            <p:ph type="body" sz="quarter" idx="51" hasCustomPrompt="1"/>
          </p:nvPr>
        </p:nvSpPr>
        <p:spPr>
          <a:xfrm>
            <a:off x="492660" y="3217564"/>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2</a:t>
            </a:r>
          </a:p>
        </p:txBody>
      </p:sp>
      <p:sp>
        <p:nvSpPr>
          <p:cNvPr id="103" name="Text Placeholder 61">
            <a:extLst>
              <a:ext uri="{FF2B5EF4-FFF2-40B4-BE49-F238E27FC236}">
                <a16:creationId xmlns:a16="http://schemas.microsoft.com/office/drawing/2014/main" id="{F7DF3035-B09C-190E-92EE-5B7824A76E07}"/>
              </a:ext>
            </a:extLst>
          </p:cNvPr>
          <p:cNvSpPr>
            <a:spLocks noGrp="1"/>
          </p:cNvSpPr>
          <p:nvPr>
            <p:ph type="body" sz="quarter" idx="52" hasCustomPrompt="1"/>
          </p:nvPr>
        </p:nvSpPr>
        <p:spPr>
          <a:xfrm>
            <a:off x="492660" y="3641465"/>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6" name="Text Placeholder 61">
            <a:extLst>
              <a:ext uri="{FF2B5EF4-FFF2-40B4-BE49-F238E27FC236}">
                <a16:creationId xmlns:a16="http://schemas.microsoft.com/office/drawing/2014/main" id="{9656809A-7167-A1CD-1A04-505545726041}"/>
              </a:ext>
            </a:extLst>
          </p:cNvPr>
          <p:cNvSpPr>
            <a:spLocks noGrp="1"/>
          </p:cNvSpPr>
          <p:nvPr>
            <p:ph type="body" sz="quarter" idx="53" hasCustomPrompt="1"/>
          </p:nvPr>
        </p:nvSpPr>
        <p:spPr>
          <a:xfrm>
            <a:off x="934738" y="1818923"/>
            <a:ext cx="3049039" cy="284509"/>
          </a:xfrm>
        </p:spPr>
        <p:txBody>
          <a:bodyPr>
            <a:normAutofit/>
          </a:bodyPr>
          <a:lstStyle>
            <a:lvl1pPr algn="r">
              <a:lnSpc>
                <a:spcPct val="100000"/>
              </a:lnSpc>
              <a:defRPr sz="1800" b="0">
                <a:solidFill>
                  <a:schemeClr val="tx1"/>
                </a:solidFill>
                <a:latin typeface="+mj-lt"/>
              </a:defRPr>
            </a:lvl1pPr>
          </a:lstStyle>
          <a:p>
            <a:pPr lvl="0"/>
            <a:r>
              <a:rPr lang="en-US" dirty="0"/>
              <a:t>Heading 1</a:t>
            </a:r>
          </a:p>
        </p:txBody>
      </p:sp>
      <p:sp>
        <p:nvSpPr>
          <p:cNvPr id="107" name="Text Placeholder 61">
            <a:extLst>
              <a:ext uri="{FF2B5EF4-FFF2-40B4-BE49-F238E27FC236}">
                <a16:creationId xmlns:a16="http://schemas.microsoft.com/office/drawing/2014/main" id="{5DB8497C-3C73-F3DB-50BD-EB4238604AF2}"/>
              </a:ext>
            </a:extLst>
          </p:cNvPr>
          <p:cNvSpPr>
            <a:spLocks noGrp="1"/>
          </p:cNvSpPr>
          <p:nvPr>
            <p:ph type="body" sz="quarter" idx="54" hasCustomPrompt="1"/>
          </p:nvPr>
        </p:nvSpPr>
        <p:spPr>
          <a:xfrm>
            <a:off x="934738" y="2242824"/>
            <a:ext cx="3049039" cy="620914"/>
          </a:xfrm>
        </p:spPr>
        <p:txBody>
          <a:bodyPr>
            <a:normAutofit/>
          </a:bodyPr>
          <a:lstStyle>
            <a:lvl1pPr algn="r">
              <a:lnSpc>
                <a:spcPct val="100000"/>
              </a:lnSpc>
              <a:spcBef>
                <a:spcPts val="0"/>
              </a:spcBef>
              <a:defRPr sz="1200" b="0">
                <a:solidFill>
                  <a:schemeClr val="tx1"/>
                </a:solidFill>
                <a:latin typeface="+mn-lt"/>
              </a:defRPr>
            </a:lvl1pPr>
          </a:lstStyle>
          <a:p>
            <a:pPr lvl="0"/>
            <a:r>
              <a:rPr lang="en-US" dirty="0"/>
              <a:t>Insert descriptor -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 name="Footer Placeholder 1">
            <a:extLst>
              <a:ext uri="{FF2B5EF4-FFF2-40B4-BE49-F238E27FC236}">
                <a16:creationId xmlns:a16="http://schemas.microsoft.com/office/drawing/2014/main" id="{9699165C-BDC9-F8A8-484A-F955C811F291}"/>
              </a:ext>
            </a:extLst>
          </p:cNvPr>
          <p:cNvSpPr>
            <a:spLocks noGrp="1"/>
          </p:cNvSpPr>
          <p:nvPr>
            <p:ph type="ftr" sz="quarter" idx="5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5368426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X4 Columns with Images">
    <p:spTree>
      <p:nvGrpSpPr>
        <p:cNvPr id="1" name=""/>
        <p:cNvGrpSpPr/>
        <p:nvPr/>
      </p:nvGrpSpPr>
      <p:grpSpPr>
        <a:xfrm>
          <a:off x="0" y="0"/>
          <a:ext cx="0" cy="0"/>
          <a:chOff x="0" y="0"/>
          <a:chExt cx="0" cy="0"/>
        </a:xfrm>
      </p:grpSpPr>
      <p:sp>
        <p:nvSpPr>
          <p:cNvPr id="56" name="Text Placeholder 55">
            <a:extLst>
              <a:ext uri="{FF2B5EF4-FFF2-40B4-BE49-F238E27FC236}">
                <a16:creationId xmlns:a16="http://schemas.microsoft.com/office/drawing/2014/main" id="{A2C249CB-00ED-2D62-82C9-29E52EF47AAA}"/>
              </a:ext>
            </a:extLst>
          </p:cNvPr>
          <p:cNvSpPr>
            <a:spLocks noGrp="1"/>
          </p:cNvSpPr>
          <p:nvPr>
            <p:ph type="body" sz="quarter" idx="12" hasCustomPrompt="1"/>
          </p:nvPr>
        </p:nvSpPr>
        <p:spPr>
          <a:xfrm>
            <a:off x="507999" y="934696"/>
            <a:ext cx="11090441" cy="377823"/>
          </a:xfrm>
        </p:spPr>
        <p:txBody>
          <a:bodyPr lIns="0">
            <a:noAutofit/>
          </a:bodyPr>
          <a:lstStyle>
            <a:lvl1pPr marL="0" indent="0">
              <a:buNone/>
              <a:defRPr sz="200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One-liner explaining the slide</a:t>
            </a:r>
          </a:p>
        </p:txBody>
      </p:sp>
      <p:sp>
        <p:nvSpPr>
          <p:cNvPr id="25"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08000" y="303969"/>
            <a:ext cx="11090442" cy="576354"/>
          </a:xfrm>
        </p:spPr>
        <p:txBody>
          <a:bodyPr lIns="0" anchor="t">
            <a:noAutofit/>
          </a:bodyPr>
          <a:lstStyle>
            <a:lvl1pPr marL="0" algn="l" defTabSz="914400" rtl="0" eaLnBrk="1" latinLnBrk="0" hangingPunct="1">
              <a:lnSpc>
                <a:spcPct val="100000"/>
              </a:lnSpc>
              <a:spcBef>
                <a:spcPct val="0"/>
              </a:spcBef>
              <a:defRPr lang="en-IN" sz="3600" kern="1200" dirty="0">
                <a:solidFill>
                  <a:schemeClr val="tx2"/>
                </a:solidFill>
                <a:latin typeface="Aptos Serif" panose="02020604070405020304" pitchFamily="18" charset="0"/>
                <a:ea typeface="+mj-ea"/>
                <a:cs typeface="Aptos Serif" panose="02020604070405020304" pitchFamily="18" charset="0"/>
              </a:defRPr>
            </a:lvl1pPr>
          </a:lstStyle>
          <a:p>
            <a:r>
              <a:rPr lang="en-US" dirty="0"/>
              <a:t>Title goes here</a:t>
            </a:r>
          </a:p>
        </p:txBody>
      </p:sp>
      <p:sp>
        <p:nvSpPr>
          <p:cNvPr id="60" name="Picture Placeholder 59">
            <a:extLst>
              <a:ext uri="{FF2B5EF4-FFF2-40B4-BE49-F238E27FC236}">
                <a16:creationId xmlns:a16="http://schemas.microsoft.com/office/drawing/2014/main" id="{D660444D-8B00-F7F8-7E3B-C0E734ED5155}"/>
              </a:ext>
            </a:extLst>
          </p:cNvPr>
          <p:cNvSpPr>
            <a:spLocks noGrp="1"/>
          </p:cNvSpPr>
          <p:nvPr>
            <p:ph type="pic" sz="quarter" idx="31"/>
          </p:nvPr>
        </p:nvSpPr>
        <p:spPr>
          <a:xfrm>
            <a:off x="507999" y="1573383"/>
            <a:ext cx="2084863" cy="2021762"/>
          </a:xfrm>
        </p:spPr>
        <p:txBody>
          <a:bodyPr/>
          <a:lstStyle/>
          <a:p>
            <a:endParaRPr lang="en-US"/>
          </a:p>
        </p:txBody>
      </p:sp>
      <p:sp>
        <p:nvSpPr>
          <p:cNvPr id="43" name="Text Placeholder 28">
            <a:extLst>
              <a:ext uri="{FF2B5EF4-FFF2-40B4-BE49-F238E27FC236}">
                <a16:creationId xmlns:a16="http://schemas.microsoft.com/office/drawing/2014/main" id="{2E06E600-7EFA-387B-178C-C575EA879D04}"/>
              </a:ext>
            </a:extLst>
          </p:cNvPr>
          <p:cNvSpPr>
            <a:spLocks noGrp="1"/>
          </p:cNvSpPr>
          <p:nvPr>
            <p:ph type="body" sz="quarter" idx="23" hasCustomPrompt="1"/>
          </p:nvPr>
        </p:nvSpPr>
        <p:spPr>
          <a:xfrm>
            <a:off x="2953708" y="1578357"/>
            <a:ext cx="2924328" cy="262754"/>
          </a:xfrm>
        </p:spPr>
        <p:txBody>
          <a:bodyPr>
            <a:noAutofit/>
          </a:bodyPr>
          <a:lstStyle>
            <a:lvl1pPr>
              <a:spcBef>
                <a:spcPts val="0"/>
              </a:spcBef>
              <a:defRPr sz="2000" b="0">
                <a:solidFill>
                  <a:schemeClr val="accent2">
                    <a:lumMod val="60000"/>
                    <a:lumOff val="40000"/>
                  </a:schemeClr>
                </a:solidFill>
                <a:latin typeface="+mj-lt"/>
              </a:defRPr>
            </a:lvl1pPr>
          </a:lstStyle>
          <a:p>
            <a:pPr lvl="0"/>
            <a:r>
              <a:rPr lang="en-US" dirty="0"/>
              <a:t>Header goes here</a:t>
            </a:r>
          </a:p>
        </p:txBody>
      </p:sp>
      <p:sp>
        <p:nvSpPr>
          <p:cNvPr id="44" name="Text Placeholder 28">
            <a:extLst>
              <a:ext uri="{FF2B5EF4-FFF2-40B4-BE49-F238E27FC236}">
                <a16:creationId xmlns:a16="http://schemas.microsoft.com/office/drawing/2014/main" id="{1E082374-0E00-6640-2C32-FD701776B3EB}"/>
              </a:ext>
            </a:extLst>
          </p:cNvPr>
          <p:cNvSpPr>
            <a:spLocks noGrp="1"/>
          </p:cNvSpPr>
          <p:nvPr>
            <p:ph type="body" sz="quarter" idx="24" hasCustomPrompt="1"/>
          </p:nvPr>
        </p:nvSpPr>
        <p:spPr>
          <a:xfrm>
            <a:off x="2953707" y="1908246"/>
            <a:ext cx="2914873" cy="1676142"/>
          </a:xfrm>
        </p:spPr>
        <p:txBody>
          <a:bodyPr>
            <a:noAutofit/>
          </a:bodyPr>
          <a:lstStyle>
            <a:lvl1pPr>
              <a:lnSpc>
                <a:spcPct val="100000"/>
              </a:lnSpc>
              <a:spcBef>
                <a:spcPts val="600"/>
              </a:spcBef>
              <a:defRPr sz="1000" b="0">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47" name="Text Placeholder 28">
            <a:extLst>
              <a:ext uri="{FF2B5EF4-FFF2-40B4-BE49-F238E27FC236}">
                <a16:creationId xmlns:a16="http://schemas.microsoft.com/office/drawing/2014/main" id="{6E3693C6-383E-BFA2-48CC-8A97234795B5}"/>
              </a:ext>
            </a:extLst>
          </p:cNvPr>
          <p:cNvSpPr>
            <a:spLocks noGrp="1"/>
          </p:cNvSpPr>
          <p:nvPr>
            <p:ph type="body" sz="quarter" idx="25" hasCustomPrompt="1"/>
          </p:nvPr>
        </p:nvSpPr>
        <p:spPr>
          <a:xfrm>
            <a:off x="2953708" y="3967032"/>
            <a:ext cx="2924328" cy="262754"/>
          </a:xfrm>
        </p:spPr>
        <p:txBody>
          <a:bodyPr>
            <a:noAutofit/>
          </a:bodyPr>
          <a:lstStyle>
            <a:lvl1pPr>
              <a:spcBef>
                <a:spcPts val="0"/>
              </a:spcBef>
              <a:defRPr sz="2000" b="0">
                <a:solidFill>
                  <a:schemeClr val="accent2">
                    <a:lumMod val="60000"/>
                    <a:lumOff val="40000"/>
                  </a:schemeClr>
                </a:solidFill>
                <a:latin typeface="+mj-lt"/>
              </a:defRPr>
            </a:lvl1pPr>
          </a:lstStyle>
          <a:p>
            <a:pPr lvl="0"/>
            <a:r>
              <a:rPr lang="en-US" dirty="0"/>
              <a:t>Header goes here</a:t>
            </a:r>
          </a:p>
        </p:txBody>
      </p:sp>
      <p:sp>
        <p:nvSpPr>
          <p:cNvPr id="48" name="Text Placeholder 28">
            <a:extLst>
              <a:ext uri="{FF2B5EF4-FFF2-40B4-BE49-F238E27FC236}">
                <a16:creationId xmlns:a16="http://schemas.microsoft.com/office/drawing/2014/main" id="{CE459282-6A05-A198-E2B1-0BEA2514D1B8}"/>
              </a:ext>
            </a:extLst>
          </p:cNvPr>
          <p:cNvSpPr>
            <a:spLocks noGrp="1"/>
          </p:cNvSpPr>
          <p:nvPr>
            <p:ph type="body" sz="quarter" idx="26" hasCustomPrompt="1"/>
          </p:nvPr>
        </p:nvSpPr>
        <p:spPr>
          <a:xfrm>
            <a:off x="2953707" y="4296921"/>
            <a:ext cx="2914873" cy="1676142"/>
          </a:xfrm>
        </p:spPr>
        <p:txBody>
          <a:bodyPr>
            <a:noAutofit/>
          </a:bodyPr>
          <a:lstStyle>
            <a:lvl1pPr>
              <a:lnSpc>
                <a:spcPct val="100000"/>
              </a:lnSpc>
              <a:spcBef>
                <a:spcPts val="600"/>
              </a:spcBef>
              <a:defRPr sz="1000" b="0">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51" name="Text Placeholder 28">
            <a:extLst>
              <a:ext uri="{FF2B5EF4-FFF2-40B4-BE49-F238E27FC236}">
                <a16:creationId xmlns:a16="http://schemas.microsoft.com/office/drawing/2014/main" id="{BF7D9AA5-E713-0602-185C-0CDA1D1FA6C4}"/>
              </a:ext>
            </a:extLst>
          </p:cNvPr>
          <p:cNvSpPr>
            <a:spLocks noGrp="1"/>
          </p:cNvSpPr>
          <p:nvPr>
            <p:ph type="body" sz="quarter" idx="27" hasCustomPrompt="1"/>
          </p:nvPr>
        </p:nvSpPr>
        <p:spPr>
          <a:xfrm>
            <a:off x="8683563" y="3967032"/>
            <a:ext cx="2924328" cy="262754"/>
          </a:xfrm>
        </p:spPr>
        <p:txBody>
          <a:bodyPr>
            <a:noAutofit/>
          </a:bodyPr>
          <a:lstStyle>
            <a:lvl1pPr>
              <a:spcBef>
                <a:spcPts val="0"/>
              </a:spcBef>
              <a:defRPr sz="2000" b="0">
                <a:solidFill>
                  <a:schemeClr val="accent2">
                    <a:lumMod val="60000"/>
                    <a:lumOff val="40000"/>
                  </a:schemeClr>
                </a:solidFill>
                <a:latin typeface="+mj-lt"/>
              </a:defRPr>
            </a:lvl1pPr>
          </a:lstStyle>
          <a:p>
            <a:pPr lvl="0"/>
            <a:r>
              <a:rPr lang="en-US" dirty="0"/>
              <a:t>Header goes here</a:t>
            </a:r>
          </a:p>
        </p:txBody>
      </p:sp>
      <p:sp>
        <p:nvSpPr>
          <p:cNvPr id="52" name="Text Placeholder 28">
            <a:extLst>
              <a:ext uri="{FF2B5EF4-FFF2-40B4-BE49-F238E27FC236}">
                <a16:creationId xmlns:a16="http://schemas.microsoft.com/office/drawing/2014/main" id="{203178A6-F617-7ECF-FCF0-98E796CE45F0}"/>
              </a:ext>
            </a:extLst>
          </p:cNvPr>
          <p:cNvSpPr>
            <a:spLocks noGrp="1"/>
          </p:cNvSpPr>
          <p:nvPr>
            <p:ph type="body" sz="quarter" idx="28" hasCustomPrompt="1"/>
          </p:nvPr>
        </p:nvSpPr>
        <p:spPr>
          <a:xfrm>
            <a:off x="8683562" y="4296921"/>
            <a:ext cx="2914873" cy="1676142"/>
          </a:xfrm>
        </p:spPr>
        <p:txBody>
          <a:bodyPr>
            <a:noAutofit/>
          </a:bodyPr>
          <a:lstStyle>
            <a:lvl1pPr>
              <a:lnSpc>
                <a:spcPct val="100000"/>
              </a:lnSpc>
              <a:spcBef>
                <a:spcPts val="600"/>
              </a:spcBef>
              <a:defRPr sz="1000" b="0">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55" name="Text Placeholder 28">
            <a:extLst>
              <a:ext uri="{FF2B5EF4-FFF2-40B4-BE49-F238E27FC236}">
                <a16:creationId xmlns:a16="http://schemas.microsoft.com/office/drawing/2014/main" id="{2607341A-5C0F-5FB4-8368-6D706C1E295E}"/>
              </a:ext>
            </a:extLst>
          </p:cNvPr>
          <p:cNvSpPr>
            <a:spLocks noGrp="1"/>
          </p:cNvSpPr>
          <p:nvPr>
            <p:ph type="body" sz="quarter" idx="29" hasCustomPrompt="1"/>
          </p:nvPr>
        </p:nvSpPr>
        <p:spPr>
          <a:xfrm>
            <a:off x="8683563" y="1578357"/>
            <a:ext cx="2924328" cy="262754"/>
          </a:xfrm>
        </p:spPr>
        <p:txBody>
          <a:bodyPr>
            <a:noAutofit/>
          </a:bodyPr>
          <a:lstStyle>
            <a:lvl1pPr>
              <a:spcBef>
                <a:spcPts val="0"/>
              </a:spcBef>
              <a:defRPr sz="2000" b="0">
                <a:solidFill>
                  <a:schemeClr val="accent2">
                    <a:lumMod val="60000"/>
                    <a:lumOff val="40000"/>
                  </a:schemeClr>
                </a:solidFill>
                <a:latin typeface="+mj-lt"/>
              </a:defRPr>
            </a:lvl1pPr>
          </a:lstStyle>
          <a:p>
            <a:pPr lvl="0"/>
            <a:r>
              <a:rPr lang="en-US" dirty="0"/>
              <a:t>Header goes here</a:t>
            </a:r>
          </a:p>
        </p:txBody>
      </p:sp>
      <p:sp>
        <p:nvSpPr>
          <p:cNvPr id="57" name="Text Placeholder 28">
            <a:extLst>
              <a:ext uri="{FF2B5EF4-FFF2-40B4-BE49-F238E27FC236}">
                <a16:creationId xmlns:a16="http://schemas.microsoft.com/office/drawing/2014/main" id="{B801E6C8-C256-990B-0814-B8AD6564F643}"/>
              </a:ext>
            </a:extLst>
          </p:cNvPr>
          <p:cNvSpPr>
            <a:spLocks noGrp="1"/>
          </p:cNvSpPr>
          <p:nvPr>
            <p:ph type="body" sz="quarter" idx="30" hasCustomPrompt="1"/>
          </p:nvPr>
        </p:nvSpPr>
        <p:spPr>
          <a:xfrm>
            <a:off x="8683562" y="1908246"/>
            <a:ext cx="2914873" cy="1676142"/>
          </a:xfrm>
        </p:spPr>
        <p:txBody>
          <a:bodyPr>
            <a:noAutofit/>
          </a:bodyPr>
          <a:lstStyle>
            <a:lvl1pPr>
              <a:lnSpc>
                <a:spcPct val="100000"/>
              </a:lnSpc>
              <a:spcBef>
                <a:spcPts val="600"/>
              </a:spcBef>
              <a:defRPr sz="1000" b="0">
                <a:latin typeface="+mn-lt"/>
              </a:defRPr>
            </a:lvl1pPr>
          </a:lstStyle>
          <a:p>
            <a:pPr lvl="0"/>
            <a:r>
              <a:rPr lang="en-US" dirty="0" err="1"/>
              <a:t>Praesent</a:t>
            </a:r>
            <a:r>
              <a:rPr lang="en-US" dirty="0"/>
              <a:t> </a:t>
            </a:r>
            <a:r>
              <a:rPr lang="en-US" dirty="0" err="1"/>
              <a:t>ut</a:t>
            </a:r>
            <a:r>
              <a:rPr lang="en-US" dirty="0"/>
              <a:t> </a:t>
            </a:r>
            <a:r>
              <a:rPr lang="en-US" dirty="0" err="1"/>
              <a:t>tempor</a:t>
            </a:r>
            <a:r>
              <a:rPr lang="en-US" dirty="0"/>
              <a:t> </a:t>
            </a:r>
            <a:r>
              <a:rPr lang="en-US" dirty="0" err="1"/>
              <a:t>sapien</a:t>
            </a:r>
            <a:r>
              <a:rPr lang="en-US" dirty="0"/>
              <a:t>. </a:t>
            </a:r>
            <a:r>
              <a:rPr lang="en-US" dirty="0" err="1"/>
              <a:t>Etiam</a:t>
            </a:r>
            <a:r>
              <a:rPr lang="en-US" dirty="0"/>
              <a:t> </a:t>
            </a:r>
            <a:r>
              <a:rPr lang="en-US" dirty="0" err="1"/>
              <a:t>eu</a:t>
            </a:r>
            <a:r>
              <a:rPr lang="en-US" dirty="0"/>
              <a:t>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a:t>
            </a:r>
            <a:r>
              <a:rPr lang="en-US" dirty="0" err="1"/>
              <a:t>quis</a:t>
            </a:r>
            <a:r>
              <a:rPr lang="en-US" dirty="0"/>
              <a:t> fermentum. </a:t>
            </a:r>
          </a:p>
          <a:p>
            <a:pPr lvl="0"/>
            <a:r>
              <a:rPr lang="en-US" dirty="0"/>
              <a:t>Proin </a:t>
            </a:r>
            <a:r>
              <a:rPr lang="en-US" dirty="0" err="1"/>
              <a:t>feugiat</a:t>
            </a:r>
            <a:r>
              <a:rPr lang="en-US" dirty="0"/>
              <a:t> </a:t>
            </a:r>
            <a:r>
              <a:rPr lang="en-US" dirty="0" err="1"/>
              <a:t>consectetur</a:t>
            </a:r>
            <a:r>
              <a:rPr lang="en-US" dirty="0"/>
              <a:t> </a:t>
            </a:r>
            <a:r>
              <a:rPr lang="en-US" dirty="0" err="1"/>
              <a:t>dapibus</a:t>
            </a:r>
            <a:r>
              <a:rPr lang="en-US" dirty="0"/>
              <a:t>. </a:t>
            </a:r>
            <a:r>
              <a:rPr lang="en-US" dirty="0" err="1"/>
              <a:t>Vivamus</a:t>
            </a:r>
            <a:r>
              <a:rPr lang="en-US" dirty="0"/>
              <a:t> a </a:t>
            </a:r>
            <a:r>
              <a:rPr lang="en-US" dirty="0" err="1"/>
              <a:t>tellus</a:t>
            </a:r>
            <a:r>
              <a:rPr lang="en-US" dirty="0"/>
              <a:t>, magna sed pulvinar </a:t>
            </a:r>
            <a:r>
              <a:rPr lang="en-US" dirty="0" err="1"/>
              <a:t>ultricies</a:t>
            </a:r>
            <a:r>
              <a:rPr lang="en-US" dirty="0"/>
              <a:t>. </a:t>
            </a:r>
          </a:p>
        </p:txBody>
      </p:sp>
      <p:sp>
        <p:nvSpPr>
          <p:cNvPr id="61" name="Picture Placeholder 59">
            <a:extLst>
              <a:ext uri="{FF2B5EF4-FFF2-40B4-BE49-F238E27FC236}">
                <a16:creationId xmlns:a16="http://schemas.microsoft.com/office/drawing/2014/main" id="{EA36AFDD-1101-5906-A415-433D394CCEC1}"/>
              </a:ext>
            </a:extLst>
          </p:cNvPr>
          <p:cNvSpPr>
            <a:spLocks noGrp="1"/>
          </p:cNvSpPr>
          <p:nvPr>
            <p:ph type="pic" sz="quarter" idx="32"/>
          </p:nvPr>
        </p:nvSpPr>
        <p:spPr>
          <a:xfrm>
            <a:off x="507999" y="3968600"/>
            <a:ext cx="2084863" cy="2021762"/>
          </a:xfrm>
        </p:spPr>
        <p:txBody>
          <a:bodyPr/>
          <a:lstStyle/>
          <a:p>
            <a:endParaRPr lang="en-US"/>
          </a:p>
        </p:txBody>
      </p:sp>
      <p:sp>
        <p:nvSpPr>
          <p:cNvPr id="64" name="Picture Placeholder 59">
            <a:extLst>
              <a:ext uri="{FF2B5EF4-FFF2-40B4-BE49-F238E27FC236}">
                <a16:creationId xmlns:a16="http://schemas.microsoft.com/office/drawing/2014/main" id="{D6EA7183-3D8D-1AC5-FC78-C84F45A49822}"/>
              </a:ext>
            </a:extLst>
          </p:cNvPr>
          <p:cNvSpPr>
            <a:spLocks noGrp="1"/>
          </p:cNvSpPr>
          <p:nvPr>
            <p:ph type="pic" sz="quarter" idx="33"/>
          </p:nvPr>
        </p:nvSpPr>
        <p:spPr>
          <a:xfrm>
            <a:off x="6276081" y="1573383"/>
            <a:ext cx="2084863" cy="2021762"/>
          </a:xfrm>
        </p:spPr>
        <p:txBody>
          <a:bodyPr/>
          <a:lstStyle/>
          <a:p>
            <a:endParaRPr lang="en-US"/>
          </a:p>
        </p:txBody>
      </p:sp>
      <p:sp>
        <p:nvSpPr>
          <p:cNvPr id="65" name="Picture Placeholder 59">
            <a:extLst>
              <a:ext uri="{FF2B5EF4-FFF2-40B4-BE49-F238E27FC236}">
                <a16:creationId xmlns:a16="http://schemas.microsoft.com/office/drawing/2014/main" id="{46E972A3-AA22-BC3D-EA83-F141F8635D7F}"/>
              </a:ext>
            </a:extLst>
          </p:cNvPr>
          <p:cNvSpPr>
            <a:spLocks noGrp="1"/>
          </p:cNvSpPr>
          <p:nvPr>
            <p:ph type="pic" sz="quarter" idx="34"/>
          </p:nvPr>
        </p:nvSpPr>
        <p:spPr>
          <a:xfrm>
            <a:off x="6276081" y="3968600"/>
            <a:ext cx="2084863" cy="2021762"/>
          </a:xfrm>
        </p:spPr>
        <p:txBody>
          <a:bodyPr/>
          <a:lstStyle/>
          <a:p>
            <a:endParaRPr lang="en-US"/>
          </a:p>
        </p:txBody>
      </p:sp>
      <p:sp>
        <p:nvSpPr>
          <p:cNvPr id="2" name="Footer Placeholder 1">
            <a:extLst>
              <a:ext uri="{FF2B5EF4-FFF2-40B4-BE49-F238E27FC236}">
                <a16:creationId xmlns:a16="http://schemas.microsoft.com/office/drawing/2014/main" id="{E892191D-3611-EC34-A7DB-FBCAEE8B07C1}"/>
              </a:ext>
            </a:extLst>
          </p:cNvPr>
          <p:cNvSpPr>
            <a:spLocks noGrp="1"/>
          </p:cNvSpPr>
          <p:nvPr>
            <p:ph type="ftr" sz="quarter" idx="3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9925885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hank You slide V1">
    <p:bg>
      <p:bgPr>
        <a:solidFill>
          <a:schemeClr val="accent3">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77F4-CDC9-A44E-D14B-66D9289CFF82}"/>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Thank You</a:t>
            </a:r>
          </a:p>
        </p:txBody>
      </p:sp>
      <p:sp>
        <p:nvSpPr>
          <p:cNvPr id="3" name="Subtitle 2">
            <a:extLst>
              <a:ext uri="{FF2B5EF4-FFF2-40B4-BE49-F238E27FC236}">
                <a16:creationId xmlns:a16="http://schemas.microsoft.com/office/drawing/2014/main" id="{B44FD12B-C5EC-CC5C-2577-BC5E65E362C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accent3">
              <a:alpha val="5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chemeClr val="accent3">
              <a:lumMod val="10000"/>
            </a:schemeClr>
          </a:solidFill>
        </p:spPr>
        <p:txBody>
          <a:bodyPr wrap="square">
            <a:noAutofit/>
          </a:bodyPr>
          <a:lstStyle/>
          <a:p>
            <a:endParaRPr lang="en-IN"/>
          </a:p>
        </p:txBody>
      </p:sp>
      <p:sp>
        <p:nvSpPr>
          <p:cNvPr id="4" name="Content Placeholder 4">
            <a:extLst>
              <a:ext uri="{FF2B5EF4-FFF2-40B4-BE49-F238E27FC236}">
                <a16:creationId xmlns:a16="http://schemas.microsoft.com/office/drawing/2014/main" id="{932004EC-A5A0-1A14-859C-FAF81B5E8A67}"/>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171023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hank You slide V2">
    <p:bg>
      <p:bgPr>
        <a:solidFill>
          <a:schemeClr val="accent1"/>
        </a:solidFill>
        <a:effectLst/>
      </p:bgPr>
    </p:bg>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F0607B40-D5D6-8861-4547-3A0446D92E36}"/>
              </a:ext>
            </a:extLst>
          </p:cNvPr>
          <p:cNvSpPr/>
          <p:nvPr userDrawn="1"/>
        </p:nvSpPr>
        <p:spPr>
          <a:xfrm>
            <a:off x="5641425" y="0"/>
            <a:ext cx="6550575" cy="6884088"/>
          </a:xfrm>
          <a:custGeom>
            <a:avLst/>
            <a:gdLst>
              <a:gd name="connsiteX0" fmla="*/ 2046891 w 6550575"/>
              <a:gd name="connsiteY0" fmla="*/ 0 h 6884088"/>
              <a:gd name="connsiteX1" fmla="*/ 6550575 w 6550575"/>
              <a:gd name="connsiteY1" fmla="*/ 0 h 6884088"/>
              <a:gd name="connsiteX2" fmla="*/ 6550575 w 6550575"/>
              <a:gd name="connsiteY2" fmla="*/ 2929376 h 6884088"/>
              <a:gd name="connsiteX3" fmla="*/ 5758930 w 6550575"/>
              <a:gd name="connsiteY3" fmla="*/ 1559903 h 6884088"/>
              <a:gd name="connsiteX4" fmla="*/ 4024332 w 6550575"/>
              <a:gd name="connsiteY4" fmla="*/ 1559815 h 6884088"/>
              <a:gd name="connsiteX5" fmla="*/ 1929693 w 6550575"/>
              <a:gd name="connsiteY5" fmla="*/ 5192427 h 6884088"/>
              <a:gd name="connsiteX6" fmla="*/ 2820589 w 6550575"/>
              <a:gd name="connsiteY6" fmla="*/ 3653603 h 6884088"/>
              <a:gd name="connsiteX7" fmla="*/ 3695677 w 6550575"/>
              <a:gd name="connsiteY7" fmla="*/ 5169442 h 6884088"/>
              <a:gd name="connsiteX8" fmla="*/ 6101021 w 6550575"/>
              <a:gd name="connsiteY8" fmla="*/ 5168162 h 6884088"/>
              <a:gd name="connsiteX9" fmla="*/ 6550575 w 6550575"/>
              <a:gd name="connsiteY9" fmla="*/ 4389514 h 6884088"/>
              <a:gd name="connsiteX10" fmla="*/ 6550575 w 6550575"/>
              <a:gd name="connsiteY10" fmla="*/ 6884088 h 6884088"/>
              <a:gd name="connsiteX11" fmla="*/ 1935183 w 6550575"/>
              <a:gd name="connsiteY11" fmla="*/ 6884088 h 6884088"/>
              <a:gd name="connsiteX12" fmla="*/ 1444408 w 6550575"/>
              <a:gd name="connsiteY12" fmla="*/ 6034028 h 6884088"/>
              <a:gd name="connsiteX13" fmla="*/ 1443771 w 6550575"/>
              <a:gd name="connsiteY13" fmla="*/ 6035132 h 6884088"/>
              <a:gd name="connsiteX14" fmla="*/ 0 w 6550575"/>
              <a:gd name="connsiteY14" fmla="*/ 3508940 h 6884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50575" h="6884088">
                <a:moveTo>
                  <a:pt x="2046891" y="0"/>
                </a:moveTo>
                <a:lnTo>
                  <a:pt x="6550575" y="0"/>
                </a:lnTo>
                <a:lnTo>
                  <a:pt x="6550575" y="2929376"/>
                </a:lnTo>
                <a:lnTo>
                  <a:pt x="5758930" y="1559903"/>
                </a:lnTo>
                <a:lnTo>
                  <a:pt x="4024332" y="1559815"/>
                </a:lnTo>
                <a:lnTo>
                  <a:pt x="1929693" y="5192427"/>
                </a:lnTo>
                <a:lnTo>
                  <a:pt x="2820589" y="3653603"/>
                </a:lnTo>
                <a:lnTo>
                  <a:pt x="3695677" y="5169442"/>
                </a:lnTo>
                <a:lnTo>
                  <a:pt x="6101021" y="5168162"/>
                </a:lnTo>
                <a:lnTo>
                  <a:pt x="6550575" y="4389514"/>
                </a:lnTo>
                <a:lnTo>
                  <a:pt x="6550575" y="6884088"/>
                </a:lnTo>
                <a:lnTo>
                  <a:pt x="1935183" y="6884088"/>
                </a:lnTo>
                <a:lnTo>
                  <a:pt x="1444408" y="6034028"/>
                </a:lnTo>
                <a:lnTo>
                  <a:pt x="1443771" y="6035132"/>
                </a:lnTo>
                <a:lnTo>
                  <a:pt x="0" y="3508940"/>
                </a:lnTo>
                <a:close/>
              </a:path>
            </a:pathLst>
          </a:custGeom>
          <a:solidFill>
            <a:schemeClr val="tx2">
              <a:alpha val="10000"/>
            </a:schemeClr>
          </a:solidFill>
          <a:ln w="6488" cap="flat">
            <a:noFill/>
            <a:prstDash val="solid"/>
            <a:miter/>
          </a:ln>
        </p:spPr>
        <p:txBody>
          <a:bodyPr wrap="square" rtlCol="0" anchor="ctr">
            <a:noAutofit/>
          </a:bodyPr>
          <a:lstStyle/>
          <a:p>
            <a:endParaRPr lang="en-US"/>
          </a:p>
        </p:txBody>
      </p:sp>
      <p:sp>
        <p:nvSpPr>
          <p:cNvPr id="51" name="Picture Placeholder 50">
            <a:extLst>
              <a:ext uri="{FF2B5EF4-FFF2-40B4-BE49-F238E27FC236}">
                <a16:creationId xmlns:a16="http://schemas.microsoft.com/office/drawing/2014/main" id="{611AF88A-F71D-02E9-754A-F00702128039}"/>
              </a:ext>
            </a:extLst>
          </p:cNvPr>
          <p:cNvSpPr>
            <a:spLocks noGrp="1"/>
          </p:cNvSpPr>
          <p:nvPr>
            <p:ph type="pic" sz="quarter" idx="15"/>
          </p:nvPr>
        </p:nvSpPr>
        <p:spPr>
          <a:xfrm>
            <a:off x="6158867" y="-26441"/>
            <a:ext cx="6032419" cy="6910529"/>
          </a:xfrm>
          <a:custGeom>
            <a:avLst/>
            <a:gdLst>
              <a:gd name="connsiteX0" fmla="*/ 2053978 w 6032419"/>
              <a:gd name="connsiteY0" fmla="*/ 0 h 6910529"/>
              <a:gd name="connsiteX1" fmla="*/ 6032419 w 6032419"/>
              <a:gd name="connsiteY1" fmla="*/ 0 h 6910529"/>
              <a:gd name="connsiteX2" fmla="*/ 6032419 w 6032419"/>
              <a:gd name="connsiteY2" fmla="*/ 6910529 h 6910529"/>
              <a:gd name="connsiteX3" fmla="*/ 1945293 w 6032419"/>
              <a:gd name="connsiteY3" fmla="*/ 6910529 h 6910529"/>
              <a:gd name="connsiteX4" fmla="*/ 1193584 w 6032419"/>
              <a:gd name="connsiteY4" fmla="*/ 5608357 h 6910529"/>
              <a:gd name="connsiteX5" fmla="*/ 1193058 w 6032419"/>
              <a:gd name="connsiteY5" fmla="*/ 5609269 h 6910529"/>
              <a:gd name="connsiteX6" fmla="*/ 0 w 6032419"/>
              <a:gd name="connsiteY6" fmla="*/ 3521507 h 691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32419" h="6910529">
                <a:moveTo>
                  <a:pt x="2053978" y="0"/>
                </a:moveTo>
                <a:lnTo>
                  <a:pt x="6032419" y="0"/>
                </a:lnTo>
                <a:lnTo>
                  <a:pt x="6032419" y="6910529"/>
                </a:lnTo>
                <a:lnTo>
                  <a:pt x="1945293" y="6910529"/>
                </a:lnTo>
                <a:lnTo>
                  <a:pt x="1193584" y="5608357"/>
                </a:lnTo>
                <a:lnTo>
                  <a:pt x="1193058" y="5609269"/>
                </a:lnTo>
                <a:lnTo>
                  <a:pt x="0" y="3521507"/>
                </a:lnTo>
                <a:close/>
              </a:path>
            </a:pathLst>
          </a:custGeom>
          <a:solidFill>
            <a:schemeClr val="accent1"/>
          </a:solidFill>
        </p:spPr>
        <p:txBody>
          <a:bodyPr wrap="square">
            <a:noAutofit/>
          </a:bodyPr>
          <a:lstStyle/>
          <a:p>
            <a:endParaRPr lang="en-IN"/>
          </a:p>
        </p:txBody>
      </p:sp>
      <p:sp>
        <p:nvSpPr>
          <p:cNvPr id="6" name="Title 1">
            <a:extLst>
              <a:ext uri="{FF2B5EF4-FFF2-40B4-BE49-F238E27FC236}">
                <a16:creationId xmlns:a16="http://schemas.microsoft.com/office/drawing/2014/main" id="{FC282AEE-0EB5-CB5C-F88C-E3873F2C01C8}"/>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7" name="Subtitle 2">
            <a:extLst>
              <a:ext uri="{FF2B5EF4-FFF2-40B4-BE49-F238E27FC236}">
                <a16:creationId xmlns:a16="http://schemas.microsoft.com/office/drawing/2014/main" id="{FE009741-BA53-601F-C38C-B1732D87F033}"/>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2" name="Content Placeholder 4">
            <a:extLst>
              <a:ext uri="{FF2B5EF4-FFF2-40B4-BE49-F238E27FC236}">
                <a16:creationId xmlns:a16="http://schemas.microsoft.com/office/drawing/2014/main" id="{AA0707C0-81C6-A900-62A3-0E4B04D308AB}"/>
              </a:ext>
            </a:extLst>
          </p:cNvPr>
          <p:cNvSpPr>
            <a:spLocks noGrp="1"/>
          </p:cNvSpPr>
          <p:nvPr>
            <p:ph sz="quarter" idx="17"/>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a:p>
        </p:txBody>
      </p:sp>
    </p:spTree>
    <p:extLst>
      <p:ext uri="{BB962C8B-B14F-4D97-AF65-F5344CB8AC3E}">
        <p14:creationId xmlns:p14="http://schemas.microsoft.com/office/powerpoint/2010/main" val="1509138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hank You slide V3">
    <p:bg>
      <p:bgPr>
        <a:solidFill>
          <a:schemeClr val="accent3">
            <a:lumMod val="10000"/>
          </a:schemeClr>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167B1B4-992A-684A-457A-A4487C4C6BC9}"/>
              </a:ext>
            </a:extLst>
          </p:cNvPr>
          <p:cNvGrpSpPr/>
          <p:nvPr userDrawn="1"/>
        </p:nvGrpSpPr>
        <p:grpSpPr>
          <a:xfrm>
            <a:off x="5817949" y="0"/>
            <a:ext cx="16317" cy="6858000"/>
            <a:chOff x="5760799" y="0"/>
            <a:chExt cx="16317" cy="6858000"/>
          </a:xfrm>
        </p:grpSpPr>
        <p:cxnSp>
          <p:nvCxnSpPr>
            <p:cNvPr id="5" name="Straight Connector 4">
              <a:extLst>
                <a:ext uri="{FF2B5EF4-FFF2-40B4-BE49-F238E27FC236}">
                  <a16:creationId xmlns:a16="http://schemas.microsoft.com/office/drawing/2014/main" id="{9C4FD8B0-5486-9D0F-B59E-FC97071EC472}"/>
                </a:ext>
              </a:extLst>
            </p:cNvPr>
            <p:cNvCxnSpPr/>
            <p:nvPr/>
          </p:nvCxnSpPr>
          <p:spPr>
            <a:xfrm>
              <a:off x="5760799"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4ED273B-6DAE-8DE2-8E99-9AF7AF6C6F41}"/>
                </a:ext>
              </a:extLst>
            </p:cNvPr>
            <p:cNvCxnSpPr>
              <a:cxnSpLocks/>
            </p:cNvCxnSpPr>
            <p:nvPr/>
          </p:nvCxnSpPr>
          <p:spPr>
            <a:xfrm rot="5400000">
              <a:off x="5630173" y="4283937"/>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D78D97DC-802B-FE66-7AC5-BAE56B84815A}"/>
              </a:ext>
            </a:extLst>
          </p:cNvPr>
          <p:cNvGrpSpPr/>
          <p:nvPr userDrawn="1"/>
        </p:nvGrpSpPr>
        <p:grpSpPr>
          <a:xfrm>
            <a:off x="5940544" y="0"/>
            <a:ext cx="16672" cy="6858000"/>
            <a:chOff x="5898361" y="0"/>
            <a:chExt cx="16672" cy="6858000"/>
          </a:xfrm>
        </p:grpSpPr>
        <p:cxnSp>
          <p:nvCxnSpPr>
            <p:cNvPr id="8" name="Straight Connector 7">
              <a:extLst>
                <a:ext uri="{FF2B5EF4-FFF2-40B4-BE49-F238E27FC236}">
                  <a16:creationId xmlns:a16="http://schemas.microsoft.com/office/drawing/2014/main" id="{93D5A71D-2387-47E3-8D0F-47EA8DF27B54}"/>
                </a:ext>
              </a:extLst>
            </p:cNvPr>
            <p:cNvCxnSpPr/>
            <p:nvPr/>
          </p:nvCxnSpPr>
          <p:spPr>
            <a:xfrm>
              <a:off x="5898361"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51F7BD-4ADC-886E-5C87-8E9E728FBD9D}"/>
                </a:ext>
              </a:extLst>
            </p:cNvPr>
            <p:cNvCxnSpPr>
              <a:cxnSpLocks/>
            </p:cNvCxnSpPr>
            <p:nvPr/>
          </p:nvCxnSpPr>
          <p:spPr>
            <a:xfrm rot="5400000">
              <a:off x="5768090" y="2658305"/>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CD11ABD2-3CC1-459E-739C-5BE005DF2502}"/>
              </a:ext>
            </a:extLst>
          </p:cNvPr>
          <p:cNvGrpSpPr/>
          <p:nvPr userDrawn="1"/>
        </p:nvGrpSpPr>
        <p:grpSpPr>
          <a:xfrm>
            <a:off x="6063494" y="0"/>
            <a:ext cx="17223" cy="6858000"/>
            <a:chOff x="6035923" y="0"/>
            <a:chExt cx="17223" cy="6858000"/>
          </a:xfrm>
        </p:grpSpPr>
        <p:cxnSp>
          <p:nvCxnSpPr>
            <p:cNvPr id="14" name="Straight Connector 13">
              <a:extLst>
                <a:ext uri="{FF2B5EF4-FFF2-40B4-BE49-F238E27FC236}">
                  <a16:creationId xmlns:a16="http://schemas.microsoft.com/office/drawing/2014/main" id="{65963060-0ADA-A023-F22D-AC3455ABC9BF}"/>
                </a:ext>
              </a:extLst>
            </p:cNvPr>
            <p:cNvCxnSpPr/>
            <p:nvPr/>
          </p:nvCxnSpPr>
          <p:spPr>
            <a:xfrm>
              <a:off x="6035923"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EEF9AA1-4070-43EB-ADB2-9EBE1B897A21}"/>
                </a:ext>
              </a:extLst>
            </p:cNvPr>
            <p:cNvCxnSpPr>
              <a:cxnSpLocks/>
            </p:cNvCxnSpPr>
            <p:nvPr/>
          </p:nvCxnSpPr>
          <p:spPr>
            <a:xfrm rot="5400000">
              <a:off x="5906203" y="5909568"/>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801481B9-8F42-4130-4E37-ED5711B79AB2}"/>
              </a:ext>
            </a:extLst>
          </p:cNvPr>
          <p:cNvGrpSpPr/>
          <p:nvPr userDrawn="1"/>
        </p:nvGrpSpPr>
        <p:grpSpPr>
          <a:xfrm>
            <a:off x="6186995" y="0"/>
            <a:ext cx="17775" cy="6858000"/>
            <a:chOff x="6173485" y="0"/>
            <a:chExt cx="17775" cy="6858000"/>
          </a:xfrm>
        </p:grpSpPr>
        <p:cxnSp>
          <p:nvCxnSpPr>
            <p:cNvPr id="17" name="Straight Connector 16">
              <a:extLst>
                <a:ext uri="{FF2B5EF4-FFF2-40B4-BE49-F238E27FC236}">
                  <a16:creationId xmlns:a16="http://schemas.microsoft.com/office/drawing/2014/main" id="{035E0667-771F-CCBD-6D17-F8F23ADD12FF}"/>
                </a:ext>
              </a:extLst>
            </p:cNvPr>
            <p:cNvCxnSpPr/>
            <p:nvPr/>
          </p:nvCxnSpPr>
          <p:spPr>
            <a:xfrm>
              <a:off x="6173485"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7ACA083-C8E7-5040-2D42-325626E8916F}"/>
                </a:ext>
              </a:extLst>
            </p:cNvPr>
            <p:cNvCxnSpPr>
              <a:cxnSpLocks/>
            </p:cNvCxnSpPr>
            <p:nvPr/>
          </p:nvCxnSpPr>
          <p:spPr>
            <a:xfrm rot="5400000">
              <a:off x="6044317" y="1032673"/>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10" name="Title 1">
            <a:extLst>
              <a:ext uri="{FF2B5EF4-FFF2-40B4-BE49-F238E27FC236}">
                <a16:creationId xmlns:a16="http://schemas.microsoft.com/office/drawing/2014/main" id="{1F3D6B25-C7D8-6AF8-0591-819FF041E8AB}"/>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1"/>
                </a:solidFill>
                <a:latin typeface="Aptos Serif" panose="02020604070405020304" pitchFamily="18" charset="0"/>
                <a:ea typeface="+mj-ea"/>
                <a:cs typeface="Aptos Serif" panose="02020604070405020304" pitchFamily="18" charset="0"/>
              </a:defRPr>
            </a:lvl1pPr>
          </a:lstStyle>
          <a:p>
            <a:r>
              <a:rPr lang="en-US" dirty="0"/>
              <a:t>Thank You</a:t>
            </a:r>
          </a:p>
        </p:txBody>
      </p:sp>
      <p:sp>
        <p:nvSpPr>
          <p:cNvPr id="11" name="Subtitle 2">
            <a:extLst>
              <a:ext uri="{FF2B5EF4-FFF2-40B4-BE49-F238E27FC236}">
                <a16:creationId xmlns:a16="http://schemas.microsoft.com/office/drawing/2014/main" id="{DBD02880-8234-5DAE-B51F-CE26F160C4AD}"/>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1"/>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2" name="Content Placeholder 4">
            <a:extLst>
              <a:ext uri="{FF2B5EF4-FFF2-40B4-BE49-F238E27FC236}">
                <a16:creationId xmlns:a16="http://schemas.microsoft.com/office/drawing/2014/main" id="{B404A0DB-CA3A-9D15-432E-1C1C474034D6}"/>
              </a:ext>
            </a:extLst>
          </p:cNvPr>
          <p:cNvSpPr>
            <a:spLocks noGrp="1"/>
          </p:cNvSpPr>
          <p:nvPr>
            <p:ph sz="quarter" idx="18"/>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9671269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hank You slide V4">
    <p:bg>
      <p:bgPr>
        <a:solidFill>
          <a:schemeClr val="accent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BE9C6CE-1078-851F-BA3F-8B050AD7D96B}"/>
              </a:ext>
            </a:extLst>
          </p:cNvPr>
          <p:cNvGrpSpPr/>
          <p:nvPr userDrawn="1"/>
        </p:nvGrpSpPr>
        <p:grpSpPr>
          <a:xfrm>
            <a:off x="5817949" y="0"/>
            <a:ext cx="16317" cy="6858000"/>
            <a:chOff x="5760799" y="0"/>
            <a:chExt cx="16317" cy="6858000"/>
          </a:xfrm>
        </p:grpSpPr>
        <p:cxnSp>
          <p:nvCxnSpPr>
            <p:cNvPr id="20" name="Straight Connector 19">
              <a:extLst>
                <a:ext uri="{FF2B5EF4-FFF2-40B4-BE49-F238E27FC236}">
                  <a16:creationId xmlns:a16="http://schemas.microsoft.com/office/drawing/2014/main" id="{6204E4B1-D022-19B6-F5E6-D0693428C6CA}"/>
                </a:ext>
              </a:extLst>
            </p:cNvPr>
            <p:cNvCxnSpPr/>
            <p:nvPr/>
          </p:nvCxnSpPr>
          <p:spPr>
            <a:xfrm>
              <a:off x="5760799"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9599902-6B27-CF40-3524-99B686AF2ECA}"/>
                </a:ext>
              </a:extLst>
            </p:cNvPr>
            <p:cNvCxnSpPr>
              <a:cxnSpLocks/>
            </p:cNvCxnSpPr>
            <p:nvPr/>
          </p:nvCxnSpPr>
          <p:spPr>
            <a:xfrm rot="5400000">
              <a:off x="5630173" y="4283937"/>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1D80D5F7-37D1-C293-4A98-A23F4E88076F}"/>
              </a:ext>
            </a:extLst>
          </p:cNvPr>
          <p:cNvGrpSpPr/>
          <p:nvPr userDrawn="1"/>
        </p:nvGrpSpPr>
        <p:grpSpPr>
          <a:xfrm>
            <a:off x="5940544" y="0"/>
            <a:ext cx="16672" cy="6858000"/>
            <a:chOff x="5898361" y="0"/>
            <a:chExt cx="16672" cy="6858000"/>
          </a:xfrm>
        </p:grpSpPr>
        <p:cxnSp>
          <p:nvCxnSpPr>
            <p:cNvPr id="24" name="Straight Connector 23">
              <a:extLst>
                <a:ext uri="{FF2B5EF4-FFF2-40B4-BE49-F238E27FC236}">
                  <a16:creationId xmlns:a16="http://schemas.microsoft.com/office/drawing/2014/main" id="{414933A9-5178-4166-BBF5-956477F199B8}"/>
                </a:ext>
              </a:extLst>
            </p:cNvPr>
            <p:cNvCxnSpPr/>
            <p:nvPr/>
          </p:nvCxnSpPr>
          <p:spPr>
            <a:xfrm>
              <a:off x="5898361"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60EF86C-56B0-4568-0665-4F1BD2DAD17D}"/>
                </a:ext>
              </a:extLst>
            </p:cNvPr>
            <p:cNvCxnSpPr>
              <a:cxnSpLocks/>
            </p:cNvCxnSpPr>
            <p:nvPr/>
          </p:nvCxnSpPr>
          <p:spPr>
            <a:xfrm rot="5400000">
              <a:off x="5768090" y="2658305"/>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705DB0D0-251D-B55D-5358-DF52FBAA5224}"/>
              </a:ext>
            </a:extLst>
          </p:cNvPr>
          <p:cNvGrpSpPr/>
          <p:nvPr userDrawn="1"/>
        </p:nvGrpSpPr>
        <p:grpSpPr>
          <a:xfrm>
            <a:off x="6063494" y="0"/>
            <a:ext cx="17223" cy="6858000"/>
            <a:chOff x="6035923" y="0"/>
            <a:chExt cx="17223" cy="6858000"/>
          </a:xfrm>
        </p:grpSpPr>
        <p:cxnSp>
          <p:nvCxnSpPr>
            <p:cNvPr id="27" name="Straight Connector 26">
              <a:extLst>
                <a:ext uri="{FF2B5EF4-FFF2-40B4-BE49-F238E27FC236}">
                  <a16:creationId xmlns:a16="http://schemas.microsoft.com/office/drawing/2014/main" id="{18DF3E00-EEC1-22E7-C730-0FF2785389CA}"/>
                </a:ext>
              </a:extLst>
            </p:cNvPr>
            <p:cNvCxnSpPr/>
            <p:nvPr/>
          </p:nvCxnSpPr>
          <p:spPr>
            <a:xfrm>
              <a:off x="6035923"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0A8110C-4D53-DEBF-4A38-94A73DC4EFF7}"/>
                </a:ext>
              </a:extLst>
            </p:cNvPr>
            <p:cNvCxnSpPr>
              <a:cxnSpLocks/>
            </p:cNvCxnSpPr>
            <p:nvPr/>
          </p:nvCxnSpPr>
          <p:spPr>
            <a:xfrm rot="5400000">
              <a:off x="5906203" y="5909568"/>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1D00AB71-EE08-AC1E-8888-93573066D36F}"/>
              </a:ext>
            </a:extLst>
          </p:cNvPr>
          <p:cNvGrpSpPr/>
          <p:nvPr userDrawn="1"/>
        </p:nvGrpSpPr>
        <p:grpSpPr>
          <a:xfrm>
            <a:off x="6186995" y="0"/>
            <a:ext cx="17775" cy="6858000"/>
            <a:chOff x="6173485" y="0"/>
            <a:chExt cx="17775" cy="6858000"/>
          </a:xfrm>
        </p:grpSpPr>
        <p:cxnSp>
          <p:nvCxnSpPr>
            <p:cNvPr id="31" name="Straight Connector 30">
              <a:extLst>
                <a:ext uri="{FF2B5EF4-FFF2-40B4-BE49-F238E27FC236}">
                  <a16:creationId xmlns:a16="http://schemas.microsoft.com/office/drawing/2014/main" id="{E9849938-7797-E09F-D49B-65BC7120439E}"/>
                </a:ext>
              </a:extLst>
            </p:cNvPr>
            <p:cNvCxnSpPr/>
            <p:nvPr/>
          </p:nvCxnSpPr>
          <p:spPr>
            <a:xfrm>
              <a:off x="6173485" y="0"/>
              <a:ext cx="0" cy="6858000"/>
            </a:xfrm>
            <a:prstGeom prst="line">
              <a:avLst/>
            </a:prstGeom>
            <a:ln w="635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A2D3F66-423B-2BD1-2559-D0E2B5B35833}"/>
                </a:ext>
              </a:extLst>
            </p:cNvPr>
            <p:cNvCxnSpPr>
              <a:cxnSpLocks/>
            </p:cNvCxnSpPr>
            <p:nvPr/>
          </p:nvCxnSpPr>
          <p:spPr>
            <a:xfrm rot="5400000">
              <a:off x="6044317" y="1032673"/>
              <a:ext cx="293885" cy="0"/>
            </a:xfrm>
            <a:prstGeom prst="line">
              <a:avLst/>
            </a:prstGeom>
            <a:ln w="25400">
              <a:solidFill>
                <a:schemeClr val="tx2">
                  <a:lumMod val="75000"/>
                  <a:alpha val="30000"/>
                </a:schemeClr>
              </a:solidFill>
            </a:ln>
          </p:spPr>
          <p:style>
            <a:lnRef idx="2">
              <a:schemeClr val="accent1"/>
            </a:lnRef>
            <a:fillRef idx="0">
              <a:schemeClr val="accent1"/>
            </a:fillRef>
            <a:effectRef idx="1">
              <a:schemeClr val="accent1"/>
            </a:effectRef>
            <a:fontRef idx="minor">
              <a:schemeClr val="tx1"/>
            </a:fontRef>
          </p:style>
        </p:cxnSp>
      </p:grpSp>
      <p:sp>
        <p:nvSpPr>
          <p:cNvPr id="21" name="Picture Placeholder 20">
            <a:extLst>
              <a:ext uri="{FF2B5EF4-FFF2-40B4-BE49-F238E27FC236}">
                <a16:creationId xmlns:a16="http://schemas.microsoft.com/office/drawing/2014/main" id="{A456C2A3-461C-68A2-0B82-EC10EF25C6EF}"/>
              </a:ext>
            </a:extLst>
          </p:cNvPr>
          <p:cNvSpPr>
            <a:spLocks noGrp="1"/>
          </p:cNvSpPr>
          <p:nvPr>
            <p:ph type="pic" sz="quarter" idx="17"/>
          </p:nvPr>
        </p:nvSpPr>
        <p:spPr>
          <a:xfrm>
            <a:off x="6311048" y="0"/>
            <a:ext cx="5880952" cy="6858000"/>
          </a:xfrm>
        </p:spPr>
        <p:txBody>
          <a:bodyPr/>
          <a:lstStyle/>
          <a:p>
            <a:endParaRPr lang="en-IN"/>
          </a:p>
        </p:txBody>
      </p:sp>
      <p:sp>
        <p:nvSpPr>
          <p:cNvPr id="8" name="Title 1">
            <a:extLst>
              <a:ext uri="{FF2B5EF4-FFF2-40B4-BE49-F238E27FC236}">
                <a16:creationId xmlns:a16="http://schemas.microsoft.com/office/drawing/2014/main" id="{6CF5294D-9C95-2544-0BC6-EFD62A43BF0A}"/>
              </a:ext>
            </a:extLst>
          </p:cNvPr>
          <p:cNvSpPr>
            <a:spLocks noGrp="1"/>
          </p:cNvSpPr>
          <p:nvPr>
            <p:ph type="ctrTitle" hasCustomPrompt="1"/>
          </p:nvPr>
        </p:nvSpPr>
        <p:spPr>
          <a:xfrm>
            <a:off x="520699" y="1717782"/>
            <a:ext cx="5119705" cy="2387600"/>
          </a:xfrm>
        </p:spPr>
        <p:txBody>
          <a:bodyPr lIns="0" anchor="b">
            <a:noAutofit/>
          </a:bodyPr>
          <a:lstStyle>
            <a:lvl1pPr marL="0" algn="l" defTabSz="914400" rtl="0" eaLnBrk="1" latinLnBrk="0" hangingPunct="1">
              <a:lnSpc>
                <a:spcPct val="90000"/>
              </a:lnSpc>
              <a:spcBef>
                <a:spcPct val="0"/>
              </a:spcBef>
              <a:defRPr lang="en-IN" sz="4400" kern="1200" dirty="0">
                <a:solidFill>
                  <a:schemeClr val="tx2"/>
                </a:solidFill>
                <a:latin typeface="Aptos Serif" panose="02020604070405020304" pitchFamily="18" charset="0"/>
                <a:ea typeface="+mj-ea"/>
                <a:cs typeface="Aptos Serif" panose="02020604070405020304" pitchFamily="18" charset="0"/>
              </a:defRPr>
            </a:lvl1pPr>
          </a:lstStyle>
          <a:p>
            <a:r>
              <a:rPr lang="en-US"/>
              <a:t>Thank You</a:t>
            </a:r>
          </a:p>
        </p:txBody>
      </p:sp>
      <p:sp>
        <p:nvSpPr>
          <p:cNvPr id="9" name="Subtitle 2">
            <a:extLst>
              <a:ext uri="{FF2B5EF4-FFF2-40B4-BE49-F238E27FC236}">
                <a16:creationId xmlns:a16="http://schemas.microsoft.com/office/drawing/2014/main" id="{56292E50-9B48-D894-448F-9E98CBB8A0A9}"/>
              </a:ext>
            </a:extLst>
          </p:cNvPr>
          <p:cNvSpPr>
            <a:spLocks noGrp="1"/>
          </p:cNvSpPr>
          <p:nvPr>
            <p:ph type="subTitle" idx="1" hasCustomPrompt="1"/>
          </p:nvPr>
        </p:nvSpPr>
        <p:spPr>
          <a:xfrm>
            <a:off x="517728" y="4502147"/>
            <a:ext cx="5119705" cy="365125"/>
          </a:xfrm>
        </p:spPr>
        <p:txBody>
          <a:bodyPr lIns="0" rIns="0">
            <a:noAutofit/>
          </a:bodyPr>
          <a:lstStyle>
            <a:lvl1pPr marL="0" indent="0" algn="l" defTabSz="914400" rtl="0" eaLnBrk="1" latinLnBrk="0" hangingPunct="1">
              <a:lnSpc>
                <a:spcPct val="90000"/>
              </a:lnSpc>
              <a:spcBef>
                <a:spcPct val="0"/>
              </a:spcBef>
              <a:buNone/>
              <a:defRPr lang="en-IN" sz="2000" kern="1200" dirty="0">
                <a:solidFill>
                  <a:schemeClr val="tx2"/>
                </a:solidFill>
                <a:latin typeface="+mn-lt"/>
                <a:ea typeface="+mj-ea"/>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Presenter Name</a:t>
            </a:r>
          </a:p>
        </p:txBody>
      </p:sp>
      <p:sp>
        <p:nvSpPr>
          <p:cNvPr id="2" name="Content Placeholder 4">
            <a:extLst>
              <a:ext uri="{FF2B5EF4-FFF2-40B4-BE49-F238E27FC236}">
                <a16:creationId xmlns:a16="http://schemas.microsoft.com/office/drawing/2014/main" id="{211B3833-63F0-5A69-033A-1634389682DB}"/>
              </a:ext>
            </a:extLst>
          </p:cNvPr>
          <p:cNvSpPr>
            <a:spLocks noGrp="1"/>
          </p:cNvSpPr>
          <p:nvPr>
            <p:ph sz="quarter" idx="18"/>
          </p:nvPr>
        </p:nvSpPr>
        <p:spPr>
          <a:xfrm>
            <a:off x="525463" y="396155"/>
            <a:ext cx="2069224" cy="704796"/>
          </a:xfrm>
          <a:solidFill>
            <a:schemeClr val="tx1"/>
          </a:solidFill>
        </p:spPr>
        <p:txBody>
          <a:bodyPr>
            <a:normAutofit/>
          </a:bodyPr>
          <a:lstStyle>
            <a:lvl1pPr>
              <a:defRPr sz="100">
                <a:solidFill>
                  <a:schemeClr val="bg1"/>
                </a:solidFill>
              </a:defRPr>
            </a:lvl1pPr>
          </a:lstStyle>
          <a:p>
            <a:pPr lvl="0"/>
            <a:endParaRPr lang="en-US" dirty="0"/>
          </a:p>
        </p:txBody>
      </p:sp>
    </p:spTree>
    <p:extLst>
      <p:ext uri="{BB962C8B-B14F-4D97-AF65-F5344CB8AC3E}">
        <p14:creationId xmlns:p14="http://schemas.microsoft.com/office/powerpoint/2010/main" val="38042407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613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793D47-D752-6B72-7984-9F2230BF0BC8}"/>
              </a:ext>
            </a:extLst>
          </p:cNvPr>
          <p:cNvSpPr>
            <a:spLocks noGrp="1"/>
          </p:cNvSpPr>
          <p:nvPr>
            <p:ph type="title"/>
          </p:nvPr>
        </p:nvSpPr>
        <p:spPr>
          <a:xfrm>
            <a:off x="508000" y="303969"/>
            <a:ext cx="11271250" cy="503395"/>
          </a:xfrm>
          <a:prstGeom prst="rect">
            <a:avLst/>
          </a:prstGeom>
        </p:spPr>
        <p:txBody>
          <a:bodyPr vert="horz" lIns="0" tIns="0" rIns="0" bIns="0" rtlCol="0" anchor="t">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ED1AD6E7-E087-1592-E20F-58809ABC2AE2}"/>
              </a:ext>
            </a:extLst>
          </p:cNvPr>
          <p:cNvSpPr>
            <a:spLocks noGrp="1"/>
          </p:cNvSpPr>
          <p:nvPr>
            <p:ph type="body" idx="1"/>
          </p:nvPr>
        </p:nvSpPr>
        <p:spPr>
          <a:xfrm>
            <a:off x="508000" y="989341"/>
            <a:ext cx="11271250" cy="500318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grpSp>
        <p:nvGrpSpPr>
          <p:cNvPr id="84" name="Group 83">
            <a:extLst>
              <a:ext uri="{FF2B5EF4-FFF2-40B4-BE49-F238E27FC236}">
                <a16:creationId xmlns:a16="http://schemas.microsoft.com/office/drawing/2014/main" id="{0A4C13DB-C826-8DA6-F6F4-3D5259821DEF}"/>
              </a:ext>
            </a:extLst>
          </p:cNvPr>
          <p:cNvGrpSpPr/>
          <p:nvPr userDrawn="1"/>
        </p:nvGrpSpPr>
        <p:grpSpPr>
          <a:xfrm>
            <a:off x="456561" y="6439930"/>
            <a:ext cx="1070659" cy="236442"/>
            <a:chOff x="496108" y="6508131"/>
            <a:chExt cx="868118" cy="191713"/>
          </a:xfrm>
        </p:grpSpPr>
        <p:sp>
          <p:nvSpPr>
            <p:cNvPr id="85" name="Freeform: Shape 84">
              <a:extLst>
                <a:ext uri="{FF2B5EF4-FFF2-40B4-BE49-F238E27FC236}">
                  <a16:creationId xmlns:a16="http://schemas.microsoft.com/office/drawing/2014/main" id="{560F6071-290E-DE50-0BD3-2470ED8B6145}"/>
                </a:ext>
              </a:extLst>
            </p:cNvPr>
            <p:cNvSpPr/>
            <p:nvPr/>
          </p:nvSpPr>
          <p:spPr>
            <a:xfrm>
              <a:off x="528655" y="6609052"/>
              <a:ext cx="167270" cy="90792"/>
            </a:xfrm>
            <a:custGeom>
              <a:avLst/>
              <a:gdLst>
                <a:gd name="connsiteX0" fmla="*/ 21159 w 167270"/>
                <a:gd name="connsiteY0" fmla="*/ 90286 h 90792"/>
                <a:gd name="connsiteX1" fmla="*/ 0 w 167270"/>
                <a:gd name="connsiteY1" fmla="*/ 53637 h 90792"/>
                <a:gd name="connsiteX2" fmla="*/ 31053 w 167270"/>
                <a:gd name="connsiteY2" fmla="*/ 0 h 90792"/>
                <a:gd name="connsiteX3" fmla="*/ 50785 w 167270"/>
                <a:gd name="connsiteY3" fmla="*/ 34180 h 90792"/>
                <a:gd name="connsiteX4" fmla="*/ 167271 w 167270"/>
                <a:gd name="connsiteY4" fmla="*/ 34118 h 90792"/>
                <a:gd name="connsiteX5" fmla="*/ 134217 w 167270"/>
                <a:gd name="connsiteY5" fmla="*/ 90792 h 90792"/>
                <a:gd name="connsiteX6" fmla="*/ 21159 w 167270"/>
                <a:gd name="connsiteY6" fmla="*/ 90286 h 9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70" h="90792">
                  <a:moveTo>
                    <a:pt x="21159" y="90286"/>
                  </a:moveTo>
                  <a:lnTo>
                    <a:pt x="0" y="53637"/>
                  </a:lnTo>
                  <a:lnTo>
                    <a:pt x="31053" y="0"/>
                  </a:lnTo>
                  <a:lnTo>
                    <a:pt x="50785" y="34180"/>
                  </a:lnTo>
                  <a:lnTo>
                    <a:pt x="167271" y="34118"/>
                  </a:lnTo>
                  <a:lnTo>
                    <a:pt x="134217" y="90792"/>
                  </a:lnTo>
                  <a:lnTo>
                    <a:pt x="21159" y="90286"/>
                  </a:lnTo>
                  <a:close/>
                </a:path>
              </a:pathLst>
            </a:custGeom>
            <a:solidFill>
              <a:srgbClr val="006B96"/>
            </a:solidFill>
            <a:ln w="6488"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C6F085E-AE09-AC27-F54F-7FB5B4200677}"/>
                </a:ext>
              </a:extLst>
            </p:cNvPr>
            <p:cNvSpPr/>
            <p:nvPr/>
          </p:nvSpPr>
          <p:spPr>
            <a:xfrm>
              <a:off x="595028" y="6508326"/>
              <a:ext cx="121698" cy="135100"/>
            </a:xfrm>
            <a:custGeom>
              <a:avLst/>
              <a:gdLst>
                <a:gd name="connsiteX0" fmla="*/ 121699 w 121698"/>
                <a:gd name="connsiteY0" fmla="*/ 98452 h 135100"/>
                <a:gd name="connsiteX1" fmla="*/ 100540 w 121698"/>
                <a:gd name="connsiteY1" fmla="*/ 135101 h 135100"/>
                <a:gd name="connsiteX2" fmla="*/ 38563 w 121698"/>
                <a:gd name="connsiteY2" fmla="*/ 135028 h 135100"/>
                <a:gd name="connsiteX3" fmla="*/ 58297 w 121698"/>
                <a:gd name="connsiteY3" fmla="*/ 100848 h 135100"/>
                <a:gd name="connsiteX4" fmla="*/ 0 w 121698"/>
                <a:gd name="connsiteY4" fmla="*/ 0 h 135100"/>
                <a:gd name="connsiteX5" fmla="*/ 65608 w 121698"/>
                <a:gd name="connsiteY5" fmla="*/ 288 h 135100"/>
                <a:gd name="connsiteX6" fmla="*/ 121699 w 121698"/>
                <a:gd name="connsiteY6" fmla="*/ 98452 h 13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98" h="135100">
                  <a:moveTo>
                    <a:pt x="121699" y="98452"/>
                  </a:moveTo>
                  <a:lnTo>
                    <a:pt x="100540" y="135101"/>
                  </a:lnTo>
                  <a:lnTo>
                    <a:pt x="38563" y="135028"/>
                  </a:lnTo>
                  <a:lnTo>
                    <a:pt x="58297" y="100848"/>
                  </a:lnTo>
                  <a:lnTo>
                    <a:pt x="0" y="0"/>
                  </a:lnTo>
                  <a:lnTo>
                    <a:pt x="65608" y="288"/>
                  </a:lnTo>
                  <a:lnTo>
                    <a:pt x="121699" y="98452"/>
                  </a:lnTo>
                  <a:close/>
                </a:path>
              </a:pathLst>
            </a:custGeom>
            <a:solidFill>
              <a:srgbClr val="0F3057"/>
            </a:solidFill>
            <a:ln w="6488"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1A0DD7B6-5898-1BA9-3799-0ACD755938B7}"/>
                </a:ext>
              </a:extLst>
            </p:cNvPr>
            <p:cNvSpPr/>
            <p:nvPr/>
          </p:nvSpPr>
          <p:spPr>
            <a:xfrm>
              <a:off x="496108" y="6508131"/>
              <a:ext cx="130211" cy="154620"/>
            </a:xfrm>
            <a:custGeom>
              <a:avLst/>
              <a:gdLst>
                <a:gd name="connsiteX0" fmla="*/ 56968 w 130211"/>
                <a:gd name="connsiteY0" fmla="*/ 0 h 154620"/>
                <a:gd name="connsiteX1" fmla="*/ 99286 w 130211"/>
                <a:gd name="connsiteY1" fmla="*/ 0 h 154620"/>
                <a:gd name="connsiteX2" fmla="*/ 130211 w 130211"/>
                <a:gd name="connsiteY2" fmla="*/ 53711 h 154620"/>
                <a:gd name="connsiteX3" fmla="*/ 90743 w 130211"/>
                <a:gd name="connsiteY3" fmla="*/ 53709 h 154620"/>
                <a:gd name="connsiteX4" fmla="*/ 32555 w 130211"/>
                <a:gd name="connsiteY4" fmla="*/ 154621 h 154620"/>
                <a:gd name="connsiteX5" fmla="*/ 0 w 130211"/>
                <a:gd name="connsiteY5" fmla="*/ 97659 h 154620"/>
                <a:gd name="connsiteX6" fmla="*/ 56968 w 130211"/>
                <a:gd name="connsiteY6" fmla="*/ 0 h 15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211" h="154620">
                  <a:moveTo>
                    <a:pt x="56968" y="0"/>
                  </a:moveTo>
                  <a:lnTo>
                    <a:pt x="99286" y="0"/>
                  </a:lnTo>
                  <a:lnTo>
                    <a:pt x="130211" y="53711"/>
                  </a:lnTo>
                  <a:lnTo>
                    <a:pt x="90743" y="53709"/>
                  </a:lnTo>
                  <a:lnTo>
                    <a:pt x="32555" y="154621"/>
                  </a:lnTo>
                  <a:lnTo>
                    <a:pt x="0" y="97659"/>
                  </a:lnTo>
                  <a:lnTo>
                    <a:pt x="56968" y="0"/>
                  </a:lnTo>
                  <a:close/>
                </a:path>
              </a:pathLst>
            </a:custGeom>
            <a:solidFill>
              <a:srgbClr val="008891"/>
            </a:solidFill>
            <a:ln w="6488"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1736F060-2A7C-F02B-0D6B-AD1FD035C46E}"/>
                </a:ext>
              </a:extLst>
            </p:cNvPr>
            <p:cNvGrpSpPr/>
            <p:nvPr/>
          </p:nvGrpSpPr>
          <p:grpSpPr>
            <a:xfrm>
              <a:off x="761155" y="6541400"/>
              <a:ext cx="603071" cy="125203"/>
              <a:chOff x="761155" y="6541400"/>
              <a:chExt cx="603071" cy="125203"/>
            </a:xfrm>
            <a:solidFill>
              <a:srgbClr val="0F3057"/>
            </a:solidFill>
          </p:grpSpPr>
          <p:sp>
            <p:nvSpPr>
              <p:cNvPr id="89" name="Freeform: Shape 88">
                <a:extLst>
                  <a:ext uri="{FF2B5EF4-FFF2-40B4-BE49-F238E27FC236}">
                    <a16:creationId xmlns:a16="http://schemas.microsoft.com/office/drawing/2014/main" id="{F69A3B1D-D986-8801-E896-59C340D5688E}"/>
                  </a:ext>
                </a:extLst>
              </p:cNvPr>
              <p:cNvSpPr/>
              <p:nvPr/>
            </p:nvSpPr>
            <p:spPr>
              <a:xfrm>
                <a:off x="1032916" y="6541400"/>
                <a:ext cx="21734" cy="93522"/>
              </a:xfrm>
              <a:custGeom>
                <a:avLst/>
                <a:gdLst>
                  <a:gd name="connsiteX0" fmla="*/ 10930 w 21734"/>
                  <a:gd name="connsiteY0" fmla="*/ 21735 h 93522"/>
                  <a:gd name="connsiteX1" fmla="*/ 21735 w 21734"/>
                  <a:gd name="connsiteY1" fmla="*/ 10805 h 93522"/>
                  <a:gd name="connsiteX2" fmla="*/ 10930 w 21734"/>
                  <a:gd name="connsiteY2" fmla="*/ 0 h 93522"/>
                  <a:gd name="connsiteX3" fmla="*/ 0 w 21734"/>
                  <a:gd name="connsiteY3" fmla="*/ 10805 h 93522"/>
                  <a:gd name="connsiteX4" fmla="*/ 10930 w 21734"/>
                  <a:gd name="connsiteY4" fmla="*/ 21735 h 93522"/>
                  <a:gd name="connsiteX5" fmla="*/ 1242 w 21734"/>
                  <a:gd name="connsiteY5" fmla="*/ 93522 h 93522"/>
                  <a:gd name="connsiteX6" fmla="*/ 20493 w 21734"/>
                  <a:gd name="connsiteY6" fmla="*/ 93522 h 93522"/>
                  <a:gd name="connsiteX7" fmla="*/ 20493 w 21734"/>
                  <a:gd name="connsiteY7" fmla="*/ 31423 h 93522"/>
                  <a:gd name="connsiteX8" fmla="*/ 1242 w 21734"/>
                  <a:gd name="connsiteY8" fmla="*/ 31423 h 93522"/>
                  <a:gd name="connsiteX9" fmla="*/ 1242 w 21734"/>
                  <a:gd name="connsiteY9" fmla="*/ 93522 h 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4" h="93522">
                    <a:moveTo>
                      <a:pt x="10930" y="21735"/>
                    </a:moveTo>
                    <a:cubicBezTo>
                      <a:pt x="16891" y="21735"/>
                      <a:pt x="21735" y="16891"/>
                      <a:pt x="21735" y="10805"/>
                    </a:cubicBezTo>
                    <a:cubicBezTo>
                      <a:pt x="21735" y="4720"/>
                      <a:pt x="16891" y="0"/>
                      <a:pt x="10930" y="0"/>
                    </a:cubicBezTo>
                    <a:cubicBezTo>
                      <a:pt x="4844" y="0"/>
                      <a:pt x="0" y="4720"/>
                      <a:pt x="0" y="10805"/>
                    </a:cubicBezTo>
                    <a:cubicBezTo>
                      <a:pt x="0" y="16891"/>
                      <a:pt x="4844" y="21735"/>
                      <a:pt x="10930" y="21735"/>
                    </a:cubicBezTo>
                    <a:close/>
                    <a:moveTo>
                      <a:pt x="1242" y="93522"/>
                    </a:moveTo>
                    <a:lnTo>
                      <a:pt x="20493" y="93522"/>
                    </a:lnTo>
                    <a:lnTo>
                      <a:pt x="20493" y="31423"/>
                    </a:lnTo>
                    <a:lnTo>
                      <a:pt x="1242" y="31423"/>
                    </a:lnTo>
                    <a:lnTo>
                      <a:pt x="1242" y="93522"/>
                    </a:lnTo>
                    <a:close/>
                  </a:path>
                </a:pathLst>
              </a:custGeom>
              <a:grpFill/>
              <a:ln w="6488"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EDB2EE86-28F3-588F-85D8-939E8D5BBF63}"/>
                  </a:ext>
                </a:extLst>
              </p:cNvPr>
              <p:cNvSpPr/>
              <p:nvPr/>
            </p:nvSpPr>
            <p:spPr>
              <a:xfrm>
                <a:off x="1064615" y="6570836"/>
                <a:ext cx="68453" cy="93895"/>
              </a:xfrm>
              <a:custGeom>
                <a:avLst/>
                <a:gdLst>
                  <a:gd name="connsiteX0" fmla="*/ 0 w 68453"/>
                  <a:gd name="connsiteY0" fmla="*/ 93895 h 93895"/>
                  <a:gd name="connsiteX1" fmla="*/ 18879 w 68453"/>
                  <a:gd name="connsiteY1" fmla="*/ 93895 h 93895"/>
                  <a:gd name="connsiteX2" fmla="*/ 18879 w 68453"/>
                  <a:gd name="connsiteY2" fmla="*/ 57877 h 93895"/>
                  <a:gd name="connsiteX3" fmla="*/ 39248 w 68453"/>
                  <a:gd name="connsiteY3" fmla="*/ 65826 h 93895"/>
                  <a:gd name="connsiteX4" fmla="*/ 68437 w 68453"/>
                  <a:gd name="connsiteY4" fmla="*/ 32044 h 93895"/>
                  <a:gd name="connsiteX5" fmla="*/ 39123 w 68453"/>
                  <a:gd name="connsiteY5" fmla="*/ 0 h 93895"/>
                  <a:gd name="connsiteX6" fmla="*/ 18506 w 68453"/>
                  <a:gd name="connsiteY6" fmla="*/ 9563 h 93895"/>
                  <a:gd name="connsiteX7" fmla="*/ 17513 w 68453"/>
                  <a:gd name="connsiteY7" fmla="*/ 1987 h 93895"/>
                  <a:gd name="connsiteX8" fmla="*/ 0 w 68453"/>
                  <a:gd name="connsiteY8" fmla="*/ 1987 h 93895"/>
                  <a:gd name="connsiteX9" fmla="*/ 0 w 68453"/>
                  <a:gd name="connsiteY9" fmla="*/ 93895 h 93895"/>
                  <a:gd name="connsiteX10" fmla="*/ 19251 w 68453"/>
                  <a:gd name="connsiteY10" fmla="*/ 33037 h 93895"/>
                  <a:gd name="connsiteX11" fmla="*/ 34403 w 68453"/>
                  <a:gd name="connsiteY11" fmla="*/ 17513 h 93895"/>
                  <a:gd name="connsiteX12" fmla="*/ 49184 w 68453"/>
                  <a:gd name="connsiteY12" fmla="*/ 33037 h 93895"/>
                  <a:gd name="connsiteX13" fmla="*/ 34403 w 68453"/>
                  <a:gd name="connsiteY13" fmla="*/ 48562 h 93895"/>
                  <a:gd name="connsiteX14" fmla="*/ 19251 w 68453"/>
                  <a:gd name="connsiteY14" fmla="*/ 33037 h 9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53" h="93895">
                    <a:moveTo>
                      <a:pt x="0" y="93895"/>
                    </a:moveTo>
                    <a:lnTo>
                      <a:pt x="18879" y="93895"/>
                    </a:lnTo>
                    <a:lnTo>
                      <a:pt x="18879" y="57877"/>
                    </a:lnTo>
                    <a:cubicBezTo>
                      <a:pt x="22480" y="62597"/>
                      <a:pt x="30678" y="65826"/>
                      <a:pt x="39248" y="65826"/>
                    </a:cubicBezTo>
                    <a:cubicBezTo>
                      <a:pt x="57753" y="65826"/>
                      <a:pt x="68932" y="51668"/>
                      <a:pt x="68437" y="32044"/>
                    </a:cubicBezTo>
                    <a:cubicBezTo>
                      <a:pt x="67936" y="12047"/>
                      <a:pt x="56387" y="0"/>
                      <a:pt x="39123" y="0"/>
                    </a:cubicBezTo>
                    <a:cubicBezTo>
                      <a:pt x="30305" y="0"/>
                      <a:pt x="21983" y="3850"/>
                      <a:pt x="18506" y="9563"/>
                    </a:cubicBezTo>
                    <a:lnTo>
                      <a:pt x="17513" y="1987"/>
                    </a:lnTo>
                    <a:lnTo>
                      <a:pt x="0" y="1987"/>
                    </a:lnTo>
                    <a:lnTo>
                      <a:pt x="0" y="93895"/>
                    </a:lnTo>
                    <a:close/>
                    <a:moveTo>
                      <a:pt x="19251" y="33037"/>
                    </a:moveTo>
                    <a:cubicBezTo>
                      <a:pt x="19251" y="23722"/>
                      <a:pt x="25461" y="17513"/>
                      <a:pt x="34403" y="17513"/>
                    </a:cubicBezTo>
                    <a:cubicBezTo>
                      <a:pt x="43470" y="17513"/>
                      <a:pt x="49184" y="23847"/>
                      <a:pt x="49184" y="33037"/>
                    </a:cubicBezTo>
                    <a:cubicBezTo>
                      <a:pt x="49184" y="42228"/>
                      <a:pt x="43470" y="48562"/>
                      <a:pt x="34403" y="48562"/>
                    </a:cubicBezTo>
                    <a:cubicBezTo>
                      <a:pt x="25461" y="48562"/>
                      <a:pt x="19251" y="42352"/>
                      <a:pt x="19251" y="33037"/>
                    </a:cubicBezTo>
                    <a:close/>
                  </a:path>
                </a:pathLst>
              </a:custGeom>
              <a:grpFill/>
              <a:ln w="6488"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BEF830D7-AE59-250C-6C4D-516BCA84AA12}"/>
                  </a:ext>
                </a:extLst>
              </p:cNvPr>
              <p:cNvSpPr/>
              <p:nvPr/>
            </p:nvSpPr>
            <p:spPr>
              <a:xfrm>
                <a:off x="1135089" y="6570836"/>
                <a:ext cx="51544" cy="65701"/>
              </a:xfrm>
              <a:custGeom>
                <a:avLst/>
                <a:gdLst>
                  <a:gd name="connsiteX0" fmla="*/ 0 w 51544"/>
                  <a:gd name="connsiteY0" fmla="*/ 44464 h 65701"/>
                  <a:gd name="connsiteX1" fmla="*/ 26081 w 51544"/>
                  <a:gd name="connsiteY1" fmla="*/ 65702 h 65701"/>
                  <a:gd name="connsiteX2" fmla="*/ 51545 w 51544"/>
                  <a:gd name="connsiteY2" fmla="*/ 44960 h 65701"/>
                  <a:gd name="connsiteX3" fmla="*/ 35892 w 51544"/>
                  <a:gd name="connsiteY3" fmla="*/ 27200 h 65701"/>
                  <a:gd name="connsiteX4" fmla="*/ 24839 w 51544"/>
                  <a:gd name="connsiteY4" fmla="*/ 24467 h 65701"/>
                  <a:gd name="connsiteX5" fmla="*/ 18379 w 51544"/>
                  <a:gd name="connsiteY5" fmla="*/ 19251 h 65701"/>
                  <a:gd name="connsiteX6" fmla="*/ 24839 w 51544"/>
                  <a:gd name="connsiteY6" fmla="*/ 13910 h 65701"/>
                  <a:gd name="connsiteX7" fmla="*/ 31917 w 51544"/>
                  <a:gd name="connsiteY7" fmla="*/ 20990 h 65701"/>
                  <a:gd name="connsiteX8" fmla="*/ 49183 w 51544"/>
                  <a:gd name="connsiteY8" fmla="*/ 20990 h 65701"/>
                  <a:gd name="connsiteX9" fmla="*/ 25210 w 51544"/>
                  <a:gd name="connsiteY9" fmla="*/ 0 h 65701"/>
                  <a:gd name="connsiteX10" fmla="*/ 1119 w 51544"/>
                  <a:gd name="connsiteY10" fmla="*/ 20617 h 65701"/>
                  <a:gd name="connsiteX11" fmla="*/ 18008 w 51544"/>
                  <a:gd name="connsiteY11" fmla="*/ 38999 h 65701"/>
                  <a:gd name="connsiteX12" fmla="*/ 28937 w 51544"/>
                  <a:gd name="connsiteY12" fmla="*/ 41856 h 65701"/>
                  <a:gd name="connsiteX13" fmla="*/ 33530 w 51544"/>
                  <a:gd name="connsiteY13" fmla="*/ 46326 h 65701"/>
                  <a:gd name="connsiteX14" fmla="*/ 25834 w 51544"/>
                  <a:gd name="connsiteY14" fmla="*/ 51419 h 65701"/>
                  <a:gd name="connsiteX15" fmla="*/ 17266 w 51544"/>
                  <a:gd name="connsiteY15" fmla="*/ 44464 h 65701"/>
                  <a:gd name="connsiteX16" fmla="*/ 0 w 51544"/>
                  <a:gd name="connsiteY16" fmla="*/ 44464 h 6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44" h="65701">
                    <a:moveTo>
                      <a:pt x="0" y="44464"/>
                    </a:moveTo>
                    <a:cubicBezTo>
                      <a:pt x="494" y="57008"/>
                      <a:pt x="10435" y="65702"/>
                      <a:pt x="26081" y="65702"/>
                    </a:cubicBezTo>
                    <a:cubicBezTo>
                      <a:pt x="41109" y="65702"/>
                      <a:pt x="51545" y="57753"/>
                      <a:pt x="51545" y="44960"/>
                    </a:cubicBezTo>
                    <a:cubicBezTo>
                      <a:pt x="51545" y="35770"/>
                      <a:pt x="46080" y="29684"/>
                      <a:pt x="35892" y="27200"/>
                    </a:cubicBezTo>
                    <a:lnTo>
                      <a:pt x="24839" y="24467"/>
                    </a:lnTo>
                    <a:cubicBezTo>
                      <a:pt x="20864" y="23474"/>
                      <a:pt x="18379" y="22480"/>
                      <a:pt x="18379" y="19251"/>
                    </a:cubicBezTo>
                    <a:cubicBezTo>
                      <a:pt x="18379" y="16022"/>
                      <a:pt x="20987" y="13910"/>
                      <a:pt x="24839" y="13910"/>
                    </a:cubicBezTo>
                    <a:cubicBezTo>
                      <a:pt x="29185" y="13910"/>
                      <a:pt x="32041" y="16767"/>
                      <a:pt x="31917" y="20990"/>
                    </a:cubicBezTo>
                    <a:lnTo>
                      <a:pt x="49183" y="20990"/>
                    </a:lnTo>
                    <a:cubicBezTo>
                      <a:pt x="48689" y="8073"/>
                      <a:pt x="38872" y="0"/>
                      <a:pt x="25210" y="0"/>
                    </a:cubicBezTo>
                    <a:cubicBezTo>
                      <a:pt x="11424" y="0"/>
                      <a:pt x="1119" y="8197"/>
                      <a:pt x="1119" y="20617"/>
                    </a:cubicBezTo>
                    <a:cubicBezTo>
                      <a:pt x="1119" y="28939"/>
                      <a:pt x="5712" y="35770"/>
                      <a:pt x="18008" y="38999"/>
                    </a:cubicBezTo>
                    <a:lnTo>
                      <a:pt x="28937" y="41856"/>
                    </a:lnTo>
                    <a:cubicBezTo>
                      <a:pt x="32164" y="42725"/>
                      <a:pt x="33530" y="44215"/>
                      <a:pt x="33530" y="46326"/>
                    </a:cubicBezTo>
                    <a:cubicBezTo>
                      <a:pt x="33530" y="49432"/>
                      <a:pt x="30674" y="51419"/>
                      <a:pt x="25834" y="51419"/>
                    </a:cubicBezTo>
                    <a:cubicBezTo>
                      <a:pt x="20246" y="51419"/>
                      <a:pt x="17266" y="48811"/>
                      <a:pt x="17266" y="44464"/>
                    </a:cubicBezTo>
                    <a:lnTo>
                      <a:pt x="0" y="44464"/>
                    </a:lnTo>
                    <a:close/>
                  </a:path>
                </a:pathLst>
              </a:custGeom>
              <a:grpFill/>
              <a:ln w="6488"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EEA9AA5-E181-4634-6F9E-3DC1BE23D498}"/>
                  </a:ext>
                </a:extLst>
              </p:cNvPr>
              <p:cNvSpPr/>
              <p:nvPr/>
            </p:nvSpPr>
            <p:spPr>
              <a:xfrm>
                <a:off x="1193054" y="6572823"/>
                <a:ext cx="61108" cy="63714"/>
              </a:xfrm>
              <a:custGeom>
                <a:avLst/>
                <a:gdLst>
                  <a:gd name="connsiteX0" fmla="*/ 22855 w 61108"/>
                  <a:gd name="connsiteY0" fmla="*/ 63714 h 63714"/>
                  <a:gd name="connsiteX1" fmla="*/ 41858 w 61108"/>
                  <a:gd name="connsiteY1" fmla="*/ 55145 h 63714"/>
                  <a:gd name="connsiteX2" fmla="*/ 43100 w 61108"/>
                  <a:gd name="connsiteY2" fmla="*/ 62099 h 63714"/>
                  <a:gd name="connsiteX3" fmla="*/ 61108 w 61108"/>
                  <a:gd name="connsiteY3" fmla="*/ 62099 h 63714"/>
                  <a:gd name="connsiteX4" fmla="*/ 61108 w 61108"/>
                  <a:gd name="connsiteY4" fmla="*/ 0 h 63714"/>
                  <a:gd name="connsiteX5" fmla="*/ 41981 w 61108"/>
                  <a:gd name="connsiteY5" fmla="*/ 0 h 63714"/>
                  <a:gd name="connsiteX6" fmla="*/ 41981 w 61108"/>
                  <a:gd name="connsiteY6" fmla="*/ 32292 h 63714"/>
                  <a:gd name="connsiteX7" fmla="*/ 30427 w 61108"/>
                  <a:gd name="connsiteY7" fmla="*/ 46699 h 63714"/>
                  <a:gd name="connsiteX8" fmla="*/ 19127 w 61108"/>
                  <a:gd name="connsiteY8" fmla="*/ 32043 h 63714"/>
                  <a:gd name="connsiteX9" fmla="*/ 19127 w 61108"/>
                  <a:gd name="connsiteY9" fmla="*/ 0 h 63714"/>
                  <a:gd name="connsiteX10" fmla="*/ 0 w 61108"/>
                  <a:gd name="connsiteY10" fmla="*/ 0 h 63714"/>
                  <a:gd name="connsiteX11" fmla="*/ 0 w 61108"/>
                  <a:gd name="connsiteY11" fmla="*/ 38998 h 63714"/>
                  <a:gd name="connsiteX12" fmla="*/ 22855 w 61108"/>
                  <a:gd name="connsiteY12" fmla="*/ 63714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08" h="63714">
                    <a:moveTo>
                      <a:pt x="22855" y="63714"/>
                    </a:moveTo>
                    <a:cubicBezTo>
                      <a:pt x="30427" y="63714"/>
                      <a:pt x="38006" y="60237"/>
                      <a:pt x="41858" y="55145"/>
                    </a:cubicBezTo>
                    <a:lnTo>
                      <a:pt x="43100" y="62099"/>
                    </a:lnTo>
                    <a:lnTo>
                      <a:pt x="61108" y="62099"/>
                    </a:lnTo>
                    <a:lnTo>
                      <a:pt x="61108" y="0"/>
                    </a:lnTo>
                    <a:lnTo>
                      <a:pt x="41981" y="0"/>
                    </a:lnTo>
                    <a:lnTo>
                      <a:pt x="41981" y="32292"/>
                    </a:lnTo>
                    <a:cubicBezTo>
                      <a:pt x="41981" y="41607"/>
                      <a:pt x="39249" y="46699"/>
                      <a:pt x="30427" y="46699"/>
                    </a:cubicBezTo>
                    <a:cubicBezTo>
                      <a:pt x="23596" y="46699"/>
                      <a:pt x="19127" y="43594"/>
                      <a:pt x="19127" y="32043"/>
                    </a:cubicBezTo>
                    <a:lnTo>
                      <a:pt x="19127" y="0"/>
                    </a:lnTo>
                    <a:lnTo>
                      <a:pt x="0" y="0"/>
                    </a:lnTo>
                    <a:lnTo>
                      <a:pt x="0" y="38998"/>
                    </a:lnTo>
                    <a:cubicBezTo>
                      <a:pt x="0" y="53779"/>
                      <a:pt x="8197" y="63714"/>
                      <a:pt x="22855" y="63714"/>
                    </a:cubicBezTo>
                    <a:close/>
                  </a:path>
                </a:pathLst>
              </a:custGeom>
              <a:grpFill/>
              <a:ln w="6488"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C1F19111-50FD-701C-9BA9-34ECED290753}"/>
                  </a:ext>
                </a:extLst>
              </p:cNvPr>
              <p:cNvSpPr/>
              <p:nvPr/>
            </p:nvSpPr>
            <p:spPr>
              <a:xfrm>
                <a:off x="1265242" y="6570711"/>
                <a:ext cx="98984" cy="64211"/>
              </a:xfrm>
              <a:custGeom>
                <a:avLst/>
                <a:gdLst>
                  <a:gd name="connsiteX0" fmla="*/ 19250 w 98984"/>
                  <a:gd name="connsiteY0" fmla="*/ 64211 h 64211"/>
                  <a:gd name="connsiteX1" fmla="*/ 19250 w 98984"/>
                  <a:gd name="connsiteY1" fmla="*/ 30305 h 64211"/>
                  <a:gd name="connsiteX2" fmla="*/ 30304 w 98984"/>
                  <a:gd name="connsiteY2" fmla="*/ 16891 h 64211"/>
                  <a:gd name="connsiteX3" fmla="*/ 40368 w 98984"/>
                  <a:gd name="connsiteY3" fmla="*/ 28318 h 64211"/>
                  <a:gd name="connsiteX4" fmla="*/ 40368 w 98984"/>
                  <a:gd name="connsiteY4" fmla="*/ 64211 h 64211"/>
                  <a:gd name="connsiteX5" fmla="*/ 59241 w 98984"/>
                  <a:gd name="connsiteY5" fmla="*/ 64211 h 64211"/>
                  <a:gd name="connsiteX6" fmla="*/ 59241 w 98984"/>
                  <a:gd name="connsiteY6" fmla="*/ 30305 h 64211"/>
                  <a:gd name="connsiteX7" fmla="*/ 70171 w 98984"/>
                  <a:gd name="connsiteY7" fmla="*/ 16767 h 64211"/>
                  <a:gd name="connsiteX8" fmla="*/ 80358 w 98984"/>
                  <a:gd name="connsiteY8" fmla="*/ 28318 h 64211"/>
                  <a:gd name="connsiteX9" fmla="*/ 80358 w 98984"/>
                  <a:gd name="connsiteY9" fmla="*/ 64211 h 64211"/>
                  <a:gd name="connsiteX10" fmla="*/ 98984 w 98984"/>
                  <a:gd name="connsiteY10" fmla="*/ 64211 h 64211"/>
                  <a:gd name="connsiteX11" fmla="*/ 98984 w 98984"/>
                  <a:gd name="connsiteY11" fmla="*/ 23598 h 64211"/>
                  <a:gd name="connsiteX12" fmla="*/ 75512 w 98984"/>
                  <a:gd name="connsiteY12" fmla="*/ 0 h 64211"/>
                  <a:gd name="connsiteX13" fmla="*/ 56014 w 98984"/>
                  <a:gd name="connsiteY13" fmla="*/ 11054 h 64211"/>
                  <a:gd name="connsiteX14" fmla="*/ 35521 w 98984"/>
                  <a:gd name="connsiteY14" fmla="*/ 0 h 64211"/>
                  <a:gd name="connsiteX15" fmla="*/ 18632 w 98984"/>
                  <a:gd name="connsiteY15" fmla="*/ 8073 h 64211"/>
                  <a:gd name="connsiteX16" fmla="*/ 17884 w 98984"/>
                  <a:gd name="connsiteY16" fmla="*/ 2112 h 64211"/>
                  <a:gd name="connsiteX17" fmla="*/ 0 w 98984"/>
                  <a:gd name="connsiteY17" fmla="*/ 2112 h 64211"/>
                  <a:gd name="connsiteX18" fmla="*/ 0 w 98984"/>
                  <a:gd name="connsiteY18" fmla="*/ 64211 h 64211"/>
                  <a:gd name="connsiteX19" fmla="*/ 19250 w 98984"/>
                  <a:gd name="connsiteY19" fmla="*/ 64211 h 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984" h="64211">
                    <a:moveTo>
                      <a:pt x="19250" y="64211"/>
                    </a:moveTo>
                    <a:lnTo>
                      <a:pt x="19250" y="30305"/>
                    </a:lnTo>
                    <a:cubicBezTo>
                      <a:pt x="19250" y="19872"/>
                      <a:pt x="24839" y="16891"/>
                      <a:pt x="30304" y="16891"/>
                    </a:cubicBezTo>
                    <a:cubicBezTo>
                      <a:pt x="36393" y="16891"/>
                      <a:pt x="40368" y="20617"/>
                      <a:pt x="40368" y="28318"/>
                    </a:cubicBezTo>
                    <a:lnTo>
                      <a:pt x="40368" y="64211"/>
                    </a:lnTo>
                    <a:lnTo>
                      <a:pt x="59241" y="64211"/>
                    </a:lnTo>
                    <a:lnTo>
                      <a:pt x="59241" y="30305"/>
                    </a:lnTo>
                    <a:cubicBezTo>
                      <a:pt x="59241" y="19748"/>
                      <a:pt x="64706" y="16767"/>
                      <a:pt x="70171" y="16767"/>
                    </a:cubicBezTo>
                    <a:cubicBezTo>
                      <a:pt x="76260" y="16767"/>
                      <a:pt x="80358" y="20493"/>
                      <a:pt x="80358" y="28318"/>
                    </a:cubicBezTo>
                    <a:lnTo>
                      <a:pt x="80358" y="64211"/>
                    </a:lnTo>
                    <a:lnTo>
                      <a:pt x="98984" y="64211"/>
                    </a:lnTo>
                    <a:lnTo>
                      <a:pt x="98984" y="23598"/>
                    </a:lnTo>
                    <a:cubicBezTo>
                      <a:pt x="98984" y="9439"/>
                      <a:pt x="91535" y="0"/>
                      <a:pt x="75512" y="0"/>
                    </a:cubicBezTo>
                    <a:cubicBezTo>
                      <a:pt x="66573" y="0"/>
                      <a:pt x="59241" y="4347"/>
                      <a:pt x="56014" y="11054"/>
                    </a:cubicBezTo>
                    <a:cubicBezTo>
                      <a:pt x="52286" y="4347"/>
                      <a:pt x="45833" y="0"/>
                      <a:pt x="35521" y="0"/>
                    </a:cubicBezTo>
                    <a:cubicBezTo>
                      <a:pt x="28690" y="0"/>
                      <a:pt x="22354" y="3105"/>
                      <a:pt x="18632" y="8073"/>
                    </a:cubicBezTo>
                    <a:lnTo>
                      <a:pt x="17884" y="2112"/>
                    </a:lnTo>
                    <a:lnTo>
                      <a:pt x="0" y="2112"/>
                    </a:lnTo>
                    <a:lnTo>
                      <a:pt x="0" y="64211"/>
                    </a:lnTo>
                    <a:lnTo>
                      <a:pt x="19250" y="64211"/>
                    </a:lnTo>
                    <a:close/>
                  </a:path>
                </a:pathLst>
              </a:custGeom>
              <a:grpFill/>
              <a:ln w="6488"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95072BD4-858F-CF25-1219-287795317D04}"/>
                  </a:ext>
                </a:extLst>
              </p:cNvPr>
              <p:cNvSpPr/>
              <p:nvPr/>
            </p:nvSpPr>
            <p:spPr>
              <a:xfrm>
                <a:off x="761155" y="6543024"/>
                <a:ext cx="56386" cy="91907"/>
              </a:xfrm>
              <a:custGeom>
                <a:avLst/>
                <a:gdLst>
                  <a:gd name="connsiteX0" fmla="*/ 20369 w 56386"/>
                  <a:gd name="connsiteY0" fmla="*/ 0 h 91907"/>
                  <a:gd name="connsiteX1" fmla="*/ 0 w 56386"/>
                  <a:gd name="connsiteY1" fmla="*/ 0 h 91907"/>
                  <a:gd name="connsiteX2" fmla="*/ 0 w 56386"/>
                  <a:gd name="connsiteY2" fmla="*/ 91908 h 91907"/>
                  <a:gd name="connsiteX3" fmla="*/ 56387 w 56386"/>
                  <a:gd name="connsiteY3" fmla="*/ 91908 h 91907"/>
                  <a:gd name="connsiteX4" fmla="*/ 56387 w 56386"/>
                  <a:gd name="connsiteY4" fmla="*/ 73899 h 91907"/>
                  <a:gd name="connsiteX5" fmla="*/ 20369 w 56386"/>
                  <a:gd name="connsiteY5" fmla="*/ 73899 h 91907"/>
                  <a:gd name="connsiteX6" fmla="*/ 20369 w 56386"/>
                  <a:gd name="connsiteY6" fmla="*/ 0 h 9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386" h="91907">
                    <a:moveTo>
                      <a:pt x="20369" y="0"/>
                    </a:moveTo>
                    <a:lnTo>
                      <a:pt x="0" y="0"/>
                    </a:lnTo>
                    <a:lnTo>
                      <a:pt x="0" y="91908"/>
                    </a:lnTo>
                    <a:lnTo>
                      <a:pt x="56387" y="91908"/>
                    </a:lnTo>
                    <a:lnTo>
                      <a:pt x="56387" y="73899"/>
                    </a:lnTo>
                    <a:lnTo>
                      <a:pt x="20369" y="73899"/>
                    </a:lnTo>
                    <a:lnTo>
                      <a:pt x="20369" y="0"/>
                    </a:lnTo>
                    <a:close/>
                  </a:path>
                </a:pathLst>
              </a:custGeom>
              <a:grpFill/>
              <a:ln w="6488"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AADF27C-3A3F-A88A-0393-66E3B9BD7E68}"/>
                  </a:ext>
                </a:extLst>
              </p:cNvPr>
              <p:cNvSpPr/>
              <p:nvPr/>
            </p:nvSpPr>
            <p:spPr>
              <a:xfrm>
                <a:off x="819487"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6" y="65454"/>
                      <a:pt x="33037" y="65454"/>
                    </a:cubicBezTo>
                    <a:cubicBezTo>
                      <a:pt x="52785" y="65454"/>
                      <a:pt x="65950" y="52412"/>
                      <a:pt x="65950" y="32789"/>
                    </a:cubicBezTo>
                    <a:cubicBezTo>
                      <a:pt x="65950" y="13166"/>
                      <a:pt x="52785" y="0"/>
                      <a:pt x="33037" y="0"/>
                    </a:cubicBezTo>
                    <a:cubicBezTo>
                      <a:pt x="13166"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grpFill/>
              <a:ln w="6488"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FAFEBD5-6040-E596-F560-1D6D8275166F}"/>
                  </a:ext>
                </a:extLst>
              </p:cNvPr>
              <p:cNvSpPr/>
              <p:nvPr/>
            </p:nvSpPr>
            <p:spPr>
              <a:xfrm>
                <a:off x="888266" y="6570721"/>
                <a:ext cx="67564" cy="95882"/>
              </a:xfrm>
              <a:custGeom>
                <a:avLst/>
                <a:gdLst>
                  <a:gd name="connsiteX0" fmla="*/ 248 w 67564"/>
                  <a:gd name="connsiteY0" fmla="*/ 32043 h 95882"/>
                  <a:gd name="connsiteX1" fmla="*/ 29684 w 67564"/>
                  <a:gd name="connsiteY1" fmla="*/ 63466 h 95882"/>
                  <a:gd name="connsiteX2" fmla="*/ 48810 w 67564"/>
                  <a:gd name="connsiteY2" fmla="*/ 55641 h 95882"/>
                  <a:gd name="connsiteX3" fmla="*/ 48810 w 67564"/>
                  <a:gd name="connsiteY3" fmla="*/ 64211 h 95882"/>
                  <a:gd name="connsiteX4" fmla="*/ 34031 w 67564"/>
                  <a:gd name="connsiteY4" fmla="*/ 78494 h 95882"/>
                  <a:gd name="connsiteX5" fmla="*/ 19375 w 67564"/>
                  <a:gd name="connsiteY5" fmla="*/ 67440 h 95882"/>
                  <a:gd name="connsiteX6" fmla="*/ 0 w 67564"/>
                  <a:gd name="connsiteY6" fmla="*/ 67440 h 95882"/>
                  <a:gd name="connsiteX7" fmla="*/ 32913 w 67564"/>
                  <a:gd name="connsiteY7" fmla="*/ 95882 h 95882"/>
                  <a:gd name="connsiteX8" fmla="*/ 67564 w 67564"/>
                  <a:gd name="connsiteY8" fmla="*/ 60237 h 95882"/>
                  <a:gd name="connsiteX9" fmla="*/ 67564 w 67564"/>
                  <a:gd name="connsiteY9" fmla="*/ 2111 h 95882"/>
                  <a:gd name="connsiteX10" fmla="*/ 50301 w 67564"/>
                  <a:gd name="connsiteY10" fmla="*/ 2111 h 95882"/>
                  <a:gd name="connsiteX11" fmla="*/ 49307 w 67564"/>
                  <a:gd name="connsiteY11" fmla="*/ 8446 h 95882"/>
                  <a:gd name="connsiteX12" fmla="*/ 30056 w 67564"/>
                  <a:gd name="connsiteY12" fmla="*/ 0 h 95882"/>
                  <a:gd name="connsiteX13" fmla="*/ 248 w 67564"/>
                  <a:gd name="connsiteY13" fmla="*/ 32043 h 95882"/>
                  <a:gd name="connsiteX14" fmla="*/ 19623 w 67564"/>
                  <a:gd name="connsiteY14" fmla="*/ 31547 h 95882"/>
                  <a:gd name="connsiteX15" fmla="*/ 33161 w 67564"/>
                  <a:gd name="connsiteY15" fmla="*/ 16643 h 95882"/>
                  <a:gd name="connsiteX16" fmla="*/ 48438 w 67564"/>
                  <a:gd name="connsiteY16" fmla="*/ 31547 h 95882"/>
                  <a:gd name="connsiteX17" fmla="*/ 33285 w 67564"/>
                  <a:gd name="connsiteY17" fmla="*/ 46823 h 95882"/>
                  <a:gd name="connsiteX18" fmla="*/ 19623 w 67564"/>
                  <a:gd name="connsiteY18" fmla="*/ 31547 h 9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64" h="95882">
                    <a:moveTo>
                      <a:pt x="248" y="32043"/>
                    </a:moveTo>
                    <a:cubicBezTo>
                      <a:pt x="248" y="50798"/>
                      <a:pt x="12420" y="63466"/>
                      <a:pt x="29684" y="63466"/>
                    </a:cubicBezTo>
                    <a:cubicBezTo>
                      <a:pt x="38005" y="63466"/>
                      <a:pt x="45209" y="60485"/>
                      <a:pt x="48810" y="55641"/>
                    </a:cubicBezTo>
                    <a:lnTo>
                      <a:pt x="48810" y="64211"/>
                    </a:lnTo>
                    <a:cubicBezTo>
                      <a:pt x="48810" y="72781"/>
                      <a:pt x="43470" y="78494"/>
                      <a:pt x="34031" y="78494"/>
                    </a:cubicBezTo>
                    <a:cubicBezTo>
                      <a:pt x="25585" y="78494"/>
                      <a:pt x="19747" y="74519"/>
                      <a:pt x="19375" y="67440"/>
                    </a:cubicBezTo>
                    <a:lnTo>
                      <a:pt x="0" y="67440"/>
                    </a:lnTo>
                    <a:cubicBezTo>
                      <a:pt x="1738" y="84456"/>
                      <a:pt x="14904" y="95882"/>
                      <a:pt x="32913" y="95882"/>
                    </a:cubicBezTo>
                    <a:cubicBezTo>
                      <a:pt x="54151" y="95882"/>
                      <a:pt x="67564" y="82096"/>
                      <a:pt x="67564" y="60237"/>
                    </a:cubicBezTo>
                    <a:lnTo>
                      <a:pt x="67564" y="2111"/>
                    </a:lnTo>
                    <a:lnTo>
                      <a:pt x="50301" y="2111"/>
                    </a:lnTo>
                    <a:lnTo>
                      <a:pt x="49307" y="8446"/>
                    </a:lnTo>
                    <a:cubicBezTo>
                      <a:pt x="45829" y="3353"/>
                      <a:pt x="38502" y="0"/>
                      <a:pt x="30056" y="0"/>
                    </a:cubicBezTo>
                    <a:cubicBezTo>
                      <a:pt x="12668" y="0"/>
                      <a:pt x="248" y="13041"/>
                      <a:pt x="248" y="32043"/>
                    </a:cubicBezTo>
                    <a:close/>
                    <a:moveTo>
                      <a:pt x="19623" y="31547"/>
                    </a:moveTo>
                    <a:cubicBezTo>
                      <a:pt x="19623" y="22604"/>
                      <a:pt x="25585" y="16643"/>
                      <a:pt x="33161" y="16643"/>
                    </a:cubicBezTo>
                    <a:cubicBezTo>
                      <a:pt x="41979" y="16643"/>
                      <a:pt x="48438" y="22480"/>
                      <a:pt x="48438" y="31547"/>
                    </a:cubicBezTo>
                    <a:cubicBezTo>
                      <a:pt x="48438" y="40613"/>
                      <a:pt x="42104" y="46823"/>
                      <a:pt x="33285" y="46823"/>
                    </a:cubicBezTo>
                    <a:cubicBezTo>
                      <a:pt x="25709" y="46823"/>
                      <a:pt x="19623" y="40613"/>
                      <a:pt x="19623" y="31547"/>
                    </a:cubicBezTo>
                    <a:close/>
                  </a:path>
                </a:pathLst>
              </a:custGeom>
              <a:grpFill/>
              <a:ln w="6488"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468FED7-7DF4-5B41-0FEF-A9ED9D8D8866}"/>
                  </a:ext>
                </a:extLst>
              </p:cNvPr>
              <p:cNvSpPr/>
              <p:nvPr/>
            </p:nvSpPr>
            <p:spPr>
              <a:xfrm>
                <a:off x="961405"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5" y="65454"/>
                      <a:pt x="33037" y="65454"/>
                    </a:cubicBezTo>
                    <a:cubicBezTo>
                      <a:pt x="52785" y="65454"/>
                      <a:pt x="65950" y="52412"/>
                      <a:pt x="65950" y="32789"/>
                    </a:cubicBezTo>
                    <a:cubicBezTo>
                      <a:pt x="65950" y="13166"/>
                      <a:pt x="52785" y="0"/>
                      <a:pt x="33037" y="0"/>
                    </a:cubicBezTo>
                    <a:cubicBezTo>
                      <a:pt x="13165"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grpFill/>
              <a:ln w="6488" cap="flat">
                <a:noFill/>
                <a:prstDash val="solid"/>
                <a:miter/>
              </a:ln>
            </p:spPr>
            <p:txBody>
              <a:bodyPr rtlCol="0" anchor="ctr"/>
              <a:lstStyle/>
              <a:p>
                <a:endParaRPr lang="en-US"/>
              </a:p>
            </p:txBody>
          </p:sp>
        </p:grpSp>
      </p:grpSp>
      <p:sp>
        <p:nvSpPr>
          <p:cNvPr id="82" name="TextBox 81">
            <a:extLst>
              <a:ext uri="{FF2B5EF4-FFF2-40B4-BE49-F238E27FC236}">
                <a16:creationId xmlns:a16="http://schemas.microsoft.com/office/drawing/2014/main" id="{536DF22F-20C6-97A2-C2DF-DC04258A364C}"/>
              </a:ext>
            </a:extLst>
          </p:cNvPr>
          <p:cNvSpPr txBox="1"/>
          <p:nvPr userDrawn="1"/>
        </p:nvSpPr>
        <p:spPr>
          <a:xfrm>
            <a:off x="11428787" y="6435041"/>
            <a:ext cx="344966" cy="246221"/>
          </a:xfrm>
          <a:prstGeom prst="rect">
            <a:avLst/>
          </a:prstGeom>
          <a:noFill/>
        </p:spPr>
        <p:txBody>
          <a:bodyPr wrap="none" rtlCol="0" anchor="ctr">
            <a:noAutofit/>
          </a:bodyPr>
          <a:lstStyle/>
          <a:p>
            <a:pPr algn="r"/>
            <a:fld id="{F6A62140-F3D2-42D5-B1F9-9337C2D324D2}" type="slidenum">
              <a:rPr lang="en-US" sz="1000" baseline="0" smtClean="0"/>
              <a:pPr algn="r"/>
              <a:t>‹#›</a:t>
            </a:fld>
            <a:endParaRPr lang="en-US" sz="1000" baseline="0" dirty="0"/>
          </a:p>
        </p:txBody>
      </p:sp>
      <p:sp>
        <p:nvSpPr>
          <p:cNvPr id="24" name="Rectangle 23">
            <a:extLst>
              <a:ext uri="{FF2B5EF4-FFF2-40B4-BE49-F238E27FC236}">
                <a16:creationId xmlns:a16="http://schemas.microsoft.com/office/drawing/2014/main" id="{B96381E9-DB98-59E4-B524-9B258DAFD466}"/>
              </a:ext>
            </a:extLst>
          </p:cNvPr>
          <p:cNvSpPr/>
          <p:nvPr userDrawn="1"/>
        </p:nvSpPr>
        <p:spPr>
          <a:xfrm>
            <a:off x="0" y="0"/>
            <a:ext cx="254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D27482E-216B-C50C-1970-FF505A98CC19}"/>
              </a:ext>
            </a:extLst>
          </p:cNvPr>
          <p:cNvSpPr/>
          <p:nvPr userDrawn="1"/>
        </p:nvSpPr>
        <p:spPr>
          <a:xfrm rot="5400000">
            <a:off x="89743" y="541246"/>
            <a:ext cx="392025" cy="64098"/>
          </a:xfrm>
          <a:prstGeom prst="rect">
            <a:avLst/>
          </a:prstGeom>
          <a:solidFill>
            <a:srgbClr val="1E81CC"/>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7262BAB3-BD3F-D67F-2B92-FDD3DFAD6487}"/>
              </a:ext>
            </a:extLst>
          </p:cNvPr>
          <p:cNvSpPr>
            <a:spLocks noGrp="1"/>
          </p:cNvSpPr>
          <p:nvPr>
            <p:ph type="ftr" sz="quarter" idx="3"/>
          </p:nvPr>
        </p:nvSpPr>
        <p:spPr>
          <a:xfrm>
            <a:off x="6527886" y="6434137"/>
            <a:ext cx="4834839" cy="246221"/>
          </a:xfrm>
          <a:prstGeom prst="rect">
            <a:avLst/>
          </a:prstGeom>
        </p:spPr>
        <p:txBody>
          <a:bodyPr vert="horz" lIns="91440" tIns="45720" rIns="91440" bIns="45720" rtlCol="0" anchor="ctr"/>
          <a:lstStyle>
            <a:lvl1pPr algn="r">
              <a:defRPr lang="en-US" sz="1000" kern="1200" baseline="0" dirty="0" smtClean="0">
                <a:solidFill>
                  <a:schemeClr val="tx1"/>
                </a:solidFill>
                <a:latin typeface="+mn-lt"/>
                <a:ea typeface="+mn-ea"/>
                <a:cs typeface="+mn-cs"/>
              </a:defRPr>
            </a:lvl1pPr>
          </a:lstStyle>
          <a:p>
            <a:pPr algn="r"/>
            <a:r>
              <a:rPr lang="en-US"/>
              <a:t>Confidential</a:t>
            </a:r>
            <a:endParaRPr lang="en-US" sz="1000" kern="1200" baseline="0" dirty="0">
              <a:solidFill>
                <a:schemeClr val="tx1"/>
              </a:solidFill>
              <a:latin typeface="+mn-lt"/>
              <a:ea typeface="+mn-ea"/>
              <a:cs typeface="+mn-cs"/>
            </a:endParaRPr>
          </a:p>
        </p:txBody>
      </p:sp>
      <p:cxnSp>
        <p:nvCxnSpPr>
          <p:cNvPr id="6" name="Straight Connector 5">
            <a:extLst>
              <a:ext uri="{FF2B5EF4-FFF2-40B4-BE49-F238E27FC236}">
                <a16:creationId xmlns:a16="http://schemas.microsoft.com/office/drawing/2014/main" id="{2A5BB1BC-442D-1072-3AC4-E1C3C1B142A2}"/>
              </a:ext>
            </a:extLst>
          </p:cNvPr>
          <p:cNvCxnSpPr/>
          <p:nvPr userDrawn="1"/>
        </p:nvCxnSpPr>
        <p:spPr>
          <a:xfrm>
            <a:off x="11399240" y="6480050"/>
            <a:ext cx="0" cy="150409"/>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EDADB14-1179-EBB7-2903-DAD43A65CBCF}"/>
              </a:ext>
            </a:extLst>
          </p:cNvPr>
          <p:cNvSpPr txBox="1"/>
          <p:nvPr userDrawn="1"/>
        </p:nvSpPr>
        <p:spPr>
          <a:xfrm>
            <a:off x="0" y="0"/>
            <a:ext cx="12700" cy="369332"/>
          </a:xfrm>
          <a:prstGeom prst="rect">
            <a:avLst/>
          </a:prstGeom>
          <a:noFill/>
        </p:spPr>
        <p:txBody>
          <a:bodyPr vert="horz" rtlCol="0">
            <a:spAutoFit/>
          </a:bodyPr>
          <a:lstStyle/>
          <a:p>
            <a:endParaRPr lang="en-US">
              <a:latin typeface="Aptos" panose="020B0004020202020204" pitchFamily="34" charset="0"/>
            </a:endParaRPr>
          </a:p>
        </p:txBody>
      </p:sp>
    </p:spTree>
    <p:extLst>
      <p:ext uri="{BB962C8B-B14F-4D97-AF65-F5344CB8AC3E}">
        <p14:creationId xmlns:p14="http://schemas.microsoft.com/office/powerpoint/2010/main" val="1625576953"/>
      </p:ext>
    </p:extLst>
  </p:cSld>
  <p:clrMap bg1="lt1" tx1="dk1" bg2="lt2" tx2="dk2" accent1="accent1" accent2="accent2" accent3="accent3" accent4="accent4" accent5="accent5" accent6="accent6" hlink="hlink" folHlink="folHlink"/>
  <p:sldLayoutIdLst>
    <p:sldLayoutId id="2147483693" r:id="rId1"/>
    <p:sldLayoutId id="2147483681" r:id="rId2"/>
    <p:sldLayoutId id="2147483649" r:id="rId3"/>
    <p:sldLayoutId id="2147483660" r:id="rId4"/>
    <p:sldLayoutId id="2147483661" r:id="rId5"/>
    <p:sldLayoutId id="2147483662" r:id="rId6"/>
    <p:sldLayoutId id="2147483663" r:id="rId7"/>
    <p:sldLayoutId id="2147483682" r:id="rId8"/>
    <p:sldLayoutId id="2147483683" r:id="rId9"/>
    <p:sldLayoutId id="2147483679" r:id="rId10"/>
    <p:sldLayoutId id="2147483680" r:id="rId11"/>
    <p:sldLayoutId id="2147483666" r:id="rId12"/>
    <p:sldLayoutId id="2147483669" r:id="rId13"/>
    <p:sldLayoutId id="2147483678" r:id="rId14"/>
    <p:sldLayoutId id="2147483672" r:id="rId15"/>
    <p:sldLayoutId id="2147483664" r:id="rId16"/>
    <p:sldLayoutId id="2147483665" r:id="rId17"/>
    <p:sldLayoutId id="2147483671" r:id="rId18"/>
    <p:sldLayoutId id="2147483668" r:id="rId19"/>
    <p:sldLayoutId id="2147483674" r:id="rId20"/>
    <p:sldLayoutId id="2147483675" r:id="rId21"/>
    <p:sldLayoutId id="2147483676" r:id="rId22"/>
    <p:sldLayoutId id="2147483677" r:id="rId23"/>
    <p:sldLayoutId id="2147483692" r:id="rId24"/>
  </p:sldLayoutIdLst>
  <p:hf sldNum="0" hdr="0" dt="0"/>
  <p:txStyles>
    <p:titleStyle>
      <a:lvl1pPr algn="l" defTabSz="914400" rtl="0" eaLnBrk="1" latinLnBrk="0" hangingPunct="1">
        <a:lnSpc>
          <a:spcPct val="100000"/>
        </a:lnSpc>
        <a:spcBef>
          <a:spcPct val="0"/>
        </a:spcBef>
        <a:buNone/>
        <a:defRPr sz="36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ptos" panose="020B0004020202020204" pitchFamily="34" charset="0"/>
        <a:buNone/>
        <a:defRPr sz="2000" kern="1200">
          <a:solidFill>
            <a:schemeClr val="tx1"/>
          </a:solidFill>
          <a:latin typeface="+mj-lt"/>
          <a:ea typeface="+mn-ea"/>
          <a:cs typeface="+mn-cs"/>
        </a:defRPr>
      </a:lvl1pPr>
      <a:lvl2pPr marL="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31" userDrawn="1">
          <p15:clr>
            <a:srgbClr val="F26B43"/>
          </p15:clr>
        </p15:guide>
        <p15:guide id="4" pos="2646" userDrawn="1">
          <p15:clr>
            <a:srgbClr val="F26B43"/>
          </p15:clr>
        </p15:guide>
        <p15:guide id="5" pos="2718" userDrawn="1">
          <p15:clr>
            <a:srgbClr val="F26B43"/>
          </p15:clr>
        </p15:guide>
        <p15:guide id="6" pos="5033" userDrawn="1">
          <p15:clr>
            <a:srgbClr val="F26B43"/>
          </p15:clr>
        </p15:guide>
        <p15:guide id="7" pos="5105" userDrawn="1">
          <p15:clr>
            <a:srgbClr val="F26B43"/>
          </p15:clr>
        </p15:guide>
        <p15:guide id="8" pos="7420" userDrawn="1">
          <p15:clr>
            <a:srgbClr val="F26B43"/>
          </p15:clr>
        </p15:guide>
        <p15:guide id="9" orient="horz" userDrawn="1">
          <p15:clr>
            <a:srgbClr val="F26B43"/>
          </p15:clr>
        </p15:guide>
        <p15:guide id="10" orient="horz" pos="4320" userDrawn="1">
          <p15:clr>
            <a:srgbClr val="F26B43"/>
          </p15:clr>
        </p15:guide>
        <p15:guide id="11" orient="horz" pos="259" userDrawn="1">
          <p15:clr>
            <a:srgbClr val="F26B43"/>
          </p15:clr>
        </p15:guide>
        <p15:guide id="12" orient="horz" pos="2124" userDrawn="1">
          <p15:clr>
            <a:srgbClr val="F26B43"/>
          </p15:clr>
        </p15:guide>
        <p15:guide id="13" orient="horz" pos="2196" userDrawn="1">
          <p15:clr>
            <a:srgbClr val="F26B43"/>
          </p15:clr>
        </p15:guide>
        <p15:guide id="14" orient="horz" pos="40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793D47-D752-6B72-7984-9F2230BF0BC8}"/>
              </a:ext>
            </a:extLst>
          </p:cNvPr>
          <p:cNvSpPr>
            <a:spLocks noGrp="1"/>
          </p:cNvSpPr>
          <p:nvPr>
            <p:ph type="title"/>
          </p:nvPr>
        </p:nvSpPr>
        <p:spPr>
          <a:xfrm>
            <a:off x="508000" y="303969"/>
            <a:ext cx="11271250" cy="503395"/>
          </a:xfrm>
          <a:prstGeom prst="rect">
            <a:avLst/>
          </a:prstGeom>
        </p:spPr>
        <p:txBody>
          <a:bodyPr vert="horz" lIns="0" tIns="0" rIns="0" bIns="0" rtlCol="0" anchor="t">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D1AD6E7-E087-1592-E20F-58809ABC2AE2}"/>
              </a:ext>
            </a:extLst>
          </p:cNvPr>
          <p:cNvSpPr>
            <a:spLocks noGrp="1"/>
          </p:cNvSpPr>
          <p:nvPr>
            <p:ph type="body" idx="1"/>
          </p:nvPr>
        </p:nvSpPr>
        <p:spPr>
          <a:xfrm>
            <a:off x="508000" y="989341"/>
            <a:ext cx="11271250" cy="500318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grpSp>
        <p:nvGrpSpPr>
          <p:cNvPr id="84" name="Group 83">
            <a:extLst>
              <a:ext uri="{FF2B5EF4-FFF2-40B4-BE49-F238E27FC236}">
                <a16:creationId xmlns:a16="http://schemas.microsoft.com/office/drawing/2014/main" id="{0A4C13DB-C826-8DA6-F6F4-3D5259821DEF}"/>
              </a:ext>
            </a:extLst>
          </p:cNvPr>
          <p:cNvGrpSpPr/>
          <p:nvPr userDrawn="1"/>
        </p:nvGrpSpPr>
        <p:grpSpPr>
          <a:xfrm>
            <a:off x="456561" y="6439930"/>
            <a:ext cx="1070659" cy="236442"/>
            <a:chOff x="496108" y="6508131"/>
            <a:chExt cx="868118" cy="191713"/>
          </a:xfrm>
        </p:grpSpPr>
        <p:sp>
          <p:nvSpPr>
            <p:cNvPr id="85" name="Freeform: Shape 84">
              <a:extLst>
                <a:ext uri="{FF2B5EF4-FFF2-40B4-BE49-F238E27FC236}">
                  <a16:creationId xmlns:a16="http://schemas.microsoft.com/office/drawing/2014/main" id="{560F6071-290E-DE50-0BD3-2470ED8B6145}"/>
                </a:ext>
              </a:extLst>
            </p:cNvPr>
            <p:cNvSpPr/>
            <p:nvPr/>
          </p:nvSpPr>
          <p:spPr>
            <a:xfrm>
              <a:off x="528655" y="6609052"/>
              <a:ext cx="167270" cy="90792"/>
            </a:xfrm>
            <a:custGeom>
              <a:avLst/>
              <a:gdLst>
                <a:gd name="connsiteX0" fmla="*/ 21159 w 167270"/>
                <a:gd name="connsiteY0" fmla="*/ 90286 h 90792"/>
                <a:gd name="connsiteX1" fmla="*/ 0 w 167270"/>
                <a:gd name="connsiteY1" fmla="*/ 53637 h 90792"/>
                <a:gd name="connsiteX2" fmla="*/ 31053 w 167270"/>
                <a:gd name="connsiteY2" fmla="*/ 0 h 90792"/>
                <a:gd name="connsiteX3" fmla="*/ 50785 w 167270"/>
                <a:gd name="connsiteY3" fmla="*/ 34180 h 90792"/>
                <a:gd name="connsiteX4" fmla="*/ 167271 w 167270"/>
                <a:gd name="connsiteY4" fmla="*/ 34118 h 90792"/>
                <a:gd name="connsiteX5" fmla="*/ 134217 w 167270"/>
                <a:gd name="connsiteY5" fmla="*/ 90792 h 90792"/>
                <a:gd name="connsiteX6" fmla="*/ 21159 w 167270"/>
                <a:gd name="connsiteY6" fmla="*/ 90286 h 9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70" h="90792">
                  <a:moveTo>
                    <a:pt x="21159" y="90286"/>
                  </a:moveTo>
                  <a:lnTo>
                    <a:pt x="0" y="53637"/>
                  </a:lnTo>
                  <a:lnTo>
                    <a:pt x="31053" y="0"/>
                  </a:lnTo>
                  <a:lnTo>
                    <a:pt x="50785" y="34180"/>
                  </a:lnTo>
                  <a:lnTo>
                    <a:pt x="167271" y="34118"/>
                  </a:lnTo>
                  <a:lnTo>
                    <a:pt x="134217" y="90792"/>
                  </a:lnTo>
                  <a:lnTo>
                    <a:pt x="21159" y="90286"/>
                  </a:lnTo>
                  <a:close/>
                </a:path>
              </a:pathLst>
            </a:custGeom>
            <a:solidFill>
              <a:srgbClr val="006B96"/>
            </a:solidFill>
            <a:ln w="6488"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C6F085E-AE09-AC27-F54F-7FB5B4200677}"/>
                </a:ext>
              </a:extLst>
            </p:cNvPr>
            <p:cNvSpPr/>
            <p:nvPr/>
          </p:nvSpPr>
          <p:spPr>
            <a:xfrm>
              <a:off x="595028" y="6508326"/>
              <a:ext cx="121698" cy="135100"/>
            </a:xfrm>
            <a:custGeom>
              <a:avLst/>
              <a:gdLst>
                <a:gd name="connsiteX0" fmla="*/ 121699 w 121698"/>
                <a:gd name="connsiteY0" fmla="*/ 98452 h 135100"/>
                <a:gd name="connsiteX1" fmla="*/ 100540 w 121698"/>
                <a:gd name="connsiteY1" fmla="*/ 135101 h 135100"/>
                <a:gd name="connsiteX2" fmla="*/ 38563 w 121698"/>
                <a:gd name="connsiteY2" fmla="*/ 135028 h 135100"/>
                <a:gd name="connsiteX3" fmla="*/ 58297 w 121698"/>
                <a:gd name="connsiteY3" fmla="*/ 100848 h 135100"/>
                <a:gd name="connsiteX4" fmla="*/ 0 w 121698"/>
                <a:gd name="connsiteY4" fmla="*/ 0 h 135100"/>
                <a:gd name="connsiteX5" fmla="*/ 65608 w 121698"/>
                <a:gd name="connsiteY5" fmla="*/ 288 h 135100"/>
                <a:gd name="connsiteX6" fmla="*/ 121699 w 121698"/>
                <a:gd name="connsiteY6" fmla="*/ 98452 h 13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98" h="135100">
                  <a:moveTo>
                    <a:pt x="121699" y="98452"/>
                  </a:moveTo>
                  <a:lnTo>
                    <a:pt x="100540" y="135101"/>
                  </a:lnTo>
                  <a:lnTo>
                    <a:pt x="38563" y="135028"/>
                  </a:lnTo>
                  <a:lnTo>
                    <a:pt x="58297" y="100848"/>
                  </a:lnTo>
                  <a:lnTo>
                    <a:pt x="0" y="0"/>
                  </a:lnTo>
                  <a:lnTo>
                    <a:pt x="65608" y="288"/>
                  </a:lnTo>
                  <a:lnTo>
                    <a:pt x="121699" y="98452"/>
                  </a:lnTo>
                  <a:close/>
                </a:path>
              </a:pathLst>
            </a:custGeom>
            <a:solidFill>
              <a:schemeClr val="accent2">
                <a:lumMod val="60000"/>
                <a:lumOff val="40000"/>
              </a:schemeClr>
            </a:solidFill>
            <a:ln w="6488"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1A0DD7B6-5898-1BA9-3799-0ACD755938B7}"/>
                </a:ext>
              </a:extLst>
            </p:cNvPr>
            <p:cNvSpPr/>
            <p:nvPr/>
          </p:nvSpPr>
          <p:spPr>
            <a:xfrm>
              <a:off x="496108" y="6508131"/>
              <a:ext cx="130211" cy="154620"/>
            </a:xfrm>
            <a:custGeom>
              <a:avLst/>
              <a:gdLst>
                <a:gd name="connsiteX0" fmla="*/ 56968 w 130211"/>
                <a:gd name="connsiteY0" fmla="*/ 0 h 154620"/>
                <a:gd name="connsiteX1" fmla="*/ 99286 w 130211"/>
                <a:gd name="connsiteY1" fmla="*/ 0 h 154620"/>
                <a:gd name="connsiteX2" fmla="*/ 130211 w 130211"/>
                <a:gd name="connsiteY2" fmla="*/ 53711 h 154620"/>
                <a:gd name="connsiteX3" fmla="*/ 90743 w 130211"/>
                <a:gd name="connsiteY3" fmla="*/ 53709 h 154620"/>
                <a:gd name="connsiteX4" fmla="*/ 32555 w 130211"/>
                <a:gd name="connsiteY4" fmla="*/ 154621 h 154620"/>
                <a:gd name="connsiteX5" fmla="*/ 0 w 130211"/>
                <a:gd name="connsiteY5" fmla="*/ 97659 h 154620"/>
                <a:gd name="connsiteX6" fmla="*/ 56968 w 130211"/>
                <a:gd name="connsiteY6" fmla="*/ 0 h 15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211" h="154620">
                  <a:moveTo>
                    <a:pt x="56968" y="0"/>
                  </a:moveTo>
                  <a:lnTo>
                    <a:pt x="99286" y="0"/>
                  </a:lnTo>
                  <a:lnTo>
                    <a:pt x="130211" y="53711"/>
                  </a:lnTo>
                  <a:lnTo>
                    <a:pt x="90743" y="53709"/>
                  </a:lnTo>
                  <a:lnTo>
                    <a:pt x="32555" y="154621"/>
                  </a:lnTo>
                  <a:lnTo>
                    <a:pt x="0" y="97659"/>
                  </a:lnTo>
                  <a:lnTo>
                    <a:pt x="56968" y="0"/>
                  </a:lnTo>
                  <a:close/>
                </a:path>
              </a:pathLst>
            </a:custGeom>
            <a:solidFill>
              <a:srgbClr val="008891"/>
            </a:solidFill>
            <a:ln w="6488"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1736F060-2A7C-F02B-0D6B-AD1FD035C46E}"/>
                </a:ext>
              </a:extLst>
            </p:cNvPr>
            <p:cNvGrpSpPr/>
            <p:nvPr/>
          </p:nvGrpSpPr>
          <p:grpSpPr>
            <a:xfrm>
              <a:off x="761155" y="6541400"/>
              <a:ext cx="603071" cy="125203"/>
              <a:chOff x="761155" y="6541400"/>
              <a:chExt cx="603071" cy="125203"/>
            </a:xfrm>
            <a:solidFill>
              <a:srgbClr val="0F3057"/>
            </a:solidFill>
          </p:grpSpPr>
          <p:sp>
            <p:nvSpPr>
              <p:cNvPr id="89" name="Freeform: Shape 88">
                <a:extLst>
                  <a:ext uri="{FF2B5EF4-FFF2-40B4-BE49-F238E27FC236}">
                    <a16:creationId xmlns:a16="http://schemas.microsoft.com/office/drawing/2014/main" id="{F69A3B1D-D986-8801-E896-59C340D5688E}"/>
                  </a:ext>
                </a:extLst>
              </p:cNvPr>
              <p:cNvSpPr/>
              <p:nvPr/>
            </p:nvSpPr>
            <p:spPr>
              <a:xfrm>
                <a:off x="1032916" y="6541400"/>
                <a:ext cx="21734" cy="93522"/>
              </a:xfrm>
              <a:custGeom>
                <a:avLst/>
                <a:gdLst>
                  <a:gd name="connsiteX0" fmla="*/ 10930 w 21734"/>
                  <a:gd name="connsiteY0" fmla="*/ 21735 h 93522"/>
                  <a:gd name="connsiteX1" fmla="*/ 21735 w 21734"/>
                  <a:gd name="connsiteY1" fmla="*/ 10805 h 93522"/>
                  <a:gd name="connsiteX2" fmla="*/ 10930 w 21734"/>
                  <a:gd name="connsiteY2" fmla="*/ 0 h 93522"/>
                  <a:gd name="connsiteX3" fmla="*/ 0 w 21734"/>
                  <a:gd name="connsiteY3" fmla="*/ 10805 h 93522"/>
                  <a:gd name="connsiteX4" fmla="*/ 10930 w 21734"/>
                  <a:gd name="connsiteY4" fmla="*/ 21735 h 93522"/>
                  <a:gd name="connsiteX5" fmla="*/ 1242 w 21734"/>
                  <a:gd name="connsiteY5" fmla="*/ 93522 h 93522"/>
                  <a:gd name="connsiteX6" fmla="*/ 20493 w 21734"/>
                  <a:gd name="connsiteY6" fmla="*/ 93522 h 93522"/>
                  <a:gd name="connsiteX7" fmla="*/ 20493 w 21734"/>
                  <a:gd name="connsiteY7" fmla="*/ 31423 h 93522"/>
                  <a:gd name="connsiteX8" fmla="*/ 1242 w 21734"/>
                  <a:gd name="connsiteY8" fmla="*/ 31423 h 93522"/>
                  <a:gd name="connsiteX9" fmla="*/ 1242 w 21734"/>
                  <a:gd name="connsiteY9" fmla="*/ 93522 h 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34" h="93522">
                    <a:moveTo>
                      <a:pt x="10930" y="21735"/>
                    </a:moveTo>
                    <a:cubicBezTo>
                      <a:pt x="16891" y="21735"/>
                      <a:pt x="21735" y="16891"/>
                      <a:pt x="21735" y="10805"/>
                    </a:cubicBezTo>
                    <a:cubicBezTo>
                      <a:pt x="21735" y="4720"/>
                      <a:pt x="16891" y="0"/>
                      <a:pt x="10930" y="0"/>
                    </a:cubicBezTo>
                    <a:cubicBezTo>
                      <a:pt x="4844" y="0"/>
                      <a:pt x="0" y="4720"/>
                      <a:pt x="0" y="10805"/>
                    </a:cubicBezTo>
                    <a:cubicBezTo>
                      <a:pt x="0" y="16891"/>
                      <a:pt x="4844" y="21735"/>
                      <a:pt x="10930" y="21735"/>
                    </a:cubicBezTo>
                    <a:close/>
                    <a:moveTo>
                      <a:pt x="1242" y="93522"/>
                    </a:moveTo>
                    <a:lnTo>
                      <a:pt x="20493" y="93522"/>
                    </a:lnTo>
                    <a:lnTo>
                      <a:pt x="20493" y="31423"/>
                    </a:lnTo>
                    <a:lnTo>
                      <a:pt x="1242" y="31423"/>
                    </a:lnTo>
                    <a:lnTo>
                      <a:pt x="1242" y="93522"/>
                    </a:lnTo>
                    <a:close/>
                  </a:path>
                </a:pathLst>
              </a:custGeom>
              <a:solidFill>
                <a:schemeClr val="tx2"/>
              </a:solidFill>
              <a:ln w="6488"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EDB2EE86-28F3-588F-85D8-939E8D5BBF63}"/>
                  </a:ext>
                </a:extLst>
              </p:cNvPr>
              <p:cNvSpPr/>
              <p:nvPr/>
            </p:nvSpPr>
            <p:spPr>
              <a:xfrm>
                <a:off x="1064615" y="6570836"/>
                <a:ext cx="68453" cy="93895"/>
              </a:xfrm>
              <a:custGeom>
                <a:avLst/>
                <a:gdLst>
                  <a:gd name="connsiteX0" fmla="*/ 0 w 68453"/>
                  <a:gd name="connsiteY0" fmla="*/ 93895 h 93895"/>
                  <a:gd name="connsiteX1" fmla="*/ 18879 w 68453"/>
                  <a:gd name="connsiteY1" fmla="*/ 93895 h 93895"/>
                  <a:gd name="connsiteX2" fmla="*/ 18879 w 68453"/>
                  <a:gd name="connsiteY2" fmla="*/ 57877 h 93895"/>
                  <a:gd name="connsiteX3" fmla="*/ 39248 w 68453"/>
                  <a:gd name="connsiteY3" fmla="*/ 65826 h 93895"/>
                  <a:gd name="connsiteX4" fmla="*/ 68437 w 68453"/>
                  <a:gd name="connsiteY4" fmla="*/ 32044 h 93895"/>
                  <a:gd name="connsiteX5" fmla="*/ 39123 w 68453"/>
                  <a:gd name="connsiteY5" fmla="*/ 0 h 93895"/>
                  <a:gd name="connsiteX6" fmla="*/ 18506 w 68453"/>
                  <a:gd name="connsiteY6" fmla="*/ 9563 h 93895"/>
                  <a:gd name="connsiteX7" fmla="*/ 17513 w 68453"/>
                  <a:gd name="connsiteY7" fmla="*/ 1987 h 93895"/>
                  <a:gd name="connsiteX8" fmla="*/ 0 w 68453"/>
                  <a:gd name="connsiteY8" fmla="*/ 1987 h 93895"/>
                  <a:gd name="connsiteX9" fmla="*/ 0 w 68453"/>
                  <a:gd name="connsiteY9" fmla="*/ 93895 h 93895"/>
                  <a:gd name="connsiteX10" fmla="*/ 19251 w 68453"/>
                  <a:gd name="connsiteY10" fmla="*/ 33037 h 93895"/>
                  <a:gd name="connsiteX11" fmla="*/ 34403 w 68453"/>
                  <a:gd name="connsiteY11" fmla="*/ 17513 h 93895"/>
                  <a:gd name="connsiteX12" fmla="*/ 49184 w 68453"/>
                  <a:gd name="connsiteY12" fmla="*/ 33037 h 93895"/>
                  <a:gd name="connsiteX13" fmla="*/ 34403 w 68453"/>
                  <a:gd name="connsiteY13" fmla="*/ 48562 h 93895"/>
                  <a:gd name="connsiteX14" fmla="*/ 19251 w 68453"/>
                  <a:gd name="connsiteY14" fmla="*/ 33037 h 9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453" h="93895">
                    <a:moveTo>
                      <a:pt x="0" y="93895"/>
                    </a:moveTo>
                    <a:lnTo>
                      <a:pt x="18879" y="93895"/>
                    </a:lnTo>
                    <a:lnTo>
                      <a:pt x="18879" y="57877"/>
                    </a:lnTo>
                    <a:cubicBezTo>
                      <a:pt x="22480" y="62597"/>
                      <a:pt x="30678" y="65826"/>
                      <a:pt x="39248" y="65826"/>
                    </a:cubicBezTo>
                    <a:cubicBezTo>
                      <a:pt x="57753" y="65826"/>
                      <a:pt x="68932" y="51668"/>
                      <a:pt x="68437" y="32044"/>
                    </a:cubicBezTo>
                    <a:cubicBezTo>
                      <a:pt x="67936" y="12047"/>
                      <a:pt x="56387" y="0"/>
                      <a:pt x="39123" y="0"/>
                    </a:cubicBezTo>
                    <a:cubicBezTo>
                      <a:pt x="30305" y="0"/>
                      <a:pt x="21983" y="3850"/>
                      <a:pt x="18506" y="9563"/>
                    </a:cubicBezTo>
                    <a:lnTo>
                      <a:pt x="17513" y="1987"/>
                    </a:lnTo>
                    <a:lnTo>
                      <a:pt x="0" y="1987"/>
                    </a:lnTo>
                    <a:lnTo>
                      <a:pt x="0" y="93895"/>
                    </a:lnTo>
                    <a:close/>
                    <a:moveTo>
                      <a:pt x="19251" y="33037"/>
                    </a:moveTo>
                    <a:cubicBezTo>
                      <a:pt x="19251" y="23722"/>
                      <a:pt x="25461" y="17513"/>
                      <a:pt x="34403" y="17513"/>
                    </a:cubicBezTo>
                    <a:cubicBezTo>
                      <a:pt x="43470" y="17513"/>
                      <a:pt x="49184" y="23847"/>
                      <a:pt x="49184" y="33037"/>
                    </a:cubicBezTo>
                    <a:cubicBezTo>
                      <a:pt x="49184" y="42228"/>
                      <a:pt x="43470" y="48562"/>
                      <a:pt x="34403" y="48562"/>
                    </a:cubicBezTo>
                    <a:cubicBezTo>
                      <a:pt x="25461" y="48562"/>
                      <a:pt x="19251" y="42352"/>
                      <a:pt x="19251" y="33037"/>
                    </a:cubicBezTo>
                    <a:close/>
                  </a:path>
                </a:pathLst>
              </a:custGeom>
              <a:solidFill>
                <a:schemeClr val="tx2"/>
              </a:solidFill>
              <a:ln w="6488"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BEF830D7-AE59-250C-6C4D-516BCA84AA12}"/>
                  </a:ext>
                </a:extLst>
              </p:cNvPr>
              <p:cNvSpPr/>
              <p:nvPr/>
            </p:nvSpPr>
            <p:spPr>
              <a:xfrm>
                <a:off x="1135089" y="6570836"/>
                <a:ext cx="51544" cy="65701"/>
              </a:xfrm>
              <a:custGeom>
                <a:avLst/>
                <a:gdLst>
                  <a:gd name="connsiteX0" fmla="*/ 0 w 51544"/>
                  <a:gd name="connsiteY0" fmla="*/ 44464 h 65701"/>
                  <a:gd name="connsiteX1" fmla="*/ 26081 w 51544"/>
                  <a:gd name="connsiteY1" fmla="*/ 65702 h 65701"/>
                  <a:gd name="connsiteX2" fmla="*/ 51545 w 51544"/>
                  <a:gd name="connsiteY2" fmla="*/ 44960 h 65701"/>
                  <a:gd name="connsiteX3" fmla="*/ 35892 w 51544"/>
                  <a:gd name="connsiteY3" fmla="*/ 27200 h 65701"/>
                  <a:gd name="connsiteX4" fmla="*/ 24839 w 51544"/>
                  <a:gd name="connsiteY4" fmla="*/ 24467 h 65701"/>
                  <a:gd name="connsiteX5" fmla="*/ 18379 w 51544"/>
                  <a:gd name="connsiteY5" fmla="*/ 19251 h 65701"/>
                  <a:gd name="connsiteX6" fmla="*/ 24839 w 51544"/>
                  <a:gd name="connsiteY6" fmla="*/ 13910 h 65701"/>
                  <a:gd name="connsiteX7" fmla="*/ 31917 w 51544"/>
                  <a:gd name="connsiteY7" fmla="*/ 20990 h 65701"/>
                  <a:gd name="connsiteX8" fmla="*/ 49183 w 51544"/>
                  <a:gd name="connsiteY8" fmla="*/ 20990 h 65701"/>
                  <a:gd name="connsiteX9" fmla="*/ 25210 w 51544"/>
                  <a:gd name="connsiteY9" fmla="*/ 0 h 65701"/>
                  <a:gd name="connsiteX10" fmla="*/ 1119 w 51544"/>
                  <a:gd name="connsiteY10" fmla="*/ 20617 h 65701"/>
                  <a:gd name="connsiteX11" fmla="*/ 18008 w 51544"/>
                  <a:gd name="connsiteY11" fmla="*/ 38999 h 65701"/>
                  <a:gd name="connsiteX12" fmla="*/ 28937 w 51544"/>
                  <a:gd name="connsiteY12" fmla="*/ 41856 h 65701"/>
                  <a:gd name="connsiteX13" fmla="*/ 33530 w 51544"/>
                  <a:gd name="connsiteY13" fmla="*/ 46326 h 65701"/>
                  <a:gd name="connsiteX14" fmla="*/ 25834 w 51544"/>
                  <a:gd name="connsiteY14" fmla="*/ 51419 h 65701"/>
                  <a:gd name="connsiteX15" fmla="*/ 17266 w 51544"/>
                  <a:gd name="connsiteY15" fmla="*/ 44464 h 65701"/>
                  <a:gd name="connsiteX16" fmla="*/ 0 w 51544"/>
                  <a:gd name="connsiteY16" fmla="*/ 44464 h 6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544" h="65701">
                    <a:moveTo>
                      <a:pt x="0" y="44464"/>
                    </a:moveTo>
                    <a:cubicBezTo>
                      <a:pt x="494" y="57008"/>
                      <a:pt x="10435" y="65702"/>
                      <a:pt x="26081" y="65702"/>
                    </a:cubicBezTo>
                    <a:cubicBezTo>
                      <a:pt x="41109" y="65702"/>
                      <a:pt x="51545" y="57753"/>
                      <a:pt x="51545" y="44960"/>
                    </a:cubicBezTo>
                    <a:cubicBezTo>
                      <a:pt x="51545" y="35770"/>
                      <a:pt x="46080" y="29684"/>
                      <a:pt x="35892" y="27200"/>
                    </a:cubicBezTo>
                    <a:lnTo>
                      <a:pt x="24839" y="24467"/>
                    </a:lnTo>
                    <a:cubicBezTo>
                      <a:pt x="20864" y="23474"/>
                      <a:pt x="18379" y="22480"/>
                      <a:pt x="18379" y="19251"/>
                    </a:cubicBezTo>
                    <a:cubicBezTo>
                      <a:pt x="18379" y="16022"/>
                      <a:pt x="20987" y="13910"/>
                      <a:pt x="24839" y="13910"/>
                    </a:cubicBezTo>
                    <a:cubicBezTo>
                      <a:pt x="29185" y="13910"/>
                      <a:pt x="32041" y="16767"/>
                      <a:pt x="31917" y="20990"/>
                    </a:cubicBezTo>
                    <a:lnTo>
                      <a:pt x="49183" y="20990"/>
                    </a:lnTo>
                    <a:cubicBezTo>
                      <a:pt x="48689" y="8073"/>
                      <a:pt x="38872" y="0"/>
                      <a:pt x="25210" y="0"/>
                    </a:cubicBezTo>
                    <a:cubicBezTo>
                      <a:pt x="11424" y="0"/>
                      <a:pt x="1119" y="8197"/>
                      <a:pt x="1119" y="20617"/>
                    </a:cubicBezTo>
                    <a:cubicBezTo>
                      <a:pt x="1119" y="28939"/>
                      <a:pt x="5712" y="35770"/>
                      <a:pt x="18008" y="38999"/>
                    </a:cubicBezTo>
                    <a:lnTo>
                      <a:pt x="28937" y="41856"/>
                    </a:lnTo>
                    <a:cubicBezTo>
                      <a:pt x="32164" y="42725"/>
                      <a:pt x="33530" y="44215"/>
                      <a:pt x="33530" y="46326"/>
                    </a:cubicBezTo>
                    <a:cubicBezTo>
                      <a:pt x="33530" y="49432"/>
                      <a:pt x="30674" y="51419"/>
                      <a:pt x="25834" y="51419"/>
                    </a:cubicBezTo>
                    <a:cubicBezTo>
                      <a:pt x="20246" y="51419"/>
                      <a:pt x="17266" y="48811"/>
                      <a:pt x="17266" y="44464"/>
                    </a:cubicBezTo>
                    <a:lnTo>
                      <a:pt x="0" y="44464"/>
                    </a:lnTo>
                    <a:close/>
                  </a:path>
                </a:pathLst>
              </a:custGeom>
              <a:solidFill>
                <a:schemeClr val="tx2"/>
              </a:solidFill>
              <a:ln w="6488"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EEA9AA5-E181-4634-6F9E-3DC1BE23D498}"/>
                  </a:ext>
                </a:extLst>
              </p:cNvPr>
              <p:cNvSpPr/>
              <p:nvPr/>
            </p:nvSpPr>
            <p:spPr>
              <a:xfrm>
                <a:off x="1193054" y="6572823"/>
                <a:ext cx="61108" cy="63714"/>
              </a:xfrm>
              <a:custGeom>
                <a:avLst/>
                <a:gdLst>
                  <a:gd name="connsiteX0" fmla="*/ 22855 w 61108"/>
                  <a:gd name="connsiteY0" fmla="*/ 63714 h 63714"/>
                  <a:gd name="connsiteX1" fmla="*/ 41858 w 61108"/>
                  <a:gd name="connsiteY1" fmla="*/ 55145 h 63714"/>
                  <a:gd name="connsiteX2" fmla="*/ 43100 w 61108"/>
                  <a:gd name="connsiteY2" fmla="*/ 62099 h 63714"/>
                  <a:gd name="connsiteX3" fmla="*/ 61108 w 61108"/>
                  <a:gd name="connsiteY3" fmla="*/ 62099 h 63714"/>
                  <a:gd name="connsiteX4" fmla="*/ 61108 w 61108"/>
                  <a:gd name="connsiteY4" fmla="*/ 0 h 63714"/>
                  <a:gd name="connsiteX5" fmla="*/ 41981 w 61108"/>
                  <a:gd name="connsiteY5" fmla="*/ 0 h 63714"/>
                  <a:gd name="connsiteX6" fmla="*/ 41981 w 61108"/>
                  <a:gd name="connsiteY6" fmla="*/ 32292 h 63714"/>
                  <a:gd name="connsiteX7" fmla="*/ 30427 w 61108"/>
                  <a:gd name="connsiteY7" fmla="*/ 46699 h 63714"/>
                  <a:gd name="connsiteX8" fmla="*/ 19127 w 61108"/>
                  <a:gd name="connsiteY8" fmla="*/ 32043 h 63714"/>
                  <a:gd name="connsiteX9" fmla="*/ 19127 w 61108"/>
                  <a:gd name="connsiteY9" fmla="*/ 0 h 63714"/>
                  <a:gd name="connsiteX10" fmla="*/ 0 w 61108"/>
                  <a:gd name="connsiteY10" fmla="*/ 0 h 63714"/>
                  <a:gd name="connsiteX11" fmla="*/ 0 w 61108"/>
                  <a:gd name="connsiteY11" fmla="*/ 38998 h 63714"/>
                  <a:gd name="connsiteX12" fmla="*/ 22855 w 61108"/>
                  <a:gd name="connsiteY12" fmla="*/ 63714 h 6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08" h="63714">
                    <a:moveTo>
                      <a:pt x="22855" y="63714"/>
                    </a:moveTo>
                    <a:cubicBezTo>
                      <a:pt x="30427" y="63714"/>
                      <a:pt x="38006" y="60237"/>
                      <a:pt x="41858" y="55145"/>
                    </a:cubicBezTo>
                    <a:lnTo>
                      <a:pt x="43100" y="62099"/>
                    </a:lnTo>
                    <a:lnTo>
                      <a:pt x="61108" y="62099"/>
                    </a:lnTo>
                    <a:lnTo>
                      <a:pt x="61108" y="0"/>
                    </a:lnTo>
                    <a:lnTo>
                      <a:pt x="41981" y="0"/>
                    </a:lnTo>
                    <a:lnTo>
                      <a:pt x="41981" y="32292"/>
                    </a:lnTo>
                    <a:cubicBezTo>
                      <a:pt x="41981" y="41607"/>
                      <a:pt x="39249" y="46699"/>
                      <a:pt x="30427" y="46699"/>
                    </a:cubicBezTo>
                    <a:cubicBezTo>
                      <a:pt x="23596" y="46699"/>
                      <a:pt x="19127" y="43594"/>
                      <a:pt x="19127" y="32043"/>
                    </a:cubicBezTo>
                    <a:lnTo>
                      <a:pt x="19127" y="0"/>
                    </a:lnTo>
                    <a:lnTo>
                      <a:pt x="0" y="0"/>
                    </a:lnTo>
                    <a:lnTo>
                      <a:pt x="0" y="38998"/>
                    </a:lnTo>
                    <a:cubicBezTo>
                      <a:pt x="0" y="53779"/>
                      <a:pt x="8197" y="63714"/>
                      <a:pt x="22855" y="63714"/>
                    </a:cubicBezTo>
                    <a:close/>
                  </a:path>
                </a:pathLst>
              </a:custGeom>
              <a:solidFill>
                <a:schemeClr val="tx2"/>
              </a:solidFill>
              <a:ln w="6488"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C1F19111-50FD-701C-9BA9-34ECED290753}"/>
                  </a:ext>
                </a:extLst>
              </p:cNvPr>
              <p:cNvSpPr/>
              <p:nvPr/>
            </p:nvSpPr>
            <p:spPr>
              <a:xfrm>
                <a:off x="1265242" y="6570711"/>
                <a:ext cx="98984" cy="64211"/>
              </a:xfrm>
              <a:custGeom>
                <a:avLst/>
                <a:gdLst>
                  <a:gd name="connsiteX0" fmla="*/ 19250 w 98984"/>
                  <a:gd name="connsiteY0" fmla="*/ 64211 h 64211"/>
                  <a:gd name="connsiteX1" fmla="*/ 19250 w 98984"/>
                  <a:gd name="connsiteY1" fmla="*/ 30305 h 64211"/>
                  <a:gd name="connsiteX2" fmla="*/ 30304 w 98984"/>
                  <a:gd name="connsiteY2" fmla="*/ 16891 h 64211"/>
                  <a:gd name="connsiteX3" fmla="*/ 40368 w 98984"/>
                  <a:gd name="connsiteY3" fmla="*/ 28318 h 64211"/>
                  <a:gd name="connsiteX4" fmla="*/ 40368 w 98984"/>
                  <a:gd name="connsiteY4" fmla="*/ 64211 h 64211"/>
                  <a:gd name="connsiteX5" fmla="*/ 59241 w 98984"/>
                  <a:gd name="connsiteY5" fmla="*/ 64211 h 64211"/>
                  <a:gd name="connsiteX6" fmla="*/ 59241 w 98984"/>
                  <a:gd name="connsiteY6" fmla="*/ 30305 h 64211"/>
                  <a:gd name="connsiteX7" fmla="*/ 70171 w 98984"/>
                  <a:gd name="connsiteY7" fmla="*/ 16767 h 64211"/>
                  <a:gd name="connsiteX8" fmla="*/ 80358 w 98984"/>
                  <a:gd name="connsiteY8" fmla="*/ 28318 h 64211"/>
                  <a:gd name="connsiteX9" fmla="*/ 80358 w 98984"/>
                  <a:gd name="connsiteY9" fmla="*/ 64211 h 64211"/>
                  <a:gd name="connsiteX10" fmla="*/ 98984 w 98984"/>
                  <a:gd name="connsiteY10" fmla="*/ 64211 h 64211"/>
                  <a:gd name="connsiteX11" fmla="*/ 98984 w 98984"/>
                  <a:gd name="connsiteY11" fmla="*/ 23598 h 64211"/>
                  <a:gd name="connsiteX12" fmla="*/ 75512 w 98984"/>
                  <a:gd name="connsiteY12" fmla="*/ 0 h 64211"/>
                  <a:gd name="connsiteX13" fmla="*/ 56014 w 98984"/>
                  <a:gd name="connsiteY13" fmla="*/ 11054 h 64211"/>
                  <a:gd name="connsiteX14" fmla="*/ 35521 w 98984"/>
                  <a:gd name="connsiteY14" fmla="*/ 0 h 64211"/>
                  <a:gd name="connsiteX15" fmla="*/ 18632 w 98984"/>
                  <a:gd name="connsiteY15" fmla="*/ 8073 h 64211"/>
                  <a:gd name="connsiteX16" fmla="*/ 17884 w 98984"/>
                  <a:gd name="connsiteY16" fmla="*/ 2112 h 64211"/>
                  <a:gd name="connsiteX17" fmla="*/ 0 w 98984"/>
                  <a:gd name="connsiteY17" fmla="*/ 2112 h 64211"/>
                  <a:gd name="connsiteX18" fmla="*/ 0 w 98984"/>
                  <a:gd name="connsiteY18" fmla="*/ 64211 h 64211"/>
                  <a:gd name="connsiteX19" fmla="*/ 19250 w 98984"/>
                  <a:gd name="connsiteY19" fmla="*/ 64211 h 6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984" h="64211">
                    <a:moveTo>
                      <a:pt x="19250" y="64211"/>
                    </a:moveTo>
                    <a:lnTo>
                      <a:pt x="19250" y="30305"/>
                    </a:lnTo>
                    <a:cubicBezTo>
                      <a:pt x="19250" y="19872"/>
                      <a:pt x="24839" y="16891"/>
                      <a:pt x="30304" y="16891"/>
                    </a:cubicBezTo>
                    <a:cubicBezTo>
                      <a:pt x="36393" y="16891"/>
                      <a:pt x="40368" y="20617"/>
                      <a:pt x="40368" y="28318"/>
                    </a:cubicBezTo>
                    <a:lnTo>
                      <a:pt x="40368" y="64211"/>
                    </a:lnTo>
                    <a:lnTo>
                      <a:pt x="59241" y="64211"/>
                    </a:lnTo>
                    <a:lnTo>
                      <a:pt x="59241" y="30305"/>
                    </a:lnTo>
                    <a:cubicBezTo>
                      <a:pt x="59241" y="19748"/>
                      <a:pt x="64706" y="16767"/>
                      <a:pt x="70171" y="16767"/>
                    </a:cubicBezTo>
                    <a:cubicBezTo>
                      <a:pt x="76260" y="16767"/>
                      <a:pt x="80358" y="20493"/>
                      <a:pt x="80358" y="28318"/>
                    </a:cubicBezTo>
                    <a:lnTo>
                      <a:pt x="80358" y="64211"/>
                    </a:lnTo>
                    <a:lnTo>
                      <a:pt x="98984" y="64211"/>
                    </a:lnTo>
                    <a:lnTo>
                      <a:pt x="98984" y="23598"/>
                    </a:lnTo>
                    <a:cubicBezTo>
                      <a:pt x="98984" y="9439"/>
                      <a:pt x="91535" y="0"/>
                      <a:pt x="75512" y="0"/>
                    </a:cubicBezTo>
                    <a:cubicBezTo>
                      <a:pt x="66573" y="0"/>
                      <a:pt x="59241" y="4347"/>
                      <a:pt x="56014" y="11054"/>
                    </a:cubicBezTo>
                    <a:cubicBezTo>
                      <a:pt x="52286" y="4347"/>
                      <a:pt x="45833" y="0"/>
                      <a:pt x="35521" y="0"/>
                    </a:cubicBezTo>
                    <a:cubicBezTo>
                      <a:pt x="28690" y="0"/>
                      <a:pt x="22354" y="3105"/>
                      <a:pt x="18632" y="8073"/>
                    </a:cubicBezTo>
                    <a:lnTo>
                      <a:pt x="17884" y="2112"/>
                    </a:lnTo>
                    <a:lnTo>
                      <a:pt x="0" y="2112"/>
                    </a:lnTo>
                    <a:lnTo>
                      <a:pt x="0" y="64211"/>
                    </a:lnTo>
                    <a:lnTo>
                      <a:pt x="19250" y="64211"/>
                    </a:lnTo>
                    <a:close/>
                  </a:path>
                </a:pathLst>
              </a:custGeom>
              <a:solidFill>
                <a:schemeClr val="tx2"/>
              </a:solidFill>
              <a:ln w="6488"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95072BD4-858F-CF25-1219-287795317D04}"/>
                  </a:ext>
                </a:extLst>
              </p:cNvPr>
              <p:cNvSpPr/>
              <p:nvPr/>
            </p:nvSpPr>
            <p:spPr>
              <a:xfrm>
                <a:off x="761155" y="6543024"/>
                <a:ext cx="56386" cy="91907"/>
              </a:xfrm>
              <a:custGeom>
                <a:avLst/>
                <a:gdLst>
                  <a:gd name="connsiteX0" fmla="*/ 20369 w 56386"/>
                  <a:gd name="connsiteY0" fmla="*/ 0 h 91907"/>
                  <a:gd name="connsiteX1" fmla="*/ 0 w 56386"/>
                  <a:gd name="connsiteY1" fmla="*/ 0 h 91907"/>
                  <a:gd name="connsiteX2" fmla="*/ 0 w 56386"/>
                  <a:gd name="connsiteY2" fmla="*/ 91908 h 91907"/>
                  <a:gd name="connsiteX3" fmla="*/ 56387 w 56386"/>
                  <a:gd name="connsiteY3" fmla="*/ 91908 h 91907"/>
                  <a:gd name="connsiteX4" fmla="*/ 56387 w 56386"/>
                  <a:gd name="connsiteY4" fmla="*/ 73899 h 91907"/>
                  <a:gd name="connsiteX5" fmla="*/ 20369 w 56386"/>
                  <a:gd name="connsiteY5" fmla="*/ 73899 h 91907"/>
                  <a:gd name="connsiteX6" fmla="*/ 20369 w 56386"/>
                  <a:gd name="connsiteY6" fmla="*/ 0 h 9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386" h="91907">
                    <a:moveTo>
                      <a:pt x="20369" y="0"/>
                    </a:moveTo>
                    <a:lnTo>
                      <a:pt x="0" y="0"/>
                    </a:lnTo>
                    <a:lnTo>
                      <a:pt x="0" y="91908"/>
                    </a:lnTo>
                    <a:lnTo>
                      <a:pt x="56387" y="91908"/>
                    </a:lnTo>
                    <a:lnTo>
                      <a:pt x="56387" y="73899"/>
                    </a:lnTo>
                    <a:lnTo>
                      <a:pt x="20369" y="73899"/>
                    </a:lnTo>
                    <a:lnTo>
                      <a:pt x="20369" y="0"/>
                    </a:lnTo>
                    <a:close/>
                  </a:path>
                </a:pathLst>
              </a:custGeom>
              <a:solidFill>
                <a:schemeClr val="tx2"/>
              </a:solidFill>
              <a:ln w="6488"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0AADF27C-3A3F-A88A-0393-66E3B9BD7E68}"/>
                  </a:ext>
                </a:extLst>
              </p:cNvPr>
              <p:cNvSpPr/>
              <p:nvPr/>
            </p:nvSpPr>
            <p:spPr>
              <a:xfrm>
                <a:off x="819487"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6" y="65454"/>
                      <a:pt x="33037" y="65454"/>
                    </a:cubicBezTo>
                    <a:cubicBezTo>
                      <a:pt x="52785" y="65454"/>
                      <a:pt x="65950" y="52412"/>
                      <a:pt x="65950" y="32789"/>
                    </a:cubicBezTo>
                    <a:cubicBezTo>
                      <a:pt x="65950" y="13166"/>
                      <a:pt x="52785" y="0"/>
                      <a:pt x="33037" y="0"/>
                    </a:cubicBezTo>
                    <a:cubicBezTo>
                      <a:pt x="13166"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solidFill>
                <a:schemeClr val="tx2"/>
              </a:solidFill>
              <a:ln w="6488"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FAFEBD5-6040-E596-F560-1D6D8275166F}"/>
                  </a:ext>
                </a:extLst>
              </p:cNvPr>
              <p:cNvSpPr/>
              <p:nvPr/>
            </p:nvSpPr>
            <p:spPr>
              <a:xfrm>
                <a:off x="888266" y="6570721"/>
                <a:ext cx="67564" cy="95882"/>
              </a:xfrm>
              <a:custGeom>
                <a:avLst/>
                <a:gdLst>
                  <a:gd name="connsiteX0" fmla="*/ 248 w 67564"/>
                  <a:gd name="connsiteY0" fmla="*/ 32043 h 95882"/>
                  <a:gd name="connsiteX1" fmla="*/ 29684 w 67564"/>
                  <a:gd name="connsiteY1" fmla="*/ 63466 h 95882"/>
                  <a:gd name="connsiteX2" fmla="*/ 48810 w 67564"/>
                  <a:gd name="connsiteY2" fmla="*/ 55641 h 95882"/>
                  <a:gd name="connsiteX3" fmla="*/ 48810 w 67564"/>
                  <a:gd name="connsiteY3" fmla="*/ 64211 h 95882"/>
                  <a:gd name="connsiteX4" fmla="*/ 34031 w 67564"/>
                  <a:gd name="connsiteY4" fmla="*/ 78494 h 95882"/>
                  <a:gd name="connsiteX5" fmla="*/ 19375 w 67564"/>
                  <a:gd name="connsiteY5" fmla="*/ 67440 h 95882"/>
                  <a:gd name="connsiteX6" fmla="*/ 0 w 67564"/>
                  <a:gd name="connsiteY6" fmla="*/ 67440 h 95882"/>
                  <a:gd name="connsiteX7" fmla="*/ 32913 w 67564"/>
                  <a:gd name="connsiteY7" fmla="*/ 95882 h 95882"/>
                  <a:gd name="connsiteX8" fmla="*/ 67564 w 67564"/>
                  <a:gd name="connsiteY8" fmla="*/ 60237 h 95882"/>
                  <a:gd name="connsiteX9" fmla="*/ 67564 w 67564"/>
                  <a:gd name="connsiteY9" fmla="*/ 2111 h 95882"/>
                  <a:gd name="connsiteX10" fmla="*/ 50301 w 67564"/>
                  <a:gd name="connsiteY10" fmla="*/ 2111 h 95882"/>
                  <a:gd name="connsiteX11" fmla="*/ 49307 w 67564"/>
                  <a:gd name="connsiteY11" fmla="*/ 8446 h 95882"/>
                  <a:gd name="connsiteX12" fmla="*/ 30056 w 67564"/>
                  <a:gd name="connsiteY12" fmla="*/ 0 h 95882"/>
                  <a:gd name="connsiteX13" fmla="*/ 248 w 67564"/>
                  <a:gd name="connsiteY13" fmla="*/ 32043 h 95882"/>
                  <a:gd name="connsiteX14" fmla="*/ 19623 w 67564"/>
                  <a:gd name="connsiteY14" fmla="*/ 31547 h 95882"/>
                  <a:gd name="connsiteX15" fmla="*/ 33161 w 67564"/>
                  <a:gd name="connsiteY15" fmla="*/ 16643 h 95882"/>
                  <a:gd name="connsiteX16" fmla="*/ 48438 w 67564"/>
                  <a:gd name="connsiteY16" fmla="*/ 31547 h 95882"/>
                  <a:gd name="connsiteX17" fmla="*/ 33285 w 67564"/>
                  <a:gd name="connsiteY17" fmla="*/ 46823 h 95882"/>
                  <a:gd name="connsiteX18" fmla="*/ 19623 w 67564"/>
                  <a:gd name="connsiteY18" fmla="*/ 31547 h 9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564" h="95882">
                    <a:moveTo>
                      <a:pt x="248" y="32043"/>
                    </a:moveTo>
                    <a:cubicBezTo>
                      <a:pt x="248" y="50798"/>
                      <a:pt x="12420" y="63466"/>
                      <a:pt x="29684" y="63466"/>
                    </a:cubicBezTo>
                    <a:cubicBezTo>
                      <a:pt x="38005" y="63466"/>
                      <a:pt x="45209" y="60485"/>
                      <a:pt x="48810" y="55641"/>
                    </a:cubicBezTo>
                    <a:lnTo>
                      <a:pt x="48810" y="64211"/>
                    </a:lnTo>
                    <a:cubicBezTo>
                      <a:pt x="48810" y="72781"/>
                      <a:pt x="43470" y="78494"/>
                      <a:pt x="34031" y="78494"/>
                    </a:cubicBezTo>
                    <a:cubicBezTo>
                      <a:pt x="25585" y="78494"/>
                      <a:pt x="19747" y="74519"/>
                      <a:pt x="19375" y="67440"/>
                    </a:cubicBezTo>
                    <a:lnTo>
                      <a:pt x="0" y="67440"/>
                    </a:lnTo>
                    <a:cubicBezTo>
                      <a:pt x="1738" y="84456"/>
                      <a:pt x="14904" y="95882"/>
                      <a:pt x="32913" y="95882"/>
                    </a:cubicBezTo>
                    <a:cubicBezTo>
                      <a:pt x="54151" y="95882"/>
                      <a:pt x="67564" y="82096"/>
                      <a:pt x="67564" y="60237"/>
                    </a:cubicBezTo>
                    <a:lnTo>
                      <a:pt x="67564" y="2111"/>
                    </a:lnTo>
                    <a:lnTo>
                      <a:pt x="50301" y="2111"/>
                    </a:lnTo>
                    <a:lnTo>
                      <a:pt x="49307" y="8446"/>
                    </a:lnTo>
                    <a:cubicBezTo>
                      <a:pt x="45829" y="3353"/>
                      <a:pt x="38502" y="0"/>
                      <a:pt x="30056" y="0"/>
                    </a:cubicBezTo>
                    <a:cubicBezTo>
                      <a:pt x="12668" y="0"/>
                      <a:pt x="248" y="13041"/>
                      <a:pt x="248" y="32043"/>
                    </a:cubicBezTo>
                    <a:close/>
                    <a:moveTo>
                      <a:pt x="19623" y="31547"/>
                    </a:moveTo>
                    <a:cubicBezTo>
                      <a:pt x="19623" y="22604"/>
                      <a:pt x="25585" y="16643"/>
                      <a:pt x="33161" y="16643"/>
                    </a:cubicBezTo>
                    <a:cubicBezTo>
                      <a:pt x="41979" y="16643"/>
                      <a:pt x="48438" y="22480"/>
                      <a:pt x="48438" y="31547"/>
                    </a:cubicBezTo>
                    <a:cubicBezTo>
                      <a:pt x="48438" y="40613"/>
                      <a:pt x="42104" y="46823"/>
                      <a:pt x="33285" y="46823"/>
                    </a:cubicBezTo>
                    <a:cubicBezTo>
                      <a:pt x="25709" y="46823"/>
                      <a:pt x="19623" y="40613"/>
                      <a:pt x="19623" y="31547"/>
                    </a:cubicBezTo>
                    <a:close/>
                  </a:path>
                </a:pathLst>
              </a:custGeom>
              <a:solidFill>
                <a:schemeClr val="tx2"/>
              </a:solidFill>
              <a:ln w="6488"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468FED7-7DF4-5B41-0FEF-A9ED9D8D8866}"/>
                  </a:ext>
                </a:extLst>
              </p:cNvPr>
              <p:cNvSpPr/>
              <p:nvPr/>
            </p:nvSpPr>
            <p:spPr>
              <a:xfrm>
                <a:off x="961405" y="6570969"/>
                <a:ext cx="65950" cy="65453"/>
              </a:xfrm>
              <a:custGeom>
                <a:avLst/>
                <a:gdLst>
                  <a:gd name="connsiteX0" fmla="*/ 0 w 65950"/>
                  <a:gd name="connsiteY0" fmla="*/ 32789 h 65453"/>
                  <a:gd name="connsiteX1" fmla="*/ 33037 w 65950"/>
                  <a:gd name="connsiteY1" fmla="*/ 65454 h 65453"/>
                  <a:gd name="connsiteX2" fmla="*/ 65950 w 65950"/>
                  <a:gd name="connsiteY2" fmla="*/ 32789 h 65453"/>
                  <a:gd name="connsiteX3" fmla="*/ 33037 w 65950"/>
                  <a:gd name="connsiteY3" fmla="*/ 0 h 65453"/>
                  <a:gd name="connsiteX4" fmla="*/ 0 w 65950"/>
                  <a:gd name="connsiteY4" fmla="*/ 32789 h 65453"/>
                  <a:gd name="connsiteX5" fmla="*/ 19251 w 65950"/>
                  <a:gd name="connsiteY5" fmla="*/ 32665 h 65453"/>
                  <a:gd name="connsiteX6" fmla="*/ 33037 w 65950"/>
                  <a:gd name="connsiteY6" fmla="*/ 17140 h 65453"/>
                  <a:gd name="connsiteX7" fmla="*/ 46699 w 65950"/>
                  <a:gd name="connsiteY7" fmla="*/ 32665 h 65453"/>
                  <a:gd name="connsiteX8" fmla="*/ 33037 w 65950"/>
                  <a:gd name="connsiteY8" fmla="*/ 48314 h 65453"/>
                  <a:gd name="connsiteX9" fmla="*/ 19251 w 65950"/>
                  <a:gd name="connsiteY9" fmla="*/ 32665 h 6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950" h="65453">
                    <a:moveTo>
                      <a:pt x="0" y="32789"/>
                    </a:moveTo>
                    <a:cubicBezTo>
                      <a:pt x="0" y="52412"/>
                      <a:pt x="13165" y="65454"/>
                      <a:pt x="33037" y="65454"/>
                    </a:cubicBezTo>
                    <a:cubicBezTo>
                      <a:pt x="52785" y="65454"/>
                      <a:pt x="65950" y="52412"/>
                      <a:pt x="65950" y="32789"/>
                    </a:cubicBezTo>
                    <a:cubicBezTo>
                      <a:pt x="65950" y="13166"/>
                      <a:pt x="52785" y="0"/>
                      <a:pt x="33037" y="0"/>
                    </a:cubicBezTo>
                    <a:cubicBezTo>
                      <a:pt x="13165" y="0"/>
                      <a:pt x="0" y="13166"/>
                      <a:pt x="0" y="32789"/>
                    </a:cubicBezTo>
                    <a:close/>
                    <a:moveTo>
                      <a:pt x="19251" y="32665"/>
                    </a:moveTo>
                    <a:cubicBezTo>
                      <a:pt x="19251" y="23350"/>
                      <a:pt x="24716" y="17140"/>
                      <a:pt x="33037" y="17140"/>
                    </a:cubicBezTo>
                    <a:cubicBezTo>
                      <a:pt x="41234" y="17140"/>
                      <a:pt x="46699" y="23350"/>
                      <a:pt x="46699" y="32665"/>
                    </a:cubicBezTo>
                    <a:cubicBezTo>
                      <a:pt x="46699" y="42104"/>
                      <a:pt x="41234" y="48314"/>
                      <a:pt x="33037" y="48314"/>
                    </a:cubicBezTo>
                    <a:cubicBezTo>
                      <a:pt x="24716" y="48314"/>
                      <a:pt x="19251" y="42104"/>
                      <a:pt x="19251" y="32665"/>
                    </a:cubicBezTo>
                    <a:close/>
                  </a:path>
                </a:pathLst>
              </a:custGeom>
              <a:solidFill>
                <a:schemeClr val="tx2"/>
              </a:solidFill>
              <a:ln w="6488" cap="flat">
                <a:noFill/>
                <a:prstDash val="solid"/>
                <a:miter/>
              </a:ln>
            </p:spPr>
            <p:txBody>
              <a:bodyPr rtlCol="0" anchor="ctr"/>
              <a:lstStyle/>
              <a:p>
                <a:endParaRPr lang="en-US"/>
              </a:p>
            </p:txBody>
          </p:sp>
        </p:grpSp>
      </p:grpSp>
      <p:sp>
        <p:nvSpPr>
          <p:cNvPr id="82" name="TextBox 81">
            <a:extLst>
              <a:ext uri="{FF2B5EF4-FFF2-40B4-BE49-F238E27FC236}">
                <a16:creationId xmlns:a16="http://schemas.microsoft.com/office/drawing/2014/main" id="{536DF22F-20C6-97A2-C2DF-DC04258A364C}"/>
              </a:ext>
            </a:extLst>
          </p:cNvPr>
          <p:cNvSpPr txBox="1"/>
          <p:nvPr userDrawn="1"/>
        </p:nvSpPr>
        <p:spPr>
          <a:xfrm>
            <a:off x="11428787" y="6435041"/>
            <a:ext cx="344966" cy="246221"/>
          </a:xfrm>
          <a:prstGeom prst="rect">
            <a:avLst/>
          </a:prstGeom>
          <a:noFill/>
        </p:spPr>
        <p:txBody>
          <a:bodyPr wrap="none" rtlCol="0" anchor="ctr">
            <a:noAutofit/>
          </a:bodyPr>
          <a:lstStyle/>
          <a:p>
            <a:pPr algn="r"/>
            <a:fld id="{F6A62140-F3D2-42D5-B1F9-9337C2D324D2}" type="slidenum">
              <a:rPr lang="en-US" sz="1000" baseline="0" smtClean="0"/>
              <a:pPr algn="r"/>
              <a:t>‹#›</a:t>
            </a:fld>
            <a:endParaRPr lang="en-US" sz="1000" baseline="0" dirty="0"/>
          </a:p>
        </p:txBody>
      </p:sp>
      <p:sp>
        <p:nvSpPr>
          <p:cNvPr id="24" name="Rectangle 23">
            <a:extLst>
              <a:ext uri="{FF2B5EF4-FFF2-40B4-BE49-F238E27FC236}">
                <a16:creationId xmlns:a16="http://schemas.microsoft.com/office/drawing/2014/main" id="{B96381E9-DB98-59E4-B524-9B258DAFD466}"/>
              </a:ext>
            </a:extLst>
          </p:cNvPr>
          <p:cNvSpPr/>
          <p:nvPr userDrawn="1"/>
        </p:nvSpPr>
        <p:spPr>
          <a:xfrm>
            <a:off x="0" y="0"/>
            <a:ext cx="254000" cy="6858000"/>
          </a:xfrm>
          <a:prstGeom prst="rect">
            <a:avLst/>
          </a:prstGeom>
          <a:solidFill>
            <a:schemeClr val="accent3">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D27482E-216B-C50C-1970-FF505A98CC19}"/>
              </a:ext>
            </a:extLst>
          </p:cNvPr>
          <p:cNvSpPr/>
          <p:nvPr userDrawn="1"/>
        </p:nvSpPr>
        <p:spPr>
          <a:xfrm rot="5400000">
            <a:off x="89743" y="541246"/>
            <a:ext cx="392025" cy="64098"/>
          </a:xfrm>
          <a:prstGeom prst="rect">
            <a:avLst/>
          </a:prstGeom>
          <a:solidFill>
            <a:schemeClr val="accent2">
              <a:lumMod val="60000"/>
              <a:lumOff val="4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7262BAB3-BD3F-D67F-2B92-FDD3DFAD6487}"/>
              </a:ext>
            </a:extLst>
          </p:cNvPr>
          <p:cNvSpPr>
            <a:spLocks noGrp="1"/>
          </p:cNvSpPr>
          <p:nvPr>
            <p:ph type="ftr" sz="quarter" idx="3"/>
          </p:nvPr>
        </p:nvSpPr>
        <p:spPr>
          <a:xfrm>
            <a:off x="6527886" y="6434137"/>
            <a:ext cx="4834839" cy="246221"/>
          </a:xfrm>
          <a:prstGeom prst="rect">
            <a:avLst/>
          </a:prstGeom>
        </p:spPr>
        <p:txBody>
          <a:bodyPr vert="horz" lIns="91440" tIns="45720" rIns="91440" bIns="45720" rtlCol="0" anchor="ctr"/>
          <a:lstStyle>
            <a:lvl1pPr algn="r">
              <a:defRPr lang="en-US" sz="1000" kern="1200" baseline="0" dirty="0" smtClean="0">
                <a:solidFill>
                  <a:schemeClr val="tx1"/>
                </a:solidFill>
                <a:latin typeface="+mn-lt"/>
                <a:ea typeface="+mn-ea"/>
                <a:cs typeface="+mn-cs"/>
              </a:defRPr>
            </a:lvl1pPr>
          </a:lstStyle>
          <a:p>
            <a:pPr algn="r"/>
            <a:r>
              <a:rPr lang="en-US"/>
              <a:t>Confidential</a:t>
            </a:r>
            <a:endParaRPr lang="en-US" sz="1000" kern="1200" baseline="0" dirty="0">
              <a:solidFill>
                <a:schemeClr val="tx1"/>
              </a:solidFill>
              <a:latin typeface="+mn-lt"/>
              <a:ea typeface="+mn-ea"/>
              <a:cs typeface="+mn-cs"/>
            </a:endParaRPr>
          </a:p>
        </p:txBody>
      </p:sp>
      <p:cxnSp>
        <p:nvCxnSpPr>
          <p:cNvPr id="6" name="Straight Connector 5">
            <a:extLst>
              <a:ext uri="{FF2B5EF4-FFF2-40B4-BE49-F238E27FC236}">
                <a16:creationId xmlns:a16="http://schemas.microsoft.com/office/drawing/2014/main" id="{2A5BB1BC-442D-1072-3AC4-E1C3C1B142A2}"/>
              </a:ext>
            </a:extLst>
          </p:cNvPr>
          <p:cNvCxnSpPr/>
          <p:nvPr userDrawn="1"/>
        </p:nvCxnSpPr>
        <p:spPr>
          <a:xfrm>
            <a:off x="11399240" y="6480050"/>
            <a:ext cx="0" cy="150409"/>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5815029"/>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Lst>
  <p:hf sldNum="0" hdr="0" dt="0"/>
  <p:txStyles>
    <p:titleStyle>
      <a:lvl1pPr algn="l" defTabSz="914400" rtl="0" eaLnBrk="1" latinLnBrk="0" hangingPunct="1">
        <a:lnSpc>
          <a:spcPct val="100000"/>
        </a:lnSpc>
        <a:spcBef>
          <a:spcPct val="0"/>
        </a:spcBef>
        <a:buNone/>
        <a:defRPr sz="36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ptos" panose="020B0004020202020204" pitchFamily="34" charset="0"/>
        <a:buNone/>
        <a:defRPr sz="2000" kern="1200">
          <a:solidFill>
            <a:schemeClr val="tx1"/>
          </a:solidFill>
          <a:latin typeface="+mj-lt"/>
          <a:ea typeface="+mn-ea"/>
          <a:cs typeface="+mn-cs"/>
        </a:defRPr>
      </a:lvl1pPr>
      <a:lvl2pPr marL="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ptos" panose="020B00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31" userDrawn="1">
          <p15:clr>
            <a:srgbClr val="F26B43"/>
          </p15:clr>
        </p15:guide>
        <p15:guide id="4" pos="2646" userDrawn="1">
          <p15:clr>
            <a:srgbClr val="F26B43"/>
          </p15:clr>
        </p15:guide>
        <p15:guide id="5" pos="2718" userDrawn="1">
          <p15:clr>
            <a:srgbClr val="F26B43"/>
          </p15:clr>
        </p15:guide>
        <p15:guide id="6" pos="5033" userDrawn="1">
          <p15:clr>
            <a:srgbClr val="F26B43"/>
          </p15:clr>
        </p15:guide>
        <p15:guide id="7" pos="5105" userDrawn="1">
          <p15:clr>
            <a:srgbClr val="F26B43"/>
          </p15:clr>
        </p15:guide>
        <p15:guide id="8" pos="7420" userDrawn="1">
          <p15:clr>
            <a:srgbClr val="F26B43"/>
          </p15:clr>
        </p15:guide>
        <p15:guide id="9" orient="horz" userDrawn="1">
          <p15:clr>
            <a:srgbClr val="F26B43"/>
          </p15:clr>
        </p15:guide>
        <p15:guide id="10" orient="horz" pos="4320" userDrawn="1">
          <p15:clr>
            <a:srgbClr val="F26B43"/>
          </p15:clr>
        </p15:guide>
        <p15:guide id="11" orient="horz" pos="259" userDrawn="1">
          <p15:clr>
            <a:srgbClr val="F26B43"/>
          </p15:clr>
        </p15:guide>
        <p15:guide id="12" orient="horz" pos="2124" userDrawn="1">
          <p15:clr>
            <a:srgbClr val="F26B43"/>
          </p15:clr>
        </p15:guide>
        <p15:guide id="13" orient="horz" pos="2196" userDrawn="1">
          <p15:clr>
            <a:srgbClr val="F26B43"/>
          </p15:clr>
        </p15:guide>
        <p15:guide id="14" orient="horz" pos="40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svg"/><Relationship Id="rId18" Type="http://schemas.openxmlformats.org/officeDocument/2006/relationships/image" Target="../media/image25.sv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svg"/><Relationship Id="rId17" Type="http://schemas.openxmlformats.org/officeDocument/2006/relationships/image" Target="../media/image24.svg"/><Relationship Id="rId2" Type="http://schemas.openxmlformats.org/officeDocument/2006/relationships/image" Target="../media/image9.svg"/><Relationship Id="rId16" Type="http://schemas.openxmlformats.org/officeDocument/2006/relationships/image" Target="../media/image23.svg"/><Relationship Id="rId1" Type="http://schemas.openxmlformats.org/officeDocument/2006/relationships/slideLayout" Target="../slideLayouts/slideLayout10.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svg"/><Relationship Id="rId19" Type="http://schemas.openxmlformats.org/officeDocument/2006/relationships/image" Target="../media/image26.svg"/><Relationship Id="rId4" Type="http://schemas.openxmlformats.org/officeDocument/2006/relationships/image" Target="../media/image11.svg"/><Relationship Id="rId9" Type="http://schemas.openxmlformats.org/officeDocument/2006/relationships/image" Target="../media/image16.svg"/><Relationship Id="rId14" Type="http://schemas.openxmlformats.org/officeDocument/2006/relationships/image" Target="../media/image21.sv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svg"/><Relationship Id="rId1" Type="http://schemas.openxmlformats.org/officeDocument/2006/relationships/slideLayout" Target="../slideLayouts/slideLayout10.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22.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svg"/><Relationship Id="rId1" Type="http://schemas.openxmlformats.org/officeDocument/2006/relationships/slideLayout" Target="../slideLayouts/slideLayout10.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38.svg"/><Relationship Id="rId18" Type="http://schemas.openxmlformats.org/officeDocument/2006/relationships/image" Target="../media/image12.svg"/><Relationship Id="rId3" Type="http://schemas.openxmlformats.org/officeDocument/2006/relationships/image" Target="../media/image30.svg"/><Relationship Id="rId21" Type="http://schemas.openxmlformats.org/officeDocument/2006/relationships/image" Target="../media/image17.svg"/><Relationship Id="rId7" Type="http://schemas.openxmlformats.org/officeDocument/2006/relationships/image" Target="../media/image34.svg"/><Relationship Id="rId12" Type="http://schemas.openxmlformats.org/officeDocument/2006/relationships/image" Target="../media/image10.svg"/><Relationship Id="rId17" Type="http://schemas.openxmlformats.org/officeDocument/2006/relationships/image" Target="../media/image14.svg"/><Relationship Id="rId25" Type="http://schemas.openxmlformats.org/officeDocument/2006/relationships/image" Target="../media/image18.svg"/><Relationship Id="rId2" Type="http://schemas.openxmlformats.org/officeDocument/2006/relationships/image" Target="../media/image29.svg"/><Relationship Id="rId16" Type="http://schemas.openxmlformats.org/officeDocument/2006/relationships/image" Target="../media/image13.svg"/><Relationship Id="rId20" Type="http://schemas.openxmlformats.org/officeDocument/2006/relationships/image" Target="../media/image20.svg"/><Relationship Id="rId1" Type="http://schemas.openxmlformats.org/officeDocument/2006/relationships/slideLayout" Target="../slideLayouts/slideLayout10.xml"/><Relationship Id="rId6" Type="http://schemas.openxmlformats.org/officeDocument/2006/relationships/image" Target="../media/image33.svg"/><Relationship Id="rId11" Type="http://schemas.openxmlformats.org/officeDocument/2006/relationships/image" Target="../media/image11.svg"/><Relationship Id="rId24" Type="http://schemas.openxmlformats.org/officeDocument/2006/relationships/image" Target="../media/image16.svg"/><Relationship Id="rId5" Type="http://schemas.openxmlformats.org/officeDocument/2006/relationships/image" Target="../media/image32.svg"/><Relationship Id="rId15" Type="http://schemas.openxmlformats.org/officeDocument/2006/relationships/image" Target="../media/image9.svg"/><Relationship Id="rId23" Type="http://schemas.openxmlformats.org/officeDocument/2006/relationships/image" Target="../media/image40.svg"/><Relationship Id="rId10" Type="http://schemas.openxmlformats.org/officeDocument/2006/relationships/image" Target="../media/image37.svg"/><Relationship Id="rId19" Type="http://schemas.openxmlformats.org/officeDocument/2006/relationships/image" Target="../media/image15.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39.svg"/><Relationship Id="rId22" Type="http://schemas.openxmlformats.org/officeDocument/2006/relationships/image" Target="../media/image19.svg"/></Relationships>
</file>

<file path=ppt/slides/_rels/slide25.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30.sv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0.xml"/><Relationship Id="rId5" Type="http://schemas.openxmlformats.org/officeDocument/2006/relationships/chart" Target="../charts/chart4.xml"/><Relationship Id="rId4" Type="http://schemas.openxmlformats.org/officeDocument/2006/relationships/chart" Target="../charts/char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3" Type="http://schemas.openxmlformats.org/officeDocument/2006/relationships/hyperlink" Target="https://pixabay.com/" TargetMode="External"/><Relationship Id="rId7" Type="http://schemas.openxmlformats.org/officeDocument/2006/relationships/hyperlink" Target="https://www.pexels.com/" TargetMode="External"/><Relationship Id="rId12" Type="http://schemas.openxmlformats.org/officeDocument/2006/relationships/image" Target="../media/image49.svg"/><Relationship Id="rId2" Type="http://schemas.openxmlformats.org/officeDocument/2006/relationships/hyperlink" Target="https://www.shopify.com/stock-photos" TargetMode="External"/><Relationship Id="rId1" Type="http://schemas.openxmlformats.org/officeDocument/2006/relationships/slideLayout" Target="../slideLayouts/slideLayout10.xml"/><Relationship Id="rId6" Type="http://schemas.openxmlformats.org/officeDocument/2006/relationships/hyperlink" Target="https://www.freepik.com/" TargetMode="External"/><Relationship Id="rId11" Type="http://schemas.openxmlformats.org/officeDocument/2006/relationships/image" Target="../media/image48.png"/><Relationship Id="rId5" Type="http://schemas.openxmlformats.org/officeDocument/2006/relationships/hyperlink" Target="https://unsplash.com/" TargetMode="External"/><Relationship Id="rId10" Type="http://schemas.openxmlformats.org/officeDocument/2006/relationships/image" Target="../media/image47.png"/><Relationship Id="rId4" Type="http://schemas.openxmlformats.org/officeDocument/2006/relationships/hyperlink" Target="https://www.vecteezy.com/" TargetMode="External"/><Relationship Id="rId9"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0.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image" Target="../media/image55.jpeg"/><Relationship Id="rId1" Type="http://schemas.openxmlformats.org/officeDocument/2006/relationships/slideLayout" Target="../slideLayouts/slideLayout10.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10.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10.xml"/><Relationship Id="rId6" Type="http://schemas.openxmlformats.org/officeDocument/2006/relationships/image" Target="../media/image73.jpg"/><Relationship Id="rId5" Type="http://schemas.openxmlformats.org/officeDocument/2006/relationships/image" Target="../media/image72.jpeg"/><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hyperlink" Target="https://drive.google.com/drive/folders/12Rra_EHwNnLxEB39LBghLj9Ftfh0ngkA?usp=sharing" TargetMode="External"/><Relationship Id="rId1" Type="http://schemas.openxmlformats.org/officeDocument/2006/relationships/slideLayout" Target="../slideLayouts/slideLayout24.xml"/><Relationship Id="rId6" Type="http://schemas.openxmlformats.org/officeDocument/2006/relationships/image" Target="../media/image77.jpeg"/><Relationship Id="rId11" Type="http://schemas.openxmlformats.org/officeDocument/2006/relationships/image" Target="../media/image82.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0.svg"/><Relationship Id="rId7" Type="http://schemas.openxmlformats.org/officeDocument/2006/relationships/image" Target="../media/image83.png"/><Relationship Id="rId2" Type="http://schemas.openxmlformats.org/officeDocument/2006/relationships/hyperlink" Target="https://www.vecteezy.com/" TargetMode="External"/><Relationship Id="rId1" Type="http://schemas.openxmlformats.org/officeDocument/2006/relationships/slideLayout" Target="../slideLayouts/slideLayout10.xml"/><Relationship Id="rId6" Type="http://schemas.openxmlformats.org/officeDocument/2006/relationships/hyperlink" Target="https://icons8.com/icons" TargetMode="External"/><Relationship Id="rId5" Type="http://schemas.openxmlformats.org/officeDocument/2006/relationships/hyperlink" Target="https://www.flaticon.com/" TargetMode="External"/><Relationship Id="rId10" Type="http://schemas.microsoft.com/office/2007/relationships/hdphoto" Target="../media/hdphoto2.wdp"/><Relationship Id="rId4" Type="http://schemas.openxmlformats.org/officeDocument/2006/relationships/hyperlink" Target="https://www.orioniconlibrary.com/" TargetMode="External"/><Relationship Id="rId9" Type="http://schemas.openxmlformats.org/officeDocument/2006/relationships/image" Target="../media/image85.png"/></Relationships>
</file>

<file path=ppt/slides/_rels/slide45.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93.svg"/><Relationship Id="rId18" Type="http://schemas.openxmlformats.org/officeDocument/2006/relationships/image" Target="../media/image96.png"/><Relationship Id="rId3" Type="http://schemas.openxmlformats.org/officeDocument/2006/relationships/image" Target="../media/image87.svg"/><Relationship Id="rId21" Type="http://schemas.microsoft.com/office/2007/relationships/hdphoto" Target="../media/hdphoto10.wdp"/><Relationship Id="rId7" Type="http://schemas.openxmlformats.org/officeDocument/2006/relationships/image" Target="../media/image90.png"/><Relationship Id="rId12" Type="http://schemas.microsoft.com/office/2007/relationships/hdphoto" Target="../media/hdphoto6.wdp"/><Relationship Id="rId17" Type="http://schemas.microsoft.com/office/2007/relationships/hdphoto" Target="../media/hdphoto8.wdp"/><Relationship Id="rId2" Type="http://schemas.openxmlformats.org/officeDocument/2006/relationships/image" Target="../media/image86.svg"/><Relationship Id="rId16" Type="http://schemas.openxmlformats.org/officeDocument/2006/relationships/image" Target="../media/image95.png"/><Relationship Id="rId20" Type="http://schemas.openxmlformats.org/officeDocument/2006/relationships/image" Target="../media/image97.png"/><Relationship Id="rId1" Type="http://schemas.openxmlformats.org/officeDocument/2006/relationships/slideLayout" Target="../slideLayouts/slideLayout10.xml"/><Relationship Id="rId6" Type="http://schemas.openxmlformats.org/officeDocument/2006/relationships/image" Target="../media/image89.svg"/><Relationship Id="rId11" Type="http://schemas.openxmlformats.org/officeDocument/2006/relationships/image" Target="../media/image92.png"/><Relationship Id="rId5" Type="http://schemas.microsoft.com/office/2007/relationships/hdphoto" Target="../media/hdphoto3.wdp"/><Relationship Id="rId15" Type="http://schemas.microsoft.com/office/2007/relationships/hdphoto" Target="../media/hdphoto7.wdp"/><Relationship Id="rId23" Type="http://schemas.microsoft.com/office/2007/relationships/hdphoto" Target="../media/hdphoto11.wdp"/><Relationship Id="rId10" Type="http://schemas.microsoft.com/office/2007/relationships/hdphoto" Target="../media/hdphoto5.wdp"/><Relationship Id="rId19" Type="http://schemas.microsoft.com/office/2007/relationships/hdphoto" Target="../media/hdphoto9.wdp"/><Relationship Id="rId4" Type="http://schemas.openxmlformats.org/officeDocument/2006/relationships/image" Target="../media/image88.png"/><Relationship Id="rId9" Type="http://schemas.openxmlformats.org/officeDocument/2006/relationships/image" Target="../media/image91.png"/><Relationship Id="rId14" Type="http://schemas.openxmlformats.org/officeDocument/2006/relationships/image" Target="../media/image94.png"/><Relationship Id="rId22" Type="http://schemas.openxmlformats.org/officeDocument/2006/relationships/image" Target="../media/image98.png"/></Relationships>
</file>

<file path=ppt/slides/_rels/slide46.xml.rels><?xml version="1.0" encoding="UTF-8" standalone="yes"?>
<Relationships xmlns="http://schemas.openxmlformats.org/package/2006/relationships"><Relationship Id="rId3" Type="http://schemas.openxmlformats.org/officeDocument/2006/relationships/hyperlink" Target="https://drive.google.com/drive/folders/1MfAz0iFyNn-XaHavIFxIj_Yl4o5bxen0?usp=sharing" TargetMode="External"/><Relationship Id="rId2" Type="http://schemas.openxmlformats.org/officeDocument/2006/relationships/image" Target="../media/image99.png"/><Relationship Id="rId1" Type="http://schemas.openxmlformats.org/officeDocument/2006/relationships/slideLayout" Target="../slideLayouts/slideLayout24.xml"/><Relationship Id="rId4" Type="http://schemas.openxmlformats.org/officeDocument/2006/relationships/hyperlink" Target="https://drive.google.com/drive/folders/12Rra_EHwNnLxEB39LBghLj9Ftfh0ngkA?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536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EEB1A9-2213-78D9-25E8-E62C6C2BF3CB}"/>
              </a:ext>
            </a:extLst>
          </p:cNvPr>
          <p:cNvSpPr>
            <a:spLocks noGrp="1"/>
          </p:cNvSpPr>
          <p:nvPr>
            <p:ph type="ctrTitle"/>
          </p:nvPr>
        </p:nvSpPr>
        <p:spPr/>
        <p:txBody>
          <a:bodyPr/>
          <a:lstStyle/>
          <a:p>
            <a:r>
              <a:rPr lang="en-US" dirty="0">
                <a:latin typeface="+mj-lt"/>
              </a:rPr>
              <a:t>Fund Deck</a:t>
            </a:r>
          </a:p>
        </p:txBody>
      </p:sp>
      <p:sp>
        <p:nvSpPr>
          <p:cNvPr id="6" name="Subtitle 5">
            <a:extLst>
              <a:ext uri="{FF2B5EF4-FFF2-40B4-BE49-F238E27FC236}">
                <a16:creationId xmlns:a16="http://schemas.microsoft.com/office/drawing/2014/main" id="{C39F8F15-1643-C5EB-D2CA-26A8E4021AEA}"/>
              </a:ext>
            </a:extLst>
          </p:cNvPr>
          <p:cNvSpPr>
            <a:spLocks noGrp="1"/>
          </p:cNvSpPr>
          <p:nvPr>
            <p:ph type="subTitle" idx="1"/>
          </p:nvPr>
        </p:nvSpPr>
        <p:spPr/>
        <p:txBody>
          <a:bodyPr/>
          <a:lstStyle/>
          <a:p>
            <a:r>
              <a:rPr lang="en-US" dirty="0"/>
              <a:t>Master Template with Prebuilt style</a:t>
            </a:r>
          </a:p>
        </p:txBody>
      </p:sp>
      <p:sp>
        <p:nvSpPr>
          <p:cNvPr id="15" name="Picture Placeholder 14">
            <a:extLst>
              <a:ext uri="{FF2B5EF4-FFF2-40B4-BE49-F238E27FC236}">
                <a16:creationId xmlns:a16="http://schemas.microsoft.com/office/drawing/2014/main" id="{5B4940EE-0CC4-F58E-D4A6-A9BBEB125B21}"/>
              </a:ext>
            </a:extLst>
          </p:cNvPr>
          <p:cNvSpPr>
            <a:spLocks noGrp="1"/>
          </p:cNvSpPr>
          <p:nvPr>
            <p:ph type="pic" sz="quarter" idx="4294967295"/>
          </p:nvPr>
        </p:nvSpPr>
        <p:spPr>
          <a:xfrm>
            <a:off x="525463" y="396155"/>
            <a:ext cx="2069224" cy="704796"/>
          </a:xfrm>
        </p:spPr>
        <p:txBody>
          <a:bodyPr/>
          <a:lstStyle/>
          <a:p>
            <a:endParaRPr lang="en-US"/>
          </a:p>
        </p:txBody>
      </p:sp>
      <p:pic>
        <p:nvPicPr>
          <p:cNvPr id="3" name="Picture Placeholder 2">
            <a:extLst>
              <a:ext uri="{FF2B5EF4-FFF2-40B4-BE49-F238E27FC236}">
                <a16:creationId xmlns:a16="http://schemas.microsoft.com/office/drawing/2014/main" id="{D83F85C2-A915-E12D-7F4E-A2865929624E}"/>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a:ext>
            </a:extLst>
          </a:blip>
          <a:srcRect t="3398" b="3398"/>
          <a:stretch/>
        </p:blipFill>
        <p:spPr>
          <a:xfrm>
            <a:off x="6311048" y="0"/>
            <a:ext cx="5880952" cy="6858000"/>
          </a:xfrm>
        </p:spPr>
      </p:pic>
      <p:grpSp>
        <p:nvGrpSpPr>
          <p:cNvPr id="12" name="Group 11">
            <a:extLst>
              <a:ext uri="{FF2B5EF4-FFF2-40B4-BE49-F238E27FC236}">
                <a16:creationId xmlns:a16="http://schemas.microsoft.com/office/drawing/2014/main" id="{7EF782EF-7C3B-5021-0203-39DCF91BD55D}"/>
              </a:ext>
            </a:extLst>
          </p:cNvPr>
          <p:cNvGrpSpPr/>
          <p:nvPr/>
        </p:nvGrpSpPr>
        <p:grpSpPr>
          <a:xfrm>
            <a:off x="509740" y="4255530"/>
            <a:ext cx="3785194" cy="12700"/>
            <a:chOff x="557908" y="2615363"/>
            <a:chExt cx="3785194" cy="12700"/>
          </a:xfrm>
        </p:grpSpPr>
        <p:cxnSp>
          <p:nvCxnSpPr>
            <p:cNvPr id="13" name="Straight Connector 12">
              <a:extLst>
                <a:ext uri="{FF2B5EF4-FFF2-40B4-BE49-F238E27FC236}">
                  <a16:creationId xmlns:a16="http://schemas.microsoft.com/office/drawing/2014/main" id="{D3B91DAD-8228-DB31-A22F-B959EC28A8E9}"/>
                </a:ext>
              </a:extLst>
            </p:cNvPr>
            <p:cNvCxnSpPr>
              <a:cxnSpLocks/>
            </p:cNvCxnSpPr>
            <p:nvPr/>
          </p:nvCxnSpPr>
          <p:spPr>
            <a:xfrm>
              <a:off x="558800" y="2615363"/>
              <a:ext cx="3784302"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59205BD-4D34-278B-AC64-0D645E050CF1}"/>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 name="Text Placeholder 62">
            <a:extLst>
              <a:ext uri="{FF2B5EF4-FFF2-40B4-BE49-F238E27FC236}">
                <a16:creationId xmlns:a16="http://schemas.microsoft.com/office/drawing/2014/main" id="{1A4A8A3E-0B90-33F8-57C2-4C0324478569}"/>
              </a:ext>
            </a:extLst>
          </p:cNvPr>
          <p:cNvSpPr txBox="1">
            <a:spLocks/>
          </p:cNvSpPr>
          <p:nvPr/>
        </p:nvSpPr>
        <p:spPr>
          <a:xfrm>
            <a:off x="517728" y="6297897"/>
            <a:ext cx="3585323" cy="235719"/>
          </a:xfrm>
          <a:prstGeom prst="rect">
            <a:avLst/>
          </a:prstGeom>
        </p:spPr>
        <p:txBody>
          <a:bodyPr lIns="0">
            <a:noAutofit/>
          </a:bodyPr>
          <a:lstStyle>
            <a:lvl1pPr marL="0" indent="0" algn="l" defTabSz="914400" rtl="0" eaLnBrk="1" latinLnBrk="0" hangingPunct="1">
              <a:lnSpc>
                <a:spcPct val="90000"/>
              </a:lnSpc>
              <a:spcBef>
                <a:spcPts val="1000"/>
              </a:spcBef>
              <a:buFont typeface="Aptos" panose="020B0004020202020204" pitchFamily="34" charset="0"/>
              <a:buNone/>
              <a:defRPr sz="900" kern="1200" spc="300">
                <a:solidFill>
                  <a:schemeClr val="bg2">
                    <a:lumMod val="90000"/>
                  </a:schemeClr>
                </a:solidFill>
                <a:latin typeface="+mj-lt"/>
                <a:ea typeface="+mn-ea"/>
                <a:cs typeface="+mn-cs"/>
              </a:defRPr>
            </a:lvl1pPr>
            <a:lvl2pPr marL="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2pPr>
            <a:lvl3pPr marL="9144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3pPr>
            <a:lvl4pPr marL="13716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4pPr>
            <a:lvl5pPr marL="18288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r>
              <a:rPr lang="en-US" spc="100" dirty="0">
                <a:latin typeface="+mn-lt"/>
              </a:rPr>
              <a:t>CONFIDENTIAL &amp; DO NOT DISTRIBUTE</a:t>
            </a:r>
          </a:p>
        </p:txBody>
      </p:sp>
    </p:spTree>
    <p:extLst>
      <p:ext uri="{BB962C8B-B14F-4D97-AF65-F5344CB8AC3E}">
        <p14:creationId xmlns:p14="http://schemas.microsoft.com/office/powerpoint/2010/main" val="3085438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FDC861-9C53-827F-924A-406002775034}"/>
              </a:ext>
            </a:extLst>
          </p:cNvPr>
          <p:cNvSpPr>
            <a:spLocks noGrp="1"/>
          </p:cNvSpPr>
          <p:nvPr>
            <p:ph type="ctrTitle"/>
          </p:nvPr>
        </p:nvSpPr>
        <p:spPr>
          <a:xfrm>
            <a:off x="508000" y="303969"/>
            <a:ext cx="11190664" cy="576354"/>
          </a:xfrm>
        </p:spPr>
        <p:txBody>
          <a:bodyPr/>
          <a:lstStyle/>
          <a:p>
            <a:r>
              <a:rPr lang="en-US" dirty="0"/>
              <a:t>Agenda</a:t>
            </a:r>
          </a:p>
        </p:txBody>
      </p:sp>
      <p:sp>
        <p:nvSpPr>
          <p:cNvPr id="26" name="Text Placeholder 25">
            <a:extLst>
              <a:ext uri="{FF2B5EF4-FFF2-40B4-BE49-F238E27FC236}">
                <a16:creationId xmlns:a16="http://schemas.microsoft.com/office/drawing/2014/main" id="{7CD4610E-C664-E218-489D-17BC53A5FC52}"/>
              </a:ext>
            </a:extLst>
          </p:cNvPr>
          <p:cNvSpPr>
            <a:spLocks noGrp="1"/>
          </p:cNvSpPr>
          <p:nvPr>
            <p:ph type="body" sz="quarter" idx="12"/>
          </p:nvPr>
        </p:nvSpPr>
        <p:spPr/>
        <p:txBody>
          <a:bodyPr/>
          <a:lstStyle/>
          <a:p>
            <a:endParaRPr lang="en-US" dirty="0"/>
          </a:p>
        </p:txBody>
      </p:sp>
      <p:sp>
        <p:nvSpPr>
          <p:cNvPr id="42" name="Text Placeholder 41">
            <a:extLst>
              <a:ext uri="{FF2B5EF4-FFF2-40B4-BE49-F238E27FC236}">
                <a16:creationId xmlns:a16="http://schemas.microsoft.com/office/drawing/2014/main" id="{D94F150D-27FB-B0C7-D062-8ED19C6456ED}"/>
              </a:ext>
            </a:extLst>
          </p:cNvPr>
          <p:cNvSpPr>
            <a:spLocks noGrp="1"/>
          </p:cNvSpPr>
          <p:nvPr>
            <p:ph type="body" sz="quarter" idx="13"/>
          </p:nvPr>
        </p:nvSpPr>
        <p:spPr/>
        <p:txBody>
          <a:bodyPr/>
          <a:lstStyle/>
          <a:p>
            <a:endParaRPr lang="en-US"/>
          </a:p>
        </p:txBody>
      </p:sp>
      <p:sp>
        <p:nvSpPr>
          <p:cNvPr id="43" name="Text Placeholder 42">
            <a:extLst>
              <a:ext uri="{FF2B5EF4-FFF2-40B4-BE49-F238E27FC236}">
                <a16:creationId xmlns:a16="http://schemas.microsoft.com/office/drawing/2014/main" id="{681C7982-D345-9B3D-EC65-8C99F08A561D}"/>
              </a:ext>
            </a:extLst>
          </p:cNvPr>
          <p:cNvSpPr>
            <a:spLocks noGrp="1"/>
          </p:cNvSpPr>
          <p:nvPr>
            <p:ph type="body" sz="quarter" idx="14"/>
          </p:nvPr>
        </p:nvSpPr>
        <p:spPr/>
        <p:txBody>
          <a:bodyPr/>
          <a:lstStyle/>
          <a:p>
            <a:endParaRPr lang="en-US"/>
          </a:p>
        </p:txBody>
      </p:sp>
      <p:sp>
        <p:nvSpPr>
          <p:cNvPr id="44" name="Text Placeholder 43">
            <a:extLst>
              <a:ext uri="{FF2B5EF4-FFF2-40B4-BE49-F238E27FC236}">
                <a16:creationId xmlns:a16="http://schemas.microsoft.com/office/drawing/2014/main" id="{1F3F0D23-896C-7442-DD10-60539537FE34}"/>
              </a:ext>
            </a:extLst>
          </p:cNvPr>
          <p:cNvSpPr>
            <a:spLocks noGrp="1"/>
          </p:cNvSpPr>
          <p:nvPr>
            <p:ph type="body" sz="quarter" idx="15"/>
          </p:nvPr>
        </p:nvSpPr>
        <p:spPr/>
        <p:txBody>
          <a:bodyPr/>
          <a:lstStyle/>
          <a:p>
            <a:endParaRPr lang="en-US"/>
          </a:p>
        </p:txBody>
      </p:sp>
      <p:sp>
        <p:nvSpPr>
          <p:cNvPr id="45" name="Text Placeholder 44">
            <a:extLst>
              <a:ext uri="{FF2B5EF4-FFF2-40B4-BE49-F238E27FC236}">
                <a16:creationId xmlns:a16="http://schemas.microsoft.com/office/drawing/2014/main" id="{4AF71C3F-9738-7122-465D-16372BE79DD3}"/>
              </a:ext>
            </a:extLst>
          </p:cNvPr>
          <p:cNvSpPr>
            <a:spLocks noGrp="1"/>
          </p:cNvSpPr>
          <p:nvPr>
            <p:ph type="body" sz="quarter" idx="16"/>
          </p:nvPr>
        </p:nvSpPr>
        <p:spPr/>
        <p:txBody>
          <a:bodyPr/>
          <a:lstStyle/>
          <a:p>
            <a:endParaRPr lang="en-US"/>
          </a:p>
        </p:txBody>
      </p:sp>
      <p:sp>
        <p:nvSpPr>
          <p:cNvPr id="46" name="Text Placeholder 45">
            <a:extLst>
              <a:ext uri="{FF2B5EF4-FFF2-40B4-BE49-F238E27FC236}">
                <a16:creationId xmlns:a16="http://schemas.microsoft.com/office/drawing/2014/main" id="{28C2C4D0-1CCD-F2CC-1EEB-B6576B2730C8}"/>
              </a:ext>
            </a:extLst>
          </p:cNvPr>
          <p:cNvSpPr>
            <a:spLocks noGrp="1"/>
          </p:cNvSpPr>
          <p:nvPr>
            <p:ph type="body" sz="quarter" idx="17"/>
          </p:nvPr>
        </p:nvSpPr>
        <p:spPr/>
        <p:txBody>
          <a:bodyPr/>
          <a:lstStyle/>
          <a:p>
            <a:endParaRPr lang="en-US"/>
          </a:p>
        </p:txBody>
      </p:sp>
      <p:sp>
        <p:nvSpPr>
          <p:cNvPr id="47" name="Text Placeholder 46">
            <a:extLst>
              <a:ext uri="{FF2B5EF4-FFF2-40B4-BE49-F238E27FC236}">
                <a16:creationId xmlns:a16="http://schemas.microsoft.com/office/drawing/2014/main" id="{8C017D1F-2EE6-7D36-B8E0-32EFAAE47649}"/>
              </a:ext>
            </a:extLst>
          </p:cNvPr>
          <p:cNvSpPr>
            <a:spLocks noGrp="1"/>
          </p:cNvSpPr>
          <p:nvPr>
            <p:ph type="body" sz="quarter" idx="18"/>
          </p:nvPr>
        </p:nvSpPr>
        <p:spPr/>
        <p:txBody>
          <a:bodyPr/>
          <a:lstStyle/>
          <a:p>
            <a:endParaRPr lang="en-US"/>
          </a:p>
        </p:txBody>
      </p:sp>
      <p:sp>
        <p:nvSpPr>
          <p:cNvPr id="48" name="Text Placeholder 47">
            <a:extLst>
              <a:ext uri="{FF2B5EF4-FFF2-40B4-BE49-F238E27FC236}">
                <a16:creationId xmlns:a16="http://schemas.microsoft.com/office/drawing/2014/main" id="{475901FB-1C85-5971-B1DC-EE5AE83628BB}"/>
              </a:ext>
            </a:extLst>
          </p:cNvPr>
          <p:cNvSpPr>
            <a:spLocks noGrp="1"/>
          </p:cNvSpPr>
          <p:nvPr>
            <p:ph type="body" sz="quarter" idx="19"/>
          </p:nvPr>
        </p:nvSpPr>
        <p:spPr/>
        <p:txBody>
          <a:bodyPr/>
          <a:lstStyle/>
          <a:p>
            <a:endParaRPr lang="en-US"/>
          </a:p>
        </p:txBody>
      </p:sp>
      <p:sp>
        <p:nvSpPr>
          <p:cNvPr id="67" name="Text Placeholder 66">
            <a:extLst>
              <a:ext uri="{FF2B5EF4-FFF2-40B4-BE49-F238E27FC236}">
                <a16:creationId xmlns:a16="http://schemas.microsoft.com/office/drawing/2014/main" id="{8D32BB82-F2A4-1936-36A0-C0B785E629DC}"/>
              </a:ext>
            </a:extLst>
          </p:cNvPr>
          <p:cNvSpPr>
            <a:spLocks noGrp="1"/>
          </p:cNvSpPr>
          <p:nvPr>
            <p:ph type="body" sz="quarter" idx="20"/>
          </p:nvPr>
        </p:nvSpPr>
        <p:spPr/>
        <p:txBody>
          <a:bodyPr/>
          <a:lstStyle/>
          <a:p>
            <a:endParaRPr lang="en-US"/>
          </a:p>
        </p:txBody>
      </p:sp>
      <p:sp>
        <p:nvSpPr>
          <p:cNvPr id="68" name="Text Placeholder 67">
            <a:extLst>
              <a:ext uri="{FF2B5EF4-FFF2-40B4-BE49-F238E27FC236}">
                <a16:creationId xmlns:a16="http://schemas.microsoft.com/office/drawing/2014/main" id="{40B9A180-34AB-DDB3-9ED5-0ED65549D3FD}"/>
              </a:ext>
            </a:extLst>
          </p:cNvPr>
          <p:cNvSpPr>
            <a:spLocks noGrp="1"/>
          </p:cNvSpPr>
          <p:nvPr>
            <p:ph type="body" sz="quarter" idx="21"/>
          </p:nvPr>
        </p:nvSpPr>
        <p:spPr/>
        <p:txBody>
          <a:bodyPr/>
          <a:lstStyle/>
          <a:p>
            <a:endParaRPr lang="en-US"/>
          </a:p>
        </p:txBody>
      </p:sp>
      <p:sp>
        <p:nvSpPr>
          <p:cNvPr id="69" name="Text Placeholder 68">
            <a:extLst>
              <a:ext uri="{FF2B5EF4-FFF2-40B4-BE49-F238E27FC236}">
                <a16:creationId xmlns:a16="http://schemas.microsoft.com/office/drawing/2014/main" id="{2EDBA8AA-CA5D-9522-C2BB-FCD154FE7F11}"/>
              </a:ext>
            </a:extLst>
          </p:cNvPr>
          <p:cNvSpPr>
            <a:spLocks noGrp="1"/>
          </p:cNvSpPr>
          <p:nvPr>
            <p:ph type="body" sz="quarter" idx="22"/>
          </p:nvPr>
        </p:nvSpPr>
        <p:spPr/>
        <p:txBody>
          <a:bodyPr/>
          <a:lstStyle/>
          <a:p>
            <a:endParaRPr lang="en-US"/>
          </a:p>
        </p:txBody>
      </p:sp>
      <p:sp>
        <p:nvSpPr>
          <p:cNvPr id="70" name="Text Placeholder 69">
            <a:extLst>
              <a:ext uri="{FF2B5EF4-FFF2-40B4-BE49-F238E27FC236}">
                <a16:creationId xmlns:a16="http://schemas.microsoft.com/office/drawing/2014/main" id="{CFE6C194-1F4C-3688-ED26-3B2A4A96B092}"/>
              </a:ext>
            </a:extLst>
          </p:cNvPr>
          <p:cNvSpPr>
            <a:spLocks noGrp="1"/>
          </p:cNvSpPr>
          <p:nvPr>
            <p:ph type="body" sz="quarter" idx="23"/>
          </p:nvPr>
        </p:nvSpPr>
        <p:spPr/>
        <p:txBody>
          <a:bodyPr/>
          <a:lstStyle/>
          <a:p>
            <a:endParaRPr lang="en-US"/>
          </a:p>
        </p:txBody>
      </p:sp>
      <p:sp>
        <p:nvSpPr>
          <p:cNvPr id="71" name="Text Placeholder 70">
            <a:extLst>
              <a:ext uri="{FF2B5EF4-FFF2-40B4-BE49-F238E27FC236}">
                <a16:creationId xmlns:a16="http://schemas.microsoft.com/office/drawing/2014/main" id="{26053017-C61D-7982-64D6-AF558429B17B}"/>
              </a:ext>
            </a:extLst>
          </p:cNvPr>
          <p:cNvSpPr>
            <a:spLocks noGrp="1"/>
          </p:cNvSpPr>
          <p:nvPr>
            <p:ph type="body" sz="quarter" idx="24"/>
          </p:nvPr>
        </p:nvSpPr>
        <p:spPr/>
        <p:txBody>
          <a:bodyPr/>
          <a:lstStyle/>
          <a:p>
            <a:endParaRPr lang="en-US"/>
          </a:p>
        </p:txBody>
      </p:sp>
      <p:sp>
        <p:nvSpPr>
          <p:cNvPr id="72" name="Text Placeholder 71">
            <a:extLst>
              <a:ext uri="{FF2B5EF4-FFF2-40B4-BE49-F238E27FC236}">
                <a16:creationId xmlns:a16="http://schemas.microsoft.com/office/drawing/2014/main" id="{62E1E704-23AB-115B-0E10-B88C4439DA4C}"/>
              </a:ext>
            </a:extLst>
          </p:cNvPr>
          <p:cNvSpPr>
            <a:spLocks noGrp="1"/>
          </p:cNvSpPr>
          <p:nvPr>
            <p:ph type="body" sz="quarter" idx="25"/>
          </p:nvPr>
        </p:nvSpPr>
        <p:spPr/>
        <p:txBody>
          <a:bodyPr/>
          <a:lstStyle/>
          <a:p>
            <a:endParaRPr lang="en-US"/>
          </a:p>
        </p:txBody>
      </p:sp>
      <p:sp>
        <p:nvSpPr>
          <p:cNvPr id="73" name="Text Placeholder 72">
            <a:extLst>
              <a:ext uri="{FF2B5EF4-FFF2-40B4-BE49-F238E27FC236}">
                <a16:creationId xmlns:a16="http://schemas.microsoft.com/office/drawing/2014/main" id="{1C8C79B5-721C-D27C-8A72-23F0E4DC4D26}"/>
              </a:ext>
            </a:extLst>
          </p:cNvPr>
          <p:cNvSpPr>
            <a:spLocks noGrp="1"/>
          </p:cNvSpPr>
          <p:nvPr>
            <p:ph type="body" sz="quarter" idx="26"/>
          </p:nvPr>
        </p:nvSpPr>
        <p:spPr/>
        <p:txBody>
          <a:bodyPr/>
          <a:lstStyle/>
          <a:p>
            <a:endParaRPr lang="en-US"/>
          </a:p>
        </p:txBody>
      </p:sp>
      <p:sp>
        <p:nvSpPr>
          <p:cNvPr id="74" name="Text Placeholder 73">
            <a:extLst>
              <a:ext uri="{FF2B5EF4-FFF2-40B4-BE49-F238E27FC236}">
                <a16:creationId xmlns:a16="http://schemas.microsoft.com/office/drawing/2014/main" id="{19A28569-EB58-F5B7-77B3-0733355AF79A}"/>
              </a:ext>
            </a:extLst>
          </p:cNvPr>
          <p:cNvSpPr>
            <a:spLocks noGrp="1"/>
          </p:cNvSpPr>
          <p:nvPr>
            <p:ph type="body" sz="quarter" idx="27"/>
          </p:nvPr>
        </p:nvSpPr>
        <p:spPr/>
        <p:txBody>
          <a:bodyPr/>
          <a:lstStyle/>
          <a:p>
            <a:endParaRPr lang="en-US"/>
          </a:p>
        </p:txBody>
      </p:sp>
      <p:sp>
        <p:nvSpPr>
          <p:cNvPr id="75" name="Text Placeholder 74">
            <a:extLst>
              <a:ext uri="{FF2B5EF4-FFF2-40B4-BE49-F238E27FC236}">
                <a16:creationId xmlns:a16="http://schemas.microsoft.com/office/drawing/2014/main" id="{C65179F2-9A49-F709-FBE5-7D05636DB3C9}"/>
              </a:ext>
            </a:extLst>
          </p:cNvPr>
          <p:cNvSpPr>
            <a:spLocks noGrp="1"/>
          </p:cNvSpPr>
          <p:nvPr>
            <p:ph type="body" sz="quarter" idx="28"/>
          </p:nvPr>
        </p:nvSpPr>
        <p:spPr/>
        <p:txBody>
          <a:bodyPr/>
          <a:lstStyle/>
          <a:p>
            <a:endParaRPr lang="en-US"/>
          </a:p>
        </p:txBody>
      </p:sp>
      <p:sp>
        <p:nvSpPr>
          <p:cNvPr id="76" name="Text Placeholder 75">
            <a:extLst>
              <a:ext uri="{FF2B5EF4-FFF2-40B4-BE49-F238E27FC236}">
                <a16:creationId xmlns:a16="http://schemas.microsoft.com/office/drawing/2014/main" id="{35E17092-0F60-B9C1-CB72-DA90C5C9C71B}"/>
              </a:ext>
            </a:extLst>
          </p:cNvPr>
          <p:cNvSpPr>
            <a:spLocks noGrp="1"/>
          </p:cNvSpPr>
          <p:nvPr>
            <p:ph type="body" sz="quarter" idx="29"/>
          </p:nvPr>
        </p:nvSpPr>
        <p:spPr/>
        <p:txBody>
          <a:bodyPr/>
          <a:lstStyle/>
          <a:p>
            <a:endParaRPr lang="en-US"/>
          </a:p>
        </p:txBody>
      </p:sp>
      <p:grpSp>
        <p:nvGrpSpPr>
          <p:cNvPr id="23" name="Group 22">
            <a:extLst>
              <a:ext uri="{FF2B5EF4-FFF2-40B4-BE49-F238E27FC236}">
                <a16:creationId xmlns:a16="http://schemas.microsoft.com/office/drawing/2014/main" id="{32D9C441-53DE-815C-09E5-EE4CEF299DFA}"/>
              </a:ext>
            </a:extLst>
          </p:cNvPr>
          <p:cNvGrpSpPr/>
          <p:nvPr/>
        </p:nvGrpSpPr>
        <p:grpSpPr>
          <a:xfrm>
            <a:off x="519265" y="1789117"/>
            <a:ext cx="4697906" cy="12700"/>
            <a:chOff x="557908" y="2615363"/>
            <a:chExt cx="4697906" cy="12700"/>
          </a:xfrm>
        </p:grpSpPr>
        <p:cxnSp>
          <p:nvCxnSpPr>
            <p:cNvPr id="24" name="Straight Connector 23">
              <a:extLst>
                <a:ext uri="{FF2B5EF4-FFF2-40B4-BE49-F238E27FC236}">
                  <a16:creationId xmlns:a16="http://schemas.microsoft.com/office/drawing/2014/main" id="{D89D3773-4D4E-E8CD-A803-337218B07C32}"/>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C9B7DEB-54D7-117D-A799-BDC32CA78664}"/>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11652B1D-1F0A-8661-72FC-5764B2B39504}"/>
              </a:ext>
            </a:extLst>
          </p:cNvPr>
          <p:cNvGrpSpPr/>
          <p:nvPr/>
        </p:nvGrpSpPr>
        <p:grpSpPr>
          <a:xfrm>
            <a:off x="519265" y="3398207"/>
            <a:ext cx="4697906" cy="12700"/>
            <a:chOff x="557908" y="2615363"/>
            <a:chExt cx="4697906" cy="12700"/>
          </a:xfrm>
        </p:grpSpPr>
        <p:cxnSp>
          <p:nvCxnSpPr>
            <p:cNvPr id="28" name="Straight Connector 27">
              <a:extLst>
                <a:ext uri="{FF2B5EF4-FFF2-40B4-BE49-F238E27FC236}">
                  <a16:creationId xmlns:a16="http://schemas.microsoft.com/office/drawing/2014/main" id="{1006BBED-7D31-9CBC-81A7-A20B13996EB8}"/>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3DA5DB9-23C2-EFF3-06B8-CA31B09B052C}"/>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9A973D83-7F78-8DFB-AA53-90E77649AA73}"/>
              </a:ext>
            </a:extLst>
          </p:cNvPr>
          <p:cNvGrpSpPr/>
          <p:nvPr/>
        </p:nvGrpSpPr>
        <p:grpSpPr>
          <a:xfrm>
            <a:off x="519265" y="5021267"/>
            <a:ext cx="4697906" cy="12700"/>
            <a:chOff x="557908" y="2615363"/>
            <a:chExt cx="4697906" cy="12700"/>
          </a:xfrm>
        </p:grpSpPr>
        <p:cxnSp>
          <p:nvCxnSpPr>
            <p:cNvPr id="31" name="Straight Connector 30">
              <a:extLst>
                <a:ext uri="{FF2B5EF4-FFF2-40B4-BE49-F238E27FC236}">
                  <a16:creationId xmlns:a16="http://schemas.microsoft.com/office/drawing/2014/main" id="{5A97659C-9A49-7D9A-A3D5-F5A720902790}"/>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0ECDE1B1-7809-32A9-D77F-BFFE762E0489}"/>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025DA3AC-DDE4-AA8E-357D-91B03CC31549}"/>
              </a:ext>
            </a:extLst>
          </p:cNvPr>
          <p:cNvGrpSpPr/>
          <p:nvPr/>
        </p:nvGrpSpPr>
        <p:grpSpPr>
          <a:xfrm>
            <a:off x="6107264" y="1789117"/>
            <a:ext cx="4697906" cy="12700"/>
            <a:chOff x="557908" y="2615363"/>
            <a:chExt cx="4697906" cy="12700"/>
          </a:xfrm>
        </p:grpSpPr>
        <p:cxnSp>
          <p:nvCxnSpPr>
            <p:cNvPr id="34" name="Straight Connector 33">
              <a:extLst>
                <a:ext uri="{FF2B5EF4-FFF2-40B4-BE49-F238E27FC236}">
                  <a16:creationId xmlns:a16="http://schemas.microsoft.com/office/drawing/2014/main" id="{105DE5CF-B4FB-5803-B65F-73693148C5F3}"/>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DCFA1F9-F1DA-4381-152F-23468E47D9F0}"/>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A0D6477D-E827-40A2-2B30-0369D609FC19}"/>
              </a:ext>
            </a:extLst>
          </p:cNvPr>
          <p:cNvGrpSpPr/>
          <p:nvPr/>
        </p:nvGrpSpPr>
        <p:grpSpPr>
          <a:xfrm>
            <a:off x="6107264" y="3398207"/>
            <a:ext cx="4697906" cy="12700"/>
            <a:chOff x="557908" y="2615363"/>
            <a:chExt cx="4697906" cy="12700"/>
          </a:xfrm>
        </p:grpSpPr>
        <p:cxnSp>
          <p:nvCxnSpPr>
            <p:cNvPr id="37" name="Straight Connector 36">
              <a:extLst>
                <a:ext uri="{FF2B5EF4-FFF2-40B4-BE49-F238E27FC236}">
                  <a16:creationId xmlns:a16="http://schemas.microsoft.com/office/drawing/2014/main" id="{CB4B87DE-930E-06DA-7E4B-B37079006E1A}"/>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F7C2EA5-641D-5A46-E31B-8F52FB14EAFC}"/>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6CBAC267-F255-BB21-D578-A28C4EBF7F90}"/>
              </a:ext>
            </a:extLst>
          </p:cNvPr>
          <p:cNvGrpSpPr/>
          <p:nvPr/>
        </p:nvGrpSpPr>
        <p:grpSpPr>
          <a:xfrm>
            <a:off x="6107264" y="5021267"/>
            <a:ext cx="4697906" cy="12700"/>
            <a:chOff x="557908" y="2615363"/>
            <a:chExt cx="4697906" cy="12700"/>
          </a:xfrm>
        </p:grpSpPr>
        <p:cxnSp>
          <p:nvCxnSpPr>
            <p:cNvPr id="40" name="Straight Connector 39">
              <a:extLst>
                <a:ext uri="{FF2B5EF4-FFF2-40B4-BE49-F238E27FC236}">
                  <a16:creationId xmlns:a16="http://schemas.microsoft.com/office/drawing/2014/main" id="{867238EA-4894-6418-D2C1-EEFB4C903829}"/>
                </a:ext>
              </a:extLst>
            </p:cNvPr>
            <p:cNvCxnSpPr>
              <a:cxnSpLocks/>
            </p:cNvCxnSpPr>
            <p:nvPr/>
          </p:nvCxnSpPr>
          <p:spPr>
            <a:xfrm>
              <a:off x="558800" y="2615363"/>
              <a:ext cx="4697014"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6C38502-C8E0-F7D8-0EEC-9E892B177432}"/>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77" name="Footer Placeholder 76">
            <a:extLst>
              <a:ext uri="{FF2B5EF4-FFF2-40B4-BE49-F238E27FC236}">
                <a16:creationId xmlns:a16="http://schemas.microsoft.com/office/drawing/2014/main" id="{E451B7DA-7F39-B353-4FE5-4905B6AB005D}"/>
              </a:ext>
            </a:extLst>
          </p:cNvPr>
          <p:cNvSpPr>
            <a:spLocks noGrp="1"/>
          </p:cNvSpPr>
          <p:nvPr>
            <p:ph type="ftr" sz="quarter" idx="30"/>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798021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2C47FD50-AB9C-070A-0F91-FC04A4A0D63E}"/>
              </a:ext>
            </a:extLst>
          </p:cNvPr>
          <p:cNvSpPr>
            <a:spLocks noGrp="1"/>
          </p:cNvSpPr>
          <p:nvPr>
            <p:ph type="ctrTitle"/>
          </p:nvPr>
        </p:nvSpPr>
        <p:spPr>
          <a:xfrm>
            <a:off x="508000" y="303969"/>
            <a:ext cx="11190664" cy="576354"/>
          </a:xfrm>
        </p:spPr>
        <p:txBody>
          <a:bodyPr/>
          <a:lstStyle/>
          <a:p>
            <a:r>
              <a:rPr lang="en-US" dirty="0"/>
              <a:t>Agenda</a:t>
            </a:r>
          </a:p>
        </p:txBody>
      </p:sp>
      <p:sp>
        <p:nvSpPr>
          <p:cNvPr id="108" name="Text Placeholder 107">
            <a:extLst>
              <a:ext uri="{FF2B5EF4-FFF2-40B4-BE49-F238E27FC236}">
                <a16:creationId xmlns:a16="http://schemas.microsoft.com/office/drawing/2014/main" id="{65B99DA6-CC45-CA39-10E8-624258A24571}"/>
              </a:ext>
            </a:extLst>
          </p:cNvPr>
          <p:cNvSpPr>
            <a:spLocks noGrp="1"/>
          </p:cNvSpPr>
          <p:nvPr>
            <p:ph type="body" sz="quarter" idx="12"/>
          </p:nvPr>
        </p:nvSpPr>
        <p:spPr/>
        <p:txBody>
          <a:bodyPr/>
          <a:lstStyle/>
          <a:p>
            <a:endParaRPr lang="en-US"/>
          </a:p>
        </p:txBody>
      </p:sp>
      <p:sp>
        <p:nvSpPr>
          <p:cNvPr id="109" name="Text Placeholder 108">
            <a:extLst>
              <a:ext uri="{FF2B5EF4-FFF2-40B4-BE49-F238E27FC236}">
                <a16:creationId xmlns:a16="http://schemas.microsoft.com/office/drawing/2014/main" id="{25BEBD5B-D1C8-8FAA-7C0A-228BB83C9641}"/>
              </a:ext>
            </a:extLst>
          </p:cNvPr>
          <p:cNvSpPr>
            <a:spLocks noGrp="1"/>
          </p:cNvSpPr>
          <p:nvPr>
            <p:ph type="body" sz="quarter" idx="13"/>
          </p:nvPr>
        </p:nvSpPr>
        <p:spPr/>
        <p:txBody>
          <a:bodyPr/>
          <a:lstStyle/>
          <a:p>
            <a:endParaRPr lang="en-US"/>
          </a:p>
        </p:txBody>
      </p:sp>
      <p:sp>
        <p:nvSpPr>
          <p:cNvPr id="110" name="Text Placeholder 109">
            <a:extLst>
              <a:ext uri="{FF2B5EF4-FFF2-40B4-BE49-F238E27FC236}">
                <a16:creationId xmlns:a16="http://schemas.microsoft.com/office/drawing/2014/main" id="{22ABA490-445F-870B-CA0A-19D05D8B82F1}"/>
              </a:ext>
            </a:extLst>
          </p:cNvPr>
          <p:cNvSpPr>
            <a:spLocks noGrp="1"/>
          </p:cNvSpPr>
          <p:nvPr>
            <p:ph type="body" sz="quarter" idx="14"/>
          </p:nvPr>
        </p:nvSpPr>
        <p:spPr/>
        <p:txBody>
          <a:bodyPr/>
          <a:lstStyle/>
          <a:p>
            <a:endParaRPr lang="en-US"/>
          </a:p>
        </p:txBody>
      </p:sp>
      <p:sp>
        <p:nvSpPr>
          <p:cNvPr id="111" name="Text Placeholder 110">
            <a:extLst>
              <a:ext uri="{FF2B5EF4-FFF2-40B4-BE49-F238E27FC236}">
                <a16:creationId xmlns:a16="http://schemas.microsoft.com/office/drawing/2014/main" id="{B93DF7C1-301D-CBE0-DD7D-3CDA96B9CDD9}"/>
              </a:ext>
            </a:extLst>
          </p:cNvPr>
          <p:cNvSpPr>
            <a:spLocks noGrp="1"/>
          </p:cNvSpPr>
          <p:nvPr>
            <p:ph type="body" sz="quarter" idx="15"/>
          </p:nvPr>
        </p:nvSpPr>
        <p:spPr/>
        <p:txBody>
          <a:bodyPr/>
          <a:lstStyle/>
          <a:p>
            <a:endParaRPr lang="en-US"/>
          </a:p>
        </p:txBody>
      </p:sp>
      <p:sp>
        <p:nvSpPr>
          <p:cNvPr id="112" name="Text Placeholder 111">
            <a:extLst>
              <a:ext uri="{FF2B5EF4-FFF2-40B4-BE49-F238E27FC236}">
                <a16:creationId xmlns:a16="http://schemas.microsoft.com/office/drawing/2014/main" id="{A36EBCFB-94FC-C49D-209B-14D57EC3A5B2}"/>
              </a:ext>
            </a:extLst>
          </p:cNvPr>
          <p:cNvSpPr>
            <a:spLocks noGrp="1"/>
          </p:cNvSpPr>
          <p:nvPr>
            <p:ph type="body" sz="quarter" idx="16"/>
          </p:nvPr>
        </p:nvSpPr>
        <p:spPr/>
        <p:txBody>
          <a:bodyPr/>
          <a:lstStyle/>
          <a:p>
            <a:endParaRPr lang="en-US"/>
          </a:p>
        </p:txBody>
      </p:sp>
      <p:sp>
        <p:nvSpPr>
          <p:cNvPr id="113" name="Text Placeholder 112">
            <a:extLst>
              <a:ext uri="{FF2B5EF4-FFF2-40B4-BE49-F238E27FC236}">
                <a16:creationId xmlns:a16="http://schemas.microsoft.com/office/drawing/2014/main" id="{CBC5113A-24CA-92C4-D7C9-094812DD85CD}"/>
              </a:ext>
            </a:extLst>
          </p:cNvPr>
          <p:cNvSpPr>
            <a:spLocks noGrp="1"/>
          </p:cNvSpPr>
          <p:nvPr>
            <p:ph type="body" sz="quarter" idx="17"/>
          </p:nvPr>
        </p:nvSpPr>
        <p:spPr/>
        <p:txBody>
          <a:bodyPr/>
          <a:lstStyle/>
          <a:p>
            <a:endParaRPr lang="en-US"/>
          </a:p>
        </p:txBody>
      </p:sp>
      <p:sp>
        <p:nvSpPr>
          <p:cNvPr id="114" name="Text Placeholder 113">
            <a:extLst>
              <a:ext uri="{FF2B5EF4-FFF2-40B4-BE49-F238E27FC236}">
                <a16:creationId xmlns:a16="http://schemas.microsoft.com/office/drawing/2014/main" id="{DD541F1C-D1AE-B64C-9FAF-8E28B84C9316}"/>
              </a:ext>
            </a:extLst>
          </p:cNvPr>
          <p:cNvSpPr>
            <a:spLocks noGrp="1"/>
          </p:cNvSpPr>
          <p:nvPr>
            <p:ph type="body" sz="quarter" idx="18"/>
          </p:nvPr>
        </p:nvSpPr>
        <p:spPr/>
        <p:txBody>
          <a:bodyPr/>
          <a:lstStyle/>
          <a:p>
            <a:endParaRPr lang="en-US"/>
          </a:p>
        </p:txBody>
      </p:sp>
      <p:sp>
        <p:nvSpPr>
          <p:cNvPr id="115" name="Text Placeholder 114">
            <a:extLst>
              <a:ext uri="{FF2B5EF4-FFF2-40B4-BE49-F238E27FC236}">
                <a16:creationId xmlns:a16="http://schemas.microsoft.com/office/drawing/2014/main" id="{7456F8AC-A939-16D8-D9F9-C827749E7BEA}"/>
              </a:ext>
            </a:extLst>
          </p:cNvPr>
          <p:cNvSpPr>
            <a:spLocks noGrp="1"/>
          </p:cNvSpPr>
          <p:nvPr>
            <p:ph type="body" sz="quarter" idx="19"/>
          </p:nvPr>
        </p:nvSpPr>
        <p:spPr/>
        <p:txBody>
          <a:bodyPr/>
          <a:lstStyle/>
          <a:p>
            <a:endParaRPr lang="en-US"/>
          </a:p>
        </p:txBody>
      </p:sp>
      <p:sp>
        <p:nvSpPr>
          <p:cNvPr id="116" name="Text Placeholder 115">
            <a:extLst>
              <a:ext uri="{FF2B5EF4-FFF2-40B4-BE49-F238E27FC236}">
                <a16:creationId xmlns:a16="http://schemas.microsoft.com/office/drawing/2014/main" id="{897C4EBF-04BA-FD96-E19F-AD89E64895DA}"/>
              </a:ext>
            </a:extLst>
          </p:cNvPr>
          <p:cNvSpPr>
            <a:spLocks noGrp="1"/>
          </p:cNvSpPr>
          <p:nvPr>
            <p:ph type="body" sz="quarter" idx="20"/>
          </p:nvPr>
        </p:nvSpPr>
        <p:spPr/>
        <p:txBody>
          <a:bodyPr/>
          <a:lstStyle/>
          <a:p>
            <a:endParaRPr lang="en-US"/>
          </a:p>
        </p:txBody>
      </p:sp>
      <p:sp>
        <p:nvSpPr>
          <p:cNvPr id="117" name="Text Placeholder 116">
            <a:extLst>
              <a:ext uri="{FF2B5EF4-FFF2-40B4-BE49-F238E27FC236}">
                <a16:creationId xmlns:a16="http://schemas.microsoft.com/office/drawing/2014/main" id="{26550C3B-2AD8-BD50-D680-25F1D42FC97B}"/>
              </a:ext>
            </a:extLst>
          </p:cNvPr>
          <p:cNvSpPr>
            <a:spLocks noGrp="1"/>
          </p:cNvSpPr>
          <p:nvPr>
            <p:ph type="body" sz="quarter" idx="21"/>
          </p:nvPr>
        </p:nvSpPr>
        <p:spPr/>
        <p:txBody>
          <a:bodyPr/>
          <a:lstStyle/>
          <a:p>
            <a:endParaRPr lang="en-US"/>
          </a:p>
        </p:txBody>
      </p:sp>
      <p:sp>
        <p:nvSpPr>
          <p:cNvPr id="118" name="Text Placeholder 117">
            <a:extLst>
              <a:ext uri="{FF2B5EF4-FFF2-40B4-BE49-F238E27FC236}">
                <a16:creationId xmlns:a16="http://schemas.microsoft.com/office/drawing/2014/main" id="{5A1CBF0E-5275-5329-64C6-DD82CDCB34B3}"/>
              </a:ext>
            </a:extLst>
          </p:cNvPr>
          <p:cNvSpPr>
            <a:spLocks noGrp="1"/>
          </p:cNvSpPr>
          <p:nvPr>
            <p:ph type="body" sz="quarter" idx="22"/>
          </p:nvPr>
        </p:nvSpPr>
        <p:spPr/>
        <p:txBody>
          <a:bodyPr/>
          <a:lstStyle/>
          <a:p>
            <a:endParaRPr lang="en-US"/>
          </a:p>
        </p:txBody>
      </p:sp>
      <p:sp>
        <p:nvSpPr>
          <p:cNvPr id="119" name="Text Placeholder 118">
            <a:extLst>
              <a:ext uri="{FF2B5EF4-FFF2-40B4-BE49-F238E27FC236}">
                <a16:creationId xmlns:a16="http://schemas.microsoft.com/office/drawing/2014/main" id="{315727F2-C7E4-3885-34AD-1B13ABF32292}"/>
              </a:ext>
            </a:extLst>
          </p:cNvPr>
          <p:cNvSpPr>
            <a:spLocks noGrp="1"/>
          </p:cNvSpPr>
          <p:nvPr>
            <p:ph type="body" sz="quarter" idx="23"/>
          </p:nvPr>
        </p:nvSpPr>
        <p:spPr/>
        <p:txBody>
          <a:bodyPr/>
          <a:lstStyle/>
          <a:p>
            <a:endParaRPr lang="en-US"/>
          </a:p>
        </p:txBody>
      </p:sp>
      <p:sp>
        <p:nvSpPr>
          <p:cNvPr id="120" name="Text Placeholder 119">
            <a:extLst>
              <a:ext uri="{FF2B5EF4-FFF2-40B4-BE49-F238E27FC236}">
                <a16:creationId xmlns:a16="http://schemas.microsoft.com/office/drawing/2014/main" id="{FFBD73BB-948E-7486-7840-00B8E3051C20}"/>
              </a:ext>
            </a:extLst>
          </p:cNvPr>
          <p:cNvSpPr>
            <a:spLocks noGrp="1"/>
          </p:cNvSpPr>
          <p:nvPr>
            <p:ph type="body" sz="quarter" idx="24"/>
          </p:nvPr>
        </p:nvSpPr>
        <p:spPr/>
        <p:txBody>
          <a:bodyPr/>
          <a:lstStyle/>
          <a:p>
            <a:endParaRPr lang="en-US"/>
          </a:p>
        </p:txBody>
      </p:sp>
      <p:sp>
        <p:nvSpPr>
          <p:cNvPr id="121" name="Text Placeholder 120">
            <a:extLst>
              <a:ext uri="{FF2B5EF4-FFF2-40B4-BE49-F238E27FC236}">
                <a16:creationId xmlns:a16="http://schemas.microsoft.com/office/drawing/2014/main" id="{241E396D-BC50-3E60-BA0F-14E89D63DF86}"/>
              </a:ext>
            </a:extLst>
          </p:cNvPr>
          <p:cNvSpPr>
            <a:spLocks noGrp="1"/>
          </p:cNvSpPr>
          <p:nvPr>
            <p:ph type="body" sz="quarter" idx="25"/>
          </p:nvPr>
        </p:nvSpPr>
        <p:spPr/>
        <p:txBody>
          <a:bodyPr/>
          <a:lstStyle/>
          <a:p>
            <a:endParaRPr lang="en-US"/>
          </a:p>
        </p:txBody>
      </p:sp>
      <p:sp>
        <p:nvSpPr>
          <p:cNvPr id="122" name="Text Placeholder 121">
            <a:extLst>
              <a:ext uri="{FF2B5EF4-FFF2-40B4-BE49-F238E27FC236}">
                <a16:creationId xmlns:a16="http://schemas.microsoft.com/office/drawing/2014/main" id="{FEAC6C64-005A-442F-299B-9325FD2A46B0}"/>
              </a:ext>
            </a:extLst>
          </p:cNvPr>
          <p:cNvSpPr>
            <a:spLocks noGrp="1"/>
          </p:cNvSpPr>
          <p:nvPr>
            <p:ph type="body" sz="quarter" idx="26"/>
          </p:nvPr>
        </p:nvSpPr>
        <p:spPr/>
        <p:txBody>
          <a:bodyPr/>
          <a:lstStyle/>
          <a:p>
            <a:endParaRPr lang="en-US"/>
          </a:p>
        </p:txBody>
      </p:sp>
      <p:sp>
        <p:nvSpPr>
          <p:cNvPr id="123" name="Text Placeholder 122">
            <a:extLst>
              <a:ext uri="{FF2B5EF4-FFF2-40B4-BE49-F238E27FC236}">
                <a16:creationId xmlns:a16="http://schemas.microsoft.com/office/drawing/2014/main" id="{59DE6F44-3FBC-4F46-3816-E267D562B783}"/>
              </a:ext>
            </a:extLst>
          </p:cNvPr>
          <p:cNvSpPr>
            <a:spLocks noGrp="1"/>
          </p:cNvSpPr>
          <p:nvPr>
            <p:ph type="body" sz="quarter" idx="27"/>
          </p:nvPr>
        </p:nvSpPr>
        <p:spPr/>
        <p:txBody>
          <a:bodyPr/>
          <a:lstStyle/>
          <a:p>
            <a:endParaRPr lang="en-US"/>
          </a:p>
        </p:txBody>
      </p:sp>
      <p:sp>
        <p:nvSpPr>
          <p:cNvPr id="124" name="Text Placeholder 123">
            <a:extLst>
              <a:ext uri="{FF2B5EF4-FFF2-40B4-BE49-F238E27FC236}">
                <a16:creationId xmlns:a16="http://schemas.microsoft.com/office/drawing/2014/main" id="{0CB5CFF5-BC9B-CCDE-1660-40D2172153CD}"/>
              </a:ext>
            </a:extLst>
          </p:cNvPr>
          <p:cNvSpPr>
            <a:spLocks noGrp="1"/>
          </p:cNvSpPr>
          <p:nvPr>
            <p:ph type="body" sz="quarter" idx="28"/>
          </p:nvPr>
        </p:nvSpPr>
        <p:spPr/>
        <p:txBody>
          <a:bodyPr/>
          <a:lstStyle/>
          <a:p>
            <a:endParaRPr lang="en-US"/>
          </a:p>
        </p:txBody>
      </p:sp>
      <p:sp>
        <p:nvSpPr>
          <p:cNvPr id="125" name="Text Placeholder 124">
            <a:extLst>
              <a:ext uri="{FF2B5EF4-FFF2-40B4-BE49-F238E27FC236}">
                <a16:creationId xmlns:a16="http://schemas.microsoft.com/office/drawing/2014/main" id="{B82714F0-E3C8-5D35-4067-22D8136E6C87}"/>
              </a:ext>
            </a:extLst>
          </p:cNvPr>
          <p:cNvSpPr>
            <a:spLocks noGrp="1"/>
          </p:cNvSpPr>
          <p:nvPr>
            <p:ph type="body" sz="quarter" idx="29"/>
          </p:nvPr>
        </p:nvSpPr>
        <p:spPr/>
        <p:txBody>
          <a:bodyPr/>
          <a:lstStyle/>
          <a:p>
            <a:endParaRPr lang="en-US"/>
          </a:p>
        </p:txBody>
      </p:sp>
      <p:sp>
        <p:nvSpPr>
          <p:cNvPr id="126" name="Text Placeholder 125">
            <a:extLst>
              <a:ext uri="{FF2B5EF4-FFF2-40B4-BE49-F238E27FC236}">
                <a16:creationId xmlns:a16="http://schemas.microsoft.com/office/drawing/2014/main" id="{B105917F-7B0F-D898-3AA5-07B61CAA5AC0}"/>
              </a:ext>
            </a:extLst>
          </p:cNvPr>
          <p:cNvSpPr>
            <a:spLocks noGrp="1"/>
          </p:cNvSpPr>
          <p:nvPr>
            <p:ph type="body" sz="quarter" idx="30"/>
          </p:nvPr>
        </p:nvSpPr>
        <p:spPr/>
        <p:txBody>
          <a:bodyPr/>
          <a:lstStyle/>
          <a:p>
            <a:endParaRPr lang="en-US"/>
          </a:p>
        </p:txBody>
      </p:sp>
      <p:sp>
        <p:nvSpPr>
          <p:cNvPr id="127" name="Text Placeholder 126">
            <a:extLst>
              <a:ext uri="{FF2B5EF4-FFF2-40B4-BE49-F238E27FC236}">
                <a16:creationId xmlns:a16="http://schemas.microsoft.com/office/drawing/2014/main" id="{ADC9150C-063D-ABD1-6E31-E30500E7589B}"/>
              </a:ext>
            </a:extLst>
          </p:cNvPr>
          <p:cNvSpPr>
            <a:spLocks noGrp="1"/>
          </p:cNvSpPr>
          <p:nvPr>
            <p:ph type="body" sz="quarter" idx="31"/>
          </p:nvPr>
        </p:nvSpPr>
        <p:spPr/>
        <p:txBody>
          <a:bodyPr/>
          <a:lstStyle/>
          <a:p>
            <a:endParaRPr lang="en-US"/>
          </a:p>
        </p:txBody>
      </p:sp>
      <p:sp>
        <p:nvSpPr>
          <p:cNvPr id="128" name="Text Placeholder 127">
            <a:extLst>
              <a:ext uri="{FF2B5EF4-FFF2-40B4-BE49-F238E27FC236}">
                <a16:creationId xmlns:a16="http://schemas.microsoft.com/office/drawing/2014/main" id="{3AA96F82-C916-8798-3DC2-DB22946A1AFA}"/>
              </a:ext>
            </a:extLst>
          </p:cNvPr>
          <p:cNvSpPr>
            <a:spLocks noGrp="1"/>
          </p:cNvSpPr>
          <p:nvPr>
            <p:ph type="body" sz="quarter" idx="32"/>
          </p:nvPr>
        </p:nvSpPr>
        <p:spPr/>
        <p:txBody>
          <a:bodyPr/>
          <a:lstStyle/>
          <a:p>
            <a:endParaRPr lang="en-US"/>
          </a:p>
        </p:txBody>
      </p:sp>
      <p:sp>
        <p:nvSpPr>
          <p:cNvPr id="129" name="Text Placeholder 128">
            <a:extLst>
              <a:ext uri="{FF2B5EF4-FFF2-40B4-BE49-F238E27FC236}">
                <a16:creationId xmlns:a16="http://schemas.microsoft.com/office/drawing/2014/main" id="{C3537B13-3FA3-2DB6-D319-E91C8F62495D}"/>
              </a:ext>
            </a:extLst>
          </p:cNvPr>
          <p:cNvSpPr>
            <a:spLocks noGrp="1"/>
          </p:cNvSpPr>
          <p:nvPr>
            <p:ph type="body" sz="quarter" idx="33"/>
          </p:nvPr>
        </p:nvSpPr>
        <p:spPr/>
        <p:txBody>
          <a:bodyPr/>
          <a:lstStyle/>
          <a:p>
            <a:endParaRPr lang="en-US"/>
          </a:p>
        </p:txBody>
      </p:sp>
      <p:sp>
        <p:nvSpPr>
          <p:cNvPr id="130" name="Text Placeholder 129">
            <a:extLst>
              <a:ext uri="{FF2B5EF4-FFF2-40B4-BE49-F238E27FC236}">
                <a16:creationId xmlns:a16="http://schemas.microsoft.com/office/drawing/2014/main" id="{C8E799E9-1D76-9305-ADC8-D4AB621A6E0B}"/>
              </a:ext>
            </a:extLst>
          </p:cNvPr>
          <p:cNvSpPr>
            <a:spLocks noGrp="1"/>
          </p:cNvSpPr>
          <p:nvPr>
            <p:ph type="body" sz="quarter" idx="34"/>
          </p:nvPr>
        </p:nvSpPr>
        <p:spPr/>
        <p:txBody>
          <a:bodyPr/>
          <a:lstStyle/>
          <a:p>
            <a:endParaRPr lang="en-US"/>
          </a:p>
        </p:txBody>
      </p:sp>
      <p:sp>
        <p:nvSpPr>
          <p:cNvPr id="131" name="Text Placeholder 130">
            <a:extLst>
              <a:ext uri="{FF2B5EF4-FFF2-40B4-BE49-F238E27FC236}">
                <a16:creationId xmlns:a16="http://schemas.microsoft.com/office/drawing/2014/main" id="{0F852AA1-97E1-2CAB-6C41-9F68C28A9805}"/>
              </a:ext>
            </a:extLst>
          </p:cNvPr>
          <p:cNvSpPr>
            <a:spLocks noGrp="1"/>
          </p:cNvSpPr>
          <p:nvPr>
            <p:ph type="body" sz="quarter" idx="35"/>
          </p:nvPr>
        </p:nvSpPr>
        <p:spPr/>
        <p:txBody>
          <a:bodyPr/>
          <a:lstStyle/>
          <a:p>
            <a:endParaRPr lang="en-US"/>
          </a:p>
        </p:txBody>
      </p:sp>
      <p:sp>
        <p:nvSpPr>
          <p:cNvPr id="132" name="Text Placeholder 131">
            <a:extLst>
              <a:ext uri="{FF2B5EF4-FFF2-40B4-BE49-F238E27FC236}">
                <a16:creationId xmlns:a16="http://schemas.microsoft.com/office/drawing/2014/main" id="{DB7F291F-DC85-2477-1533-2F2A5A52893B}"/>
              </a:ext>
            </a:extLst>
          </p:cNvPr>
          <p:cNvSpPr>
            <a:spLocks noGrp="1"/>
          </p:cNvSpPr>
          <p:nvPr>
            <p:ph type="body" sz="quarter" idx="36"/>
          </p:nvPr>
        </p:nvSpPr>
        <p:spPr/>
        <p:txBody>
          <a:bodyPr/>
          <a:lstStyle/>
          <a:p>
            <a:endParaRPr lang="en-US"/>
          </a:p>
        </p:txBody>
      </p:sp>
      <p:sp>
        <p:nvSpPr>
          <p:cNvPr id="133" name="Text Placeholder 132">
            <a:extLst>
              <a:ext uri="{FF2B5EF4-FFF2-40B4-BE49-F238E27FC236}">
                <a16:creationId xmlns:a16="http://schemas.microsoft.com/office/drawing/2014/main" id="{94FEBFFA-DFCE-3B67-A940-A280904449C5}"/>
              </a:ext>
            </a:extLst>
          </p:cNvPr>
          <p:cNvSpPr>
            <a:spLocks noGrp="1"/>
          </p:cNvSpPr>
          <p:nvPr>
            <p:ph type="body" sz="quarter" idx="37"/>
          </p:nvPr>
        </p:nvSpPr>
        <p:spPr/>
        <p:txBody>
          <a:bodyPr/>
          <a:lstStyle/>
          <a:p>
            <a:endParaRPr lang="en-US"/>
          </a:p>
        </p:txBody>
      </p:sp>
      <p:sp>
        <p:nvSpPr>
          <p:cNvPr id="134" name="Text Placeholder 133">
            <a:extLst>
              <a:ext uri="{FF2B5EF4-FFF2-40B4-BE49-F238E27FC236}">
                <a16:creationId xmlns:a16="http://schemas.microsoft.com/office/drawing/2014/main" id="{009567D0-992A-5655-3A2D-AC74412D78DA}"/>
              </a:ext>
            </a:extLst>
          </p:cNvPr>
          <p:cNvSpPr>
            <a:spLocks noGrp="1"/>
          </p:cNvSpPr>
          <p:nvPr>
            <p:ph type="body" sz="quarter" idx="38"/>
          </p:nvPr>
        </p:nvSpPr>
        <p:spPr/>
        <p:txBody>
          <a:bodyPr/>
          <a:lstStyle/>
          <a:p>
            <a:endParaRPr lang="en-US"/>
          </a:p>
        </p:txBody>
      </p:sp>
      <p:sp>
        <p:nvSpPr>
          <p:cNvPr id="135" name="Text Placeholder 134">
            <a:extLst>
              <a:ext uri="{FF2B5EF4-FFF2-40B4-BE49-F238E27FC236}">
                <a16:creationId xmlns:a16="http://schemas.microsoft.com/office/drawing/2014/main" id="{206185D3-1855-D9DE-68F5-26D1181CFA2C}"/>
              </a:ext>
            </a:extLst>
          </p:cNvPr>
          <p:cNvSpPr>
            <a:spLocks noGrp="1"/>
          </p:cNvSpPr>
          <p:nvPr>
            <p:ph type="body" sz="quarter" idx="39"/>
          </p:nvPr>
        </p:nvSpPr>
        <p:spPr/>
        <p:txBody>
          <a:bodyPr/>
          <a:lstStyle/>
          <a:p>
            <a:endParaRPr lang="en-US"/>
          </a:p>
        </p:txBody>
      </p:sp>
      <p:sp>
        <p:nvSpPr>
          <p:cNvPr id="136" name="Text Placeholder 135">
            <a:extLst>
              <a:ext uri="{FF2B5EF4-FFF2-40B4-BE49-F238E27FC236}">
                <a16:creationId xmlns:a16="http://schemas.microsoft.com/office/drawing/2014/main" id="{EC947B8C-7A3A-5BC0-F86A-A53713FBAB2C}"/>
              </a:ext>
            </a:extLst>
          </p:cNvPr>
          <p:cNvSpPr>
            <a:spLocks noGrp="1"/>
          </p:cNvSpPr>
          <p:nvPr>
            <p:ph type="body" sz="quarter" idx="40"/>
          </p:nvPr>
        </p:nvSpPr>
        <p:spPr/>
        <p:txBody>
          <a:bodyPr/>
          <a:lstStyle/>
          <a:p>
            <a:endParaRPr lang="en-US"/>
          </a:p>
        </p:txBody>
      </p:sp>
      <p:sp>
        <p:nvSpPr>
          <p:cNvPr id="137" name="Text Placeholder 136">
            <a:extLst>
              <a:ext uri="{FF2B5EF4-FFF2-40B4-BE49-F238E27FC236}">
                <a16:creationId xmlns:a16="http://schemas.microsoft.com/office/drawing/2014/main" id="{4C7FDFC4-2FBA-01C8-8174-97424D17DE05}"/>
              </a:ext>
            </a:extLst>
          </p:cNvPr>
          <p:cNvSpPr>
            <a:spLocks noGrp="1"/>
          </p:cNvSpPr>
          <p:nvPr>
            <p:ph type="body" sz="quarter" idx="41"/>
          </p:nvPr>
        </p:nvSpPr>
        <p:spPr/>
        <p:txBody>
          <a:bodyPr/>
          <a:lstStyle/>
          <a:p>
            <a:endParaRPr lang="en-US"/>
          </a:p>
        </p:txBody>
      </p:sp>
      <p:sp>
        <p:nvSpPr>
          <p:cNvPr id="138" name="Text Placeholder 137">
            <a:extLst>
              <a:ext uri="{FF2B5EF4-FFF2-40B4-BE49-F238E27FC236}">
                <a16:creationId xmlns:a16="http://schemas.microsoft.com/office/drawing/2014/main" id="{E69CE2A7-97C4-46A1-73B1-6DFF162DD182}"/>
              </a:ext>
            </a:extLst>
          </p:cNvPr>
          <p:cNvSpPr>
            <a:spLocks noGrp="1"/>
          </p:cNvSpPr>
          <p:nvPr>
            <p:ph type="body" sz="quarter" idx="42"/>
          </p:nvPr>
        </p:nvSpPr>
        <p:spPr/>
        <p:txBody>
          <a:bodyPr/>
          <a:lstStyle/>
          <a:p>
            <a:endParaRPr lang="en-US"/>
          </a:p>
        </p:txBody>
      </p:sp>
      <p:sp>
        <p:nvSpPr>
          <p:cNvPr id="139" name="Text Placeholder 138">
            <a:extLst>
              <a:ext uri="{FF2B5EF4-FFF2-40B4-BE49-F238E27FC236}">
                <a16:creationId xmlns:a16="http://schemas.microsoft.com/office/drawing/2014/main" id="{D8918D27-EF49-FBE0-414E-23425F44A0FD}"/>
              </a:ext>
            </a:extLst>
          </p:cNvPr>
          <p:cNvSpPr>
            <a:spLocks noGrp="1"/>
          </p:cNvSpPr>
          <p:nvPr>
            <p:ph type="body" sz="quarter" idx="43"/>
          </p:nvPr>
        </p:nvSpPr>
        <p:spPr/>
        <p:txBody>
          <a:bodyPr/>
          <a:lstStyle/>
          <a:p>
            <a:endParaRPr lang="en-US"/>
          </a:p>
        </p:txBody>
      </p:sp>
      <p:sp>
        <p:nvSpPr>
          <p:cNvPr id="140" name="Text Placeholder 139">
            <a:extLst>
              <a:ext uri="{FF2B5EF4-FFF2-40B4-BE49-F238E27FC236}">
                <a16:creationId xmlns:a16="http://schemas.microsoft.com/office/drawing/2014/main" id="{9A3FB8B8-7C14-5891-C281-13A09EF89FEC}"/>
              </a:ext>
            </a:extLst>
          </p:cNvPr>
          <p:cNvSpPr>
            <a:spLocks noGrp="1"/>
          </p:cNvSpPr>
          <p:nvPr>
            <p:ph type="body" sz="quarter" idx="44"/>
          </p:nvPr>
        </p:nvSpPr>
        <p:spPr/>
        <p:txBody>
          <a:bodyPr/>
          <a:lstStyle/>
          <a:p>
            <a:endParaRPr lang="en-US"/>
          </a:p>
        </p:txBody>
      </p:sp>
      <p:sp>
        <p:nvSpPr>
          <p:cNvPr id="141" name="Text Placeholder 140">
            <a:extLst>
              <a:ext uri="{FF2B5EF4-FFF2-40B4-BE49-F238E27FC236}">
                <a16:creationId xmlns:a16="http://schemas.microsoft.com/office/drawing/2014/main" id="{15BDBBB1-7A8A-05A0-E5BC-5EB01E925F31}"/>
              </a:ext>
            </a:extLst>
          </p:cNvPr>
          <p:cNvSpPr>
            <a:spLocks noGrp="1"/>
          </p:cNvSpPr>
          <p:nvPr>
            <p:ph type="body" sz="quarter" idx="45"/>
          </p:nvPr>
        </p:nvSpPr>
        <p:spPr/>
        <p:txBody>
          <a:bodyPr/>
          <a:lstStyle/>
          <a:p>
            <a:endParaRPr lang="en-US"/>
          </a:p>
        </p:txBody>
      </p:sp>
      <p:sp>
        <p:nvSpPr>
          <p:cNvPr id="142" name="Text Placeholder 141">
            <a:extLst>
              <a:ext uri="{FF2B5EF4-FFF2-40B4-BE49-F238E27FC236}">
                <a16:creationId xmlns:a16="http://schemas.microsoft.com/office/drawing/2014/main" id="{E7CCBB7B-DA0C-2911-2C6E-CCE96F93C7B2}"/>
              </a:ext>
            </a:extLst>
          </p:cNvPr>
          <p:cNvSpPr>
            <a:spLocks noGrp="1"/>
          </p:cNvSpPr>
          <p:nvPr>
            <p:ph type="body" sz="quarter" idx="46"/>
          </p:nvPr>
        </p:nvSpPr>
        <p:spPr/>
        <p:txBody>
          <a:bodyPr/>
          <a:lstStyle/>
          <a:p>
            <a:endParaRPr lang="en-US"/>
          </a:p>
        </p:txBody>
      </p:sp>
      <p:sp>
        <p:nvSpPr>
          <p:cNvPr id="143" name="Text Placeholder 142">
            <a:extLst>
              <a:ext uri="{FF2B5EF4-FFF2-40B4-BE49-F238E27FC236}">
                <a16:creationId xmlns:a16="http://schemas.microsoft.com/office/drawing/2014/main" id="{9FDD73AD-0929-FA76-EDF3-8979B84F0243}"/>
              </a:ext>
            </a:extLst>
          </p:cNvPr>
          <p:cNvSpPr>
            <a:spLocks noGrp="1"/>
          </p:cNvSpPr>
          <p:nvPr>
            <p:ph type="body" sz="quarter" idx="47"/>
          </p:nvPr>
        </p:nvSpPr>
        <p:spPr/>
        <p:txBody>
          <a:bodyPr/>
          <a:lstStyle/>
          <a:p>
            <a:endParaRPr lang="en-US"/>
          </a:p>
        </p:txBody>
      </p:sp>
      <p:grpSp>
        <p:nvGrpSpPr>
          <p:cNvPr id="46" name="Group 45">
            <a:extLst>
              <a:ext uri="{FF2B5EF4-FFF2-40B4-BE49-F238E27FC236}">
                <a16:creationId xmlns:a16="http://schemas.microsoft.com/office/drawing/2014/main" id="{9D56F718-833C-7EB9-C442-4B259C0FD9D2}"/>
              </a:ext>
            </a:extLst>
          </p:cNvPr>
          <p:cNvGrpSpPr/>
          <p:nvPr/>
        </p:nvGrpSpPr>
        <p:grpSpPr>
          <a:xfrm>
            <a:off x="519265" y="1712917"/>
            <a:ext cx="3214017" cy="12700"/>
            <a:chOff x="557908" y="2615363"/>
            <a:chExt cx="3214017" cy="12700"/>
          </a:xfrm>
        </p:grpSpPr>
        <p:cxnSp>
          <p:nvCxnSpPr>
            <p:cNvPr id="47" name="Straight Connector 46">
              <a:extLst>
                <a:ext uri="{FF2B5EF4-FFF2-40B4-BE49-F238E27FC236}">
                  <a16:creationId xmlns:a16="http://schemas.microsoft.com/office/drawing/2014/main" id="{2463AC57-B0DC-3719-8B79-B14951E0B3C8}"/>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731AD7B4-E89F-25E9-5A8B-882587EFC624}"/>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52" name="Group 51">
            <a:extLst>
              <a:ext uri="{FF2B5EF4-FFF2-40B4-BE49-F238E27FC236}">
                <a16:creationId xmlns:a16="http://schemas.microsoft.com/office/drawing/2014/main" id="{27391C80-2726-8AE3-26B8-F52AB5152828}"/>
              </a:ext>
            </a:extLst>
          </p:cNvPr>
          <p:cNvGrpSpPr/>
          <p:nvPr/>
        </p:nvGrpSpPr>
        <p:grpSpPr>
          <a:xfrm>
            <a:off x="519265" y="2938300"/>
            <a:ext cx="3214017" cy="12700"/>
            <a:chOff x="557908" y="2615363"/>
            <a:chExt cx="3214017" cy="12700"/>
          </a:xfrm>
        </p:grpSpPr>
        <p:cxnSp>
          <p:nvCxnSpPr>
            <p:cNvPr id="53" name="Straight Connector 52">
              <a:extLst>
                <a:ext uri="{FF2B5EF4-FFF2-40B4-BE49-F238E27FC236}">
                  <a16:creationId xmlns:a16="http://schemas.microsoft.com/office/drawing/2014/main" id="{922A3168-1A20-FEC8-336C-76DFED2C2A79}"/>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285BD5C-02B7-CE30-1F22-077E8A2F6C1F}"/>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58" name="Group 57">
            <a:extLst>
              <a:ext uri="{FF2B5EF4-FFF2-40B4-BE49-F238E27FC236}">
                <a16:creationId xmlns:a16="http://schemas.microsoft.com/office/drawing/2014/main" id="{68FC6059-A021-9E55-CFD2-582CDDEC5CED}"/>
              </a:ext>
            </a:extLst>
          </p:cNvPr>
          <p:cNvGrpSpPr/>
          <p:nvPr/>
        </p:nvGrpSpPr>
        <p:grpSpPr>
          <a:xfrm>
            <a:off x="519265" y="4154117"/>
            <a:ext cx="3214017" cy="12700"/>
            <a:chOff x="557908" y="2615363"/>
            <a:chExt cx="3214017" cy="12700"/>
          </a:xfrm>
        </p:grpSpPr>
        <p:cxnSp>
          <p:nvCxnSpPr>
            <p:cNvPr id="59" name="Straight Connector 58">
              <a:extLst>
                <a:ext uri="{FF2B5EF4-FFF2-40B4-BE49-F238E27FC236}">
                  <a16:creationId xmlns:a16="http://schemas.microsoft.com/office/drawing/2014/main" id="{0AAB055C-EBD4-A0B7-9A6B-C5D18CE0702F}"/>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D8E191F-E723-7ABF-854C-236FD21D1230}"/>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C684056A-9E04-1535-9664-8631D187512A}"/>
              </a:ext>
            </a:extLst>
          </p:cNvPr>
          <p:cNvGrpSpPr/>
          <p:nvPr/>
        </p:nvGrpSpPr>
        <p:grpSpPr>
          <a:xfrm>
            <a:off x="519265" y="5378947"/>
            <a:ext cx="3214017" cy="12700"/>
            <a:chOff x="557908" y="2615363"/>
            <a:chExt cx="3214017" cy="12700"/>
          </a:xfrm>
        </p:grpSpPr>
        <p:cxnSp>
          <p:nvCxnSpPr>
            <p:cNvPr id="65" name="Straight Connector 64">
              <a:extLst>
                <a:ext uri="{FF2B5EF4-FFF2-40B4-BE49-F238E27FC236}">
                  <a16:creationId xmlns:a16="http://schemas.microsoft.com/office/drawing/2014/main" id="{ACC5B18B-8FDD-0434-6E26-5F4B7B731790}"/>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31A80175-A868-2991-D956-3A88C0C2A260}"/>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48" name="Group 147">
            <a:extLst>
              <a:ext uri="{FF2B5EF4-FFF2-40B4-BE49-F238E27FC236}">
                <a16:creationId xmlns:a16="http://schemas.microsoft.com/office/drawing/2014/main" id="{5CB961A3-5BDF-4731-73C7-79B98756A94E}"/>
              </a:ext>
            </a:extLst>
          </p:cNvPr>
          <p:cNvGrpSpPr/>
          <p:nvPr/>
        </p:nvGrpSpPr>
        <p:grpSpPr>
          <a:xfrm>
            <a:off x="4490689" y="1712917"/>
            <a:ext cx="3214017" cy="12700"/>
            <a:chOff x="557908" y="2615363"/>
            <a:chExt cx="3214017" cy="12700"/>
          </a:xfrm>
        </p:grpSpPr>
        <p:cxnSp>
          <p:nvCxnSpPr>
            <p:cNvPr id="149" name="Straight Connector 148">
              <a:extLst>
                <a:ext uri="{FF2B5EF4-FFF2-40B4-BE49-F238E27FC236}">
                  <a16:creationId xmlns:a16="http://schemas.microsoft.com/office/drawing/2014/main" id="{FA95B001-DF72-EF6A-2633-42053B55AF92}"/>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8D505BCC-722A-EBCE-411D-8232B4B9E201}"/>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51" name="Group 150">
            <a:extLst>
              <a:ext uri="{FF2B5EF4-FFF2-40B4-BE49-F238E27FC236}">
                <a16:creationId xmlns:a16="http://schemas.microsoft.com/office/drawing/2014/main" id="{A72031D4-9206-C186-A253-2B8573A4A089}"/>
              </a:ext>
            </a:extLst>
          </p:cNvPr>
          <p:cNvGrpSpPr/>
          <p:nvPr/>
        </p:nvGrpSpPr>
        <p:grpSpPr>
          <a:xfrm>
            <a:off x="4490689" y="2938300"/>
            <a:ext cx="3214017" cy="12700"/>
            <a:chOff x="557908" y="2615363"/>
            <a:chExt cx="3214017" cy="12700"/>
          </a:xfrm>
        </p:grpSpPr>
        <p:cxnSp>
          <p:nvCxnSpPr>
            <p:cNvPr id="152" name="Straight Connector 151">
              <a:extLst>
                <a:ext uri="{FF2B5EF4-FFF2-40B4-BE49-F238E27FC236}">
                  <a16:creationId xmlns:a16="http://schemas.microsoft.com/office/drawing/2014/main" id="{8AE208A4-BC24-D7CB-A94C-5B28268D63E4}"/>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D22BF83D-D446-EAEE-972A-CC1F093EF1A1}"/>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54" name="Group 153">
            <a:extLst>
              <a:ext uri="{FF2B5EF4-FFF2-40B4-BE49-F238E27FC236}">
                <a16:creationId xmlns:a16="http://schemas.microsoft.com/office/drawing/2014/main" id="{5274E590-8182-4FFE-6A23-D38C6D476937}"/>
              </a:ext>
            </a:extLst>
          </p:cNvPr>
          <p:cNvGrpSpPr/>
          <p:nvPr/>
        </p:nvGrpSpPr>
        <p:grpSpPr>
          <a:xfrm>
            <a:off x="4490689" y="4154117"/>
            <a:ext cx="3214017" cy="12700"/>
            <a:chOff x="557908" y="2615363"/>
            <a:chExt cx="3214017" cy="12700"/>
          </a:xfrm>
        </p:grpSpPr>
        <p:cxnSp>
          <p:nvCxnSpPr>
            <p:cNvPr id="155" name="Straight Connector 154">
              <a:extLst>
                <a:ext uri="{FF2B5EF4-FFF2-40B4-BE49-F238E27FC236}">
                  <a16:creationId xmlns:a16="http://schemas.microsoft.com/office/drawing/2014/main" id="{76AD41A4-1862-3855-47AC-1727AB646274}"/>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56" name="Straight Connector 155">
              <a:extLst>
                <a:ext uri="{FF2B5EF4-FFF2-40B4-BE49-F238E27FC236}">
                  <a16:creationId xmlns:a16="http://schemas.microsoft.com/office/drawing/2014/main" id="{B53C747B-415A-739B-0290-7B2226B94D81}"/>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57" name="Group 156">
            <a:extLst>
              <a:ext uri="{FF2B5EF4-FFF2-40B4-BE49-F238E27FC236}">
                <a16:creationId xmlns:a16="http://schemas.microsoft.com/office/drawing/2014/main" id="{6AA73693-6430-C7AD-B049-C6B5C66D45F6}"/>
              </a:ext>
            </a:extLst>
          </p:cNvPr>
          <p:cNvGrpSpPr/>
          <p:nvPr/>
        </p:nvGrpSpPr>
        <p:grpSpPr>
          <a:xfrm>
            <a:off x="4490689" y="5378947"/>
            <a:ext cx="3214017" cy="12700"/>
            <a:chOff x="557908" y="2615363"/>
            <a:chExt cx="3214017" cy="12700"/>
          </a:xfrm>
        </p:grpSpPr>
        <p:cxnSp>
          <p:nvCxnSpPr>
            <p:cNvPr id="158" name="Straight Connector 157">
              <a:extLst>
                <a:ext uri="{FF2B5EF4-FFF2-40B4-BE49-F238E27FC236}">
                  <a16:creationId xmlns:a16="http://schemas.microsoft.com/office/drawing/2014/main" id="{D6051CC4-0C67-8382-65F8-01D25511F829}"/>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DDDC41B5-8669-2E8C-B586-11307D0A7092}"/>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60" name="Group 159">
            <a:extLst>
              <a:ext uri="{FF2B5EF4-FFF2-40B4-BE49-F238E27FC236}">
                <a16:creationId xmlns:a16="http://schemas.microsoft.com/office/drawing/2014/main" id="{59EA2F57-1989-544C-31AC-EE5A928F2F51}"/>
              </a:ext>
            </a:extLst>
          </p:cNvPr>
          <p:cNvGrpSpPr/>
          <p:nvPr/>
        </p:nvGrpSpPr>
        <p:grpSpPr>
          <a:xfrm>
            <a:off x="8484271" y="1712917"/>
            <a:ext cx="3214017" cy="12700"/>
            <a:chOff x="557908" y="2615363"/>
            <a:chExt cx="3214017" cy="12700"/>
          </a:xfrm>
        </p:grpSpPr>
        <p:cxnSp>
          <p:nvCxnSpPr>
            <p:cNvPr id="161" name="Straight Connector 160">
              <a:extLst>
                <a:ext uri="{FF2B5EF4-FFF2-40B4-BE49-F238E27FC236}">
                  <a16:creationId xmlns:a16="http://schemas.microsoft.com/office/drawing/2014/main" id="{4FDEADF3-C504-F492-85E7-552644FFF65D}"/>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2F98B168-D273-7939-B2C7-41E93B161F65}"/>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63" name="Group 162">
            <a:extLst>
              <a:ext uri="{FF2B5EF4-FFF2-40B4-BE49-F238E27FC236}">
                <a16:creationId xmlns:a16="http://schemas.microsoft.com/office/drawing/2014/main" id="{B66F6181-A2AE-79C2-D9FF-1AC8E3877007}"/>
              </a:ext>
            </a:extLst>
          </p:cNvPr>
          <p:cNvGrpSpPr/>
          <p:nvPr/>
        </p:nvGrpSpPr>
        <p:grpSpPr>
          <a:xfrm>
            <a:off x="8484271" y="2938300"/>
            <a:ext cx="3214017" cy="12700"/>
            <a:chOff x="557908" y="2615363"/>
            <a:chExt cx="3214017" cy="12700"/>
          </a:xfrm>
        </p:grpSpPr>
        <p:cxnSp>
          <p:nvCxnSpPr>
            <p:cNvPr id="164" name="Straight Connector 163">
              <a:extLst>
                <a:ext uri="{FF2B5EF4-FFF2-40B4-BE49-F238E27FC236}">
                  <a16:creationId xmlns:a16="http://schemas.microsoft.com/office/drawing/2014/main" id="{478D706C-1CB2-DF5D-4A49-61F4F628C3A8}"/>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AE6E4070-9CB4-5446-49E8-08E90CF970C9}"/>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66" name="Group 165">
            <a:extLst>
              <a:ext uri="{FF2B5EF4-FFF2-40B4-BE49-F238E27FC236}">
                <a16:creationId xmlns:a16="http://schemas.microsoft.com/office/drawing/2014/main" id="{E78E27E3-84EB-515D-5270-B68B9165E9DF}"/>
              </a:ext>
            </a:extLst>
          </p:cNvPr>
          <p:cNvGrpSpPr/>
          <p:nvPr/>
        </p:nvGrpSpPr>
        <p:grpSpPr>
          <a:xfrm>
            <a:off x="8484271" y="4154117"/>
            <a:ext cx="3214017" cy="12700"/>
            <a:chOff x="557908" y="2615363"/>
            <a:chExt cx="3214017" cy="12700"/>
          </a:xfrm>
        </p:grpSpPr>
        <p:cxnSp>
          <p:nvCxnSpPr>
            <p:cNvPr id="167" name="Straight Connector 166">
              <a:extLst>
                <a:ext uri="{FF2B5EF4-FFF2-40B4-BE49-F238E27FC236}">
                  <a16:creationId xmlns:a16="http://schemas.microsoft.com/office/drawing/2014/main" id="{781635C4-F969-C4DB-E320-2B55B19F6F9A}"/>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98AFC894-418A-27A8-DB17-4AF2BBC7EE94}"/>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69" name="Group 168">
            <a:extLst>
              <a:ext uri="{FF2B5EF4-FFF2-40B4-BE49-F238E27FC236}">
                <a16:creationId xmlns:a16="http://schemas.microsoft.com/office/drawing/2014/main" id="{0F48E1F3-711E-AABF-D3E9-5AB2B52D99BF}"/>
              </a:ext>
            </a:extLst>
          </p:cNvPr>
          <p:cNvGrpSpPr/>
          <p:nvPr/>
        </p:nvGrpSpPr>
        <p:grpSpPr>
          <a:xfrm>
            <a:off x="8484271" y="5378947"/>
            <a:ext cx="3214017" cy="12700"/>
            <a:chOff x="557908" y="2615363"/>
            <a:chExt cx="3214017" cy="12700"/>
          </a:xfrm>
        </p:grpSpPr>
        <p:cxnSp>
          <p:nvCxnSpPr>
            <p:cNvPr id="170" name="Straight Connector 169">
              <a:extLst>
                <a:ext uri="{FF2B5EF4-FFF2-40B4-BE49-F238E27FC236}">
                  <a16:creationId xmlns:a16="http://schemas.microsoft.com/office/drawing/2014/main" id="{86037927-A21A-2F24-EC41-D2A760889D60}"/>
                </a:ext>
              </a:extLst>
            </p:cNvPr>
            <p:cNvCxnSpPr>
              <a:cxnSpLocks/>
            </p:cNvCxnSpPr>
            <p:nvPr/>
          </p:nvCxnSpPr>
          <p:spPr>
            <a:xfrm>
              <a:off x="558800" y="2615363"/>
              <a:ext cx="321312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4605996F-A8B4-4003-5D7E-FBA4C12757FF}"/>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 name="Footer Placeholder 1">
            <a:extLst>
              <a:ext uri="{FF2B5EF4-FFF2-40B4-BE49-F238E27FC236}">
                <a16:creationId xmlns:a16="http://schemas.microsoft.com/office/drawing/2014/main" id="{CE917C35-E091-7A67-151C-1C9923260C8C}"/>
              </a:ext>
            </a:extLst>
          </p:cNvPr>
          <p:cNvSpPr>
            <a:spLocks noGrp="1"/>
          </p:cNvSpPr>
          <p:nvPr>
            <p:ph type="ftr" sz="quarter" idx="48"/>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7014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9E5D3BD2-0A9F-F32F-1EFB-6B74FAA4F6C2}"/>
              </a:ext>
            </a:extLst>
          </p:cNvPr>
          <p:cNvSpPr>
            <a:spLocks noGrp="1"/>
          </p:cNvSpPr>
          <p:nvPr>
            <p:ph type="ctrTitle"/>
          </p:nvPr>
        </p:nvSpPr>
        <p:spPr/>
        <p:txBody>
          <a:bodyPr/>
          <a:lstStyle/>
          <a:p>
            <a:endParaRPr lang="en-US" dirty="0"/>
          </a:p>
        </p:txBody>
      </p:sp>
      <p:sp>
        <p:nvSpPr>
          <p:cNvPr id="22" name="Text Placeholder 21">
            <a:extLst>
              <a:ext uri="{FF2B5EF4-FFF2-40B4-BE49-F238E27FC236}">
                <a16:creationId xmlns:a16="http://schemas.microsoft.com/office/drawing/2014/main" id="{A3BC591D-F058-C337-67F6-7D8BBA38DE1D}"/>
              </a:ext>
            </a:extLst>
          </p:cNvPr>
          <p:cNvSpPr>
            <a:spLocks noGrp="1"/>
          </p:cNvSpPr>
          <p:nvPr>
            <p:ph type="body" sz="quarter" idx="12"/>
          </p:nvPr>
        </p:nvSpPr>
        <p:spPr/>
        <p:txBody>
          <a:bodyPr/>
          <a:lstStyle/>
          <a:p>
            <a:r>
              <a:rPr lang="en-US" dirty="0"/>
              <a:t>Mission</a:t>
            </a:r>
          </a:p>
        </p:txBody>
      </p:sp>
      <p:sp>
        <p:nvSpPr>
          <p:cNvPr id="25" name="Text Placeholder 24">
            <a:extLst>
              <a:ext uri="{FF2B5EF4-FFF2-40B4-BE49-F238E27FC236}">
                <a16:creationId xmlns:a16="http://schemas.microsoft.com/office/drawing/2014/main" id="{6BC01942-C875-E22F-A12A-2A76286FFA27}"/>
              </a:ext>
            </a:extLst>
          </p:cNvPr>
          <p:cNvSpPr>
            <a:spLocks noGrp="1"/>
          </p:cNvSpPr>
          <p:nvPr>
            <p:ph type="body" sz="quarter" idx="15"/>
          </p:nvPr>
        </p:nvSpPr>
        <p:spPr/>
        <p:txBody>
          <a:bodyPr/>
          <a:lstStyle/>
          <a:p>
            <a:endParaRPr lang="en-US"/>
          </a:p>
        </p:txBody>
      </p:sp>
      <p:sp>
        <p:nvSpPr>
          <p:cNvPr id="26" name="Text Placeholder 25">
            <a:extLst>
              <a:ext uri="{FF2B5EF4-FFF2-40B4-BE49-F238E27FC236}">
                <a16:creationId xmlns:a16="http://schemas.microsoft.com/office/drawing/2014/main" id="{5506EF17-4C3B-9BA3-16DE-DDBEB38B6AC3}"/>
              </a:ext>
            </a:extLst>
          </p:cNvPr>
          <p:cNvSpPr>
            <a:spLocks noGrp="1"/>
          </p:cNvSpPr>
          <p:nvPr>
            <p:ph type="body" sz="quarter" idx="16"/>
          </p:nvPr>
        </p:nvSpPr>
        <p:spPr/>
        <p:txBody>
          <a:bodyPr/>
          <a:lstStyle/>
          <a:p>
            <a:endParaRPr lang="en-US"/>
          </a:p>
        </p:txBody>
      </p:sp>
      <p:sp>
        <p:nvSpPr>
          <p:cNvPr id="27" name="Picture Placeholder 26">
            <a:extLst>
              <a:ext uri="{FF2B5EF4-FFF2-40B4-BE49-F238E27FC236}">
                <a16:creationId xmlns:a16="http://schemas.microsoft.com/office/drawing/2014/main" id="{09537B83-27D4-3E74-05FD-668BCCB2DD50}"/>
              </a:ext>
            </a:extLst>
          </p:cNvPr>
          <p:cNvSpPr>
            <a:spLocks noGrp="1"/>
          </p:cNvSpPr>
          <p:nvPr>
            <p:ph type="pic" sz="quarter" idx="17"/>
          </p:nvPr>
        </p:nvSpPr>
        <p:spPr/>
        <p:txBody>
          <a:bodyPr/>
          <a:lstStyle/>
          <a:p>
            <a:endParaRPr lang="en-US"/>
          </a:p>
        </p:txBody>
      </p:sp>
      <p:sp>
        <p:nvSpPr>
          <p:cNvPr id="23" name="Text Placeholder 22">
            <a:extLst>
              <a:ext uri="{FF2B5EF4-FFF2-40B4-BE49-F238E27FC236}">
                <a16:creationId xmlns:a16="http://schemas.microsoft.com/office/drawing/2014/main" id="{EE8125BF-7FE5-C690-8507-6BC83EFE95CA}"/>
              </a:ext>
            </a:extLst>
          </p:cNvPr>
          <p:cNvSpPr>
            <a:spLocks noGrp="1"/>
          </p:cNvSpPr>
          <p:nvPr>
            <p:ph type="body" sz="quarter" idx="13"/>
          </p:nvPr>
        </p:nvSpPr>
        <p:spPr/>
        <p:txBody>
          <a:bodyPr>
            <a:normAutofit lnSpcReduction="10000"/>
          </a:bodyPr>
          <a:lstStyle/>
          <a:p>
            <a:endParaRPr lang="en-US" dirty="0"/>
          </a:p>
        </p:txBody>
      </p:sp>
      <p:sp>
        <p:nvSpPr>
          <p:cNvPr id="24" name="Text Placeholder 23">
            <a:extLst>
              <a:ext uri="{FF2B5EF4-FFF2-40B4-BE49-F238E27FC236}">
                <a16:creationId xmlns:a16="http://schemas.microsoft.com/office/drawing/2014/main" id="{66B5E0CD-44FD-39B3-8344-D731D649DB66}"/>
              </a:ext>
            </a:extLst>
          </p:cNvPr>
          <p:cNvSpPr>
            <a:spLocks noGrp="1"/>
          </p:cNvSpPr>
          <p:nvPr>
            <p:ph type="body" sz="quarter" idx="14"/>
          </p:nvPr>
        </p:nvSpPr>
        <p:spPr/>
        <p:txBody>
          <a:bodyPr/>
          <a:lstStyle/>
          <a:p>
            <a:endParaRPr lang="en-US" dirty="0"/>
          </a:p>
        </p:txBody>
      </p:sp>
      <p:sp>
        <p:nvSpPr>
          <p:cNvPr id="28" name="Text Placeholder 27">
            <a:extLst>
              <a:ext uri="{FF2B5EF4-FFF2-40B4-BE49-F238E27FC236}">
                <a16:creationId xmlns:a16="http://schemas.microsoft.com/office/drawing/2014/main" id="{2717D51D-C2C6-AD57-F5D0-DE5C4ABA52B4}"/>
              </a:ext>
            </a:extLst>
          </p:cNvPr>
          <p:cNvSpPr>
            <a:spLocks noGrp="1"/>
          </p:cNvSpPr>
          <p:nvPr>
            <p:ph type="body" sz="quarter" idx="18"/>
          </p:nvPr>
        </p:nvSpPr>
        <p:spPr/>
        <p:txBody>
          <a:bodyPr/>
          <a:lstStyle/>
          <a:p>
            <a:endParaRPr lang="en-US"/>
          </a:p>
        </p:txBody>
      </p:sp>
      <p:sp>
        <p:nvSpPr>
          <p:cNvPr id="29" name="Text Placeholder 28">
            <a:extLst>
              <a:ext uri="{FF2B5EF4-FFF2-40B4-BE49-F238E27FC236}">
                <a16:creationId xmlns:a16="http://schemas.microsoft.com/office/drawing/2014/main" id="{E8114853-C933-601D-F405-007214EE74F3}"/>
              </a:ext>
            </a:extLst>
          </p:cNvPr>
          <p:cNvSpPr>
            <a:spLocks noGrp="1"/>
          </p:cNvSpPr>
          <p:nvPr>
            <p:ph type="body" sz="quarter" idx="19"/>
          </p:nvPr>
        </p:nvSpPr>
        <p:spPr/>
        <p:txBody>
          <a:bodyPr/>
          <a:lstStyle/>
          <a:p>
            <a:endParaRPr lang="en-US"/>
          </a:p>
        </p:txBody>
      </p:sp>
      <p:sp>
        <p:nvSpPr>
          <p:cNvPr id="30" name="Picture Placeholder 29">
            <a:extLst>
              <a:ext uri="{FF2B5EF4-FFF2-40B4-BE49-F238E27FC236}">
                <a16:creationId xmlns:a16="http://schemas.microsoft.com/office/drawing/2014/main" id="{35D6F6BA-DCE0-BF54-34E9-65BD1ED84C92}"/>
              </a:ext>
            </a:extLst>
          </p:cNvPr>
          <p:cNvSpPr>
            <a:spLocks noGrp="1"/>
          </p:cNvSpPr>
          <p:nvPr>
            <p:ph type="pic" sz="quarter" idx="20"/>
          </p:nvPr>
        </p:nvSpPr>
        <p:spPr/>
        <p:txBody>
          <a:bodyPr/>
          <a:lstStyle/>
          <a:p>
            <a:endParaRPr lang="en-US"/>
          </a:p>
        </p:txBody>
      </p:sp>
      <p:sp>
        <p:nvSpPr>
          <p:cNvPr id="31" name="Text Placeholder 30">
            <a:extLst>
              <a:ext uri="{FF2B5EF4-FFF2-40B4-BE49-F238E27FC236}">
                <a16:creationId xmlns:a16="http://schemas.microsoft.com/office/drawing/2014/main" id="{1FA01D4C-638A-E207-57B1-AE090DFF08E3}"/>
              </a:ext>
            </a:extLst>
          </p:cNvPr>
          <p:cNvSpPr>
            <a:spLocks noGrp="1"/>
          </p:cNvSpPr>
          <p:nvPr>
            <p:ph type="body" sz="quarter" idx="21"/>
          </p:nvPr>
        </p:nvSpPr>
        <p:spPr/>
        <p:txBody>
          <a:bodyPr>
            <a:normAutofit lnSpcReduction="10000"/>
          </a:bodyPr>
          <a:lstStyle/>
          <a:p>
            <a:endParaRPr lang="en-US" dirty="0"/>
          </a:p>
        </p:txBody>
      </p:sp>
      <p:sp>
        <p:nvSpPr>
          <p:cNvPr id="32" name="Text Placeholder 31">
            <a:extLst>
              <a:ext uri="{FF2B5EF4-FFF2-40B4-BE49-F238E27FC236}">
                <a16:creationId xmlns:a16="http://schemas.microsoft.com/office/drawing/2014/main" id="{ACDB5187-34D2-5A4F-7E04-1B29DB4448C5}"/>
              </a:ext>
            </a:extLst>
          </p:cNvPr>
          <p:cNvSpPr>
            <a:spLocks noGrp="1"/>
          </p:cNvSpPr>
          <p:nvPr>
            <p:ph type="body" sz="quarter" idx="22"/>
          </p:nvPr>
        </p:nvSpPr>
        <p:spPr/>
        <p:txBody>
          <a:bodyPr/>
          <a:lstStyle/>
          <a:p>
            <a:endParaRPr lang="en-US" dirty="0"/>
          </a:p>
        </p:txBody>
      </p:sp>
      <p:sp>
        <p:nvSpPr>
          <p:cNvPr id="33" name="Text Placeholder 32">
            <a:extLst>
              <a:ext uri="{FF2B5EF4-FFF2-40B4-BE49-F238E27FC236}">
                <a16:creationId xmlns:a16="http://schemas.microsoft.com/office/drawing/2014/main" id="{24400B06-73E1-77B5-9CB7-D8C35F239B6C}"/>
              </a:ext>
            </a:extLst>
          </p:cNvPr>
          <p:cNvSpPr>
            <a:spLocks noGrp="1"/>
          </p:cNvSpPr>
          <p:nvPr>
            <p:ph type="body" sz="quarter" idx="23"/>
          </p:nvPr>
        </p:nvSpPr>
        <p:spPr/>
        <p:txBody>
          <a:bodyPr/>
          <a:lstStyle/>
          <a:p>
            <a:endParaRPr lang="en-US"/>
          </a:p>
        </p:txBody>
      </p:sp>
      <p:sp>
        <p:nvSpPr>
          <p:cNvPr id="34" name="Text Placeholder 33">
            <a:extLst>
              <a:ext uri="{FF2B5EF4-FFF2-40B4-BE49-F238E27FC236}">
                <a16:creationId xmlns:a16="http://schemas.microsoft.com/office/drawing/2014/main" id="{DD31DE08-2994-C326-77B1-A671F8EE1322}"/>
              </a:ext>
            </a:extLst>
          </p:cNvPr>
          <p:cNvSpPr>
            <a:spLocks noGrp="1"/>
          </p:cNvSpPr>
          <p:nvPr>
            <p:ph type="body" sz="quarter" idx="24"/>
          </p:nvPr>
        </p:nvSpPr>
        <p:spPr/>
        <p:txBody>
          <a:bodyPr/>
          <a:lstStyle/>
          <a:p>
            <a:endParaRPr lang="en-US"/>
          </a:p>
        </p:txBody>
      </p:sp>
      <p:sp>
        <p:nvSpPr>
          <p:cNvPr id="35" name="Picture Placeholder 34">
            <a:extLst>
              <a:ext uri="{FF2B5EF4-FFF2-40B4-BE49-F238E27FC236}">
                <a16:creationId xmlns:a16="http://schemas.microsoft.com/office/drawing/2014/main" id="{8BF82938-6AEF-7561-E2AE-A0F351BD0F46}"/>
              </a:ext>
            </a:extLst>
          </p:cNvPr>
          <p:cNvSpPr>
            <a:spLocks noGrp="1"/>
          </p:cNvSpPr>
          <p:nvPr>
            <p:ph type="pic" sz="quarter" idx="25"/>
          </p:nvPr>
        </p:nvSpPr>
        <p:spPr/>
        <p:txBody>
          <a:bodyPr/>
          <a:lstStyle/>
          <a:p>
            <a:endParaRPr lang="en-US"/>
          </a:p>
        </p:txBody>
      </p:sp>
      <p:sp>
        <p:nvSpPr>
          <p:cNvPr id="36" name="Text Placeholder 35">
            <a:extLst>
              <a:ext uri="{FF2B5EF4-FFF2-40B4-BE49-F238E27FC236}">
                <a16:creationId xmlns:a16="http://schemas.microsoft.com/office/drawing/2014/main" id="{34DC49C5-93CB-345F-0E84-0BC09912397F}"/>
              </a:ext>
            </a:extLst>
          </p:cNvPr>
          <p:cNvSpPr>
            <a:spLocks noGrp="1"/>
          </p:cNvSpPr>
          <p:nvPr>
            <p:ph type="body" sz="quarter" idx="26"/>
          </p:nvPr>
        </p:nvSpPr>
        <p:spPr/>
        <p:txBody>
          <a:bodyPr>
            <a:normAutofit lnSpcReduction="10000"/>
          </a:bodyPr>
          <a:lstStyle/>
          <a:p>
            <a:endParaRPr lang="en-US" dirty="0"/>
          </a:p>
        </p:txBody>
      </p:sp>
      <p:sp>
        <p:nvSpPr>
          <p:cNvPr id="37" name="Text Placeholder 36">
            <a:extLst>
              <a:ext uri="{FF2B5EF4-FFF2-40B4-BE49-F238E27FC236}">
                <a16:creationId xmlns:a16="http://schemas.microsoft.com/office/drawing/2014/main" id="{F32339AC-C1F5-73BF-A3F9-1E7471F3BCB8}"/>
              </a:ext>
            </a:extLst>
          </p:cNvPr>
          <p:cNvSpPr>
            <a:spLocks noGrp="1"/>
          </p:cNvSpPr>
          <p:nvPr>
            <p:ph type="body" sz="quarter" idx="27"/>
          </p:nvPr>
        </p:nvSpPr>
        <p:spPr/>
        <p:txBody>
          <a:bodyPr/>
          <a:lstStyle/>
          <a:p>
            <a:endParaRPr lang="en-US"/>
          </a:p>
        </p:txBody>
      </p:sp>
      <p:sp>
        <p:nvSpPr>
          <p:cNvPr id="2" name="Footer Placeholder 1">
            <a:extLst>
              <a:ext uri="{FF2B5EF4-FFF2-40B4-BE49-F238E27FC236}">
                <a16:creationId xmlns:a16="http://schemas.microsoft.com/office/drawing/2014/main" id="{19B186EE-58AA-EE0C-8C2C-6048BD576200}"/>
              </a:ext>
            </a:extLst>
          </p:cNvPr>
          <p:cNvSpPr>
            <a:spLocks noGrp="1"/>
          </p:cNvSpPr>
          <p:nvPr>
            <p:ph type="ftr" sz="quarter" idx="28"/>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408467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151557A-460D-F08F-1074-E0E1282E67C1}"/>
              </a:ext>
            </a:extLst>
          </p:cNvPr>
          <p:cNvSpPr>
            <a:spLocks noGrp="1"/>
          </p:cNvSpPr>
          <p:nvPr>
            <p:ph type="body" sz="quarter" idx="12"/>
          </p:nvPr>
        </p:nvSpPr>
        <p:spPr/>
        <p:txBody>
          <a:bodyPr/>
          <a:lstStyle/>
          <a:p>
            <a:r>
              <a:rPr lang="en-US" dirty="0"/>
              <a:t>One-liner descriptor of the fund’s positioning or legacy</a:t>
            </a:r>
          </a:p>
        </p:txBody>
      </p:sp>
      <p:sp>
        <p:nvSpPr>
          <p:cNvPr id="4" name="Title 3">
            <a:extLst>
              <a:ext uri="{FF2B5EF4-FFF2-40B4-BE49-F238E27FC236}">
                <a16:creationId xmlns:a16="http://schemas.microsoft.com/office/drawing/2014/main" id="{BF023602-B896-ED76-4E90-CD5C6453B433}"/>
              </a:ext>
            </a:extLst>
          </p:cNvPr>
          <p:cNvSpPr>
            <a:spLocks noGrp="1"/>
          </p:cNvSpPr>
          <p:nvPr>
            <p:ph type="ctrTitle"/>
          </p:nvPr>
        </p:nvSpPr>
        <p:spPr/>
        <p:txBody>
          <a:bodyPr/>
          <a:lstStyle/>
          <a:p>
            <a:r>
              <a:rPr lang="en-US" dirty="0"/>
              <a:t>Company overview V1</a:t>
            </a:r>
          </a:p>
        </p:txBody>
      </p:sp>
      <p:sp>
        <p:nvSpPr>
          <p:cNvPr id="6" name="Text Placeholder 5">
            <a:extLst>
              <a:ext uri="{FF2B5EF4-FFF2-40B4-BE49-F238E27FC236}">
                <a16:creationId xmlns:a16="http://schemas.microsoft.com/office/drawing/2014/main" id="{AFF17927-23B8-ECCC-4FD4-295E6524960F}"/>
              </a:ext>
            </a:extLst>
          </p:cNvPr>
          <p:cNvSpPr>
            <a:spLocks noGrp="1"/>
          </p:cNvSpPr>
          <p:nvPr>
            <p:ph type="body" sz="quarter" idx="13"/>
          </p:nvPr>
        </p:nvSpPr>
        <p:spPr/>
        <p:txBody>
          <a:bodyPr/>
          <a:lstStyle/>
          <a:p>
            <a:r>
              <a:rPr lang="en-US" dirty="0"/>
              <a:t>A short intro paragraph about the fund, when it was founded, what it focuses on, fund size, number of investments, and what makes it distinct </a:t>
            </a:r>
          </a:p>
        </p:txBody>
      </p:sp>
      <p:sp>
        <p:nvSpPr>
          <p:cNvPr id="7" name="Text Placeholder 6">
            <a:extLst>
              <a:ext uri="{FF2B5EF4-FFF2-40B4-BE49-F238E27FC236}">
                <a16:creationId xmlns:a16="http://schemas.microsoft.com/office/drawing/2014/main" id="{D14AF079-C154-60FF-56E0-2028F3C23627}"/>
              </a:ext>
            </a:extLst>
          </p:cNvPr>
          <p:cNvSpPr>
            <a:spLocks noGrp="1"/>
          </p:cNvSpPr>
          <p:nvPr>
            <p:ph type="body" sz="quarter" idx="15"/>
          </p:nvPr>
        </p:nvSpPr>
        <p:spPr/>
        <p:txBody>
          <a:bodyPr/>
          <a:lstStyle/>
          <a:p>
            <a:r>
              <a:rPr lang="en-US" dirty="0"/>
              <a:t>Core strength 2</a:t>
            </a:r>
          </a:p>
        </p:txBody>
      </p:sp>
      <p:sp>
        <p:nvSpPr>
          <p:cNvPr id="8" name="Text Placeholder 7">
            <a:extLst>
              <a:ext uri="{FF2B5EF4-FFF2-40B4-BE49-F238E27FC236}">
                <a16:creationId xmlns:a16="http://schemas.microsoft.com/office/drawing/2014/main" id="{BBDCB503-EE4C-BA2F-C791-2E29B31E73DB}"/>
              </a:ext>
            </a:extLst>
          </p:cNvPr>
          <p:cNvSpPr>
            <a:spLocks noGrp="1"/>
          </p:cNvSpPr>
          <p:nvPr>
            <p:ph type="body" sz="quarter" idx="16"/>
          </p:nvPr>
        </p:nvSpPr>
        <p:spPr/>
        <p:txBody>
          <a:bodyPr/>
          <a:lstStyle/>
          <a:p>
            <a:r>
              <a:rPr lang="en-US" dirty="0"/>
              <a:t>Core strength 3</a:t>
            </a:r>
          </a:p>
        </p:txBody>
      </p:sp>
      <p:sp>
        <p:nvSpPr>
          <p:cNvPr id="9" name="Text Placeholder 8">
            <a:extLst>
              <a:ext uri="{FF2B5EF4-FFF2-40B4-BE49-F238E27FC236}">
                <a16:creationId xmlns:a16="http://schemas.microsoft.com/office/drawing/2014/main" id="{0541D16F-3319-8ED1-8B80-B477D8B4E2BF}"/>
              </a:ext>
            </a:extLst>
          </p:cNvPr>
          <p:cNvSpPr>
            <a:spLocks noGrp="1"/>
          </p:cNvSpPr>
          <p:nvPr>
            <p:ph type="body" sz="quarter" idx="17"/>
          </p:nvPr>
        </p:nvSpPr>
        <p:spPr/>
        <p:txBody>
          <a:bodyPr/>
          <a:lstStyle/>
          <a:p>
            <a:r>
              <a:rPr lang="en-US" dirty="0"/>
              <a:t>Core strength 4</a:t>
            </a:r>
          </a:p>
        </p:txBody>
      </p:sp>
      <p:sp>
        <p:nvSpPr>
          <p:cNvPr id="10" name="Text Placeholder 9">
            <a:extLst>
              <a:ext uri="{FF2B5EF4-FFF2-40B4-BE49-F238E27FC236}">
                <a16:creationId xmlns:a16="http://schemas.microsoft.com/office/drawing/2014/main" id="{7AB6C037-87F0-0298-CFE3-89D28E6971A9}"/>
              </a:ext>
            </a:extLst>
          </p:cNvPr>
          <p:cNvSpPr>
            <a:spLocks noGrp="1"/>
          </p:cNvSpPr>
          <p:nvPr>
            <p:ph type="body" sz="quarter" idx="18"/>
          </p:nvPr>
        </p:nvSpPr>
        <p:spPr/>
        <p:txBody>
          <a:bodyPr/>
          <a:lstStyle/>
          <a:p>
            <a:r>
              <a:rPr lang="en-US" dirty="0"/>
              <a:t>512M</a:t>
            </a:r>
          </a:p>
        </p:txBody>
      </p:sp>
      <p:sp>
        <p:nvSpPr>
          <p:cNvPr id="11" name="Text Placeholder 10">
            <a:extLst>
              <a:ext uri="{FF2B5EF4-FFF2-40B4-BE49-F238E27FC236}">
                <a16:creationId xmlns:a16="http://schemas.microsoft.com/office/drawing/2014/main" id="{72165146-C90C-B1C1-CCC4-A73A965F3EC8}"/>
              </a:ext>
            </a:extLst>
          </p:cNvPr>
          <p:cNvSpPr>
            <a:spLocks noGrp="1"/>
          </p:cNvSpPr>
          <p:nvPr>
            <p:ph type="body" sz="quarter" idx="19"/>
          </p:nvPr>
        </p:nvSpPr>
        <p:spPr/>
        <p:txBody>
          <a:bodyPr/>
          <a:lstStyle/>
          <a:p>
            <a:r>
              <a:rPr lang="en-US" dirty="0"/>
              <a:t>125M</a:t>
            </a:r>
          </a:p>
        </p:txBody>
      </p:sp>
      <p:sp>
        <p:nvSpPr>
          <p:cNvPr id="13" name="Text Placeholder 12">
            <a:extLst>
              <a:ext uri="{FF2B5EF4-FFF2-40B4-BE49-F238E27FC236}">
                <a16:creationId xmlns:a16="http://schemas.microsoft.com/office/drawing/2014/main" id="{C86B7D36-DDFD-DFBB-4C24-506D61C3D4BC}"/>
              </a:ext>
            </a:extLst>
          </p:cNvPr>
          <p:cNvSpPr>
            <a:spLocks noGrp="1"/>
          </p:cNvSpPr>
          <p:nvPr>
            <p:ph type="body" sz="quarter" idx="21"/>
          </p:nvPr>
        </p:nvSpPr>
        <p:spPr/>
        <p:txBody>
          <a:bodyPr/>
          <a:lstStyle/>
          <a:p>
            <a:r>
              <a:rPr lang="en-US" dirty="0"/>
              <a:t>78%</a:t>
            </a:r>
          </a:p>
        </p:txBody>
      </p:sp>
      <p:sp>
        <p:nvSpPr>
          <p:cNvPr id="12" name="Text Placeholder 11">
            <a:extLst>
              <a:ext uri="{FF2B5EF4-FFF2-40B4-BE49-F238E27FC236}">
                <a16:creationId xmlns:a16="http://schemas.microsoft.com/office/drawing/2014/main" id="{24E1976E-FFC5-A108-2CA8-ED0238DE36EE}"/>
              </a:ext>
            </a:extLst>
          </p:cNvPr>
          <p:cNvSpPr>
            <a:spLocks noGrp="1"/>
          </p:cNvSpPr>
          <p:nvPr>
            <p:ph type="body" sz="quarter" idx="20"/>
          </p:nvPr>
        </p:nvSpPr>
        <p:spPr/>
        <p:txBody>
          <a:bodyPr/>
          <a:lstStyle/>
          <a:p>
            <a:r>
              <a:rPr lang="en-US" dirty="0"/>
              <a:t>3,000</a:t>
            </a:r>
          </a:p>
        </p:txBody>
      </p:sp>
      <p:sp>
        <p:nvSpPr>
          <p:cNvPr id="14" name="Text Placeholder 13">
            <a:extLst>
              <a:ext uri="{FF2B5EF4-FFF2-40B4-BE49-F238E27FC236}">
                <a16:creationId xmlns:a16="http://schemas.microsoft.com/office/drawing/2014/main" id="{A51E6735-D6BE-00FF-6022-223B051AAB25}"/>
              </a:ext>
            </a:extLst>
          </p:cNvPr>
          <p:cNvSpPr>
            <a:spLocks noGrp="1"/>
          </p:cNvSpPr>
          <p:nvPr>
            <p:ph type="body" sz="quarter" idx="22"/>
          </p:nvPr>
        </p:nvSpPr>
        <p:spPr/>
        <p:txBody>
          <a:bodyPr/>
          <a:lstStyle/>
          <a:p>
            <a:r>
              <a:rPr lang="en-US" dirty="0"/>
              <a:t>Core strength 1</a:t>
            </a:r>
          </a:p>
        </p:txBody>
      </p:sp>
      <p:sp>
        <p:nvSpPr>
          <p:cNvPr id="15" name="Text Placeholder 14">
            <a:extLst>
              <a:ext uri="{FF2B5EF4-FFF2-40B4-BE49-F238E27FC236}">
                <a16:creationId xmlns:a16="http://schemas.microsoft.com/office/drawing/2014/main" id="{5DBD85D1-D776-92A3-0B4E-8EF461263828}"/>
              </a:ext>
            </a:extLst>
          </p:cNvPr>
          <p:cNvSpPr>
            <a:spLocks noGrp="1"/>
          </p:cNvSpPr>
          <p:nvPr>
            <p:ph type="body" sz="quarter" idx="23"/>
          </p:nvPr>
        </p:nvSpPr>
        <p:spPr/>
        <p:txBody>
          <a:bodyPr/>
          <a:lstStyle/>
          <a:p>
            <a:r>
              <a:rPr lang="en-US" dirty="0">
                <a:solidFill>
                  <a:schemeClr val="tx1">
                    <a:lumMod val="85000"/>
                    <a:lumOff val="15000"/>
                  </a:schemeClr>
                </a:solidFill>
              </a:rPr>
              <a:t>Briefly explain the benefit or value of that strength</a:t>
            </a:r>
            <a:endParaRPr lang="en-US" dirty="0"/>
          </a:p>
        </p:txBody>
      </p:sp>
      <p:sp>
        <p:nvSpPr>
          <p:cNvPr id="16" name="Text Placeholder 15">
            <a:extLst>
              <a:ext uri="{FF2B5EF4-FFF2-40B4-BE49-F238E27FC236}">
                <a16:creationId xmlns:a16="http://schemas.microsoft.com/office/drawing/2014/main" id="{B9D52234-433C-3FE1-866A-CBF96AFA045E}"/>
              </a:ext>
            </a:extLst>
          </p:cNvPr>
          <p:cNvSpPr>
            <a:spLocks noGrp="1"/>
          </p:cNvSpPr>
          <p:nvPr>
            <p:ph type="body" sz="quarter" idx="24"/>
          </p:nvPr>
        </p:nvSpPr>
        <p:spPr/>
        <p:txBody>
          <a:bodyPr/>
          <a:lstStyle/>
          <a:p>
            <a:endParaRPr lang="en-US"/>
          </a:p>
        </p:txBody>
      </p:sp>
      <p:sp>
        <p:nvSpPr>
          <p:cNvPr id="17" name="Text Placeholder 16">
            <a:extLst>
              <a:ext uri="{FF2B5EF4-FFF2-40B4-BE49-F238E27FC236}">
                <a16:creationId xmlns:a16="http://schemas.microsoft.com/office/drawing/2014/main" id="{4E24ADD6-F694-E624-B50E-B722909AB994}"/>
              </a:ext>
            </a:extLst>
          </p:cNvPr>
          <p:cNvSpPr>
            <a:spLocks noGrp="1"/>
          </p:cNvSpPr>
          <p:nvPr>
            <p:ph type="body" sz="quarter" idx="25"/>
          </p:nvPr>
        </p:nvSpPr>
        <p:spPr/>
        <p:txBody>
          <a:bodyPr/>
          <a:lstStyle/>
          <a:p>
            <a:endParaRPr lang="en-US"/>
          </a:p>
        </p:txBody>
      </p:sp>
      <p:sp>
        <p:nvSpPr>
          <p:cNvPr id="18" name="Text Placeholder 17">
            <a:extLst>
              <a:ext uri="{FF2B5EF4-FFF2-40B4-BE49-F238E27FC236}">
                <a16:creationId xmlns:a16="http://schemas.microsoft.com/office/drawing/2014/main" id="{D4D10A7D-5F31-927A-A52E-280E52EA7A17}"/>
              </a:ext>
            </a:extLst>
          </p:cNvPr>
          <p:cNvSpPr>
            <a:spLocks noGrp="1"/>
          </p:cNvSpPr>
          <p:nvPr>
            <p:ph type="body" sz="quarter" idx="26"/>
          </p:nvPr>
        </p:nvSpPr>
        <p:spPr/>
        <p:txBody>
          <a:bodyPr/>
          <a:lstStyle/>
          <a:p>
            <a:endParaRPr lang="en-US"/>
          </a:p>
        </p:txBody>
      </p:sp>
      <p:sp>
        <p:nvSpPr>
          <p:cNvPr id="19" name="Text Placeholder 18">
            <a:extLst>
              <a:ext uri="{FF2B5EF4-FFF2-40B4-BE49-F238E27FC236}">
                <a16:creationId xmlns:a16="http://schemas.microsoft.com/office/drawing/2014/main" id="{A32F96BF-48FC-7064-62A5-B495262CCFCC}"/>
              </a:ext>
            </a:extLst>
          </p:cNvPr>
          <p:cNvSpPr>
            <a:spLocks noGrp="1"/>
          </p:cNvSpPr>
          <p:nvPr>
            <p:ph type="body" sz="quarter" idx="27"/>
          </p:nvPr>
        </p:nvSpPr>
        <p:spPr/>
        <p:txBody>
          <a:bodyPr/>
          <a:lstStyle/>
          <a:p>
            <a:endParaRPr lang="en-US" dirty="0"/>
          </a:p>
        </p:txBody>
      </p:sp>
      <p:sp>
        <p:nvSpPr>
          <p:cNvPr id="20" name="Text Placeholder 19">
            <a:extLst>
              <a:ext uri="{FF2B5EF4-FFF2-40B4-BE49-F238E27FC236}">
                <a16:creationId xmlns:a16="http://schemas.microsoft.com/office/drawing/2014/main" id="{73369AB8-2587-CC05-4C8B-C7C263481DAB}"/>
              </a:ext>
            </a:extLst>
          </p:cNvPr>
          <p:cNvSpPr>
            <a:spLocks noGrp="1"/>
          </p:cNvSpPr>
          <p:nvPr>
            <p:ph type="body" sz="quarter" idx="28"/>
          </p:nvPr>
        </p:nvSpPr>
        <p:spPr/>
        <p:txBody>
          <a:bodyPr/>
          <a:lstStyle/>
          <a:p>
            <a:endParaRPr lang="en-US"/>
          </a:p>
        </p:txBody>
      </p:sp>
      <p:sp>
        <p:nvSpPr>
          <p:cNvPr id="21" name="Text Placeholder 20">
            <a:extLst>
              <a:ext uri="{FF2B5EF4-FFF2-40B4-BE49-F238E27FC236}">
                <a16:creationId xmlns:a16="http://schemas.microsoft.com/office/drawing/2014/main" id="{045EAF8F-18FA-A2AE-C166-9E02328FB251}"/>
              </a:ext>
            </a:extLst>
          </p:cNvPr>
          <p:cNvSpPr>
            <a:spLocks noGrp="1"/>
          </p:cNvSpPr>
          <p:nvPr>
            <p:ph type="body" sz="quarter" idx="29"/>
          </p:nvPr>
        </p:nvSpPr>
        <p:spPr/>
        <p:txBody>
          <a:bodyPr/>
          <a:lstStyle/>
          <a:p>
            <a:endParaRPr lang="en-US"/>
          </a:p>
        </p:txBody>
      </p:sp>
      <p:sp>
        <p:nvSpPr>
          <p:cNvPr id="22" name="Text Placeholder 21">
            <a:extLst>
              <a:ext uri="{FF2B5EF4-FFF2-40B4-BE49-F238E27FC236}">
                <a16:creationId xmlns:a16="http://schemas.microsoft.com/office/drawing/2014/main" id="{A5F0E690-C4FB-1195-177F-7697F9909893}"/>
              </a:ext>
            </a:extLst>
          </p:cNvPr>
          <p:cNvSpPr>
            <a:spLocks noGrp="1"/>
          </p:cNvSpPr>
          <p:nvPr>
            <p:ph type="body" sz="quarter" idx="30"/>
          </p:nvPr>
        </p:nvSpPr>
        <p:spPr/>
        <p:txBody>
          <a:bodyPr/>
          <a:lstStyle/>
          <a:p>
            <a:endParaRPr lang="en-US"/>
          </a:p>
        </p:txBody>
      </p:sp>
      <p:grpSp>
        <p:nvGrpSpPr>
          <p:cNvPr id="23" name="Group 22">
            <a:extLst>
              <a:ext uri="{FF2B5EF4-FFF2-40B4-BE49-F238E27FC236}">
                <a16:creationId xmlns:a16="http://schemas.microsoft.com/office/drawing/2014/main" id="{324F82BC-2896-C779-4CD8-483BA6C8C8B2}"/>
              </a:ext>
            </a:extLst>
          </p:cNvPr>
          <p:cNvGrpSpPr/>
          <p:nvPr/>
        </p:nvGrpSpPr>
        <p:grpSpPr>
          <a:xfrm>
            <a:off x="538315" y="4838229"/>
            <a:ext cx="3687188" cy="12700"/>
            <a:chOff x="557908" y="2615363"/>
            <a:chExt cx="3687188" cy="12700"/>
          </a:xfrm>
        </p:grpSpPr>
        <p:cxnSp>
          <p:nvCxnSpPr>
            <p:cNvPr id="24" name="Straight Connector 23">
              <a:extLst>
                <a:ext uri="{FF2B5EF4-FFF2-40B4-BE49-F238E27FC236}">
                  <a16:creationId xmlns:a16="http://schemas.microsoft.com/office/drawing/2014/main" id="{D3B1C915-8D54-3591-D7F5-F3BC75A197CF}"/>
                </a:ext>
              </a:extLst>
            </p:cNvPr>
            <p:cNvCxnSpPr>
              <a:cxnSpLocks/>
            </p:cNvCxnSpPr>
            <p:nvPr/>
          </p:nvCxnSpPr>
          <p:spPr>
            <a:xfrm>
              <a:off x="558800" y="2615363"/>
              <a:ext cx="368629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323DF96-BBF9-AF1E-01F5-DE80CF0DE367}"/>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938005E9-7157-7221-476C-E5F1DB657EB2}"/>
              </a:ext>
            </a:extLst>
          </p:cNvPr>
          <p:cNvGrpSpPr/>
          <p:nvPr/>
        </p:nvGrpSpPr>
        <p:grpSpPr>
          <a:xfrm>
            <a:off x="538315" y="3199563"/>
            <a:ext cx="3687188" cy="12700"/>
            <a:chOff x="557908" y="2615363"/>
            <a:chExt cx="3687188" cy="12700"/>
          </a:xfrm>
        </p:grpSpPr>
        <p:cxnSp>
          <p:nvCxnSpPr>
            <p:cNvPr id="28" name="Straight Connector 27">
              <a:extLst>
                <a:ext uri="{FF2B5EF4-FFF2-40B4-BE49-F238E27FC236}">
                  <a16:creationId xmlns:a16="http://schemas.microsoft.com/office/drawing/2014/main" id="{BBFC7E7D-A9BC-7F8D-5F0F-47861DF84541}"/>
                </a:ext>
              </a:extLst>
            </p:cNvPr>
            <p:cNvCxnSpPr>
              <a:cxnSpLocks/>
            </p:cNvCxnSpPr>
            <p:nvPr/>
          </p:nvCxnSpPr>
          <p:spPr>
            <a:xfrm>
              <a:off x="558800" y="2615363"/>
              <a:ext cx="368629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AC20446-0FE7-12CE-48EF-95FB75458F73}"/>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B2A37FC1-68EC-63CD-BB69-F679D667B16A}"/>
              </a:ext>
            </a:extLst>
          </p:cNvPr>
          <p:cNvGrpSpPr/>
          <p:nvPr/>
        </p:nvGrpSpPr>
        <p:grpSpPr>
          <a:xfrm>
            <a:off x="4923675" y="4838229"/>
            <a:ext cx="3687188" cy="12700"/>
            <a:chOff x="557908" y="2615363"/>
            <a:chExt cx="3687188" cy="12700"/>
          </a:xfrm>
        </p:grpSpPr>
        <p:cxnSp>
          <p:nvCxnSpPr>
            <p:cNvPr id="31" name="Straight Connector 30">
              <a:extLst>
                <a:ext uri="{FF2B5EF4-FFF2-40B4-BE49-F238E27FC236}">
                  <a16:creationId xmlns:a16="http://schemas.microsoft.com/office/drawing/2014/main" id="{15F82432-958B-34A0-77C8-414D511BBFBF}"/>
                </a:ext>
              </a:extLst>
            </p:cNvPr>
            <p:cNvCxnSpPr>
              <a:cxnSpLocks/>
            </p:cNvCxnSpPr>
            <p:nvPr/>
          </p:nvCxnSpPr>
          <p:spPr>
            <a:xfrm>
              <a:off x="558800" y="2615363"/>
              <a:ext cx="368629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56F7DE0-90AD-1FA6-AFFD-A6F4D31C9F92}"/>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C567CAC4-44BB-97A2-A6B9-A9BE09BBD676}"/>
              </a:ext>
            </a:extLst>
          </p:cNvPr>
          <p:cNvGrpSpPr/>
          <p:nvPr/>
        </p:nvGrpSpPr>
        <p:grpSpPr>
          <a:xfrm>
            <a:off x="4923675" y="3199563"/>
            <a:ext cx="3687188" cy="12700"/>
            <a:chOff x="557908" y="2615363"/>
            <a:chExt cx="3687188" cy="12700"/>
          </a:xfrm>
        </p:grpSpPr>
        <p:cxnSp>
          <p:nvCxnSpPr>
            <p:cNvPr id="34" name="Straight Connector 33">
              <a:extLst>
                <a:ext uri="{FF2B5EF4-FFF2-40B4-BE49-F238E27FC236}">
                  <a16:creationId xmlns:a16="http://schemas.microsoft.com/office/drawing/2014/main" id="{8C75B5ED-B77C-0A97-119A-623C696B4C42}"/>
                </a:ext>
              </a:extLst>
            </p:cNvPr>
            <p:cNvCxnSpPr>
              <a:cxnSpLocks/>
            </p:cNvCxnSpPr>
            <p:nvPr/>
          </p:nvCxnSpPr>
          <p:spPr>
            <a:xfrm>
              <a:off x="558800" y="2615363"/>
              <a:ext cx="368629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E860FC11-53E6-0EE2-7635-4687A6C12198}"/>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 name="Footer Placeholder 1">
            <a:extLst>
              <a:ext uri="{FF2B5EF4-FFF2-40B4-BE49-F238E27FC236}">
                <a16:creationId xmlns:a16="http://schemas.microsoft.com/office/drawing/2014/main" id="{F1B37538-CA89-E2DA-27C8-8FA4081D43E4}"/>
              </a:ext>
            </a:extLst>
          </p:cNvPr>
          <p:cNvSpPr>
            <a:spLocks noGrp="1"/>
          </p:cNvSpPr>
          <p:nvPr>
            <p:ph type="ftr" sz="quarter" idx="3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63149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8B60A2-46B1-86A8-61D0-B41C2E55059B}"/>
              </a:ext>
            </a:extLst>
          </p:cNvPr>
          <p:cNvSpPr/>
          <p:nvPr/>
        </p:nvSpPr>
        <p:spPr>
          <a:xfrm>
            <a:off x="8668084" y="-2"/>
            <a:ext cx="3523918" cy="685800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579638D8-76B6-D18A-DC92-F34C8F6BF04B}"/>
              </a:ext>
            </a:extLst>
          </p:cNvPr>
          <p:cNvSpPr>
            <a:spLocks noGrp="1"/>
          </p:cNvSpPr>
          <p:nvPr>
            <p:ph type="ctrTitle"/>
          </p:nvPr>
        </p:nvSpPr>
        <p:spPr/>
        <p:txBody>
          <a:bodyPr/>
          <a:lstStyle/>
          <a:p>
            <a:r>
              <a:rPr lang="en-US" dirty="0"/>
              <a:t>Company overview V2</a:t>
            </a:r>
          </a:p>
        </p:txBody>
      </p:sp>
      <p:sp>
        <p:nvSpPr>
          <p:cNvPr id="4" name="Rectangle 3">
            <a:extLst>
              <a:ext uri="{FF2B5EF4-FFF2-40B4-BE49-F238E27FC236}">
                <a16:creationId xmlns:a16="http://schemas.microsoft.com/office/drawing/2014/main" id="{35FE02BC-9302-39F5-751B-C9A49397106A}"/>
              </a:ext>
            </a:extLst>
          </p:cNvPr>
          <p:cNvSpPr/>
          <p:nvPr/>
        </p:nvSpPr>
        <p:spPr>
          <a:xfrm>
            <a:off x="6019412" y="3990456"/>
            <a:ext cx="1414986" cy="818763"/>
          </a:xfrm>
          <a:prstGeom prst="rect">
            <a:avLst/>
          </a:prstGeom>
          <a:solidFill>
            <a:schemeClr val="bg1"/>
          </a:solidFill>
          <a:ln w="6350">
            <a:noFill/>
          </a:ln>
        </p:spPr>
        <p:style>
          <a:lnRef idx="2">
            <a:schemeClr val="accent1"/>
          </a:lnRef>
          <a:fillRef idx="0">
            <a:schemeClr val="accent1"/>
          </a:fillRef>
          <a:effectRef idx="1">
            <a:schemeClr val="accent1"/>
          </a:effectRef>
          <a:fontRef idx="minor">
            <a:schemeClr val="tx1"/>
          </a:fontRef>
        </p:style>
        <p:txBody>
          <a:bodyPr lIns="0" rIns="0" rtlCol="0" anchor="t">
            <a:noAutofit/>
          </a:bodyPr>
          <a:lstStyle/>
          <a:p>
            <a:pPr>
              <a:spcAft>
                <a:spcPts val="600"/>
              </a:spcAft>
            </a:pPr>
            <a:r>
              <a:rPr lang="en-US" sz="1200" b="1">
                <a:latin typeface="+mj-lt"/>
              </a:rPr>
              <a:t>Today</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effectLst/>
                <a:uLnTx/>
                <a:uFillTx/>
                <a:latin typeface="Aptos"/>
                <a:ea typeface="+mn-ea"/>
                <a:cs typeface="+mn-cs"/>
              </a:rPr>
              <a:t>Launching Fund IV</a:t>
            </a:r>
            <a:endParaRPr lang="en-US" sz="1200" b="1">
              <a:latin typeface="+mj-lt"/>
            </a:endParaRPr>
          </a:p>
        </p:txBody>
      </p:sp>
      <p:grpSp>
        <p:nvGrpSpPr>
          <p:cNvPr id="5" name="Group 4">
            <a:extLst>
              <a:ext uri="{FF2B5EF4-FFF2-40B4-BE49-F238E27FC236}">
                <a16:creationId xmlns:a16="http://schemas.microsoft.com/office/drawing/2014/main" id="{763E491F-D797-71C7-6330-F7275BD6E1A7}"/>
              </a:ext>
            </a:extLst>
          </p:cNvPr>
          <p:cNvGrpSpPr/>
          <p:nvPr/>
        </p:nvGrpSpPr>
        <p:grpSpPr>
          <a:xfrm>
            <a:off x="522353" y="1489200"/>
            <a:ext cx="6837297" cy="12700"/>
            <a:chOff x="557908" y="2615363"/>
            <a:chExt cx="6837297" cy="12700"/>
          </a:xfrm>
        </p:grpSpPr>
        <p:cxnSp>
          <p:nvCxnSpPr>
            <p:cNvPr id="6" name="Straight Connector 5">
              <a:extLst>
                <a:ext uri="{FF2B5EF4-FFF2-40B4-BE49-F238E27FC236}">
                  <a16:creationId xmlns:a16="http://schemas.microsoft.com/office/drawing/2014/main" id="{27E99392-84B3-41AB-0DF7-0B6B62C4FA46}"/>
                </a:ext>
              </a:extLst>
            </p:cNvPr>
            <p:cNvCxnSpPr>
              <a:cxnSpLocks/>
            </p:cNvCxnSpPr>
            <p:nvPr/>
          </p:nvCxnSpPr>
          <p:spPr>
            <a:xfrm>
              <a:off x="558800" y="2615363"/>
              <a:ext cx="683640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51C5A36-6204-D7D9-0AE8-485B33C30B04}"/>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aphicFrame>
        <p:nvGraphicFramePr>
          <p:cNvPr id="8" name="Table 7">
            <a:extLst>
              <a:ext uri="{FF2B5EF4-FFF2-40B4-BE49-F238E27FC236}">
                <a16:creationId xmlns:a16="http://schemas.microsoft.com/office/drawing/2014/main" id="{2EC1EDC7-F7CD-FE1C-45FA-129F370D2826}"/>
              </a:ext>
            </a:extLst>
          </p:cNvPr>
          <p:cNvGraphicFramePr>
            <a:graphicFrameLocks noGrp="1"/>
          </p:cNvGraphicFramePr>
          <p:nvPr>
            <p:extLst>
              <p:ext uri="{D42A27DB-BD31-4B8C-83A1-F6EECF244321}">
                <p14:modId xmlns:p14="http://schemas.microsoft.com/office/powerpoint/2010/main" val="1214654185"/>
              </p:ext>
            </p:extLst>
          </p:nvPr>
        </p:nvGraphicFramePr>
        <p:xfrm>
          <a:off x="523476" y="1659101"/>
          <a:ext cx="6851516" cy="1371600"/>
        </p:xfrm>
        <a:graphic>
          <a:graphicData uri="http://schemas.openxmlformats.org/drawingml/2006/table">
            <a:tbl>
              <a:tblPr firstRow="1" bandRow="1">
                <a:tableStyleId>{5C22544A-7EE6-4342-B048-85BDC9FD1C3A}</a:tableStyleId>
              </a:tblPr>
              <a:tblGrid>
                <a:gridCol w="1712879">
                  <a:extLst>
                    <a:ext uri="{9D8B030D-6E8A-4147-A177-3AD203B41FA5}">
                      <a16:colId xmlns:a16="http://schemas.microsoft.com/office/drawing/2014/main" val="880517929"/>
                    </a:ext>
                  </a:extLst>
                </a:gridCol>
                <a:gridCol w="1712879">
                  <a:extLst>
                    <a:ext uri="{9D8B030D-6E8A-4147-A177-3AD203B41FA5}">
                      <a16:colId xmlns:a16="http://schemas.microsoft.com/office/drawing/2014/main" val="2203155152"/>
                    </a:ext>
                  </a:extLst>
                </a:gridCol>
                <a:gridCol w="1712879">
                  <a:extLst>
                    <a:ext uri="{9D8B030D-6E8A-4147-A177-3AD203B41FA5}">
                      <a16:colId xmlns:a16="http://schemas.microsoft.com/office/drawing/2014/main" val="2949958567"/>
                    </a:ext>
                  </a:extLst>
                </a:gridCol>
                <a:gridCol w="1712879">
                  <a:extLst>
                    <a:ext uri="{9D8B030D-6E8A-4147-A177-3AD203B41FA5}">
                      <a16:colId xmlns:a16="http://schemas.microsoft.com/office/drawing/2014/main" val="3800546848"/>
                    </a:ext>
                  </a:extLst>
                </a:gridCol>
              </a:tblGrid>
              <a:tr h="257480">
                <a:tc>
                  <a:txBody>
                    <a:bodyPr/>
                    <a:lstStyle/>
                    <a:p>
                      <a:r>
                        <a:rPr lang="en-US" sz="1200" b="1" kern="1200" dirty="0">
                          <a:solidFill>
                            <a:schemeClr val="tx1"/>
                          </a:solidFill>
                          <a:latin typeface="+mn-lt"/>
                          <a:ea typeface="+mn-ea"/>
                          <a:cs typeface="+mn-cs"/>
                        </a:rPr>
                        <a:t>Key Metrices</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a:solidFill>
                            <a:schemeClr val="tx1"/>
                          </a:solidFill>
                          <a:latin typeface="+mn-lt"/>
                          <a:ea typeface="+mn-ea"/>
                          <a:cs typeface="+mn-cs"/>
                        </a:rPr>
                        <a:t>Fund 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a:solidFill>
                            <a:schemeClr val="tx1"/>
                          </a:solidFill>
                          <a:latin typeface="+mn-lt"/>
                          <a:ea typeface="+mn-ea"/>
                          <a:cs typeface="+mn-cs"/>
                        </a:rPr>
                        <a:t>Fund II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a:solidFill>
                            <a:schemeClr val="tx1"/>
                          </a:solidFill>
                          <a:latin typeface="+mn-lt"/>
                          <a:ea typeface="+mn-ea"/>
                          <a:cs typeface="+mn-cs"/>
                        </a:rPr>
                        <a:t>Fund III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8762561"/>
                  </a:ext>
                </a:extLst>
              </a:tr>
              <a:tr h="257480">
                <a:tc>
                  <a:txBody>
                    <a:bodyPr/>
                    <a:lstStyle/>
                    <a:p>
                      <a:r>
                        <a:rPr lang="en-US" sz="1200" b="0" kern="1200">
                          <a:solidFill>
                            <a:schemeClr val="tx1">
                              <a:lumMod val="85000"/>
                              <a:lumOff val="15000"/>
                            </a:schemeClr>
                          </a:solidFill>
                          <a:latin typeface="+mn-lt"/>
                          <a:ea typeface="+mn-ea"/>
                          <a:cs typeface="+mn-cs"/>
                        </a:rPr>
                        <a:t>Fund Size</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$12M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dirty="0">
                          <a:solidFill>
                            <a:schemeClr val="tx1">
                              <a:lumMod val="85000"/>
                              <a:lumOff val="15000"/>
                            </a:schemeClr>
                          </a:solidFill>
                          <a:latin typeface="+mn-lt"/>
                          <a:ea typeface="+mn-ea"/>
                          <a:cs typeface="+mn-cs"/>
                        </a:rPr>
                        <a:t>$88M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$277M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8641636"/>
                  </a:ext>
                </a:extLst>
              </a:tr>
              <a:tr h="257480">
                <a:tc>
                  <a:txBody>
                    <a:bodyPr/>
                    <a:lstStyle/>
                    <a:p>
                      <a:r>
                        <a:rPr lang="en-US" sz="1200" b="0" kern="1200">
                          <a:solidFill>
                            <a:schemeClr val="tx1">
                              <a:lumMod val="85000"/>
                              <a:lumOff val="15000"/>
                            </a:schemeClr>
                          </a:solidFill>
                          <a:latin typeface="+mn-lt"/>
                          <a:ea typeface="+mn-ea"/>
                          <a:cs typeface="+mn-cs"/>
                        </a:rPr>
                        <a:t>Gross MOIC </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14.8x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7.5x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1.2x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865817"/>
                  </a:ext>
                </a:extLst>
              </a:tr>
              <a:tr h="257480">
                <a:tc>
                  <a:txBody>
                    <a:bodyPr/>
                    <a:lstStyle/>
                    <a:p>
                      <a:r>
                        <a:rPr lang="en-US" sz="1200" b="0" kern="1200">
                          <a:solidFill>
                            <a:schemeClr val="tx1">
                              <a:lumMod val="85000"/>
                              <a:lumOff val="15000"/>
                            </a:schemeClr>
                          </a:solidFill>
                          <a:latin typeface="+mn-lt"/>
                          <a:ea typeface="+mn-ea"/>
                          <a:cs typeface="+mn-cs"/>
                        </a:rPr>
                        <a:t>DPI</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1.5x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1.7x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NA</a:t>
                      </a:r>
                      <a:r>
                        <a:rPr lang="en-US" sz="1200" b="0" kern="1200" baseline="30000">
                          <a:solidFill>
                            <a:schemeClr val="tx1">
                              <a:lumMod val="85000"/>
                              <a:lumOff val="15000"/>
                            </a:schemeClr>
                          </a:solidFill>
                          <a:latin typeface="+mn-lt"/>
                          <a:ea typeface="+mn-ea"/>
                          <a:cs typeface="+mn-cs"/>
                        </a:rPr>
                        <a:t>1</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7469919"/>
                  </a:ext>
                </a:extLst>
              </a:tr>
              <a:tr h="257480">
                <a:tc>
                  <a:txBody>
                    <a:bodyPr/>
                    <a:lstStyle/>
                    <a:p>
                      <a:r>
                        <a:rPr lang="en-US" sz="1200" b="0" kern="1200">
                          <a:solidFill>
                            <a:schemeClr val="tx1">
                              <a:lumMod val="85000"/>
                              <a:lumOff val="15000"/>
                            </a:schemeClr>
                          </a:solidFill>
                          <a:latin typeface="+mn-lt"/>
                          <a:ea typeface="+mn-ea"/>
                          <a:cs typeface="+mn-cs"/>
                        </a:rPr>
                        <a:t>Net IRR</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50%</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76%</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lumMod val="85000"/>
                              <a:lumOff val="15000"/>
                            </a:schemeClr>
                          </a:solidFill>
                          <a:latin typeface="+mn-lt"/>
                          <a:ea typeface="+mn-ea"/>
                          <a:cs typeface="+mn-cs"/>
                        </a:rPr>
                        <a:t>NA</a:t>
                      </a:r>
                      <a:r>
                        <a:rPr lang="en-US" sz="1200" b="0" kern="1200" baseline="30000" dirty="0">
                          <a:solidFill>
                            <a:schemeClr val="tx1">
                              <a:lumMod val="85000"/>
                              <a:lumOff val="15000"/>
                            </a:schemeClr>
                          </a:solidFill>
                          <a:latin typeface="+mn-lt"/>
                          <a:ea typeface="+mn-ea"/>
                          <a:cs typeface="+mn-cs"/>
                        </a:rPr>
                        <a:t>1</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9604137"/>
                  </a:ext>
                </a:extLst>
              </a:tr>
            </a:tbl>
          </a:graphicData>
        </a:graphic>
      </p:graphicFrame>
      <p:sp>
        <p:nvSpPr>
          <p:cNvPr id="9" name="TextBox 8">
            <a:extLst>
              <a:ext uri="{FF2B5EF4-FFF2-40B4-BE49-F238E27FC236}">
                <a16:creationId xmlns:a16="http://schemas.microsoft.com/office/drawing/2014/main" id="{774D6216-372B-A563-9654-179B63A83874}"/>
              </a:ext>
            </a:extLst>
          </p:cNvPr>
          <p:cNvSpPr txBox="1"/>
          <p:nvPr/>
        </p:nvSpPr>
        <p:spPr>
          <a:xfrm>
            <a:off x="513720" y="3332896"/>
            <a:ext cx="1731122"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Firm History </a:t>
            </a:r>
          </a:p>
        </p:txBody>
      </p:sp>
      <p:grpSp>
        <p:nvGrpSpPr>
          <p:cNvPr id="10" name="Group 9">
            <a:extLst>
              <a:ext uri="{FF2B5EF4-FFF2-40B4-BE49-F238E27FC236}">
                <a16:creationId xmlns:a16="http://schemas.microsoft.com/office/drawing/2014/main" id="{35F617BA-1842-6DB9-A7DB-D17CCB5D0A5B}"/>
              </a:ext>
            </a:extLst>
          </p:cNvPr>
          <p:cNvGrpSpPr/>
          <p:nvPr/>
        </p:nvGrpSpPr>
        <p:grpSpPr>
          <a:xfrm>
            <a:off x="522353" y="3702453"/>
            <a:ext cx="6837297" cy="12700"/>
            <a:chOff x="557908" y="2615363"/>
            <a:chExt cx="6751691" cy="12700"/>
          </a:xfrm>
        </p:grpSpPr>
        <p:cxnSp>
          <p:nvCxnSpPr>
            <p:cNvPr id="11" name="Straight Connector 10">
              <a:extLst>
                <a:ext uri="{FF2B5EF4-FFF2-40B4-BE49-F238E27FC236}">
                  <a16:creationId xmlns:a16="http://schemas.microsoft.com/office/drawing/2014/main" id="{47F82173-2E89-24F3-A7C3-DF3DAC7437A2}"/>
                </a:ext>
              </a:extLst>
            </p:cNvPr>
            <p:cNvCxnSpPr>
              <a:cxnSpLocks/>
            </p:cNvCxnSpPr>
            <p:nvPr/>
          </p:nvCxnSpPr>
          <p:spPr>
            <a:xfrm>
              <a:off x="558800" y="2615363"/>
              <a:ext cx="6750799"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D8744D7-9922-70D1-EC97-91CDCA2185E5}"/>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13" name="Rectangle 12">
            <a:extLst>
              <a:ext uri="{FF2B5EF4-FFF2-40B4-BE49-F238E27FC236}">
                <a16:creationId xmlns:a16="http://schemas.microsoft.com/office/drawing/2014/main" id="{468C7022-C6AF-958E-32A5-8EC9E1714E6C}"/>
              </a:ext>
            </a:extLst>
          </p:cNvPr>
          <p:cNvSpPr/>
          <p:nvPr/>
        </p:nvSpPr>
        <p:spPr>
          <a:xfrm>
            <a:off x="513719" y="3990457"/>
            <a:ext cx="990599" cy="675888"/>
          </a:xfrm>
          <a:prstGeom prst="rect">
            <a:avLst/>
          </a:prstGeom>
          <a:solidFill>
            <a:schemeClr val="bg1"/>
          </a:solidFill>
          <a:ln w="6350">
            <a:noFill/>
          </a:ln>
        </p:spPr>
        <p:style>
          <a:lnRef idx="2">
            <a:schemeClr val="accent1"/>
          </a:lnRef>
          <a:fillRef idx="0">
            <a:schemeClr val="accent1"/>
          </a:fillRef>
          <a:effectRef idx="1">
            <a:schemeClr val="accent1"/>
          </a:effectRef>
          <a:fontRef idx="minor">
            <a:schemeClr val="tx1"/>
          </a:fontRef>
        </p:style>
        <p:txBody>
          <a:bodyPr lIns="0" rIns="0" rtlCol="0" anchor="t">
            <a:noAutofit/>
          </a:bodyPr>
          <a:lstStyle/>
          <a:p>
            <a:pPr>
              <a:spcAft>
                <a:spcPts val="600"/>
              </a:spcAft>
            </a:pPr>
            <a:r>
              <a:rPr lang="en-US" sz="1200" b="1" dirty="0">
                <a:latin typeface="+mj-lt"/>
              </a:rPr>
              <a:t>20XX</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srgbClr val="262626">
                    <a:lumMod val="85000"/>
                    <a:lumOff val="15000"/>
                  </a:srgbClr>
                </a:solidFill>
                <a:effectLst/>
                <a:uLnTx/>
                <a:uFillTx/>
                <a:latin typeface="Aptos"/>
                <a:ea typeface="+mn-ea"/>
                <a:cs typeface="+mn-cs"/>
              </a:rPr>
              <a:t>Year Founded</a:t>
            </a:r>
            <a:endParaRPr lang="en-US" sz="1200" b="1" dirty="0">
              <a:latin typeface="+mj-lt"/>
            </a:endParaRPr>
          </a:p>
        </p:txBody>
      </p:sp>
      <p:sp>
        <p:nvSpPr>
          <p:cNvPr id="14" name="TextBox 13">
            <a:extLst>
              <a:ext uri="{FF2B5EF4-FFF2-40B4-BE49-F238E27FC236}">
                <a16:creationId xmlns:a16="http://schemas.microsoft.com/office/drawing/2014/main" id="{5F60F1C0-1C99-CBF2-A7FE-12B8D7B670B8}"/>
              </a:ext>
            </a:extLst>
          </p:cNvPr>
          <p:cNvSpPr txBox="1"/>
          <p:nvPr/>
        </p:nvSpPr>
        <p:spPr>
          <a:xfrm>
            <a:off x="513720" y="5039834"/>
            <a:ext cx="1731122" cy="338954"/>
          </a:xfrm>
          <a:prstGeom prst="rect">
            <a:avLst/>
          </a:prstGeom>
          <a:noFill/>
        </p:spPr>
        <p:txBody>
          <a:bodyPr wrap="square" lIns="0" rtlCol="0">
            <a:noAutofit/>
          </a:bodyPr>
          <a:lstStyle/>
          <a:p>
            <a:pPr>
              <a:spcAft>
                <a:spcPts val="1200"/>
              </a:spcAft>
            </a:pPr>
            <a:r>
              <a:rPr lang="en-US" sz="2000">
                <a:solidFill>
                  <a:schemeClr val="tx1">
                    <a:lumMod val="85000"/>
                    <a:lumOff val="15000"/>
                  </a:schemeClr>
                </a:solidFill>
                <a:latin typeface="Aptos Serif" panose="02020604070405020304" pitchFamily="18" charset="0"/>
                <a:cs typeface="Aptos Serif" panose="02020604070405020304" pitchFamily="18" charset="0"/>
              </a:rPr>
              <a:t>Geographies</a:t>
            </a:r>
          </a:p>
        </p:txBody>
      </p:sp>
      <p:grpSp>
        <p:nvGrpSpPr>
          <p:cNvPr id="15" name="Group 14">
            <a:extLst>
              <a:ext uri="{FF2B5EF4-FFF2-40B4-BE49-F238E27FC236}">
                <a16:creationId xmlns:a16="http://schemas.microsoft.com/office/drawing/2014/main" id="{B5943FDF-AF1B-9947-291A-BB5A36645299}"/>
              </a:ext>
            </a:extLst>
          </p:cNvPr>
          <p:cNvGrpSpPr/>
          <p:nvPr/>
        </p:nvGrpSpPr>
        <p:grpSpPr>
          <a:xfrm>
            <a:off x="522353" y="5409391"/>
            <a:ext cx="6837297" cy="12700"/>
            <a:chOff x="557908" y="2615363"/>
            <a:chExt cx="6751691" cy="12700"/>
          </a:xfrm>
        </p:grpSpPr>
        <p:cxnSp>
          <p:nvCxnSpPr>
            <p:cNvPr id="16" name="Straight Connector 15">
              <a:extLst>
                <a:ext uri="{FF2B5EF4-FFF2-40B4-BE49-F238E27FC236}">
                  <a16:creationId xmlns:a16="http://schemas.microsoft.com/office/drawing/2014/main" id="{28605D4A-1CF3-8688-0625-4CDED18CCD75}"/>
                </a:ext>
              </a:extLst>
            </p:cNvPr>
            <p:cNvCxnSpPr>
              <a:cxnSpLocks/>
            </p:cNvCxnSpPr>
            <p:nvPr/>
          </p:nvCxnSpPr>
          <p:spPr>
            <a:xfrm>
              <a:off x="558800" y="2615363"/>
              <a:ext cx="6750799"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DD39618-507E-18CE-D513-325D707CDD23}"/>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18" name="TextBox 17">
            <a:extLst>
              <a:ext uri="{FF2B5EF4-FFF2-40B4-BE49-F238E27FC236}">
                <a16:creationId xmlns:a16="http://schemas.microsoft.com/office/drawing/2014/main" id="{3512D58A-3186-761A-53A3-54EAF72CD6C3}"/>
              </a:ext>
            </a:extLst>
          </p:cNvPr>
          <p:cNvSpPr txBox="1"/>
          <p:nvPr/>
        </p:nvSpPr>
        <p:spPr>
          <a:xfrm>
            <a:off x="513719" y="5587326"/>
            <a:ext cx="1074789" cy="461665"/>
          </a:xfrm>
          <a:prstGeom prst="rect">
            <a:avLst/>
          </a:prstGeom>
          <a:noFill/>
        </p:spPr>
        <p:txBody>
          <a:bodyPr wrap="square" lIns="0" rtlCol="0" anchor="ctr">
            <a:spAutoFit/>
          </a:bodyPr>
          <a:lstStyle/>
          <a:p>
            <a:r>
              <a:rPr lang="en-US" sz="1200" dirty="0">
                <a:solidFill>
                  <a:schemeClr val="tx1">
                    <a:lumMod val="85000"/>
                    <a:lumOff val="15000"/>
                  </a:schemeClr>
                </a:solidFill>
              </a:rPr>
              <a:t>Office Locations</a:t>
            </a:r>
          </a:p>
        </p:txBody>
      </p:sp>
      <p:cxnSp>
        <p:nvCxnSpPr>
          <p:cNvPr id="19" name="Straight Connector 18">
            <a:extLst>
              <a:ext uri="{FF2B5EF4-FFF2-40B4-BE49-F238E27FC236}">
                <a16:creationId xmlns:a16="http://schemas.microsoft.com/office/drawing/2014/main" id="{B6CC5B7D-F712-1F57-2BE5-EA403531D987}"/>
              </a:ext>
            </a:extLst>
          </p:cNvPr>
          <p:cNvCxnSpPr>
            <a:cxnSpLocks/>
          </p:cNvCxnSpPr>
          <p:nvPr/>
        </p:nvCxnSpPr>
        <p:spPr>
          <a:xfrm>
            <a:off x="1623855" y="5607333"/>
            <a:ext cx="0" cy="354224"/>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44E48AF2-4F3F-A5D5-3ECA-84C5C33DF60D}"/>
              </a:ext>
            </a:extLst>
          </p:cNvPr>
          <p:cNvSpPr txBox="1"/>
          <p:nvPr/>
        </p:nvSpPr>
        <p:spPr>
          <a:xfrm>
            <a:off x="2125524" y="5720693"/>
            <a:ext cx="1018222" cy="215027"/>
          </a:xfrm>
          <a:prstGeom prst="rect">
            <a:avLst/>
          </a:prstGeom>
          <a:noFill/>
        </p:spPr>
        <p:txBody>
          <a:bodyPr wrap="square" lIns="0" rIns="0" rtlCol="0" anchor="ctr">
            <a:noAutofit/>
          </a:bodyPr>
          <a:lstStyle/>
          <a:p>
            <a:pPr>
              <a:lnSpc>
                <a:spcPct val="90000"/>
              </a:lnSpc>
              <a:spcAft>
                <a:spcPts val="600"/>
              </a:spcAft>
            </a:pPr>
            <a:r>
              <a:rPr lang="en-US" sz="1200">
                <a:solidFill>
                  <a:schemeClr val="tx1">
                    <a:lumMod val="85000"/>
                    <a:lumOff val="15000"/>
                  </a:schemeClr>
                </a:solidFill>
              </a:rPr>
              <a:t>Nashville, TN</a:t>
            </a:r>
          </a:p>
        </p:txBody>
      </p:sp>
      <p:sp>
        <p:nvSpPr>
          <p:cNvPr id="21" name="TextBox 20">
            <a:extLst>
              <a:ext uri="{FF2B5EF4-FFF2-40B4-BE49-F238E27FC236}">
                <a16:creationId xmlns:a16="http://schemas.microsoft.com/office/drawing/2014/main" id="{36B45C76-9824-93A0-3A95-3A67FC5EE672}"/>
              </a:ext>
            </a:extLst>
          </p:cNvPr>
          <p:cNvSpPr txBox="1"/>
          <p:nvPr/>
        </p:nvSpPr>
        <p:spPr>
          <a:xfrm>
            <a:off x="3767635" y="5708112"/>
            <a:ext cx="999172" cy="240190"/>
          </a:xfrm>
          <a:prstGeom prst="rect">
            <a:avLst/>
          </a:prstGeom>
          <a:noFill/>
        </p:spPr>
        <p:txBody>
          <a:bodyPr wrap="square" lIns="0" rIns="0" rtlCol="0" anchor="ctr">
            <a:noAutofit/>
          </a:bodyPr>
          <a:lstStyle/>
          <a:p>
            <a:pPr>
              <a:lnSpc>
                <a:spcPct val="90000"/>
              </a:lnSpc>
              <a:spcAft>
                <a:spcPts val="600"/>
              </a:spcAft>
            </a:pPr>
            <a:r>
              <a:rPr lang="en-US" sz="1200">
                <a:solidFill>
                  <a:schemeClr val="tx1">
                    <a:lumMod val="85000"/>
                    <a:lumOff val="15000"/>
                  </a:schemeClr>
                </a:solidFill>
              </a:rPr>
              <a:t>New York, NY</a:t>
            </a:r>
          </a:p>
        </p:txBody>
      </p:sp>
      <p:pic>
        <p:nvPicPr>
          <p:cNvPr id="22" name="Graphic 21" descr="Marker with solid fill">
            <a:extLst>
              <a:ext uri="{FF2B5EF4-FFF2-40B4-BE49-F238E27FC236}">
                <a16:creationId xmlns:a16="http://schemas.microsoft.com/office/drawing/2014/main" id="{79293CD7-FF0D-41BC-1280-63895F74FA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78956" y="5718172"/>
            <a:ext cx="199972" cy="199972"/>
          </a:xfrm>
          <a:prstGeom prst="rect">
            <a:avLst/>
          </a:prstGeom>
        </p:spPr>
      </p:pic>
      <p:pic>
        <p:nvPicPr>
          <p:cNvPr id="23" name="Graphic 22" descr="Marker with solid fill">
            <a:extLst>
              <a:ext uri="{FF2B5EF4-FFF2-40B4-BE49-F238E27FC236}">
                <a16:creationId xmlns:a16="http://schemas.microsoft.com/office/drawing/2014/main" id="{04E2DDB8-025D-9C1C-3380-104D8B977C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4567" y="5718172"/>
            <a:ext cx="199972" cy="199972"/>
          </a:xfrm>
          <a:prstGeom prst="rect">
            <a:avLst/>
          </a:prstGeom>
        </p:spPr>
      </p:pic>
      <p:sp>
        <p:nvSpPr>
          <p:cNvPr id="24" name="TextBox 23">
            <a:extLst>
              <a:ext uri="{FF2B5EF4-FFF2-40B4-BE49-F238E27FC236}">
                <a16:creationId xmlns:a16="http://schemas.microsoft.com/office/drawing/2014/main" id="{557DB7A3-35BA-E966-62CC-6DFC98F4A270}"/>
              </a:ext>
            </a:extLst>
          </p:cNvPr>
          <p:cNvSpPr txBox="1"/>
          <p:nvPr/>
        </p:nvSpPr>
        <p:spPr>
          <a:xfrm>
            <a:off x="5359420" y="5708112"/>
            <a:ext cx="1265335" cy="240190"/>
          </a:xfrm>
          <a:prstGeom prst="rect">
            <a:avLst/>
          </a:prstGeom>
          <a:noFill/>
        </p:spPr>
        <p:txBody>
          <a:bodyPr wrap="square" lIns="0" rIns="0" rtlCol="0" anchor="ctr">
            <a:noAutofit/>
          </a:bodyPr>
          <a:lstStyle/>
          <a:p>
            <a:pPr>
              <a:lnSpc>
                <a:spcPct val="90000"/>
              </a:lnSpc>
              <a:spcAft>
                <a:spcPts val="600"/>
              </a:spcAft>
            </a:pPr>
            <a:r>
              <a:rPr lang="en-US" sz="1200">
                <a:solidFill>
                  <a:schemeClr val="tx1">
                    <a:lumMod val="85000"/>
                    <a:lumOff val="15000"/>
                  </a:schemeClr>
                </a:solidFill>
              </a:rPr>
              <a:t>Lorem ipsum, NY</a:t>
            </a:r>
          </a:p>
        </p:txBody>
      </p:sp>
      <p:pic>
        <p:nvPicPr>
          <p:cNvPr id="25" name="Graphic 24" descr="Marker with solid fill">
            <a:extLst>
              <a:ext uri="{FF2B5EF4-FFF2-40B4-BE49-F238E27FC236}">
                <a16:creationId xmlns:a16="http://schemas.microsoft.com/office/drawing/2014/main" id="{2319CA40-F6EF-859D-68EB-D6D2D9AD3B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26353" y="5718172"/>
            <a:ext cx="199972" cy="199972"/>
          </a:xfrm>
          <a:prstGeom prst="rect">
            <a:avLst/>
          </a:prstGeom>
        </p:spPr>
      </p:pic>
      <p:sp>
        <p:nvSpPr>
          <p:cNvPr id="26" name="Rectangle 25">
            <a:extLst>
              <a:ext uri="{FF2B5EF4-FFF2-40B4-BE49-F238E27FC236}">
                <a16:creationId xmlns:a16="http://schemas.microsoft.com/office/drawing/2014/main" id="{9B88EF41-08FE-19C3-FA0D-4828F2ADA22C}"/>
              </a:ext>
            </a:extLst>
          </p:cNvPr>
          <p:cNvSpPr/>
          <p:nvPr/>
        </p:nvSpPr>
        <p:spPr>
          <a:xfrm>
            <a:off x="1872044" y="3990456"/>
            <a:ext cx="990599" cy="818763"/>
          </a:xfrm>
          <a:prstGeom prst="rect">
            <a:avLst/>
          </a:prstGeom>
          <a:solidFill>
            <a:schemeClr val="bg1"/>
          </a:solidFill>
          <a:ln w="6350">
            <a:noFill/>
          </a:ln>
        </p:spPr>
        <p:style>
          <a:lnRef idx="2">
            <a:schemeClr val="accent1"/>
          </a:lnRef>
          <a:fillRef idx="0">
            <a:schemeClr val="accent1"/>
          </a:fillRef>
          <a:effectRef idx="1">
            <a:schemeClr val="accent1"/>
          </a:effectRef>
          <a:fontRef idx="minor">
            <a:schemeClr val="tx1"/>
          </a:fontRef>
        </p:style>
        <p:txBody>
          <a:bodyPr lIns="0" rIns="0" rtlCol="0" anchor="t">
            <a:noAutofit/>
          </a:bodyPr>
          <a:lstStyle/>
          <a:p>
            <a:pPr>
              <a:spcAft>
                <a:spcPts val="600"/>
              </a:spcAft>
            </a:pPr>
            <a:r>
              <a:rPr lang="en-US" sz="1200" b="1">
                <a:latin typeface="+mj-lt"/>
              </a:rPr>
              <a:t>20XX</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262626">
                    <a:lumMod val="85000"/>
                    <a:lumOff val="15000"/>
                  </a:srgbClr>
                </a:solidFill>
                <a:effectLst/>
                <a:uLnTx/>
                <a:uFillTx/>
                <a:latin typeface="Aptos"/>
                <a:ea typeface="+mn-ea"/>
                <a:cs typeface="+mn-cs"/>
              </a:rPr>
              <a:t>Year Founded</a:t>
            </a:r>
            <a:endParaRPr lang="en-US" sz="1200" b="1">
              <a:latin typeface="+mj-lt"/>
            </a:endParaRPr>
          </a:p>
        </p:txBody>
      </p:sp>
      <p:sp>
        <p:nvSpPr>
          <p:cNvPr id="27" name="Rectangle 26">
            <a:extLst>
              <a:ext uri="{FF2B5EF4-FFF2-40B4-BE49-F238E27FC236}">
                <a16:creationId xmlns:a16="http://schemas.microsoft.com/office/drawing/2014/main" id="{F0B58D6C-EA3B-7629-29C3-BA77DCF12A49}"/>
              </a:ext>
            </a:extLst>
          </p:cNvPr>
          <p:cNvSpPr/>
          <p:nvPr/>
        </p:nvSpPr>
        <p:spPr>
          <a:xfrm>
            <a:off x="3230369" y="3990456"/>
            <a:ext cx="990599" cy="818763"/>
          </a:xfrm>
          <a:prstGeom prst="rect">
            <a:avLst/>
          </a:prstGeom>
          <a:solidFill>
            <a:schemeClr val="bg1"/>
          </a:solidFill>
          <a:ln w="6350">
            <a:noFill/>
          </a:ln>
        </p:spPr>
        <p:style>
          <a:lnRef idx="2">
            <a:schemeClr val="accent1"/>
          </a:lnRef>
          <a:fillRef idx="0">
            <a:schemeClr val="accent1"/>
          </a:fillRef>
          <a:effectRef idx="1">
            <a:schemeClr val="accent1"/>
          </a:effectRef>
          <a:fontRef idx="minor">
            <a:schemeClr val="tx1"/>
          </a:fontRef>
        </p:style>
        <p:txBody>
          <a:bodyPr lIns="0" rIns="0" rtlCol="0" anchor="t">
            <a:noAutofit/>
          </a:bodyPr>
          <a:lstStyle/>
          <a:p>
            <a:pPr>
              <a:spcAft>
                <a:spcPts val="600"/>
              </a:spcAft>
            </a:pPr>
            <a:r>
              <a:rPr lang="en-US" sz="1200" b="1">
                <a:latin typeface="+mj-lt"/>
              </a:rPr>
              <a:t>20XX</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262626">
                    <a:lumMod val="85000"/>
                    <a:lumOff val="15000"/>
                  </a:srgbClr>
                </a:solidFill>
                <a:effectLst/>
                <a:uLnTx/>
                <a:uFillTx/>
                <a:latin typeface="Aptos"/>
                <a:ea typeface="+mn-ea"/>
                <a:cs typeface="+mn-cs"/>
              </a:rPr>
              <a:t>Year Founded</a:t>
            </a:r>
            <a:endParaRPr lang="en-US" sz="1200" b="1">
              <a:latin typeface="+mj-lt"/>
            </a:endParaRPr>
          </a:p>
        </p:txBody>
      </p:sp>
      <p:sp>
        <p:nvSpPr>
          <p:cNvPr id="28" name="Rectangle 27">
            <a:extLst>
              <a:ext uri="{FF2B5EF4-FFF2-40B4-BE49-F238E27FC236}">
                <a16:creationId xmlns:a16="http://schemas.microsoft.com/office/drawing/2014/main" id="{B1E4FD80-2B85-C106-8D5B-5F848D5FBD1A}"/>
              </a:ext>
            </a:extLst>
          </p:cNvPr>
          <p:cNvSpPr/>
          <p:nvPr/>
        </p:nvSpPr>
        <p:spPr>
          <a:xfrm>
            <a:off x="4588694" y="3990456"/>
            <a:ext cx="990599" cy="818763"/>
          </a:xfrm>
          <a:prstGeom prst="rect">
            <a:avLst/>
          </a:prstGeom>
          <a:solidFill>
            <a:schemeClr val="bg1"/>
          </a:solidFill>
          <a:ln w="6350">
            <a:noFill/>
          </a:ln>
        </p:spPr>
        <p:style>
          <a:lnRef idx="2">
            <a:schemeClr val="accent1"/>
          </a:lnRef>
          <a:fillRef idx="0">
            <a:schemeClr val="accent1"/>
          </a:fillRef>
          <a:effectRef idx="1">
            <a:schemeClr val="accent1"/>
          </a:effectRef>
          <a:fontRef idx="minor">
            <a:schemeClr val="tx1"/>
          </a:fontRef>
        </p:style>
        <p:txBody>
          <a:bodyPr lIns="0" rIns="0" rtlCol="0" anchor="t">
            <a:noAutofit/>
          </a:bodyPr>
          <a:lstStyle/>
          <a:p>
            <a:pPr>
              <a:spcAft>
                <a:spcPts val="600"/>
              </a:spcAft>
            </a:pPr>
            <a:r>
              <a:rPr lang="en-US" sz="1200" b="1">
                <a:latin typeface="+mj-lt"/>
              </a:rPr>
              <a:t>20XX</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262626">
                    <a:lumMod val="85000"/>
                    <a:lumOff val="15000"/>
                  </a:srgbClr>
                </a:solidFill>
                <a:effectLst/>
                <a:uLnTx/>
                <a:uFillTx/>
                <a:latin typeface="Aptos"/>
                <a:ea typeface="+mn-ea"/>
                <a:cs typeface="+mn-cs"/>
              </a:rPr>
              <a:t>Year Founded</a:t>
            </a:r>
            <a:endParaRPr lang="en-US" sz="1200" b="1">
              <a:latin typeface="+mj-lt"/>
            </a:endParaRPr>
          </a:p>
        </p:txBody>
      </p:sp>
      <p:grpSp>
        <p:nvGrpSpPr>
          <p:cNvPr id="29" name="Group 28">
            <a:extLst>
              <a:ext uri="{FF2B5EF4-FFF2-40B4-BE49-F238E27FC236}">
                <a16:creationId xmlns:a16="http://schemas.microsoft.com/office/drawing/2014/main" id="{6D3887F9-43A0-1DC4-0818-9B0F329AA4EF}"/>
              </a:ext>
            </a:extLst>
          </p:cNvPr>
          <p:cNvGrpSpPr/>
          <p:nvPr/>
        </p:nvGrpSpPr>
        <p:grpSpPr>
          <a:xfrm>
            <a:off x="1623440" y="3990250"/>
            <a:ext cx="68737" cy="614477"/>
            <a:chOff x="1659155" y="4048306"/>
            <a:chExt cx="68737" cy="614477"/>
          </a:xfrm>
        </p:grpSpPr>
        <p:cxnSp>
          <p:nvCxnSpPr>
            <p:cNvPr id="30" name="Straight Connector 29">
              <a:extLst>
                <a:ext uri="{FF2B5EF4-FFF2-40B4-BE49-F238E27FC236}">
                  <a16:creationId xmlns:a16="http://schemas.microsoft.com/office/drawing/2014/main" id="{048F7069-4A6F-74FD-0414-5CE78F79110D}"/>
                </a:ext>
              </a:extLst>
            </p:cNvPr>
            <p:cNvCxnSpPr/>
            <p:nvPr/>
          </p:nvCxnSpPr>
          <p:spPr>
            <a:xfrm>
              <a:off x="1661432" y="4048306"/>
              <a:ext cx="0" cy="614477"/>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31" name="Isosceles Triangle 30">
              <a:extLst>
                <a:ext uri="{FF2B5EF4-FFF2-40B4-BE49-F238E27FC236}">
                  <a16:creationId xmlns:a16="http://schemas.microsoft.com/office/drawing/2014/main" id="{E37290E0-690A-E852-0860-75A272CF69FA}"/>
                </a:ext>
              </a:extLst>
            </p:cNvPr>
            <p:cNvSpPr/>
            <p:nvPr/>
          </p:nvSpPr>
          <p:spPr>
            <a:xfrm rot="5400000">
              <a:off x="1645284" y="4321176"/>
              <a:ext cx="96480" cy="6873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C5F87823-F8F7-6785-7A1F-0ED3E542CF28}"/>
              </a:ext>
            </a:extLst>
          </p:cNvPr>
          <p:cNvGrpSpPr/>
          <p:nvPr/>
        </p:nvGrpSpPr>
        <p:grpSpPr>
          <a:xfrm>
            <a:off x="3001242" y="3990250"/>
            <a:ext cx="68737" cy="614477"/>
            <a:chOff x="1659155" y="4048306"/>
            <a:chExt cx="68737" cy="614477"/>
          </a:xfrm>
        </p:grpSpPr>
        <p:cxnSp>
          <p:nvCxnSpPr>
            <p:cNvPr id="33" name="Straight Connector 32">
              <a:extLst>
                <a:ext uri="{FF2B5EF4-FFF2-40B4-BE49-F238E27FC236}">
                  <a16:creationId xmlns:a16="http://schemas.microsoft.com/office/drawing/2014/main" id="{013C91CB-128F-7149-BEE4-DF11BE3AF210}"/>
                </a:ext>
              </a:extLst>
            </p:cNvPr>
            <p:cNvCxnSpPr/>
            <p:nvPr/>
          </p:nvCxnSpPr>
          <p:spPr>
            <a:xfrm>
              <a:off x="1661432" y="4048306"/>
              <a:ext cx="0" cy="614477"/>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34" name="Isosceles Triangle 33">
              <a:extLst>
                <a:ext uri="{FF2B5EF4-FFF2-40B4-BE49-F238E27FC236}">
                  <a16:creationId xmlns:a16="http://schemas.microsoft.com/office/drawing/2014/main" id="{5956A1D7-54FC-75B6-B2BA-D7BA6B902913}"/>
                </a:ext>
              </a:extLst>
            </p:cNvPr>
            <p:cNvSpPr/>
            <p:nvPr/>
          </p:nvSpPr>
          <p:spPr>
            <a:xfrm rot="5400000">
              <a:off x="1645284" y="4321176"/>
              <a:ext cx="96480" cy="6873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C0CCF87C-5A1E-80C1-9F7D-DCF0C9E3C104}"/>
              </a:ext>
            </a:extLst>
          </p:cNvPr>
          <p:cNvGrpSpPr/>
          <p:nvPr/>
        </p:nvGrpSpPr>
        <p:grpSpPr>
          <a:xfrm>
            <a:off x="4379044" y="3990250"/>
            <a:ext cx="68737" cy="614477"/>
            <a:chOff x="1659155" y="4048306"/>
            <a:chExt cx="68737" cy="614477"/>
          </a:xfrm>
        </p:grpSpPr>
        <p:cxnSp>
          <p:nvCxnSpPr>
            <p:cNvPr id="36" name="Straight Connector 35">
              <a:extLst>
                <a:ext uri="{FF2B5EF4-FFF2-40B4-BE49-F238E27FC236}">
                  <a16:creationId xmlns:a16="http://schemas.microsoft.com/office/drawing/2014/main" id="{9D26362C-566F-9EAC-0C63-74599AB435FA}"/>
                </a:ext>
              </a:extLst>
            </p:cNvPr>
            <p:cNvCxnSpPr/>
            <p:nvPr/>
          </p:nvCxnSpPr>
          <p:spPr>
            <a:xfrm>
              <a:off x="1661432" y="4048306"/>
              <a:ext cx="0" cy="614477"/>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37" name="Isosceles Triangle 36">
              <a:extLst>
                <a:ext uri="{FF2B5EF4-FFF2-40B4-BE49-F238E27FC236}">
                  <a16:creationId xmlns:a16="http://schemas.microsoft.com/office/drawing/2014/main" id="{7E58688C-D1DE-E64C-73AD-AC450F522465}"/>
                </a:ext>
              </a:extLst>
            </p:cNvPr>
            <p:cNvSpPr/>
            <p:nvPr/>
          </p:nvSpPr>
          <p:spPr>
            <a:xfrm rot="5400000">
              <a:off x="1645284" y="4321176"/>
              <a:ext cx="96480" cy="6873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D7DE17F1-0061-A1A0-1089-D3F8A0BB24CB}"/>
              </a:ext>
            </a:extLst>
          </p:cNvPr>
          <p:cNvGrpSpPr/>
          <p:nvPr/>
        </p:nvGrpSpPr>
        <p:grpSpPr>
          <a:xfrm>
            <a:off x="5744146" y="3990250"/>
            <a:ext cx="68737" cy="614477"/>
            <a:chOff x="5779861" y="3882724"/>
            <a:chExt cx="68737" cy="614477"/>
          </a:xfrm>
        </p:grpSpPr>
        <p:cxnSp>
          <p:nvCxnSpPr>
            <p:cNvPr id="39" name="Straight Connector 38">
              <a:extLst>
                <a:ext uri="{FF2B5EF4-FFF2-40B4-BE49-F238E27FC236}">
                  <a16:creationId xmlns:a16="http://schemas.microsoft.com/office/drawing/2014/main" id="{A7CFE75A-9C50-8800-9E64-B4E10EFEB5C6}"/>
                </a:ext>
              </a:extLst>
            </p:cNvPr>
            <p:cNvCxnSpPr/>
            <p:nvPr/>
          </p:nvCxnSpPr>
          <p:spPr>
            <a:xfrm>
              <a:off x="5782138" y="3882724"/>
              <a:ext cx="0" cy="614477"/>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40" name="Isosceles Triangle 39">
              <a:extLst>
                <a:ext uri="{FF2B5EF4-FFF2-40B4-BE49-F238E27FC236}">
                  <a16:creationId xmlns:a16="http://schemas.microsoft.com/office/drawing/2014/main" id="{2F587C3C-B8CA-0C80-FE72-4627817968EF}"/>
                </a:ext>
              </a:extLst>
            </p:cNvPr>
            <p:cNvSpPr/>
            <p:nvPr/>
          </p:nvSpPr>
          <p:spPr>
            <a:xfrm rot="5400000">
              <a:off x="5765990" y="4155594"/>
              <a:ext cx="96480" cy="6873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CC39BC02-6E78-36B2-B7FB-99DA04ABFCA2}"/>
              </a:ext>
            </a:extLst>
          </p:cNvPr>
          <p:cNvSpPr txBox="1"/>
          <p:nvPr/>
        </p:nvSpPr>
        <p:spPr>
          <a:xfrm>
            <a:off x="513720" y="1086407"/>
            <a:ext cx="3826624"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Fund Performance </a:t>
            </a:r>
          </a:p>
        </p:txBody>
      </p:sp>
      <p:sp>
        <p:nvSpPr>
          <p:cNvPr id="43" name="TextBox 42">
            <a:extLst>
              <a:ext uri="{FF2B5EF4-FFF2-40B4-BE49-F238E27FC236}">
                <a16:creationId xmlns:a16="http://schemas.microsoft.com/office/drawing/2014/main" id="{60D2E8AC-0FD6-14EC-DCD7-B820920DCB03}"/>
              </a:ext>
            </a:extLst>
          </p:cNvPr>
          <p:cNvSpPr txBox="1">
            <a:spLocks/>
          </p:cNvSpPr>
          <p:nvPr/>
        </p:nvSpPr>
        <p:spPr>
          <a:xfrm>
            <a:off x="8951846" y="355153"/>
            <a:ext cx="2485412" cy="480193"/>
          </a:xfrm>
          <a:prstGeom prst="rect">
            <a:avLst/>
          </a:prstGeom>
          <a:noFill/>
        </p:spPr>
        <p:txBody>
          <a:bodyPr wrap="square" rtlCol="0">
            <a:noAutofit/>
          </a:bodyPr>
          <a:lstStyle/>
          <a:p>
            <a:r>
              <a:rPr lang="en-US" sz="2800" b="1" dirty="0">
                <a:solidFill>
                  <a:srgbClr val="1E81CC"/>
                </a:solidFill>
                <a:latin typeface="Aptos Serif" panose="02020604070405020304" pitchFamily="18" charset="0"/>
                <a:ea typeface="+mj-ea"/>
                <a:cs typeface="Aptos Serif" panose="02020604070405020304" pitchFamily="18" charset="0"/>
              </a:rPr>
              <a:t>$400+</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dirty="0">
                <a:solidFill>
                  <a:prstClr val="black"/>
                </a:solidFill>
                <a:latin typeface="Aptos" panose="02110004020202020204"/>
              </a:rPr>
              <a:t>Assets Under Management</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400" dirty="0">
              <a:solidFill>
                <a:prstClr val="black"/>
              </a:solidFill>
              <a:latin typeface="Aptos" panose="02110004020202020204"/>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sz="1400"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E81CC"/>
                </a:solidFill>
                <a:effectLst/>
                <a:uLnTx/>
                <a:uFillTx/>
                <a:latin typeface="Aptos Serif" panose="02020604070405020304" pitchFamily="18" charset="0"/>
                <a:ea typeface="+mn-ea"/>
                <a:cs typeface="Aptos Serif" panose="02020604070405020304" pitchFamily="18" charset="0"/>
              </a:rPr>
              <a:t>38</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Total Investments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E81CC"/>
                </a:solidFill>
                <a:effectLst/>
                <a:uLnTx/>
                <a:uFillTx/>
                <a:latin typeface="Aptos Serif" panose="02020604070405020304" pitchFamily="18" charset="0"/>
                <a:ea typeface="+mn-ea"/>
                <a:cs typeface="Aptos Serif" panose="02020604070405020304" pitchFamily="18" charset="0"/>
              </a:rPr>
              <a:t>Series - B</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Investment Stage</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E81CC"/>
                </a:solidFill>
                <a:effectLst/>
                <a:uLnTx/>
                <a:uFillTx/>
                <a:latin typeface="Aptos Serif" panose="02020604070405020304" pitchFamily="18" charset="0"/>
                <a:ea typeface="+mn-ea"/>
                <a:cs typeface="Aptos Serif" panose="02020604070405020304" pitchFamily="18" charset="0"/>
              </a:rPr>
              <a:t>$5M-$15M</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Estimated Check Size</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E81CC"/>
                </a:solidFill>
                <a:effectLst/>
                <a:uLnTx/>
                <a:uFillTx/>
                <a:latin typeface="Aptos Serif" panose="02020604070405020304" pitchFamily="18" charset="0"/>
                <a:ea typeface="+mn-ea"/>
                <a:cs typeface="Aptos Serif" panose="02020604070405020304" pitchFamily="18" charset="0"/>
              </a:rPr>
              <a:t>10%-30%</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Targeted Fully Diluted</a:t>
            </a:r>
            <a:endParaRPr lang="en-US" sz="2800" b="1" dirty="0">
              <a:solidFill>
                <a:srgbClr val="5AA9E6"/>
              </a:solidFill>
              <a:latin typeface="Aptos" panose="020B0004020202020204" pitchFamily="34" charset="0"/>
              <a:ea typeface="+mj-ea"/>
            </a:endParaRPr>
          </a:p>
        </p:txBody>
      </p:sp>
      <p:sp>
        <p:nvSpPr>
          <p:cNvPr id="42" name="Footer Placeholder 41">
            <a:extLst>
              <a:ext uri="{FF2B5EF4-FFF2-40B4-BE49-F238E27FC236}">
                <a16:creationId xmlns:a16="http://schemas.microsoft.com/office/drawing/2014/main" id="{5AF5CB0C-1155-EED6-2C29-4E9A72659A15}"/>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
        <p:nvSpPr>
          <p:cNvPr id="44" name="TextBox 43">
            <a:extLst>
              <a:ext uri="{FF2B5EF4-FFF2-40B4-BE49-F238E27FC236}">
                <a16:creationId xmlns:a16="http://schemas.microsoft.com/office/drawing/2014/main" id="{7385E687-ABE8-FD99-717D-88A56797F2CF}"/>
              </a:ext>
            </a:extLst>
          </p:cNvPr>
          <p:cNvSpPr txBox="1"/>
          <p:nvPr/>
        </p:nvSpPr>
        <p:spPr>
          <a:xfrm>
            <a:off x="11428787" y="6435041"/>
            <a:ext cx="344966" cy="246221"/>
          </a:xfrm>
          <a:prstGeom prst="rect">
            <a:avLst/>
          </a:prstGeom>
          <a:noFill/>
        </p:spPr>
        <p:txBody>
          <a:bodyPr wrap="none" rtlCol="0" anchor="ctr">
            <a:noAutofit/>
          </a:bodyPr>
          <a:lstStyle/>
          <a:p>
            <a:pPr algn="r"/>
            <a:fld id="{F6A62140-F3D2-42D5-B1F9-9337C2D324D2}" type="slidenum">
              <a:rPr lang="en-US" sz="1000" baseline="0" smtClean="0"/>
              <a:pPr algn="r"/>
              <a:t>6</a:t>
            </a:fld>
            <a:endParaRPr lang="en-US" sz="1000" baseline="0" dirty="0"/>
          </a:p>
        </p:txBody>
      </p:sp>
      <p:cxnSp>
        <p:nvCxnSpPr>
          <p:cNvPr id="46" name="Straight Connector 45">
            <a:extLst>
              <a:ext uri="{FF2B5EF4-FFF2-40B4-BE49-F238E27FC236}">
                <a16:creationId xmlns:a16="http://schemas.microsoft.com/office/drawing/2014/main" id="{F85EE2A5-4925-22F2-D1DD-1665B0996296}"/>
              </a:ext>
            </a:extLst>
          </p:cNvPr>
          <p:cNvCxnSpPr/>
          <p:nvPr/>
        </p:nvCxnSpPr>
        <p:spPr>
          <a:xfrm>
            <a:off x="11399240" y="6480050"/>
            <a:ext cx="0" cy="150409"/>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1182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CA6E5B6-E536-C65C-F20B-39A45144A9E1}"/>
              </a:ext>
            </a:extLst>
          </p:cNvPr>
          <p:cNvSpPr/>
          <p:nvPr/>
        </p:nvSpPr>
        <p:spPr>
          <a:xfrm>
            <a:off x="253706" y="2262432"/>
            <a:ext cx="11938295" cy="3941248"/>
          </a:xfrm>
          <a:prstGeom prst="rect">
            <a:avLst/>
          </a:prstGeom>
          <a:solidFill>
            <a:srgbClr val="EDF0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nvGrpSpPr>
          <p:cNvPr id="35" name="Group 34">
            <a:extLst>
              <a:ext uri="{FF2B5EF4-FFF2-40B4-BE49-F238E27FC236}">
                <a16:creationId xmlns:a16="http://schemas.microsoft.com/office/drawing/2014/main" id="{CEC14EAD-9132-FDF1-DA14-443CCAD3FD5D}"/>
              </a:ext>
            </a:extLst>
          </p:cNvPr>
          <p:cNvGrpSpPr/>
          <p:nvPr/>
        </p:nvGrpSpPr>
        <p:grpSpPr>
          <a:xfrm rot="5400000">
            <a:off x="-878961" y="4768594"/>
            <a:ext cx="2853992" cy="16197"/>
            <a:chOff x="558800" y="2610864"/>
            <a:chExt cx="3378200" cy="4499"/>
          </a:xfrm>
        </p:grpSpPr>
        <p:cxnSp>
          <p:nvCxnSpPr>
            <p:cNvPr id="36" name="Straight Connector 35">
              <a:extLst>
                <a:ext uri="{FF2B5EF4-FFF2-40B4-BE49-F238E27FC236}">
                  <a16:creationId xmlns:a16="http://schemas.microsoft.com/office/drawing/2014/main" id="{F67160B0-8FF3-53B9-951F-0D3D2BFBFEA3}"/>
                </a:ext>
              </a:extLst>
            </p:cNvPr>
            <p:cNvCxnSpPr>
              <a:cxnSpLocks/>
            </p:cNvCxnSpPr>
            <p:nvPr/>
          </p:nvCxnSpPr>
          <p:spPr>
            <a:xfrm>
              <a:off x="558800" y="2615363"/>
              <a:ext cx="337820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AE50DFD-1212-5825-C1A5-9B4C23EBA08F}"/>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DF879EA2-CEB5-891A-B0A8-5442DA28C8FE}"/>
              </a:ext>
            </a:extLst>
          </p:cNvPr>
          <p:cNvGrpSpPr/>
          <p:nvPr/>
        </p:nvGrpSpPr>
        <p:grpSpPr>
          <a:xfrm rot="5400000">
            <a:off x="2873703" y="4768594"/>
            <a:ext cx="2853992" cy="16197"/>
            <a:chOff x="558800" y="2610864"/>
            <a:chExt cx="3378200" cy="4499"/>
          </a:xfrm>
        </p:grpSpPr>
        <p:cxnSp>
          <p:nvCxnSpPr>
            <p:cNvPr id="39" name="Straight Connector 38">
              <a:extLst>
                <a:ext uri="{FF2B5EF4-FFF2-40B4-BE49-F238E27FC236}">
                  <a16:creationId xmlns:a16="http://schemas.microsoft.com/office/drawing/2014/main" id="{94A6835B-AA41-903E-F1D3-DC45F0F0A6C8}"/>
                </a:ext>
              </a:extLst>
            </p:cNvPr>
            <p:cNvCxnSpPr>
              <a:cxnSpLocks/>
            </p:cNvCxnSpPr>
            <p:nvPr/>
          </p:nvCxnSpPr>
          <p:spPr>
            <a:xfrm>
              <a:off x="558800" y="2615363"/>
              <a:ext cx="337820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132467B-E677-D7E6-E00F-CDF88D120057}"/>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41" name="Group 40">
            <a:extLst>
              <a:ext uri="{FF2B5EF4-FFF2-40B4-BE49-F238E27FC236}">
                <a16:creationId xmlns:a16="http://schemas.microsoft.com/office/drawing/2014/main" id="{9652FC3C-7C70-4DE8-964F-4ADB28DD6AB4}"/>
              </a:ext>
            </a:extLst>
          </p:cNvPr>
          <p:cNvGrpSpPr/>
          <p:nvPr/>
        </p:nvGrpSpPr>
        <p:grpSpPr>
          <a:xfrm rot="5400000">
            <a:off x="7106167" y="4768594"/>
            <a:ext cx="2853992" cy="16197"/>
            <a:chOff x="558800" y="2610864"/>
            <a:chExt cx="3378200" cy="4499"/>
          </a:xfrm>
        </p:grpSpPr>
        <p:cxnSp>
          <p:nvCxnSpPr>
            <p:cNvPr id="42" name="Straight Connector 41">
              <a:extLst>
                <a:ext uri="{FF2B5EF4-FFF2-40B4-BE49-F238E27FC236}">
                  <a16:creationId xmlns:a16="http://schemas.microsoft.com/office/drawing/2014/main" id="{3724756B-DABC-0A5B-B345-8F0E444F9BAE}"/>
                </a:ext>
              </a:extLst>
            </p:cNvPr>
            <p:cNvCxnSpPr>
              <a:cxnSpLocks/>
            </p:cNvCxnSpPr>
            <p:nvPr/>
          </p:nvCxnSpPr>
          <p:spPr>
            <a:xfrm>
              <a:off x="558800" y="2615363"/>
              <a:ext cx="337820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C45E6C8-9864-2EC7-171D-695C542B449C}"/>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2" name="Text Placeholder 21">
            <a:extLst>
              <a:ext uri="{FF2B5EF4-FFF2-40B4-BE49-F238E27FC236}">
                <a16:creationId xmlns:a16="http://schemas.microsoft.com/office/drawing/2014/main" id="{2F8541E9-CF5B-8F14-B9E5-3E4A4CF16C46}"/>
              </a:ext>
            </a:extLst>
          </p:cNvPr>
          <p:cNvSpPr>
            <a:spLocks noGrp="1"/>
          </p:cNvSpPr>
          <p:nvPr>
            <p:ph type="body" sz="quarter" idx="12"/>
          </p:nvPr>
        </p:nvSpPr>
        <p:spPr/>
        <p:txBody>
          <a:bodyPr/>
          <a:lstStyle/>
          <a:p>
            <a:r>
              <a:rPr lang="en-US" dirty="0"/>
              <a:t>One-line statement of the central tension or market gap</a:t>
            </a:r>
          </a:p>
        </p:txBody>
      </p:sp>
      <p:sp>
        <p:nvSpPr>
          <p:cNvPr id="21" name="Title 20">
            <a:extLst>
              <a:ext uri="{FF2B5EF4-FFF2-40B4-BE49-F238E27FC236}">
                <a16:creationId xmlns:a16="http://schemas.microsoft.com/office/drawing/2014/main" id="{1ACF9F77-5E5E-E036-E517-DD563E7AA64D}"/>
              </a:ext>
            </a:extLst>
          </p:cNvPr>
          <p:cNvSpPr>
            <a:spLocks noGrp="1"/>
          </p:cNvSpPr>
          <p:nvPr>
            <p:ph type="ctrTitle"/>
          </p:nvPr>
        </p:nvSpPr>
        <p:spPr/>
        <p:txBody>
          <a:bodyPr/>
          <a:lstStyle/>
          <a:p>
            <a:r>
              <a:rPr lang="en-US" dirty="0"/>
              <a:t>Header that frames the core challenge in the market</a:t>
            </a:r>
          </a:p>
        </p:txBody>
      </p:sp>
      <p:sp>
        <p:nvSpPr>
          <p:cNvPr id="23" name="Text Placeholder 22">
            <a:extLst>
              <a:ext uri="{FF2B5EF4-FFF2-40B4-BE49-F238E27FC236}">
                <a16:creationId xmlns:a16="http://schemas.microsoft.com/office/drawing/2014/main" id="{8E97B78B-A0D7-DD08-6ADB-85456853455B}"/>
              </a:ext>
            </a:extLst>
          </p:cNvPr>
          <p:cNvSpPr>
            <a:spLocks noGrp="1"/>
          </p:cNvSpPr>
          <p:nvPr>
            <p:ph type="body" sz="quarter" idx="13"/>
          </p:nvPr>
        </p:nvSpPr>
        <p:spPr/>
        <p:txBody>
          <a:bodyPr/>
          <a:lstStyle/>
          <a:p>
            <a:r>
              <a:rPr lang="en-US" dirty="0"/>
              <a:t>Contextual paragraph on why this problem matters. Include Macro trend + evidence of shift + consequences of inaction. </a:t>
            </a:r>
            <a:br>
              <a:rPr lang="en-US" dirty="0"/>
            </a:br>
            <a:r>
              <a:rPr lang="en-US" dirty="0"/>
              <a:t>It goes here in two lines </a:t>
            </a:r>
          </a:p>
        </p:txBody>
      </p:sp>
      <p:sp>
        <p:nvSpPr>
          <p:cNvPr id="24" name="Picture Placeholder 23">
            <a:extLst>
              <a:ext uri="{FF2B5EF4-FFF2-40B4-BE49-F238E27FC236}">
                <a16:creationId xmlns:a16="http://schemas.microsoft.com/office/drawing/2014/main" id="{1E35E3D9-935B-EC8B-3FBF-CC4A0E3491AD}"/>
              </a:ext>
            </a:extLst>
          </p:cNvPr>
          <p:cNvSpPr>
            <a:spLocks noGrp="1"/>
          </p:cNvSpPr>
          <p:nvPr>
            <p:ph type="pic" sz="quarter" idx="17"/>
          </p:nvPr>
        </p:nvSpPr>
        <p:spPr/>
        <p:txBody>
          <a:bodyPr/>
          <a:lstStyle/>
          <a:p>
            <a:endParaRPr lang="en-US"/>
          </a:p>
        </p:txBody>
      </p:sp>
      <p:sp>
        <p:nvSpPr>
          <p:cNvPr id="25" name="Picture Placeholder 24">
            <a:extLst>
              <a:ext uri="{FF2B5EF4-FFF2-40B4-BE49-F238E27FC236}">
                <a16:creationId xmlns:a16="http://schemas.microsoft.com/office/drawing/2014/main" id="{79CCA6EF-2A7B-F531-D946-6B9239382AF5}"/>
              </a:ext>
            </a:extLst>
          </p:cNvPr>
          <p:cNvSpPr>
            <a:spLocks noGrp="1"/>
          </p:cNvSpPr>
          <p:nvPr>
            <p:ph type="pic" sz="quarter" idx="18"/>
          </p:nvPr>
        </p:nvSpPr>
        <p:spPr/>
        <p:txBody>
          <a:bodyPr/>
          <a:lstStyle/>
          <a:p>
            <a:endParaRPr lang="en-US"/>
          </a:p>
        </p:txBody>
      </p:sp>
      <p:sp>
        <p:nvSpPr>
          <p:cNvPr id="26" name="Picture Placeholder 25">
            <a:extLst>
              <a:ext uri="{FF2B5EF4-FFF2-40B4-BE49-F238E27FC236}">
                <a16:creationId xmlns:a16="http://schemas.microsoft.com/office/drawing/2014/main" id="{04740A2D-D103-2C7E-FE15-E62D098D95DA}"/>
              </a:ext>
            </a:extLst>
          </p:cNvPr>
          <p:cNvSpPr>
            <a:spLocks noGrp="1"/>
          </p:cNvSpPr>
          <p:nvPr>
            <p:ph type="pic" sz="quarter" idx="19"/>
          </p:nvPr>
        </p:nvSpPr>
        <p:spPr/>
        <p:txBody>
          <a:bodyPr/>
          <a:lstStyle/>
          <a:p>
            <a:endParaRPr lang="en-US"/>
          </a:p>
        </p:txBody>
      </p:sp>
      <p:sp>
        <p:nvSpPr>
          <p:cNvPr id="27" name="Text Placeholder 26">
            <a:extLst>
              <a:ext uri="{FF2B5EF4-FFF2-40B4-BE49-F238E27FC236}">
                <a16:creationId xmlns:a16="http://schemas.microsoft.com/office/drawing/2014/main" id="{495176D7-6EB8-78DB-41C9-F320E2039669}"/>
              </a:ext>
            </a:extLst>
          </p:cNvPr>
          <p:cNvSpPr>
            <a:spLocks noGrp="1"/>
          </p:cNvSpPr>
          <p:nvPr>
            <p:ph type="body" sz="quarter" idx="21"/>
          </p:nvPr>
        </p:nvSpPr>
        <p:spPr/>
        <p:txBody>
          <a:bodyPr/>
          <a:lstStyle/>
          <a:p>
            <a:r>
              <a:rPr lang="en-US" dirty="0"/>
              <a:t>Highlight inefficiencies or founder pain points</a:t>
            </a:r>
          </a:p>
        </p:txBody>
      </p:sp>
      <p:sp>
        <p:nvSpPr>
          <p:cNvPr id="28" name="Text Placeholder 27">
            <a:extLst>
              <a:ext uri="{FF2B5EF4-FFF2-40B4-BE49-F238E27FC236}">
                <a16:creationId xmlns:a16="http://schemas.microsoft.com/office/drawing/2014/main" id="{D963CB7A-D062-CED9-04D8-124088B20489}"/>
              </a:ext>
            </a:extLst>
          </p:cNvPr>
          <p:cNvSpPr>
            <a:spLocks noGrp="1"/>
          </p:cNvSpPr>
          <p:nvPr>
            <p:ph type="body" sz="quarter" idx="22"/>
          </p:nvPr>
        </p:nvSpPr>
        <p:spPr/>
        <p:txBody>
          <a:bodyPr/>
          <a:lstStyle/>
          <a:p>
            <a:endParaRPr lang="en-US"/>
          </a:p>
        </p:txBody>
      </p:sp>
      <p:sp>
        <p:nvSpPr>
          <p:cNvPr id="29" name="Text Placeholder 28">
            <a:extLst>
              <a:ext uri="{FF2B5EF4-FFF2-40B4-BE49-F238E27FC236}">
                <a16:creationId xmlns:a16="http://schemas.microsoft.com/office/drawing/2014/main" id="{80DE96AB-5D80-338B-3071-C678E03445B9}"/>
              </a:ext>
            </a:extLst>
          </p:cNvPr>
          <p:cNvSpPr>
            <a:spLocks noGrp="1"/>
          </p:cNvSpPr>
          <p:nvPr>
            <p:ph type="body" sz="quarter" idx="23"/>
          </p:nvPr>
        </p:nvSpPr>
        <p:spPr/>
        <p:txBody>
          <a:bodyPr/>
          <a:lstStyle/>
          <a:p>
            <a:r>
              <a:rPr lang="en-US" dirty="0"/>
              <a:t>Point out investor-side misalignment or outdated models</a:t>
            </a:r>
          </a:p>
        </p:txBody>
      </p:sp>
      <p:sp>
        <p:nvSpPr>
          <p:cNvPr id="30" name="Text Placeholder 29">
            <a:extLst>
              <a:ext uri="{FF2B5EF4-FFF2-40B4-BE49-F238E27FC236}">
                <a16:creationId xmlns:a16="http://schemas.microsoft.com/office/drawing/2014/main" id="{F0C227E8-C28E-5ADE-188D-85C230111B12}"/>
              </a:ext>
            </a:extLst>
          </p:cNvPr>
          <p:cNvSpPr>
            <a:spLocks noGrp="1"/>
          </p:cNvSpPr>
          <p:nvPr>
            <p:ph type="body" sz="quarter" idx="24"/>
          </p:nvPr>
        </p:nvSpPr>
        <p:spPr/>
        <p:txBody>
          <a:bodyPr/>
          <a:lstStyle/>
          <a:p>
            <a:endParaRPr lang="en-US"/>
          </a:p>
        </p:txBody>
      </p:sp>
      <p:sp>
        <p:nvSpPr>
          <p:cNvPr id="31" name="Text Placeholder 30">
            <a:extLst>
              <a:ext uri="{FF2B5EF4-FFF2-40B4-BE49-F238E27FC236}">
                <a16:creationId xmlns:a16="http://schemas.microsoft.com/office/drawing/2014/main" id="{CF694018-39BB-C61C-93A3-A8BFF0E8388C}"/>
              </a:ext>
            </a:extLst>
          </p:cNvPr>
          <p:cNvSpPr>
            <a:spLocks noGrp="1"/>
          </p:cNvSpPr>
          <p:nvPr>
            <p:ph type="body" sz="quarter" idx="25"/>
          </p:nvPr>
        </p:nvSpPr>
        <p:spPr/>
        <p:txBody>
          <a:bodyPr/>
          <a:lstStyle/>
          <a:p>
            <a:r>
              <a:rPr lang="en-US" dirty="0"/>
              <a:t>Show downstream effects</a:t>
            </a:r>
          </a:p>
        </p:txBody>
      </p:sp>
      <p:sp>
        <p:nvSpPr>
          <p:cNvPr id="32" name="Text Placeholder 31">
            <a:extLst>
              <a:ext uri="{FF2B5EF4-FFF2-40B4-BE49-F238E27FC236}">
                <a16:creationId xmlns:a16="http://schemas.microsoft.com/office/drawing/2014/main" id="{E600DA31-7295-5043-9158-8949EC4B659A}"/>
              </a:ext>
            </a:extLst>
          </p:cNvPr>
          <p:cNvSpPr>
            <a:spLocks noGrp="1"/>
          </p:cNvSpPr>
          <p:nvPr>
            <p:ph type="body" sz="quarter" idx="26"/>
          </p:nvPr>
        </p:nvSpPr>
        <p:spPr/>
        <p:txBody>
          <a:bodyPr/>
          <a:lstStyle/>
          <a:p>
            <a:endParaRPr lang="en-US"/>
          </a:p>
        </p:txBody>
      </p:sp>
      <p:sp>
        <p:nvSpPr>
          <p:cNvPr id="33" name="Text Placeholder 32">
            <a:extLst>
              <a:ext uri="{FF2B5EF4-FFF2-40B4-BE49-F238E27FC236}">
                <a16:creationId xmlns:a16="http://schemas.microsoft.com/office/drawing/2014/main" id="{B5871D05-9F41-8DA9-0DDE-43B01E28FD76}"/>
              </a:ext>
            </a:extLst>
          </p:cNvPr>
          <p:cNvSpPr>
            <a:spLocks noGrp="1"/>
          </p:cNvSpPr>
          <p:nvPr>
            <p:ph type="body" sz="quarter" idx="27"/>
          </p:nvPr>
        </p:nvSpPr>
        <p:spPr/>
        <p:txBody>
          <a:bodyPr/>
          <a:lstStyle/>
          <a:p>
            <a:r>
              <a:rPr lang="en-US" dirty="0"/>
              <a:t>Sub-heading like “What’s Broken Today”</a:t>
            </a:r>
          </a:p>
        </p:txBody>
      </p:sp>
      <p:sp>
        <p:nvSpPr>
          <p:cNvPr id="2" name="Footer Placeholder 1">
            <a:extLst>
              <a:ext uri="{FF2B5EF4-FFF2-40B4-BE49-F238E27FC236}">
                <a16:creationId xmlns:a16="http://schemas.microsoft.com/office/drawing/2014/main" id="{65B6AC65-9C2F-CEDE-B794-A91A27222275}"/>
              </a:ext>
            </a:extLst>
          </p:cNvPr>
          <p:cNvSpPr>
            <a:spLocks noGrp="1"/>
          </p:cNvSpPr>
          <p:nvPr>
            <p:ph type="ftr" sz="quarter" idx="28"/>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38196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88F3BC5-9094-FE4A-5694-1DEA4082346C}"/>
              </a:ext>
            </a:extLst>
          </p:cNvPr>
          <p:cNvSpPr>
            <a:spLocks noGrp="1"/>
          </p:cNvSpPr>
          <p:nvPr>
            <p:ph type="ctrTitle"/>
          </p:nvPr>
        </p:nvSpPr>
        <p:spPr>
          <a:xfrm>
            <a:off x="508000" y="303969"/>
            <a:ext cx="11190664" cy="576354"/>
          </a:xfrm>
        </p:spPr>
        <p:txBody>
          <a:bodyPr/>
          <a:lstStyle/>
          <a:p>
            <a:r>
              <a:rPr lang="en-US" dirty="0"/>
              <a:t>The opportunity (why now is the time for this fund) V1</a:t>
            </a:r>
          </a:p>
        </p:txBody>
      </p:sp>
      <p:sp>
        <p:nvSpPr>
          <p:cNvPr id="17" name="Text Placeholder 16">
            <a:extLst>
              <a:ext uri="{FF2B5EF4-FFF2-40B4-BE49-F238E27FC236}">
                <a16:creationId xmlns:a16="http://schemas.microsoft.com/office/drawing/2014/main" id="{071FA836-88CC-F38D-14D9-3BED9154CB96}"/>
              </a:ext>
            </a:extLst>
          </p:cNvPr>
          <p:cNvSpPr>
            <a:spLocks noGrp="1"/>
          </p:cNvSpPr>
          <p:nvPr>
            <p:ph type="body" sz="quarter" idx="12"/>
          </p:nvPr>
        </p:nvSpPr>
        <p:spPr/>
        <p:txBody>
          <a:bodyPr/>
          <a:lstStyle/>
          <a:p>
            <a:r>
              <a:rPr lang="en-US" dirty="0"/>
              <a:t>One-line statement of the shifts creating urgency for this fund</a:t>
            </a:r>
          </a:p>
        </p:txBody>
      </p:sp>
      <p:sp>
        <p:nvSpPr>
          <p:cNvPr id="43" name="Freeform: Shape 42">
            <a:extLst>
              <a:ext uri="{FF2B5EF4-FFF2-40B4-BE49-F238E27FC236}">
                <a16:creationId xmlns:a16="http://schemas.microsoft.com/office/drawing/2014/main" id="{988A3362-091A-AD60-C222-9565F2D2EC7F}"/>
              </a:ext>
            </a:extLst>
          </p:cNvPr>
          <p:cNvSpPr/>
          <p:nvPr/>
        </p:nvSpPr>
        <p:spPr>
          <a:xfrm>
            <a:off x="254000" y="1855695"/>
            <a:ext cx="9962626" cy="4494305"/>
          </a:xfrm>
          <a:custGeom>
            <a:avLst/>
            <a:gdLst>
              <a:gd name="connsiteX0" fmla="*/ 9885301 w 9885301"/>
              <a:gd name="connsiteY0" fmla="*/ 0 h 4525630"/>
              <a:gd name="connsiteX1" fmla="*/ 9885301 w 9885301"/>
              <a:gd name="connsiteY1" fmla="*/ 4525630 h 4525630"/>
              <a:gd name="connsiteX2" fmla="*/ 2981 w 9885301"/>
              <a:gd name="connsiteY2" fmla="*/ 4525630 h 4525630"/>
              <a:gd name="connsiteX3" fmla="*/ 0 w 9885301"/>
              <a:gd name="connsiteY3" fmla="*/ 2572754 h 4525630"/>
              <a:gd name="connsiteX4" fmla="*/ 712300 w 9885301"/>
              <a:gd name="connsiteY4" fmla="*/ 2247908 h 4525630"/>
              <a:gd name="connsiteX5" fmla="*/ 2680274 w 9885301"/>
              <a:gd name="connsiteY5" fmla="*/ 1944630 h 4525630"/>
              <a:gd name="connsiteX6" fmla="*/ 6978810 w 9885301"/>
              <a:gd name="connsiteY6" fmla="*/ 996610 h 4525630"/>
              <a:gd name="connsiteX7" fmla="*/ 9613411 w 9885301"/>
              <a:gd name="connsiteY7" fmla="*/ 90266 h 4525630"/>
              <a:gd name="connsiteX8" fmla="*/ 9830735 w 9885301"/>
              <a:gd name="connsiteY8" fmla="*/ 13954 h 452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85301" h="4525630">
                <a:moveTo>
                  <a:pt x="9885301" y="0"/>
                </a:moveTo>
                <a:lnTo>
                  <a:pt x="9885301" y="4525630"/>
                </a:lnTo>
                <a:lnTo>
                  <a:pt x="2981" y="4525630"/>
                </a:lnTo>
                <a:lnTo>
                  <a:pt x="0" y="2572754"/>
                </a:lnTo>
                <a:cubicBezTo>
                  <a:pt x="122745" y="2483184"/>
                  <a:pt x="712300" y="2247908"/>
                  <a:pt x="712300" y="2247908"/>
                </a:cubicBezTo>
                <a:cubicBezTo>
                  <a:pt x="1178666" y="2086786"/>
                  <a:pt x="1854808" y="1927758"/>
                  <a:pt x="2680274" y="1944630"/>
                </a:cubicBezTo>
                <a:cubicBezTo>
                  <a:pt x="4354930" y="1978886"/>
                  <a:pt x="4129676" y="1016782"/>
                  <a:pt x="6978810" y="996610"/>
                </a:cubicBezTo>
                <a:cubicBezTo>
                  <a:pt x="8580453" y="985254"/>
                  <a:pt x="8755721" y="437186"/>
                  <a:pt x="9613411" y="90266"/>
                </a:cubicBezTo>
                <a:cubicBezTo>
                  <a:pt x="9684647" y="61468"/>
                  <a:pt x="9757200" y="36110"/>
                  <a:pt x="9830735" y="13954"/>
                </a:cubicBezTo>
                <a:close/>
              </a:path>
            </a:pathLst>
          </a:custGeom>
          <a:noFill/>
          <a:ln w="6350" cap="flat" cmpd="sng" algn="ctr">
            <a:solidFill>
              <a:schemeClr val="accent2"/>
            </a:solid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a:ea typeface="+mn-ea"/>
              <a:cs typeface="+mn-cs"/>
            </a:endParaRPr>
          </a:p>
        </p:txBody>
      </p:sp>
      <p:sp>
        <p:nvSpPr>
          <p:cNvPr id="45" name="TextBox 44">
            <a:extLst>
              <a:ext uri="{FF2B5EF4-FFF2-40B4-BE49-F238E27FC236}">
                <a16:creationId xmlns:a16="http://schemas.microsoft.com/office/drawing/2014/main" id="{DCC8AC22-6287-A122-1D2D-67D8AF01505C}"/>
              </a:ext>
            </a:extLst>
          </p:cNvPr>
          <p:cNvSpPr txBox="1"/>
          <p:nvPr/>
        </p:nvSpPr>
        <p:spPr>
          <a:xfrm>
            <a:off x="1007749" y="4393629"/>
            <a:ext cx="1492364" cy="1646605"/>
          </a:xfrm>
          <a:prstGeom prst="rect">
            <a:avLst/>
          </a:prstGeom>
          <a:noFill/>
        </p:spPr>
        <p:txBody>
          <a:bodyPr wrap="square" lIns="0" rIns="0">
            <a:spAutoFit/>
          </a:bodyPr>
          <a:lstStyle/>
          <a:p>
            <a:pPr>
              <a:spcAft>
                <a:spcPts val="600"/>
              </a:spcAft>
            </a:pPr>
            <a:r>
              <a:rPr lang="en-US" sz="1400" dirty="0">
                <a:cs typeface="Aptos" panose="020B0004020202020204" pitchFamily="34" charset="0"/>
              </a:rPr>
              <a:t>Insert 1–2 lines explaining what happened in that year/phase.</a:t>
            </a:r>
          </a:p>
          <a:p>
            <a:r>
              <a:rPr lang="en-US" sz="1000" dirty="0">
                <a:solidFill>
                  <a:srgbClr val="E6EBF2">
                    <a:lumMod val="50000"/>
                  </a:srgbClr>
                </a:solidFill>
                <a:cs typeface="Aptos" panose="020B0004020202020204" pitchFamily="34" charset="0"/>
              </a:rPr>
              <a:t>e.g., market trend, regulatory change, tech adoption, exits, or key proof points.</a:t>
            </a:r>
          </a:p>
        </p:txBody>
      </p:sp>
      <p:sp>
        <p:nvSpPr>
          <p:cNvPr id="46" name="Oval 45">
            <a:extLst>
              <a:ext uri="{FF2B5EF4-FFF2-40B4-BE49-F238E27FC236}">
                <a16:creationId xmlns:a16="http://schemas.microsoft.com/office/drawing/2014/main" id="{5758F3A9-1B65-64DB-FB40-7BAAE804A265}"/>
              </a:ext>
            </a:extLst>
          </p:cNvPr>
          <p:cNvSpPr/>
          <p:nvPr/>
        </p:nvSpPr>
        <p:spPr>
          <a:xfrm>
            <a:off x="716805" y="3788521"/>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latin typeface="Aptos"/>
                <a:ea typeface="+mn-ea"/>
                <a:cs typeface="Aptos" panose="020B0004020202020204" pitchFamily="34" charset="0"/>
              </a:rPr>
              <a:t>20XX</a:t>
            </a:r>
          </a:p>
        </p:txBody>
      </p:sp>
      <p:sp>
        <p:nvSpPr>
          <p:cNvPr id="47" name="Oval 46">
            <a:extLst>
              <a:ext uri="{FF2B5EF4-FFF2-40B4-BE49-F238E27FC236}">
                <a16:creationId xmlns:a16="http://schemas.microsoft.com/office/drawing/2014/main" id="{9165B700-39AD-AA7F-16A5-7D646BBACE63}"/>
              </a:ext>
            </a:extLst>
          </p:cNvPr>
          <p:cNvSpPr/>
          <p:nvPr/>
        </p:nvSpPr>
        <p:spPr>
          <a:xfrm>
            <a:off x="2324511" y="3535830"/>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effectLst/>
                <a:uLnTx/>
                <a:uFillTx/>
                <a:latin typeface="Aptos"/>
                <a:ea typeface="+mn-ea"/>
                <a:cs typeface="Aptos" panose="020B0004020202020204" pitchFamily="34" charset="0"/>
              </a:rPr>
              <a:t>20XX</a:t>
            </a:r>
          </a:p>
        </p:txBody>
      </p:sp>
      <p:sp>
        <p:nvSpPr>
          <p:cNvPr id="48" name="TextBox 47">
            <a:extLst>
              <a:ext uri="{FF2B5EF4-FFF2-40B4-BE49-F238E27FC236}">
                <a16:creationId xmlns:a16="http://schemas.microsoft.com/office/drawing/2014/main" id="{23B72A2B-AB4D-BD3B-4FA7-2CA7A103888E}"/>
              </a:ext>
            </a:extLst>
          </p:cNvPr>
          <p:cNvSpPr txBox="1"/>
          <p:nvPr/>
        </p:nvSpPr>
        <p:spPr>
          <a:xfrm>
            <a:off x="2614996" y="4090362"/>
            <a:ext cx="1349525" cy="954107"/>
          </a:xfrm>
          <a:prstGeom prst="rect">
            <a:avLst/>
          </a:prstGeom>
        </p:spPr>
        <p:txBody>
          <a:bodyPr wrap="square" lIns="0" rIns="0">
            <a:spAutoFit/>
          </a:bodyPr>
          <a:lstStyle/>
          <a:p>
            <a:r>
              <a:rPr lang="en-US" sz="1400" dirty="0">
                <a:cs typeface="Aptos" panose="020B0004020202020204" pitchFamily="34" charset="0"/>
              </a:rPr>
              <a:t>Insert 1–2 lines explaining what happened in that year/phase.</a:t>
            </a:r>
          </a:p>
        </p:txBody>
      </p:sp>
      <p:sp>
        <p:nvSpPr>
          <p:cNvPr id="49" name="TextBox 48">
            <a:extLst>
              <a:ext uri="{FF2B5EF4-FFF2-40B4-BE49-F238E27FC236}">
                <a16:creationId xmlns:a16="http://schemas.microsoft.com/office/drawing/2014/main" id="{AE299254-DA9B-516D-6127-8D5C1175CA3B}"/>
              </a:ext>
            </a:extLst>
          </p:cNvPr>
          <p:cNvSpPr txBox="1"/>
          <p:nvPr/>
        </p:nvSpPr>
        <p:spPr>
          <a:xfrm>
            <a:off x="4151852" y="3778680"/>
            <a:ext cx="1289441" cy="954107"/>
          </a:xfrm>
          <a:prstGeom prst="rect">
            <a:avLst/>
          </a:prstGeom>
        </p:spPr>
        <p:txBody>
          <a:bodyPr wrap="square" lIns="0" rIns="0">
            <a:spAutoFit/>
          </a:bodyPr>
          <a:lstStyle/>
          <a:p>
            <a:pPr>
              <a:spcAft>
                <a:spcPts val="600"/>
              </a:spcAft>
            </a:pPr>
            <a:r>
              <a:rPr lang="en-US" sz="1400" dirty="0">
                <a:cs typeface="Aptos" panose="020B0004020202020204" pitchFamily="34" charset="0"/>
              </a:rPr>
              <a:t>Insert 1–2 lines explaining what happened in that year/phase.</a:t>
            </a:r>
          </a:p>
        </p:txBody>
      </p:sp>
      <p:sp>
        <p:nvSpPr>
          <p:cNvPr id="50" name="TextBox 49">
            <a:extLst>
              <a:ext uri="{FF2B5EF4-FFF2-40B4-BE49-F238E27FC236}">
                <a16:creationId xmlns:a16="http://schemas.microsoft.com/office/drawing/2014/main" id="{E240D902-DCE1-C96E-4192-2CA2EB8EF3F4}"/>
              </a:ext>
            </a:extLst>
          </p:cNvPr>
          <p:cNvSpPr txBox="1"/>
          <p:nvPr/>
        </p:nvSpPr>
        <p:spPr>
          <a:xfrm>
            <a:off x="5667297" y="3204376"/>
            <a:ext cx="1391647" cy="954107"/>
          </a:xfrm>
          <a:prstGeom prst="rect">
            <a:avLst/>
          </a:prstGeom>
        </p:spPr>
        <p:txBody>
          <a:bodyPr wrap="square" lIns="0" rIns="0">
            <a:spAutoFit/>
          </a:bodyPr>
          <a:lstStyle/>
          <a:p>
            <a:pPr>
              <a:spcAft>
                <a:spcPts val="600"/>
              </a:spcAft>
            </a:pPr>
            <a:r>
              <a:rPr lang="en-US" sz="1400" dirty="0">
                <a:cs typeface="Aptos" panose="020B0004020202020204" pitchFamily="34" charset="0"/>
              </a:rPr>
              <a:t>Insert 1–2 lines explaining what happened in that year/phase.</a:t>
            </a:r>
          </a:p>
        </p:txBody>
      </p:sp>
      <p:cxnSp>
        <p:nvCxnSpPr>
          <p:cNvPr id="51" name="Straight Connector 50">
            <a:extLst>
              <a:ext uri="{FF2B5EF4-FFF2-40B4-BE49-F238E27FC236}">
                <a16:creationId xmlns:a16="http://schemas.microsoft.com/office/drawing/2014/main" id="{C9B58CF9-05EF-5BA5-B5B6-955127AC879D}"/>
              </a:ext>
            </a:extLst>
          </p:cNvPr>
          <p:cNvCxnSpPr>
            <a:cxnSpLocks/>
            <a:endCxn id="46" idx="4"/>
          </p:cNvCxnSpPr>
          <p:nvPr/>
        </p:nvCxnSpPr>
        <p:spPr>
          <a:xfrm flipV="1">
            <a:off x="940754" y="4236419"/>
            <a:ext cx="0" cy="2110066"/>
          </a:xfrm>
          <a:prstGeom prst="line">
            <a:avLst/>
          </a:prstGeom>
          <a:noFill/>
          <a:ln w="3175" cap="flat" cmpd="sng" algn="ctr">
            <a:solidFill>
              <a:srgbClr val="1E81CC"/>
            </a:solidFill>
            <a:prstDash val="solid"/>
            <a:miter lim="800000"/>
            <a:tailEnd type="none"/>
          </a:ln>
          <a:effectLst/>
        </p:spPr>
      </p:cxnSp>
      <p:cxnSp>
        <p:nvCxnSpPr>
          <p:cNvPr id="52" name="Straight Connector 51">
            <a:extLst>
              <a:ext uri="{FF2B5EF4-FFF2-40B4-BE49-F238E27FC236}">
                <a16:creationId xmlns:a16="http://schemas.microsoft.com/office/drawing/2014/main" id="{003F44BA-B97F-C9DC-F479-8F932DBA9570}"/>
              </a:ext>
            </a:extLst>
          </p:cNvPr>
          <p:cNvCxnSpPr>
            <a:cxnSpLocks/>
            <a:endCxn id="64" idx="4"/>
          </p:cNvCxnSpPr>
          <p:nvPr/>
        </p:nvCxnSpPr>
        <p:spPr>
          <a:xfrm flipV="1">
            <a:off x="7122828" y="2964920"/>
            <a:ext cx="2055" cy="3383529"/>
          </a:xfrm>
          <a:prstGeom prst="line">
            <a:avLst/>
          </a:prstGeom>
          <a:noFill/>
          <a:ln w="3175" cap="flat" cmpd="sng" algn="ctr">
            <a:solidFill>
              <a:srgbClr val="1E81CC"/>
            </a:solidFill>
            <a:prstDash val="solid"/>
            <a:miter lim="800000"/>
            <a:tailEnd type="none"/>
          </a:ln>
          <a:effectLst/>
        </p:spPr>
      </p:cxnSp>
      <p:cxnSp>
        <p:nvCxnSpPr>
          <p:cNvPr id="53" name="Straight Connector 52">
            <a:extLst>
              <a:ext uri="{FF2B5EF4-FFF2-40B4-BE49-F238E27FC236}">
                <a16:creationId xmlns:a16="http://schemas.microsoft.com/office/drawing/2014/main" id="{BD59868F-A504-8845-96C1-C5E30F1C8A99}"/>
              </a:ext>
            </a:extLst>
          </p:cNvPr>
          <p:cNvCxnSpPr>
            <a:cxnSpLocks/>
            <a:endCxn id="59" idx="4"/>
          </p:cNvCxnSpPr>
          <p:nvPr/>
        </p:nvCxnSpPr>
        <p:spPr>
          <a:xfrm flipV="1">
            <a:off x="4073263" y="3723269"/>
            <a:ext cx="313" cy="2625181"/>
          </a:xfrm>
          <a:prstGeom prst="line">
            <a:avLst/>
          </a:prstGeom>
          <a:noFill/>
          <a:ln w="3175" cap="flat" cmpd="sng" algn="ctr">
            <a:solidFill>
              <a:srgbClr val="1E81CC"/>
            </a:solidFill>
            <a:prstDash val="solid"/>
            <a:miter lim="800000"/>
            <a:tailEnd type="none"/>
          </a:ln>
          <a:effectLst/>
        </p:spPr>
      </p:cxnSp>
      <p:cxnSp>
        <p:nvCxnSpPr>
          <p:cNvPr id="54" name="Straight Connector 53">
            <a:extLst>
              <a:ext uri="{FF2B5EF4-FFF2-40B4-BE49-F238E27FC236}">
                <a16:creationId xmlns:a16="http://schemas.microsoft.com/office/drawing/2014/main" id="{1A45ACBE-9ED2-6BE8-64F8-DAA759B07CD6}"/>
              </a:ext>
            </a:extLst>
          </p:cNvPr>
          <p:cNvCxnSpPr>
            <a:cxnSpLocks/>
            <a:endCxn id="63" idx="4"/>
          </p:cNvCxnSpPr>
          <p:nvPr/>
        </p:nvCxnSpPr>
        <p:spPr>
          <a:xfrm flipV="1">
            <a:off x="5598045" y="3226380"/>
            <a:ext cx="2804" cy="3141468"/>
          </a:xfrm>
          <a:prstGeom prst="line">
            <a:avLst/>
          </a:prstGeom>
          <a:noFill/>
          <a:ln w="3175" cap="flat" cmpd="sng" algn="ctr">
            <a:solidFill>
              <a:srgbClr val="1E81CC"/>
            </a:solidFill>
            <a:prstDash val="solid"/>
            <a:miter lim="800000"/>
            <a:tailEnd type="none"/>
          </a:ln>
          <a:effectLst/>
        </p:spPr>
      </p:cxnSp>
      <p:cxnSp>
        <p:nvCxnSpPr>
          <p:cNvPr id="55" name="Straight Connector 54">
            <a:extLst>
              <a:ext uri="{FF2B5EF4-FFF2-40B4-BE49-F238E27FC236}">
                <a16:creationId xmlns:a16="http://schemas.microsoft.com/office/drawing/2014/main" id="{34BB3A00-E2D5-A64C-3429-B7863A142D74}"/>
              </a:ext>
            </a:extLst>
          </p:cNvPr>
          <p:cNvCxnSpPr>
            <a:cxnSpLocks/>
            <a:endCxn id="47" idx="4"/>
          </p:cNvCxnSpPr>
          <p:nvPr/>
        </p:nvCxnSpPr>
        <p:spPr>
          <a:xfrm flipH="1" flipV="1">
            <a:off x="2548460" y="3983728"/>
            <a:ext cx="20" cy="2367422"/>
          </a:xfrm>
          <a:prstGeom prst="line">
            <a:avLst/>
          </a:prstGeom>
          <a:noFill/>
          <a:ln w="3175" cap="flat" cmpd="sng" algn="ctr">
            <a:solidFill>
              <a:srgbClr val="1E81CC"/>
            </a:solidFill>
            <a:prstDash val="solid"/>
            <a:miter lim="800000"/>
            <a:tailEnd type="none"/>
          </a:ln>
          <a:effectLst/>
        </p:spPr>
      </p:cxnSp>
      <p:cxnSp>
        <p:nvCxnSpPr>
          <p:cNvPr id="56" name="Straight Connector 55">
            <a:extLst>
              <a:ext uri="{FF2B5EF4-FFF2-40B4-BE49-F238E27FC236}">
                <a16:creationId xmlns:a16="http://schemas.microsoft.com/office/drawing/2014/main" id="{CE449D37-9A0F-BDE4-EDE5-1E9B0FDF2C60}"/>
              </a:ext>
            </a:extLst>
          </p:cNvPr>
          <p:cNvCxnSpPr>
            <a:cxnSpLocks/>
            <a:endCxn id="60" idx="4"/>
          </p:cNvCxnSpPr>
          <p:nvPr/>
        </p:nvCxnSpPr>
        <p:spPr>
          <a:xfrm flipH="1" flipV="1">
            <a:off x="8642761" y="2752635"/>
            <a:ext cx="4849" cy="3595814"/>
          </a:xfrm>
          <a:prstGeom prst="line">
            <a:avLst/>
          </a:prstGeom>
          <a:noFill/>
          <a:ln w="3175" cap="flat" cmpd="sng" algn="ctr">
            <a:solidFill>
              <a:srgbClr val="1E81CC"/>
            </a:solidFill>
            <a:prstDash val="solid"/>
            <a:miter lim="800000"/>
            <a:tailEnd type="none"/>
          </a:ln>
          <a:effectLst/>
        </p:spPr>
      </p:cxnSp>
      <p:sp>
        <p:nvSpPr>
          <p:cNvPr id="57" name="Freeform: Shape 56">
            <a:extLst>
              <a:ext uri="{FF2B5EF4-FFF2-40B4-BE49-F238E27FC236}">
                <a16:creationId xmlns:a16="http://schemas.microsoft.com/office/drawing/2014/main" id="{90524ED1-F7F1-263F-42E1-51FD804D18F1}"/>
              </a:ext>
            </a:extLst>
          </p:cNvPr>
          <p:cNvSpPr/>
          <p:nvPr/>
        </p:nvSpPr>
        <p:spPr>
          <a:xfrm>
            <a:off x="10169971" y="54771"/>
            <a:ext cx="2019217" cy="6295229"/>
          </a:xfrm>
          <a:custGeom>
            <a:avLst/>
            <a:gdLst>
              <a:gd name="connsiteX0" fmla="*/ 2297755 w 2297755"/>
              <a:gd name="connsiteY0" fmla="*/ 0 h 6373651"/>
              <a:gd name="connsiteX1" fmla="*/ 2295852 w 2297755"/>
              <a:gd name="connsiteY1" fmla="*/ 6373651 h 6373651"/>
              <a:gd name="connsiteX2" fmla="*/ 0 w 2297755"/>
              <a:gd name="connsiteY2" fmla="*/ 6373651 h 6373651"/>
              <a:gd name="connsiteX3" fmla="*/ 0 w 2297755"/>
              <a:gd name="connsiteY3" fmla="*/ 1848021 h 6373651"/>
              <a:gd name="connsiteX4" fmla="*/ 168658 w 2297755"/>
              <a:gd name="connsiteY4" fmla="*/ 1804886 h 6373651"/>
              <a:gd name="connsiteX5" fmla="*/ 2297755 w 2297755"/>
              <a:gd name="connsiteY5" fmla="*/ 0 h 637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7755" h="6373651">
                <a:moveTo>
                  <a:pt x="2297755" y="0"/>
                </a:moveTo>
                <a:lnTo>
                  <a:pt x="2295852" y="6373651"/>
                </a:lnTo>
                <a:lnTo>
                  <a:pt x="0" y="6373651"/>
                </a:lnTo>
                <a:lnTo>
                  <a:pt x="0" y="1848021"/>
                </a:lnTo>
                <a:lnTo>
                  <a:pt x="168658" y="1804886"/>
                </a:lnTo>
                <a:cubicBezTo>
                  <a:pt x="568990" y="1719694"/>
                  <a:pt x="2028858" y="1321392"/>
                  <a:pt x="2297755" y="0"/>
                </a:cubicBezTo>
                <a:close/>
              </a:path>
            </a:pathLst>
          </a:custGeom>
          <a:solidFill>
            <a:schemeClr val="bg2"/>
          </a:solidFill>
          <a:ln w="6343"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endParaRPr>
          </a:p>
        </p:txBody>
      </p:sp>
      <p:sp>
        <p:nvSpPr>
          <p:cNvPr id="58" name="TextBox 57">
            <a:extLst>
              <a:ext uri="{FF2B5EF4-FFF2-40B4-BE49-F238E27FC236}">
                <a16:creationId xmlns:a16="http://schemas.microsoft.com/office/drawing/2014/main" id="{5EA2C64B-A101-F02E-78C7-2BAD2174B396}"/>
              </a:ext>
            </a:extLst>
          </p:cNvPr>
          <p:cNvSpPr txBox="1"/>
          <p:nvPr/>
        </p:nvSpPr>
        <p:spPr>
          <a:xfrm>
            <a:off x="10264994" y="2112583"/>
            <a:ext cx="1453180" cy="954107"/>
          </a:xfrm>
          <a:prstGeom prst="rect">
            <a:avLst/>
          </a:prstGeom>
          <a:noFill/>
        </p:spPr>
        <p:txBody>
          <a:bodyPr wrap="square" lIns="0" rIns="0">
            <a:spAutoFit/>
          </a:bodyPr>
          <a:lstStyle/>
          <a:p>
            <a:pPr>
              <a:spcAft>
                <a:spcPts val="600"/>
              </a:spcAft>
            </a:pPr>
            <a:r>
              <a:rPr lang="en-US" sz="1400" dirty="0">
                <a:cs typeface="Aptos" panose="020B0004020202020204" pitchFamily="34" charset="0"/>
              </a:rPr>
              <a:t>Insert 1–2 lines explaining what happened in that year/phase.</a:t>
            </a:r>
          </a:p>
        </p:txBody>
      </p:sp>
      <p:sp>
        <p:nvSpPr>
          <p:cNvPr id="59" name="Oval 58">
            <a:extLst>
              <a:ext uri="{FF2B5EF4-FFF2-40B4-BE49-F238E27FC236}">
                <a16:creationId xmlns:a16="http://schemas.microsoft.com/office/drawing/2014/main" id="{78DB1822-2010-47BC-545F-7D11D7098E15}"/>
              </a:ext>
            </a:extLst>
          </p:cNvPr>
          <p:cNvSpPr/>
          <p:nvPr/>
        </p:nvSpPr>
        <p:spPr>
          <a:xfrm>
            <a:off x="3849627" y="3275371"/>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effectLst/>
                <a:uLnTx/>
                <a:uFillTx/>
                <a:latin typeface="Aptos"/>
                <a:ea typeface="+mn-ea"/>
                <a:cs typeface="Aptos" panose="020B0004020202020204" pitchFamily="34" charset="0"/>
              </a:rPr>
              <a:t>20XX</a:t>
            </a:r>
          </a:p>
        </p:txBody>
      </p:sp>
      <p:sp>
        <p:nvSpPr>
          <p:cNvPr id="60" name="Oval 59">
            <a:extLst>
              <a:ext uri="{FF2B5EF4-FFF2-40B4-BE49-F238E27FC236}">
                <a16:creationId xmlns:a16="http://schemas.microsoft.com/office/drawing/2014/main" id="{075FDD6F-4A7C-DE95-9666-DEF0589813CC}"/>
              </a:ext>
            </a:extLst>
          </p:cNvPr>
          <p:cNvSpPr/>
          <p:nvPr/>
        </p:nvSpPr>
        <p:spPr>
          <a:xfrm>
            <a:off x="8418812" y="2304737"/>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effectLst/>
                <a:uLnTx/>
                <a:uFillTx/>
                <a:latin typeface="Aptos"/>
                <a:ea typeface="+mn-ea"/>
                <a:cs typeface="Aptos" panose="020B0004020202020204" pitchFamily="34" charset="0"/>
              </a:rPr>
              <a:t>20XX</a:t>
            </a:r>
          </a:p>
        </p:txBody>
      </p:sp>
      <p:sp>
        <p:nvSpPr>
          <p:cNvPr id="61" name="Oval 60">
            <a:extLst>
              <a:ext uri="{FF2B5EF4-FFF2-40B4-BE49-F238E27FC236}">
                <a16:creationId xmlns:a16="http://schemas.microsoft.com/office/drawing/2014/main" id="{4FEE8A9D-51CB-8DC9-4278-6F8D380DB9A0}"/>
              </a:ext>
            </a:extLst>
          </p:cNvPr>
          <p:cNvSpPr/>
          <p:nvPr/>
        </p:nvSpPr>
        <p:spPr>
          <a:xfrm>
            <a:off x="9975558" y="1599705"/>
            <a:ext cx="447898" cy="447898"/>
          </a:xfrm>
          <a:prstGeom prst="ellipse">
            <a:avLst/>
          </a:prstGeom>
          <a:solidFill>
            <a:schemeClr val="bg1"/>
          </a:solidFill>
          <a:ln w="3175" cap="flat" cmpd="sng" algn="ctr">
            <a:solidFill>
              <a:srgbClr val="0F2B46"/>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effectLst/>
                <a:uLnTx/>
                <a:uFillTx/>
                <a:latin typeface="Aptos"/>
                <a:ea typeface="+mn-ea"/>
                <a:cs typeface="Aptos" panose="020B0004020202020204" pitchFamily="34" charset="0"/>
              </a:rPr>
              <a:t>20XX</a:t>
            </a:r>
          </a:p>
        </p:txBody>
      </p:sp>
      <p:sp>
        <p:nvSpPr>
          <p:cNvPr id="62" name="TextBox 61">
            <a:extLst>
              <a:ext uri="{FF2B5EF4-FFF2-40B4-BE49-F238E27FC236}">
                <a16:creationId xmlns:a16="http://schemas.microsoft.com/office/drawing/2014/main" id="{501431C2-874B-CF61-33E6-55E0ED244A31}"/>
              </a:ext>
            </a:extLst>
          </p:cNvPr>
          <p:cNvSpPr txBox="1"/>
          <p:nvPr/>
        </p:nvSpPr>
        <p:spPr>
          <a:xfrm>
            <a:off x="8717100" y="2762796"/>
            <a:ext cx="1357692" cy="954107"/>
          </a:xfrm>
          <a:prstGeom prst="rect">
            <a:avLst/>
          </a:prstGeom>
        </p:spPr>
        <p:txBody>
          <a:bodyPr wrap="square" lIns="0" rIns="0">
            <a:spAutoFit/>
          </a:bodyPr>
          <a:lstStyle/>
          <a:p>
            <a:pPr>
              <a:spcAft>
                <a:spcPts val="600"/>
              </a:spcAft>
            </a:pPr>
            <a:r>
              <a:rPr lang="en-US" sz="1400">
                <a:cs typeface="Aptos" panose="020B0004020202020204" pitchFamily="34" charset="0"/>
              </a:rPr>
              <a:t>Insert 1–2 lines explaining what happened in that year/phase.</a:t>
            </a:r>
          </a:p>
        </p:txBody>
      </p:sp>
      <p:sp>
        <p:nvSpPr>
          <p:cNvPr id="63" name="Oval 62">
            <a:extLst>
              <a:ext uri="{FF2B5EF4-FFF2-40B4-BE49-F238E27FC236}">
                <a16:creationId xmlns:a16="http://schemas.microsoft.com/office/drawing/2014/main" id="{689D0A24-56A2-FE1C-5F6D-16308CB6475E}"/>
              </a:ext>
            </a:extLst>
          </p:cNvPr>
          <p:cNvSpPr/>
          <p:nvPr/>
        </p:nvSpPr>
        <p:spPr>
          <a:xfrm>
            <a:off x="5376900" y="2766450"/>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effectLst/>
                <a:uLnTx/>
                <a:uFillTx/>
                <a:latin typeface="Aptos"/>
                <a:ea typeface="+mn-ea"/>
                <a:cs typeface="Aptos" panose="020B0004020202020204" pitchFamily="34" charset="0"/>
              </a:rPr>
              <a:t>20XX</a:t>
            </a:r>
          </a:p>
        </p:txBody>
      </p:sp>
      <p:sp>
        <p:nvSpPr>
          <p:cNvPr id="64" name="Oval 63">
            <a:extLst>
              <a:ext uri="{FF2B5EF4-FFF2-40B4-BE49-F238E27FC236}">
                <a16:creationId xmlns:a16="http://schemas.microsoft.com/office/drawing/2014/main" id="{E8C37871-09BA-CF8B-F110-146937ABE569}"/>
              </a:ext>
            </a:extLst>
          </p:cNvPr>
          <p:cNvSpPr/>
          <p:nvPr/>
        </p:nvSpPr>
        <p:spPr>
          <a:xfrm>
            <a:off x="6900934" y="2517022"/>
            <a:ext cx="447898" cy="447898"/>
          </a:xfrm>
          <a:prstGeom prst="ellipse">
            <a:avLst/>
          </a:prstGeom>
          <a:solidFill>
            <a:schemeClr val="bg1"/>
          </a:solidFill>
          <a:ln w="3175" cap="flat" cmpd="sng" algn="ctr">
            <a:solidFill>
              <a:schemeClr val="accent2"/>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effectLst/>
                <a:uLnTx/>
                <a:uFillTx/>
                <a:latin typeface="Aptos"/>
                <a:ea typeface="+mn-ea"/>
                <a:cs typeface="Aptos" panose="020B0004020202020204" pitchFamily="34" charset="0"/>
              </a:rPr>
              <a:t>20XX</a:t>
            </a:r>
          </a:p>
        </p:txBody>
      </p:sp>
      <p:sp>
        <p:nvSpPr>
          <p:cNvPr id="65" name="TextBox 64">
            <a:extLst>
              <a:ext uri="{FF2B5EF4-FFF2-40B4-BE49-F238E27FC236}">
                <a16:creationId xmlns:a16="http://schemas.microsoft.com/office/drawing/2014/main" id="{DEBC0541-F0F1-9FFD-9148-750B9FE34832}"/>
              </a:ext>
            </a:extLst>
          </p:cNvPr>
          <p:cNvSpPr txBox="1"/>
          <p:nvPr/>
        </p:nvSpPr>
        <p:spPr>
          <a:xfrm>
            <a:off x="7197979" y="3019083"/>
            <a:ext cx="1316232" cy="954107"/>
          </a:xfrm>
          <a:prstGeom prst="rect">
            <a:avLst/>
          </a:prstGeom>
        </p:spPr>
        <p:txBody>
          <a:bodyPr wrap="square" lIns="0" rIns="0">
            <a:spAutoFit/>
          </a:bodyPr>
          <a:lstStyle/>
          <a:p>
            <a:pPr>
              <a:spcAft>
                <a:spcPts val="600"/>
              </a:spcAft>
            </a:pPr>
            <a:r>
              <a:rPr lang="en-US" sz="1400" dirty="0">
                <a:cs typeface="Aptos" panose="020B0004020202020204" pitchFamily="34" charset="0"/>
              </a:rPr>
              <a:t>Insert 1–2 lines explaining what happened in that year/phase.</a:t>
            </a:r>
          </a:p>
        </p:txBody>
      </p:sp>
      <p:sp>
        <p:nvSpPr>
          <p:cNvPr id="66" name="Rectangle: Rounded Corners 65">
            <a:extLst>
              <a:ext uri="{FF2B5EF4-FFF2-40B4-BE49-F238E27FC236}">
                <a16:creationId xmlns:a16="http://schemas.microsoft.com/office/drawing/2014/main" id="{05957A06-EF10-7F02-5769-ABA1348142FA}"/>
              </a:ext>
            </a:extLst>
          </p:cNvPr>
          <p:cNvSpPr/>
          <p:nvPr/>
        </p:nvSpPr>
        <p:spPr>
          <a:xfrm>
            <a:off x="7197979" y="4018642"/>
            <a:ext cx="955420" cy="158631"/>
          </a:xfrm>
          <a:prstGeom prst="roundRect">
            <a:avLst>
              <a:gd name="adj" fmla="val 50000"/>
            </a:avLst>
          </a:prstGeom>
          <a:solidFill>
            <a:schemeClr val="bg2"/>
          </a:solidFill>
          <a:ln w="6350" cap="flat" cmpd="sng" algn="ctr">
            <a:no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effectLst/>
                <a:uLnTx/>
                <a:uFillTx/>
                <a:latin typeface="Aptos"/>
                <a:ea typeface="Aptos" panose="020B0004020202020204" pitchFamily="34" charset="0"/>
                <a:cs typeface="Aptos" panose="020B0004020202020204" pitchFamily="34" charset="0"/>
              </a:rPr>
              <a:t>ACHIEVEMENT</a:t>
            </a:r>
          </a:p>
        </p:txBody>
      </p:sp>
      <p:sp>
        <p:nvSpPr>
          <p:cNvPr id="67" name="Rectangle: Rounded Corners 66">
            <a:extLst>
              <a:ext uri="{FF2B5EF4-FFF2-40B4-BE49-F238E27FC236}">
                <a16:creationId xmlns:a16="http://schemas.microsoft.com/office/drawing/2014/main" id="{110F58C4-4395-D6DA-0C0E-D592E028BF14}"/>
              </a:ext>
            </a:extLst>
          </p:cNvPr>
          <p:cNvSpPr/>
          <p:nvPr/>
        </p:nvSpPr>
        <p:spPr>
          <a:xfrm>
            <a:off x="10264994" y="3110151"/>
            <a:ext cx="964981" cy="158631"/>
          </a:xfrm>
          <a:prstGeom prst="roundRect">
            <a:avLst>
              <a:gd name="adj" fmla="val 50000"/>
            </a:avLst>
          </a:prstGeom>
          <a:solidFill>
            <a:srgbClr val="1E81CC"/>
          </a:solidFill>
          <a:ln w="6350" cap="flat" cmpd="sng" algn="ctr">
            <a:no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a:ln>
                  <a:noFill/>
                </a:ln>
                <a:solidFill>
                  <a:prstClr val="white"/>
                </a:solidFill>
                <a:effectLst/>
                <a:uLnTx/>
                <a:uFillTx/>
                <a:latin typeface="Aptos"/>
                <a:ea typeface="Aptos" panose="020B0004020202020204" pitchFamily="34" charset="0"/>
                <a:cs typeface="Aptos" panose="020B0004020202020204" pitchFamily="34" charset="0"/>
              </a:rPr>
              <a:t>ACHIEVEMENT</a:t>
            </a:r>
            <a:endParaRPr kumimoji="0" lang="en-US" sz="900" b="0" i="0" u="none" strike="noStrike" kern="0" cap="none" spc="0" normalizeH="0" baseline="0" noProof="0">
              <a:ln>
                <a:noFill/>
              </a:ln>
              <a:solidFill>
                <a:prstClr val="white"/>
              </a:solidFill>
              <a:effectLst/>
              <a:uLnTx/>
              <a:uFillTx/>
              <a:latin typeface="Aptos"/>
              <a:ea typeface="Aptos" panose="020B0004020202020204" pitchFamily="34" charset="0"/>
              <a:cs typeface="Aptos" panose="020B0004020202020204" pitchFamily="34" charset="0"/>
            </a:endParaRPr>
          </a:p>
        </p:txBody>
      </p:sp>
      <p:sp>
        <p:nvSpPr>
          <p:cNvPr id="2" name="Footer Placeholder 1">
            <a:extLst>
              <a:ext uri="{FF2B5EF4-FFF2-40B4-BE49-F238E27FC236}">
                <a16:creationId xmlns:a16="http://schemas.microsoft.com/office/drawing/2014/main" id="{04712AAE-109C-1D31-3B11-77E51C400227}"/>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259542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BF56CFE-5293-A2DB-DB98-E0C13618AB12}"/>
              </a:ext>
            </a:extLst>
          </p:cNvPr>
          <p:cNvSpPr/>
          <p:nvPr/>
        </p:nvSpPr>
        <p:spPr>
          <a:xfrm>
            <a:off x="254000" y="1051251"/>
            <a:ext cx="11938000" cy="983938"/>
          </a:xfrm>
          <a:prstGeom prst="rect">
            <a:avLst/>
          </a:prstGeom>
          <a:solidFill>
            <a:srgbClr val="EDF0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grpSp>
        <p:nvGrpSpPr>
          <p:cNvPr id="32" name="Group 31">
            <a:extLst>
              <a:ext uri="{FF2B5EF4-FFF2-40B4-BE49-F238E27FC236}">
                <a16:creationId xmlns:a16="http://schemas.microsoft.com/office/drawing/2014/main" id="{875424E7-A5FA-2732-206B-46124DF6E054}"/>
              </a:ext>
            </a:extLst>
          </p:cNvPr>
          <p:cNvGrpSpPr/>
          <p:nvPr/>
        </p:nvGrpSpPr>
        <p:grpSpPr>
          <a:xfrm>
            <a:off x="2050654" y="1188933"/>
            <a:ext cx="68737" cy="708574"/>
            <a:chOff x="1984552" y="1320251"/>
            <a:chExt cx="68737" cy="708574"/>
          </a:xfrm>
        </p:grpSpPr>
        <p:cxnSp>
          <p:nvCxnSpPr>
            <p:cNvPr id="33" name="Straight Connector 32">
              <a:extLst>
                <a:ext uri="{FF2B5EF4-FFF2-40B4-BE49-F238E27FC236}">
                  <a16:creationId xmlns:a16="http://schemas.microsoft.com/office/drawing/2014/main" id="{79D4E5EB-0E95-4B59-70DC-4EF9882B04A6}"/>
                </a:ext>
              </a:extLst>
            </p:cNvPr>
            <p:cNvCxnSpPr>
              <a:cxnSpLocks/>
            </p:cNvCxnSpPr>
            <p:nvPr/>
          </p:nvCxnSpPr>
          <p:spPr>
            <a:xfrm>
              <a:off x="1986829" y="1320251"/>
              <a:ext cx="0" cy="708574"/>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sp>
          <p:nvSpPr>
            <p:cNvPr id="34" name="Isosceles Triangle 33">
              <a:extLst>
                <a:ext uri="{FF2B5EF4-FFF2-40B4-BE49-F238E27FC236}">
                  <a16:creationId xmlns:a16="http://schemas.microsoft.com/office/drawing/2014/main" id="{B53DF6BB-DA09-99F8-F897-72F8BA374EE3}"/>
                </a:ext>
              </a:extLst>
            </p:cNvPr>
            <p:cNvSpPr/>
            <p:nvPr/>
          </p:nvSpPr>
          <p:spPr>
            <a:xfrm rot="5400000">
              <a:off x="1970681" y="1640170"/>
              <a:ext cx="96480" cy="6873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9" name="Text Placeholder 148">
            <a:extLst>
              <a:ext uri="{FF2B5EF4-FFF2-40B4-BE49-F238E27FC236}">
                <a16:creationId xmlns:a16="http://schemas.microsoft.com/office/drawing/2014/main" id="{00D91AE9-236F-CFE0-88DB-8F7F2B080F0C}"/>
              </a:ext>
            </a:extLst>
          </p:cNvPr>
          <p:cNvSpPr>
            <a:spLocks noGrp="1"/>
          </p:cNvSpPr>
          <p:nvPr>
            <p:ph type="body" sz="quarter" idx="12"/>
          </p:nvPr>
        </p:nvSpPr>
        <p:spPr/>
        <p:txBody>
          <a:bodyPr/>
          <a:lstStyle/>
          <a:p>
            <a:r>
              <a:rPr lang="en-US" b="1" dirty="0"/>
              <a:t>One-liner descriptor of the market opportunity</a:t>
            </a:r>
            <a:br>
              <a:rPr lang="en-US" b="1" dirty="0"/>
            </a:br>
            <a:r>
              <a:rPr lang="en-US" dirty="0"/>
              <a:t>Add one short forecast statement with a timeline</a:t>
            </a:r>
          </a:p>
        </p:txBody>
      </p:sp>
      <p:sp>
        <p:nvSpPr>
          <p:cNvPr id="148" name="Title 147">
            <a:extLst>
              <a:ext uri="{FF2B5EF4-FFF2-40B4-BE49-F238E27FC236}">
                <a16:creationId xmlns:a16="http://schemas.microsoft.com/office/drawing/2014/main" id="{404A59A0-9927-14E4-E3CC-C72824222A65}"/>
              </a:ext>
            </a:extLst>
          </p:cNvPr>
          <p:cNvSpPr>
            <a:spLocks noGrp="1"/>
          </p:cNvSpPr>
          <p:nvPr>
            <p:ph type="ctrTitle"/>
          </p:nvPr>
        </p:nvSpPr>
        <p:spPr>
          <a:xfrm>
            <a:off x="508000" y="303969"/>
            <a:ext cx="11213506" cy="576354"/>
          </a:xfrm>
        </p:spPr>
        <p:txBody>
          <a:bodyPr/>
          <a:lstStyle/>
          <a:p>
            <a:r>
              <a:rPr lang="en-US" dirty="0"/>
              <a:t>The opportunity (why now is the time for this fund) V2</a:t>
            </a:r>
          </a:p>
        </p:txBody>
      </p:sp>
      <p:sp>
        <p:nvSpPr>
          <p:cNvPr id="150" name="Text Placeholder 149">
            <a:extLst>
              <a:ext uri="{FF2B5EF4-FFF2-40B4-BE49-F238E27FC236}">
                <a16:creationId xmlns:a16="http://schemas.microsoft.com/office/drawing/2014/main" id="{F984A5D5-7409-1B2A-8B36-0DB7F1E8048C}"/>
              </a:ext>
            </a:extLst>
          </p:cNvPr>
          <p:cNvSpPr>
            <a:spLocks noGrp="1"/>
          </p:cNvSpPr>
          <p:nvPr>
            <p:ph type="body" sz="quarter" idx="34"/>
          </p:nvPr>
        </p:nvSpPr>
        <p:spPr/>
        <p:txBody>
          <a:bodyPr/>
          <a:lstStyle/>
          <a:p>
            <a:r>
              <a:rPr lang="en-US" dirty="0"/>
              <a:t>$65 T</a:t>
            </a:r>
          </a:p>
        </p:txBody>
      </p:sp>
      <p:sp>
        <p:nvSpPr>
          <p:cNvPr id="154" name="Text Placeholder 153">
            <a:extLst>
              <a:ext uri="{FF2B5EF4-FFF2-40B4-BE49-F238E27FC236}">
                <a16:creationId xmlns:a16="http://schemas.microsoft.com/office/drawing/2014/main" id="{0F8ACB2B-0C87-15B9-0103-1C4D5EB5BFD8}"/>
              </a:ext>
            </a:extLst>
          </p:cNvPr>
          <p:cNvSpPr>
            <a:spLocks noGrp="1"/>
          </p:cNvSpPr>
          <p:nvPr>
            <p:ph type="body" sz="quarter" idx="38"/>
          </p:nvPr>
        </p:nvSpPr>
        <p:spPr/>
        <p:txBody>
          <a:bodyPr/>
          <a:lstStyle/>
          <a:p>
            <a:r>
              <a:rPr lang="en-US" dirty="0"/>
              <a:t>$X Trillion</a:t>
            </a:r>
          </a:p>
        </p:txBody>
      </p:sp>
      <p:sp>
        <p:nvSpPr>
          <p:cNvPr id="155" name="Text Placeholder 154">
            <a:extLst>
              <a:ext uri="{FF2B5EF4-FFF2-40B4-BE49-F238E27FC236}">
                <a16:creationId xmlns:a16="http://schemas.microsoft.com/office/drawing/2014/main" id="{C6704AF0-AD54-0CAC-C76A-3F2C8730FB0F}"/>
              </a:ext>
            </a:extLst>
          </p:cNvPr>
          <p:cNvSpPr>
            <a:spLocks noGrp="1"/>
          </p:cNvSpPr>
          <p:nvPr>
            <p:ph type="body" sz="quarter" idx="39"/>
          </p:nvPr>
        </p:nvSpPr>
        <p:spPr/>
        <p:txBody>
          <a:bodyPr/>
          <a:lstStyle/>
          <a:p>
            <a:endParaRPr lang="en-US"/>
          </a:p>
        </p:txBody>
      </p:sp>
      <p:sp>
        <p:nvSpPr>
          <p:cNvPr id="156" name="Text Placeholder 155">
            <a:extLst>
              <a:ext uri="{FF2B5EF4-FFF2-40B4-BE49-F238E27FC236}">
                <a16:creationId xmlns:a16="http://schemas.microsoft.com/office/drawing/2014/main" id="{55E7CB91-6943-1219-C6CD-62EB373C1BDF}"/>
              </a:ext>
            </a:extLst>
          </p:cNvPr>
          <p:cNvSpPr>
            <a:spLocks noGrp="1"/>
          </p:cNvSpPr>
          <p:nvPr>
            <p:ph type="body" sz="quarter" idx="40"/>
          </p:nvPr>
        </p:nvSpPr>
        <p:spPr/>
        <p:txBody>
          <a:bodyPr/>
          <a:lstStyle/>
          <a:p>
            <a:endParaRPr lang="en-US"/>
          </a:p>
        </p:txBody>
      </p:sp>
      <p:sp>
        <p:nvSpPr>
          <p:cNvPr id="157" name="Text Placeholder 156">
            <a:extLst>
              <a:ext uri="{FF2B5EF4-FFF2-40B4-BE49-F238E27FC236}">
                <a16:creationId xmlns:a16="http://schemas.microsoft.com/office/drawing/2014/main" id="{F91E512B-851B-D334-DED7-EC2E1F393552}"/>
              </a:ext>
            </a:extLst>
          </p:cNvPr>
          <p:cNvSpPr>
            <a:spLocks noGrp="1"/>
          </p:cNvSpPr>
          <p:nvPr>
            <p:ph type="body" sz="quarter" idx="41"/>
          </p:nvPr>
        </p:nvSpPr>
        <p:spPr/>
        <p:txBody>
          <a:bodyPr/>
          <a:lstStyle/>
          <a:p>
            <a:r>
              <a:rPr lang="en-US" dirty="0"/>
              <a:t>Brief explanation of what drives the industry and why it matters</a:t>
            </a:r>
          </a:p>
        </p:txBody>
      </p:sp>
      <p:sp>
        <p:nvSpPr>
          <p:cNvPr id="158" name="Text Placeholder 157">
            <a:extLst>
              <a:ext uri="{FF2B5EF4-FFF2-40B4-BE49-F238E27FC236}">
                <a16:creationId xmlns:a16="http://schemas.microsoft.com/office/drawing/2014/main" id="{FCBDD7F1-939D-AD7A-D55A-BA5C9F596FAB}"/>
              </a:ext>
            </a:extLst>
          </p:cNvPr>
          <p:cNvSpPr>
            <a:spLocks noGrp="1"/>
          </p:cNvSpPr>
          <p:nvPr>
            <p:ph type="body" sz="quarter" idx="42"/>
          </p:nvPr>
        </p:nvSpPr>
        <p:spPr/>
        <p:txBody>
          <a:bodyPr>
            <a:normAutofit lnSpcReduction="10000"/>
          </a:bodyPr>
          <a:lstStyle/>
          <a:p>
            <a:r>
              <a:rPr lang="en-US" dirty="0"/>
              <a:t>Replace with sub-segments of the opportunity</a:t>
            </a:r>
          </a:p>
        </p:txBody>
      </p:sp>
      <p:sp>
        <p:nvSpPr>
          <p:cNvPr id="160" name="Text Placeholder 159">
            <a:extLst>
              <a:ext uri="{FF2B5EF4-FFF2-40B4-BE49-F238E27FC236}">
                <a16:creationId xmlns:a16="http://schemas.microsoft.com/office/drawing/2014/main" id="{793A09EA-57D0-DFD6-1B42-461D1C79159D}"/>
              </a:ext>
            </a:extLst>
          </p:cNvPr>
          <p:cNvSpPr>
            <a:spLocks noGrp="1"/>
          </p:cNvSpPr>
          <p:nvPr>
            <p:ph type="body" sz="quarter" idx="44"/>
          </p:nvPr>
        </p:nvSpPr>
        <p:spPr/>
        <p:txBody>
          <a:bodyPr/>
          <a:lstStyle/>
          <a:p>
            <a:endParaRPr lang="en-US"/>
          </a:p>
        </p:txBody>
      </p:sp>
      <p:sp>
        <p:nvSpPr>
          <p:cNvPr id="159" name="Text Placeholder 158">
            <a:extLst>
              <a:ext uri="{FF2B5EF4-FFF2-40B4-BE49-F238E27FC236}">
                <a16:creationId xmlns:a16="http://schemas.microsoft.com/office/drawing/2014/main" id="{C2E6AD8F-F266-6F97-2CA6-14B4D8B4B6E9}"/>
              </a:ext>
            </a:extLst>
          </p:cNvPr>
          <p:cNvSpPr>
            <a:spLocks noGrp="1"/>
          </p:cNvSpPr>
          <p:nvPr>
            <p:ph type="body" sz="quarter" idx="43"/>
          </p:nvPr>
        </p:nvSpPr>
        <p:spPr/>
        <p:txBody>
          <a:bodyPr/>
          <a:lstStyle/>
          <a:p>
            <a:endParaRPr lang="en-US"/>
          </a:p>
        </p:txBody>
      </p:sp>
      <p:sp>
        <p:nvSpPr>
          <p:cNvPr id="161" name="Text Placeholder 160">
            <a:extLst>
              <a:ext uri="{FF2B5EF4-FFF2-40B4-BE49-F238E27FC236}">
                <a16:creationId xmlns:a16="http://schemas.microsoft.com/office/drawing/2014/main" id="{7F703FD7-54F8-7F6F-E047-B0D6EE5BE23A}"/>
              </a:ext>
            </a:extLst>
          </p:cNvPr>
          <p:cNvSpPr>
            <a:spLocks noGrp="1"/>
          </p:cNvSpPr>
          <p:nvPr>
            <p:ph type="body" sz="quarter" idx="45"/>
          </p:nvPr>
        </p:nvSpPr>
        <p:spPr/>
        <p:txBody>
          <a:bodyPr/>
          <a:lstStyle/>
          <a:p>
            <a:endParaRPr lang="en-US"/>
          </a:p>
        </p:txBody>
      </p:sp>
      <p:sp>
        <p:nvSpPr>
          <p:cNvPr id="162" name="Text Placeholder 161">
            <a:extLst>
              <a:ext uri="{FF2B5EF4-FFF2-40B4-BE49-F238E27FC236}">
                <a16:creationId xmlns:a16="http://schemas.microsoft.com/office/drawing/2014/main" id="{2FB7C662-501E-519E-BE60-58B906CA1F8D}"/>
              </a:ext>
            </a:extLst>
          </p:cNvPr>
          <p:cNvSpPr>
            <a:spLocks noGrp="1"/>
          </p:cNvSpPr>
          <p:nvPr>
            <p:ph type="body" sz="quarter" idx="46"/>
          </p:nvPr>
        </p:nvSpPr>
        <p:spPr/>
        <p:txBody>
          <a:bodyPr/>
          <a:lstStyle/>
          <a:p>
            <a:endParaRPr lang="en-US"/>
          </a:p>
        </p:txBody>
      </p:sp>
      <p:grpSp>
        <p:nvGrpSpPr>
          <p:cNvPr id="109" name="Group 108">
            <a:extLst>
              <a:ext uri="{FF2B5EF4-FFF2-40B4-BE49-F238E27FC236}">
                <a16:creationId xmlns:a16="http://schemas.microsoft.com/office/drawing/2014/main" id="{0D42F8B5-1229-7D83-3299-2469590FA9E2}"/>
              </a:ext>
            </a:extLst>
          </p:cNvPr>
          <p:cNvGrpSpPr/>
          <p:nvPr/>
        </p:nvGrpSpPr>
        <p:grpSpPr>
          <a:xfrm>
            <a:off x="580791" y="4480150"/>
            <a:ext cx="3520715" cy="12700"/>
            <a:chOff x="557908" y="2615363"/>
            <a:chExt cx="3520715" cy="12700"/>
          </a:xfrm>
        </p:grpSpPr>
        <p:cxnSp>
          <p:nvCxnSpPr>
            <p:cNvPr id="110" name="Straight Connector 109">
              <a:extLst>
                <a:ext uri="{FF2B5EF4-FFF2-40B4-BE49-F238E27FC236}">
                  <a16:creationId xmlns:a16="http://schemas.microsoft.com/office/drawing/2014/main" id="{F3EE1046-3AB8-DE32-156D-D17133715172}"/>
                </a:ext>
              </a:extLst>
            </p:cNvPr>
            <p:cNvCxnSpPr>
              <a:cxnSpLocks/>
            </p:cNvCxnSpPr>
            <p:nvPr userDrawn="1"/>
          </p:nvCxnSpPr>
          <p:spPr>
            <a:xfrm>
              <a:off x="558800" y="2615363"/>
              <a:ext cx="351982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EB291608-9D36-BD8B-6695-8A9B68DE5F1C}"/>
                </a:ext>
              </a:extLst>
            </p:cNvPr>
            <p:cNvCxnSpPr/>
            <p:nvPr userDrawn="1"/>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12" name="Group 111">
            <a:extLst>
              <a:ext uri="{FF2B5EF4-FFF2-40B4-BE49-F238E27FC236}">
                <a16:creationId xmlns:a16="http://schemas.microsoft.com/office/drawing/2014/main" id="{C218C9D0-6856-48EE-2E07-9D37B71428CF}"/>
              </a:ext>
            </a:extLst>
          </p:cNvPr>
          <p:cNvGrpSpPr/>
          <p:nvPr/>
        </p:nvGrpSpPr>
        <p:grpSpPr>
          <a:xfrm>
            <a:off x="4406897" y="4480150"/>
            <a:ext cx="3520715" cy="12700"/>
            <a:chOff x="557908" y="2615363"/>
            <a:chExt cx="3520715" cy="12700"/>
          </a:xfrm>
        </p:grpSpPr>
        <p:cxnSp>
          <p:nvCxnSpPr>
            <p:cNvPr id="113" name="Straight Connector 112">
              <a:extLst>
                <a:ext uri="{FF2B5EF4-FFF2-40B4-BE49-F238E27FC236}">
                  <a16:creationId xmlns:a16="http://schemas.microsoft.com/office/drawing/2014/main" id="{180525C2-B0A0-A306-C0FD-5B67697BE1EF}"/>
                </a:ext>
              </a:extLst>
            </p:cNvPr>
            <p:cNvCxnSpPr>
              <a:cxnSpLocks/>
            </p:cNvCxnSpPr>
            <p:nvPr userDrawn="1"/>
          </p:nvCxnSpPr>
          <p:spPr>
            <a:xfrm>
              <a:off x="558800" y="2615363"/>
              <a:ext cx="351982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EAF94EA4-40BB-6CFB-47B2-A29CAA80A8C4}"/>
                </a:ext>
              </a:extLst>
            </p:cNvPr>
            <p:cNvCxnSpPr/>
            <p:nvPr userDrawn="1"/>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15" name="Group 114">
            <a:extLst>
              <a:ext uri="{FF2B5EF4-FFF2-40B4-BE49-F238E27FC236}">
                <a16:creationId xmlns:a16="http://schemas.microsoft.com/office/drawing/2014/main" id="{5E23D1F2-501F-56B7-972F-2430319E1594}"/>
              </a:ext>
            </a:extLst>
          </p:cNvPr>
          <p:cNvGrpSpPr/>
          <p:nvPr/>
        </p:nvGrpSpPr>
        <p:grpSpPr>
          <a:xfrm>
            <a:off x="8200791" y="4480150"/>
            <a:ext cx="3520715" cy="12700"/>
            <a:chOff x="557908" y="2615363"/>
            <a:chExt cx="3520715" cy="12700"/>
          </a:xfrm>
        </p:grpSpPr>
        <p:cxnSp>
          <p:nvCxnSpPr>
            <p:cNvPr id="116" name="Straight Connector 115">
              <a:extLst>
                <a:ext uri="{FF2B5EF4-FFF2-40B4-BE49-F238E27FC236}">
                  <a16:creationId xmlns:a16="http://schemas.microsoft.com/office/drawing/2014/main" id="{60DA2749-8851-B201-8F2B-4671D909E8C0}"/>
                </a:ext>
              </a:extLst>
            </p:cNvPr>
            <p:cNvCxnSpPr>
              <a:cxnSpLocks/>
            </p:cNvCxnSpPr>
            <p:nvPr userDrawn="1"/>
          </p:nvCxnSpPr>
          <p:spPr>
            <a:xfrm>
              <a:off x="558800" y="2615363"/>
              <a:ext cx="351982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3110E217-B54D-D2A1-1333-B20894886517}"/>
                </a:ext>
              </a:extLst>
            </p:cNvPr>
            <p:cNvCxnSpPr/>
            <p:nvPr userDrawn="1"/>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2" name="Picture Placeholder 4">
            <a:extLst>
              <a:ext uri="{FF2B5EF4-FFF2-40B4-BE49-F238E27FC236}">
                <a16:creationId xmlns:a16="http://schemas.microsoft.com/office/drawing/2014/main" id="{5E5329BD-7E31-75BE-44A4-658BAEE6C32F}"/>
              </a:ext>
            </a:extLst>
          </p:cNvPr>
          <p:cNvPicPr>
            <a:picLocks noGrp="1" noChangeAspect="1"/>
          </p:cNvPicPr>
          <p:nvPr>
            <p:ph type="pic" sz="quarter" idx="35"/>
          </p:nvPr>
        </p:nvPicPr>
        <p:blipFill rotWithShape="1">
          <a:blip r:embed="rId3" cstate="print">
            <a:extLst>
              <a:ext uri="{28A0092B-C50C-407E-A947-70E740481C1C}">
                <a14:useLocalDpi xmlns:a14="http://schemas.microsoft.com/office/drawing/2010/main"/>
              </a:ext>
            </a:extLst>
          </a:blip>
          <a:srcRect t="16167" b="16167"/>
          <a:stretch>
            <a:fillRect/>
          </a:stretch>
        </p:blipFill>
        <p:spPr>
          <a:xfrm>
            <a:off x="533400" y="2343150"/>
            <a:ext cx="3530600" cy="1592263"/>
          </a:xfrm>
          <a:prstGeom prst="rect">
            <a:avLst/>
          </a:prstGeom>
        </p:spPr>
      </p:pic>
      <p:pic>
        <p:nvPicPr>
          <p:cNvPr id="3" name="Picture Placeholder 4">
            <a:extLst>
              <a:ext uri="{FF2B5EF4-FFF2-40B4-BE49-F238E27FC236}">
                <a16:creationId xmlns:a16="http://schemas.microsoft.com/office/drawing/2014/main" id="{334FE8EA-EF35-DF9F-8699-1DF7D361A74C}"/>
              </a:ext>
            </a:extLst>
          </p:cNvPr>
          <p:cNvPicPr>
            <a:picLocks noGrp="1" noChangeAspect="1"/>
          </p:cNvPicPr>
          <p:nvPr>
            <p:ph type="pic" sz="quarter" idx="36"/>
          </p:nvPr>
        </p:nvPicPr>
        <p:blipFill rotWithShape="1">
          <a:blip r:embed="rId4" cstate="print">
            <a:extLst>
              <a:ext uri="{28A0092B-C50C-407E-A947-70E740481C1C}">
                <a14:useLocalDpi xmlns:a14="http://schemas.microsoft.com/office/drawing/2010/main"/>
              </a:ext>
            </a:extLst>
          </a:blip>
          <a:srcRect t="13348" b="13348"/>
          <a:stretch/>
        </p:blipFill>
        <p:spPr>
          <a:xfrm>
            <a:off x="4359275" y="2343150"/>
            <a:ext cx="3529013" cy="1592263"/>
          </a:xfrm>
          <a:prstGeom prst="rect">
            <a:avLst/>
          </a:prstGeom>
        </p:spPr>
      </p:pic>
      <p:pic>
        <p:nvPicPr>
          <p:cNvPr id="4" name="Picture Placeholder 4">
            <a:extLst>
              <a:ext uri="{FF2B5EF4-FFF2-40B4-BE49-F238E27FC236}">
                <a16:creationId xmlns:a16="http://schemas.microsoft.com/office/drawing/2014/main" id="{D3D480FB-6E71-2CF1-368F-1D9EC70F9483}"/>
              </a:ext>
            </a:extLst>
          </p:cNvPr>
          <p:cNvPicPr>
            <a:picLocks noGrp="1" noChangeAspect="1"/>
          </p:cNvPicPr>
          <p:nvPr>
            <p:ph type="pic" sz="quarter" idx="37"/>
          </p:nvPr>
        </p:nvPicPr>
        <p:blipFill rotWithShape="1">
          <a:blip r:embed="rId5" cstate="print">
            <a:extLst>
              <a:ext uri="{28A0092B-C50C-407E-A947-70E740481C1C}">
                <a14:useLocalDpi xmlns:a14="http://schemas.microsoft.com/office/drawing/2010/main"/>
              </a:ext>
            </a:extLst>
          </a:blip>
          <a:srcRect t="4901" b="4901"/>
          <a:stretch/>
        </p:blipFill>
        <p:spPr>
          <a:xfrm>
            <a:off x="8153400" y="2343150"/>
            <a:ext cx="3530600" cy="1592263"/>
          </a:xfrm>
          <a:prstGeom prst="rect">
            <a:avLst/>
          </a:prstGeom>
        </p:spPr>
      </p:pic>
      <p:sp>
        <p:nvSpPr>
          <p:cNvPr id="5" name="Footer Placeholder 4">
            <a:extLst>
              <a:ext uri="{FF2B5EF4-FFF2-40B4-BE49-F238E27FC236}">
                <a16:creationId xmlns:a16="http://schemas.microsoft.com/office/drawing/2014/main" id="{E2079D29-8407-6834-9846-6EFE6892B48B}"/>
              </a:ext>
            </a:extLst>
          </p:cNvPr>
          <p:cNvSpPr>
            <a:spLocks noGrp="1"/>
          </p:cNvSpPr>
          <p:nvPr>
            <p:ph type="ftr" sz="quarter" idx="47"/>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71553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6899C0E-C403-DF05-101B-0B131C41775D}"/>
              </a:ext>
            </a:extLst>
          </p:cNvPr>
          <p:cNvSpPr>
            <a:spLocks noGrp="1"/>
          </p:cNvSpPr>
          <p:nvPr>
            <p:ph type="ctrTitle"/>
          </p:nvPr>
        </p:nvSpPr>
        <p:spPr>
          <a:xfrm>
            <a:off x="508000" y="303969"/>
            <a:ext cx="11190664" cy="576354"/>
          </a:xfrm>
        </p:spPr>
        <p:txBody>
          <a:bodyPr/>
          <a:lstStyle/>
          <a:p>
            <a:r>
              <a:rPr lang="en-US" dirty="0"/>
              <a:t>Investment Thesis</a:t>
            </a:r>
          </a:p>
        </p:txBody>
      </p:sp>
      <p:sp>
        <p:nvSpPr>
          <p:cNvPr id="33" name="TextBox 32">
            <a:extLst>
              <a:ext uri="{FF2B5EF4-FFF2-40B4-BE49-F238E27FC236}">
                <a16:creationId xmlns:a16="http://schemas.microsoft.com/office/drawing/2014/main" id="{35E40110-11A4-6A88-EF9F-AD6D65BB26AD}"/>
              </a:ext>
            </a:extLst>
          </p:cNvPr>
          <p:cNvSpPr txBox="1"/>
          <p:nvPr/>
        </p:nvSpPr>
        <p:spPr>
          <a:xfrm>
            <a:off x="520700" y="1179023"/>
            <a:ext cx="10887529" cy="543196"/>
          </a:xfrm>
          <a:prstGeom prst="rect">
            <a:avLst/>
          </a:prstGeom>
          <a:noFill/>
        </p:spPr>
        <p:txBody>
          <a:bodyPr wrap="square" lIns="0" rtlCol="0">
            <a:noAutofit/>
          </a:bodyPr>
          <a:lstStyle/>
          <a:p>
            <a:r>
              <a:rPr lang="en-US" sz="1400" dirty="0">
                <a:solidFill>
                  <a:schemeClr val="tx1">
                    <a:lumMod val="85000"/>
                    <a:lumOff val="15000"/>
                  </a:schemeClr>
                </a:solidFill>
              </a:rPr>
              <a:t>A short paragraph that clearly states what your fund invests in, the types of companies you target, the themes or sectors you specialize in (e.g., enterprise AI, fintech infrastructure, tech-enabled energy), and what defines your investment approach or lens.</a:t>
            </a:r>
          </a:p>
        </p:txBody>
      </p:sp>
      <p:sp>
        <p:nvSpPr>
          <p:cNvPr id="34" name="Rectangle 33">
            <a:extLst>
              <a:ext uri="{FF2B5EF4-FFF2-40B4-BE49-F238E27FC236}">
                <a16:creationId xmlns:a16="http://schemas.microsoft.com/office/drawing/2014/main" id="{2610155E-AECB-2E2C-DD47-0A98A2A0EB6D}"/>
              </a:ext>
            </a:extLst>
          </p:cNvPr>
          <p:cNvSpPr/>
          <p:nvPr/>
        </p:nvSpPr>
        <p:spPr>
          <a:xfrm>
            <a:off x="253706" y="2242539"/>
            <a:ext cx="11938295" cy="36937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5" name="TextBox 34">
            <a:extLst>
              <a:ext uri="{FF2B5EF4-FFF2-40B4-BE49-F238E27FC236}">
                <a16:creationId xmlns:a16="http://schemas.microsoft.com/office/drawing/2014/main" id="{AFA52667-3A12-4F77-24C1-3F66AB222049}"/>
              </a:ext>
            </a:extLst>
          </p:cNvPr>
          <p:cNvSpPr txBox="1"/>
          <p:nvPr/>
        </p:nvSpPr>
        <p:spPr>
          <a:xfrm>
            <a:off x="507694" y="3432108"/>
            <a:ext cx="2384983" cy="1318030"/>
          </a:xfrm>
          <a:prstGeom prst="rect">
            <a:avLst/>
          </a:prstGeom>
          <a:noFill/>
        </p:spPr>
        <p:txBody>
          <a:bodyPr wrap="square" lIns="0" rtlCol="0">
            <a:noAutofit/>
          </a:bodyPr>
          <a:lstStyle/>
          <a:p>
            <a:pPr>
              <a:lnSpc>
                <a:spcPct val="90000"/>
              </a:lnSpc>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Thesis 1 title here</a:t>
            </a:r>
          </a:p>
          <a:p>
            <a:r>
              <a:rPr lang="en-US" sz="1200" dirty="0">
                <a:solidFill>
                  <a:schemeClr val="tx1">
                    <a:lumMod val="85000"/>
                    <a:lumOff val="15000"/>
                  </a:schemeClr>
                </a:solidFill>
              </a:rPr>
              <a:t>Briefly explain the benefit or value of that strength – lorem ipsum dolor sit amet, consectetuer adipiscing elit. Maecenas </a:t>
            </a:r>
            <a:r>
              <a:rPr lang="en-US" sz="1200" dirty="0" err="1">
                <a:solidFill>
                  <a:schemeClr val="tx1">
                    <a:lumMod val="85000"/>
                    <a:lumOff val="15000"/>
                  </a:schemeClr>
                </a:solidFill>
              </a:rPr>
              <a:t>porttitor</a:t>
            </a:r>
            <a:r>
              <a:rPr lang="en-US" sz="1200" dirty="0">
                <a:solidFill>
                  <a:schemeClr val="tx1">
                    <a:lumMod val="85000"/>
                    <a:lumOff val="15000"/>
                  </a:schemeClr>
                </a:solidFill>
              </a:rPr>
              <a:t> </a:t>
            </a:r>
            <a:r>
              <a:rPr lang="en-US" sz="1200" dirty="0" err="1">
                <a:solidFill>
                  <a:schemeClr val="tx1">
                    <a:lumMod val="85000"/>
                    <a:lumOff val="15000"/>
                  </a:schemeClr>
                </a:solidFill>
              </a:rPr>
              <a:t>congue</a:t>
            </a:r>
            <a:r>
              <a:rPr lang="en-US" sz="1200" dirty="0">
                <a:solidFill>
                  <a:schemeClr val="tx1">
                    <a:lumMod val="85000"/>
                    <a:lumOff val="15000"/>
                  </a:schemeClr>
                </a:solidFill>
              </a:rPr>
              <a:t> massa. </a:t>
            </a:r>
            <a:r>
              <a:rPr lang="en-US" sz="1200" dirty="0" err="1">
                <a:solidFill>
                  <a:schemeClr val="tx1">
                    <a:lumMod val="85000"/>
                    <a:lumOff val="15000"/>
                  </a:schemeClr>
                </a:solidFill>
              </a:rPr>
              <a:t>Fusce</a:t>
            </a:r>
            <a:r>
              <a:rPr lang="en-US" sz="1200" dirty="0">
                <a:solidFill>
                  <a:schemeClr val="tx1">
                    <a:lumMod val="85000"/>
                    <a:lumOff val="15000"/>
                  </a:schemeClr>
                </a:solidFill>
              </a:rPr>
              <a:t> </a:t>
            </a:r>
            <a:r>
              <a:rPr lang="en-US" sz="1200" dirty="0" err="1">
                <a:solidFill>
                  <a:schemeClr val="tx1">
                    <a:lumMod val="85000"/>
                    <a:lumOff val="15000"/>
                  </a:schemeClr>
                </a:solidFill>
              </a:rPr>
              <a:t>posuere</a:t>
            </a:r>
            <a:r>
              <a:rPr lang="en-US" sz="1200" dirty="0">
                <a:solidFill>
                  <a:schemeClr val="tx1">
                    <a:lumMod val="85000"/>
                    <a:lumOff val="15000"/>
                  </a:schemeClr>
                </a:solidFill>
              </a:rPr>
              <a:t>, magna sed pulvinar ultricies, </a:t>
            </a:r>
            <a:r>
              <a:rPr lang="en-US" sz="1200" dirty="0" err="1">
                <a:solidFill>
                  <a:schemeClr val="tx1">
                    <a:lumMod val="85000"/>
                    <a:lumOff val="15000"/>
                  </a:schemeClr>
                </a:solidFill>
              </a:rPr>
              <a:t>purus</a:t>
            </a:r>
            <a:r>
              <a:rPr lang="en-US" sz="1200" dirty="0">
                <a:solidFill>
                  <a:schemeClr val="tx1">
                    <a:lumMod val="85000"/>
                    <a:lumOff val="15000"/>
                  </a:schemeClr>
                </a:solidFill>
              </a:rPr>
              <a:t> </a:t>
            </a:r>
            <a:r>
              <a:rPr lang="en-US" sz="1200" dirty="0" err="1">
                <a:solidFill>
                  <a:schemeClr val="tx1">
                    <a:lumMod val="85000"/>
                    <a:lumOff val="15000"/>
                  </a:schemeClr>
                </a:solidFill>
              </a:rPr>
              <a:t>lectus</a:t>
            </a:r>
            <a:r>
              <a:rPr lang="en-US" sz="1200" dirty="0">
                <a:solidFill>
                  <a:schemeClr val="tx1">
                    <a:lumMod val="85000"/>
                    <a:lumOff val="15000"/>
                  </a:schemeClr>
                </a:solidFill>
              </a:rPr>
              <a:t> </a:t>
            </a:r>
            <a:r>
              <a:rPr lang="en-US" sz="1200" dirty="0" err="1">
                <a:solidFill>
                  <a:schemeClr val="tx1">
                    <a:lumMod val="85000"/>
                    <a:lumOff val="15000"/>
                  </a:schemeClr>
                </a:solidFill>
              </a:rPr>
              <a:t>malesuada</a:t>
            </a:r>
            <a:endParaRPr lang="en-US" sz="1200" dirty="0">
              <a:solidFill>
                <a:schemeClr val="tx1">
                  <a:lumMod val="85000"/>
                  <a:lumOff val="15000"/>
                </a:schemeClr>
              </a:solidFill>
            </a:endParaRPr>
          </a:p>
        </p:txBody>
      </p:sp>
      <p:cxnSp>
        <p:nvCxnSpPr>
          <p:cNvPr id="36" name="Straight Connector 35">
            <a:extLst>
              <a:ext uri="{FF2B5EF4-FFF2-40B4-BE49-F238E27FC236}">
                <a16:creationId xmlns:a16="http://schemas.microsoft.com/office/drawing/2014/main" id="{31568E8D-D3E1-C199-1A56-EEB5F36A3D24}"/>
              </a:ext>
            </a:extLst>
          </p:cNvPr>
          <p:cNvCxnSpPr>
            <a:cxnSpLocks/>
          </p:cNvCxnSpPr>
          <p:nvPr/>
        </p:nvCxnSpPr>
        <p:spPr>
          <a:xfrm>
            <a:off x="520700" y="3294407"/>
            <a:ext cx="11205029"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8ADAD74-3B75-D387-A475-1F3A867DEDA3}"/>
              </a:ext>
            </a:extLst>
          </p:cNvPr>
          <p:cNvCxnSpPr/>
          <p:nvPr/>
        </p:nvCxnSpPr>
        <p:spPr>
          <a:xfrm>
            <a:off x="504551" y="3307107"/>
            <a:ext cx="5206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2FD4596-E4A9-5CC7-D19B-931ABC39094F}"/>
              </a:ext>
            </a:extLst>
          </p:cNvPr>
          <p:cNvCxnSpPr/>
          <p:nvPr/>
        </p:nvCxnSpPr>
        <p:spPr>
          <a:xfrm>
            <a:off x="3407857" y="3307107"/>
            <a:ext cx="5206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B857623-CF78-2D33-71BA-3A1F26AEEE64}"/>
              </a:ext>
            </a:extLst>
          </p:cNvPr>
          <p:cNvCxnSpPr/>
          <p:nvPr/>
        </p:nvCxnSpPr>
        <p:spPr>
          <a:xfrm>
            <a:off x="6276879" y="3307107"/>
            <a:ext cx="5206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136B8E4-54DA-B7B5-BBBE-F7982E4E5DB5}"/>
              </a:ext>
            </a:extLst>
          </p:cNvPr>
          <p:cNvCxnSpPr/>
          <p:nvPr/>
        </p:nvCxnSpPr>
        <p:spPr>
          <a:xfrm>
            <a:off x="9146623" y="3307107"/>
            <a:ext cx="5206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pic>
        <p:nvPicPr>
          <p:cNvPr id="41" name="Graphic 40">
            <a:extLst>
              <a:ext uri="{FF2B5EF4-FFF2-40B4-BE49-F238E27FC236}">
                <a16:creationId xmlns:a16="http://schemas.microsoft.com/office/drawing/2014/main" id="{FD82DE82-D8C9-7EC0-78E2-68BFFFB6AE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0700" y="2721607"/>
            <a:ext cx="404027" cy="404027"/>
          </a:xfrm>
          <a:prstGeom prst="rect">
            <a:avLst/>
          </a:prstGeom>
        </p:spPr>
      </p:pic>
      <p:sp>
        <p:nvSpPr>
          <p:cNvPr id="42" name="TextBox 41">
            <a:extLst>
              <a:ext uri="{FF2B5EF4-FFF2-40B4-BE49-F238E27FC236}">
                <a16:creationId xmlns:a16="http://schemas.microsoft.com/office/drawing/2014/main" id="{9A4F3D99-420A-3F2F-3E03-9013777AC02E}"/>
              </a:ext>
            </a:extLst>
          </p:cNvPr>
          <p:cNvSpPr txBox="1"/>
          <p:nvPr/>
        </p:nvSpPr>
        <p:spPr>
          <a:xfrm>
            <a:off x="3397381" y="3432108"/>
            <a:ext cx="2384983" cy="1318030"/>
          </a:xfrm>
          <a:prstGeom prst="rect">
            <a:avLst/>
          </a:prstGeom>
          <a:noFill/>
        </p:spPr>
        <p:txBody>
          <a:bodyPr wrap="square" lIns="0" rtlCol="0">
            <a:noAutofit/>
          </a:bodyPr>
          <a:lstStyle/>
          <a:p>
            <a:pPr>
              <a:lnSpc>
                <a:spcPct val="90000"/>
              </a:lnSpc>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Thesis 2 title here</a:t>
            </a:r>
          </a:p>
          <a:p>
            <a:pPr>
              <a:spcAft>
                <a:spcPts val="1200"/>
              </a:spcAft>
            </a:pPr>
            <a:r>
              <a:rPr lang="en-US" sz="1200" dirty="0">
                <a:solidFill>
                  <a:schemeClr val="tx1">
                    <a:lumMod val="85000"/>
                    <a:lumOff val="15000"/>
                  </a:schemeClr>
                </a:solidFill>
              </a:rPr>
              <a:t>Briefly explain the benefit or value of that strength – lorem ipsum dolor sit amet, consectetuer adipiscing elit. Maecenas </a:t>
            </a:r>
            <a:r>
              <a:rPr lang="en-US" sz="1200" dirty="0" err="1">
                <a:solidFill>
                  <a:schemeClr val="tx1">
                    <a:lumMod val="85000"/>
                    <a:lumOff val="15000"/>
                  </a:schemeClr>
                </a:solidFill>
              </a:rPr>
              <a:t>porttitor</a:t>
            </a:r>
            <a:r>
              <a:rPr lang="en-US" sz="1200" dirty="0">
                <a:solidFill>
                  <a:schemeClr val="tx1">
                    <a:lumMod val="85000"/>
                    <a:lumOff val="15000"/>
                  </a:schemeClr>
                </a:solidFill>
              </a:rPr>
              <a:t> </a:t>
            </a:r>
            <a:r>
              <a:rPr lang="en-US" sz="1200" dirty="0" err="1">
                <a:solidFill>
                  <a:schemeClr val="tx1">
                    <a:lumMod val="85000"/>
                    <a:lumOff val="15000"/>
                  </a:schemeClr>
                </a:solidFill>
              </a:rPr>
              <a:t>congue</a:t>
            </a:r>
            <a:r>
              <a:rPr lang="en-US" sz="1200" dirty="0">
                <a:solidFill>
                  <a:schemeClr val="tx1">
                    <a:lumMod val="85000"/>
                    <a:lumOff val="15000"/>
                  </a:schemeClr>
                </a:solidFill>
              </a:rPr>
              <a:t> massa. </a:t>
            </a:r>
            <a:r>
              <a:rPr lang="en-US" sz="1200" dirty="0" err="1">
                <a:solidFill>
                  <a:schemeClr val="tx1">
                    <a:lumMod val="85000"/>
                    <a:lumOff val="15000"/>
                  </a:schemeClr>
                </a:solidFill>
              </a:rPr>
              <a:t>Fusce</a:t>
            </a:r>
            <a:r>
              <a:rPr lang="en-US" sz="1200" dirty="0">
                <a:solidFill>
                  <a:schemeClr val="tx1">
                    <a:lumMod val="85000"/>
                    <a:lumOff val="15000"/>
                  </a:schemeClr>
                </a:solidFill>
              </a:rPr>
              <a:t> </a:t>
            </a:r>
            <a:r>
              <a:rPr lang="en-US" sz="1200" dirty="0" err="1">
                <a:solidFill>
                  <a:schemeClr val="tx1">
                    <a:lumMod val="85000"/>
                    <a:lumOff val="15000"/>
                  </a:schemeClr>
                </a:solidFill>
              </a:rPr>
              <a:t>posuere</a:t>
            </a:r>
            <a:r>
              <a:rPr lang="en-US" sz="1200" dirty="0">
                <a:solidFill>
                  <a:schemeClr val="tx1">
                    <a:lumMod val="85000"/>
                    <a:lumOff val="15000"/>
                  </a:schemeClr>
                </a:solidFill>
              </a:rPr>
              <a:t>, magna sed pulvinar ultricies, </a:t>
            </a:r>
            <a:r>
              <a:rPr lang="en-US" sz="1200" dirty="0" err="1">
                <a:solidFill>
                  <a:schemeClr val="tx1">
                    <a:lumMod val="85000"/>
                    <a:lumOff val="15000"/>
                  </a:schemeClr>
                </a:solidFill>
              </a:rPr>
              <a:t>purus</a:t>
            </a:r>
            <a:r>
              <a:rPr lang="en-US" sz="1200" dirty="0">
                <a:solidFill>
                  <a:schemeClr val="tx1">
                    <a:lumMod val="85000"/>
                    <a:lumOff val="15000"/>
                  </a:schemeClr>
                </a:solidFill>
              </a:rPr>
              <a:t> </a:t>
            </a:r>
            <a:r>
              <a:rPr lang="en-US" sz="1200" dirty="0" err="1">
                <a:solidFill>
                  <a:schemeClr val="tx1">
                    <a:lumMod val="85000"/>
                    <a:lumOff val="15000"/>
                  </a:schemeClr>
                </a:solidFill>
              </a:rPr>
              <a:t>lectus</a:t>
            </a:r>
            <a:r>
              <a:rPr lang="en-US" sz="1200" dirty="0">
                <a:solidFill>
                  <a:schemeClr val="tx1">
                    <a:lumMod val="85000"/>
                    <a:lumOff val="15000"/>
                  </a:schemeClr>
                </a:solidFill>
              </a:rPr>
              <a:t> </a:t>
            </a:r>
            <a:r>
              <a:rPr lang="en-US" sz="1200" dirty="0" err="1">
                <a:solidFill>
                  <a:schemeClr val="tx1">
                    <a:lumMod val="85000"/>
                    <a:lumOff val="15000"/>
                  </a:schemeClr>
                </a:solidFill>
              </a:rPr>
              <a:t>malesuada</a:t>
            </a:r>
            <a:endParaRPr lang="en-US" sz="1200" dirty="0">
              <a:solidFill>
                <a:schemeClr val="tx1">
                  <a:lumMod val="85000"/>
                  <a:lumOff val="15000"/>
                </a:schemeClr>
              </a:solidFill>
            </a:endParaRPr>
          </a:p>
        </p:txBody>
      </p:sp>
      <p:pic>
        <p:nvPicPr>
          <p:cNvPr id="43" name="Graphic 42">
            <a:extLst>
              <a:ext uri="{FF2B5EF4-FFF2-40B4-BE49-F238E27FC236}">
                <a16:creationId xmlns:a16="http://schemas.microsoft.com/office/drawing/2014/main" id="{74C16786-247F-DBD5-45BB-0B1B4F572B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7381" y="2721607"/>
            <a:ext cx="404027" cy="404027"/>
          </a:xfrm>
          <a:prstGeom prst="rect">
            <a:avLst/>
          </a:prstGeom>
        </p:spPr>
      </p:pic>
      <p:sp>
        <p:nvSpPr>
          <p:cNvPr id="44" name="TextBox 43">
            <a:extLst>
              <a:ext uri="{FF2B5EF4-FFF2-40B4-BE49-F238E27FC236}">
                <a16:creationId xmlns:a16="http://schemas.microsoft.com/office/drawing/2014/main" id="{AD5FB699-889C-0F07-F6DC-9B29D4580A71}"/>
              </a:ext>
            </a:extLst>
          </p:cNvPr>
          <p:cNvSpPr txBox="1"/>
          <p:nvPr/>
        </p:nvSpPr>
        <p:spPr>
          <a:xfrm>
            <a:off x="6287068" y="3432108"/>
            <a:ext cx="2384983" cy="1318030"/>
          </a:xfrm>
          <a:prstGeom prst="rect">
            <a:avLst/>
          </a:prstGeom>
          <a:noFill/>
        </p:spPr>
        <p:txBody>
          <a:bodyPr wrap="square" lIns="0" rtlCol="0">
            <a:noAutofit/>
          </a:bodyPr>
          <a:lstStyle/>
          <a:p>
            <a:pPr>
              <a:lnSpc>
                <a:spcPct val="90000"/>
              </a:lnSpc>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Thesis 3 title here</a:t>
            </a:r>
          </a:p>
          <a:p>
            <a:r>
              <a:rPr lang="en-US" sz="1200" dirty="0">
                <a:solidFill>
                  <a:schemeClr val="tx1">
                    <a:lumMod val="85000"/>
                    <a:lumOff val="15000"/>
                  </a:schemeClr>
                </a:solidFill>
              </a:rPr>
              <a:t>Briefly explain the benefit or value of that strength – lorem ipsum dolor sit amet, consectetuer adipiscing elit. Maecenas </a:t>
            </a:r>
            <a:r>
              <a:rPr lang="en-US" sz="1200" dirty="0" err="1">
                <a:solidFill>
                  <a:schemeClr val="tx1">
                    <a:lumMod val="85000"/>
                    <a:lumOff val="15000"/>
                  </a:schemeClr>
                </a:solidFill>
              </a:rPr>
              <a:t>porttitor</a:t>
            </a:r>
            <a:r>
              <a:rPr lang="en-US" sz="1200" dirty="0">
                <a:solidFill>
                  <a:schemeClr val="tx1">
                    <a:lumMod val="85000"/>
                    <a:lumOff val="15000"/>
                  </a:schemeClr>
                </a:solidFill>
              </a:rPr>
              <a:t> </a:t>
            </a:r>
            <a:r>
              <a:rPr lang="en-US" sz="1200" dirty="0" err="1">
                <a:solidFill>
                  <a:schemeClr val="tx1">
                    <a:lumMod val="85000"/>
                    <a:lumOff val="15000"/>
                  </a:schemeClr>
                </a:solidFill>
              </a:rPr>
              <a:t>congue</a:t>
            </a:r>
            <a:r>
              <a:rPr lang="en-US" sz="1200" dirty="0">
                <a:solidFill>
                  <a:schemeClr val="tx1">
                    <a:lumMod val="85000"/>
                    <a:lumOff val="15000"/>
                  </a:schemeClr>
                </a:solidFill>
              </a:rPr>
              <a:t> massa. </a:t>
            </a:r>
            <a:r>
              <a:rPr lang="en-US" sz="1200" dirty="0" err="1">
                <a:solidFill>
                  <a:schemeClr val="tx1">
                    <a:lumMod val="85000"/>
                    <a:lumOff val="15000"/>
                  </a:schemeClr>
                </a:solidFill>
              </a:rPr>
              <a:t>Fusce</a:t>
            </a:r>
            <a:r>
              <a:rPr lang="en-US" sz="1200" dirty="0">
                <a:solidFill>
                  <a:schemeClr val="tx1">
                    <a:lumMod val="85000"/>
                    <a:lumOff val="15000"/>
                  </a:schemeClr>
                </a:solidFill>
              </a:rPr>
              <a:t> </a:t>
            </a:r>
            <a:r>
              <a:rPr lang="en-US" sz="1200" dirty="0" err="1">
                <a:solidFill>
                  <a:schemeClr val="tx1">
                    <a:lumMod val="85000"/>
                    <a:lumOff val="15000"/>
                  </a:schemeClr>
                </a:solidFill>
              </a:rPr>
              <a:t>posuere</a:t>
            </a:r>
            <a:r>
              <a:rPr lang="en-US" sz="1200" dirty="0">
                <a:solidFill>
                  <a:schemeClr val="tx1">
                    <a:lumMod val="85000"/>
                    <a:lumOff val="15000"/>
                  </a:schemeClr>
                </a:solidFill>
              </a:rPr>
              <a:t>, magna sed pulvinar ultricies, </a:t>
            </a:r>
            <a:r>
              <a:rPr lang="en-US" sz="1200" dirty="0" err="1">
                <a:solidFill>
                  <a:schemeClr val="tx1">
                    <a:lumMod val="85000"/>
                    <a:lumOff val="15000"/>
                  </a:schemeClr>
                </a:solidFill>
              </a:rPr>
              <a:t>purus</a:t>
            </a:r>
            <a:r>
              <a:rPr lang="en-US" sz="1200" dirty="0">
                <a:solidFill>
                  <a:schemeClr val="tx1">
                    <a:lumMod val="85000"/>
                    <a:lumOff val="15000"/>
                  </a:schemeClr>
                </a:solidFill>
              </a:rPr>
              <a:t> </a:t>
            </a:r>
            <a:r>
              <a:rPr lang="en-US" sz="1200" dirty="0" err="1">
                <a:solidFill>
                  <a:schemeClr val="tx1">
                    <a:lumMod val="85000"/>
                    <a:lumOff val="15000"/>
                  </a:schemeClr>
                </a:solidFill>
              </a:rPr>
              <a:t>lectus</a:t>
            </a:r>
            <a:r>
              <a:rPr lang="en-US" sz="1200" dirty="0">
                <a:solidFill>
                  <a:schemeClr val="tx1">
                    <a:lumMod val="85000"/>
                    <a:lumOff val="15000"/>
                  </a:schemeClr>
                </a:solidFill>
              </a:rPr>
              <a:t> </a:t>
            </a:r>
            <a:r>
              <a:rPr lang="en-US" sz="1200" dirty="0" err="1">
                <a:solidFill>
                  <a:schemeClr val="tx1">
                    <a:lumMod val="85000"/>
                    <a:lumOff val="15000"/>
                  </a:schemeClr>
                </a:solidFill>
              </a:rPr>
              <a:t>malesuada</a:t>
            </a:r>
            <a:endParaRPr lang="en-US" sz="1200" dirty="0">
              <a:solidFill>
                <a:schemeClr val="tx1">
                  <a:lumMod val="85000"/>
                  <a:lumOff val="15000"/>
                </a:schemeClr>
              </a:solidFill>
            </a:endParaRPr>
          </a:p>
        </p:txBody>
      </p:sp>
      <p:pic>
        <p:nvPicPr>
          <p:cNvPr id="45" name="Graphic 44">
            <a:extLst>
              <a:ext uri="{FF2B5EF4-FFF2-40B4-BE49-F238E27FC236}">
                <a16:creationId xmlns:a16="http://schemas.microsoft.com/office/drawing/2014/main" id="{867F3B9B-F664-1E31-27BF-6D46D1502B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57419" y="2721607"/>
            <a:ext cx="404027" cy="404027"/>
          </a:xfrm>
          <a:prstGeom prst="rect">
            <a:avLst/>
          </a:prstGeom>
        </p:spPr>
      </p:pic>
      <p:sp>
        <p:nvSpPr>
          <p:cNvPr id="46" name="TextBox 45">
            <a:extLst>
              <a:ext uri="{FF2B5EF4-FFF2-40B4-BE49-F238E27FC236}">
                <a16:creationId xmlns:a16="http://schemas.microsoft.com/office/drawing/2014/main" id="{C7649E5F-2F2C-9A54-2360-9EAA58091352}"/>
              </a:ext>
            </a:extLst>
          </p:cNvPr>
          <p:cNvSpPr txBox="1"/>
          <p:nvPr/>
        </p:nvSpPr>
        <p:spPr>
          <a:xfrm>
            <a:off x="9176755" y="3432108"/>
            <a:ext cx="2384983" cy="1318030"/>
          </a:xfrm>
          <a:prstGeom prst="rect">
            <a:avLst/>
          </a:prstGeom>
          <a:noFill/>
        </p:spPr>
        <p:txBody>
          <a:bodyPr wrap="square" lIns="0" rtlCol="0">
            <a:noAutofit/>
          </a:bodyPr>
          <a:lstStyle/>
          <a:p>
            <a:pPr>
              <a:lnSpc>
                <a:spcPct val="90000"/>
              </a:lnSpc>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Thesis 4 title here</a:t>
            </a:r>
          </a:p>
          <a:p>
            <a:r>
              <a:rPr lang="en-US" sz="1200" dirty="0">
                <a:solidFill>
                  <a:schemeClr val="tx1">
                    <a:lumMod val="85000"/>
                    <a:lumOff val="15000"/>
                  </a:schemeClr>
                </a:solidFill>
              </a:rPr>
              <a:t>Briefly explain the benefit or value of that strength – lorem ipsum dolor sit amet, consectetuer adipiscing elit. Maecenas </a:t>
            </a:r>
            <a:r>
              <a:rPr lang="en-US" sz="1200" dirty="0" err="1">
                <a:solidFill>
                  <a:schemeClr val="tx1">
                    <a:lumMod val="85000"/>
                    <a:lumOff val="15000"/>
                  </a:schemeClr>
                </a:solidFill>
              </a:rPr>
              <a:t>porttitor</a:t>
            </a:r>
            <a:r>
              <a:rPr lang="en-US" sz="1200" dirty="0">
                <a:solidFill>
                  <a:schemeClr val="tx1">
                    <a:lumMod val="85000"/>
                    <a:lumOff val="15000"/>
                  </a:schemeClr>
                </a:solidFill>
              </a:rPr>
              <a:t> </a:t>
            </a:r>
            <a:r>
              <a:rPr lang="en-US" sz="1200" dirty="0" err="1">
                <a:solidFill>
                  <a:schemeClr val="tx1">
                    <a:lumMod val="85000"/>
                    <a:lumOff val="15000"/>
                  </a:schemeClr>
                </a:solidFill>
              </a:rPr>
              <a:t>congue</a:t>
            </a:r>
            <a:r>
              <a:rPr lang="en-US" sz="1200" dirty="0">
                <a:solidFill>
                  <a:schemeClr val="tx1">
                    <a:lumMod val="85000"/>
                    <a:lumOff val="15000"/>
                  </a:schemeClr>
                </a:solidFill>
              </a:rPr>
              <a:t> massa. </a:t>
            </a:r>
            <a:r>
              <a:rPr lang="en-US" sz="1200" dirty="0" err="1">
                <a:solidFill>
                  <a:schemeClr val="tx1">
                    <a:lumMod val="85000"/>
                    <a:lumOff val="15000"/>
                  </a:schemeClr>
                </a:solidFill>
              </a:rPr>
              <a:t>Fusce</a:t>
            </a:r>
            <a:r>
              <a:rPr lang="en-US" sz="1200" dirty="0">
                <a:solidFill>
                  <a:schemeClr val="tx1">
                    <a:lumMod val="85000"/>
                    <a:lumOff val="15000"/>
                  </a:schemeClr>
                </a:solidFill>
              </a:rPr>
              <a:t> </a:t>
            </a:r>
            <a:r>
              <a:rPr lang="en-US" sz="1200" dirty="0" err="1">
                <a:solidFill>
                  <a:schemeClr val="tx1">
                    <a:lumMod val="85000"/>
                    <a:lumOff val="15000"/>
                  </a:schemeClr>
                </a:solidFill>
              </a:rPr>
              <a:t>posuere</a:t>
            </a:r>
            <a:r>
              <a:rPr lang="en-US" sz="1200" dirty="0">
                <a:solidFill>
                  <a:schemeClr val="tx1">
                    <a:lumMod val="85000"/>
                    <a:lumOff val="15000"/>
                  </a:schemeClr>
                </a:solidFill>
              </a:rPr>
              <a:t>, magna sed pulvinar ultricies, </a:t>
            </a:r>
            <a:r>
              <a:rPr lang="en-US" sz="1200" dirty="0" err="1">
                <a:solidFill>
                  <a:schemeClr val="tx1">
                    <a:lumMod val="85000"/>
                    <a:lumOff val="15000"/>
                  </a:schemeClr>
                </a:solidFill>
              </a:rPr>
              <a:t>purus</a:t>
            </a:r>
            <a:r>
              <a:rPr lang="en-US" sz="1200" dirty="0">
                <a:solidFill>
                  <a:schemeClr val="tx1">
                    <a:lumMod val="85000"/>
                    <a:lumOff val="15000"/>
                  </a:schemeClr>
                </a:solidFill>
              </a:rPr>
              <a:t> </a:t>
            </a:r>
            <a:r>
              <a:rPr lang="en-US" sz="1200" dirty="0" err="1">
                <a:solidFill>
                  <a:schemeClr val="tx1">
                    <a:lumMod val="85000"/>
                    <a:lumOff val="15000"/>
                  </a:schemeClr>
                </a:solidFill>
              </a:rPr>
              <a:t>lectus</a:t>
            </a:r>
            <a:r>
              <a:rPr lang="en-US" sz="1200" dirty="0">
                <a:solidFill>
                  <a:schemeClr val="tx1">
                    <a:lumMod val="85000"/>
                    <a:lumOff val="15000"/>
                  </a:schemeClr>
                </a:solidFill>
              </a:rPr>
              <a:t> </a:t>
            </a:r>
            <a:r>
              <a:rPr lang="en-US" sz="1200" dirty="0" err="1">
                <a:solidFill>
                  <a:schemeClr val="tx1">
                    <a:lumMod val="85000"/>
                    <a:lumOff val="15000"/>
                  </a:schemeClr>
                </a:solidFill>
              </a:rPr>
              <a:t>malesuada</a:t>
            </a:r>
            <a:endParaRPr lang="en-US" sz="1200" dirty="0">
              <a:solidFill>
                <a:schemeClr val="tx1">
                  <a:lumMod val="85000"/>
                  <a:lumOff val="15000"/>
                </a:schemeClr>
              </a:solidFill>
            </a:endParaRPr>
          </a:p>
        </p:txBody>
      </p:sp>
      <p:pic>
        <p:nvPicPr>
          <p:cNvPr id="47" name="Graphic 46">
            <a:extLst>
              <a:ext uri="{FF2B5EF4-FFF2-40B4-BE49-F238E27FC236}">
                <a16:creationId xmlns:a16="http://schemas.microsoft.com/office/drawing/2014/main" id="{202DC259-EBBC-D0A5-BC8C-5C695B272F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76755" y="2721607"/>
            <a:ext cx="404027" cy="404027"/>
          </a:xfrm>
          <a:prstGeom prst="rect">
            <a:avLst/>
          </a:prstGeom>
        </p:spPr>
      </p:pic>
      <p:sp>
        <p:nvSpPr>
          <p:cNvPr id="2" name="Footer Placeholder 1">
            <a:extLst>
              <a:ext uri="{FF2B5EF4-FFF2-40B4-BE49-F238E27FC236}">
                <a16:creationId xmlns:a16="http://schemas.microsoft.com/office/drawing/2014/main" id="{C90A3D40-9CB7-C383-9FAA-1B23657C70BC}"/>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662796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97DC1-2560-E1F1-9854-8027889E875B}"/>
              </a:ext>
            </a:extLst>
          </p:cNvPr>
          <p:cNvSpPr>
            <a:spLocks noGrp="1"/>
          </p:cNvSpPr>
          <p:nvPr>
            <p:ph type="ctrTitle"/>
          </p:nvPr>
        </p:nvSpPr>
        <p:spPr/>
        <p:txBody>
          <a:bodyPr/>
          <a:lstStyle/>
          <a:p>
            <a:r>
              <a:rPr lang="en-US" dirty="0"/>
              <a:t>Investment Criteria V1</a:t>
            </a:r>
          </a:p>
        </p:txBody>
      </p:sp>
      <p:sp>
        <p:nvSpPr>
          <p:cNvPr id="4" name="TextBox 3">
            <a:extLst>
              <a:ext uri="{FF2B5EF4-FFF2-40B4-BE49-F238E27FC236}">
                <a16:creationId xmlns:a16="http://schemas.microsoft.com/office/drawing/2014/main" id="{3AC5D723-3635-B987-E715-9DFD82811539}"/>
              </a:ext>
            </a:extLst>
          </p:cNvPr>
          <p:cNvSpPr txBox="1"/>
          <p:nvPr/>
        </p:nvSpPr>
        <p:spPr>
          <a:xfrm>
            <a:off x="515202" y="3093843"/>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Seed &amp; Series A</a:t>
            </a:r>
          </a:p>
          <a:p>
            <a:pPr>
              <a:spcAft>
                <a:spcPts val="1800"/>
              </a:spcAft>
            </a:pPr>
            <a:r>
              <a:rPr lang="en-US" sz="1400">
                <a:solidFill>
                  <a:schemeClr val="tx1">
                    <a:lumMod val="85000"/>
                    <a:lumOff val="15000"/>
                  </a:schemeClr>
                </a:solidFill>
              </a:rPr>
              <a:t>Targeted Investment Stage</a:t>
            </a:r>
          </a:p>
        </p:txBody>
      </p:sp>
      <p:sp>
        <p:nvSpPr>
          <p:cNvPr id="5" name="Rectangle 4">
            <a:extLst>
              <a:ext uri="{FF2B5EF4-FFF2-40B4-BE49-F238E27FC236}">
                <a16:creationId xmlns:a16="http://schemas.microsoft.com/office/drawing/2014/main" id="{05DEBD5B-9C30-E231-0EB4-8717DB8AB0F8}"/>
              </a:ext>
            </a:extLst>
          </p:cNvPr>
          <p:cNvSpPr/>
          <p:nvPr/>
        </p:nvSpPr>
        <p:spPr>
          <a:xfrm>
            <a:off x="253706" y="1083023"/>
            <a:ext cx="11938295" cy="124819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 name="TextBox 5">
            <a:extLst>
              <a:ext uri="{FF2B5EF4-FFF2-40B4-BE49-F238E27FC236}">
                <a16:creationId xmlns:a16="http://schemas.microsoft.com/office/drawing/2014/main" id="{B2DF60A5-7E2A-6023-7460-712EDB987133}"/>
              </a:ext>
            </a:extLst>
          </p:cNvPr>
          <p:cNvSpPr txBox="1">
            <a:spLocks/>
          </p:cNvSpPr>
          <p:nvPr/>
        </p:nvSpPr>
        <p:spPr>
          <a:xfrm>
            <a:off x="507999" y="1314786"/>
            <a:ext cx="2749551" cy="800407"/>
          </a:xfrm>
          <a:prstGeom prst="rect">
            <a:avLst/>
          </a:prstGeom>
          <a:noFill/>
        </p:spPr>
        <p:txBody>
          <a:bodyPr wrap="square" lIns="0" rIns="0" rtlCol="0">
            <a:noAutofit/>
          </a:bodyPr>
          <a:lstStyle/>
          <a:p>
            <a:r>
              <a:rPr lang="en-US" sz="2800" b="1" dirty="0">
                <a:solidFill>
                  <a:srgbClr val="1E81CC"/>
                </a:solidFill>
                <a:latin typeface="Aptos Serif" panose="02020604070405020304" pitchFamily="18" charset="0"/>
                <a:ea typeface="+mj-ea"/>
                <a:cs typeface="Aptos Serif" panose="02020604070405020304" pitchFamily="18" charset="0"/>
              </a:rPr>
              <a:t>$600M - $800M</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dirty="0">
                <a:solidFill>
                  <a:prstClr val="black"/>
                </a:solidFill>
                <a:latin typeface="Aptos" panose="02110004020202020204"/>
              </a:rPr>
              <a:t>Target fund size</a:t>
            </a:r>
            <a:endParaRPr lang="en-US" sz="2800" b="1" dirty="0">
              <a:solidFill>
                <a:srgbClr val="5AA9E6"/>
              </a:solidFill>
              <a:latin typeface="Aptos" panose="020B0004020202020204" pitchFamily="34" charset="0"/>
              <a:ea typeface="+mj-ea"/>
            </a:endParaRPr>
          </a:p>
        </p:txBody>
      </p:sp>
      <p:sp>
        <p:nvSpPr>
          <p:cNvPr id="7" name="TextBox 6">
            <a:extLst>
              <a:ext uri="{FF2B5EF4-FFF2-40B4-BE49-F238E27FC236}">
                <a16:creationId xmlns:a16="http://schemas.microsoft.com/office/drawing/2014/main" id="{AB18D2A7-945D-1716-38A9-F64CE572D4DE}"/>
              </a:ext>
            </a:extLst>
          </p:cNvPr>
          <p:cNvSpPr txBox="1">
            <a:spLocks/>
          </p:cNvSpPr>
          <p:nvPr/>
        </p:nvSpPr>
        <p:spPr>
          <a:xfrm>
            <a:off x="4257919" y="1314786"/>
            <a:ext cx="3031637" cy="800407"/>
          </a:xfrm>
          <a:prstGeom prst="rect">
            <a:avLst/>
          </a:prstGeom>
          <a:noFill/>
        </p:spPr>
        <p:txBody>
          <a:bodyPr wrap="square" lIns="0" rIns="0" rtlCol="0">
            <a:noAutofit/>
          </a:bodyPr>
          <a:lstStyle/>
          <a:p>
            <a:r>
              <a:rPr lang="en-US" sz="2800" b="1">
                <a:solidFill>
                  <a:srgbClr val="1E81CC"/>
                </a:solidFill>
                <a:latin typeface="Aptos Serif" panose="02020604070405020304" pitchFamily="18" charset="0"/>
                <a:ea typeface="+mj-ea"/>
                <a:cs typeface="Aptos Serif" panose="02020604070405020304" pitchFamily="18" charset="0"/>
              </a:rPr>
              <a:t>10 years; 5 Years</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a:solidFill>
                  <a:prstClr val="black"/>
                </a:solidFill>
                <a:latin typeface="Aptos" panose="02110004020202020204"/>
              </a:rPr>
              <a:t>Investment period</a:t>
            </a:r>
            <a:endParaRPr lang="en-US" sz="2800" b="1">
              <a:solidFill>
                <a:srgbClr val="5AA9E6"/>
              </a:solidFill>
              <a:latin typeface="Aptos" panose="020B0004020202020204" pitchFamily="34" charset="0"/>
              <a:ea typeface="+mj-ea"/>
            </a:endParaRPr>
          </a:p>
        </p:txBody>
      </p:sp>
      <p:cxnSp>
        <p:nvCxnSpPr>
          <p:cNvPr id="8" name="Straight Connector 7">
            <a:extLst>
              <a:ext uri="{FF2B5EF4-FFF2-40B4-BE49-F238E27FC236}">
                <a16:creationId xmlns:a16="http://schemas.microsoft.com/office/drawing/2014/main" id="{40D61103-0AC8-4AEC-5686-15613788026A}"/>
              </a:ext>
            </a:extLst>
          </p:cNvPr>
          <p:cNvCxnSpPr>
            <a:cxnSpLocks/>
          </p:cNvCxnSpPr>
          <p:nvPr/>
        </p:nvCxnSpPr>
        <p:spPr>
          <a:xfrm>
            <a:off x="3757735" y="1295962"/>
            <a:ext cx="0" cy="838055"/>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09000817-85EB-9CA8-E24B-F3CE0D096107}"/>
              </a:ext>
            </a:extLst>
          </p:cNvPr>
          <p:cNvGrpSpPr/>
          <p:nvPr/>
        </p:nvGrpSpPr>
        <p:grpSpPr>
          <a:xfrm rot="10800000" flipH="1" flipV="1">
            <a:off x="522346" y="3504052"/>
            <a:ext cx="1970029" cy="12703"/>
            <a:chOff x="557907" y="2615363"/>
            <a:chExt cx="3768447" cy="12703"/>
          </a:xfrm>
        </p:grpSpPr>
        <p:cxnSp>
          <p:nvCxnSpPr>
            <p:cNvPr id="10" name="Straight Connector 9">
              <a:extLst>
                <a:ext uri="{FF2B5EF4-FFF2-40B4-BE49-F238E27FC236}">
                  <a16:creationId xmlns:a16="http://schemas.microsoft.com/office/drawing/2014/main" id="{69B286C0-1479-E6D3-A0FF-0B785326DB40}"/>
                </a:ext>
              </a:extLst>
            </p:cNvPr>
            <p:cNvCxnSpPr>
              <a:cxnSpLocks/>
            </p:cNvCxnSpPr>
            <p:nvPr/>
          </p:nvCxnSpPr>
          <p:spPr>
            <a:xfrm rot="10800000" flipH="1">
              <a:off x="557909" y="2615363"/>
              <a:ext cx="376844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0C02588-700E-9CBE-C027-48EF2B59716C}"/>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cxnSp>
        <p:nvCxnSpPr>
          <p:cNvPr id="12" name="Straight Connector 11">
            <a:extLst>
              <a:ext uri="{FF2B5EF4-FFF2-40B4-BE49-F238E27FC236}">
                <a16:creationId xmlns:a16="http://schemas.microsoft.com/office/drawing/2014/main" id="{6A977AC9-ED36-AAEE-6851-33DA3E4C2579}"/>
              </a:ext>
            </a:extLst>
          </p:cNvPr>
          <p:cNvCxnSpPr>
            <a:cxnSpLocks/>
          </p:cNvCxnSpPr>
          <p:nvPr/>
        </p:nvCxnSpPr>
        <p:spPr>
          <a:xfrm>
            <a:off x="7789740" y="1295962"/>
            <a:ext cx="0" cy="838055"/>
          </a:xfrm>
          <a:prstGeom prst="line">
            <a:avLst/>
          </a:prstGeom>
          <a:ln w="6350">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C712BC4D-4CC5-3F4B-2B3E-8C00166F3C58}"/>
              </a:ext>
            </a:extLst>
          </p:cNvPr>
          <p:cNvSpPr txBox="1">
            <a:spLocks/>
          </p:cNvSpPr>
          <p:nvPr/>
        </p:nvSpPr>
        <p:spPr>
          <a:xfrm>
            <a:off x="8289925" y="1314786"/>
            <a:ext cx="2749551" cy="800407"/>
          </a:xfrm>
          <a:prstGeom prst="rect">
            <a:avLst/>
          </a:prstGeom>
          <a:noFill/>
        </p:spPr>
        <p:txBody>
          <a:bodyPr wrap="square" lIns="0" rIns="0" rtlCol="0">
            <a:noAutofit/>
          </a:bodyPr>
          <a:lstStyle/>
          <a:p>
            <a:r>
              <a:rPr lang="en-US" sz="2800" b="1">
                <a:solidFill>
                  <a:srgbClr val="1E81CC"/>
                </a:solidFill>
                <a:latin typeface="Aptos Serif" panose="02020604070405020304" pitchFamily="18" charset="0"/>
                <a:ea typeface="+mj-ea"/>
                <a:cs typeface="Aptos Serif" panose="02020604070405020304" pitchFamily="18" charset="0"/>
              </a:rPr>
              <a:t>$5M</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a:solidFill>
                  <a:prstClr val="black"/>
                </a:solidFill>
                <a:latin typeface="Aptos" panose="02110004020202020204"/>
              </a:rPr>
              <a:t>Minimum Commitment</a:t>
            </a:r>
            <a:endParaRPr lang="en-US" sz="2800" b="1">
              <a:solidFill>
                <a:srgbClr val="5AA9E6"/>
              </a:solidFill>
              <a:latin typeface="Aptos" panose="020B0004020202020204" pitchFamily="34" charset="0"/>
              <a:ea typeface="+mj-ea"/>
            </a:endParaRPr>
          </a:p>
        </p:txBody>
      </p:sp>
      <p:sp>
        <p:nvSpPr>
          <p:cNvPr id="14" name="TextBox 13">
            <a:extLst>
              <a:ext uri="{FF2B5EF4-FFF2-40B4-BE49-F238E27FC236}">
                <a16:creationId xmlns:a16="http://schemas.microsoft.com/office/drawing/2014/main" id="{5BCE098B-EBBC-A679-1A4C-A9A9417F3EE1}"/>
              </a:ext>
            </a:extLst>
          </p:cNvPr>
          <p:cNvSpPr txBox="1"/>
          <p:nvPr/>
        </p:nvSpPr>
        <p:spPr>
          <a:xfrm>
            <a:off x="3322524" y="3112891"/>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12-15</a:t>
            </a:r>
          </a:p>
          <a:p>
            <a:pPr>
              <a:spcAft>
                <a:spcPts val="1800"/>
              </a:spcAft>
            </a:pPr>
            <a:r>
              <a:rPr lang="en-US" sz="1400">
                <a:solidFill>
                  <a:schemeClr val="tx1">
                    <a:lumMod val="85000"/>
                    <a:lumOff val="15000"/>
                  </a:schemeClr>
                </a:solidFill>
              </a:rPr>
              <a:t>Target Portfolio Companie</a:t>
            </a:r>
          </a:p>
        </p:txBody>
      </p:sp>
      <p:sp>
        <p:nvSpPr>
          <p:cNvPr id="15" name="TextBox 14">
            <a:extLst>
              <a:ext uri="{FF2B5EF4-FFF2-40B4-BE49-F238E27FC236}">
                <a16:creationId xmlns:a16="http://schemas.microsoft.com/office/drawing/2014/main" id="{73CFBD8E-E503-C70A-DC33-3B5B1A3AC91C}"/>
              </a:ext>
            </a:extLst>
          </p:cNvPr>
          <p:cNvSpPr txBox="1"/>
          <p:nvPr/>
        </p:nvSpPr>
        <p:spPr>
          <a:xfrm>
            <a:off x="6129846" y="3112891"/>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Seed &amp; Series A</a:t>
            </a:r>
          </a:p>
          <a:p>
            <a:pPr>
              <a:spcAft>
                <a:spcPts val="1800"/>
              </a:spcAft>
            </a:pPr>
            <a:r>
              <a:rPr lang="en-US" sz="1400">
                <a:solidFill>
                  <a:schemeClr val="tx1">
                    <a:lumMod val="85000"/>
                    <a:lumOff val="15000"/>
                  </a:schemeClr>
                </a:solidFill>
              </a:rPr>
              <a:t>Targeted Investment Stage</a:t>
            </a:r>
          </a:p>
        </p:txBody>
      </p:sp>
      <p:grpSp>
        <p:nvGrpSpPr>
          <p:cNvPr id="16" name="Group 15">
            <a:extLst>
              <a:ext uri="{FF2B5EF4-FFF2-40B4-BE49-F238E27FC236}">
                <a16:creationId xmlns:a16="http://schemas.microsoft.com/office/drawing/2014/main" id="{2D28CC19-BDC7-F262-2FEA-D943A53268D8}"/>
              </a:ext>
            </a:extLst>
          </p:cNvPr>
          <p:cNvGrpSpPr/>
          <p:nvPr/>
        </p:nvGrpSpPr>
        <p:grpSpPr>
          <a:xfrm rot="10800000" flipH="1" flipV="1">
            <a:off x="3338803" y="3504052"/>
            <a:ext cx="1939599" cy="12703"/>
            <a:chOff x="557907" y="2615363"/>
            <a:chExt cx="3710238" cy="12703"/>
          </a:xfrm>
        </p:grpSpPr>
        <p:cxnSp>
          <p:nvCxnSpPr>
            <p:cNvPr id="17" name="Straight Connector 16">
              <a:extLst>
                <a:ext uri="{FF2B5EF4-FFF2-40B4-BE49-F238E27FC236}">
                  <a16:creationId xmlns:a16="http://schemas.microsoft.com/office/drawing/2014/main" id="{08AA3FE5-B769-CA54-9D5A-D4BDD755F0FA}"/>
                </a:ext>
              </a:extLst>
            </p:cNvPr>
            <p:cNvCxnSpPr>
              <a:cxnSpLocks/>
            </p:cNvCxnSpPr>
            <p:nvPr/>
          </p:nvCxnSpPr>
          <p:spPr>
            <a:xfrm rot="10800000" flipH="1">
              <a:off x="557909" y="2615363"/>
              <a:ext cx="371023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8F029C6-C0EE-E298-BD3A-936E7309BD26}"/>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9" name="Group 18">
            <a:extLst>
              <a:ext uri="{FF2B5EF4-FFF2-40B4-BE49-F238E27FC236}">
                <a16:creationId xmlns:a16="http://schemas.microsoft.com/office/drawing/2014/main" id="{688E388C-B338-0249-998C-87CDAE3770A0}"/>
              </a:ext>
            </a:extLst>
          </p:cNvPr>
          <p:cNvGrpSpPr/>
          <p:nvPr/>
        </p:nvGrpSpPr>
        <p:grpSpPr>
          <a:xfrm rot="10800000" flipH="1" flipV="1">
            <a:off x="6129847" y="3504052"/>
            <a:ext cx="1986175" cy="12703"/>
            <a:chOff x="557907" y="2615363"/>
            <a:chExt cx="3799332" cy="12703"/>
          </a:xfrm>
        </p:grpSpPr>
        <p:cxnSp>
          <p:nvCxnSpPr>
            <p:cNvPr id="20" name="Straight Connector 19">
              <a:extLst>
                <a:ext uri="{FF2B5EF4-FFF2-40B4-BE49-F238E27FC236}">
                  <a16:creationId xmlns:a16="http://schemas.microsoft.com/office/drawing/2014/main" id="{87E5E9D7-4F7D-14E3-A763-78FB86A15A07}"/>
                </a:ext>
              </a:extLst>
            </p:cNvPr>
            <p:cNvCxnSpPr>
              <a:cxnSpLocks/>
            </p:cNvCxnSpPr>
            <p:nvPr/>
          </p:nvCxnSpPr>
          <p:spPr>
            <a:xfrm rot="10800000" flipH="1">
              <a:off x="557909" y="2615363"/>
              <a:ext cx="379933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1857277-9434-D5FF-7DA4-77853066773D}"/>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2" name="TextBox 21">
            <a:extLst>
              <a:ext uri="{FF2B5EF4-FFF2-40B4-BE49-F238E27FC236}">
                <a16:creationId xmlns:a16="http://schemas.microsoft.com/office/drawing/2014/main" id="{96F29970-5306-BEF0-621D-5C0153C7726A}"/>
              </a:ext>
            </a:extLst>
          </p:cNvPr>
          <p:cNvSpPr txBox="1"/>
          <p:nvPr/>
        </p:nvSpPr>
        <p:spPr>
          <a:xfrm>
            <a:off x="8937168" y="3112891"/>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10 Years</a:t>
            </a:r>
          </a:p>
          <a:p>
            <a:pPr>
              <a:spcAft>
                <a:spcPts val="1800"/>
              </a:spcAft>
            </a:pPr>
            <a:r>
              <a:rPr lang="en-US" sz="1400">
                <a:solidFill>
                  <a:schemeClr val="tx1">
                    <a:lumMod val="85000"/>
                    <a:lumOff val="15000"/>
                  </a:schemeClr>
                </a:solidFill>
              </a:rPr>
              <a:t>Fund Life</a:t>
            </a:r>
          </a:p>
        </p:txBody>
      </p:sp>
      <p:grpSp>
        <p:nvGrpSpPr>
          <p:cNvPr id="23" name="Group 22">
            <a:extLst>
              <a:ext uri="{FF2B5EF4-FFF2-40B4-BE49-F238E27FC236}">
                <a16:creationId xmlns:a16="http://schemas.microsoft.com/office/drawing/2014/main" id="{0BC080D3-42E6-9500-0FCA-620946B6ED41}"/>
              </a:ext>
            </a:extLst>
          </p:cNvPr>
          <p:cNvGrpSpPr/>
          <p:nvPr/>
        </p:nvGrpSpPr>
        <p:grpSpPr>
          <a:xfrm rot="10800000" flipH="1" flipV="1">
            <a:off x="8937169" y="3504052"/>
            <a:ext cx="1986175" cy="12703"/>
            <a:chOff x="557907" y="2615363"/>
            <a:chExt cx="3799332" cy="12703"/>
          </a:xfrm>
        </p:grpSpPr>
        <p:cxnSp>
          <p:nvCxnSpPr>
            <p:cNvPr id="24" name="Straight Connector 23">
              <a:extLst>
                <a:ext uri="{FF2B5EF4-FFF2-40B4-BE49-F238E27FC236}">
                  <a16:creationId xmlns:a16="http://schemas.microsoft.com/office/drawing/2014/main" id="{2F46AAEB-D3D2-68D6-BE4C-BEF53AA0B6F5}"/>
                </a:ext>
              </a:extLst>
            </p:cNvPr>
            <p:cNvCxnSpPr>
              <a:cxnSpLocks/>
            </p:cNvCxnSpPr>
            <p:nvPr/>
          </p:nvCxnSpPr>
          <p:spPr>
            <a:xfrm rot="10800000" flipH="1">
              <a:off x="557909" y="2615363"/>
              <a:ext cx="379933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21651E2-6956-1671-AB3A-A33AF61B1021}"/>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39A94117-6364-34E7-5813-D59A8DC96B9A}"/>
              </a:ext>
            </a:extLst>
          </p:cNvPr>
          <p:cNvSpPr txBox="1"/>
          <p:nvPr/>
        </p:nvSpPr>
        <p:spPr>
          <a:xfrm>
            <a:off x="515202" y="4433414"/>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2%</a:t>
            </a:r>
          </a:p>
          <a:p>
            <a:pPr>
              <a:spcAft>
                <a:spcPts val="1800"/>
              </a:spcAft>
            </a:pPr>
            <a:r>
              <a:rPr lang="en-US" sz="1400">
                <a:solidFill>
                  <a:schemeClr val="tx1">
                    <a:lumMod val="85000"/>
                    <a:lumOff val="15000"/>
                  </a:schemeClr>
                </a:solidFill>
              </a:rPr>
              <a:t>Management Fees</a:t>
            </a:r>
          </a:p>
        </p:txBody>
      </p:sp>
      <p:grpSp>
        <p:nvGrpSpPr>
          <p:cNvPr id="27" name="Group 26">
            <a:extLst>
              <a:ext uri="{FF2B5EF4-FFF2-40B4-BE49-F238E27FC236}">
                <a16:creationId xmlns:a16="http://schemas.microsoft.com/office/drawing/2014/main" id="{8FCE3377-4C5D-13D9-A776-63B716E4A42B}"/>
              </a:ext>
            </a:extLst>
          </p:cNvPr>
          <p:cNvGrpSpPr/>
          <p:nvPr/>
        </p:nvGrpSpPr>
        <p:grpSpPr>
          <a:xfrm rot="10800000" flipH="1" flipV="1">
            <a:off x="522346" y="4843623"/>
            <a:ext cx="1970029" cy="12703"/>
            <a:chOff x="557907" y="2615363"/>
            <a:chExt cx="3768447" cy="12703"/>
          </a:xfrm>
        </p:grpSpPr>
        <p:cxnSp>
          <p:nvCxnSpPr>
            <p:cNvPr id="28" name="Straight Connector 27">
              <a:extLst>
                <a:ext uri="{FF2B5EF4-FFF2-40B4-BE49-F238E27FC236}">
                  <a16:creationId xmlns:a16="http://schemas.microsoft.com/office/drawing/2014/main" id="{63501A5C-AEC6-895D-6C10-364CCE393EFA}"/>
                </a:ext>
              </a:extLst>
            </p:cNvPr>
            <p:cNvCxnSpPr>
              <a:cxnSpLocks/>
            </p:cNvCxnSpPr>
            <p:nvPr/>
          </p:nvCxnSpPr>
          <p:spPr>
            <a:xfrm rot="10800000" flipH="1">
              <a:off x="557909" y="2615363"/>
              <a:ext cx="376844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BB38E3C-BFB3-B158-395A-0D7DF5A24D65}"/>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253F41BE-3579-CDC0-24F0-D94639549DE4}"/>
              </a:ext>
            </a:extLst>
          </p:cNvPr>
          <p:cNvSpPr txBox="1"/>
          <p:nvPr/>
        </p:nvSpPr>
        <p:spPr>
          <a:xfrm>
            <a:off x="3322524" y="4452462"/>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20%</a:t>
            </a:r>
          </a:p>
          <a:p>
            <a:pPr>
              <a:spcAft>
                <a:spcPts val="1800"/>
              </a:spcAft>
            </a:pPr>
            <a:r>
              <a:rPr lang="en-US" sz="1400">
                <a:solidFill>
                  <a:schemeClr val="tx1">
                    <a:lumMod val="85000"/>
                    <a:lumOff val="15000"/>
                  </a:schemeClr>
                </a:solidFill>
              </a:rPr>
              <a:t>Carried Interest</a:t>
            </a:r>
          </a:p>
        </p:txBody>
      </p:sp>
      <p:sp>
        <p:nvSpPr>
          <p:cNvPr id="31" name="TextBox 30">
            <a:extLst>
              <a:ext uri="{FF2B5EF4-FFF2-40B4-BE49-F238E27FC236}">
                <a16:creationId xmlns:a16="http://schemas.microsoft.com/office/drawing/2014/main" id="{382373C9-C31F-D497-A8F7-728B8F8C8BAA}"/>
              </a:ext>
            </a:extLst>
          </p:cNvPr>
          <p:cNvSpPr txBox="1"/>
          <p:nvPr/>
        </p:nvSpPr>
        <p:spPr>
          <a:xfrm>
            <a:off x="6129846" y="4452462"/>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1%</a:t>
            </a:r>
          </a:p>
          <a:p>
            <a:pPr>
              <a:spcAft>
                <a:spcPts val="1800"/>
              </a:spcAft>
            </a:pPr>
            <a:r>
              <a:rPr lang="en-US" sz="1400">
                <a:solidFill>
                  <a:schemeClr val="tx1">
                    <a:lumMod val="85000"/>
                    <a:lumOff val="15000"/>
                  </a:schemeClr>
                </a:solidFill>
              </a:rPr>
              <a:t>GP Commitment</a:t>
            </a:r>
          </a:p>
        </p:txBody>
      </p:sp>
      <p:grpSp>
        <p:nvGrpSpPr>
          <p:cNvPr id="32" name="Group 31">
            <a:extLst>
              <a:ext uri="{FF2B5EF4-FFF2-40B4-BE49-F238E27FC236}">
                <a16:creationId xmlns:a16="http://schemas.microsoft.com/office/drawing/2014/main" id="{5ECB9631-C60A-2928-8AC5-CBE06B47C3A7}"/>
              </a:ext>
            </a:extLst>
          </p:cNvPr>
          <p:cNvGrpSpPr/>
          <p:nvPr/>
        </p:nvGrpSpPr>
        <p:grpSpPr>
          <a:xfrm rot="10800000" flipH="1" flipV="1">
            <a:off x="3338803" y="4843623"/>
            <a:ext cx="1939599" cy="12703"/>
            <a:chOff x="557907" y="2615363"/>
            <a:chExt cx="3710238" cy="12703"/>
          </a:xfrm>
        </p:grpSpPr>
        <p:cxnSp>
          <p:nvCxnSpPr>
            <p:cNvPr id="33" name="Straight Connector 32">
              <a:extLst>
                <a:ext uri="{FF2B5EF4-FFF2-40B4-BE49-F238E27FC236}">
                  <a16:creationId xmlns:a16="http://schemas.microsoft.com/office/drawing/2014/main" id="{48FD2D24-C19C-81AD-D2F0-629FA8FABF12}"/>
                </a:ext>
              </a:extLst>
            </p:cNvPr>
            <p:cNvCxnSpPr>
              <a:cxnSpLocks/>
            </p:cNvCxnSpPr>
            <p:nvPr/>
          </p:nvCxnSpPr>
          <p:spPr>
            <a:xfrm rot="10800000" flipH="1">
              <a:off x="557909" y="2615363"/>
              <a:ext cx="371023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0BFFEC3-E533-9527-35EF-E17BD3A75BD7}"/>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5" name="Group 34">
            <a:extLst>
              <a:ext uri="{FF2B5EF4-FFF2-40B4-BE49-F238E27FC236}">
                <a16:creationId xmlns:a16="http://schemas.microsoft.com/office/drawing/2014/main" id="{55A98AF9-E1D1-6C25-6554-3E814CB2308E}"/>
              </a:ext>
            </a:extLst>
          </p:cNvPr>
          <p:cNvGrpSpPr/>
          <p:nvPr/>
        </p:nvGrpSpPr>
        <p:grpSpPr>
          <a:xfrm rot="10800000" flipH="1" flipV="1">
            <a:off x="6129847" y="4843623"/>
            <a:ext cx="1986175" cy="12703"/>
            <a:chOff x="557907" y="2615363"/>
            <a:chExt cx="3799332" cy="12703"/>
          </a:xfrm>
        </p:grpSpPr>
        <p:cxnSp>
          <p:nvCxnSpPr>
            <p:cNvPr id="36" name="Straight Connector 35">
              <a:extLst>
                <a:ext uri="{FF2B5EF4-FFF2-40B4-BE49-F238E27FC236}">
                  <a16:creationId xmlns:a16="http://schemas.microsoft.com/office/drawing/2014/main" id="{F353C169-C83C-7E5E-46E2-BEA3E8FDB28D}"/>
                </a:ext>
              </a:extLst>
            </p:cNvPr>
            <p:cNvCxnSpPr>
              <a:cxnSpLocks/>
            </p:cNvCxnSpPr>
            <p:nvPr/>
          </p:nvCxnSpPr>
          <p:spPr>
            <a:xfrm rot="10800000" flipH="1">
              <a:off x="557909" y="2615363"/>
              <a:ext cx="379933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342198-60F6-1012-D502-A19F6B7C6F71}"/>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8" name="TextBox 37">
            <a:extLst>
              <a:ext uri="{FF2B5EF4-FFF2-40B4-BE49-F238E27FC236}">
                <a16:creationId xmlns:a16="http://schemas.microsoft.com/office/drawing/2014/main" id="{DD1E312C-67BB-C866-027E-7A88A59C7171}"/>
              </a:ext>
            </a:extLst>
          </p:cNvPr>
          <p:cNvSpPr txBox="1"/>
          <p:nvPr/>
        </p:nvSpPr>
        <p:spPr>
          <a:xfrm>
            <a:off x="8937168" y="4452462"/>
            <a:ext cx="2175881" cy="584060"/>
          </a:xfrm>
          <a:prstGeom prst="rect">
            <a:avLst/>
          </a:prstGeom>
          <a:noFill/>
        </p:spPr>
        <p:txBody>
          <a:bodyPr wrap="square" lIns="0" rtlCol="0">
            <a:noAutofit/>
          </a:bodyPr>
          <a:lstStyle/>
          <a:p>
            <a:pPr>
              <a:spcAft>
                <a:spcPts val="1800"/>
              </a:spcAft>
            </a:pPr>
            <a:r>
              <a:rPr lang="en-US" b="1">
                <a:solidFill>
                  <a:schemeClr val="tx1">
                    <a:lumMod val="85000"/>
                    <a:lumOff val="15000"/>
                  </a:schemeClr>
                </a:solidFill>
                <a:latin typeface="+mj-lt"/>
                <a:cs typeface="Aptos Serif" panose="02020604070405020304" pitchFamily="18" charset="0"/>
              </a:rPr>
              <a:t>40%</a:t>
            </a:r>
          </a:p>
          <a:p>
            <a:pPr>
              <a:spcAft>
                <a:spcPts val="1800"/>
              </a:spcAft>
            </a:pPr>
            <a:r>
              <a:rPr lang="en-US" sz="1400">
                <a:solidFill>
                  <a:schemeClr val="tx1">
                    <a:lumMod val="85000"/>
                    <a:lumOff val="15000"/>
                  </a:schemeClr>
                </a:solidFill>
              </a:rPr>
              <a:t>Reserve Ratio</a:t>
            </a:r>
          </a:p>
        </p:txBody>
      </p:sp>
      <p:grpSp>
        <p:nvGrpSpPr>
          <p:cNvPr id="39" name="Group 38">
            <a:extLst>
              <a:ext uri="{FF2B5EF4-FFF2-40B4-BE49-F238E27FC236}">
                <a16:creationId xmlns:a16="http://schemas.microsoft.com/office/drawing/2014/main" id="{CEE32E0E-5D00-887C-81B9-A5795A7028C5}"/>
              </a:ext>
            </a:extLst>
          </p:cNvPr>
          <p:cNvGrpSpPr/>
          <p:nvPr/>
        </p:nvGrpSpPr>
        <p:grpSpPr>
          <a:xfrm rot="10800000" flipH="1" flipV="1">
            <a:off x="8937169" y="4843623"/>
            <a:ext cx="1986175" cy="12703"/>
            <a:chOff x="557907" y="2615363"/>
            <a:chExt cx="3799332" cy="12703"/>
          </a:xfrm>
        </p:grpSpPr>
        <p:cxnSp>
          <p:nvCxnSpPr>
            <p:cNvPr id="40" name="Straight Connector 39">
              <a:extLst>
                <a:ext uri="{FF2B5EF4-FFF2-40B4-BE49-F238E27FC236}">
                  <a16:creationId xmlns:a16="http://schemas.microsoft.com/office/drawing/2014/main" id="{B1170D89-EA5F-A149-7F14-E7BD676781AB}"/>
                </a:ext>
              </a:extLst>
            </p:cNvPr>
            <p:cNvCxnSpPr>
              <a:cxnSpLocks/>
            </p:cNvCxnSpPr>
            <p:nvPr/>
          </p:nvCxnSpPr>
          <p:spPr>
            <a:xfrm rot="10800000" flipH="1">
              <a:off x="557909" y="2615363"/>
              <a:ext cx="379933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47EEA100-1A2D-80B5-B6B3-A295684720CA}"/>
                </a:ext>
              </a:extLst>
            </p:cNvPr>
            <p:cNvCxnSpPr>
              <a:cxnSpLocks/>
            </p:cNvCxnSpPr>
            <p:nvPr/>
          </p:nvCxnSpPr>
          <p:spPr>
            <a:xfrm rot="10800000" flipH="1">
              <a:off x="557907" y="2628066"/>
              <a:ext cx="624336"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 name="Footer Placeholder 2">
            <a:extLst>
              <a:ext uri="{FF2B5EF4-FFF2-40B4-BE49-F238E27FC236}">
                <a16:creationId xmlns:a16="http://schemas.microsoft.com/office/drawing/2014/main" id="{D4DF31E3-54F5-BB71-F17D-622E43033994}"/>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103301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98DE-77BB-E523-0258-094368785E67}"/>
              </a:ext>
            </a:extLst>
          </p:cNvPr>
          <p:cNvSpPr>
            <a:spLocks noGrp="1"/>
          </p:cNvSpPr>
          <p:nvPr>
            <p:ph type="ctrTitle"/>
          </p:nvPr>
        </p:nvSpPr>
        <p:spPr/>
        <p:txBody>
          <a:bodyPr/>
          <a:lstStyle/>
          <a:p>
            <a:r>
              <a:rPr lang="en-US" dirty="0"/>
              <a:t>Investment Criteria V2</a:t>
            </a:r>
          </a:p>
        </p:txBody>
      </p:sp>
      <p:sp>
        <p:nvSpPr>
          <p:cNvPr id="3" name="Text Placeholder 2">
            <a:extLst>
              <a:ext uri="{FF2B5EF4-FFF2-40B4-BE49-F238E27FC236}">
                <a16:creationId xmlns:a16="http://schemas.microsoft.com/office/drawing/2014/main" id="{4164A7F9-CF2F-0597-137D-455F9C7B7EA8}"/>
              </a:ext>
            </a:extLst>
          </p:cNvPr>
          <p:cNvSpPr>
            <a:spLocks noGrp="1"/>
          </p:cNvSpPr>
          <p:nvPr>
            <p:ph type="body" sz="quarter" idx="12"/>
          </p:nvPr>
        </p:nvSpPr>
        <p:spPr/>
        <p:txBody>
          <a:bodyPr/>
          <a:lstStyle/>
          <a:p>
            <a:r>
              <a:rPr lang="en-US" dirty="0"/>
              <a:t>A short paragraph outlining the key traits you look for when evaluating companies — stage, sector, founder profile, business model, product type, and strategic fit. This helps clarify your selection lens and ensures alignment with LP expectations.</a:t>
            </a:r>
          </a:p>
        </p:txBody>
      </p:sp>
      <p:graphicFrame>
        <p:nvGraphicFramePr>
          <p:cNvPr id="4" name="Table 3">
            <a:extLst>
              <a:ext uri="{FF2B5EF4-FFF2-40B4-BE49-F238E27FC236}">
                <a16:creationId xmlns:a16="http://schemas.microsoft.com/office/drawing/2014/main" id="{9E495CEA-0027-BA00-5DD6-724F10127E51}"/>
              </a:ext>
            </a:extLst>
          </p:cNvPr>
          <p:cNvGraphicFramePr>
            <a:graphicFrameLocks noGrp="1"/>
          </p:cNvGraphicFramePr>
          <p:nvPr>
            <p:extLst>
              <p:ext uri="{D42A27DB-BD31-4B8C-83A1-F6EECF244321}">
                <p14:modId xmlns:p14="http://schemas.microsoft.com/office/powerpoint/2010/main" val="2239563516"/>
              </p:ext>
            </p:extLst>
          </p:nvPr>
        </p:nvGraphicFramePr>
        <p:xfrm>
          <a:off x="523476" y="2057400"/>
          <a:ext cx="11154174" cy="3981447"/>
        </p:xfrm>
        <a:graphic>
          <a:graphicData uri="http://schemas.openxmlformats.org/drawingml/2006/table">
            <a:tbl>
              <a:tblPr firstRow="1" bandRow="1">
                <a:tableStyleId>{5C22544A-7EE6-4342-B048-85BDC9FD1C3A}</a:tableStyleId>
              </a:tblPr>
              <a:tblGrid>
                <a:gridCol w="2340304">
                  <a:extLst>
                    <a:ext uri="{9D8B030D-6E8A-4147-A177-3AD203B41FA5}">
                      <a16:colId xmlns:a16="http://schemas.microsoft.com/office/drawing/2014/main" val="880517929"/>
                    </a:ext>
                  </a:extLst>
                </a:gridCol>
                <a:gridCol w="8813870">
                  <a:extLst>
                    <a:ext uri="{9D8B030D-6E8A-4147-A177-3AD203B41FA5}">
                      <a16:colId xmlns:a16="http://schemas.microsoft.com/office/drawing/2014/main" val="2203155152"/>
                    </a:ext>
                  </a:extLst>
                </a:gridCol>
              </a:tblGrid>
              <a:tr h="442383">
                <a:tc>
                  <a:txBody>
                    <a:bodyPr/>
                    <a:lstStyle/>
                    <a:p>
                      <a:r>
                        <a:rPr lang="en-US" sz="1400" b="1" kern="1200" dirty="0">
                          <a:solidFill>
                            <a:schemeClr val="tx1"/>
                          </a:solidFill>
                          <a:latin typeface="+mn-lt"/>
                          <a:ea typeface="+mn-ea"/>
                          <a:cs typeface="+mn-cs"/>
                        </a:rPr>
                        <a:t>Target Size</a:t>
                      </a:r>
                    </a:p>
                  </a:txBody>
                  <a:tcPr marL="182880" marT="91440" marB="9144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1" kern="1200">
                          <a:solidFill>
                            <a:schemeClr val="tx1"/>
                          </a:solidFill>
                          <a:latin typeface="+mn-lt"/>
                          <a:ea typeface="+mn-ea"/>
                          <a:cs typeface="+mn-cs"/>
                        </a:rPr>
                        <a:t>$400M</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762561"/>
                  </a:ext>
                </a:extLst>
              </a:tr>
              <a:tr h="442383">
                <a:tc>
                  <a:txBody>
                    <a:bodyPr/>
                    <a:lstStyle/>
                    <a:p>
                      <a:r>
                        <a:rPr lang="en-US" sz="1400" b="1" kern="1200" dirty="0">
                          <a:solidFill>
                            <a:schemeClr val="tx1"/>
                          </a:solidFill>
                          <a:latin typeface="+mn-lt"/>
                          <a:ea typeface="+mn-ea"/>
                          <a:cs typeface="+mn-cs"/>
                        </a:rPr>
                        <a:t>Target Timing</a:t>
                      </a:r>
                    </a:p>
                  </a:txBody>
                  <a:tcPr marL="182880" marT="91440" marB="91440"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Anticipated close of Q2 2025</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8641636"/>
                  </a:ext>
                </a:extLst>
              </a:tr>
              <a:tr h="442383">
                <a:tc>
                  <a:txBody>
                    <a:bodyPr/>
                    <a:lstStyle/>
                    <a:p>
                      <a:r>
                        <a:rPr lang="en-US" sz="1400" b="1" kern="1200" dirty="0">
                          <a:solidFill>
                            <a:schemeClr val="tx1"/>
                          </a:solidFill>
                          <a:latin typeface="+mn-lt"/>
                          <a:ea typeface="+mn-ea"/>
                          <a:cs typeface="+mn-cs"/>
                        </a:rPr>
                        <a:t>Stages</a:t>
                      </a:r>
                      <a:r>
                        <a:rPr lang="en-US" sz="1400" b="1" kern="1200" baseline="30000" dirty="0">
                          <a:solidFill>
                            <a:schemeClr val="tx1"/>
                          </a:solidFill>
                          <a:latin typeface="+mn-lt"/>
                          <a:ea typeface="+mn-ea"/>
                          <a:cs typeface="+mn-cs"/>
                        </a:rPr>
                        <a:t>1</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Incubation | Seed | Series A | Series B</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865817"/>
                  </a:ext>
                </a:extLst>
              </a:tr>
              <a:tr h="442383">
                <a:tc>
                  <a:txBody>
                    <a:bodyPr/>
                    <a:lstStyle/>
                    <a:p>
                      <a:r>
                        <a:rPr lang="en-US" sz="1400" b="1" kern="1200" dirty="0">
                          <a:solidFill>
                            <a:schemeClr val="tx1"/>
                          </a:solidFill>
                          <a:latin typeface="+mn-lt"/>
                          <a:ea typeface="+mn-ea"/>
                          <a:cs typeface="+mn-cs"/>
                        </a:rPr>
                        <a:t>Sectors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Healthcare Technology | Healthcare Tech-enables Services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7469919"/>
                  </a:ext>
                </a:extLst>
              </a:tr>
              <a:tr h="442383">
                <a:tc>
                  <a:txBody>
                    <a:bodyPr/>
                    <a:lstStyle/>
                    <a:p>
                      <a:r>
                        <a:rPr lang="en-US" sz="1400" b="1" kern="1200" dirty="0">
                          <a:solidFill>
                            <a:schemeClr val="tx1"/>
                          </a:solidFill>
                          <a:latin typeface="+mn-lt"/>
                          <a:ea typeface="+mn-ea"/>
                          <a:cs typeface="+mn-cs"/>
                        </a:rPr>
                        <a:t>Target # of Investments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20 to 30 Partnerships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604137"/>
                  </a:ext>
                </a:extLst>
              </a:tr>
              <a:tr h="442383">
                <a:tc>
                  <a:txBody>
                    <a:bodyPr/>
                    <a:lstStyle/>
                    <a:p>
                      <a:r>
                        <a:rPr lang="en-US" sz="1400" b="1" kern="1200" dirty="0">
                          <a:solidFill>
                            <a:schemeClr val="tx1"/>
                          </a:solidFill>
                          <a:latin typeface="+mn-lt"/>
                          <a:ea typeface="+mn-ea"/>
                          <a:cs typeface="+mn-cs"/>
                        </a:rPr>
                        <a:t>Fund Economics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2% Management Fee, 20% Carried Interest</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1083933"/>
                  </a:ext>
                </a:extLst>
              </a:tr>
              <a:tr h="442383">
                <a:tc>
                  <a:txBody>
                    <a:bodyPr/>
                    <a:lstStyle/>
                    <a:p>
                      <a:r>
                        <a:rPr lang="en-US" sz="1400" b="1" kern="1200">
                          <a:solidFill>
                            <a:schemeClr val="tx1"/>
                          </a:solidFill>
                          <a:latin typeface="+mn-lt"/>
                          <a:ea typeface="+mn-ea"/>
                          <a:cs typeface="+mn-cs"/>
                        </a:rPr>
                        <a:t>Minimum Investment</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$1.5M for Individuals | $7.5M for Institutions</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6848544"/>
                  </a:ext>
                </a:extLst>
              </a:tr>
              <a:tr h="442383">
                <a:tc>
                  <a:txBody>
                    <a:bodyPr/>
                    <a:lstStyle/>
                    <a:p>
                      <a:r>
                        <a:rPr lang="en-US" sz="1400" b="1" kern="1200" dirty="0">
                          <a:solidFill>
                            <a:schemeClr val="tx1"/>
                          </a:solidFill>
                          <a:latin typeface="+mn-lt"/>
                          <a:ea typeface="+mn-ea"/>
                          <a:cs typeface="+mn-cs"/>
                        </a:rPr>
                        <a:t>GP Commitment</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400" b="0" kern="1200">
                          <a:solidFill>
                            <a:schemeClr val="tx1"/>
                          </a:solidFill>
                          <a:latin typeface="+mn-lt"/>
                          <a:ea typeface="+mn-ea"/>
                          <a:cs typeface="+mn-cs"/>
                        </a:rPr>
                        <a:t>Minimum 5% of committed capital</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1339039"/>
                  </a:ext>
                </a:extLst>
              </a:tr>
              <a:tr h="442383">
                <a:tc>
                  <a:txBody>
                    <a:bodyPr/>
                    <a:lstStyle/>
                    <a:p>
                      <a:r>
                        <a:rPr lang="en-US" sz="1400" b="1" kern="1200" dirty="0">
                          <a:solidFill>
                            <a:schemeClr val="tx1"/>
                          </a:solidFill>
                          <a:latin typeface="+mn-lt"/>
                          <a:ea typeface="+mn-ea"/>
                          <a:cs typeface="+mn-cs"/>
                        </a:rPr>
                        <a:t>Term</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tc>
                  <a:txBody>
                    <a:bodyPr/>
                    <a:lstStyle/>
                    <a:p>
                      <a:pPr algn="l"/>
                      <a:r>
                        <a:rPr lang="en-US" sz="1400" b="0" kern="1200" dirty="0">
                          <a:solidFill>
                            <a:schemeClr val="tx1"/>
                          </a:solidFill>
                          <a:latin typeface="+mn-lt"/>
                          <a:ea typeface="+mn-ea"/>
                          <a:cs typeface="+mn-cs"/>
                        </a:rPr>
                        <a:t>10 years from first close</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894809"/>
                  </a:ext>
                </a:extLst>
              </a:tr>
            </a:tbl>
          </a:graphicData>
        </a:graphic>
      </p:graphicFrame>
      <p:sp>
        <p:nvSpPr>
          <p:cNvPr id="5" name="Footer Placeholder 4">
            <a:extLst>
              <a:ext uri="{FF2B5EF4-FFF2-40B4-BE49-F238E27FC236}">
                <a16:creationId xmlns:a16="http://schemas.microsoft.com/office/drawing/2014/main" id="{34B348F6-A5E2-0319-8763-7C583EE85447}"/>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574325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le 97">
            <a:extLst>
              <a:ext uri="{FF2B5EF4-FFF2-40B4-BE49-F238E27FC236}">
                <a16:creationId xmlns:a16="http://schemas.microsoft.com/office/drawing/2014/main" id="{BFFB0A06-9CAC-BBBA-173F-5D44CA1B79C6}"/>
              </a:ext>
            </a:extLst>
          </p:cNvPr>
          <p:cNvSpPr>
            <a:spLocks noGrp="1"/>
          </p:cNvSpPr>
          <p:nvPr>
            <p:ph type="ctrTitle"/>
          </p:nvPr>
        </p:nvSpPr>
        <p:spPr/>
        <p:txBody>
          <a:bodyPr/>
          <a:lstStyle/>
          <a:p>
            <a:r>
              <a:rPr lang="en-US" dirty="0"/>
              <a:t>Deal Sourcing &amp; Go-To-Market Strategy</a:t>
            </a:r>
          </a:p>
        </p:txBody>
      </p:sp>
      <p:sp>
        <p:nvSpPr>
          <p:cNvPr id="100" name="Text Placeholder 99">
            <a:extLst>
              <a:ext uri="{FF2B5EF4-FFF2-40B4-BE49-F238E27FC236}">
                <a16:creationId xmlns:a16="http://schemas.microsoft.com/office/drawing/2014/main" id="{119BCFD0-269E-2FB3-1C61-67D9EBA68303}"/>
              </a:ext>
            </a:extLst>
          </p:cNvPr>
          <p:cNvSpPr>
            <a:spLocks noGrp="1"/>
          </p:cNvSpPr>
          <p:nvPr>
            <p:ph type="body" sz="quarter" idx="44"/>
          </p:nvPr>
        </p:nvSpPr>
        <p:spPr/>
        <p:txBody>
          <a:bodyPr/>
          <a:lstStyle/>
          <a:p>
            <a:r>
              <a:rPr lang="en-US" dirty="0"/>
              <a:t>Strategy 4</a:t>
            </a:r>
          </a:p>
          <a:p>
            <a:endParaRPr lang="en-US" dirty="0"/>
          </a:p>
        </p:txBody>
      </p:sp>
      <p:sp>
        <p:nvSpPr>
          <p:cNvPr id="99" name="Text Placeholder 98">
            <a:extLst>
              <a:ext uri="{FF2B5EF4-FFF2-40B4-BE49-F238E27FC236}">
                <a16:creationId xmlns:a16="http://schemas.microsoft.com/office/drawing/2014/main" id="{AE2EB5C0-48C8-D4FF-F003-28210C67A0F5}"/>
              </a:ext>
            </a:extLst>
          </p:cNvPr>
          <p:cNvSpPr>
            <a:spLocks noGrp="1"/>
          </p:cNvSpPr>
          <p:nvPr>
            <p:ph type="body" sz="quarter" idx="43"/>
          </p:nvPr>
        </p:nvSpPr>
        <p:spPr/>
        <p:txBody>
          <a:bodyPr/>
          <a:lstStyle/>
          <a:p>
            <a:endParaRPr lang="en-US"/>
          </a:p>
        </p:txBody>
      </p:sp>
      <p:sp>
        <p:nvSpPr>
          <p:cNvPr id="101" name="Text Placeholder 100">
            <a:extLst>
              <a:ext uri="{FF2B5EF4-FFF2-40B4-BE49-F238E27FC236}">
                <a16:creationId xmlns:a16="http://schemas.microsoft.com/office/drawing/2014/main" id="{E6A5203F-F78C-65EC-A8B3-31E251AF5D18}"/>
              </a:ext>
            </a:extLst>
          </p:cNvPr>
          <p:cNvSpPr>
            <a:spLocks noGrp="1"/>
          </p:cNvSpPr>
          <p:nvPr>
            <p:ph type="body" sz="quarter" idx="45"/>
          </p:nvPr>
        </p:nvSpPr>
        <p:spPr/>
        <p:txBody>
          <a:bodyPr/>
          <a:lstStyle/>
          <a:p>
            <a:r>
              <a:rPr lang="en-US" dirty="0"/>
              <a:t>Strategy 5</a:t>
            </a:r>
          </a:p>
          <a:p>
            <a:endParaRPr lang="en-US" dirty="0"/>
          </a:p>
        </p:txBody>
      </p:sp>
      <p:sp>
        <p:nvSpPr>
          <p:cNvPr id="102" name="Text Placeholder 101">
            <a:extLst>
              <a:ext uri="{FF2B5EF4-FFF2-40B4-BE49-F238E27FC236}">
                <a16:creationId xmlns:a16="http://schemas.microsoft.com/office/drawing/2014/main" id="{85142BDE-CF5F-830B-DBE4-99F2FC2BB919}"/>
              </a:ext>
            </a:extLst>
          </p:cNvPr>
          <p:cNvSpPr>
            <a:spLocks noGrp="1"/>
          </p:cNvSpPr>
          <p:nvPr>
            <p:ph type="body" sz="quarter" idx="46"/>
          </p:nvPr>
        </p:nvSpPr>
        <p:spPr/>
        <p:txBody>
          <a:bodyPr/>
          <a:lstStyle/>
          <a:p>
            <a:endParaRPr lang="en-US"/>
          </a:p>
        </p:txBody>
      </p:sp>
      <p:sp>
        <p:nvSpPr>
          <p:cNvPr id="103" name="Text Placeholder 102">
            <a:extLst>
              <a:ext uri="{FF2B5EF4-FFF2-40B4-BE49-F238E27FC236}">
                <a16:creationId xmlns:a16="http://schemas.microsoft.com/office/drawing/2014/main" id="{6E12BDDE-6A9E-DDCE-0648-A031C2D9D1B4}"/>
              </a:ext>
            </a:extLst>
          </p:cNvPr>
          <p:cNvSpPr>
            <a:spLocks noGrp="1"/>
          </p:cNvSpPr>
          <p:nvPr>
            <p:ph type="body" sz="quarter" idx="47"/>
          </p:nvPr>
        </p:nvSpPr>
        <p:spPr/>
        <p:txBody>
          <a:bodyPr/>
          <a:lstStyle/>
          <a:p>
            <a:r>
              <a:rPr lang="en-US" dirty="0"/>
              <a:t>Strategy 6</a:t>
            </a:r>
          </a:p>
          <a:p>
            <a:endParaRPr lang="en-US" dirty="0"/>
          </a:p>
        </p:txBody>
      </p:sp>
      <p:sp>
        <p:nvSpPr>
          <p:cNvPr id="104" name="Text Placeholder 103">
            <a:extLst>
              <a:ext uri="{FF2B5EF4-FFF2-40B4-BE49-F238E27FC236}">
                <a16:creationId xmlns:a16="http://schemas.microsoft.com/office/drawing/2014/main" id="{1921A9D1-04A2-1537-9669-D44A4E6E9130}"/>
              </a:ext>
            </a:extLst>
          </p:cNvPr>
          <p:cNvSpPr>
            <a:spLocks noGrp="1"/>
          </p:cNvSpPr>
          <p:nvPr>
            <p:ph type="body" sz="quarter" idx="48"/>
          </p:nvPr>
        </p:nvSpPr>
        <p:spPr/>
        <p:txBody>
          <a:bodyPr/>
          <a:lstStyle/>
          <a:p>
            <a:endParaRPr lang="en-US"/>
          </a:p>
        </p:txBody>
      </p:sp>
      <p:sp>
        <p:nvSpPr>
          <p:cNvPr id="105" name="Text Placeholder 104">
            <a:extLst>
              <a:ext uri="{FF2B5EF4-FFF2-40B4-BE49-F238E27FC236}">
                <a16:creationId xmlns:a16="http://schemas.microsoft.com/office/drawing/2014/main" id="{6E2A4349-02BE-ADFA-67FA-F5A2F9D93610}"/>
              </a:ext>
            </a:extLst>
          </p:cNvPr>
          <p:cNvSpPr>
            <a:spLocks noGrp="1"/>
          </p:cNvSpPr>
          <p:nvPr>
            <p:ph type="body" sz="quarter" idx="49"/>
          </p:nvPr>
        </p:nvSpPr>
        <p:spPr/>
        <p:txBody>
          <a:bodyPr/>
          <a:lstStyle/>
          <a:p>
            <a:r>
              <a:rPr lang="en-US" dirty="0"/>
              <a:t>Strategy 3</a:t>
            </a:r>
          </a:p>
          <a:p>
            <a:endParaRPr lang="en-US" dirty="0"/>
          </a:p>
        </p:txBody>
      </p:sp>
      <p:sp>
        <p:nvSpPr>
          <p:cNvPr id="106" name="Text Placeholder 105">
            <a:extLst>
              <a:ext uri="{FF2B5EF4-FFF2-40B4-BE49-F238E27FC236}">
                <a16:creationId xmlns:a16="http://schemas.microsoft.com/office/drawing/2014/main" id="{E7F331CE-2751-BF4A-400E-C48947403F19}"/>
              </a:ext>
            </a:extLst>
          </p:cNvPr>
          <p:cNvSpPr>
            <a:spLocks noGrp="1"/>
          </p:cNvSpPr>
          <p:nvPr>
            <p:ph type="body" sz="quarter" idx="50"/>
          </p:nvPr>
        </p:nvSpPr>
        <p:spPr/>
        <p:txBody>
          <a:bodyPr/>
          <a:lstStyle/>
          <a:p>
            <a:endParaRPr lang="en-US"/>
          </a:p>
        </p:txBody>
      </p:sp>
      <p:sp>
        <p:nvSpPr>
          <p:cNvPr id="107" name="Text Placeholder 106">
            <a:extLst>
              <a:ext uri="{FF2B5EF4-FFF2-40B4-BE49-F238E27FC236}">
                <a16:creationId xmlns:a16="http://schemas.microsoft.com/office/drawing/2014/main" id="{EDAFA988-B3CE-B75E-19FB-743B55E5BEFC}"/>
              </a:ext>
            </a:extLst>
          </p:cNvPr>
          <p:cNvSpPr>
            <a:spLocks noGrp="1"/>
          </p:cNvSpPr>
          <p:nvPr>
            <p:ph type="body" sz="quarter" idx="51"/>
          </p:nvPr>
        </p:nvSpPr>
        <p:spPr/>
        <p:txBody>
          <a:bodyPr/>
          <a:lstStyle/>
          <a:p>
            <a:r>
              <a:rPr lang="en-US" dirty="0"/>
              <a:t>Strategy 2</a:t>
            </a:r>
          </a:p>
          <a:p>
            <a:endParaRPr lang="en-US" dirty="0"/>
          </a:p>
        </p:txBody>
      </p:sp>
      <p:sp>
        <p:nvSpPr>
          <p:cNvPr id="108" name="Text Placeholder 107">
            <a:extLst>
              <a:ext uri="{FF2B5EF4-FFF2-40B4-BE49-F238E27FC236}">
                <a16:creationId xmlns:a16="http://schemas.microsoft.com/office/drawing/2014/main" id="{5C836A6E-0991-B06C-1028-D333EDFD2F0B}"/>
              </a:ext>
            </a:extLst>
          </p:cNvPr>
          <p:cNvSpPr>
            <a:spLocks noGrp="1"/>
          </p:cNvSpPr>
          <p:nvPr>
            <p:ph type="body" sz="quarter" idx="52"/>
          </p:nvPr>
        </p:nvSpPr>
        <p:spPr/>
        <p:txBody>
          <a:bodyPr/>
          <a:lstStyle/>
          <a:p>
            <a:endParaRPr lang="en-US"/>
          </a:p>
        </p:txBody>
      </p:sp>
      <p:sp>
        <p:nvSpPr>
          <p:cNvPr id="109" name="Text Placeholder 108">
            <a:extLst>
              <a:ext uri="{FF2B5EF4-FFF2-40B4-BE49-F238E27FC236}">
                <a16:creationId xmlns:a16="http://schemas.microsoft.com/office/drawing/2014/main" id="{4BAEDAC5-8EB9-A66A-3265-1FCA04239CCB}"/>
              </a:ext>
            </a:extLst>
          </p:cNvPr>
          <p:cNvSpPr>
            <a:spLocks noGrp="1"/>
          </p:cNvSpPr>
          <p:nvPr>
            <p:ph type="body" sz="quarter" idx="53"/>
          </p:nvPr>
        </p:nvSpPr>
        <p:spPr/>
        <p:txBody>
          <a:bodyPr/>
          <a:lstStyle/>
          <a:p>
            <a:r>
              <a:rPr lang="en-US" dirty="0"/>
              <a:t>Strategy 1</a:t>
            </a:r>
          </a:p>
        </p:txBody>
      </p:sp>
      <p:sp>
        <p:nvSpPr>
          <p:cNvPr id="110" name="Text Placeholder 109">
            <a:extLst>
              <a:ext uri="{FF2B5EF4-FFF2-40B4-BE49-F238E27FC236}">
                <a16:creationId xmlns:a16="http://schemas.microsoft.com/office/drawing/2014/main" id="{1089BDE8-EB99-CEE1-5689-3EC46612E9DD}"/>
              </a:ext>
            </a:extLst>
          </p:cNvPr>
          <p:cNvSpPr>
            <a:spLocks noGrp="1"/>
          </p:cNvSpPr>
          <p:nvPr>
            <p:ph type="body" sz="quarter" idx="54"/>
          </p:nvPr>
        </p:nvSpPr>
        <p:spPr/>
        <p:txBody>
          <a:bodyPr/>
          <a:lstStyle/>
          <a:p>
            <a:r>
              <a:rPr lang="en-US" dirty="0"/>
              <a:t>Insert descriptor of each sourcing or </a:t>
            </a:r>
            <a:br>
              <a:rPr lang="en-US" dirty="0"/>
            </a:br>
            <a:r>
              <a:rPr lang="en-US" dirty="0"/>
              <a:t>GTM strategy</a:t>
            </a:r>
          </a:p>
        </p:txBody>
      </p:sp>
      <p:grpSp>
        <p:nvGrpSpPr>
          <p:cNvPr id="6" name="Group 5">
            <a:extLst>
              <a:ext uri="{FF2B5EF4-FFF2-40B4-BE49-F238E27FC236}">
                <a16:creationId xmlns:a16="http://schemas.microsoft.com/office/drawing/2014/main" id="{8D2176B2-A1EE-9EC4-9EF1-AFBBE4FC75E8}"/>
              </a:ext>
            </a:extLst>
          </p:cNvPr>
          <p:cNvGrpSpPr/>
          <p:nvPr/>
        </p:nvGrpSpPr>
        <p:grpSpPr>
          <a:xfrm>
            <a:off x="4308689" y="1213955"/>
            <a:ext cx="3537247" cy="5111894"/>
            <a:chOff x="4308689" y="1213955"/>
            <a:chExt cx="3537247" cy="5111894"/>
          </a:xfrm>
        </p:grpSpPr>
        <p:sp>
          <p:nvSpPr>
            <p:cNvPr id="7" name="Freeform: Shape 6">
              <a:extLst>
                <a:ext uri="{FF2B5EF4-FFF2-40B4-BE49-F238E27FC236}">
                  <a16:creationId xmlns:a16="http://schemas.microsoft.com/office/drawing/2014/main" id="{65F5EA41-8CC1-BB23-9D31-189F6C1D5AD9}"/>
                </a:ext>
              </a:extLst>
            </p:cNvPr>
            <p:cNvSpPr/>
            <p:nvPr/>
          </p:nvSpPr>
          <p:spPr>
            <a:xfrm>
              <a:off x="4391362" y="4771464"/>
              <a:ext cx="792741" cy="1069781"/>
            </a:xfrm>
            <a:custGeom>
              <a:avLst/>
              <a:gdLst>
                <a:gd name="connsiteX0" fmla="*/ 772525 w 792741"/>
                <a:gd name="connsiteY0" fmla="*/ 1068334 h 1069781"/>
                <a:gd name="connsiteX1" fmla="*/ 770881 w 792741"/>
                <a:gd name="connsiteY1" fmla="*/ 1069636 h 1069781"/>
                <a:gd name="connsiteX2" fmla="*/ 767455 w 792741"/>
                <a:gd name="connsiteY2" fmla="*/ 1068471 h 1069781"/>
                <a:gd name="connsiteX3" fmla="*/ 538 w 792741"/>
                <a:gd name="connsiteY3" fmla="*/ 4942 h 1069781"/>
                <a:gd name="connsiteX4" fmla="*/ 59 w 792741"/>
                <a:gd name="connsiteY4" fmla="*/ 3777 h 1069781"/>
                <a:gd name="connsiteX5" fmla="*/ 59 w 792741"/>
                <a:gd name="connsiteY5" fmla="*/ 3777 h 1069781"/>
                <a:gd name="connsiteX6" fmla="*/ 949 w 792741"/>
                <a:gd name="connsiteY6" fmla="*/ 831 h 1069781"/>
                <a:gd name="connsiteX7" fmla="*/ 3896 w 792741"/>
                <a:gd name="connsiteY7" fmla="*/ 146 h 1069781"/>
                <a:gd name="connsiteX8" fmla="*/ 790545 w 792741"/>
                <a:gd name="connsiteY8" fmla="*/ 230639 h 1069781"/>
                <a:gd name="connsiteX9" fmla="*/ 792738 w 792741"/>
                <a:gd name="connsiteY9" fmla="*/ 233653 h 1069781"/>
                <a:gd name="connsiteX10" fmla="*/ 773005 w 792741"/>
                <a:gd name="connsiteY10" fmla="*/ 1066689 h 1069781"/>
                <a:gd name="connsiteX11" fmla="*/ 772525 w 792741"/>
                <a:gd name="connsiteY11" fmla="*/ 1068265 h 1069781"/>
                <a:gd name="connsiteX12" fmla="*/ 10816 w 792741"/>
                <a:gd name="connsiteY12" fmla="*/ 8642 h 1069781"/>
                <a:gd name="connsiteX13" fmla="*/ 767112 w 792741"/>
                <a:gd name="connsiteY13" fmla="*/ 1057439 h 1069781"/>
                <a:gd name="connsiteX14" fmla="*/ 786571 w 792741"/>
                <a:gd name="connsiteY14" fmla="*/ 235915 h 1069781"/>
                <a:gd name="connsiteX15" fmla="*/ 10816 w 792741"/>
                <a:gd name="connsiteY15" fmla="*/ 8642 h 106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741" h="1069781">
                  <a:moveTo>
                    <a:pt x="772525" y="1068334"/>
                  </a:moveTo>
                  <a:cubicBezTo>
                    <a:pt x="772114" y="1068951"/>
                    <a:pt x="771566" y="1069362"/>
                    <a:pt x="770881" y="1069636"/>
                  </a:cubicBezTo>
                  <a:cubicBezTo>
                    <a:pt x="769647" y="1070047"/>
                    <a:pt x="768277" y="1069567"/>
                    <a:pt x="767455" y="1068471"/>
                  </a:cubicBezTo>
                  <a:lnTo>
                    <a:pt x="538" y="4942"/>
                  </a:lnTo>
                  <a:cubicBezTo>
                    <a:pt x="264" y="4600"/>
                    <a:pt x="127" y="4188"/>
                    <a:pt x="59" y="3777"/>
                  </a:cubicBezTo>
                  <a:lnTo>
                    <a:pt x="59" y="3777"/>
                  </a:lnTo>
                  <a:cubicBezTo>
                    <a:pt x="-147" y="2681"/>
                    <a:pt x="196" y="1585"/>
                    <a:pt x="949" y="831"/>
                  </a:cubicBezTo>
                  <a:cubicBezTo>
                    <a:pt x="1772" y="78"/>
                    <a:pt x="2868" y="-197"/>
                    <a:pt x="3896" y="146"/>
                  </a:cubicBezTo>
                  <a:lnTo>
                    <a:pt x="790545" y="230639"/>
                  </a:lnTo>
                  <a:cubicBezTo>
                    <a:pt x="791916" y="231050"/>
                    <a:pt x="792806" y="232283"/>
                    <a:pt x="792738" y="233653"/>
                  </a:cubicBezTo>
                  <a:lnTo>
                    <a:pt x="773005" y="1066689"/>
                  </a:lnTo>
                  <a:cubicBezTo>
                    <a:pt x="773005" y="1067238"/>
                    <a:pt x="772799" y="1067854"/>
                    <a:pt x="772525" y="1068265"/>
                  </a:cubicBezTo>
                  <a:close/>
                  <a:moveTo>
                    <a:pt x="10816" y="8642"/>
                  </a:moveTo>
                  <a:lnTo>
                    <a:pt x="767112" y="1057439"/>
                  </a:lnTo>
                  <a:lnTo>
                    <a:pt x="786571" y="235915"/>
                  </a:lnTo>
                  <a:lnTo>
                    <a:pt x="10816" y="864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70D859D7-9B5A-CC2A-3FCE-5C14C6EE2DE7}"/>
                </a:ext>
              </a:extLst>
            </p:cNvPr>
            <p:cNvSpPr/>
            <p:nvPr/>
          </p:nvSpPr>
          <p:spPr>
            <a:xfrm>
              <a:off x="4698208" y="4206044"/>
              <a:ext cx="485891" cy="802154"/>
            </a:xfrm>
            <a:custGeom>
              <a:avLst/>
              <a:gdLst>
                <a:gd name="connsiteX0" fmla="*/ 485412 w 485891"/>
                <a:gd name="connsiteY0" fmla="*/ 800718 h 802154"/>
                <a:gd name="connsiteX1" fmla="*/ 483699 w 485891"/>
                <a:gd name="connsiteY1" fmla="*/ 802019 h 802154"/>
                <a:gd name="connsiteX2" fmla="*/ 480204 w 485891"/>
                <a:gd name="connsiteY2" fmla="*/ 800649 h 802154"/>
                <a:gd name="connsiteX3" fmla="*/ 445 w 485891"/>
                <a:gd name="connsiteY3" fmla="*/ 4681 h 802154"/>
                <a:gd name="connsiteX4" fmla="*/ 1267 w 485891"/>
                <a:gd name="connsiteY4" fmla="*/ 570 h 802154"/>
                <a:gd name="connsiteX5" fmla="*/ 3871 w 485891"/>
                <a:gd name="connsiteY5" fmla="*/ 91 h 802154"/>
                <a:gd name="connsiteX6" fmla="*/ 453757 w 485891"/>
                <a:gd name="connsiteY6" fmla="*/ 24140 h 802154"/>
                <a:gd name="connsiteX7" fmla="*/ 456634 w 485891"/>
                <a:gd name="connsiteY7" fmla="*/ 27087 h 802154"/>
                <a:gd name="connsiteX8" fmla="*/ 485891 w 485891"/>
                <a:gd name="connsiteY8" fmla="*/ 798936 h 802154"/>
                <a:gd name="connsiteX9" fmla="*/ 485412 w 485891"/>
                <a:gd name="connsiteY9" fmla="*/ 800718 h 802154"/>
                <a:gd name="connsiteX10" fmla="*/ 8804 w 485891"/>
                <a:gd name="connsiteY10" fmla="*/ 6531 h 802154"/>
                <a:gd name="connsiteX11" fmla="*/ 479382 w 485891"/>
                <a:gd name="connsiteY11" fmla="*/ 787220 h 802154"/>
                <a:gd name="connsiteX12" fmla="*/ 450673 w 485891"/>
                <a:gd name="connsiteY12" fmla="*/ 30101 h 802154"/>
                <a:gd name="connsiteX13" fmla="*/ 8804 w 485891"/>
                <a:gd name="connsiteY13" fmla="*/ 6463 h 80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5891" h="802154">
                  <a:moveTo>
                    <a:pt x="485412" y="800718"/>
                  </a:moveTo>
                  <a:cubicBezTo>
                    <a:pt x="485001" y="801334"/>
                    <a:pt x="484452" y="801746"/>
                    <a:pt x="483699" y="802019"/>
                  </a:cubicBezTo>
                  <a:cubicBezTo>
                    <a:pt x="482328" y="802431"/>
                    <a:pt x="480890" y="801883"/>
                    <a:pt x="480204" y="800649"/>
                  </a:cubicBezTo>
                  <a:lnTo>
                    <a:pt x="445" y="4681"/>
                  </a:lnTo>
                  <a:cubicBezTo>
                    <a:pt x="-377" y="3311"/>
                    <a:pt x="-35" y="1530"/>
                    <a:pt x="1267" y="570"/>
                  </a:cubicBezTo>
                  <a:cubicBezTo>
                    <a:pt x="2021" y="22"/>
                    <a:pt x="2980" y="-115"/>
                    <a:pt x="3871" y="91"/>
                  </a:cubicBezTo>
                  <a:lnTo>
                    <a:pt x="453757" y="24140"/>
                  </a:lnTo>
                  <a:cubicBezTo>
                    <a:pt x="455333" y="24209"/>
                    <a:pt x="456634" y="25511"/>
                    <a:pt x="456634" y="27087"/>
                  </a:cubicBezTo>
                  <a:lnTo>
                    <a:pt x="485891" y="798936"/>
                  </a:lnTo>
                  <a:cubicBezTo>
                    <a:pt x="485891" y="799621"/>
                    <a:pt x="485754" y="800238"/>
                    <a:pt x="485412" y="800718"/>
                  </a:cubicBezTo>
                  <a:close/>
                  <a:moveTo>
                    <a:pt x="8804" y="6531"/>
                  </a:moveTo>
                  <a:lnTo>
                    <a:pt x="479382" y="787220"/>
                  </a:lnTo>
                  <a:lnTo>
                    <a:pt x="450673" y="30101"/>
                  </a:lnTo>
                  <a:lnTo>
                    <a:pt x="8804" y="646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FCD42FE-DDAB-5E7D-2F65-672968805E85}"/>
                </a:ext>
              </a:extLst>
            </p:cNvPr>
            <p:cNvSpPr/>
            <p:nvPr/>
          </p:nvSpPr>
          <p:spPr>
            <a:xfrm>
              <a:off x="4391338" y="4205943"/>
              <a:ext cx="792744" cy="802238"/>
            </a:xfrm>
            <a:custGeom>
              <a:avLst/>
              <a:gdLst>
                <a:gd name="connsiteX0" fmla="*/ 792282 w 792744"/>
                <a:gd name="connsiteY0" fmla="*/ 800818 h 802238"/>
                <a:gd name="connsiteX1" fmla="*/ 792145 w 792744"/>
                <a:gd name="connsiteY1" fmla="*/ 801024 h 802238"/>
                <a:gd name="connsiteX2" fmla="*/ 788856 w 792744"/>
                <a:gd name="connsiteY2" fmla="*/ 802120 h 802238"/>
                <a:gd name="connsiteX3" fmla="*/ 2206 w 792744"/>
                <a:gd name="connsiteY3" fmla="*/ 571627 h 802238"/>
                <a:gd name="connsiteX4" fmla="*/ 219 w 792744"/>
                <a:gd name="connsiteY4" fmla="*/ 569846 h 802238"/>
                <a:gd name="connsiteX5" fmla="*/ 356 w 792744"/>
                <a:gd name="connsiteY5" fmla="*/ 567174 h 802238"/>
                <a:gd name="connsiteX6" fmla="*/ 306972 w 792744"/>
                <a:gd name="connsiteY6" fmla="*/ 2315 h 802238"/>
                <a:gd name="connsiteX7" fmla="*/ 308137 w 792744"/>
                <a:gd name="connsiteY7" fmla="*/ 602 h 802238"/>
                <a:gd name="connsiteX8" fmla="*/ 312248 w 792744"/>
                <a:gd name="connsiteY8" fmla="*/ 1082 h 802238"/>
                <a:gd name="connsiteX9" fmla="*/ 312248 w 792744"/>
                <a:gd name="connsiteY9" fmla="*/ 1082 h 802238"/>
                <a:gd name="connsiteX10" fmla="*/ 312728 w 792744"/>
                <a:gd name="connsiteY10" fmla="*/ 1836 h 802238"/>
                <a:gd name="connsiteX11" fmla="*/ 792282 w 792744"/>
                <a:gd name="connsiteY11" fmla="*/ 797461 h 802238"/>
                <a:gd name="connsiteX12" fmla="*/ 792282 w 792744"/>
                <a:gd name="connsiteY12" fmla="*/ 800750 h 802238"/>
                <a:gd name="connsiteX13" fmla="*/ 7619 w 792744"/>
                <a:gd name="connsiteY13" fmla="*/ 566763 h 802238"/>
                <a:gd name="connsiteX14" fmla="*/ 783032 w 792744"/>
                <a:gd name="connsiteY14" fmla="*/ 793966 h 802238"/>
                <a:gd name="connsiteX15" fmla="*/ 310193 w 792744"/>
                <a:gd name="connsiteY15" fmla="*/ 9441 h 802238"/>
                <a:gd name="connsiteX16" fmla="*/ 7688 w 792744"/>
                <a:gd name="connsiteY16" fmla="*/ 566763 h 8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2744" h="802238">
                  <a:moveTo>
                    <a:pt x="792282" y="800818"/>
                  </a:moveTo>
                  <a:cubicBezTo>
                    <a:pt x="792282" y="800818"/>
                    <a:pt x="792213" y="800955"/>
                    <a:pt x="792145" y="801024"/>
                  </a:cubicBezTo>
                  <a:cubicBezTo>
                    <a:pt x="791391" y="802052"/>
                    <a:pt x="790089" y="802463"/>
                    <a:pt x="788856" y="802120"/>
                  </a:cubicBezTo>
                  <a:lnTo>
                    <a:pt x="2206" y="571627"/>
                  </a:lnTo>
                  <a:cubicBezTo>
                    <a:pt x="1316" y="571353"/>
                    <a:pt x="562" y="570737"/>
                    <a:pt x="219" y="569846"/>
                  </a:cubicBezTo>
                  <a:cubicBezTo>
                    <a:pt x="-123" y="568955"/>
                    <a:pt x="-55" y="567996"/>
                    <a:pt x="356" y="567174"/>
                  </a:cubicBezTo>
                  <a:lnTo>
                    <a:pt x="306972" y="2315"/>
                  </a:lnTo>
                  <a:cubicBezTo>
                    <a:pt x="307109" y="1699"/>
                    <a:pt x="307520" y="1082"/>
                    <a:pt x="308137" y="602"/>
                  </a:cubicBezTo>
                  <a:cubicBezTo>
                    <a:pt x="309439" y="-357"/>
                    <a:pt x="311220" y="-151"/>
                    <a:pt x="312248" y="1082"/>
                  </a:cubicBezTo>
                  <a:lnTo>
                    <a:pt x="312248" y="1082"/>
                  </a:lnTo>
                  <a:cubicBezTo>
                    <a:pt x="312248" y="1082"/>
                    <a:pt x="312591" y="1630"/>
                    <a:pt x="312728" y="1836"/>
                  </a:cubicBezTo>
                  <a:lnTo>
                    <a:pt x="792282" y="797461"/>
                  </a:lnTo>
                  <a:cubicBezTo>
                    <a:pt x="792898" y="798489"/>
                    <a:pt x="792898" y="799722"/>
                    <a:pt x="792282" y="800750"/>
                  </a:cubicBezTo>
                  <a:close/>
                  <a:moveTo>
                    <a:pt x="7619" y="566763"/>
                  </a:moveTo>
                  <a:lnTo>
                    <a:pt x="783032" y="793966"/>
                  </a:lnTo>
                  <a:lnTo>
                    <a:pt x="310193" y="9441"/>
                  </a:lnTo>
                  <a:lnTo>
                    <a:pt x="7688" y="56676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18DA376-D0A9-B6E9-71F0-453054DD2CC6}"/>
                </a:ext>
              </a:extLst>
            </p:cNvPr>
            <p:cNvSpPr/>
            <p:nvPr/>
          </p:nvSpPr>
          <p:spPr>
            <a:xfrm>
              <a:off x="4346205" y="3364595"/>
              <a:ext cx="876782" cy="871749"/>
            </a:xfrm>
            <a:custGeom>
              <a:avLst/>
              <a:gdLst>
                <a:gd name="connsiteX0" fmla="*/ 808226 w 876782"/>
                <a:gd name="connsiteY0" fmla="*/ 870317 h 871749"/>
                <a:gd name="connsiteX1" fmla="*/ 806513 w 876782"/>
                <a:gd name="connsiteY1" fmla="*/ 871619 h 871749"/>
                <a:gd name="connsiteX2" fmla="*/ 803361 w 876782"/>
                <a:gd name="connsiteY2" fmla="*/ 870728 h 871749"/>
                <a:gd name="connsiteX3" fmla="*/ 816 w 876782"/>
                <a:gd name="connsiteY3" fmla="*/ 5284 h 871749"/>
                <a:gd name="connsiteX4" fmla="*/ 679 w 876782"/>
                <a:gd name="connsiteY4" fmla="*/ 1310 h 871749"/>
                <a:gd name="connsiteX5" fmla="*/ 679 w 876782"/>
                <a:gd name="connsiteY5" fmla="*/ 1173 h 871749"/>
                <a:gd name="connsiteX6" fmla="*/ 4584 w 876782"/>
                <a:gd name="connsiteY6" fmla="*/ 351 h 871749"/>
                <a:gd name="connsiteX7" fmla="*/ 875099 w 876782"/>
                <a:gd name="connsiteY7" fmla="*/ 437972 h 871749"/>
                <a:gd name="connsiteX8" fmla="*/ 876744 w 876782"/>
                <a:gd name="connsiteY8" fmla="*/ 441192 h 871749"/>
                <a:gd name="connsiteX9" fmla="*/ 808706 w 876782"/>
                <a:gd name="connsiteY9" fmla="*/ 869084 h 871749"/>
                <a:gd name="connsiteX10" fmla="*/ 808226 w 876782"/>
                <a:gd name="connsiteY10" fmla="*/ 870249 h 871749"/>
                <a:gd name="connsiteX11" fmla="*/ 16643 w 876782"/>
                <a:gd name="connsiteY11" fmla="*/ 13369 h 871749"/>
                <a:gd name="connsiteX12" fmla="*/ 803567 w 876782"/>
                <a:gd name="connsiteY12" fmla="*/ 861958 h 871749"/>
                <a:gd name="connsiteX13" fmla="*/ 870234 w 876782"/>
                <a:gd name="connsiteY13" fmla="*/ 442494 h 871749"/>
                <a:gd name="connsiteX14" fmla="*/ 16643 w 876782"/>
                <a:gd name="connsiteY14" fmla="*/ 13369 h 87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6782" h="871749">
                  <a:moveTo>
                    <a:pt x="808226" y="870317"/>
                  </a:moveTo>
                  <a:cubicBezTo>
                    <a:pt x="807815" y="870934"/>
                    <a:pt x="807267" y="871345"/>
                    <a:pt x="806513" y="871619"/>
                  </a:cubicBezTo>
                  <a:cubicBezTo>
                    <a:pt x="805417" y="871962"/>
                    <a:pt x="804183" y="871619"/>
                    <a:pt x="803361" y="870728"/>
                  </a:cubicBezTo>
                  <a:lnTo>
                    <a:pt x="816" y="5284"/>
                  </a:lnTo>
                  <a:cubicBezTo>
                    <a:pt x="-212" y="4187"/>
                    <a:pt x="-281" y="2406"/>
                    <a:pt x="679" y="1310"/>
                  </a:cubicBezTo>
                  <a:lnTo>
                    <a:pt x="679" y="1173"/>
                  </a:lnTo>
                  <a:cubicBezTo>
                    <a:pt x="1638" y="8"/>
                    <a:pt x="3282" y="-334"/>
                    <a:pt x="4584" y="351"/>
                  </a:cubicBezTo>
                  <a:lnTo>
                    <a:pt x="875099" y="437972"/>
                  </a:lnTo>
                  <a:cubicBezTo>
                    <a:pt x="876332" y="438589"/>
                    <a:pt x="876949" y="439890"/>
                    <a:pt x="876744" y="441192"/>
                  </a:cubicBezTo>
                  <a:lnTo>
                    <a:pt x="808706" y="869084"/>
                  </a:lnTo>
                  <a:cubicBezTo>
                    <a:pt x="808637" y="869495"/>
                    <a:pt x="808500" y="869906"/>
                    <a:pt x="808226" y="870249"/>
                  </a:cubicBezTo>
                  <a:close/>
                  <a:moveTo>
                    <a:pt x="16643" y="13369"/>
                  </a:moveTo>
                  <a:lnTo>
                    <a:pt x="803567" y="861958"/>
                  </a:lnTo>
                  <a:lnTo>
                    <a:pt x="870234" y="442494"/>
                  </a:lnTo>
                  <a:lnTo>
                    <a:pt x="16643" y="133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42B1DCED-21A5-2C4A-7F14-B41DA05DD0CA}"/>
                </a:ext>
              </a:extLst>
            </p:cNvPr>
            <p:cNvSpPr/>
            <p:nvPr/>
          </p:nvSpPr>
          <p:spPr>
            <a:xfrm>
              <a:off x="4346164" y="3364577"/>
              <a:ext cx="808728" cy="871711"/>
            </a:xfrm>
            <a:custGeom>
              <a:avLst/>
              <a:gdLst>
                <a:gd name="connsiteX0" fmla="*/ 808268 w 808728"/>
                <a:gd name="connsiteY0" fmla="*/ 870335 h 871711"/>
                <a:gd name="connsiteX1" fmla="*/ 805527 w 808728"/>
                <a:gd name="connsiteY1" fmla="*/ 871705 h 871711"/>
                <a:gd name="connsiteX2" fmla="*/ 355093 w 808728"/>
                <a:gd name="connsiteY2" fmla="*/ 847656 h 871711"/>
                <a:gd name="connsiteX3" fmla="*/ 352421 w 808728"/>
                <a:gd name="connsiteY3" fmla="*/ 845737 h 871711"/>
                <a:gd name="connsiteX4" fmla="*/ 720 w 808728"/>
                <a:gd name="connsiteY4" fmla="*/ 5165 h 871711"/>
                <a:gd name="connsiteX5" fmla="*/ 720 w 808728"/>
                <a:gd name="connsiteY5" fmla="*/ 1328 h 871711"/>
                <a:gd name="connsiteX6" fmla="*/ 720 w 808728"/>
                <a:gd name="connsiteY6" fmla="*/ 1190 h 871711"/>
                <a:gd name="connsiteX7" fmla="*/ 3667 w 808728"/>
                <a:gd name="connsiteY7" fmla="*/ 26 h 871711"/>
                <a:gd name="connsiteX8" fmla="*/ 5996 w 808728"/>
                <a:gd name="connsiteY8" fmla="*/ 1739 h 871711"/>
                <a:gd name="connsiteX9" fmla="*/ 807925 w 808728"/>
                <a:gd name="connsiteY9" fmla="*/ 866498 h 871711"/>
                <a:gd name="connsiteX10" fmla="*/ 808473 w 808728"/>
                <a:gd name="connsiteY10" fmla="*/ 869924 h 871711"/>
                <a:gd name="connsiteX11" fmla="*/ 808268 w 808728"/>
                <a:gd name="connsiteY11" fmla="*/ 870267 h 871711"/>
                <a:gd name="connsiteX12" fmla="*/ 357285 w 808728"/>
                <a:gd name="connsiteY12" fmla="*/ 841626 h 871711"/>
                <a:gd name="connsiteX13" fmla="*/ 798196 w 808728"/>
                <a:gd name="connsiteY13" fmla="*/ 865196 h 871711"/>
                <a:gd name="connsiteX14" fmla="*/ 12848 w 808728"/>
                <a:gd name="connsiteY14" fmla="*/ 18320 h 871711"/>
                <a:gd name="connsiteX15" fmla="*/ 357285 w 808728"/>
                <a:gd name="connsiteY15" fmla="*/ 841626 h 87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8728" h="871711">
                  <a:moveTo>
                    <a:pt x="808268" y="870335"/>
                  </a:moveTo>
                  <a:cubicBezTo>
                    <a:pt x="807651" y="871226"/>
                    <a:pt x="806623" y="871774"/>
                    <a:pt x="805527" y="871705"/>
                  </a:cubicBezTo>
                  <a:lnTo>
                    <a:pt x="355093" y="847656"/>
                  </a:lnTo>
                  <a:cubicBezTo>
                    <a:pt x="353928" y="847587"/>
                    <a:pt x="352900" y="846834"/>
                    <a:pt x="352421" y="845737"/>
                  </a:cubicBezTo>
                  <a:lnTo>
                    <a:pt x="720" y="5165"/>
                  </a:lnTo>
                  <a:cubicBezTo>
                    <a:pt x="-170" y="4068"/>
                    <a:pt x="-307" y="2424"/>
                    <a:pt x="720" y="1328"/>
                  </a:cubicBezTo>
                  <a:lnTo>
                    <a:pt x="720" y="1190"/>
                  </a:lnTo>
                  <a:cubicBezTo>
                    <a:pt x="1474" y="300"/>
                    <a:pt x="2570" y="-111"/>
                    <a:pt x="3667" y="26"/>
                  </a:cubicBezTo>
                  <a:cubicBezTo>
                    <a:pt x="4694" y="163"/>
                    <a:pt x="5585" y="779"/>
                    <a:pt x="5996" y="1739"/>
                  </a:cubicBezTo>
                  <a:lnTo>
                    <a:pt x="807925" y="866498"/>
                  </a:lnTo>
                  <a:cubicBezTo>
                    <a:pt x="808747" y="867389"/>
                    <a:pt x="808953" y="868759"/>
                    <a:pt x="808473" y="869924"/>
                  </a:cubicBezTo>
                  <a:cubicBezTo>
                    <a:pt x="808405" y="870061"/>
                    <a:pt x="808336" y="870198"/>
                    <a:pt x="808268" y="870267"/>
                  </a:cubicBezTo>
                  <a:close/>
                  <a:moveTo>
                    <a:pt x="357285" y="841626"/>
                  </a:moveTo>
                  <a:lnTo>
                    <a:pt x="798196" y="865196"/>
                  </a:lnTo>
                  <a:lnTo>
                    <a:pt x="12848" y="18320"/>
                  </a:lnTo>
                  <a:lnTo>
                    <a:pt x="357285" y="8416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D168DAF-E5FF-93EE-90E6-81DCD8EAC0A2}"/>
                </a:ext>
              </a:extLst>
            </p:cNvPr>
            <p:cNvSpPr/>
            <p:nvPr/>
          </p:nvSpPr>
          <p:spPr>
            <a:xfrm>
              <a:off x="4356698" y="2641191"/>
              <a:ext cx="884476" cy="1167218"/>
            </a:xfrm>
            <a:custGeom>
              <a:avLst/>
              <a:gdLst>
                <a:gd name="connsiteX0" fmla="*/ 865771 w 884476"/>
                <a:gd name="connsiteY0" fmla="*/ 1165829 h 1167218"/>
                <a:gd name="connsiteX1" fmla="*/ 864127 w 884476"/>
                <a:gd name="connsiteY1" fmla="*/ 1167062 h 1167218"/>
                <a:gd name="connsiteX2" fmla="*/ 860701 w 884476"/>
                <a:gd name="connsiteY2" fmla="*/ 1165966 h 1167218"/>
                <a:gd name="connsiteX3" fmla="*/ 600 w 884476"/>
                <a:gd name="connsiteY3" fmla="*/ 5074 h 1167218"/>
                <a:gd name="connsiteX4" fmla="*/ 121 w 884476"/>
                <a:gd name="connsiteY4" fmla="*/ 2470 h 1167218"/>
                <a:gd name="connsiteX5" fmla="*/ 121 w 884476"/>
                <a:gd name="connsiteY5" fmla="*/ 2333 h 1167218"/>
                <a:gd name="connsiteX6" fmla="*/ 3341 w 884476"/>
                <a:gd name="connsiteY6" fmla="*/ 3 h 1167218"/>
                <a:gd name="connsiteX7" fmla="*/ 881599 w 884476"/>
                <a:gd name="connsiteY7" fmla="*/ 62217 h 1167218"/>
                <a:gd name="connsiteX8" fmla="*/ 884476 w 884476"/>
                <a:gd name="connsiteY8" fmla="*/ 65369 h 1167218"/>
                <a:gd name="connsiteX9" fmla="*/ 866319 w 884476"/>
                <a:gd name="connsiteY9" fmla="*/ 1164184 h 1167218"/>
                <a:gd name="connsiteX10" fmla="*/ 865840 w 884476"/>
                <a:gd name="connsiteY10" fmla="*/ 1165829 h 1167218"/>
                <a:gd name="connsiteX11" fmla="*/ 9439 w 884476"/>
                <a:gd name="connsiteY11" fmla="*/ 6650 h 1167218"/>
                <a:gd name="connsiteX12" fmla="*/ 860221 w 884476"/>
                <a:gd name="connsiteY12" fmla="*/ 1155003 h 1167218"/>
                <a:gd name="connsiteX13" fmla="*/ 878173 w 884476"/>
                <a:gd name="connsiteY13" fmla="*/ 68178 h 1167218"/>
                <a:gd name="connsiteX14" fmla="*/ 9371 w 884476"/>
                <a:gd name="connsiteY14" fmla="*/ 6650 h 116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476" h="1167218">
                  <a:moveTo>
                    <a:pt x="865771" y="1165829"/>
                  </a:moveTo>
                  <a:cubicBezTo>
                    <a:pt x="865360" y="1166445"/>
                    <a:pt x="864812" y="1166857"/>
                    <a:pt x="864127" y="1167062"/>
                  </a:cubicBezTo>
                  <a:cubicBezTo>
                    <a:pt x="862893" y="1167473"/>
                    <a:pt x="861523" y="1167062"/>
                    <a:pt x="860701" y="1165966"/>
                  </a:cubicBezTo>
                  <a:lnTo>
                    <a:pt x="600" y="5074"/>
                  </a:lnTo>
                  <a:cubicBezTo>
                    <a:pt x="52" y="4320"/>
                    <a:pt x="-153" y="3361"/>
                    <a:pt x="121" y="2470"/>
                  </a:cubicBezTo>
                  <a:lnTo>
                    <a:pt x="121" y="2333"/>
                  </a:lnTo>
                  <a:cubicBezTo>
                    <a:pt x="532" y="894"/>
                    <a:pt x="1834" y="-65"/>
                    <a:pt x="3341" y="3"/>
                  </a:cubicBezTo>
                  <a:lnTo>
                    <a:pt x="881599" y="62217"/>
                  </a:lnTo>
                  <a:cubicBezTo>
                    <a:pt x="883243" y="62354"/>
                    <a:pt x="884476" y="63725"/>
                    <a:pt x="884476" y="65369"/>
                  </a:cubicBezTo>
                  <a:lnTo>
                    <a:pt x="866319" y="1164184"/>
                  </a:lnTo>
                  <a:cubicBezTo>
                    <a:pt x="866319" y="1164801"/>
                    <a:pt x="866114" y="1165349"/>
                    <a:pt x="865840" y="1165829"/>
                  </a:cubicBezTo>
                  <a:close/>
                  <a:moveTo>
                    <a:pt x="9439" y="6650"/>
                  </a:moveTo>
                  <a:lnTo>
                    <a:pt x="860221" y="1155003"/>
                  </a:lnTo>
                  <a:lnTo>
                    <a:pt x="878173" y="68178"/>
                  </a:lnTo>
                  <a:lnTo>
                    <a:pt x="9371" y="665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7B2016D-7B61-304D-7DD5-89D95C050662}"/>
                </a:ext>
              </a:extLst>
            </p:cNvPr>
            <p:cNvSpPr/>
            <p:nvPr/>
          </p:nvSpPr>
          <p:spPr>
            <a:xfrm>
              <a:off x="4346267" y="2641167"/>
              <a:ext cx="876675" cy="1167302"/>
            </a:xfrm>
            <a:custGeom>
              <a:avLst/>
              <a:gdLst>
                <a:gd name="connsiteX0" fmla="*/ 876202 w 876675"/>
                <a:gd name="connsiteY0" fmla="*/ 1165853 h 1167302"/>
                <a:gd name="connsiteX1" fmla="*/ 875996 w 876675"/>
                <a:gd name="connsiteY1" fmla="*/ 1166196 h 1167302"/>
                <a:gd name="connsiteX2" fmla="*/ 872296 w 876675"/>
                <a:gd name="connsiteY2" fmla="*/ 1166949 h 1167302"/>
                <a:gd name="connsiteX3" fmla="*/ 1713 w 876675"/>
                <a:gd name="connsiteY3" fmla="*/ 729259 h 1167302"/>
                <a:gd name="connsiteX4" fmla="*/ 0 w 876675"/>
                <a:gd name="connsiteY4" fmla="*/ 726450 h 1167302"/>
                <a:gd name="connsiteX5" fmla="*/ 10415 w 876675"/>
                <a:gd name="connsiteY5" fmla="*/ 3591 h 1167302"/>
                <a:gd name="connsiteX6" fmla="*/ 10483 w 876675"/>
                <a:gd name="connsiteY6" fmla="*/ 2426 h 1167302"/>
                <a:gd name="connsiteX7" fmla="*/ 10483 w 876675"/>
                <a:gd name="connsiteY7" fmla="*/ 2289 h 1167302"/>
                <a:gd name="connsiteX8" fmla="*/ 13909 w 876675"/>
                <a:gd name="connsiteY8" fmla="*/ 28 h 1167302"/>
                <a:gd name="connsiteX9" fmla="*/ 16307 w 876675"/>
                <a:gd name="connsiteY9" fmla="*/ 1878 h 1167302"/>
                <a:gd name="connsiteX10" fmla="*/ 876065 w 876675"/>
                <a:gd name="connsiteY10" fmla="*/ 1162222 h 1167302"/>
                <a:gd name="connsiteX11" fmla="*/ 876202 w 876675"/>
                <a:gd name="connsiteY11" fmla="*/ 1165716 h 1167302"/>
                <a:gd name="connsiteX12" fmla="*/ 6167 w 876675"/>
                <a:gd name="connsiteY12" fmla="*/ 724669 h 1167302"/>
                <a:gd name="connsiteX13" fmla="*/ 863389 w 876675"/>
                <a:gd name="connsiteY13" fmla="*/ 1155575 h 1167302"/>
                <a:gd name="connsiteX14" fmla="*/ 16444 w 876675"/>
                <a:gd name="connsiteY14" fmla="*/ 12429 h 1167302"/>
                <a:gd name="connsiteX15" fmla="*/ 6167 w 876675"/>
                <a:gd name="connsiteY15" fmla="*/ 724669 h 116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6675" h="1167302">
                  <a:moveTo>
                    <a:pt x="876202" y="1165853"/>
                  </a:moveTo>
                  <a:cubicBezTo>
                    <a:pt x="876202" y="1165853"/>
                    <a:pt x="876065" y="1166059"/>
                    <a:pt x="875996" y="1166196"/>
                  </a:cubicBezTo>
                  <a:cubicBezTo>
                    <a:pt x="875106" y="1167292"/>
                    <a:pt x="873530" y="1167634"/>
                    <a:pt x="872296" y="1166949"/>
                  </a:cubicBezTo>
                  <a:lnTo>
                    <a:pt x="1713" y="729259"/>
                  </a:lnTo>
                  <a:cubicBezTo>
                    <a:pt x="617" y="728711"/>
                    <a:pt x="0" y="727615"/>
                    <a:pt x="0" y="726450"/>
                  </a:cubicBezTo>
                  <a:lnTo>
                    <a:pt x="10415" y="3591"/>
                  </a:lnTo>
                  <a:cubicBezTo>
                    <a:pt x="10415" y="3179"/>
                    <a:pt x="10415" y="2837"/>
                    <a:pt x="10483" y="2426"/>
                  </a:cubicBezTo>
                  <a:lnTo>
                    <a:pt x="10483" y="2289"/>
                  </a:lnTo>
                  <a:cubicBezTo>
                    <a:pt x="10826" y="781"/>
                    <a:pt x="12333" y="-178"/>
                    <a:pt x="13909" y="28"/>
                  </a:cubicBezTo>
                  <a:cubicBezTo>
                    <a:pt x="15005" y="165"/>
                    <a:pt x="15896" y="918"/>
                    <a:pt x="16307" y="1878"/>
                  </a:cubicBezTo>
                  <a:lnTo>
                    <a:pt x="876065" y="1162222"/>
                  </a:lnTo>
                  <a:cubicBezTo>
                    <a:pt x="876819" y="1163249"/>
                    <a:pt x="876887" y="1164688"/>
                    <a:pt x="876202" y="1165716"/>
                  </a:cubicBezTo>
                  <a:close/>
                  <a:moveTo>
                    <a:pt x="6167" y="724669"/>
                  </a:moveTo>
                  <a:lnTo>
                    <a:pt x="863389" y="1155575"/>
                  </a:lnTo>
                  <a:lnTo>
                    <a:pt x="16444" y="12429"/>
                  </a:lnTo>
                  <a:lnTo>
                    <a:pt x="6167" y="724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CD64E6A5-43D4-3166-AE87-D4437778746A}"/>
                </a:ext>
              </a:extLst>
            </p:cNvPr>
            <p:cNvSpPr/>
            <p:nvPr/>
          </p:nvSpPr>
          <p:spPr>
            <a:xfrm>
              <a:off x="4524705" y="1278152"/>
              <a:ext cx="1150468" cy="1431444"/>
            </a:xfrm>
            <a:custGeom>
              <a:avLst/>
              <a:gdLst>
                <a:gd name="connsiteX0" fmla="*/ 715922 w 1150468"/>
                <a:gd name="connsiteY0" fmla="*/ 1430053 h 1431444"/>
                <a:gd name="connsiteX1" fmla="*/ 713729 w 1150468"/>
                <a:gd name="connsiteY1" fmla="*/ 1431424 h 1431444"/>
                <a:gd name="connsiteX2" fmla="*/ 710714 w 1150468"/>
                <a:gd name="connsiteY2" fmla="*/ 1429985 h 1431444"/>
                <a:gd name="connsiteX3" fmla="*/ 667 w 1150468"/>
                <a:gd name="connsiteY3" fmla="*/ 270532 h 1431444"/>
                <a:gd name="connsiteX4" fmla="*/ 119 w 1150468"/>
                <a:gd name="connsiteY4" fmla="*/ 267859 h 1431444"/>
                <a:gd name="connsiteX5" fmla="*/ 2380 w 1150468"/>
                <a:gd name="connsiteY5" fmla="*/ 265667 h 1431444"/>
                <a:gd name="connsiteX6" fmla="*/ 1146691 w 1150468"/>
                <a:gd name="connsiteY6" fmla="*/ 93 h 1431444"/>
                <a:gd name="connsiteX7" fmla="*/ 1149637 w 1150468"/>
                <a:gd name="connsiteY7" fmla="*/ 984 h 1431444"/>
                <a:gd name="connsiteX8" fmla="*/ 1150323 w 1150468"/>
                <a:gd name="connsiteY8" fmla="*/ 3998 h 1431444"/>
                <a:gd name="connsiteX9" fmla="*/ 716264 w 1150468"/>
                <a:gd name="connsiteY9" fmla="*/ 1429300 h 1431444"/>
                <a:gd name="connsiteX10" fmla="*/ 715922 w 1150468"/>
                <a:gd name="connsiteY10" fmla="*/ 1430053 h 1431444"/>
                <a:gd name="connsiteX11" fmla="*/ 7930 w 1150468"/>
                <a:gd name="connsiteY11" fmla="*/ 270669 h 1431444"/>
                <a:gd name="connsiteX12" fmla="*/ 712359 w 1150468"/>
                <a:gd name="connsiteY12" fmla="*/ 1420940 h 1431444"/>
                <a:gd name="connsiteX13" fmla="*/ 1142854 w 1150468"/>
                <a:gd name="connsiteY13" fmla="*/ 7287 h 1431444"/>
                <a:gd name="connsiteX14" fmla="*/ 7930 w 1150468"/>
                <a:gd name="connsiteY14" fmla="*/ 270669 h 14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468" h="1431444">
                  <a:moveTo>
                    <a:pt x="715922" y="1430053"/>
                  </a:moveTo>
                  <a:cubicBezTo>
                    <a:pt x="715442" y="1430807"/>
                    <a:pt x="714620" y="1431287"/>
                    <a:pt x="713729" y="1431424"/>
                  </a:cubicBezTo>
                  <a:cubicBezTo>
                    <a:pt x="712496" y="1431561"/>
                    <a:pt x="711331" y="1431012"/>
                    <a:pt x="710714" y="1429985"/>
                  </a:cubicBezTo>
                  <a:lnTo>
                    <a:pt x="667" y="270532"/>
                  </a:lnTo>
                  <a:cubicBezTo>
                    <a:pt x="51" y="269778"/>
                    <a:pt x="-155" y="268819"/>
                    <a:pt x="119" y="267859"/>
                  </a:cubicBezTo>
                  <a:cubicBezTo>
                    <a:pt x="393" y="266763"/>
                    <a:pt x="1284" y="265941"/>
                    <a:pt x="2380" y="265667"/>
                  </a:cubicBezTo>
                  <a:lnTo>
                    <a:pt x="1146691" y="93"/>
                  </a:lnTo>
                  <a:cubicBezTo>
                    <a:pt x="1147787" y="-181"/>
                    <a:pt x="1148884" y="161"/>
                    <a:pt x="1149637" y="984"/>
                  </a:cubicBezTo>
                  <a:cubicBezTo>
                    <a:pt x="1150391" y="1806"/>
                    <a:pt x="1150665" y="2902"/>
                    <a:pt x="1150323" y="3998"/>
                  </a:cubicBezTo>
                  <a:lnTo>
                    <a:pt x="716264" y="1429300"/>
                  </a:lnTo>
                  <a:cubicBezTo>
                    <a:pt x="716264" y="1429300"/>
                    <a:pt x="716059" y="1429848"/>
                    <a:pt x="715922" y="1430053"/>
                  </a:cubicBezTo>
                  <a:close/>
                  <a:moveTo>
                    <a:pt x="7930" y="270669"/>
                  </a:moveTo>
                  <a:lnTo>
                    <a:pt x="712359" y="1420940"/>
                  </a:lnTo>
                  <a:lnTo>
                    <a:pt x="1142854" y="7287"/>
                  </a:lnTo>
                  <a:lnTo>
                    <a:pt x="7930" y="270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5E5F9B6-EE3F-AE12-67AE-490A5BFD4255}"/>
                </a:ext>
              </a:extLst>
            </p:cNvPr>
            <p:cNvSpPr/>
            <p:nvPr/>
          </p:nvSpPr>
          <p:spPr>
            <a:xfrm>
              <a:off x="4356709" y="1543628"/>
              <a:ext cx="884379" cy="1165968"/>
            </a:xfrm>
            <a:custGeom>
              <a:avLst/>
              <a:gdLst>
                <a:gd name="connsiteX0" fmla="*/ 883917 w 884379"/>
                <a:gd name="connsiteY0" fmla="*/ 1164577 h 1165968"/>
                <a:gd name="connsiteX1" fmla="*/ 881108 w 884379"/>
                <a:gd name="connsiteY1" fmla="*/ 1165948 h 1165968"/>
                <a:gd name="connsiteX2" fmla="*/ 2850 w 884379"/>
                <a:gd name="connsiteY2" fmla="*/ 1103734 h 1165968"/>
                <a:gd name="connsiteX3" fmla="*/ 658 w 884379"/>
                <a:gd name="connsiteY3" fmla="*/ 1102569 h 1165968"/>
                <a:gd name="connsiteX4" fmla="*/ 41 w 884379"/>
                <a:gd name="connsiteY4" fmla="*/ 1100171 h 1165968"/>
                <a:gd name="connsiteX5" fmla="*/ 168046 w 884379"/>
                <a:gd name="connsiteY5" fmla="*/ 2658 h 1165968"/>
                <a:gd name="connsiteX6" fmla="*/ 170033 w 884379"/>
                <a:gd name="connsiteY6" fmla="*/ 191 h 1165968"/>
                <a:gd name="connsiteX7" fmla="*/ 173116 w 884379"/>
                <a:gd name="connsiteY7" fmla="*/ 808 h 1165968"/>
                <a:gd name="connsiteX8" fmla="*/ 173733 w 884379"/>
                <a:gd name="connsiteY8" fmla="*/ 1493 h 1165968"/>
                <a:gd name="connsiteX9" fmla="*/ 883917 w 884379"/>
                <a:gd name="connsiteY9" fmla="*/ 1161220 h 1165968"/>
                <a:gd name="connsiteX10" fmla="*/ 883917 w 884379"/>
                <a:gd name="connsiteY10" fmla="*/ 1164440 h 1165968"/>
                <a:gd name="connsiteX11" fmla="*/ 883917 w 884379"/>
                <a:gd name="connsiteY11" fmla="*/ 1164440 h 1165968"/>
                <a:gd name="connsiteX12" fmla="*/ 6619 w 884379"/>
                <a:gd name="connsiteY12" fmla="*/ 1097841 h 1165968"/>
                <a:gd name="connsiteX13" fmla="*/ 875558 w 884379"/>
                <a:gd name="connsiteY13" fmla="*/ 1159370 h 1165968"/>
                <a:gd name="connsiteX14" fmla="*/ 172842 w 884379"/>
                <a:gd name="connsiteY14" fmla="*/ 11907 h 1165968"/>
                <a:gd name="connsiteX15" fmla="*/ 6619 w 884379"/>
                <a:gd name="connsiteY15" fmla="*/ 1097841 h 116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4379" h="1165968">
                  <a:moveTo>
                    <a:pt x="883917" y="1164577"/>
                  </a:moveTo>
                  <a:cubicBezTo>
                    <a:pt x="883300" y="1165537"/>
                    <a:pt x="882204" y="1166085"/>
                    <a:pt x="881108" y="1165948"/>
                  </a:cubicBezTo>
                  <a:lnTo>
                    <a:pt x="2850" y="1103734"/>
                  </a:lnTo>
                  <a:cubicBezTo>
                    <a:pt x="1960" y="1103734"/>
                    <a:pt x="1206" y="1103254"/>
                    <a:pt x="658" y="1102569"/>
                  </a:cubicBezTo>
                  <a:cubicBezTo>
                    <a:pt x="110" y="1101884"/>
                    <a:pt x="-96" y="1100993"/>
                    <a:pt x="41" y="1100171"/>
                  </a:cubicBezTo>
                  <a:lnTo>
                    <a:pt x="168046" y="2658"/>
                  </a:lnTo>
                  <a:cubicBezTo>
                    <a:pt x="168183" y="1493"/>
                    <a:pt x="169005" y="602"/>
                    <a:pt x="170033" y="191"/>
                  </a:cubicBezTo>
                  <a:cubicBezTo>
                    <a:pt x="171061" y="-220"/>
                    <a:pt x="172294" y="54"/>
                    <a:pt x="173116" y="808"/>
                  </a:cubicBezTo>
                  <a:cubicBezTo>
                    <a:pt x="173322" y="1013"/>
                    <a:pt x="173596" y="1287"/>
                    <a:pt x="173733" y="1493"/>
                  </a:cubicBezTo>
                  <a:lnTo>
                    <a:pt x="883917" y="1161220"/>
                  </a:lnTo>
                  <a:cubicBezTo>
                    <a:pt x="884534" y="1162179"/>
                    <a:pt x="884534" y="1163481"/>
                    <a:pt x="883917" y="1164440"/>
                  </a:cubicBezTo>
                  <a:lnTo>
                    <a:pt x="883917" y="1164440"/>
                  </a:lnTo>
                  <a:close/>
                  <a:moveTo>
                    <a:pt x="6619" y="1097841"/>
                  </a:moveTo>
                  <a:lnTo>
                    <a:pt x="875558" y="1159370"/>
                  </a:lnTo>
                  <a:lnTo>
                    <a:pt x="172842" y="11907"/>
                  </a:lnTo>
                  <a:lnTo>
                    <a:pt x="6619" y="109784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53DC289-80D6-18D3-54CA-76D41893ABFC}"/>
                </a:ext>
              </a:extLst>
            </p:cNvPr>
            <p:cNvSpPr/>
            <p:nvPr/>
          </p:nvSpPr>
          <p:spPr>
            <a:xfrm>
              <a:off x="5177856" y="5001965"/>
              <a:ext cx="1032501" cy="1010205"/>
            </a:xfrm>
            <a:custGeom>
              <a:avLst/>
              <a:gdLst>
                <a:gd name="connsiteX0" fmla="*/ 994061 w 1032501"/>
                <a:gd name="connsiteY0" fmla="*/ 1008852 h 1010205"/>
                <a:gd name="connsiteX1" fmla="*/ 992553 w 1032501"/>
                <a:gd name="connsiteY1" fmla="*/ 1010017 h 1010205"/>
                <a:gd name="connsiteX2" fmla="*/ 989265 w 1032501"/>
                <a:gd name="connsiteY2" fmla="*/ 1009331 h 1010205"/>
                <a:gd name="connsiteX3" fmla="*/ 899 w 1032501"/>
                <a:gd name="connsiteY3" fmla="*/ 5345 h 1010205"/>
                <a:gd name="connsiteX4" fmla="*/ 9 w 1032501"/>
                <a:gd name="connsiteY4" fmla="*/ 3015 h 1010205"/>
                <a:gd name="connsiteX5" fmla="*/ 1105 w 1032501"/>
                <a:gd name="connsiteY5" fmla="*/ 823 h 1010205"/>
                <a:gd name="connsiteX6" fmla="*/ 1173 w 1032501"/>
                <a:gd name="connsiteY6" fmla="*/ 823 h 1010205"/>
                <a:gd name="connsiteX7" fmla="*/ 3366 w 1032501"/>
                <a:gd name="connsiteY7" fmla="*/ 0 h 1010205"/>
                <a:gd name="connsiteX8" fmla="*/ 1029621 w 1032501"/>
                <a:gd name="connsiteY8" fmla="*/ 62557 h 1010205"/>
                <a:gd name="connsiteX9" fmla="*/ 1032499 w 1032501"/>
                <a:gd name="connsiteY9" fmla="*/ 65777 h 1010205"/>
                <a:gd name="connsiteX10" fmla="*/ 994540 w 1032501"/>
                <a:gd name="connsiteY10" fmla="*/ 1007276 h 1010205"/>
                <a:gd name="connsiteX11" fmla="*/ 994061 w 1032501"/>
                <a:gd name="connsiteY11" fmla="*/ 1008852 h 1010205"/>
                <a:gd name="connsiteX12" fmla="*/ 10834 w 1032501"/>
                <a:gd name="connsiteY12" fmla="*/ 6646 h 1010205"/>
                <a:gd name="connsiteX13" fmla="*/ 988648 w 1032501"/>
                <a:gd name="connsiteY13" fmla="*/ 999876 h 1010205"/>
                <a:gd name="connsiteX14" fmla="*/ 1026195 w 1032501"/>
                <a:gd name="connsiteY14" fmla="*/ 68518 h 1010205"/>
                <a:gd name="connsiteX15" fmla="*/ 10766 w 1032501"/>
                <a:gd name="connsiteY15" fmla="*/ 6646 h 101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32501" h="1010205">
                  <a:moveTo>
                    <a:pt x="994061" y="1008852"/>
                  </a:moveTo>
                  <a:cubicBezTo>
                    <a:pt x="993718" y="1009400"/>
                    <a:pt x="993238" y="1009811"/>
                    <a:pt x="992553" y="1010017"/>
                  </a:cubicBezTo>
                  <a:cubicBezTo>
                    <a:pt x="991389" y="1010428"/>
                    <a:pt x="990087" y="1010154"/>
                    <a:pt x="989265" y="1009331"/>
                  </a:cubicBezTo>
                  <a:lnTo>
                    <a:pt x="899" y="5345"/>
                  </a:lnTo>
                  <a:cubicBezTo>
                    <a:pt x="283" y="4728"/>
                    <a:pt x="-60" y="3906"/>
                    <a:pt x="9" y="3015"/>
                  </a:cubicBezTo>
                  <a:cubicBezTo>
                    <a:pt x="9" y="2193"/>
                    <a:pt x="488" y="1370"/>
                    <a:pt x="1105" y="823"/>
                  </a:cubicBezTo>
                  <a:lnTo>
                    <a:pt x="1173" y="823"/>
                  </a:lnTo>
                  <a:cubicBezTo>
                    <a:pt x="1790" y="206"/>
                    <a:pt x="2544" y="0"/>
                    <a:pt x="3366" y="0"/>
                  </a:cubicBezTo>
                  <a:lnTo>
                    <a:pt x="1029621" y="62557"/>
                  </a:lnTo>
                  <a:cubicBezTo>
                    <a:pt x="1031266" y="62694"/>
                    <a:pt x="1032568" y="64064"/>
                    <a:pt x="1032499" y="65777"/>
                  </a:cubicBezTo>
                  <a:lnTo>
                    <a:pt x="994540" y="1007276"/>
                  </a:lnTo>
                  <a:cubicBezTo>
                    <a:pt x="994540" y="1007824"/>
                    <a:pt x="994335" y="1008372"/>
                    <a:pt x="994061" y="1008852"/>
                  </a:cubicBezTo>
                  <a:close/>
                  <a:moveTo>
                    <a:pt x="10834" y="6646"/>
                  </a:moveTo>
                  <a:lnTo>
                    <a:pt x="988648" y="999876"/>
                  </a:lnTo>
                  <a:lnTo>
                    <a:pt x="1026195" y="68518"/>
                  </a:lnTo>
                  <a:lnTo>
                    <a:pt x="10766" y="664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F7706ACF-F268-313E-081C-D30156BDC42A}"/>
                </a:ext>
              </a:extLst>
            </p:cNvPr>
            <p:cNvSpPr/>
            <p:nvPr/>
          </p:nvSpPr>
          <p:spPr>
            <a:xfrm>
              <a:off x="5158265" y="5002052"/>
              <a:ext cx="1014138" cy="1010178"/>
            </a:xfrm>
            <a:custGeom>
              <a:avLst/>
              <a:gdLst>
                <a:gd name="connsiteX0" fmla="*/ 1013651 w 1014138"/>
                <a:gd name="connsiteY0" fmla="*/ 1008765 h 1010178"/>
                <a:gd name="connsiteX1" fmla="*/ 1010568 w 1014138"/>
                <a:gd name="connsiteY1" fmla="*/ 1010135 h 1010178"/>
                <a:gd name="connsiteX2" fmla="*/ 2538 w 1014138"/>
                <a:gd name="connsiteY2" fmla="*/ 839116 h 1010178"/>
                <a:gd name="connsiteX3" fmla="*/ 3 w 1014138"/>
                <a:gd name="connsiteY3" fmla="*/ 836033 h 1010178"/>
                <a:gd name="connsiteX4" fmla="*/ 19736 w 1014138"/>
                <a:gd name="connsiteY4" fmla="*/ 3819 h 1010178"/>
                <a:gd name="connsiteX5" fmla="*/ 19668 w 1014138"/>
                <a:gd name="connsiteY5" fmla="*/ 2997 h 1010178"/>
                <a:gd name="connsiteX6" fmla="*/ 20764 w 1014138"/>
                <a:gd name="connsiteY6" fmla="*/ 804 h 1010178"/>
                <a:gd name="connsiteX7" fmla="*/ 20832 w 1014138"/>
                <a:gd name="connsiteY7" fmla="*/ 804 h 1010178"/>
                <a:gd name="connsiteX8" fmla="*/ 24121 w 1014138"/>
                <a:gd name="connsiteY8" fmla="*/ 324 h 1010178"/>
                <a:gd name="connsiteX9" fmla="*/ 25492 w 1014138"/>
                <a:gd name="connsiteY9" fmla="*/ 1626 h 1010178"/>
                <a:gd name="connsiteX10" fmla="*/ 1013240 w 1014138"/>
                <a:gd name="connsiteY10" fmla="*/ 1004928 h 1010178"/>
                <a:gd name="connsiteX11" fmla="*/ 1013788 w 1014138"/>
                <a:gd name="connsiteY11" fmla="*/ 1008491 h 1010178"/>
                <a:gd name="connsiteX12" fmla="*/ 1013651 w 1014138"/>
                <a:gd name="connsiteY12" fmla="*/ 1008765 h 1010178"/>
                <a:gd name="connsiteX13" fmla="*/ 6170 w 1014138"/>
                <a:gd name="connsiteY13" fmla="*/ 833498 h 1010178"/>
                <a:gd name="connsiteX14" fmla="*/ 1002140 w 1014138"/>
                <a:gd name="connsiteY14" fmla="*/ 1002462 h 1010178"/>
                <a:gd name="connsiteX15" fmla="*/ 25629 w 1014138"/>
                <a:gd name="connsiteY15" fmla="*/ 10534 h 1010178"/>
                <a:gd name="connsiteX16" fmla="*/ 6101 w 1014138"/>
                <a:gd name="connsiteY16" fmla="*/ 833498 h 101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138" h="1010178">
                  <a:moveTo>
                    <a:pt x="1013651" y="1008765"/>
                  </a:moveTo>
                  <a:cubicBezTo>
                    <a:pt x="1012966" y="1009793"/>
                    <a:pt x="1011801" y="1010341"/>
                    <a:pt x="1010568" y="1010135"/>
                  </a:cubicBezTo>
                  <a:lnTo>
                    <a:pt x="2538" y="839116"/>
                  </a:lnTo>
                  <a:cubicBezTo>
                    <a:pt x="1031" y="838842"/>
                    <a:pt x="-65" y="837540"/>
                    <a:pt x="3" y="836033"/>
                  </a:cubicBezTo>
                  <a:lnTo>
                    <a:pt x="19736" y="3819"/>
                  </a:lnTo>
                  <a:cubicBezTo>
                    <a:pt x="19736" y="3819"/>
                    <a:pt x="19668" y="3271"/>
                    <a:pt x="19668" y="2997"/>
                  </a:cubicBezTo>
                  <a:cubicBezTo>
                    <a:pt x="19668" y="2175"/>
                    <a:pt x="20147" y="1352"/>
                    <a:pt x="20764" y="804"/>
                  </a:cubicBezTo>
                  <a:lnTo>
                    <a:pt x="20832" y="804"/>
                  </a:lnTo>
                  <a:cubicBezTo>
                    <a:pt x="21723" y="-87"/>
                    <a:pt x="23025" y="-223"/>
                    <a:pt x="24121" y="324"/>
                  </a:cubicBezTo>
                  <a:cubicBezTo>
                    <a:pt x="24738" y="599"/>
                    <a:pt x="25217" y="1078"/>
                    <a:pt x="25492" y="1626"/>
                  </a:cubicBezTo>
                  <a:lnTo>
                    <a:pt x="1013240" y="1004928"/>
                  </a:lnTo>
                  <a:cubicBezTo>
                    <a:pt x="1014199" y="1005887"/>
                    <a:pt x="1014405" y="1007326"/>
                    <a:pt x="1013788" y="1008491"/>
                  </a:cubicBezTo>
                  <a:cubicBezTo>
                    <a:pt x="1013788" y="1008560"/>
                    <a:pt x="1013720" y="1008628"/>
                    <a:pt x="1013651" y="1008765"/>
                  </a:cubicBezTo>
                  <a:close/>
                  <a:moveTo>
                    <a:pt x="6170" y="833498"/>
                  </a:moveTo>
                  <a:lnTo>
                    <a:pt x="1002140" y="1002462"/>
                  </a:lnTo>
                  <a:lnTo>
                    <a:pt x="25629" y="10534"/>
                  </a:lnTo>
                  <a:lnTo>
                    <a:pt x="6101" y="833498"/>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ACC638A-B1EA-8636-FE1C-0CA8ACBAA6B8}"/>
                </a:ext>
              </a:extLst>
            </p:cNvPr>
            <p:cNvSpPr/>
            <p:nvPr/>
          </p:nvSpPr>
          <p:spPr>
            <a:xfrm>
              <a:off x="5148668" y="4230047"/>
              <a:ext cx="1176968" cy="840646"/>
            </a:xfrm>
            <a:custGeom>
              <a:avLst/>
              <a:gdLst>
                <a:gd name="connsiteX0" fmla="*/ 1061207 w 1176968"/>
                <a:gd name="connsiteY0" fmla="*/ 839271 h 840646"/>
                <a:gd name="connsiteX1" fmla="*/ 1059768 w 1176968"/>
                <a:gd name="connsiteY1" fmla="*/ 840436 h 840646"/>
                <a:gd name="connsiteX2" fmla="*/ 1056685 w 1176968"/>
                <a:gd name="connsiteY2" fmla="*/ 839956 h 840646"/>
                <a:gd name="connsiteX3" fmla="*/ 1378 w 1176968"/>
                <a:gd name="connsiteY3" fmla="*/ 5687 h 840646"/>
                <a:gd name="connsiteX4" fmla="*/ 145 w 1176968"/>
                <a:gd name="connsiteY4" fmla="*/ 2193 h 840646"/>
                <a:gd name="connsiteX5" fmla="*/ 3160 w 1176968"/>
                <a:gd name="connsiteY5" fmla="*/ 0 h 840646"/>
                <a:gd name="connsiteX6" fmla="*/ 1173919 w 1176968"/>
                <a:gd name="connsiteY6" fmla="*/ 14663 h 840646"/>
                <a:gd name="connsiteX7" fmla="*/ 1176248 w 1176968"/>
                <a:gd name="connsiteY7" fmla="*/ 15759 h 840646"/>
                <a:gd name="connsiteX8" fmla="*/ 1176933 w 1176968"/>
                <a:gd name="connsiteY8" fmla="*/ 18226 h 840646"/>
                <a:gd name="connsiteX9" fmla="*/ 1061687 w 1176968"/>
                <a:gd name="connsiteY9" fmla="*/ 837969 h 840646"/>
                <a:gd name="connsiteX10" fmla="*/ 1061207 w 1176968"/>
                <a:gd name="connsiteY10" fmla="*/ 839202 h 840646"/>
                <a:gd name="connsiteX11" fmla="*/ 12204 w 1176968"/>
                <a:gd name="connsiteY11" fmla="*/ 6372 h 840646"/>
                <a:gd name="connsiteX12" fmla="*/ 1056411 w 1176968"/>
                <a:gd name="connsiteY12" fmla="*/ 831871 h 840646"/>
                <a:gd name="connsiteX13" fmla="*/ 1170424 w 1176968"/>
                <a:gd name="connsiteY13" fmla="*/ 20898 h 840646"/>
                <a:gd name="connsiteX14" fmla="*/ 12204 w 1176968"/>
                <a:gd name="connsiteY14" fmla="*/ 6372 h 840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6968" h="840646">
                  <a:moveTo>
                    <a:pt x="1061207" y="839271"/>
                  </a:moveTo>
                  <a:cubicBezTo>
                    <a:pt x="1060865" y="839819"/>
                    <a:pt x="1060385" y="840230"/>
                    <a:pt x="1059768" y="840436"/>
                  </a:cubicBezTo>
                  <a:cubicBezTo>
                    <a:pt x="1058741" y="840847"/>
                    <a:pt x="1057576" y="840641"/>
                    <a:pt x="1056685" y="839956"/>
                  </a:cubicBezTo>
                  <a:lnTo>
                    <a:pt x="1378" y="5687"/>
                  </a:lnTo>
                  <a:cubicBezTo>
                    <a:pt x="213" y="4933"/>
                    <a:pt x="-266" y="3563"/>
                    <a:pt x="145" y="2193"/>
                  </a:cubicBezTo>
                  <a:cubicBezTo>
                    <a:pt x="488" y="959"/>
                    <a:pt x="1721" y="0"/>
                    <a:pt x="3160" y="0"/>
                  </a:cubicBezTo>
                  <a:lnTo>
                    <a:pt x="1173919" y="14663"/>
                  </a:lnTo>
                  <a:cubicBezTo>
                    <a:pt x="1174809" y="14663"/>
                    <a:pt x="1175631" y="15074"/>
                    <a:pt x="1176248" y="15759"/>
                  </a:cubicBezTo>
                  <a:cubicBezTo>
                    <a:pt x="1176796" y="16444"/>
                    <a:pt x="1177070" y="17335"/>
                    <a:pt x="1176933" y="18226"/>
                  </a:cubicBezTo>
                  <a:lnTo>
                    <a:pt x="1061687" y="837969"/>
                  </a:lnTo>
                  <a:cubicBezTo>
                    <a:pt x="1061687" y="838449"/>
                    <a:pt x="1061481" y="838860"/>
                    <a:pt x="1061207" y="839202"/>
                  </a:cubicBezTo>
                  <a:close/>
                  <a:moveTo>
                    <a:pt x="12204" y="6372"/>
                  </a:moveTo>
                  <a:lnTo>
                    <a:pt x="1056411" y="831871"/>
                  </a:lnTo>
                  <a:lnTo>
                    <a:pt x="1170424" y="20898"/>
                  </a:lnTo>
                  <a:lnTo>
                    <a:pt x="12204" y="637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4579038B-5B95-0108-0422-56FBD2CD2676}"/>
                </a:ext>
              </a:extLst>
            </p:cNvPr>
            <p:cNvSpPr/>
            <p:nvPr/>
          </p:nvSpPr>
          <p:spPr>
            <a:xfrm>
              <a:off x="5148744" y="4230124"/>
              <a:ext cx="1061672" cy="840570"/>
            </a:xfrm>
            <a:custGeom>
              <a:avLst/>
              <a:gdLst>
                <a:gd name="connsiteX0" fmla="*/ 1061131 w 1061672"/>
                <a:gd name="connsiteY0" fmla="*/ 839194 h 840570"/>
                <a:gd name="connsiteX1" fmla="*/ 1058390 w 1061672"/>
                <a:gd name="connsiteY1" fmla="*/ 840565 h 840570"/>
                <a:gd name="connsiteX2" fmla="*/ 32135 w 1061672"/>
                <a:gd name="connsiteY2" fmla="*/ 778008 h 840570"/>
                <a:gd name="connsiteX3" fmla="*/ 29257 w 1061672"/>
                <a:gd name="connsiteY3" fmla="*/ 775062 h 840570"/>
                <a:gd name="connsiteX4" fmla="*/ 0 w 1061672"/>
                <a:gd name="connsiteY4" fmla="*/ 3212 h 840570"/>
                <a:gd name="connsiteX5" fmla="*/ 1576 w 1061672"/>
                <a:gd name="connsiteY5" fmla="*/ 403 h 840570"/>
                <a:gd name="connsiteX6" fmla="*/ 4796 w 1061672"/>
                <a:gd name="connsiteY6" fmla="*/ 471 h 840570"/>
                <a:gd name="connsiteX7" fmla="*/ 5139 w 1061672"/>
                <a:gd name="connsiteY7" fmla="*/ 677 h 840570"/>
                <a:gd name="connsiteX8" fmla="*/ 1060514 w 1061672"/>
                <a:gd name="connsiteY8" fmla="*/ 835015 h 840570"/>
                <a:gd name="connsiteX9" fmla="*/ 1061473 w 1061672"/>
                <a:gd name="connsiteY9" fmla="*/ 838509 h 840570"/>
                <a:gd name="connsiteX10" fmla="*/ 1061199 w 1061672"/>
                <a:gd name="connsiteY10" fmla="*/ 839057 h 840570"/>
                <a:gd name="connsiteX11" fmla="*/ 35287 w 1061672"/>
                <a:gd name="connsiteY11" fmla="*/ 772047 h 840570"/>
                <a:gd name="connsiteX12" fmla="*/ 1048935 w 1061672"/>
                <a:gd name="connsiteY12" fmla="*/ 833850 h 840570"/>
                <a:gd name="connsiteX13" fmla="*/ 6372 w 1061672"/>
                <a:gd name="connsiteY13" fmla="*/ 9653 h 840570"/>
                <a:gd name="connsiteX14" fmla="*/ 35287 w 1061672"/>
                <a:gd name="connsiteY14" fmla="*/ 772047 h 84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1672" h="840570">
                  <a:moveTo>
                    <a:pt x="1061131" y="839194"/>
                  </a:moveTo>
                  <a:cubicBezTo>
                    <a:pt x="1060514" y="840085"/>
                    <a:pt x="1059486" y="840633"/>
                    <a:pt x="1058390" y="840565"/>
                  </a:cubicBezTo>
                  <a:lnTo>
                    <a:pt x="32135" y="778008"/>
                  </a:lnTo>
                  <a:cubicBezTo>
                    <a:pt x="30559" y="777940"/>
                    <a:pt x="29325" y="776638"/>
                    <a:pt x="29257" y="775062"/>
                  </a:cubicBezTo>
                  <a:lnTo>
                    <a:pt x="0" y="3212"/>
                  </a:lnTo>
                  <a:cubicBezTo>
                    <a:pt x="0" y="2047"/>
                    <a:pt x="548" y="1020"/>
                    <a:pt x="1576" y="403"/>
                  </a:cubicBezTo>
                  <a:cubicBezTo>
                    <a:pt x="2604" y="-145"/>
                    <a:pt x="3768" y="-145"/>
                    <a:pt x="4796" y="471"/>
                  </a:cubicBezTo>
                  <a:cubicBezTo>
                    <a:pt x="4865" y="471"/>
                    <a:pt x="5070" y="609"/>
                    <a:pt x="5139" y="677"/>
                  </a:cubicBezTo>
                  <a:lnTo>
                    <a:pt x="1060514" y="835015"/>
                  </a:lnTo>
                  <a:cubicBezTo>
                    <a:pt x="1061542" y="835837"/>
                    <a:pt x="1061953" y="837276"/>
                    <a:pt x="1061473" y="838509"/>
                  </a:cubicBezTo>
                  <a:cubicBezTo>
                    <a:pt x="1061405" y="838714"/>
                    <a:pt x="1061336" y="838920"/>
                    <a:pt x="1061199" y="839057"/>
                  </a:cubicBezTo>
                  <a:close/>
                  <a:moveTo>
                    <a:pt x="35287" y="772047"/>
                  </a:moveTo>
                  <a:lnTo>
                    <a:pt x="1048935" y="833850"/>
                  </a:lnTo>
                  <a:lnTo>
                    <a:pt x="6372" y="9653"/>
                  </a:lnTo>
                  <a:lnTo>
                    <a:pt x="35287" y="77204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698352C-E26C-4D08-8989-8507ED2BAF06}"/>
                </a:ext>
              </a:extLst>
            </p:cNvPr>
            <p:cNvSpPr/>
            <p:nvPr/>
          </p:nvSpPr>
          <p:spPr>
            <a:xfrm>
              <a:off x="5216728" y="3046623"/>
              <a:ext cx="1108923" cy="1204352"/>
            </a:xfrm>
            <a:custGeom>
              <a:avLst/>
              <a:gdLst>
                <a:gd name="connsiteX0" fmla="*/ 1108462 w 1108923"/>
                <a:gd name="connsiteY0" fmla="*/ 1202952 h 1204352"/>
                <a:gd name="connsiteX1" fmla="*/ 1107983 w 1108923"/>
                <a:gd name="connsiteY1" fmla="*/ 1203500 h 1204352"/>
                <a:gd name="connsiteX2" fmla="*/ 1104694 w 1108923"/>
                <a:gd name="connsiteY2" fmla="*/ 1204116 h 1204352"/>
                <a:gd name="connsiteX3" fmla="*/ 2453 w 1108923"/>
                <a:gd name="connsiteY3" fmla="*/ 761699 h 1204352"/>
                <a:gd name="connsiteX4" fmla="*/ 945 w 1108923"/>
                <a:gd name="connsiteY4" fmla="*/ 760876 h 1204352"/>
                <a:gd name="connsiteX5" fmla="*/ 808 w 1108923"/>
                <a:gd name="connsiteY5" fmla="*/ 756628 h 1204352"/>
                <a:gd name="connsiteX6" fmla="*/ 673033 w 1108923"/>
                <a:gd name="connsiteY6" fmla="*/ 1017 h 1204352"/>
                <a:gd name="connsiteX7" fmla="*/ 675911 w 1108923"/>
                <a:gd name="connsiteY7" fmla="*/ 58 h 1204352"/>
                <a:gd name="connsiteX8" fmla="*/ 678241 w 1108923"/>
                <a:gd name="connsiteY8" fmla="*/ 2045 h 1204352"/>
                <a:gd name="connsiteX9" fmla="*/ 1108736 w 1108923"/>
                <a:gd name="connsiteY9" fmla="*/ 1200211 h 1204352"/>
                <a:gd name="connsiteX10" fmla="*/ 1108394 w 1108923"/>
                <a:gd name="connsiteY10" fmla="*/ 1202952 h 1204352"/>
                <a:gd name="connsiteX11" fmla="*/ 8345 w 1108923"/>
                <a:gd name="connsiteY11" fmla="*/ 757451 h 1204352"/>
                <a:gd name="connsiteX12" fmla="*/ 1100583 w 1108923"/>
                <a:gd name="connsiteY12" fmla="*/ 1195894 h 1204352"/>
                <a:gd name="connsiteX13" fmla="*/ 674198 w 1108923"/>
                <a:gd name="connsiteY13" fmla="*/ 9034 h 1204352"/>
                <a:gd name="connsiteX14" fmla="*/ 8345 w 1108923"/>
                <a:gd name="connsiteY14" fmla="*/ 757451 h 120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923" h="1204352">
                  <a:moveTo>
                    <a:pt x="1108462" y="1202952"/>
                  </a:moveTo>
                  <a:cubicBezTo>
                    <a:pt x="1108462" y="1202952"/>
                    <a:pt x="1108188" y="1203363"/>
                    <a:pt x="1107983" y="1203500"/>
                  </a:cubicBezTo>
                  <a:cubicBezTo>
                    <a:pt x="1107092" y="1204322"/>
                    <a:pt x="1105859" y="1204596"/>
                    <a:pt x="1104694" y="1204116"/>
                  </a:cubicBezTo>
                  <a:lnTo>
                    <a:pt x="2453" y="761699"/>
                  </a:lnTo>
                  <a:cubicBezTo>
                    <a:pt x="1904" y="761562"/>
                    <a:pt x="1356" y="761288"/>
                    <a:pt x="945" y="760876"/>
                  </a:cubicBezTo>
                  <a:cubicBezTo>
                    <a:pt x="-220" y="759712"/>
                    <a:pt x="-357" y="757862"/>
                    <a:pt x="808" y="756628"/>
                  </a:cubicBezTo>
                  <a:lnTo>
                    <a:pt x="673033" y="1017"/>
                  </a:lnTo>
                  <a:cubicBezTo>
                    <a:pt x="673787" y="195"/>
                    <a:pt x="674883" y="-147"/>
                    <a:pt x="675911" y="58"/>
                  </a:cubicBezTo>
                  <a:cubicBezTo>
                    <a:pt x="677007" y="264"/>
                    <a:pt x="677830" y="1017"/>
                    <a:pt x="678241" y="2045"/>
                  </a:cubicBezTo>
                  <a:lnTo>
                    <a:pt x="1108736" y="1200211"/>
                  </a:lnTo>
                  <a:cubicBezTo>
                    <a:pt x="1109079" y="1201101"/>
                    <a:pt x="1108942" y="1202129"/>
                    <a:pt x="1108394" y="1202952"/>
                  </a:cubicBezTo>
                  <a:close/>
                  <a:moveTo>
                    <a:pt x="8345" y="757451"/>
                  </a:moveTo>
                  <a:lnTo>
                    <a:pt x="1100583" y="1195894"/>
                  </a:lnTo>
                  <a:lnTo>
                    <a:pt x="674198" y="9034"/>
                  </a:lnTo>
                  <a:lnTo>
                    <a:pt x="8345" y="75745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397B50A-9DA7-3BCF-ED08-8D4F49279CBD}"/>
                </a:ext>
              </a:extLst>
            </p:cNvPr>
            <p:cNvSpPr/>
            <p:nvPr/>
          </p:nvSpPr>
          <p:spPr>
            <a:xfrm>
              <a:off x="5148778" y="3802262"/>
              <a:ext cx="1176947" cy="448751"/>
            </a:xfrm>
            <a:custGeom>
              <a:avLst/>
              <a:gdLst>
                <a:gd name="connsiteX0" fmla="*/ 1176412 w 1176947"/>
                <a:gd name="connsiteY0" fmla="*/ 447313 h 448751"/>
                <a:gd name="connsiteX1" fmla="*/ 1173808 w 1176947"/>
                <a:gd name="connsiteY1" fmla="*/ 448752 h 448751"/>
                <a:gd name="connsiteX2" fmla="*/ 3050 w 1176947"/>
                <a:gd name="connsiteY2" fmla="*/ 434089 h 448751"/>
                <a:gd name="connsiteX3" fmla="*/ 720 w 1176947"/>
                <a:gd name="connsiteY3" fmla="*/ 432993 h 448751"/>
                <a:gd name="connsiteX4" fmla="*/ 35 w 1176947"/>
                <a:gd name="connsiteY4" fmla="*/ 430526 h 448751"/>
                <a:gd name="connsiteX5" fmla="*/ 68073 w 1176947"/>
                <a:gd name="connsiteY5" fmla="*/ 2634 h 448751"/>
                <a:gd name="connsiteX6" fmla="*/ 69032 w 1176947"/>
                <a:gd name="connsiteY6" fmla="*/ 853 h 448751"/>
                <a:gd name="connsiteX7" fmla="*/ 72321 w 1176947"/>
                <a:gd name="connsiteY7" fmla="*/ 236 h 448751"/>
                <a:gd name="connsiteX8" fmla="*/ 1175042 w 1176947"/>
                <a:gd name="connsiteY8" fmla="*/ 442859 h 448751"/>
                <a:gd name="connsiteX9" fmla="*/ 1176892 w 1176947"/>
                <a:gd name="connsiteY9" fmla="*/ 446353 h 448751"/>
                <a:gd name="connsiteX10" fmla="*/ 1176481 w 1176947"/>
                <a:gd name="connsiteY10" fmla="*/ 447450 h 448751"/>
                <a:gd name="connsiteX11" fmla="*/ 6613 w 1176947"/>
                <a:gd name="connsiteY11" fmla="*/ 427922 h 448751"/>
                <a:gd name="connsiteX12" fmla="*/ 1157296 w 1176947"/>
                <a:gd name="connsiteY12" fmla="*/ 442379 h 448751"/>
                <a:gd name="connsiteX13" fmla="*/ 73486 w 1176947"/>
                <a:gd name="connsiteY13" fmla="*/ 7293 h 448751"/>
                <a:gd name="connsiteX14" fmla="*/ 6613 w 1176947"/>
                <a:gd name="connsiteY14" fmla="*/ 427922 h 44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6947" h="448751">
                  <a:moveTo>
                    <a:pt x="1176412" y="447313"/>
                  </a:moveTo>
                  <a:cubicBezTo>
                    <a:pt x="1175864" y="448203"/>
                    <a:pt x="1174905" y="448752"/>
                    <a:pt x="1173808" y="448752"/>
                  </a:cubicBezTo>
                  <a:lnTo>
                    <a:pt x="3050" y="434089"/>
                  </a:lnTo>
                  <a:cubicBezTo>
                    <a:pt x="2159" y="434089"/>
                    <a:pt x="1337" y="433678"/>
                    <a:pt x="720" y="432993"/>
                  </a:cubicBezTo>
                  <a:cubicBezTo>
                    <a:pt x="172" y="432307"/>
                    <a:pt x="-102" y="431417"/>
                    <a:pt x="35" y="430526"/>
                  </a:cubicBezTo>
                  <a:lnTo>
                    <a:pt x="68073" y="2634"/>
                  </a:lnTo>
                  <a:cubicBezTo>
                    <a:pt x="68210" y="1949"/>
                    <a:pt x="68552" y="1332"/>
                    <a:pt x="69032" y="853"/>
                  </a:cubicBezTo>
                  <a:cubicBezTo>
                    <a:pt x="69923" y="30"/>
                    <a:pt x="71225" y="-244"/>
                    <a:pt x="72321" y="236"/>
                  </a:cubicBezTo>
                  <a:lnTo>
                    <a:pt x="1175042" y="442859"/>
                  </a:lnTo>
                  <a:cubicBezTo>
                    <a:pt x="1176412" y="443407"/>
                    <a:pt x="1177166" y="444846"/>
                    <a:pt x="1176892" y="446353"/>
                  </a:cubicBezTo>
                  <a:cubicBezTo>
                    <a:pt x="1176823" y="446764"/>
                    <a:pt x="1176686" y="447107"/>
                    <a:pt x="1176481" y="447450"/>
                  </a:cubicBezTo>
                  <a:close/>
                  <a:moveTo>
                    <a:pt x="6613" y="427922"/>
                  </a:moveTo>
                  <a:lnTo>
                    <a:pt x="1157296" y="442379"/>
                  </a:lnTo>
                  <a:lnTo>
                    <a:pt x="73486" y="7293"/>
                  </a:lnTo>
                  <a:lnTo>
                    <a:pt x="6613" y="42792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97D37B0-A61B-AAF1-FDAD-30821FFCD316}"/>
                </a:ext>
              </a:extLst>
            </p:cNvPr>
            <p:cNvSpPr/>
            <p:nvPr/>
          </p:nvSpPr>
          <p:spPr>
            <a:xfrm>
              <a:off x="5234921" y="2236521"/>
              <a:ext cx="1150546" cy="816274"/>
            </a:xfrm>
            <a:custGeom>
              <a:avLst/>
              <a:gdLst>
                <a:gd name="connsiteX0" fmla="*/ 659774 w 1150546"/>
                <a:gd name="connsiteY0" fmla="*/ 814888 h 816274"/>
                <a:gd name="connsiteX1" fmla="*/ 655731 w 1150546"/>
                <a:gd name="connsiteY1" fmla="*/ 815916 h 816274"/>
                <a:gd name="connsiteX2" fmla="*/ 1663 w 1150546"/>
                <a:gd name="connsiteY2" fmla="*/ 472849 h 816274"/>
                <a:gd name="connsiteX3" fmla="*/ 19 w 1150546"/>
                <a:gd name="connsiteY3" fmla="*/ 469766 h 816274"/>
                <a:gd name="connsiteX4" fmla="*/ 19 w 1150546"/>
                <a:gd name="connsiteY4" fmla="*/ 469629 h 816274"/>
                <a:gd name="connsiteX5" fmla="*/ 1937 w 1150546"/>
                <a:gd name="connsiteY5" fmla="*/ 467162 h 816274"/>
                <a:gd name="connsiteX6" fmla="*/ 1146317 w 1150546"/>
                <a:gd name="connsiteY6" fmla="*/ 215 h 816274"/>
                <a:gd name="connsiteX7" fmla="*/ 1149811 w 1150546"/>
                <a:gd name="connsiteY7" fmla="*/ 1037 h 816274"/>
                <a:gd name="connsiteX8" fmla="*/ 1150085 w 1150546"/>
                <a:gd name="connsiteY8" fmla="*/ 4600 h 816274"/>
                <a:gd name="connsiteX9" fmla="*/ 659774 w 1150546"/>
                <a:gd name="connsiteY9" fmla="*/ 814751 h 816274"/>
                <a:gd name="connsiteX10" fmla="*/ 659774 w 1150546"/>
                <a:gd name="connsiteY10" fmla="*/ 814751 h 816274"/>
                <a:gd name="connsiteX11" fmla="*/ 10296 w 1150546"/>
                <a:gd name="connsiteY11" fmla="*/ 470382 h 816274"/>
                <a:gd name="connsiteX12" fmla="*/ 656074 w 1150546"/>
                <a:gd name="connsiteY12" fmla="*/ 809133 h 816274"/>
                <a:gd name="connsiteX13" fmla="*/ 1140082 w 1150546"/>
                <a:gd name="connsiteY13" fmla="*/ 9397 h 816274"/>
                <a:gd name="connsiteX14" fmla="*/ 10365 w 1150546"/>
                <a:gd name="connsiteY14" fmla="*/ 470382 h 8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546" h="816274">
                  <a:moveTo>
                    <a:pt x="659774" y="814888"/>
                  </a:moveTo>
                  <a:cubicBezTo>
                    <a:pt x="658883" y="816190"/>
                    <a:pt x="657170" y="816670"/>
                    <a:pt x="655731" y="815916"/>
                  </a:cubicBezTo>
                  <a:lnTo>
                    <a:pt x="1663" y="472849"/>
                  </a:lnTo>
                  <a:cubicBezTo>
                    <a:pt x="498" y="472232"/>
                    <a:pt x="-118" y="471068"/>
                    <a:pt x="19" y="469766"/>
                  </a:cubicBezTo>
                  <a:lnTo>
                    <a:pt x="19" y="469629"/>
                  </a:lnTo>
                  <a:cubicBezTo>
                    <a:pt x="156" y="468532"/>
                    <a:pt x="841" y="467505"/>
                    <a:pt x="1937" y="467162"/>
                  </a:cubicBezTo>
                  <a:lnTo>
                    <a:pt x="1146317" y="215"/>
                  </a:lnTo>
                  <a:cubicBezTo>
                    <a:pt x="1147550" y="-264"/>
                    <a:pt x="1148989" y="78"/>
                    <a:pt x="1149811" y="1037"/>
                  </a:cubicBezTo>
                  <a:cubicBezTo>
                    <a:pt x="1150702" y="2065"/>
                    <a:pt x="1150770" y="3504"/>
                    <a:pt x="1150085" y="4600"/>
                  </a:cubicBezTo>
                  <a:lnTo>
                    <a:pt x="659774" y="814751"/>
                  </a:lnTo>
                  <a:lnTo>
                    <a:pt x="659774" y="814751"/>
                  </a:lnTo>
                  <a:close/>
                  <a:moveTo>
                    <a:pt x="10296" y="470382"/>
                  </a:moveTo>
                  <a:lnTo>
                    <a:pt x="656074" y="809133"/>
                  </a:lnTo>
                  <a:lnTo>
                    <a:pt x="1140082" y="9397"/>
                  </a:lnTo>
                  <a:lnTo>
                    <a:pt x="10365" y="47038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87D575D-FF81-2EA6-A81B-107DF04324F2}"/>
                </a:ext>
              </a:extLst>
            </p:cNvPr>
            <p:cNvSpPr/>
            <p:nvPr/>
          </p:nvSpPr>
          <p:spPr>
            <a:xfrm>
              <a:off x="5216782" y="2703406"/>
              <a:ext cx="678305" cy="1104994"/>
            </a:xfrm>
            <a:custGeom>
              <a:avLst/>
              <a:gdLst>
                <a:gd name="connsiteX0" fmla="*/ 677912 w 678305"/>
                <a:gd name="connsiteY0" fmla="*/ 348003 h 1104994"/>
                <a:gd name="connsiteX1" fmla="*/ 677638 w 678305"/>
                <a:gd name="connsiteY1" fmla="*/ 348346 h 1104994"/>
                <a:gd name="connsiteX2" fmla="*/ 5413 w 678305"/>
                <a:gd name="connsiteY2" fmla="*/ 1103957 h 1104994"/>
                <a:gd name="connsiteX3" fmla="*/ 1987 w 678305"/>
                <a:gd name="connsiteY3" fmla="*/ 1104779 h 1104994"/>
                <a:gd name="connsiteX4" fmla="*/ 0 w 678305"/>
                <a:gd name="connsiteY4" fmla="*/ 1101833 h 1104994"/>
                <a:gd name="connsiteX5" fmla="*/ 18157 w 678305"/>
                <a:gd name="connsiteY5" fmla="*/ 3429 h 1104994"/>
                <a:gd name="connsiteX6" fmla="*/ 18157 w 678305"/>
                <a:gd name="connsiteY6" fmla="*/ 2880 h 1104994"/>
                <a:gd name="connsiteX7" fmla="*/ 18157 w 678305"/>
                <a:gd name="connsiteY7" fmla="*/ 2743 h 1104994"/>
                <a:gd name="connsiteX8" fmla="*/ 21446 w 678305"/>
                <a:gd name="connsiteY8" fmla="*/ 3 h 1104994"/>
                <a:gd name="connsiteX9" fmla="*/ 23296 w 678305"/>
                <a:gd name="connsiteY9" fmla="*/ 825 h 1104994"/>
                <a:gd name="connsiteX10" fmla="*/ 676679 w 678305"/>
                <a:gd name="connsiteY10" fmla="*/ 343549 h 1104994"/>
                <a:gd name="connsiteX11" fmla="*/ 678255 w 678305"/>
                <a:gd name="connsiteY11" fmla="*/ 345742 h 1104994"/>
                <a:gd name="connsiteX12" fmla="*/ 677775 w 678305"/>
                <a:gd name="connsiteY12" fmla="*/ 348003 h 1104994"/>
                <a:gd name="connsiteX13" fmla="*/ 6304 w 678305"/>
                <a:gd name="connsiteY13" fmla="*/ 1093679 h 1104994"/>
                <a:gd name="connsiteX14" fmla="*/ 670375 w 678305"/>
                <a:gd name="connsiteY14" fmla="*/ 347249 h 1104994"/>
                <a:gd name="connsiteX15" fmla="*/ 24255 w 678305"/>
                <a:gd name="connsiteY15" fmla="*/ 8362 h 1104994"/>
                <a:gd name="connsiteX16" fmla="*/ 6304 w 678305"/>
                <a:gd name="connsiteY16" fmla="*/ 1093748 h 1104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8305" h="1104994">
                  <a:moveTo>
                    <a:pt x="677912" y="348003"/>
                  </a:moveTo>
                  <a:cubicBezTo>
                    <a:pt x="677912" y="348003"/>
                    <a:pt x="677707" y="348277"/>
                    <a:pt x="677638" y="348346"/>
                  </a:cubicBezTo>
                  <a:lnTo>
                    <a:pt x="5413" y="1103957"/>
                  </a:lnTo>
                  <a:cubicBezTo>
                    <a:pt x="4591" y="1104916"/>
                    <a:pt x="3220" y="1105259"/>
                    <a:pt x="1987" y="1104779"/>
                  </a:cubicBezTo>
                  <a:cubicBezTo>
                    <a:pt x="822" y="1104299"/>
                    <a:pt x="0" y="1103135"/>
                    <a:pt x="0" y="1101833"/>
                  </a:cubicBezTo>
                  <a:lnTo>
                    <a:pt x="18157" y="3429"/>
                  </a:lnTo>
                  <a:cubicBezTo>
                    <a:pt x="18157" y="3429"/>
                    <a:pt x="18157" y="3086"/>
                    <a:pt x="18157" y="2880"/>
                  </a:cubicBezTo>
                  <a:lnTo>
                    <a:pt x="18157" y="2743"/>
                  </a:lnTo>
                  <a:cubicBezTo>
                    <a:pt x="18363" y="1168"/>
                    <a:pt x="19802" y="-66"/>
                    <a:pt x="21446" y="3"/>
                  </a:cubicBezTo>
                  <a:cubicBezTo>
                    <a:pt x="22200" y="3"/>
                    <a:pt x="22816" y="345"/>
                    <a:pt x="23296" y="825"/>
                  </a:cubicBezTo>
                  <a:lnTo>
                    <a:pt x="676679" y="343549"/>
                  </a:lnTo>
                  <a:cubicBezTo>
                    <a:pt x="677501" y="344029"/>
                    <a:pt x="678118" y="344783"/>
                    <a:pt x="678255" y="345742"/>
                  </a:cubicBezTo>
                  <a:cubicBezTo>
                    <a:pt x="678392" y="346496"/>
                    <a:pt x="678255" y="347318"/>
                    <a:pt x="677775" y="348003"/>
                  </a:cubicBezTo>
                  <a:close/>
                  <a:moveTo>
                    <a:pt x="6304" y="1093679"/>
                  </a:moveTo>
                  <a:lnTo>
                    <a:pt x="670375" y="347249"/>
                  </a:lnTo>
                  <a:lnTo>
                    <a:pt x="24255" y="8362"/>
                  </a:lnTo>
                  <a:lnTo>
                    <a:pt x="6304" y="1093748"/>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90F9323-AC94-3B64-6097-46675C6D5ABC}"/>
                </a:ext>
              </a:extLst>
            </p:cNvPr>
            <p:cNvSpPr/>
            <p:nvPr/>
          </p:nvSpPr>
          <p:spPr>
            <a:xfrm>
              <a:off x="5669031" y="1278162"/>
              <a:ext cx="716385" cy="964516"/>
            </a:xfrm>
            <a:custGeom>
              <a:avLst/>
              <a:gdLst>
                <a:gd name="connsiteX0" fmla="*/ 715906 w 716385"/>
                <a:gd name="connsiteY0" fmla="*/ 963096 h 964516"/>
                <a:gd name="connsiteX1" fmla="*/ 714399 w 716385"/>
                <a:gd name="connsiteY1" fmla="*/ 964329 h 964516"/>
                <a:gd name="connsiteX2" fmla="*/ 710836 w 716385"/>
                <a:gd name="connsiteY2" fmla="*/ 963302 h 964516"/>
                <a:gd name="connsiteX3" fmla="*/ 720 w 716385"/>
                <a:gd name="connsiteY3" fmla="*/ 5153 h 964516"/>
                <a:gd name="connsiteX4" fmla="*/ 241 w 716385"/>
                <a:gd name="connsiteY4" fmla="*/ 4331 h 964516"/>
                <a:gd name="connsiteX5" fmla="*/ 1542 w 716385"/>
                <a:gd name="connsiteY5" fmla="*/ 425 h 964516"/>
                <a:gd name="connsiteX6" fmla="*/ 5311 w 716385"/>
                <a:gd name="connsiteY6" fmla="*/ 1042 h 964516"/>
                <a:gd name="connsiteX7" fmla="*/ 691993 w 716385"/>
                <a:gd name="connsiteY7" fmla="*/ 614479 h 964516"/>
                <a:gd name="connsiteX8" fmla="*/ 693021 w 716385"/>
                <a:gd name="connsiteY8" fmla="*/ 616603 h 964516"/>
                <a:gd name="connsiteX9" fmla="*/ 716386 w 716385"/>
                <a:gd name="connsiteY9" fmla="*/ 961246 h 964516"/>
                <a:gd name="connsiteX10" fmla="*/ 715906 w 716385"/>
                <a:gd name="connsiteY10" fmla="*/ 963096 h 964516"/>
                <a:gd name="connsiteX11" fmla="*/ 23468 w 716385"/>
                <a:gd name="connsiteY11" fmla="*/ 25503 h 964516"/>
                <a:gd name="connsiteX12" fmla="*/ 709534 w 716385"/>
                <a:gd name="connsiteY12" fmla="*/ 951106 h 964516"/>
                <a:gd name="connsiteX13" fmla="*/ 686923 w 716385"/>
                <a:gd name="connsiteY13" fmla="*/ 618179 h 964516"/>
                <a:gd name="connsiteX14" fmla="*/ 23468 w 716385"/>
                <a:gd name="connsiteY14" fmla="*/ 25503 h 96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6385" h="964516">
                  <a:moveTo>
                    <a:pt x="715906" y="963096"/>
                  </a:moveTo>
                  <a:cubicBezTo>
                    <a:pt x="715563" y="963644"/>
                    <a:pt x="715015" y="964055"/>
                    <a:pt x="714399" y="964329"/>
                  </a:cubicBezTo>
                  <a:cubicBezTo>
                    <a:pt x="713097" y="964809"/>
                    <a:pt x="711658" y="964329"/>
                    <a:pt x="710836" y="963302"/>
                  </a:cubicBezTo>
                  <a:lnTo>
                    <a:pt x="720" y="5153"/>
                  </a:lnTo>
                  <a:cubicBezTo>
                    <a:pt x="720" y="5153"/>
                    <a:pt x="309" y="4673"/>
                    <a:pt x="241" y="4331"/>
                  </a:cubicBezTo>
                  <a:cubicBezTo>
                    <a:pt x="-376" y="2892"/>
                    <a:pt x="241" y="1179"/>
                    <a:pt x="1542" y="425"/>
                  </a:cubicBezTo>
                  <a:cubicBezTo>
                    <a:pt x="2776" y="-328"/>
                    <a:pt x="4420" y="-54"/>
                    <a:pt x="5311" y="1042"/>
                  </a:cubicBezTo>
                  <a:lnTo>
                    <a:pt x="691993" y="614479"/>
                  </a:lnTo>
                  <a:cubicBezTo>
                    <a:pt x="692610" y="615027"/>
                    <a:pt x="692953" y="615781"/>
                    <a:pt x="693021" y="616603"/>
                  </a:cubicBezTo>
                  <a:lnTo>
                    <a:pt x="716386" y="961246"/>
                  </a:lnTo>
                  <a:cubicBezTo>
                    <a:pt x="716386" y="961931"/>
                    <a:pt x="716249" y="962548"/>
                    <a:pt x="715906" y="963096"/>
                  </a:cubicBezTo>
                  <a:close/>
                  <a:moveTo>
                    <a:pt x="23468" y="25503"/>
                  </a:moveTo>
                  <a:lnTo>
                    <a:pt x="709534" y="951106"/>
                  </a:lnTo>
                  <a:lnTo>
                    <a:pt x="686923" y="618179"/>
                  </a:lnTo>
                  <a:lnTo>
                    <a:pt x="23468" y="2550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789D24E-8B0B-F0EF-F6BA-EB1FDD21120A}"/>
                </a:ext>
              </a:extLst>
            </p:cNvPr>
            <p:cNvSpPr/>
            <p:nvPr/>
          </p:nvSpPr>
          <p:spPr>
            <a:xfrm>
              <a:off x="5234877" y="1278190"/>
              <a:ext cx="1150523" cy="1431418"/>
            </a:xfrm>
            <a:custGeom>
              <a:avLst/>
              <a:gdLst>
                <a:gd name="connsiteX0" fmla="*/ 1150060 w 1150523"/>
                <a:gd name="connsiteY0" fmla="*/ 963068 h 1431418"/>
                <a:gd name="connsiteX1" fmla="*/ 1148621 w 1150523"/>
                <a:gd name="connsiteY1" fmla="*/ 964233 h 1431418"/>
                <a:gd name="connsiteX2" fmla="*/ 4242 w 1150523"/>
                <a:gd name="connsiteY2" fmla="*/ 1431180 h 1431418"/>
                <a:gd name="connsiteX3" fmla="*/ 1021 w 1150523"/>
                <a:gd name="connsiteY3" fmla="*/ 1430632 h 1431418"/>
                <a:gd name="connsiteX4" fmla="*/ 131 w 1150523"/>
                <a:gd name="connsiteY4" fmla="*/ 1427480 h 1431418"/>
                <a:gd name="connsiteX5" fmla="*/ 434189 w 1150523"/>
                <a:gd name="connsiteY5" fmla="*/ 2384 h 1431418"/>
                <a:gd name="connsiteX6" fmla="*/ 435628 w 1150523"/>
                <a:gd name="connsiteY6" fmla="*/ 397 h 1431418"/>
                <a:gd name="connsiteX7" fmla="*/ 439602 w 1150523"/>
                <a:gd name="connsiteY7" fmla="*/ 1220 h 1431418"/>
                <a:gd name="connsiteX8" fmla="*/ 1149923 w 1150523"/>
                <a:gd name="connsiteY8" fmla="*/ 959574 h 1431418"/>
                <a:gd name="connsiteX9" fmla="*/ 1150403 w 1150523"/>
                <a:gd name="connsiteY9" fmla="*/ 962246 h 1431418"/>
                <a:gd name="connsiteX10" fmla="*/ 1149992 w 1150523"/>
                <a:gd name="connsiteY10" fmla="*/ 963068 h 1431418"/>
                <a:gd name="connsiteX11" fmla="*/ 8010 w 1150523"/>
                <a:gd name="connsiteY11" fmla="*/ 1423026 h 1431418"/>
                <a:gd name="connsiteX12" fmla="*/ 1142729 w 1150523"/>
                <a:gd name="connsiteY12" fmla="*/ 959985 h 1431418"/>
                <a:gd name="connsiteX13" fmla="*/ 438369 w 1150523"/>
                <a:gd name="connsiteY13" fmla="*/ 9784 h 1431418"/>
                <a:gd name="connsiteX14" fmla="*/ 8010 w 1150523"/>
                <a:gd name="connsiteY14" fmla="*/ 1423026 h 14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523" h="1431418">
                  <a:moveTo>
                    <a:pt x="1150060" y="963068"/>
                  </a:moveTo>
                  <a:cubicBezTo>
                    <a:pt x="1149718" y="963617"/>
                    <a:pt x="1149238" y="964028"/>
                    <a:pt x="1148621" y="964233"/>
                  </a:cubicBezTo>
                  <a:lnTo>
                    <a:pt x="4242" y="1431180"/>
                  </a:lnTo>
                  <a:cubicBezTo>
                    <a:pt x="3145" y="1431660"/>
                    <a:pt x="1912" y="1431385"/>
                    <a:pt x="1021" y="1430632"/>
                  </a:cubicBezTo>
                  <a:cubicBezTo>
                    <a:pt x="131" y="1429810"/>
                    <a:pt x="-212" y="1428576"/>
                    <a:pt x="131" y="1427480"/>
                  </a:cubicBezTo>
                  <a:lnTo>
                    <a:pt x="434189" y="2384"/>
                  </a:lnTo>
                  <a:cubicBezTo>
                    <a:pt x="434395" y="1562"/>
                    <a:pt x="434874" y="877"/>
                    <a:pt x="435628" y="397"/>
                  </a:cubicBezTo>
                  <a:cubicBezTo>
                    <a:pt x="436998" y="-356"/>
                    <a:pt x="438711" y="-14"/>
                    <a:pt x="439602" y="1220"/>
                  </a:cubicBezTo>
                  <a:lnTo>
                    <a:pt x="1149923" y="959574"/>
                  </a:lnTo>
                  <a:cubicBezTo>
                    <a:pt x="1150471" y="960328"/>
                    <a:pt x="1150677" y="961287"/>
                    <a:pt x="1150403" y="962246"/>
                  </a:cubicBezTo>
                  <a:cubicBezTo>
                    <a:pt x="1150334" y="962520"/>
                    <a:pt x="1150197" y="962794"/>
                    <a:pt x="1149992" y="963068"/>
                  </a:cubicBezTo>
                  <a:close/>
                  <a:moveTo>
                    <a:pt x="8010" y="1423026"/>
                  </a:moveTo>
                  <a:lnTo>
                    <a:pt x="1142729" y="959985"/>
                  </a:lnTo>
                  <a:lnTo>
                    <a:pt x="438369" y="9784"/>
                  </a:lnTo>
                  <a:lnTo>
                    <a:pt x="8010" y="14230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563078E-58BE-B96C-1B9B-D7A18279A38B}"/>
                </a:ext>
              </a:extLst>
            </p:cNvPr>
            <p:cNvSpPr/>
            <p:nvPr/>
          </p:nvSpPr>
          <p:spPr>
            <a:xfrm>
              <a:off x="6204180" y="5064667"/>
              <a:ext cx="665329" cy="1261182"/>
            </a:xfrm>
            <a:custGeom>
              <a:avLst/>
              <a:gdLst>
                <a:gd name="connsiteX0" fmla="*/ 664834 w 665329"/>
                <a:gd name="connsiteY0" fmla="*/ 1259754 h 1261182"/>
                <a:gd name="connsiteX1" fmla="*/ 663189 w 665329"/>
                <a:gd name="connsiteY1" fmla="*/ 1261056 h 1261182"/>
                <a:gd name="connsiteX2" fmla="*/ 659558 w 665329"/>
                <a:gd name="connsiteY2" fmla="*/ 1259549 h 1261182"/>
                <a:gd name="connsiteX3" fmla="*/ 351 w 665329"/>
                <a:gd name="connsiteY3" fmla="*/ 4582 h 1261182"/>
                <a:gd name="connsiteX4" fmla="*/ 1173 w 665329"/>
                <a:gd name="connsiteY4" fmla="*/ 745 h 1261182"/>
                <a:gd name="connsiteX5" fmla="*/ 1241 w 665329"/>
                <a:gd name="connsiteY5" fmla="*/ 745 h 1261182"/>
                <a:gd name="connsiteX6" fmla="*/ 5215 w 665329"/>
                <a:gd name="connsiteY6" fmla="*/ 745 h 1261182"/>
                <a:gd name="connsiteX7" fmla="*/ 575076 w 665329"/>
                <a:gd name="connsiteY7" fmla="*/ 509351 h 1261182"/>
                <a:gd name="connsiteX8" fmla="*/ 576103 w 665329"/>
                <a:gd name="connsiteY8" fmla="*/ 511269 h 1261182"/>
                <a:gd name="connsiteX9" fmla="*/ 665313 w 665329"/>
                <a:gd name="connsiteY9" fmla="*/ 1257767 h 1261182"/>
                <a:gd name="connsiteX10" fmla="*/ 664834 w 665329"/>
                <a:gd name="connsiteY10" fmla="*/ 1259823 h 1261182"/>
                <a:gd name="connsiteX11" fmla="*/ 13506 w 665329"/>
                <a:gd name="connsiteY11" fmla="*/ 16367 h 1261182"/>
                <a:gd name="connsiteX12" fmla="*/ 657160 w 665329"/>
                <a:gd name="connsiteY12" fmla="*/ 1241803 h 1261182"/>
                <a:gd name="connsiteX13" fmla="*/ 570074 w 665329"/>
                <a:gd name="connsiteY13" fmla="*/ 513051 h 1261182"/>
                <a:gd name="connsiteX14" fmla="*/ 13506 w 665329"/>
                <a:gd name="connsiteY14" fmla="*/ 16367 h 126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5329" h="1261182">
                  <a:moveTo>
                    <a:pt x="664834" y="1259754"/>
                  </a:moveTo>
                  <a:cubicBezTo>
                    <a:pt x="664422" y="1260371"/>
                    <a:pt x="663874" y="1260782"/>
                    <a:pt x="663189" y="1261056"/>
                  </a:cubicBezTo>
                  <a:cubicBezTo>
                    <a:pt x="661750" y="1261467"/>
                    <a:pt x="660243" y="1260851"/>
                    <a:pt x="659558" y="1259549"/>
                  </a:cubicBezTo>
                  <a:lnTo>
                    <a:pt x="351" y="4582"/>
                  </a:lnTo>
                  <a:cubicBezTo>
                    <a:pt x="-335" y="3280"/>
                    <a:pt x="8" y="1636"/>
                    <a:pt x="1173" y="745"/>
                  </a:cubicBezTo>
                  <a:lnTo>
                    <a:pt x="1241" y="745"/>
                  </a:lnTo>
                  <a:cubicBezTo>
                    <a:pt x="2406" y="-282"/>
                    <a:pt x="4119" y="-214"/>
                    <a:pt x="5215" y="745"/>
                  </a:cubicBezTo>
                  <a:lnTo>
                    <a:pt x="575076" y="509351"/>
                  </a:lnTo>
                  <a:cubicBezTo>
                    <a:pt x="575624" y="509830"/>
                    <a:pt x="575966" y="510516"/>
                    <a:pt x="576103" y="511269"/>
                  </a:cubicBezTo>
                  <a:lnTo>
                    <a:pt x="665313" y="1257767"/>
                  </a:lnTo>
                  <a:cubicBezTo>
                    <a:pt x="665382" y="1258521"/>
                    <a:pt x="665245" y="1259206"/>
                    <a:pt x="664834" y="1259823"/>
                  </a:cubicBezTo>
                  <a:close/>
                  <a:moveTo>
                    <a:pt x="13506" y="16367"/>
                  </a:moveTo>
                  <a:lnTo>
                    <a:pt x="657160" y="1241803"/>
                  </a:lnTo>
                  <a:lnTo>
                    <a:pt x="570074" y="513051"/>
                  </a:lnTo>
                  <a:lnTo>
                    <a:pt x="13506" y="1636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3A74964-501B-1BD1-E182-1E869A166B43}"/>
                </a:ext>
              </a:extLst>
            </p:cNvPr>
            <p:cNvSpPr/>
            <p:nvPr/>
          </p:nvSpPr>
          <p:spPr>
            <a:xfrm>
              <a:off x="6166293" y="5064536"/>
              <a:ext cx="703228" cy="1261261"/>
            </a:xfrm>
            <a:custGeom>
              <a:avLst/>
              <a:gdLst>
                <a:gd name="connsiteX0" fmla="*/ 702720 w 703228"/>
                <a:gd name="connsiteY0" fmla="*/ 1259886 h 1261261"/>
                <a:gd name="connsiteX1" fmla="*/ 702378 w 703228"/>
                <a:gd name="connsiteY1" fmla="*/ 1260297 h 1261261"/>
                <a:gd name="connsiteX2" fmla="*/ 698883 w 703228"/>
                <a:gd name="connsiteY2" fmla="*/ 1260982 h 1261261"/>
                <a:gd name="connsiteX3" fmla="*/ 1786 w 703228"/>
                <a:gd name="connsiteY3" fmla="*/ 947378 h 1261261"/>
                <a:gd name="connsiteX4" fmla="*/ 5 w 703228"/>
                <a:gd name="connsiteY4" fmla="*/ 944431 h 1261261"/>
                <a:gd name="connsiteX5" fmla="*/ 37963 w 703228"/>
                <a:gd name="connsiteY5" fmla="*/ 3755 h 1261261"/>
                <a:gd name="connsiteX6" fmla="*/ 39060 w 703228"/>
                <a:gd name="connsiteY6" fmla="*/ 740 h 1261261"/>
                <a:gd name="connsiteX7" fmla="*/ 39128 w 703228"/>
                <a:gd name="connsiteY7" fmla="*/ 740 h 1261261"/>
                <a:gd name="connsiteX8" fmla="*/ 42417 w 703228"/>
                <a:gd name="connsiteY8" fmla="*/ 329 h 1261261"/>
                <a:gd name="connsiteX9" fmla="*/ 44061 w 703228"/>
                <a:gd name="connsiteY9" fmla="*/ 2453 h 1261261"/>
                <a:gd name="connsiteX10" fmla="*/ 702857 w 703228"/>
                <a:gd name="connsiteY10" fmla="*/ 1256734 h 1261261"/>
                <a:gd name="connsiteX11" fmla="*/ 702720 w 703228"/>
                <a:gd name="connsiteY11" fmla="*/ 1259817 h 1261261"/>
                <a:gd name="connsiteX12" fmla="*/ 6171 w 703228"/>
                <a:gd name="connsiteY12" fmla="*/ 942650 h 1261261"/>
                <a:gd name="connsiteX13" fmla="*/ 693265 w 703228"/>
                <a:gd name="connsiteY13" fmla="*/ 1251732 h 1261261"/>
                <a:gd name="connsiteX14" fmla="*/ 43650 w 703228"/>
                <a:gd name="connsiteY14" fmla="*/ 14923 h 1261261"/>
                <a:gd name="connsiteX15" fmla="*/ 6240 w 703228"/>
                <a:gd name="connsiteY15" fmla="*/ 942650 h 126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3228" h="1261261">
                  <a:moveTo>
                    <a:pt x="702720" y="1259886"/>
                  </a:moveTo>
                  <a:cubicBezTo>
                    <a:pt x="702720" y="1259886"/>
                    <a:pt x="702515" y="1260160"/>
                    <a:pt x="702378" y="1260297"/>
                  </a:cubicBezTo>
                  <a:cubicBezTo>
                    <a:pt x="701487" y="1261256"/>
                    <a:pt x="700048" y="1261530"/>
                    <a:pt x="698883" y="1260982"/>
                  </a:cubicBezTo>
                  <a:lnTo>
                    <a:pt x="1786" y="947378"/>
                  </a:lnTo>
                  <a:cubicBezTo>
                    <a:pt x="621" y="946898"/>
                    <a:pt x="-64" y="945665"/>
                    <a:pt x="5" y="944431"/>
                  </a:cubicBezTo>
                  <a:lnTo>
                    <a:pt x="37963" y="3755"/>
                  </a:lnTo>
                  <a:cubicBezTo>
                    <a:pt x="37758" y="2658"/>
                    <a:pt x="38169" y="1494"/>
                    <a:pt x="39060" y="740"/>
                  </a:cubicBezTo>
                  <a:lnTo>
                    <a:pt x="39128" y="740"/>
                  </a:lnTo>
                  <a:cubicBezTo>
                    <a:pt x="40087" y="-82"/>
                    <a:pt x="41389" y="-219"/>
                    <a:pt x="42417" y="329"/>
                  </a:cubicBezTo>
                  <a:cubicBezTo>
                    <a:pt x="43239" y="740"/>
                    <a:pt x="43856" y="1562"/>
                    <a:pt x="44061" y="2453"/>
                  </a:cubicBezTo>
                  <a:lnTo>
                    <a:pt x="702857" y="1256734"/>
                  </a:lnTo>
                  <a:cubicBezTo>
                    <a:pt x="703406" y="1257762"/>
                    <a:pt x="703337" y="1258927"/>
                    <a:pt x="702720" y="1259817"/>
                  </a:cubicBezTo>
                  <a:close/>
                  <a:moveTo>
                    <a:pt x="6171" y="942650"/>
                  </a:moveTo>
                  <a:lnTo>
                    <a:pt x="693265" y="1251732"/>
                  </a:lnTo>
                  <a:lnTo>
                    <a:pt x="43650" y="14923"/>
                  </a:lnTo>
                  <a:lnTo>
                    <a:pt x="6240" y="94265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861BB7D-45CA-22E5-71B0-E9D5D9063CB9}"/>
                </a:ext>
              </a:extLst>
            </p:cNvPr>
            <p:cNvSpPr/>
            <p:nvPr/>
          </p:nvSpPr>
          <p:spPr>
            <a:xfrm>
              <a:off x="6319339" y="4244828"/>
              <a:ext cx="933837" cy="1334471"/>
            </a:xfrm>
            <a:custGeom>
              <a:avLst/>
              <a:gdLst>
                <a:gd name="connsiteX0" fmla="*/ 460465 w 933837"/>
                <a:gd name="connsiteY0" fmla="*/ 1333096 h 1334471"/>
                <a:gd name="connsiteX1" fmla="*/ 457793 w 933837"/>
                <a:gd name="connsiteY1" fmla="*/ 1334466 h 1334471"/>
                <a:gd name="connsiteX2" fmla="*/ 454915 w 933837"/>
                <a:gd name="connsiteY2" fmla="*/ 1332411 h 1334471"/>
                <a:gd name="connsiteX3" fmla="*/ 164 w 933837"/>
                <a:gd name="connsiteY3" fmla="*/ 4130 h 1334471"/>
                <a:gd name="connsiteX4" fmla="*/ 370 w 933837"/>
                <a:gd name="connsiteY4" fmla="*/ 1595 h 1334471"/>
                <a:gd name="connsiteX5" fmla="*/ 2426 w 933837"/>
                <a:gd name="connsiteY5" fmla="*/ 88 h 1334471"/>
                <a:gd name="connsiteX6" fmla="*/ 2563 w 933837"/>
                <a:gd name="connsiteY6" fmla="*/ 88 h 1334471"/>
                <a:gd name="connsiteX7" fmla="*/ 3522 w 933837"/>
                <a:gd name="connsiteY7" fmla="*/ 19 h 1334471"/>
                <a:gd name="connsiteX8" fmla="*/ 931043 w 933837"/>
                <a:gd name="connsiteY8" fmla="*/ 94368 h 1334471"/>
                <a:gd name="connsiteX9" fmla="*/ 933373 w 933837"/>
                <a:gd name="connsiteY9" fmla="*/ 95807 h 1334471"/>
                <a:gd name="connsiteX10" fmla="*/ 933647 w 933837"/>
                <a:gd name="connsiteY10" fmla="*/ 98547 h 1334471"/>
                <a:gd name="connsiteX11" fmla="*/ 460739 w 933837"/>
                <a:gd name="connsiteY11" fmla="*/ 1332548 h 1334471"/>
                <a:gd name="connsiteX12" fmla="*/ 460465 w 933837"/>
                <a:gd name="connsiteY12" fmla="*/ 1333096 h 1334471"/>
                <a:gd name="connsiteX13" fmla="*/ 7564 w 933837"/>
                <a:gd name="connsiteY13" fmla="*/ 6597 h 1334471"/>
                <a:gd name="connsiteX14" fmla="*/ 457999 w 933837"/>
                <a:gd name="connsiteY14" fmla="*/ 1322339 h 1334471"/>
                <a:gd name="connsiteX15" fmla="*/ 926453 w 933837"/>
                <a:gd name="connsiteY15" fmla="*/ 100055 h 1334471"/>
                <a:gd name="connsiteX16" fmla="*/ 7564 w 933837"/>
                <a:gd name="connsiteY16" fmla="*/ 6597 h 133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33837" h="1334471">
                  <a:moveTo>
                    <a:pt x="460465" y="1333096"/>
                  </a:moveTo>
                  <a:cubicBezTo>
                    <a:pt x="459917" y="1333986"/>
                    <a:pt x="458889" y="1334535"/>
                    <a:pt x="457793" y="1334466"/>
                  </a:cubicBezTo>
                  <a:cubicBezTo>
                    <a:pt x="456491" y="1334466"/>
                    <a:pt x="455326" y="1333644"/>
                    <a:pt x="454915" y="1332411"/>
                  </a:cubicBezTo>
                  <a:lnTo>
                    <a:pt x="164" y="4130"/>
                  </a:lnTo>
                  <a:cubicBezTo>
                    <a:pt x="-110" y="3308"/>
                    <a:pt x="-41" y="2349"/>
                    <a:pt x="370" y="1595"/>
                  </a:cubicBezTo>
                  <a:cubicBezTo>
                    <a:pt x="713" y="841"/>
                    <a:pt x="1535" y="293"/>
                    <a:pt x="2426" y="88"/>
                  </a:cubicBezTo>
                  <a:lnTo>
                    <a:pt x="2563" y="88"/>
                  </a:lnTo>
                  <a:cubicBezTo>
                    <a:pt x="2563" y="88"/>
                    <a:pt x="3179" y="-49"/>
                    <a:pt x="3522" y="19"/>
                  </a:cubicBezTo>
                  <a:lnTo>
                    <a:pt x="931043" y="94368"/>
                  </a:lnTo>
                  <a:cubicBezTo>
                    <a:pt x="932003" y="94436"/>
                    <a:pt x="932825" y="94984"/>
                    <a:pt x="933373" y="95807"/>
                  </a:cubicBezTo>
                  <a:cubicBezTo>
                    <a:pt x="933853" y="96629"/>
                    <a:pt x="933990" y="97657"/>
                    <a:pt x="933647" y="98547"/>
                  </a:cubicBezTo>
                  <a:lnTo>
                    <a:pt x="460739" y="1332548"/>
                  </a:lnTo>
                  <a:cubicBezTo>
                    <a:pt x="460739" y="1332548"/>
                    <a:pt x="460602" y="1332959"/>
                    <a:pt x="460465" y="1333096"/>
                  </a:cubicBezTo>
                  <a:close/>
                  <a:moveTo>
                    <a:pt x="7564" y="6597"/>
                  </a:moveTo>
                  <a:lnTo>
                    <a:pt x="457999" y="1322339"/>
                  </a:lnTo>
                  <a:lnTo>
                    <a:pt x="926453" y="100055"/>
                  </a:lnTo>
                  <a:lnTo>
                    <a:pt x="7564" y="659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350240-A934-90D2-6544-54A3B3AB75C9}"/>
                </a:ext>
              </a:extLst>
            </p:cNvPr>
            <p:cNvSpPr/>
            <p:nvPr/>
          </p:nvSpPr>
          <p:spPr>
            <a:xfrm>
              <a:off x="6204230" y="4244840"/>
              <a:ext cx="576102" cy="1334485"/>
            </a:xfrm>
            <a:custGeom>
              <a:avLst/>
              <a:gdLst>
                <a:gd name="connsiteX0" fmla="*/ 575573 w 576102"/>
                <a:gd name="connsiteY0" fmla="*/ 1333083 h 1334485"/>
                <a:gd name="connsiteX1" fmla="*/ 574683 w 576102"/>
                <a:gd name="connsiteY1" fmla="*/ 1333974 h 1334485"/>
                <a:gd name="connsiteX2" fmla="*/ 570914 w 576102"/>
                <a:gd name="connsiteY2" fmla="*/ 1333700 h 1334485"/>
                <a:gd name="connsiteX3" fmla="*/ 1054 w 576102"/>
                <a:gd name="connsiteY3" fmla="*/ 825094 h 1334485"/>
                <a:gd name="connsiteX4" fmla="*/ 26 w 576102"/>
                <a:gd name="connsiteY4" fmla="*/ 822353 h 1334485"/>
                <a:gd name="connsiteX5" fmla="*/ 115204 w 576102"/>
                <a:gd name="connsiteY5" fmla="*/ 3501 h 1334485"/>
                <a:gd name="connsiteX6" fmla="*/ 115547 w 576102"/>
                <a:gd name="connsiteY6" fmla="*/ 1582 h 1334485"/>
                <a:gd name="connsiteX7" fmla="*/ 117602 w 576102"/>
                <a:gd name="connsiteY7" fmla="*/ 75 h 1334485"/>
                <a:gd name="connsiteX8" fmla="*/ 117739 w 576102"/>
                <a:gd name="connsiteY8" fmla="*/ 75 h 1334485"/>
                <a:gd name="connsiteX9" fmla="*/ 120480 w 576102"/>
                <a:gd name="connsiteY9" fmla="*/ 829 h 1334485"/>
                <a:gd name="connsiteX10" fmla="*/ 121439 w 576102"/>
                <a:gd name="connsiteY10" fmla="*/ 2884 h 1334485"/>
                <a:gd name="connsiteX11" fmla="*/ 575916 w 576102"/>
                <a:gd name="connsiteY11" fmla="*/ 1330411 h 1334485"/>
                <a:gd name="connsiteX12" fmla="*/ 575573 w 576102"/>
                <a:gd name="connsiteY12" fmla="*/ 1333083 h 1334485"/>
                <a:gd name="connsiteX13" fmla="*/ 6330 w 576102"/>
                <a:gd name="connsiteY13" fmla="*/ 821600 h 1334485"/>
                <a:gd name="connsiteX14" fmla="*/ 566186 w 576102"/>
                <a:gd name="connsiteY14" fmla="*/ 1321298 h 1334485"/>
                <a:gd name="connsiteX15" fmla="*/ 119521 w 576102"/>
                <a:gd name="connsiteY15" fmla="*/ 16519 h 1334485"/>
                <a:gd name="connsiteX16" fmla="*/ 6330 w 576102"/>
                <a:gd name="connsiteY16" fmla="*/ 821600 h 133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6102" h="1334485">
                  <a:moveTo>
                    <a:pt x="575573" y="1333083"/>
                  </a:moveTo>
                  <a:cubicBezTo>
                    <a:pt x="575368" y="1333426"/>
                    <a:pt x="575025" y="1333700"/>
                    <a:pt x="574683" y="1333974"/>
                  </a:cubicBezTo>
                  <a:cubicBezTo>
                    <a:pt x="573518" y="1334728"/>
                    <a:pt x="571942" y="1334659"/>
                    <a:pt x="570914" y="1333700"/>
                  </a:cubicBezTo>
                  <a:lnTo>
                    <a:pt x="1054" y="825094"/>
                  </a:lnTo>
                  <a:cubicBezTo>
                    <a:pt x="300" y="824409"/>
                    <a:pt x="-111" y="823381"/>
                    <a:pt x="26" y="822353"/>
                  </a:cubicBezTo>
                  <a:lnTo>
                    <a:pt x="115204" y="3501"/>
                  </a:lnTo>
                  <a:cubicBezTo>
                    <a:pt x="115136" y="2816"/>
                    <a:pt x="115204" y="2199"/>
                    <a:pt x="115547" y="1582"/>
                  </a:cubicBezTo>
                  <a:cubicBezTo>
                    <a:pt x="115889" y="829"/>
                    <a:pt x="116711" y="281"/>
                    <a:pt x="117602" y="75"/>
                  </a:cubicBezTo>
                  <a:lnTo>
                    <a:pt x="117739" y="75"/>
                  </a:lnTo>
                  <a:cubicBezTo>
                    <a:pt x="118698" y="-130"/>
                    <a:pt x="119726" y="75"/>
                    <a:pt x="120480" y="829"/>
                  </a:cubicBezTo>
                  <a:cubicBezTo>
                    <a:pt x="121097" y="1377"/>
                    <a:pt x="121439" y="2131"/>
                    <a:pt x="121439" y="2884"/>
                  </a:cubicBezTo>
                  <a:lnTo>
                    <a:pt x="575916" y="1330411"/>
                  </a:lnTo>
                  <a:cubicBezTo>
                    <a:pt x="576258" y="1331302"/>
                    <a:pt x="576121" y="1332329"/>
                    <a:pt x="575573" y="1333083"/>
                  </a:cubicBezTo>
                  <a:close/>
                  <a:moveTo>
                    <a:pt x="6330" y="821600"/>
                  </a:moveTo>
                  <a:lnTo>
                    <a:pt x="566186" y="1321298"/>
                  </a:lnTo>
                  <a:lnTo>
                    <a:pt x="119521" y="16519"/>
                  </a:lnTo>
                  <a:lnTo>
                    <a:pt x="6330" y="82160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0B74074-DA67-EC73-57D5-B596866F43B1}"/>
                </a:ext>
              </a:extLst>
            </p:cNvPr>
            <p:cNvSpPr/>
            <p:nvPr/>
          </p:nvSpPr>
          <p:spPr>
            <a:xfrm>
              <a:off x="5888996" y="3046613"/>
              <a:ext cx="1364176" cy="1298684"/>
            </a:xfrm>
            <a:custGeom>
              <a:avLst/>
              <a:gdLst>
                <a:gd name="connsiteX0" fmla="*/ 1363716 w 1364176"/>
                <a:gd name="connsiteY0" fmla="*/ 1297310 h 1298684"/>
                <a:gd name="connsiteX1" fmla="*/ 1362825 w 1364176"/>
                <a:gd name="connsiteY1" fmla="*/ 1298201 h 1298684"/>
                <a:gd name="connsiteX2" fmla="*/ 1358988 w 1364176"/>
                <a:gd name="connsiteY2" fmla="*/ 1297859 h 1298684"/>
                <a:gd name="connsiteX3" fmla="*/ 1313 w 1364176"/>
                <a:gd name="connsiteY3" fmla="*/ 5618 h 1298684"/>
                <a:gd name="connsiteX4" fmla="*/ 217 w 1364176"/>
                <a:gd name="connsiteY4" fmla="*/ 4248 h 1298684"/>
                <a:gd name="connsiteX5" fmla="*/ 2684 w 1364176"/>
                <a:gd name="connsiteY5" fmla="*/ 0 h 1298684"/>
                <a:gd name="connsiteX6" fmla="*/ 4054 w 1364176"/>
                <a:gd name="connsiteY6" fmla="*/ 137 h 1298684"/>
                <a:gd name="connsiteX7" fmla="*/ 970562 w 1364176"/>
                <a:gd name="connsiteY7" fmla="*/ 200208 h 1298684"/>
                <a:gd name="connsiteX8" fmla="*/ 972823 w 1364176"/>
                <a:gd name="connsiteY8" fmla="*/ 202195 h 1298684"/>
                <a:gd name="connsiteX9" fmla="*/ 1363990 w 1364176"/>
                <a:gd name="connsiteY9" fmla="*/ 1294570 h 1298684"/>
                <a:gd name="connsiteX10" fmla="*/ 1363647 w 1364176"/>
                <a:gd name="connsiteY10" fmla="*/ 1297310 h 1298684"/>
                <a:gd name="connsiteX11" fmla="*/ 13098 w 1364176"/>
                <a:gd name="connsiteY11" fmla="*/ 8291 h 1298684"/>
                <a:gd name="connsiteX12" fmla="*/ 1353849 w 1364176"/>
                <a:gd name="connsiteY12" fmla="*/ 1284429 h 1298684"/>
                <a:gd name="connsiteX13" fmla="*/ 967684 w 1364176"/>
                <a:gd name="connsiteY13" fmla="*/ 205895 h 1298684"/>
                <a:gd name="connsiteX14" fmla="*/ 13098 w 1364176"/>
                <a:gd name="connsiteY14" fmla="*/ 8291 h 129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4176" h="1298684">
                  <a:moveTo>
                    <a:pt x="1363716" y="1297310"/>
                  </a:moveTo>
                  <a:cubicBezTo>
                    <a:pt x="1363510" y="1297653"/>
                    <a:pt x="1363167" y="1297996"/>
                    <a:pt x="1362825" y="1298201"/>
                  </a:cubicBezTo>
                  <a:cubicBezTo>
                    <a:pt x="1361660" y="1298955"/>
                    <a:pt x="1360084" y="1298818"/>
                    <a:pt x="1358988" y="1297859"/>
                  </a:cubicBezTo>
                  <a:lnTo>
                    <a:pt x="1313" y="5618"/>
                  </a:lnTo>
                  <a:cubicBezTo>
                    <a:pt x="834" y="5276"/>
                    <a:pt x="491" y="4796"/>
                    <a:pt x="217" y="4248"/>
                  </a:cubicBezTo>
                  <a:cubicBezTo>
                    <a:pt x="-537" y="2467"/>
                    <a:pt x="765" y="206"/>
                    <a:pt x="2684" y="0"/>
                  </a:cubicBezTo>
                  <a:cubicBezTo>
                    <a:pt x="3163" y="0"/>
                    <a:pt x="3643" y="0"/>
                    <a:pt x="4054" y="137"/>
                  </a:cubicBezTo>
                  <a:lnTo>
                    <a:pt x="970562" y="200208"/>
                  </a:lnTo>
                  <a:cubicBezTo>
                    <a:pt x="971590" y="200414"/>
                    <a:pt x="972481" y="201167"/>
                    <a:pt x="972823" y="202195"/>
                  </a:cubicBezTo>
                  <a:lnTo>
                    <a:pt x="1363990" y="1294570"/>
                  </a:lnTo>
                  <a:cubicBezTo>
                    <a:pt x="1364332" y="1295529"/>
                    <a:pt x="1364195" y="1296488"/>
                    <a:pt x="1363647" y="1297310"/>
                  </a:cubicBezTo>
                  <a:close/>
                  <a:moveTo>
                    <a:pt x="13098" y="8291"/>
                  </a:moveTo>
                  <a:lnTo>
                    <a:pt x="1353849" y="1284429"/>
                  </a:lnTo>
                  <a:lnTo>
                    <a:pt x="967684" y="205895"/>
                  </a:lnTo>
                  <a:lnTo>
                    <a:pt x="13098" y="829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1BFF6F66-B877-855E-59F9-7563DB7AA6CF}"/>
                </a:ext>
              </a:extLst>
            </p:cNvPr>
            <p:cNvSpPr/>
            <p:nvPr/>
          </p:nvSpPr>
          <p:spPr>
            <a:xfrm>
              <a:off x="5889058" y="3046583"/>
              <a:ext cx="1364138" cy="1298731"/>
            </a:xfrm>
            <a:custGeom>
              <a:avLst/>
              <a:gdLst>
                <a:gd name="connsiteX0" fmla="*/ 1363653 w 1364138"/>
                <a:gd name="connsiteY0" fmla="*/ 1297340 h 1298731"/>
                <a:gd name="connsiteX1" fmla="*/ 1360776 w 1364138"/>
                <a:gd name="connsiteY1" fmla="*/ 1298711 h 1298731"/>
                <a:gd name="connsiteX2" fmla="*/ 433254 w 1364138"/>
                <a:gd name="connsiteY2" fmla="*/ 1204362 h 1298731"/>
                <a:gd name="connsiteX3" fmla="*/ 430650 w 1364138"/>
                <a:gd name="connsiteY3" fmla="*/ 1202307 h 1298731"/>
                <a:gd name="connsiteX4" fmla="*/ 155 w 1364138"/>
                <a:gd name="connsiteY4" fmla="*/ 4141 h 1298731"/>
                <a:gd name="connsiteX5" fmla="*/ 2690 w 1364138"/>
                <a:gd name="connsiteY5" fmla="*/ 30 h 1298731"/>
                <a:gd name="connsiteX6" fmla="*/ 5157 w 1364138"/>
                <a:gd name="connsiteY6" fmla="*/ 852 h 1298731"/>
                <a:gd name="connsiteX7" fmla="*/ 1363174 w 1364138"/>
                <a:gd name="connsiteY7" fmla="*/ 1293435 h 1298731"/>
                <a:gd name="connsiteX8" fmla="*/ 1363859 w 1364138"/>
                <a:gd name="connsiteY8" fmla="*/ 1296929 h 1298731"/>
                <a:gd name="connsiteX9" fmla="*/ 1363653 w 1364138"/>
                <a:gd name="connsiteY9" fmla="*/ 1297340 h 1298731"/>
                <a:gd name="connsiteX10" fmla="*/ 435789 w 1364138"/>
                <a:gd name="connsiteY10" fmla="*/ 1198470 h 1298731"/>
                <a:gd name="connsiteX11" fmla="*/ 1352416 w 1364138"/>
                <a:gd name="connsiteY11" fmla="*/ 1291722 h 1298731"/>
                <a:gd name="connsiteX12" fmla="*/ 10295 w 1364138"/>
                <a:gd name="connsiteY12" fmla="*/ 14282 h 1298731"/>
                <a:gd name="connsiteX13" fmla="*/ 435721 w 1364138"/>
                <a:gd name="connsiteY13" fmla="*/ 1198470 h 129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64138" h="1298731">
                  <a:moveTo>
                    <a:pt x="1363653" y="1297340"/>
                  </a:moveTo>
                  <a:cubicBezTo>
                    <a:pt x="1363037" y="1298300"/>
                    <a:pt x="1361941" y="1298848"/>
                    <a:pt x="1360776" y="1298711"/>
                  </a:cubicBezTo>
                  <a:lnTo>
                    <a:pt x="433254" y="1204362"/>
                  </a:lnTo>
                  <a:cubicBezTo>
                    <a:pt x="432089" y="1204225"/>
                    <a:pt x="431061" y="1203472"/>
                    <a:pt x="430650" y="1202307"/>
                  </a:cubicBezTo>
                  <a:lnTo>
                    <a:pt x="155" y="4141"/>
                  </a:lnTo>
                  <a:cubicBezTo>
                    <a:pt x="-462" y="2360"/>
                    <a:pt x="840" y="236"/>
                    <a:pt x="2690" y="30"/>
                  </a:cubicBezTo>
                  <a:cubicBezTo>
                    <a:pt x="3581" y="-107"/>
                    <a:pt x="4540" y="236"/>
                    <a:pt x="5157" y="852"/>
                  </a:cubicBezTo>
                  <a:lnTo>
                    <a:pt x="1363174" y="1293435"/>
                  </a:lnTo>
                  <a:cubicBezTo>
                    <a:pt x="1364133" y="1294326"/>
                    <a:pt x="1364407" y="1295765"/>
                    <a:pt x="1363859" y="1296929"/>
                  </a:cubicBezTo>
                  <a:cubicBezTo>
                    <a:pt x="1363859" y="1297066"/>
                    <a:pt x="1363722" y="1297203"/>
                    <a:pt x="1363653" y="1297340"/>
                  </a:cubicBezTo>
                  <a:close/>
                  <a:moveTo>
                    <a:pt x="435789" y="1198470"/>
                  </a:moveTo>
                  <a:lnTo>
                    <a:pt x="1352416" y="1291722"/>
                  </a:lnTo>
                  <a:lnTo>
                    <a:pt x="10295" y="14282"/>
                  </a:lnTo>
                  <a:lnTo>
                    <a:pt x="435721" y="119847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3EF3DBD-4E12-FD2A-C74D-B73FBCFDB44E}"/>
                </a:ext>
              </a:extLst>
            </p:cNvPr>
            <p:cNvSpPr/>
            <p:nvPr/>
          </p:nvSpPr>
          <p:spPr>
            <a:xfrm>
              <a:off x="6379309" y="2236459"/>
              <a:ext cx="992567" cy="1016489"/>
            </a:xfrm>
            <a:custGeom>
              <a:avLst/>
              <a:gdLst>
                <a:gd name="connsiteX0" fmla="*/ 992076 w 992567"/>
                <a:gd name="connsiteY0" fmla="*/ 423372 h 1016489"/>
                <a:gd name="connsiteX1" fmla="*/ 991801 w 992567"/>
                <a:gd name="connsiteY1" fmla="*/ 423715 h 1016489"/>
                <a:gd name="connsiteX2" fmla="*/ 482031 w 992567"/>
                <a:gd name="connsiteY2" fmla="*/ 1015432 h 1016489"/>
                <a:gd name="connsiteX3" fmla="*/ 479290 w 992567"/>
                <a:gd name="connsiteY3" fmla="*/ 1016460 h 1016489"/>
                <a:gd name="connsiteX4" fmla="*/ 476892 w 992567"/>
                <a:gd name="connsiteY4" fmla="*/ 1014747 h 1016489"/>
                <a:gd name="connsiteX5" fmla="*/ 696 w 992567"/>
                <a:gd name="connsiteY5" fmla="*/ 5073 h 1016489"/>
                <a:gd name="connsiteX6" fmla="*/ 10 w 992567"/>
                <a:gd name="connsiteY6" fmla="*/ 2949 h 1016489"/>
                <a:gd name="connsiteX7" fmla="*/ 2203 w 992567"/>
                <a:gd name="connsiteY7" fmla="*/ 140 h 1016489"/>
                <a:gd name="connsiteX8" fmla="*/ 4807 w 992567"/>
                <a:gd name="connsiteY8" fmla="*/ 482 h 1016489"/>
                <a:gd name="connsiteX9" fmla="*/ 990705 w 992567"/>
                <a:gd name="connsiteY9" fmla="*/ 418850 h 1016489"/>
                <a:gd name="connsiteX10" fmla="*/ 992487 w 992567"/>
                <a:gd name="connsiteY10" fmla="*/ 420974 h 1016489"/>
                <a:gd name="connsiteX11" fmla="*/ 992076 w 992567"/>
                <a:gd name="connsiteY11" fmla="*/ 423372 h 1016489"/>
                <a:gd name="connsiteX12" fmla="*/ 480455 w 992567"/>
                <a:gd name="connsiteY12" fmla="*/ 1007827 h 1016489"/>
                <a:gd name="connsiteX13" fmla="*/ 984401 w 992567"/>
                <a:gd name="connsiteY13" fmla="*/ 422893 h 1016489"/>
                <a:gd name="connsiteX14" fmla="*/ 9466 w 992567"/>
                <a:gd name="connsiteY14" fmla="*/ 9184 h 1016489"/>
                <a:gd name="connsiteX15" fmla="*/ 480455 w 992567"/>
                <a:gd name="connsiteY15" fmla="*/ 1007827 h 101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2567" h="1016489">
                  <a:moveTo>
                    <a:pt x="992076" y="423372"/>
                  </a:moveTo>
                  <a:cubicBezTo>
                    <a:pt x="992076" y="423372"/>
                    <a:pt x="991938" y="423578"/>
                    <a:pt x="991801" y="423715"/>
                  </a:cubicBezTo>
                  <a:lnTo>
                    <a:pt x="482031" y="1015432"/>
                  </a:lnTo>
                  <a:cubicBezTo>
                    <a:pt x="481346" y="1016254"/>
                    <a:pt x="480318" y="1016597"/>
                    <a:pt x="479290" y="1016460"/>
                  </a:cubicBezTo>
                  <a:cubicBezTo>
                    <a:pt x="478263" y="1016323"/>
                    <a:pt x="477372" y="1015638"/>
                    <a:pt x="476892" y="1014747"/>
                  </a:cubicBezTo>
                  <a:lnTo>
                    <a:pt x="696" y="5073"/>
                  </a:lnTo>
                  <a:cubicBezTo>
                    <a:pt x="216" y="4525"/>
                    <a:pt x="-58" y="3771"/>
                    <a:pt x="10" y="2949"/>
                  </a:cubicBezTo>
                  <a:cubicBezTo>
                    <a:pt x="79" y="1647"/>
                    <a:pt x="970" y="551"/>
                    <a:pt x="2203" y="140"/>
                  </a:cubicBezTo>
                  <a:cubicBezTo>
                    <a:pt x="3094" y="-134"/>
                    <a:pt x="4053" y="3"/>
                    <a:pt x="4807" y="482"/>
                  </a:cubicBezTo>
                  <a:lnTo>
                    <a:pt x="990705" y="418850"/>
                  </a:lnTo>
                  <a:cubicBezTo>
                    <a:pt x="991596" y="419261"/>
                    <a:pt x="992281" y="420015"/>
                    <a:pt x="992487" y="420974"/>
                  </a:cubicBezTo>
                  <a:cubicBezTo>
                    <a:pt x="992692" y="421796"/>
                    <a:pt x="992487" y="422619"/>
                    <a:pt x="992076" y="423372"/>
                  </a:cubicBezTo>
                  <a:close/>
                  <a:moveTo>
                    <a:pt x="480455" y="1007827"/>
                  </a:moveTo>
                  <a:lnTo>
                    <a:pt x="984401" y="422893"/>
                  </a:lnTo>
                  <a:lnTo>
                    <a:pt x="9466" y="9184"/>
                  </a:lnTo>
                  <a:lnTo>
                    <a:pt x="480455" y="100782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DD290C4-EAA0-5849-1BC3-2CD56EB42046}"/>
                </a:ext>
              </a:extLst>
            </p:cNvPr>
            <p:cNvSpPr/>
            <p:nvPr/>
          </p:nvSpPr>
          <p:spPr>
            <a:xfrm>
              <a:off x="5889017" y="2236446"/>
              <a:ext cx="973026" cy="1016456"/>
            </a:xfrm>
            <a:custGeom>
              <a:avLst/>
              <a:gdLst>
                <a:gd name="connsiteX0" fmla="*/ 972528 w 973026"/>
                <a:gd name="connsiteY0" fmla="*/ 1015102 h 1016456"/>
                <a:gd name="connsiteX1" fmla="*/ 972391 w 973026"/>
                <a:gd name="connsiteY1" fmla="*/ 1015308 h 1016456"/>
                <a:gd name="connsiteX2" fmla="*/ 969376 w 973026"/>
                <a:gd name="connsiteY2" fmla="*/ 1016404 h 1016456"/>
                <a:gd name="connsiteX3" fmla="*/ 2457 w 973026"/>
                <a:gd name="connsiteY3" fmla="*/ 816265 h 1016456"/>
                <a:gd name="connsiteX4" fmla="*/ 264 w 973026"/>
                <a:gd name="connsiteY4" fmla="*/ 814483 h 1016456"/>
                <a:gd name="connsiteX5" fmla="*/ 470 w 973026"/>
                <a:gd name="connsiteY5" fmla="*/ 811674 h 1016456"/>
                <a:gd name="connsiteX6" fmla="*/ 490781 w 973026"/>
                <a:gd name="connsiteY6" fmla="*/ 1523 h 1016456"/>
                <a:gd name="connsiteX7" fmla="*/ 492494 w 973026"/>
                <a:gd name="connsiteY7" fmla="*/ 153 h 1016456"/>
                <a:gd name="connsiteX8" fmla="*/ 496263 w 973026"/>
                <a:gd name="connsiteY8" fmla="*/ 1728 h 1016456"/>
                <a:gd name="connsiteX9" fmla="*/ 972733 w 973026"/>
                <a:gd name="connsiteY9" fmla="*/ 1012088 h 1016456"/>
                <a:gd name="connsiteX10" fmla="*/ 972528 w 973026"/>
                <a:gd name="connsiteY10" fmla="*/ 1015102 h 1016456"/>
                <a:gd name="connsiteX11" fmla="*/ 7938 w 973026"/>
                <a:gd name="connsiteY11" fmla="*/ 811126 h 1016456"/>
                <a:gd name="connsiteX12" fmla="*/ 964511 w 973026"/>
                <a:gd name="connsiteY12" fmla="*/ 1009141 h 1016456"/>
                <a:gd name="connsiteX13" fmla="*/ 493042 w 973026"/>
                <a:gd name="connsiteY13" fmla="*/ 9539 h 1016456"/>
                <a:gd name="connsiteX14" fmla="*/ 7938 w 973026"/>
                <a:gd name="connsiteY14" fmla="*/ 811126 h 1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3026" h="1016456">
                  <a:moveTo>
                    <a:pt x="972528" y="1015102"/>
                  </a:moveTo>
                  <a:cubicBezTo>
                    <a:pt x="972528" y="1015102"/>
                    <a:pt x="972391" y="1015239"/>
                    <a:pt x="972391" y="1015308"/>
                  </a:cubicBezTo>
                  <a:cubicBezTo>
                    <a:pt x="971705" y="1016199"/>
                    <a:pt x="970472" y="1016610"/>
                    <a:pt x="969376" y="1016404"/>
                  </a:cubicBezTo>
                  <a:lnTo>
                    <a:pt x="2457" y="816265"/>
                  </a:lnTo>
                  <a:cubicBezTo>
                    <a:pt x="1498" y="816059"/>
                    <a:pt x="675" y="815374"/>
                    <a:pt x="264" y="814483"/>
                  </a:cubicBezTo>
                  <a:cubicBezTo>
                    <a:pt x="-147" y="813592"/>
                    <a:pt x="-78" y="812496"/>
                    <a:pt x="470" y="811674"/>
                  </a:cubicBezTo>
                  <a:lnTo>
                    <a:pt x="490781" y="1523"/>
                  </a:lnTo>
                  <a:cubicBezTo>
                    <a:pt x="491192" y="906"/>
                    <a:pt x="491809" y="427"/>
                    <a:pt x="492494" y="153"/>
                  </a:cubicBezTo>
                  <a:cubicBezTo>
                    <a:pt x="493933" y="-327"/>
                    <a:pt x="495646" y="358"/>
                    <a:pt x="496263" y="1728"/>
                  </a:cubicBezTo>
                  <a:lnTo>
                    <a:pt x="972733" y="1012088"/>
                  </a:lnTo>
                  <a:cubicBezTo>
                    <a:pt x="973213" y="1013047"/>
                    <a:pt x="973076" y="1014212"/>
                    <a:pt x="972528" y="1015102"/>
                  </a:cubicBezTo>
                  <a:close/>
                  <a:moveTo>
                    <a:pt x="7938" y="811126"/>
                  </a:moveTo>
                  <a:lnTo>
                    <a:pt x="964511" y="1009141"/>
                  </a:lnTo>
                  <a:lnTo>
                    <a:pt x="493042" y="9539"/>
                  </a:lnTo>
                  <a:lnTo>
                    <a:pt x="7938" y="8111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1B3E0F1-4E78-B462-75D2-1C10DFA23656}"/>
                </a:ext>
              </a:extLst>
            </p:cNvPr>
            <p:cNvSpPr/>
            <p:nvPr/>
          </p:nvSpPr>
          <p:spPr>
            <a:xfrm>
              <a:off x="6356025" y="1891829"/>
              <a:ext cx="1040987" cy="769383"/>
            </a:xfrm>
            <a:custGeom>
              <a:avLst/>
              <a:gdLst>
                <a:gd name="connsiteX0" fmla="*/ 1015359 w 1040987"/>
                <a:gd name="connsiteY0" fmla="*/ 768003 h 769383"/>
                <a:gd name="connsiteX1" fmla="*/ 1014125 w 1040987"/>
                <a:gd name="connsiteY1" fmla="*/ 769099 h 769383"/>
                <a:gd name="connsiteX2" fmla="*/ 1010973 w 1040987"/>
                <a:gd name="connsiteY2" fmla="*/ 768757 h 769383"/>
                <a:gd name="connsiteX3" fmla="*/ 1231 w 1040987"/>
                <a:gd name="connsiteY3" fmla="*/ 5540 h 769383"/>
                <a:gd name="connsiteX4" fmla="*/ 66 w 1040987"/>
                <a:gd name="connsiteY4" fmla="*/ 3759 h 769383"/>
                <a:gd name="connsiteX5" fmla="*/ 66 w 1040987"/>
                <a:gd name="connsiteY5" fmla="*/ 3759 h 769383"/>
                <a:gd name="connsiteX6" fmla="*/ 888 w 1040987"/>
                <a:gd name="connsiteY6" fmla="*/ 949 h 769383"/>
                <a:gd name="connsiteX7" fmla="*/ 3629 w 1040987"/>
                <a:gd name="connsiteY7" fmla="*/ 59 h 769383"/>
                <a:gd name="connsiteX8" fmla="*/ 1038449 w 1040987"/>
                <a:gd name="connsiteY8" fmla="*/ 179780 h 769383"/>
                <a:gd name="connsiteX9" fmla="*/ 1040984 w 1040987"/>
                <a:gd name="connsiteY9" fmla="*/ 182932 h 769383"/>
                <a:gd name="connsiteX10" fmla="*/ 1015907 w 1040987"/>
                <a:gd name="connsiteY10" fmla="*/ 766427 h 769383"/>
                <a:gd name="connsiteX11" fmla="*/ 1015427 w 1040987"/>
                <a:gd name="connsiteY11" fmla="*/ 768003 h 769383"/>
                <a:gd name="connsiteX12" fmla="*/ 14934 w 1040987"/>
                <a:gd name="connsiteY12" fmla="*/ 8281 h 769383"/>
                <a:gd name="connsiteX13" fmla="*/ 1009877 w 1040987"/>
                <a:gd name="connsiteY13" fmla="*/ 760329 h 769383"/>
                <a:gd name="connsiteX14" fmla="*/ 1034612 w 1040987"/>
                <a:gd name="connsiteY14" fmla="*/ 185399 h 769383"/>
                <a:gd name="connsiteX15" fmla="*/ 14934 w 1040987"/>
                <a:gd name="connsiteY15" fmla="*/ 8281 h 76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0987" h="769383">
                  <a:moveTo>
                    <a:pt x="1015359" y="768003"/>
                  </a:moveTo>
                  <a:cubicBezTo>
                    <a:pt x="1015085" y="768482"/>
                    <a:pt x="1014605" y="768894"/>
                    <a:pt x="1014125" y="769099"/>
                  </a:cubicBezTo>
                  <a:cubicBezTo>
                    <a:pt x="1013098" y="769579"/>
                    <a:pt x="1011864" y="769442"/>
                    <a:pt x="1010973" y="768757"/>
                  </a:cubicBezTo>
                  <a:lnTo>
                    <a:pt x="1231" y="5540"/>
                  </a:lnTo>
                  <a:cubicBezTo>
                    <a:pt x="614" y="5129"/>
                    <a:pt x="203" y="4444"/>
                    <a:pt x="66" y="3759"/>
                  </a:cubicBezTo>
                  <a:lnTo>
                    <a:pt x="66" y="3759"/>
                  </a:lnTo>
                  <a:cubicBezTo>
                    <a:pt x="-139" y="2731"/>
                    <a:pt x="135" y="1703"/>
                    <a:pt x="888" y="949"/>
                  </a:cubicBezTo>
                  <a:cubicBezTo>
                    <a:pt x="1573" y="196"/>
                    <a:pt x="2601" y="-147"/>
                    <a:pt x="3629" y="59"/>
                  </a:cubicBezTo>
                  <a:lnTo>
                    <a:pt x="1038449" y="179780"/>
                  </a:lnTo>
                  <a:cubicBezTo>
                    <a:pt x="1039956" y="180054"/>
                    <a:pt x="1041053" y="181356"/>
                    <a:pt x="1040984" y="182932"/>
                  </a:cubicBezTo>
                  <a:lnTo>
                    <a:pt x="1015907" y="766427"/>
                  </a:lnTo>
                  <a:cubicBezTo>
                    <a:pt x="1015907" y="766975"/>
                    <a:pt x="1015701" y="767523"/>
                    <a:pt x="1015427" y="768003"/>
                  </a:cubicBezTo>
                  <a:close/>
                  <a:moveTo>
                    <a:pt x="14934" y="8281"/>
                  </a:moveTo>
                  <a:lnTo>
                    <a:pt x="1009877" y="760329"/>
                  </a:lnTo>
                  <a:lnTo>
                    <a:pt x="1034612" y="185399"/>
                  </a:lnTo>
                  <a:lnTo>
                    <a:pt x="14934" y="828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AF8CF7F4-8C2D-CDDA-C764-209F065F19BA}"/>
                </a:ext>
              </a:extLst>
            </p:cNvPr>
            <p:cNvSpPr/>
            <p:nvPr/>
          </p:nvSpPr>
          <p:spPr>
            <a:xfrm>
              <a:off x="6356012" y="1891926"/>
              <a:ext cx="1015837" cy="769325"/>
            </a:xfrm>
            <a:custGeom>
              <a:avLst/>
              <a:gdLst>
                <a:gd name="connsiteX0" fmla="*/ 1015372 w 1015837"/>
                <a:gd name="connsiteY0" fmla="*/ 767906 h 769325"/>
                <a:gd name="connsiteX1" fmla="*/ 1011603 w 1015837"/>
                <a:gd name="connsiteY1" fmla="*/ 769071 h 769325"/>
                <a:gd name="connsiteX2" fmla="*/ 25225 w 1015837"/>
                <a:gd name="connsiteY2" fmla="*/ 350497 h 769325"/>
                <a:gd name="connsiteX3" fmla="*/ 23375 w 1015837"/>
                <a:gd name="connsiteY3" fmla="*/ 347894 h 769325"/>
                <a:gd name="connsiteX4" fmla="*/ 11 w 1015837"/>
                <a:gd name="connsiteY4" fmla="*/ 3251 h 769325"/>
                <a:gd name="connsiteX5" fmla="*/ 2614 w 1015837"/>
                <a:gd name="connsiteY5" fmla="*/ 30 h 769325"/>
                <a:gd name="connsiteX6" fmla="*/ 5081 w 1015837"/>
                <a:gd name="connsiteY6" fmla="*/ 784 h 769325"/>
                <a:gd name="connsiteX7" fmla="*/ 1014618 w 1015837"/>
                <a:gd name="connsiteY7" fmla="*/ 763863 h 769325"/>
                <a:gd name="connsiteX8" fmla="*/ 1015440 w 1015837"/>
                <a:gd name="connsiteY8" fmla="*/ 767837 h 769325"/>
                <a:gd name="connsiteX9" fmla="*/ 1015440 w 1015837"/>
                <a:gd name="connsiteY9" fmla="*/ 767974 h 769325"/>
                <a:gd name="connsiteX10" fmla="*/ 29336 w 1015837"/>
                <a:gd name="connsiteY10" fmla="*/ 345564 h 769325"/>
                <a:gd name="connsiteX11" fmla="*/ 991048 w 1015837"/>
                <a:gd name="connsiteY11" fmla="*/ 753654 h 769325"/>
                <a:gd name="connsiteX12" fmla="*/ 6589 w 1015837"/>
                <a:gd name="connsiteY12" fmla="*/ 9554 h 769325"/>
                <a:gd name="connsiteX13" fmla="*/ 29405 w 1015837"/>
                <a:gd name="connsiteY13" fmla="*/ 345564 h 76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5837" h="769325">
                  <a:moveTo>
                    <a:pt x="1015372" y="767906"/>
                  </a:moveTo>
                  <a:cubicBezTo>
                    <a:pt x="1014550" y="769139"/>
                    <a:pt x="1012974" y="769687"/>
                    <a:pt x="1011603" y="769071"/>
                  </a:cubicBezTo>
                  <a:lnTo>
                    <a:pt x="25225" y="350497"/>
                  </a:lnTo>
                  <a:cubicBezTo>
                    <a:pt x="24129" y="350018"/>
                    <a:pt x="23444" y="349058"/>
                    <a:pt x="23375" y="347894"/>
                  </a:cubicBezTo>
                  <a:lnTo>
                    <a:pt x="11" y="3251"/>
                  </a:lnTo>
                  <a:cubicBezTo>
                    <a:pt x="-126" y="1675"/>
                    <a:pt x="1039" y="236"/>
                    <a:pt x="2614" y="30"/>
                  </a:cubicBezTo>
                  <a:cubicBezTo>
                    <a:pt x="3574" y="-107"/>
                    <a:pt x="4465" y="236"/>
                    <a:pt x="5081" y="784"/>
                  </a:cubicBezTo>
                  <a:lnTo>
                    <a:pt x="1014618" y="763863"/>
                  </a:lnTo>
                  <a:cubicBezTo>
                    <a:pt x="1015851" y="764823"/>
                    <a:pt x="1016194" y="766536"/>
                    <a:pt x="1015440" y="767837"/>
                  </a:cubicBezTo>
                  <a:lnTo>
                    <a:pt x="1015440" y="767974"/>
                  </a:lnTo>
                  <a:close/>
                  <a:moveTo>
                    <a:pt x="29336" y="345564"/>
                  </a:moveTo>
                  <a:lnTo>
                    <a:pt x="991048" y="753654"/>
                  </a:lnTo>
                  <a:lnTo>
                    <a:pt x="6589" y="9554"/>
                  </a:lnTo>
                  <a:lnTo>
                    <a:pt x="29405" y="345564"/>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6BD6E36-27A4-C0D8-C3BB-FF471FDA76CA}"/>
                </a:ext>
              </a:extLst>
            </p:cNvPr>
            <p:cNvSpPr/>
            <p:nvPr/>
          </p:nvSpPr>
          <p:spPr>
            <a:xfrm>
              <a:off x="6774057" y="5527560"/>
              <a:ext cx="840135" cy="550241"/>
            </a:xfrm>
            <a:custGeom>
              <a:avLst/>
              <a:gdLst>
                <a:gd name="connsiteX0" fmla="*/ 839674 w 840135"/>
                <a:gd name="connsiteY0" fmla="*/ 548828 h 550241"/>
                <a:gd name="connsiteX1" fmla="*/ 838783 w 840135"/>
                <a:gd name="connsiteY1" fmla="*/ 549719 h 550241"/>
                <a:gd name="connsiteX2" fmla="*/ 835494 w 840135"/>
                <a:gd name="connsiteY2" fmla="*/ 549787 h 550241"/>
                <a:gd name="connsiteX3" fmla="*/ 1704 w 840135"/>
                <a:gd name="connsiteY3" fmla="*/ 51391 h 550241"/>
                <a:gd name="connsiteX4" fmla="*/ 60 w 840135"/>
                <a:gd name="connsiteY4" fmla="*/ 48034 h 550241"/>
                <a:gd name="connsiteX5" fmla="*/ 2869 w 840135"/>
                <a:gd name="connsiteY5" fmla="*/ 45567 h 550241"/>
                <a:gd name="connsiteX6" fmla="*/ 759782 w 840135"/>
                <a:gd name="connsiteY6" fmla="*/ 3 h 550241"/>
                <a:gd name="connsiteX7" fmla="*/ 763003 w 840135"/>
                <a:gd name="connsiteY7" fmla="*/ 2675 h 550241"/>
                <a:gd name="connsiteX8" fmla="*/ 840085 w 840135"/>
                <a:gd name="connsiteY8" fmla="*/ 546773 h 550241"/>
                <a:gd name="connsiteX9" fmla="*/ 839605 w 840135"/>
                <a:gd name="connsiteY9" fmla="*/ 548897 h 550241"/>
                <a:gd name="connsiteX10" fmla="*/ 13284 w 840135"/>
                <a:gd name="connsiteY10" fmla="*/ 51186 h 550241"/>
                <a:gd name="connsiteX11" fmla="*/ 833164 w 840135"/>
                <a:gd name="connsiteY11" fmla="*/ 541223 h 550241"/>
                <a:gd name="connsiteX12" fmla="*/ 757384 w 840135"/>
                <a:gd name="connsiteY12" fmla="*/ 6375 h 550241"/>
                <a:gd name="connsiteX13" fmla="*/ 13284 w 840135"/>
                <a:gd name="connsiteY13" fmla="*/ 51186 h 5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0135" h="550241">
                  <a:moveTo>
                    <a:pt x="839674" y="548828"/>
                  </a:moveTo>
                  <a:cubicBezTo>
                    <a:pt x="839468" y="549171"/>
                    <a:pt x="839125" y="549445"/>
                    <a:pt x="838783" y="549719"/>
                  </a:cubicBezTo>
                  <a:cubicBezTo>
                    <a:pt x="837824" y="550404"/>
                    <a:pt x="836522" y="550404"/>
                    <a:pt x="835494" y="549787"/>
                  </a:cubicBezTo>
                  <a:lnTo>
                    <a:pt x="1704" y="51391"/>
                  </a:lnTo>
                  <a:cubicBezTo>
                    <a:pt x="471" y="50775"/>
                    <a:pt x="-214" y="49404"/>
                    <a:pt x="60" y="48034"/>
                  </a:cubicBezTo>
                  <a:cubicBezTo>
                    <a:pt x="334" y="46663"/>
                    <a:pt x="1499" y="45636"/>
                    <a:pt x="2869" y="45567"/>
                  </a:cubicBezTo>
                  <a:lnTo>
                    <a:pt x="759782" y="3"/>
                  </a:lnTo>
                  <a:cubicBezTo>
                    <a:pt x="761358" y="-66"/>
                    <a:pt x="762797" y="1031"/>
                    <a:pt x="763003" y="2675"/>
                  </a:cubicBezTo>
                  <a:lnTo>
                    <a:pt x="840085" y="546773"/>
                  </a:lnTo>
                  <a:cubicBezTo>
                    <a:pt x="840222" y="547527"/>
                    <a:pt x="840085" y="548280"/>
                    <a:pt x="839605" y="548897"/>
                  </a:cubicBezTo>
                  <a:close/>
                  <a:moveTo>
                    <a:pt x="13284" y="51186"/>
                  </a:moveTo>
                  <a:lnTo>
                    <a:pt x="833164" y="541223"/>
                  </a:lnTo>
                  <a:lnTo>
                    <a:pt x="757384" y="6375"/>
                  </a:lnTo>
                  <a:lnTo>
                    <a:pt x="13284" y="5118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078B0D12-69D6-B042-91B9-330CE2EC8BBC}"/>
                </a:ext>
              </a:extLst>
            </p:cNvPr>
            <p:cNvSpPr/>
            <p:nvPr/>
          </p:nvSpPr>
          <p:spPr>
            <a:xfrm>
              <a:off x="6774094" y="5573126"/>
              <a:ext cx="840135" cy="752668"/>
            </a:xfrm>
            <a:custGeom>
              <a:avLst/>
              <a:gdLst>
                <a:gd name="connsiteX0" fmla="*/ 839637 w 840135"/>
                <a:gd name="connsiteY0" fmla="*/ 503262 h 752668"/>
                <a:gd name="connsiteX1" fmla="*/ 837992 w 840135"/>
                <a:gd name="connsiteY1" fmla="*/ 504495 h 752668"/>
                <a:gd name="connsiteX2" fmla="*/ 93275 w 840135"/>
                <a:gd name="connsiteY2" fmla="*/ 752528 h 752668"/>
                <a:gd name="connsiteX3" fmla="*/ 90672 w 840135"/>
                <a:gd name="connsiteY3" fmla="*/ 752186 h 752668"/>
                <a:gd name="connsiteX4" fmla="*/ 89233 w 840135"/>
                <a:gd name="connsiteY4" fmla="*/ 749925 h 752668"/>
                <a:gd name="connsiteX5" fmla="*/ 23 w 840135"/>
                <a:gd name="connsiteY5" fmla="*/ 3427 h 752668"/>
                <a:gd name="connsiteX6" fmla="*/ 1325 w 840135"/>
                <a:gd name="connsiteY6" fmla="*/ 549 h 752668"/>
                <a:gd name="connsiteX7" fmla="*/ 4477 w 840135"/>
                <a:gd name="connsiteY7" fmla="*/ 343 h 752668"/>
                <a:gd name="connsiteX8" fmla="*/ 4751 w 840135"/>
                <a:gd name="connsiteY8" fmla="*/ 481 h 752668"/>
                <a:gd name="connsiteX9" fmla="*/ 838609 w 840135"/>
                <a:gd name="connsiteY9" fmla="*/ 498877 h 752668"/>
                <a:gd name="connsiteX10" fmla="*/ 840116 w 840135"/>
                <a:gd name="connsiteY10" fmla="*/ 501823 h 752668"/>
                <a:gd name="connsiteX11" fmla="*/ 839637 w 840135"/>
                <a:gd name="connsiteY11" fmla="*/ 503193 h 752668"/>
                <a:gd name="connsiteX12" fmla="*/ 94920 w 840135"/>
                <a:gd name="connsiteY12" fmla="*/ 745471 h 752668"/>
                <a:gd name="connsiteX13" fmla="*/ 829702 w 840135"/>
                <a:gd name="connsiteY13" fmla="*/ 500795 h 752668"/>
                <a:gd name="connsiteX14" fmla="*/ 6875 w 840135"/>
                <a:gd name="connsiteY14" fmla="*/ 8977 h 752668"/>
                <a:gd name="connsiteX15" fmla="*/ 94920 w 840135"/>
                <a:gd name="connsiteY15" fmla="*/ 745471 h 75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0135" h="752668">
                  <a:moveTo>
                    <a:pt x="839637" y="503262"/>
                  </a:moveTo>
                  <a:cubicBezTo>
                    <a:pt x="839294" y="503810"/>
                    <a:pt x="838677" y="504290"/>
                    <a:pt x="837992" y="504495"/>
                  </a:cubicBezTo>
                  <a:lnTo>
                    <a:pt x="93275" y="752528"/>
                  </a:lnTo>
                  <a:cubicBezTo>
                    <a:pt x="92385" y="752803"/>
                    <a:pt x="91425" y="752666"/>
                    <a:pt x="90672" y="752186"/>
                  </a:cubicBezTo>
                  <a:cubicBezTo>
                    <a:pt x="89918" y="751706"/>
                    <a:pt x="89370" y="750884"/>
                    <a:pt x="89233" y="749925"/>
                  </a:cubicBezTo>
                  <a:lnTo>
                    <a:pt x="23" y="3427"/>
                  </a:lnTo>
                  <a:cubicBezTo>
                    <a:pt x="-114" y="2330"/>
                    <a:pt x="366" y="1234"/>
                    <a:pt x="1325" y="549"/>
                  </a:cubicBezTo>
                  <a:cubicBezTo>
                    <a:pt x="2216" y="-68"/>
                    <a:pt x="3449" y="-205"/>
                    <a:pt x="4477" y="343"/>
                  </a:cubicBezTo>
                  <a:cubicBezTo>
                    <a:pt x="4477" y="343"/>
                    <a:pt x="4682" y="481"/>
                    <a:pt x="4751" y="481"/>
                  </a:cubicBezTo>
                  <a:lnTo>
                    <a:pt x="838609" y="498877"/>
                  </a:lnTo>
                  <a:cubicBezTo>
                    <a:pt x="839637" y="499493"/>
                    <a:pt x="840253" y="500658"/>
                    <a:pt x="840116" y="501823"/>
                  </a:cubicBezTo>
                  <a:cubicBezTo>
                    <a:pt x="840116" y="502303"/>
                    <a:pt x="839911" y="502782"/>
                    <a:pt x="839637" y="503193"/>
                  </a:cubicBezTo>
                  <a:close/>
                  <a:moveTo>
                    <a:pt x="94920" y="745471"/>
                  </a:moveTo>
                  <a:lnTo>
                    <a:pt x="829702" y="500795"/>
                  </a:lnTo>
                  <a:lnTo>
                    <a:pt x="6875" y="8977"/>
                  </a:lnTo>
                  <a:lnTo>
                    <a:pt x="94920" y="74547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7B2CB1A0-E1F4-47BE-EC29-EC22857B6E7D}"/>
                </a:ext>
              </a:extLst>
            </p:cNvPr>
            <p:cNvSpPr/>
            <p:nvPr/>
          </p:nvSpPr>
          <p:spPr>
            <a:xfrm>
              <a:off x="7247029" y="4203701"/>
              <a:ext cx="547509" cy="1330028"/>
            </a:xfrm>
            <a:custGeom>
              <a:avLst/>
              <a:gdLst>
                <a:gd name="connsiteX0" fmla="*/ 289619 w 547509"/>
                <a:gd name="connsiteY0" fmla="*/ 1328590 h 1330028"/>
                <a:gd name="connsiteX1" fmla="*/ 287084 w 547509"/>
                <a:gd name="connsiteY1" fmla="*/ 1330029 h 1330028"/>
                <a:gd name="connsiteX2" fmla="*/ 284001 w 547509"/>
                <a:gd name="connsiteY2" fmla="*/ 1327630 h 1330028"/>
                <a:gd name="connsiteX3" fmla="*/ 338 w 547509"/>
                <a:gd name="connsiteY3" fmla="*/ 140017 h 1330028"/>
                <a:gd name="connsiteX4" fmla="*/ 612 w 547509"/>
                <a:gd name="connsiteY4" fmla="*/ 136659 h 1330028"/>
                <a:gd name="connsiteX5" fmla="*/ 2805 w 547509"/>
                <a:gd name="connsiteY5" fmla="*/ 135426 h 1330028"/>
                <a:gd name="connsiteX6" fmla="*/ 543682 w 547509"/>
                <a:gd name="connsiteY6" fmla="*/ 104 h 1330028"/>
                <a:gd name="connsiteX7" fmla="*/ 546560 w 547509"/>
                <a:gd name="connsiteY7" fmla="*/ 857 h 1330028"/>
                <a:gd name="connsiteX8" fmla="*/ 547451 w 547509"/>
                <a:gd name="connsiteY8" fmla="*/ 3667 h 1330028"/>
                <a:gd name="connsiteX9" fmla="*/ 290030 w 547509"/>
                <a:gd name="connsiteY9" fmla="*/ 1327494 h 1330028"/>
                <a:gd name="connsiteX10" fmla="*/ 289619 w 547509"/>
                <a:gd name="connsiteY10" fmla="*/ 1328590 h 1330028"/>
                <a:gd name="connsiteX11" fmla="*/ 6916 w 547509"/>
                <a:gd name="connsiteY11" fmla="*/ 140770 h 1330028"/>
                <a:gd name="connsiteX12" fmla="*/ 286741 w 547509"/>
                <a:gd name="connsiteY12" fmla="*/ 1312351 h 1330028"/>
                <a:gd name="connsiteX13" fmla="*/ 540530 w 547509"/>
                <a:gd name="connsiteY13" fmla="*/ 7230 h 1330028"/>
                <a:gd name="connsiteX14" fmla="*/ 6916 w 547509"/>
                <a:gd name="connsiteY14" fmla="*/ 140702 h 133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7509" h="1330028">
                  <a:moveTo>
                    <a:pt x="289619" y="1328590"/>
                  </a:moveTo>
                  <a:cubicBezTo>
                    <a:pt x="289071" y="1329412"/>
                    <a:pt x="288180" y="1329960"/>
                    <a:pt x="287084" y="1330029"/>
                  </a:cubicBezTo>
                  <a:cubicBezTo>
                    <a:pt x="285645" y="1330029"/>
                    <a:pt x="284343" y="1329069"/>
                    <a:pt x="284001" y="1327630"/>
                  </a:cubicBezTo>
                  <a:lnTo>
                    <a:pt x="338" y="140017"/>
                  </a:lnTo>
                  <a:cubicBezTo>
                    <a:pt x="-210" y="138920"/>
                    <a:pt x="-73" y="137550"/>
                    <a:pt x="612" y="136659"/>
                  </a:cubicBezTo>
                  <a:cubicBezTo>
                    <a:pt x="1160" y="135974"/>
                    <a:pt x="1914" y="135563"/>
                    <a:pt x="2805" y="135426"/>
                  </a:cubicBezTo>
                  <a:lnTo>
                    <a:pt x="543682" y="104"/>
                  </a:lnTo>
                  <a:cubicBezTo>
                    <a:pt x="544710" y="-170"/>
                    <a:pt x="545806" y="104"/>
                    <a:pt x="546560" y="857"/>
                  </a:cubicBezTo>
                  <a:cubicBezTo>
                    <a:pt x="547314" y="1611"/>
                    <a:pt x="547656" y="2639"/>
                    <a:pt x="547451" y="3667"/>
                  </a:cubicBezTo>
                  <a:lnTo>
                    <a:pt x="290030" y="1327494"/>
                  </a:lnTo>
                  <a:cubicBezTo>
                    <a:pt x="289962" y="1327905"/>
                    <a:pt x="289825" y="1328247"/>
                    <a:pt x="289619" y="1328590"/>
                  </a:cubicBezTo>
                  <a:close/>
                  <a:moveTo>
                    <a:pt x="6916" y="140770"/>
                  </a:moveTo>
                  <a:lnTo>
                    <a:pt x="286741" y="1312351"/>
                  </a:lnTo>
                  <a:lnTo>
                    <a:pt x="540530" y="7230"/>
                  </a:lnTo>
                  <a:lnTo>
                    <a:pt x="6916" y="14070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C1874647-A926-72DC-5335-3CEBDC5DF496}"/>
                </a:ext>
              </a:extLst>
            </p:cNvPr>
            <p:cNvSpPr/>
            <p:nvPr/>
          </p:nvSpPr>
          <p:spPr>
            <a:xfrm>
              <a:off x="6774070" y="4339051"/>
              <a:ext cx="763069" cy="1240243"/>
            </a:xfrm>
            <a:custGeom>
              <a:avLst/>
              <a:gdLst>
                <a:gd name="connsiteX0" fmla="*/ 762578 w 763069"/>
                <a:gd name="connsiteY0" fmla="*/ 1193240 h 1240243"/>
                <a:gd name="connsiteX1" fmla="*/ 762441 w 763069"/>
                <a:gd name="connsiteY1" fmla="*/ 1193377 h 1240243"/>
                <a:gd name="connsiteX2" fmla="*/ 760180 w 763069"/>
                <a:gd name="connsiteY2" fmla="*/ 1194611 h 1240243"/>
                <a:gd name="connsiteX3" fmla="*/ 3267 w 763069"/>
                <a:gd name="connsiteY3" fmla="*/ 1240243 h 1240243"/>
                <a:gd name="connsiteX4" fmla="*/ 595 w 763069"/>
                <a:gd name="connsiteY4" fmla="*/ 1239010 h 1240243"/>
                <a:gd name="connsiteX5" fmla="*/ 183 w 763069"/>
                <a:gd name="connsiteY5" fmla="*/ 1236064 h 1240243"/>
                <a:gd name="connsiteX6" fmla="*/ 473091 w 763069"/>
                <a:gd name="connsiteY6" fmla="*/ 2063 h 1240243"/>
                <a:gd name="connsiteX7" fmla="*/ 473571 w 763069"/>
                <a:gd name="connsiteY7" fmla="*/ 1241 h 1240243"/>
                <a:gd name="connsiteX8" fmla="*/ 476723 w 763069"/>
                <a:gd name="connsiteY8" fmla="*/ 77 h 1240243"/>
                <a:gd name="connsiteX9" fmla="*/ 479121 w 763069"/>
                <a:gd name="connsiteY9" fmla="*/ 2337 h 1240243"/>
                <a:gd name="connsiteX10" fmla="*/ 762989 w 763069"/>
                <a:gd name="connsiteY10" fmla="*/ 1190842 h 1240243"/>
                <a:gd name="connsiteX11" fmla="*/ 762578 w 763069"/>
                <a:gd name="connsiteY11" fmla="*/ 1193240 h 1240243"/>
                <a:gd name="connsiteX12" fmla="*/ 7720 w 763069"/>
                <a:gd name="connsiteY12" fmla="*/ 1233802 h 1240243"/>
                <a:gd name="connsiteX13" fmla="*/ 756206 w 763069"/>
                <a:gd name="connsiteY13" fmla="*/ 1188718 h 1240243"/>
                <a:gd name="connsiteX14" fmla="*/ 475489 w 763069"/>
                <a:gd name="connsiteY14" fmla="*/ 13437 h 1240243"/>
                <a:gd name="connsiteX15" fmla="*/ 7789 w 763069"/>
                <a:gd name="connsiteY15" fmla="*/ 1233802 h 124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3069" h="1240243">
                  <a:moveTo>
                    <a:pt x="762578" y="1193240"/>
                  </a:moveTo>
                  <a:cubicBezTo>
                    <a:pt x="762578" y="1193240"/>
                    <a:pt x="762509" y="1193377"/>
                    <a:pt x="762441" y="1193377"/>
                  </a:cubicBezTo>
                  <a:cubicBezTo>
                    <a:pt x="761893" y="1194131"/>
                    <a:pt x="761071" y="1194542"/>
                    <a:pt x="760180" y="1194611"/>
                  </a:cubicBezTo>
                  <a:lnTo>
                    <a:pt x="3267" y="1240243"/>
                  </a:lnTo>
                  <a:cubicBezTo>
                    <a:pt x="2239" y="1240243"/>
                    <a:pt x="1211" y="1239832"/>
                    <a:pt x="595" y="1239010"/>
                  </a:cubicBezTo>
                  <a:cubicBezTo>
                    <a:pt x="-22" y="1238188"/>
                    <a:pt x="-159" y="1237092"/>
                    <a:pt x="183" y="1236064"/>
                  </a:cubicBezTo>
                  <a:lnTo>
                    <a:pt x="473091" y="2063"/>
                  </a:lnTo>
                  <a:cubicBezTo>
                    <a:pt x="473091" y="2063"/>
                    <a:pt x="473365" y="1515"/>
                    <a:pt x="473571" y="1241"/>
                  </a:cubicBezTo>
                  <a:cubicBezTo>
                    <a:pt x="474325" y="282"/>
                    <a:pt x="475558" y="-198"/>
                    <a:pt x="476723" y="77"/>
                  </a:cubicBezTo>
                  <a:cubicBezTo>
                    <a:pt x="477888" y="350"/>
                    <a:pt x="478847" y="1173"/>
                    <a:pt x="479121" y="2337"/>
                  </a:cubicBezTo>
                  <a:lnTo>
                    <a:pt x="762989" y="1190842"/>
                  </a:lnTo>
                  <a:cubicBezTo>
                    <a:pt x="763195" y="1191664"/>
                    <a:pt x="762989" y="1192555"/>
                    <a:pt x="762578" y="1193240"/>
                  </a:cubicBezTo>
                  <a:close/>
                  <a:moveTo>
                    <a:pt x="7720" y="1233802"/>
                  </a:moveTo>
                  <a:lnTo>
                    <a:pt x="756206" y="1188718"/>
                  </a:lnTo>
                  <a:lnTo>
                    <a:pt x="475489" y="13437"/>
                  </a:lnTo>
                  <a:lnTo>
                    <a:pt x="7789" y="123380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494F6D6-9E14-3392-0E51-29D5477997A4}"/>
                </a:ext>
              </a:extLst>
            </p:cNvPr>
            <p:cNvSpPr/>
            <p:nvPr/>
          </p:nvSpPr>
          <p:spPr>
            <a:xfrm>
              <a:off x="6855659" y="3246788"/>
              <a:ext cx="990163" cy="963110"/>
            </a:xfrm>
            <a:custGeom>
              <a:avLst/>
              <a:gdLst>
                <a:gd name="connsiteX0" fmla="*/ 938410 w 990163"/>
                <a:gd name="connsiteY0" fmla="*/ 961744 h 963110"/>
                <a:gd name="connsiteX1" fmla="*/ 936765 w 990163"/>
                <a:gd name="connsiteY1" fmla="*/ 962978 h 963110"/>
                <a:gd name="connsiteX2" fmla="*/ 933614 w 990163"/>
                <a:gd name="connsiteY2" fmla="*/ 962224 h 963110"/>
                <a:gd name="connsiteX3" fmla="*/ 1022 w 990163"/>
                <a:gd name="connsiteY3" fmla="*/ 5240 h 963110"/>
                <a:gd name="connsiteX4" fmla="*/ 679 w 990163"/>
                <a:gd name="connsiteY4" fmla="*/ 1334 h 963110"/>
                <a:gd name="connsiteX5" fmla="*/ 4447 w 990163"/>
                <a:gd name="connsiteY5" fmla="*/ 238 h 963110"/>
                <a:gd name="connsiteX6" fmla="*/ 4447 w 990163"/>
                <a:gd name="connsiteY6" fmla="*/ 238 h 963110"/>
                <a:gd name="connsiteX7" fmla="*/ 988770 w 990163"/>
                <a:gd name="connsiteY7" fmla="*/ 648893 h 963110"/>
                <a:gd name="connsiteX8" fmla="*/ 990140 w 990163"/>
                <a:gd name="connsiteY8" fmla="*/ 651977 h 963110"/>
                <a:gd name="connsiteX9" fmla="*/ 938752 w 990163"/>
                <a:gd name="connsiteY9" fmla="*/ 960579 h 963110"/>
                <a:gd name="connsiteX10" fmla="*/ 938273 w 990163"/>
                <a:gd name="connsiteY10" fmla="*/ 961744 h 963110"/>
                <a:gd name="connsiteX11" fmla="*/ 25277 w 990163"/>
                <a:gd name="connsiteY11" fmla="*/ 21273 h 963110"/>
                <a:gd name="connsiteX12" fmla="*/ 933819 w 990163"/>
                <a:gd name="connsiteY12" fmla="*/ 953591 h 963110"/>
                <a:gd name="connsiteX13" fmla="*/ 983837 w 990163"/>
                <a:gd name="connsiteY13" fmla="*/ 653004 h 963110"/>
                <a:gd name="connsiteX14" fmla="*/ 25277 w 990163"/>
                <a:gd name="connsiteY14" fmla="*/ 21341 h 96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63" h="963110">
                  <a:moveTo>
                    <a:pt x="938410" y="961744"/>
                  </a:moveTo>
                  <a:cubicBezTo>
                    <a:pt x="937999" y="962361"/>
                    <a:pt x="937450" y="962772"/>
                    <a:pt x="936765" y="962978"/>
                  </a:cubicBezTo>
                  <a:cubicBezTo>
                    <a:pt x="935669" y="963320"/>
                    <a:pt x="934436" y="962978"/>
                    <a:pt x="933614" y="962224"/>
                  </a:cubicBezTo>
                  <a:lnTo>
                    <a:pt x="1022" y="5240"/>
                  </a:lnTo>
                  <a:cubicBezTo>
                    <a:pt x="-6" y="4212"/>
                    <a:pt x="-486" y="2705"/>
                    <a:pt x="679" y="1334"/>
                  </a:cubicBezTo>
                  <a:cubicBezTo>
                    <a:pt x="1501" y="101"/>
                    <a:pt x="3077" y="-310"/>
                    <a:pt x="4447" y="238"/>
                  </a:cubicBezTo>
                  <a:lnTo>
                    <a:pt x="4447" y="238"/>
                  </a:lnTo>
                  <a:cubicBezTo>
                    <a:pt x="4447" y="238"/>
                    <a:pt x="988770" y="648893"/>
                    <a:pt x="988770" y="648893"/>
                  </a:cubicBezTo>
                  <a:cubicBezTo>
                    <a:pt x="989798" y="649578"/>
                    <a:pt x="990278" y="650743"/>
                    <a:pt x="990140" y="651977"/>
                  </a:cubicBezTo>
                  <a:lnTo>
                    <a:pt x="938752" y="960579"/>
                  </a:lnTo>
                  <a:cubicBezTo>
                    <a:pt x="938684" y="960991"/>
                    <a:pt x="938547" y="961402"/>
                    <a:pt x="938273" y="961744"/>
                  </a:cubicBezTo>
                  <a:close/>
                  <a:moveTo>
                    <a:pt x="25277" y="21273"/>
                  </a:moveTo>
                  <a:lnTo>
                    <a:pt x="933819" y="953591"/>
                  </a:lnTo>
                  <a:lnTo>
                    <a:pt x="983837" y="653004"/>
                  </a:lnTo>
                  <a:lnTo>
                    <a:pt x="25277" y="2134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DBB37425-5B9E-462B-6476-171DF3AC6176}"/>
                </a:ext>
              </a:extLst>
            </p:cNvPr>
            <p:cNvSpPr/>
            <p:nvPr/>
          </p:nvSpPr>
          <p:spPr>
            <a:xfrm>
              <a:off x="6855847" y="3246857"/>
              <a:ext cx="938668" cy="1098537"/>
            </a:xfrm>
            <a:custGeom>
              <a:avLst/>
              <a:gdLst>
                <a:gd name="connsiteX0" fmla="*/ 938222 w 938668"/>
                <a:gd name="connsiteY0" fmla="*/ 961676 h 1098537"/>
                <a:gd name="connsiteX1" fmla="*/ 936372 w 938668"/>
                <a:gd name="connsiteY1" fmla="*/ 962978 h 1098537"/>
                <a:gd name="connsiteX2" fmla="*/ 395015 w 938668"/>
                <a:gd name="connsiteY2" fmla="*/ 1098437 h 1098537"/>
                <a:gd name="connsiteX3" fmla="*/ 391384 w 938668"/>
                <a:gd name="connsiteY3" fmla="*/ 1096518 h 1098537"/>
                <a:gd name="connsiteX4" fmla="*/ 423 w 938668"/>
                <a:gd name="connsiteY4" fmla="*/ 4623 h 1098537"/>
                <a:gd name="connsiteX5" fmla="*/ 560 w 938668"/>
                <a:gd name="connsiteY5" fmla="*/ 1335 h 1098537"/>
                <a:gd name="connsiteX6" fmla="*/ 4328 w 938668"/>
                <a:gd name="connsiteY6" fmla="*/ 238 h 1098537"/>
                <a:gd name="connsiteX7" fmla="*/ 4328 w 938668"/>
                <a:gd name="connsiteY7" fmla="*/ 238 h 1098537"/>
                <a:gd name="connsiteX8" fmla="*/ 5561 w 938668"/>
                <a:gd name="connsiteY8" fmla="*/ 1266 h 1098537"/>
                <a:gd name="connsiteX9" fmla="*/ 937811 w 938668"/>
                <a:gd name="connsiteY9" fmla="*/ 957907 h 1098537"/>
                <a:gd name="connsiteX10" fmla="*/ 938565 w 938668"/>
                <a:gd name="connsiteY10" fmla="*/ 960922 h 1098537"/>
                <a:gd name="connsiteX11" fmla="*/ 938153 w 938668"/>
                <a:gd name="connsiteY11" fmla="*/ 961744 h 1098537"/>
                <a:gd name="connsiteX12" fmla="*/ 396248 w 938668"/>
                <a:gd name="connsiteY12" fmla="*/ 1091722 h 1098537"/>
                <a:gd name="connsiteX13" fmla="*/ 929726 w 938668"/>
                <a:gd name="connsiteY13" fmla="*/ 958250 h 1098537"/>
                <a:gd name="connsiteX14" fmla="*/ 10837 w 938668"/>
                <a:gd name="connsiteY14" fmla="*/ 15312 h 1098537"/>
                <a:gd name="connsiteX15" fmla="*/ 396248 w 938668"/>
                <a:gd name="connsiteY15" fmla="*/ 1091722 h 1098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38668" h="1098537">
                  <a:moveTo>
                    <a:pt x="938222" y="961676"/>
                  </a:moveTo>
                  <a:cubicBezTo>
                    <a:pt x="937811" y="962293"/>
                    <a:pt x="937126" y="962772"/>
                    <a:pt x="936372" y="962978"/>
                  </a:cubicBezTo>
                  <a:lnTo>
                    <a:pt x="395015" y="1098437"/>
                  </a:lnTo>
                  <a:cubicBezTo>
                    <a:pt x="393508" y="1098848"/>
                    <a:pt x="391932" y="1097957"/>
                    <a:pt x="391384" y="1096518"/>
                  </a:cubicBezTo>
                  <a:lnTo>
                    <a:pt x="423" y="4623"/>
                  </a:lnTo>
                  <a:cubicBezTo>
                    <a:pt x="-194" y="3596"/>
                    <a:pt x="-125" y="2362"/>
                    <a:pt x="560" y="1335"/>
                  </a:cubicBezTo>
                  <a:cubicBezTo>
                    <a:pt x="1382" y="101"/>
                    <a:pt x="2958" y="-310"/>
                    <a:pt x="4328" y="238"/>
                  </a:cubicBezTo>
                  <a:lnTo>
                    <a:pt x="4328" y="238"/>
                  </a:lnTo>
                  <a:cubicBezTo>
                    <a:pt x="4808" y="512"/>
                    <a:pt x="5219" y="855"/>
                    <a:pt x="5561" y="1266"/>
                  </a:cubicBezTo>
                  <a:lnTo>
                    <a:pt x="937811" y="957907"/>
                  </a:lnTo>
                  <a:cubicBezTo>
                    <a:pt x="938565" y="958730"/>
                    <a:pt x="938839" y="959826"/>
                    <a:pt x="938565" y="960922"/>
                  </a:cubicBezTo>
                  <a:cubicBezTo>
                    <a:pt x="938496" y="961196"/>
                    <a:pt x="938359" y="961470"/>
                    <a:pt x="938153" y="961744"/>
                  </a:cubicBezTo>
                  <a:close/>
                  <a:moveTo>
                    <a:pt x="396248" y="1091722"/>
                  </a:moveTo>
                  <a:lnTo>
                    <a:pt x="929726" y="958250"/>
                  </a:lnTo>
                  <a:lnTo>
                    <a:pt x="10837" y="15312"/>
                  </a:lnTo>
                  <a:lnTo>
                    <a:pt x="396248" y="109172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0FD621E8-0765-6965-90FD-BA1AF4ECC6EF}"/>
                </a:ext>
              </a:extLst>
            </p:cNvPr>
            <p:cNvSpPr/>
            <p:nvPr/>
          </p:nvSpPr>
          <p:spPr>
            <a:xfrm>
              <a:off x="7365671" y="2655027"/>
              <a:ext cx="480265" cy="1246281"/>
            </a:xfrm>
            <a:custGeom>
              <a:avLst/>
              <a:gdLst>
                <a:gd name="connsiteX0" fmla="*/ 479786 w 480265"/>
                <a:gd name="connsiteY0" fmla="*/ 1244903 h 1246281"/>
                <a:gd name="connsiteX1" fmla="*/ 477867 w 480265"/>
                <a:gd name="connsiteY1" fmla="*/ 1246204 h 1246281"/>
                <a:gd name="connsiteX2" fmla="*/ 474372 w 480265"/>
                <a:gd name="connsiteY2" fmla="*/ 1244286 h 1246281"/>
                <a:gd name="connsiteX3" fmla="*/ 506 w 480265"/>
                <a:gd name="connsiteY3" fmla="*/ 4667 h 1246281"/>
                <a:gd name="connsiteX4" fmla="*/ 780 w 480265"/>
                <a:gd name="connsiteY4" fmla="*/ 1173 h 1246281"/>
                <a:gd name="connsiteX5" fmla="*/ 4617 w 480265"/>
                <a:gd name="connsiteY5" fmla="*/ 351 h 1246281"/>
                <a:gd name="connsiteX6" fmla="*/ 419559 w 480265"/>
                <a:gd name="connsiteY6" fmla="*/ 219949 h 1246281"/>
                <a:gd name="connsiteX7" fmla="*/ 421203 w 480265"/>
                <a:gd name="connsiteY7" fmla="*/ 222484 h 1246281"/>
                <a:gd name="connsiteX8" fmla="*/ 480265 w 480265"/>
                <a:gd name="connsiteY8" fmla="*/ 1242984 h 1246281"/>
                <a:gd name="connsiteX9" fmla="*/ 479786 w 480265"/>
                <a:gd name="connsiteY9" fmla="*/ 1244834 h 1246281"/>
                <a:gd name="connsiteX10" fmla="*/ 8933 w 480265"/>
                <a:gd name="connsiteY10" fmla="*/ 9669 h 1246281"/>
                <a:gd name="connsiteX11" fmla="*/ 472934 w 480265"/>
                <a:gd name="connsiteY11" fmla="*/ 1223525 h 1246281"/>
                <a:gd name="connsiteX12" fmla="*/ 415105 w 480265"/>
                <a:gd name="connsiteY12" fmla="*/ 224608 h 1246281"/>
                <a:gd name="connsiteX13" fmla="*/ 8933 w 480265"/>
                <a:gd name="connsiteY13" fmla="*/ 9669 h 124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0265" h="1246281">
                  <a:moveTo>
                    <a:pt x="479786" y="1244903"/>
                  </a:moveTo>
                  <a:cubicBezTo>
                    <a:pt x="479375" y="1245588"/>
                    <a:pt x="478689" y="1246067"/>
                    <a:pt x="477867" y="1246204"/>
                  </a:cubicBezTo>
                  <a:cubicBezTo>
                    <a:pt x="476360" y="1246547"/>
                    <a:pt x="474921" y="1245725"/>
                    <a:pt x="474372" y="1244286"/>
                  </a:cubicBezTo>
                  <a:lnTo>
                    <a:pt x="506" y="4667"/>
                  </a:lnTo>
                  <a:cubicBezTo>
                    <a:pt x="-111" y="3571"/>
                    <a:pt x="-317" y="2338"/>
                    <a:pt x="780" y="1173"/>
                  </a:cubicBezTo>
                  <a:cubicBezTo>
                    <a:pt x="1739" y="8"/>
                    <a:pt x="3315" y="-335"/>
                    <a:pt x="4617" y="351"/>
                  </a:cubicBezTo>
                  <a:lnTo>
                    <a:pt x="419559" y="219949"/>
                  </a:lnTo>
                  <a:cubicBezTo>
                    <a:pt x="420518" y="220429"/>
                    <a:pt x="421134" y="221388"/>
                    <a:pt x="421203" y="222484"/>
                  </a:cubicBezTo>
                  <a:lnTo>
                    <a:pt x="480265" y="1242984"/>
                  </a:lnTo>
                  <a:cubicBezTo>
                    <a:pt x="480265" y="1243669"/>
                    <a:pt x="480128" y="1244286"/>
                    <a:pt x="479786" y="1244834"/>
                  </a:cubicBezTo>
                  <a:close/>
                  <a:moveTo>
                    <a:pt x="8933" y="9669"/>
                  </a:moveTo>
                  <a:lnTo>
                    <a:pt x="472934" y="1223525"/>
                  </a:lnTo>
                  <a:lnTo>
                    <a:pt x="415105" y="224608"/>
                  </a:lnTo>
                  <a:lnTo>
                    <a:pt x="8933" y="9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2807EF94-4CAC-EC6B-DAFD-DE93BA92D0E3}"/>
                </a:ext>
              </a:extLst>
            </p:cNvPr>
            <p:cNvSpPr/>
            <p:nvPr/>
          </p:nvSpPr>
          <p:spPr>
            <a:xfrm>
              <a:off x="6855897" y="2655104"/>
              <a:ext cx="990024" cy="1246252"/>
            </a:xfrm>
            <a:custGeom>
              <a:avLst/>
              <a:gdLst>
                <a:gd name="connsiteX0" fmla="*/ 989560 w 990024"/>
                <a:gd name="connsiteY0" fmla="*/ 1244826 h 1246252"/>
                <a:gd name="connsiteX1" fmla="*/ 988875 w 990024"/>
                <a:gd name="connsiteY1" fmla="*/ 1245580 h 1246252"/>
                <a:gd name="connsiteX2" fmla="*/ 985244 w 990024"/>
                <a:gd name="connsiteY2" fmla="*/ 1245785 h 1246252"/>
                <a:gd name="connsiteX3" fmla="*/ 1400 w 990024"/>
                <a:gd name="connsiteY3" fmla="*/ 597404 h 1246252"/>
                <a:gd name="connsiteX4" fmla="*/ 30 w 990024"/>
                <a:gd name="connsiteY4" fmla="*/ 595280 h 1246252"/>
                <a:gd name="connsiteX5" fmla="*/ 784 w 990024"/>
                <a:gd name="connsiteY5" fmla="*/ 592813 h 1246252"/>
                <a:gd name="connsiteX6" fmla="*/ 510554 w 990024"/>
                <a:gd name="connsiteY6" fmla="*/ 1096 h 1246252"/>
                <a:gd name="connsiteX7" fmla="*/ 512884 w 990024"/>
                <a:gd name="connsiteY7" fmla="*/ 0 h 1246252"/>
                <a:gd name="connsiteX8" fmla="*/ 515213 w 990024"/>
                <a:gd name="connsiteY8" fmla="*/ 1096 h 1246252"/>
                <a:gd name="connsiteX9" fmla="*/ 515830 w 990024"/>
                <a:gd name="connsiteY9" fmla="*/ 2056 h 1246252"/>
                <a:gd name="connsiteX10" fmla="*/ 989834 w 990024"/>
                <a:gd name="connsiteY10" fmla="*/ 1242085 h 1246252"/>
                <a:gd name="connsiteX11" fmla="*/ 989560 w 990024"/>
                <a:gd name="connsiteY11" fmla="*/ 1244894 h 1246252"/>
                <a:gd name="connsiteX12" fmla="*/ 7704 w 990024"/>
                <a:gd name="connsiteY12" fmla="*/ 594115 h 1246252"/>
                <a:gd name="connsiteX13" fmla="*/ 980653 w 990024"/>
                <a:gd name="connsiteY13" fmla="*/ 1235302 h 1246252"/>
                <a:gd name="connsiteX14" fmla="*/ 511856 w 990024"/>
                <a:gd name="connsiteY14" fmla="*/ 8907 h 1246252"/>
                <a:gd name="connsiteX15" fmla="*/ 7704 w 990024"/>
                <a:gd name="connsiteY15" fmla="*/ 594115 h 1246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024" h="1246252">
                  <a:moveTo>
                    <a:pt x="989560" y="1244826"/>
                  </a:moveTo>
                  <a:cubicBezTo>
                    <a:pt x="989560" y="1244826"/>
                    <a:pt x="989149" y="1245374"/>
                    <a:pt x="988875" y="1245580"/>
                  </a:cubicBezTo>
                  <a:cubicBezTo>
                    <a:pt x="987847" y="1246402"/>
                    <a:pt x="986340" y="1246470"/>
                    <a:pt x="985244" y="1245785"/>
                  </a:cubicBezTo>
                  <a:lnTo>
                    <a:pt x="1400" y="597404"/>
                  </a:lnTo>
                  <a:cubicBezTo>
                    <a:pt x="647" y="596925"/>
                    <a:pt x="167" y="596102"/>
                    <a:pt x="30" y="595280"/>
                  </a:cubicBezTo>
                  <a:cubicBezTo>
                    <a:pt x="-107" y="594389"/>
                    <a:pt x="236" y="593499"/>
                    <a:pt x="784" y="592813"/>
                  </a:cubicBezTo>
                  <a:lnTo>
                    <a:pt x="510554" y="1096"/>
                  </a:lnTo>
                  <a:cubicBezTo>
                    <a:pt x="511171" y="411"/>
                    <a:pt x="511993" y="0"/>
                    <a:pt x="512884" y="0"/>
                  </a:cubicBezTo>
                  <a:cubicBezTo>
                    <a:pt x="513775" y="0"/>
                    <a:pt x="514665" y="411"/>
                    <a:pt x="515213" y="1096"/>
                  </a:cubicBezTo>
                  <a:cubicBezTo>
                    <a:pt x="515419" y="1370"/>
                    <a:pt x="515693" y="1781"/>
                    <a:pt x="515830" y="2056"/>
                  </a:cubicBezTo>
                  <a:lnTo>
                    <a:pt x="989834" y="1242085"/>
                  </a:lnTo>
                  <a:cubicBezTo>
                    <a:pt x="990177" y="1243045"/>
                    <a:pt x="990040" y="1244072"/>
                    <a:pt x="989560" y="1244894"/>
                  </a:cubicBezTo>
                  <a:close/>
                  <a:moveTo>
                    <a:pt x="7704" y="594115"/>
                  </a:moveTo>
                  <a:lnTo>
                    <a:pt x="980653" y="1235302"/>
                  </a:lnTo>
                  <a:lnTo>
                    <a:pt x="511856" y="8907"/>
                  </a:lnTo>
                  <a:lnTo>
                    <a:pt x="7704" y="594115"/>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5B86730-2E89-4884-39C6-1E5A9C9DEEBE}"/>
                </a:ext>
              </a:extLst>
            </p:cNvPr>
            <p:cNvSpPr/>
            <p:nvPr/>
          </p:nvSpPr>
          <p:spPr>
            <a:xfrm>
              <a:off x="7365624" y="2071458"/>
              <a:ext cx="421085" cy="809305"/>
            </a:xfrm>
            <a:custGeom>
              <a:avLst/>
              <a:gdLst>
                <a:gd name="connsiteX0" fmla="*/ 420702 w 421085"/>
                <a:gd name="connsiteY0" fmla="*/ 807904 h 809305"/>
                <a:gd name="connsiteX1" fmla="*/ 420223 w 421085"/>
                <a:gd name="connsiteY1" fmla="*/ 808452 h 809305"/>
                <a:gd name="connsiteX2" fmla="*/ 416660 w 421085"/>
                <a:gd name="connsiteY2" fmla="*/ 808932 h 809305"/>
                <a:gd name="connsiteX3" fmla="*/ 1649 w 421085"/>
                <a:gd name="connsiteY3" fmla="*/ 589333 h 809305"/>
                <a:gd name="connsiteX4" fmla="*/ 5 w 421085"/>
                <a:gd name="connsiteY4" fmla="*/ 586455 h 809305"/>
                <a:gd name="connsiteX5" fmla="*/ 25082 w 421085"/>
                <a:gd name="connsiteY5" fmla="*/ 2960 h 809305"/>
                <a:gd name="connsiteX6" fmla="*/ 27891 w 421085"/>
                <a:gd name="connsiteY6" fmla="*/ 14 h 809305"/>
                <a:gd name="connsiteX7" fmla="*/ 31043 w 421085"/>
                <a:gd name="connsiteY7" fmla="*/ 2069 h 809305"/>
                <a:gd name="connsiteX8" fmla="*/ 420771 w 421085"/>
                <a:gd name="connsiteY8" fmla="*/ 804752 h 809305"/>
                <a:gd name="connsiteX9" fmla="*/ 420565 w 421085"/>
                <a:gd name="connsiteY9" fmla="*/ 807767 h 809305"/>
                <a:gd name="connsiteX10" fmla="*/ 6308 w 421085"/>
                <a:gd name="connsiteY10" fmla="*/ 584879 h 809305"/>
                <a:gd name="connsiteX11" fmla="*/ 411247 w 421085"/>
                <a:gd name="connsiteY11" fmla="*/ 799134 h 809305"/>
                <a:gd name="connsiteX12" fmla="*/ 30769 w 421085"/>
                <a:gd name="connsiteY12" fmla="*/ 15567 h 809305"/>
                <a:gd name="connsiteX13" fmla="*/ 6308 w 421085"/>
                <a:gd name="connsiteY13" fmla="*/ 584879 h 80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1085" h="809305">
                  <a:moveTo>
                    <a:pt x="420702" y="807904"/>
                  </a:moveTo>
                  <a:cubicBezTo>
                    <a:pt x="420702" y="807904"/>
                    <a:pt x="420428" y="808315"/>
                    <a:pt x="420223" y="808452"/>
                  </a:cubicBezTo>
                  <a:cubicBezTo>
                    <a:pt x="419263" y="809411"/>
                    <a:pt x="417825" y="809548"/>
                    <a:pt x="416660" y="808932"/>
                  </a:cubicBezTo>
                  <a:lnTo>
                    <a:pt x="1649" y="589333"/>
                  </a:lnTo>
                  <a:cubicBezTo>
                    <a:pt x="622" y="588785"/>
                    <a:pt x="-64" y="587688"/>
                    <a:pt x="5" y="586455"/>
                  </a:cubicBezTo>
                  <a:lnTo>
                    <a:pt x="25082" y="2960"/>
                  </a:lnTo>
                  <a:cubicBezTo>
                    <a:pt x="25082" y="1384"/>
                    <a:pt x="26316" y="151"/>
                    <a:pt x="27891" y="14"/>
                  </a:cubicBezTo>
                  <a:cubicBezTo>
                    <a:pt x="29330" y="-123"/>
                    <a:pt x="30632" y="768"/>
                    <a:pt x="31043" y="2069"/>
                  </a:cubicBezTo>
                  <a:lnTo>
                    <a:pt x="420771" y="804752"/>
                  </a:lnTo>
                  <a:cubicBezTo>
                    <a:pt x="421250" y="805711"/>
                    <a:pt x="421182" y="806876"/>
                    <a:pt x="420565" y="807767"/>
                  </a:cubicBezTo>
                  <a:close/>
                  <a:moveTo>
                    <a:pt x="6308" y="584879"/>
                  </a:moveTo>
                  <a:lnTo>
                    <a:pt x="411247" y="799134"/>
                  </a:lnTo>
                  <a:lnTo>
                    <a:pt x="30769" y="15567"/>
                  </a:lnTo>
                  <a:lnTo>
                    <a:pt x="6308" y="58487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81897B22-0C53-8735-92BF-679B3AED6BC5}"/>
                </a:ext>
              </a:extLst>
            </p:cNvPr>
            <p:cNvSpPr/>
            <p:nvPr/>
          </p:nvSpPr>
          <p:spPr>
            <a:xfrm>
              <a:off x="4308689" y="2593235"/>
              <a:ext cx="102182" cy="102223"/>
            </a:xfrm>
            <a:custGeom>
              <a:avLst/>
              <a:gdLst>
                <a:gd name="connsiteX0" fmla="*/ 6168 w 76771"/>
                <a:gd name="connsiteY0" fmla="*/ 17503 h 76802"/>
                <a:gd name="connsiteX1" fmla="*/ 17473 w 76771"/>
                <a:gd name="connsiteY1" fmla="*/ 70604 h 76802"/>
                <a:gd name="connsiteX2" fmla="*/ 70574 w 76771"/>
                <a:gd name="connsiteY2" fmla="*/ 59299 h 76802"/>
                <a:gd name="connsiteX3" fmla="*/ 59269 w 76771"/>
                <a:gd name="connsiteY3" fmla="*/ 6198 h 76802"/>
                <a:gd name="connsiteX4" fmla="*/ 6168 w 76771"/>
                <a:gd name="connsiteY4" fmla="*/ 17503 h 76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1" h="76802">
                  <a:moveTo>
                    <a:pt x="6168" y="17503"/>
                  </a:moveTo>
                  <a:cubicBezTo>
                    <a:pt x="-5343" y="35318"/>
                    <a:pt x="-273" y="59025"/>
                    <a:pt x="17473" y="70604"/>
                  </a:cubicBezTo>
                  <a:cubicBezTo>
                    <a:pt x="35219" y="82184"/>
                    <a:pt x="58995" y="77045"/>
                    <a:pt x="70574" y="59299"/>
                  </a:cubicBezTo>
                  <a:cubicBezTo>
                    <a:pt x="82153" y="41553"/>
                    <a:pt x="77015" y="17777"/>
                    <a:pt x="59269" y="6198"/>
                  </a:cubicBezTo>
                  <a:cubicBezTo>
                    <a:pt x="41523" y="-5382"/>
                    <a:pt x="17747" y="-243"/>
                    <a:pt x="6168" y="17503"/>
                  </a:cubicBezTo>
                  <a:close/>
                </a:path>
              </a:pathLst>
            </a:custGeom>
            <a:solidFill>
              <a:schemeClr val="accent2"/>
            </a:solidFill>
            <a:ln w="684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40BBB0B3-E90A-8970-CC2E-917353B1C6BF}"/>
                </a:ext>
              </a:extLst>
            </p:cNvPr>
            <p:cNvSpPr/>
            <p:nvPr/>
          </p:nvSpPr>
          <p:spPr>
            <a:xfrm>
              <a:off x="4472237" y="1491266"/>
              <a:ext cx="111067" cy="111026"/>
            </a:xfrm>
            <a:custGeom>
              <a:avLst/>
              <a:gdLst>
                <a:gd name="connsiteX0" fmla="*/ 6711 w 83446"/>
                <a:gd name="connsiteY0" fmla="*/ 19013 h 83415"/>
                <a:gd name="connsiteX1" fmla="*/ 19044 w 83446"/>
                <a:gd name="connsiteY1" fmla="*/ 76705 h 83415"/>
                <a:gd name="connsiteX2" fmla="*/ 76735 w 83446"/>
                <a:gd name="connsiteY2" fmla="*/ 64372 h 83415"/>
                <a:gd name="connsiteX3" fmla="*/ 64402 w 83446"/>
                <a:gd name="connsiteY3" fmla="*/ 6680 h 83415"/>
                <a:gd name="connsiteX4" fmla="*/ 6642 w 83446"/>
                <a:gd name="connsiteY4" fmla="*/ 19013 h 8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6" h="83415">
                  <a:moveTo>
                    <a:pt x="6711" y="19013"/>
                  </a:moveTo>
                  <a:cubicBezTo>
                    <a:pt x="-5828" y="38335"/>
                    <a:pt x="-278" y="64166"/>
                    <a:pt x="19044" y="76705"/>
                  </a:cubicBezTo>
                  <a:cubicBezTo>
                    <a:pt x="38366" y="89244"/>
                    <a:pt x="64197" y="83694"/>
                    <a:pt x="76735" y="64372"/>
                  </a:cubicBezTo>
                  <a:cubicBezTo>
                    <a:pt x="89274" y="45050"/>
                    <a:pt x="83724" y="19150"/>
                    <a:pt x="64402" y="6680"/>
                  </a:cubicBezTo>
                  <a:cubicBezTo>
                    <a:pt x="45080" y="-5790"/>
                    <a:pt x="19181" y="-308"/>
                    <a:pt x="6642" y="19013"/>
                  </a:cubicBezTo>
                  <a:close/>
                </a:path>
              </a:pathLst>
            </a:custGeom>
            <a:solidFill>
              <a:schemeClr val="accent2"/>
            </a:solidFill>
            <a:ln w="684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6F52369-8612-7127-37FF-64D451CE5ADD}"/>
                </a:ext>
              </a:extLst>
            </p:cNvPr>
            <p:cNvSpPr/>
            <p:nvPr/>
          </p:nvSpPr>
          <p:spPr>
            <a:xfrm>
              <a:off x="4326155" y="4706276"/>
              <a:ext cx="136628" cy="136628"/>
            </a:xfrm>
            <a:custGeom>
              <a:avLst/>
              <a:gdLst>
                <a:gd name="connsiteX0" fmla="*/ 94388 w 102650"/>
                <a:gd name="connsiteY0" fmla="*/ 79246 h 102650"/>
                <a:gd name="connsiteX1" fmla="*/ 79246 w 102650"/>
                <a:gd name="connsiteY1" fmla="*/ 8262 h 102650"/>
                <a:gd name="connsiteX2" fmla="*/ 8262 w 102650"/>
                <a:gd name="connsiteY2" fmla="*/ 23404 h 102650"/>
                <a:gd name="connsiteX3" fmla="*/ 23404 w 102650"/>
                <a:gd name="connsiteY3" fmla="*/ 94388 h 102650"/>
                <a:gd name="connsiteX4" fmla="*/ 94388 w 102650"/>
                <a:gd name="connsiteY4" fmla="*/ 79246 h 102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50" h="102650">
                  <a:moveTo>
                    <a:pt x="94388" y="79246"/>
                  </a:moveTo>
                  <a:cubicBezTo>
                    <a:pt x="109805" y="55471"/>
                    <a:pt x="103022" y="23678"/>
                    <a:pt x="79246" y="8262"/>
                  </a:cubicBezTo>
                  <a:cubicBezTo>
                    <a:pt x="55470" y="-7155"/>
                    <a:pt x="23678" y="-371"/>
                    <a:pt x="8262" y="23404"/>
                  </a:cubicBezTo>
                  <a:cubicBezTo>
                    <a:pt x="-7155" y="47180"/>
                    <a:pt x="-371" y="78972"/>
                    <a:pt x="23404" y="94388"/>
                  </a:cubicBezTo>
                  <a:cubicBezTo>
                    <a:pt x="47180" y="109805"/>
                    <a:pt x="78972" y="103022"/>
                    <a:pt x="94388" y="79246"/>
                  </a:cubicBezTo>
                  <a:close/>
                </a:path>
              </a:pathLst>
            </a:custGeom>
            <a:solidFill>
              <a:schemeClr val="accent2"/>
            </a:solidFill>
            <a:ln w="684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918BA36F-64C4-97E2-5B81-D7F67E710118}"/>
                </a:ext>
              </a:extLst>
            </p:cNvPr>
            <p:cNvSpPr/>
            <p:nvPr/>
          </p:nvSpPr>
          <p:spPr>
            <a:xfrm>
              <a:off x="4599152" y="4107011"/>
              <a:ext cx="204317" cy="204277"/>
            </a:xfrm>
            <a:custGeom>
              <a:avLst/>
              <a:gdLst>
                <a:gd name="connsiteX0" fmla="*/ 141175 w 153506"/>
                <a:gd name="connsiteY0" fmla="*/ 118466 h 153476"/>
                <a:gd name="connsiteX1" fmla="*/ 118496 w 153506"/>
                <a:gd name="connsiteY1" fmla="*/ 12332 h 153476"/>
                <a:gd name="connsiteX2" fmla="*/ 12362 w 153506"/>
                <a:gd name="connsiteY2" fmla="*/ 35011 h 153476"/>
                <a:gd name="connsiteX3" fmla="*/ 35041 w 153506"/>
                <a:gd name="connsiteY3" fmla="*/ 141145 h 153476"/>
                <a:gd name="connsiteX4" fmla="*/ 141175 w 153506"/>
                <a:gd name="connsiteY4" fmla="*/ 118466 h 15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06" h="153476">
                  <a:moveTo>
                    <a:pt x="141175" y="118466"/>
                  </a:moveTo>
                  <a:cubicBezTo>
                    <a:pt x="164197" y="82905"/>
                    <a:pt x="154056" y="35422"/>
                    <a:pt x="118496" y="12332"/>
                  </a:cubicBezTo>
                  <a:cubicBezTo>
                    <a:pt x="82935" y="-10690"/>
                    <a:pt x="35453" y="-549"/>
                    <a:pt x="12362" y="35011"/>
                  </a:cubicBezTo>
                  <a:cubicBezTo>
                    <a:pt x="-10728" y="70572"/>
                    <a:pt x="-519" y="118054"/>
                    <a:pt x="35041" y="141145"/>
                  </a:cubicBezTo>
                  <a:cubicBezTo>
                    <a:pt x="70602" y="164167"/>
                    <a:pt x="118085" y="154026"/>
                    <a:pt x="141175" y="118466"/>
                  </a:cubicBezTo>
                  <a:close/>
                </a:path>
              </a:pathLst>
            </a:custGeom>
            <a:solidFill>
              <a:schemeClr val="accent2"/>
            </a:solidFill>
            <a:ln w="684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6A688B3-7EC9-1BC9-80CF-92FA285D6C62}"/>
                </a:ext>
              </a:extLst>
            </p:cNvPr>
            <p:cNvSpPr/>
            <p:nvPr/>
          </p:nvSpPr>
          <p:spPr>
            <a:xfrm>
              <a:off x="5604708" y="1213955"/>
              <a:ext cx="134677" cy="134677"/>
            </a:xfrm>
            <a:custGeom>
              <a:avLst/>
              <a:gdLst>
                <a:gd name="connsiteX0" fmla="*/ 78103 w 101185"/>
                <a:gd name="connsiteY0" fmla="*/ 8146 h 101185"/>
                <a:gd name="connsiteX1" fmla="*/ 8146 w 101185"/>
                <a:gd name="connsiteY1" fmla="*/ 23083 h 101185"/>
                <a:gd name="connsiteX2" fmla="*/ 23083 w 101185"/>
                <a:gd name="connsiteY2" fmla="*/ 93040 h 101185"/>
                <a:gd name="connsiteX3" fmla="*/ 93040 w 101185"/>
                <a:gd name="connsiteY3" fmla="*/ 78103 h 101185"/>
                <a:gd name="connsiteX4" fmla="*/ 78103 w 101185"/>
                <a:gd name="connsiteY4" fmla="*/ 8146 h 101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85" h="101185">
                  <a:moveTo>
                    <a:pt x="78103" y="8146"/>
                  </a:moveTo>
                  <a:cubicBezTo>
                    <a:pt x="54670" y="-7064"/>
                    <a:pt x="23357" y="-350"/>
                    <a:pt x="8146" y="23083"/>
                  </a:cubicBezTo>
                  <a:cubicBezTo>
                    <a:pt x="-7064" y="46516"/>
                    <a:pt x="-350" y="77829"/>
                    <a:pt x="23083" y="93040"/>
                  </a:cubicBezTo>
                  <a:cubicBezTo>
                    <a:pt x="46516" y="108250"/>
                    <a:pt x="77829" y="101536"/>
                    <a:pt x="93040" y="78103"/>
                  </a:cubicBezTo>
                  <a:cubicBezTo>
                    <a:pt x="108250" y="54670"/>
                    <a:pt x="101536" y="23357"/>
                    <a:pt x="78103" y="8146"/>
                  </a:cubicBezTo>
                  <a:close/>
                </a:path>
              </a:pathLst>
            </a:custGeom>
            <a:solidFill>
              <a:schemeClr val="accent2"/>
            </a:solidFill>
            <a:ln w="684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C86FA3E-4D85-27DE-EA35-D60C168F0BB1}"/>
                </a:ext>
              </a:extLst>
            </p:cNvPr>
            <p:cNvSpPr/>
            <p:nvPr/>
          </p:nvSpPr>
          <p:spPr>
            <a:xfrm>
              <a:off x="6151395" y="5011728"/>
              <a:ext cx="111823" cy="111823"/>
            </a:xfrm>
            <a:custGeom>
              <a:avLst/>
              <a:gdLst>
                <a:gd name="connsiteX0" fmla="*/ 64858 w 84014"/>
                <a:gd name="connsiteY0" fmla="*/ 6755 h 84014"/>
                <a:gd name="connsiteX1" fmla="*/ 6755 w 84014"/>
                <a:gd name="connsiteY1" fmla="*/ 19156 h 84014"/>
                <a:gd name="connsiteX2" fmla="*/ 19156 w 84014"/>
                <a:gd name="connsiteY2" fmla="*/ 77259 h 84014"/>
                <a:gd name="connsiteX3" fmla="*/ 77259 w 84014"/>
                <a:gd name="connsiteY3" fmla="*/ 64858 h 84014"/>
                <a:gd name="connsiteX4" fmla="*/ 64858 w 84014"/>
                <a:gd name="connsiteY4" fmla="*/ 6755 h 8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14" h="84014">
                  <a:moveTo>
                    <a:pt x="64858" y="6755"/>
                  </a:moveTo>
                  <a:cubicBezTo>
                    <a:pt x="45399" y="-5852"/>
                    <a:pt x="19362" y="-302"/>
                    <a:pt x="6755" y="19156"/>
                  </a:cubicBezTo>
                  <a:cubicBezTo>
                    <a:pt x="-5852" y="38615"/>
                    <a:pt x="-302" y="64652"/>
                    <a:pt x="19156" y="77259"/>
                  </a:cubicBezTo>
                  <a:cubicBezTo>
                    <a:pt x="38615" y="89866"/>
                    <a:pt x="64652" y="84317"/>
                    <a:pt x="77259" y="64858"/>
                  </a:cubicBezTo>
                  <a:cubicBezTo>
                    <a:pt x="89867" y="45399"/>
                    <a:pt x="84317" y="19362"/>
                    <a:pt x="64858" y="6755"/>
                  </a:cubicBezTo>
                  <a:close/>
                </a:path>
              </a:pathLst>
            </a:custGeom>
            <a:solidFill>
              <a:schemeClr val="accent2"/>
            </a:solidFill>
            <a:ln w="684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8F7DE90-C0EA-0F24-2D1C-3D96640EBB8D}"/>
                </a:ext>
              </a:extLst>
            </p:cNvPr>
            <p:cNvSpPr/>
            <p:nvPr/>
          </p:nvSpPr>
          <p:spPr>
            <a:xfrm>
              <a:off x="6087902" y="5927693"/>
              <a:ext cx="162889" cy="162889"/>
            </a:xfrm>
            <a:custGeom>
              <a:avLst/>
              <a:gdLst>
                <a:gd name="connsiteX0" fmla="*/ 9837 w 122381"/>
                <a:gd name="connsiteY0" fmla="*/ 27926 h 122381"/>
                <a:gd name="connsiteX1" fmla="*/ 27926 w 122381"/>
                <a:gd name="connsiteY1" fmla="*/ 112545 h 122381"/>
                <a:gd name="connsiteX2" fmla="*/ 112545 w 122381"/>
                <a:gd name="connsiteY2" fmla="*/ 94456 h 122381"/>
                <a:gd name="connsiteX3" fmla="*/ 94456 w 122381"/>
                <a:gd name="connsiteY3" fmla="*/ 9837 h 122381"/>
                <a:gd name="connsiteX4" fmla="*/ 9837 w 122381"/>
                <a:gd name="connsiteY4" fmla="*/ 27926 h 122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81" h="122381">
                  <a:moveTo>
                    <a:pt x="9837" y="27926"/>
                  </a:moveTo>
                  <a:cubicBezTo>
                    <a:pt x="-8526" y="56292"/>
                    <a:pt x="-441" y="94182"/>
                    <a:pt x="27926" y="112545"/>
                  </a:cubicBezTo>
                  <a:cubicBezTo>
                    <a:pt x="56292" y="130908"/>
                    <a:pt x="94182" y="122823"/>
                    <a:pt x="112545" y="94456"/>
                  </a:cubicBezTo>
                  <a:cubicBezTo>
                    <a:pt x="130907" y="66090"/>
                    <a:pt x="122822" y="28200"/>
                    <a:pt x="94456" y="9837"/>
                  </a:cubicBezTo>
                  <a:cubicBezTo>
                    <a:pt x="66090" y="-8526"/>
                    <a:pt x="28200" y="-441"/>
                    <a:pt x="9837" y="27926"/>
                  </a:cubicBezTo>
                  <a:close/>
                </a:path>
              </a:pathLst>
            </a:custGeom>
            <a:solidFill>
              <a:schemeClr val="accent2"/>
            </a:solidFill>
            <a:ln w="684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8E92BBD6-2079-E337-12E8-919DED311846}"/>
                </a:ext>
              </a:extLst>
            </p:cNvPr>
            <p:cNvSpPr/>
            <p:nvPr/>
          </p:nvSpPr>
          <p:spPr>
            <a:xfrm rot="18176999">
              <a:off x="6763056" y="3153851"/>
              <a:ext cx="191877" cy="191877"/>
            </a:xfrm>
            <a:custGeom>
              <a:avLst/>
              <a:gdLst>
                <a:gd name="connsiteX0" fmla="*/ 144161 w 144160"/>
                <a:gd name="connsiteY0" fmla="*/ 72081 h 144160"/>
                <a:gd name="connsiteX1" fmla="*/ 72081 w 144160"/>
                <a:gd name="connsiteY1" fmla="*/ 144161 h 144160"/>
                <a:gd name="connsiteX2" fmla="*/ 0 w 144160"/>
                <a:gd name="connsiteY2" fmla="*/ 72081 h 144160"/>
                <a:gd name="connsiteX3" fmla="*/ 72081 w 144160"/>
                <a:gd name="connsiteY3" fmla="*/ 0 h 144160"/>
                <a:gd name="connsiteX4" fmla="*/ 144161 w 144160"/>
                <a:gd name="connsiteY4" fmla="*/ 72081 h 144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60" h="144160">
                  <a:moveTo>
                    <a:pt x="144161" y="72081"/>
                  </a:moveTo>
                  <a:cubicBezTo>
                    <a:pt x="144161" y="111889"/>
                    <a:pt x="111889" y="144161"/>
                    <a:pt x="72081" y="144161"/>
                  </a:cubicBezTo>
                  <a:cubicBezTo>
                    <a:pt x="32272" y="144161"/>
                    <a:pt x="0" y="111889"/>
                    <a:pt x="0" y="72081"/>
                  </a:cubicBezTo>
                  <a:cubicBezTo>
                    <a:pt x="0" y="32272"/>
                    <a:pt x="32272" y="0"/>
                    <a:pt x="72081" y="0"/>
                  </a:cubicBezTo>
                  <a:cubicBezTo>
                    <a:pt x="111889" y="0"/>
                    <a:pt x="144161" y="32272"/>
                    <a:pt x="144161" y="72081"/>
                  </a:cubicBezTo>
                  <a:close/>
                </a:path>
              </a:pathLst>
            </a:custGeom>
            <a:solidFill>
              <a:schemeClr val="accent2"/>
            </a:solidFill>
            <a:ln w="684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46F4A1F-746A-3C8B-8112-E1A4FA4B9CA1}"/>
                </a:ext>
              </a:extLst>
            </p:cNvPr>
            <p:cNvSpPr/>
            <p:nvPr/>
          </p:nvSpPr>
          <p:spPr>
            <a:xfrm>
              <a:off x="6311616" y="1847480"/>
              <a:ext cx="94844" cy="94844"/>
            </a:xfrm>
            <a:custGeom>
              <a:avLst/>
              <a:gdLst>
                <a:gd name="connsiteX0" fmla="*/ 71258 w 71258"/>
                <a:gd name="connsiteY0" fmla="*/ 35629 h 71258"/>
                <a:gd name="connsiteX1" fmla="*/ 35629 w 71258"/>
                <a:gd name="connsiteY1" fmla="*/ 71258 h 71258"/>
                <a:gd name="connsiteX2" fmla="*/ 0 w 71258"/>
                <a:gd name="connsiteY2" fmla="*/ 35629 h 71258"/>
                <a:gd name="connsiteX3" fmla="*/ 35629 w 71258"/>
                <a:gd name="connsiteY3" fmla="*/ 0 h 71258"/>
                <a:gd name="connsiteX4" fmla="*/ 71258 w 71258"/>
                <a:gd name="connsiteY4" fmla="*/ 35629 h 71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58" h="71258">
                  <a:moveTo>
                    <a:pt x="71258" y="35629"/>
                  </a:moveTo>
                  <a:cubicBezTo>
                    <a:pt x="71258" y="55307"/>
                    <a:pt x="55306" y="71258"/>
                    <a:pt x="35629" y="71258"/>
                  </a:cubicBezTo>
                  <a:cubicBezTo>
                    <a:pt x="15952" y="71258"/>
                    <a:pt x="0" y="55307"/>
                    <a:pt x="0" y="35629"/>
                  </a:cubicBezTo>
                  <a:cubicBezTo>
                    <a:pt x="0" y="15952"/>
                    <a:pt x="15952" y="0"/>
                    <a:pt x="35629" y="0"/>
                  </a:cubicBezTo>
                  <a:cubicBezTo>
                    <a:pt x="55306" y="0"/>
                    <a:pt x="71258" y="15952"/>
                    <a:pt x="71258" y="35629"/>
                  </a:cubicBezTo>
                  <a:close/>
                </a:path>
              </a:pathLst>
            </a:custGeom>
            <a:solidFill>
              <a:schemeClr val="accent2"/>
            </a:solidFill>
            <a:ln w="684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AB503002-A98A-D6AF-854D-98C9C137788D}"/>
                </a:ext>
              </a:extLst>
            </p:cNvPr>
            <p:cNvSpPr/>
            <p:nvPr/>
          </p:nvSpPr>
          <p:spPr>
            <a:xfrm>
              <a:off x="7310045" y="1990880"/>
              <a:ext cx="167624" cy="167624"/>
            </a:xfrm>
            <a:custGeom>
              <a:avLst/>
              <a:gdLst>
                <a:gd name="connsiteX0" fmla="*/ 10142 w 125938"/>
                <a:gd name="connsiteY0" fmla="*/ 28711 h 125938"/>
                <a:gd name="connsiteX1" fmla="*/ 28711 w 125938"/>
                <a:gd name="connsiteY1" fmla="*/ 115796 h 125938"/>
                <a:gd name="connsiteX2" fmla="*/ 115796 w 125938"/>
                <a:gd name="connsiteY2" fmla="*/ 97228 h 125938"/>
                <a:gd name="connsiteX3" fmla="*/ 97228 w 125938"/>
                <a:gd name="connsiteY3" fmla="*/ 10143 h 125938"/>
                <a:gd name="connsiteX4" fmla="*/ 10142 w 125938"/>
                <a:gd name="connsiteY4" fmla="*/ 28711 h 125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38" h="125938">
                  <a:moveTo>
                    <a:pt x="10142" y="28711"/>
                  </a:moveTo>
                  <a:cubicBezTo>
                    <a:pt x="-8768" y="57899"/>
                    <a:pt x="-478" y="96886"/>
                    <a:pt x="28711" y="115796"/>
                  </a:cubicBezTo>
                  <a:cubicBezTo>
                    <a:pt x="57899" y="134707"/>
                    <a:pt x="96886" y="126417"/>
                    <a:pt x="115796" y="97228"/>
                  </a:cubicBezTo>
                  <a:cubicBezTo>
                    <a:pt x="134707" y="68040"/>
                    <a:pt x="126417" y="29053"/>
                    <a:pt x="97228" y="10143"/>
                  </a:cubicBezTo>
                  <a:cubicBezTo>
                    <a:pt x="68040" y="-8768"/>
                    <a:pt x="29053" y="-478"/>
                    <a:pt x="10142" y="28711"/>
                  </a:cubicBezTo>
                  <a:close/>
                </a:path>
              </a:pathLst>
            </a:custGeom>
            <a:solidFill>
              <a:schemeClr val="accent2"/>
            </a:solidFill>
            <a:ln w="684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288C9C3-C4F8-9BD6-4971-A1BEE8BD0789}"/>
                </a:ext>
              </a:extLst>
            </p:cNvPr>
            <p:cNvSpPr/>
            <p:nvPr/>
          </p:nvSpPr>
          <p:spPr>
            <a:xfrm>
              <a:off x="7183101" y="4275134"/>
              <a:ext cx="134151" cy="134151"/>
            </a:xfrm>
            <a:custGeom>
              <a:avLst/>
              <a:gdLst>
                <a:gd name="connsiteX0" fmla="*/ 8119 w 100789"/>
                <a:gd name="connsiteY0" fmla="*/ 22988 h 100789"/>
                <a:gd name="connsiteX1" fmla="*/ 22988 w 100789"/>
                <a:gd name="connsiteY1" fmla="*/ 92670 h 100789"/>
                <a:gd name="connsiteX2" fmla="*/ 92670 w 100789"/>
                <a:gd name="connsiteY2" fmla="*/ 77802 h 100789"/>
                <a:gd name="connsiteX3" fmla="*/ 77802 w 100789"/>
                <a:gd name="connsiteY3" fmla="*/ 8119 h 100789"/>
                <a:gd name="connsiteX4" fmla="*/ 8119 w 100789"/>
                <a:gd name="connsiteY4" fmla="*/ 22988 h 100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9" h="100789">
                  <a:moveTo>
                    <a:pt x="8119" y="22988"/>
                  </a:moveTo>
                  <a:cubicBezTo>
                    <a:pt x="-7023" y="46352"/>
                    <a:pt x="-377" y="77528"/>
                    <a:pt x="22988" y="92670"/>
                  </a:cubicBezTo>
                  <a:cubicBezTo>
                    <a:pt x="46352" y="107812"/>
                    <a:pt x="77528" y="101166"/>
                    <a:pt x="92670" y="77802"/>
                  </a:cubicBezTo>
                  <a:cubicBezTo>
                    <a:pt x="107812" y="54437"/>
                    <a:pt x="101166" y="23262"/>
                    <a:pt x="77802" y="8119"/>
                  </a:cubicBezTo>
                  <a:cubicBezTo>
                    <a:pt x="54437" y="-7023"/>
                    <a:pt x="23262" y="-377"/>
                    <a:pt x="8119" y="22988"/>
                  </a:cubicBezTo>
                  <a:close/>
                </a:path>
              </a:pathLst>
            </a:custGeom>
            <a:solidFill>
              <a:schemeClr val="accent2"/>
            </a:solidFill>
            <a:ln w="684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2AF71F6F-8F99-47E8-AC63-15BE701E28C0}"/>
                </a:ext>
              </a:extLst>
            </p:cNvPr>
            <p:cNvSpPr/>
            <p:nvPr/>
          </p:nvSpPr>
          <p:spPr>
            <a:xfrm>
              <a:off x="7304113" y="2593452"/>
              <a:ext cx="129334" cy="129334"/>
            </a:xfrm>
            <a:custGeom>
              <a:avLst/>
              <a:gdLst>
                <a:gd name="connsiteX0" fmla="*/ 75033 w 97170"/>
                <a:gd name="connsiteY0" fmla="*/ 7817 h 97170"/>
                <a:gd name="connsiteX1" fmla="*/ 7817 w 97170"/>
                <a:gd name="connsiteY1" fmla="*/ 22137 h 97170"/>
                <a:gd name="connsiteX2" fmla="*/ 22137 w 97170"/>
                <a:gd name="connsiteY2" fmla="*/ 89353 h 97170"/>
                <a:gd name="connsiteX3" fmla="*/ 89353 w 97170"/>
                <a:gd name="connsiteY3" fmla="*/ 75033 h 97170"/>
                <a:gd name="connsiteX4" fmla="*/ 75033 w 97170"/>
                <a:gd name="connsiteY4" fmla="*/ 7817 h 97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0" h="97170">
                  <a:moveTo>
                    <a:pt x="75033" y="7817"/>
                  </a:moveTo>
                  <a:cubicBezTo>
                    <a:pt x="52491" y="-6777"/>
                    <a:pt x="22411" y="-336"/>
                    <a:pt x="7817" y="22137"/>
                  </a:cubicBezTo>
                  <a:cubicBezTo>
                    <a:pt x="-6777" y="44611"/>
                    <a:pt x="-336" y="74759"/>
                    <a:pt x="22137" y="89353"/>
                  </a:cubicBezTo>
                  <a:cubicBezTo>
                    <a:pt x="44611" y="103947"/>
                    <a:pt x="74759" y="97507"/>
                    <a:pt x="89353" y="75033"/>
                  </a:cubicBezTo>
                  <a:cubicBezTo>
                    <a:pt x="103947" y="52559"/>
                    <a:pt x="97507" y="22411"/>
                    <a:pt x="75033" y="7817"/>
                  </a:cubicBezTo>
                  <a:close/>
                </a:path>
              </a:pathLst>
            </a:custGeom>
            <a:solidFill>
              <a:schemeClr val="accent2"/>
            </a:solidFill>
            <a:ln w="684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40C4BD6C-7C41-3803-A27D-C2F208D4230F}"/>
                </a:ext>
              </a:extLst>
            </p:cNvPr>
            <p:cNvSpPr/>
            <p:nvPr/>
          </p:nvSpPr>
          <p:spPr>
            <a:xfrm>
              <a:off x="7736302" y="2830228"/>
              <a:ext cx="94976" cy="94976"/>
            </a:xfrm>
            <a:custGeom>
              <a:avLst/>
              <a:gdLst>
                <a:gd name="connsiteX0" fmla="*/ 5737 w 71357"/>
                <a:gd name="connsiteY0" fmla="*/ 16288 h 71357"/>
                <a:gd name="connsiteX1" fmla="*/ 16289 w 71357"/>
                <a:gd name="connsiteY1" fmla="*/ 65621 h 71357"/>
                <a:gd name="connsiteX2" fmla="*/ 65621 w 71357"/>
                <a:gd name="connsiteY2" fmla="*/ 55069 h 71357"/>
                <a:gd name="connsiteX3" fmla="*/ 55069 w 71357"/>
                <a:gd name="connsiteY3" fmla="*/ 5737 h 71357"/>
                <a:gd name="connsiteX4" fmla="*/ 5737 w 71357"/>
                <a:gd name="connsiteY4" fmla="*/ 16288 h 7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7" h="71357">
                  <a:moveTo>
                    <a:pt x="5737" y="16288"/>
                  </a:moveTo>
                  <a:cubicBezTo>
                    <a:pt x="-4952" y="32801"/>
                    <a:pt x="-293" y="54932"/>
                    <a:pt x="16289" y="65621"/>
                  </a:cubicBezTo>
                  <a:cubicBezTo>
                    <a:pt x="32870" y="76310"/>
                    <a:pt x="54932" y="71651"/>
                    <a:pt x="65621" y="55069"/>
                  </a:cubicBezTo>
                  <a:cubicBezTo>
                    <a:pt x="76310" y="38488"/>
                    <a:pt x="71651" y="16426"/>
                    <a:pt x="55069" y="5737"/>
                  </a:cubicBezTo>
                  <a:cubicBezTo>
                    <a:pt x="38488" y="-4952"/>
                    <a:pt x="16425" y="-293"/>
                    <a:pt x="5737" y="16288"/>
                  </a:cubicBezTo>
                  <a:close/>
                </a:path>
              </a:pathLst>
            </a:custGeom>
            <a:solidFill>
              <a:schemeClr val="accent2"/>
            </a:solidFill>
            <a:ln w="684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ECDE15EF-B238-6B09-A427-633902104BEA}"/>
                </a:ext>
              </a:extLst>
            </p:cNvPr>
            <p:cNvSpPr/>
            <p:nvPr/>
          </p:nvSpPr>
          <p:spPr>
            <a:xfrm>
              <a:off x="7503295" y="5966739"/>
              <a:ext cx="215731" cy="215772"/>
            </a:xfrm>
            <a:custGeom>
              <a:avLst/>
              <a:gdLst>
                <a:gd name="connsiteX0" fmla="*/ 13038 w 162082"/>
                <a:gd name="connsiteY0" fmla="*/ 37049 h 162113"/>
                <a:gd name="connsiteX1" fmla="*/ 36951 w 162082"/>
                <a:gd name="connsiteY1" fmla="*/ 149076 h 162113"/>
                <a:gd name="connsiteX2" fmla="*/ 149045 w 162082"/>
                <a:gd name="connsiteY2" fmla="*/ 125163 h 162113"/>
                <a:gd name="connsiteX3" fmla="*/ 125133 w 162082"/>
                <a:gd name="connsiteY3" fmla="*/ 13068 h 162113"/>
                <a:gd name="connsiteX4" fmla="*/ 13038 w 162082"/>
                <a:gd name="connsiteY4" fmla="*/ 36981 h 162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82" h="162113">
                  <a:moveTo>
                    <a:pt x="13038" y="37049"/>
                  </a:moveTo>
                  <a:cubicBezTo>
                    <a:pt x="-11286" y="74597"/>
                    <a:pt x="-597" y="124752"/>
                    <a:pt x="36951" y="149076"/>
                  </a:cubicBezTo>
                  <a:cubicBezTo>
                    <a:pt x="74498" y="173399"/>
                    <a:pt x="124653" y="162711"/>
                    <a:pt x="149045" y="125163"/>
                  </a:cubicBezTo>
                  <a:cubicBezTo>
                    <a:pt x="173369" y="87615"/>
                    <a:pt x="162680" y="37460"/>
                    <a:pt x="125133" y="13068"/>
                  </a:cubicBezTo>
                  <a:cubicBezTo>
                    <a:pt x="87585" y="-11324"/>
                    <a:pt x="37430" y="-567"/>
                    <a:pt x="13038" y="36981"/>
                  </a:cubicBezTo>
                  <a:close/>
                </a:path>
              </a:pathLst>
            </a:custGeom>
            <a:solidFill>
              <a:schemeClr val="accent2"/>
            </a:solidFill>
            <a:ln w="6840"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9022AE3A-B72A-72CC-CB42-4E414D98C7AC}"/>
                </a:ext>
              </a:extLst>
            </p:cNvPr>
            <p:cNvSpPr/>
            <p:nvPr/>
          </p:nvSpPr>
          <p:spPr>
            <a:xfrm>
              <a:off x="7465414" y="5462120"/>
              <a:ext cx="137024" cy="136983"/>
            </a:xfrm>
            <a:custGeom>
              <a:avLst/>
              <a:gdLst>
                <a:gd name="connsiteX0" fmla="*/ 8289 w 102948"/>
                <a:gd name="connsiteY0" fmla="*/ 23469 h 102917"/>
                <a:gd name="connsiteX1" fmla="*/ 23500 w 102948"/>
                <a:gd name="connsiteY1" fmla="*/ 94659 h 102917"/>
                <a:gd name="connsiteX2" fmla="*/ 94690 w 102948"/>
                <a:gd name="connsiteY2" fmla="*/ 79448 h 102917"/>
                <a:gd name="connsiteX3" fmla="*/ 79479 w 102948"/>
                <a:gd name="connsiteY3" fmla="*/ 8259 h 102917"/>
                <a:gd name="connsiteX4" fmla="*/ 8289 w 102948"/>
                <a:gd name="connsiteY4" fmla="*/ 23469 h 102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48" h="102917">
                  <a:moveTo>
                    <a:pt x="8289" y="23469"/>
                  </a:moveTo>
                  <a:cubicBezTo>
                    <a:pt x="-7196" y="47314"/>
                    <a:pt x="-344" y="79243"/>
                    <a:pt x="23500" y="94659"/>
                  </a:cubicBezTo>
                  <a:cubicBezTo>
                    <a:pt x="47344" y="110076"/>
                    <a:pt x="79273" y="103292"/>
                    <a:pt x="94690" y="79448"/>
                  </a:cubicBezTo>
                  <a:cubicBezTo>
                    <a:pt x="110106" y="55604"/>
                    <a:pt x="103323" y="23675"/>
                    <a:pt x="79479" y="8259"/>
                  </a:cubicBezTo>
                  <a:cubicBezTo>
                    <a:pt x="55635" y="-7158"/>
                    <a:pt x="23705" y="-375"/>
                    <a:pt x="8289" y="23469"/>
                  </a:cubicBezTo>
                  <a:close/>
                </a:path>
              </a:pathLst>
            </a:custGeom>
            <a:solidFill>
              <a:schemeClr val="accent2"/>
            </a:solidFill>
            <a:ln w="6840"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D557E3F9-0495-D06E-AEF9-DC557025A442}"/>
                </a:ext>
              </a:extLst>
            </p:cNvPr>
            <p:cNvSpPr/>
            <p:nvPr/>
          </p:nvSpPr>
          <p:spPr>
            <a:xfrm>
              <a:off x="7742242" y="4157490"/>
              <a:ext cx="98688" cy="98688"/>
            </a:xfrm>
            <a:custGeom>
              <a:avLst/>
              <a:gdLst>
                <a:gd name="connsiteX0" fmla="*/ 5981 w 74145"/>
                <a:gd name="connsiteY0" fmla="*/ 16913 h 74145"/>
                <a:gd name="connsiteX1" fmla="*/ 16944 w 74145"/>
                <a:gd name="connsiteY1" fmla="*/ 68164 h 74145"/>
                <a:gd name="connsiteX2" fmla="*/ 68195 w 74145"/>
                <a:gd name="connsiteY2" fmla="*/ 57201 h 74145"/>
                <a:gd name="connsiteX3" fmla="*/ 57232 w 74145"/>
                <a:gd name="connsiteY3" fmla="*/ 5951 h 74145"/>
                <a:gd name="connsiteX4" fmla="*/ 5981 w 74145"/>
                <a:gd name="connsiteY4" fmla="*/ 16913 h 74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5" h="74145">
                  <a:moveTo>
                    <a:pt x="5981" y="16913"/>
                  </a:moveTo>
                  <a:cubicBezTo>
                    <a:pt x="-5188" y="34111"/>
                    <a:pt x="-254" y="57065"/>
                    <a:pt x="16944" y="68164"/>
                  </a:cubicBezTo>
                  <a:cubicBezTo>
                    <a:pt x="34142" y="79333"/>
                    <a:pt x="57095" y="74399"/>
                    <a:pt x="68195" y="57201"/>
                  </a:cubicBezTo>
                  <a:cubicBezTo>
                    <a:pt x="79295" y="40004"/>
                    <a:pt x="74430" y="17050"/>
                    <a:pt x="57232" y="5951"/>
                  </a:cubicBezTo>
                  <a:cubicBezTo>
                    <a:pt x="40034" y="-5149"/>
                    <a:pt x="17081" y="-285"/>
                    <a:pt x="5981" y="16913"/>
                  </a:cubicBezTo>
                  <a:close/>
                </a:path>
              </a:pathLst>
            </a:custGeom>
            <a:solidFill>
              <a:schemeClr val="accent2"/>
            </a:solidFill>
            <a:ln w="6840" cap="flat">
              <a:noFill/>
              <a:prstDash val="solid"/>
              <a:miter/>
            </a:ln>
          </p:spPr>
          <p:txBody>
            <a:bodyPr rtlCol="0" anchor="ctr"/>
            <a:lstStyle/>
            <a:p>
              <a:endParaRPr lang="en-US"/>
            </a:p>
          </p:txBody>
        </p:sp>
      </p:grpSp>
      <p:grpSp>
        <p:nvGrpSpPr>
          <p:cNvPr id="62" name="Group 61">
            <a:extLst>
              <a:ext uri="{FF2B5EF4-FFF2-40B4-BE49-F238E27FC236}">
                <a16:creationId xmlns:a16="http://schemas.microsoft.com/office/drawing/2014/main" id="{69F7910F-6EDE-0C13-BD9E-94ABFC357117}"/>
              </a:ext>
            </a:extLst>
          </p:cNvPr>
          <p:cNvGrpSpPr/>
          <p:nvPr/>
        </p:nvGrpSpPr>
        <p:grpSpPr>
          <a:xfrm>
            <a:off x="8162026" y="2160267"/>
            <a:ext cx="2687780" cy="12700"/>
            <a:chOff x="557908" y="2615363"/>
            <a:chExt cx="2687780" cy="12700"/>
          </a:xfrm>
        </p:grpSpPr>
        <p:cxnSp>
          <p:nvCxnSpPr>
            <p:cNvPr id="63" name="Straight Connector 62">
              <a:extLst>
                <a:ext uri="{FF2B5EF4-FFF2-40B4-BE49-F238E27FC236}">
                  <a16:creationId xmlns:a16="http://schemas.microsoft.com/office/drawing/2014/main" id="{56DB70FD-8C83-A4F1-42DE-2502DD82318F}"/>
                </a:ext>
              </a:extLst>
            </p:cNvPr>
            <p:cNvCxnSpPr>
              <a:cxnSpLocks/>
            </p:cNvCxnSpPr>
            <p:nvPr/>
          </p:nvCxnSpPr>
          <p:spPr>
            <a:xfrm>
              <a:off x="558800" y="2615363"/>
              <a:ext cx="2686888"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62403B6D-197D-ECBB-1669-F05A37AC3930}"/>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66" name="Group 65">
            <a:extLst>
              <a:ext uri="{FF2B5EF4-FFF2-40B4-BE49-F238E27FC236}">
                <a16:creationId xmlns:a16="http://schemas.microsoft.com/office/drawing/2014/main" id="{5E5C618A-4509-DEC5-43EF-FC15B4407621}"/>
              </a:ext>
            </a:extLst>
          </p:cNvPr>
          <p:cNvGrpSpPr/>
          <p:nvPr/>
        </p:nvGrpSpPr>
        <p:grpSpPr>
          <a:xfrm>
            <a:off x="8497826" y="3564287"/>
            <a:ext cx="2689228" cy="12700"/>
            <a:chOff x="557908" y="2615363"/>
            <a:chExt cx="2689228" cy="12700"/>
          </a:xfrm>
        </p:grpSpPr>
        <p:cxnSp>
          <p:nvCxnSpPr>
            <p:cNvPr id="67" name="Straight Connector 66">
              <a:extLst>
                <a:ext uri="{FF2B5EF4-FFF2-40B4-BE49-F238E27FC236}">
                  <a16:creationId xmlns:a16="http://schemas.microsoft.com/office/drawing/2014/main" id="{2849C005-17F1-7221-337F-97C74F883F5D}"/>
                </a:ext>
              </a:extLst>
            </p:cNvPr>
            <p:cNvCxnSpPr>
              <a:cxnSpLocks/>
            </p:cNvCxnSpPr>
            <p:nvPr/>
          </p:nvCxnSpPr>
          <p:spPr>
            <a:xfrm>
              <a:off x="558800" y="2615363"/>
              <a:ext cx="2688336"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2E0984D0-90FB-D2B3-6887-3B205B8CC20E}"/>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70" name="Group 69">
            <a:extLst>
              <a:ext uri="{FF2B5EF4-FFF2-40B4-BE49-F238E27FC236}">
                <a16:creationId xmlns:a16="http://schemas.microsoft.com/office/drawing/2014/main" id="{D642209C-FA01-608A-BBF1-8FCACF079FB1}"/>
              </a:ext>
            </a:extLst>
          </p:cNvPr>
          <p:cNvGrpSpPr/>
          <p:nvPr/>
        </p:nvGrpSpPr>
        <p:grpSpPr>
          <a:xfrm>
            <a:off x="8162026" y="4898933"/>
            <a:ext cx="2689228" cy="12700"/>
            <a:chOff x="557908" y="2615363"/>
            <a:chExt cx="2689228" cy="12700"/>
          </a:xfrm>
        </p:grpSpPr>
        <p:cxnSp>
          <p:nvCxnSpPr>
            <p:cNvPr id="71" name="Straight Connector 70">
              <a:extLst>
                <a:ext uri="{FF2B5EF4-FFF2-40B4-BE49-F238E27FC236}">
                  <a16:creationId xmlns:a16="http://schemas.microsoft.com/office/drawing/2014/main" id="{672E5134-9D16-2796-27DB-D3F433AA44E2}"/>
                </a:ext>
              </a:extLst>
            </p:cNvPr>
            <p:cNvCxnSpPr>
              <a:cxnSpLocks/>
            </p:cNvCxnSpPr>
            <p:nvPr/>
          </p:nvCxnSpPr>
          <p:spPr>
            <a:xfrm>
              <a:off x="558800" y="2615363"/>
              <a:ext cx="2688336"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4F728E4-2691-39B8-5902-EC0589061021}"/>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74" name="Group 73">
            <a:extLst>
              <a:ext uri="{FF2B5EF4-FFF2-40B4-BE49-F238E27FC236}">
                <a16:creationId xmlns:a16="http://schemas.microsoft.com/office/drawing/2014/main" id="{903D3D4F-9458-4D70-159F-33A6079C3244}"/>
              </a:ext>
            </a:extLst>
          </p:cNvPr>
          <p:cNvGrpSpPr/>
          <p:nvPr/>
        </p:nvGrpSpPr>
        <p:grpSpPr>
          <a:xfrm flipH="1">
            <a:off x="1263186" y="4898933"/>
            <a:ext cx="2688336" cy="12700"/>
            <a:chOff x="557908" y="2615363"/>
            <a:chExt cx="2688336" cy="12700"/>
          </a:xfrm>
        </p:grpSpPr>
        <p:cxnSp>
          <p:nvCxnSpPr>
            <p:cNvPr id="75" name="Straight Connector 74">
              <a:extLst>
                <a:ext uri="{FF2B5EF4-FFF2-40B4-BE49-F238E27FC236}">
                  <a16:creationId xmlns:a16="http://schemas.microsoft.com/office/drawing/2014/main" id="{C83C3B1A-23D8-55C7-674E-48C555939C4A}"/>
                </a:ext>
              </a:extLst>
            </p:cNvPr>
            <p:cNvCxnSpPr>
              <a:cxnSpLocks/>
            </p:cNvCxnSpPr>
            <p:nvPr/>
          </p:nvCxnSpPr>
          <p:spPr>
            <a:xfrm>
              <a:off x="557908" y="2615363"/>
              <a:ext cx="2688336"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43C64C4C-E0F7-C5E7-A837-C8DCAAF2160F}"/>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78" name="Group 77">
            <a:extLst>
              <a:ext uri="{FF2B5EF4-FFF2-40B4-BE49-F238E27FC236}">
                <a16:creationId xmlns:a16="http://schemas.microsoft.com/office/drawing/2014/main" id="{12288753-3A00-D4B2-BD82-E65E5F67278B}"/>
              </a:ext>
            </a:extLst>
          </p:cNvPr>
          <p:cNvGrpSpPr/>
          <p:nvPr/>
        </p:nvGrpSpPr>
        <p:grpSpPr>
          <a:xfrm flipH="1">
            <a:off x="819967" y="3554761"/>
            <a:ext cx="2688336" cy="12700"/>
            <a:chOff x="557908" y="2615363"/>
            <a:chExt cx="2688336" cy="12700"/>
          </a:xfrm>
        </p:grpSpPr>
        <p:cxnSp>
          <p:nvCxnSpPr>
            <p:cNvPr id="79" name="Straight Connector 78">
              <a:extLst>
                <a:ext uri="{FF2B5EF4-FFF2-40B4-BE49-F238E27FC236}">
                  <a16:creationId xmlns:a16="http://schemas.microsoft.com/office/drawing/2014/main" id="{1A4CDBC8-F4C9-1DF6-9E7F-5A3C3D83C146}"/>
                </a:ext>
              </a:extLst>
            </p:cNvPr>
            <p:cNvCxnSpPr>
              <a:cxnSpLocks/>
            </p:cNvCxnSpPr>
            <p:nvPr/>
          </p:nvCxnSpPr>
          <p:spPr>
            <a:xfrm>
              <a:off x="557908" y="2615363"/>
              <a:ext cx="2688336"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4F350559-F74B-3EC7-E5F3-12F9AB2E4274}"/>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82" name="Group 81">
            <a:extLst>
              <a:ext uri="{FF2B5EF4-FFF2-40B4-BE49-F238E27FC236}">
                <a16:creationId xmlns:a16="http://schemas.microsoft.com/office/drawing/2014/main" id="{30BB8726-3BE8-2108-92DD-DD03FE332CFD}"/>
              </a:ext>
            </a:extLst>
          </p:cNvPr>
          <p:cNvGrpSpPr/>
          <p:nvPr/>
        </p:nvGrpSpPr>
        <p:grpSpPr>
          <a:xfrm flipH="1">
            <a:off x="1263186" y="2159968"/>
            <a:ext cx="2688336" cy="12700"/>
            <a:chOff x="557908" y="2615363"/>
            <a:chExt cx="2688336" cy="12700"/>
          </a:xfrm>
        </p:grpSpPr>
        <p:cxnSp>
          <p:nvCxnSpPr>
            <p:cNvPr id="83" name="Straight Connector 82">
              <a:extLst>
                <a:ext uri="{FF2B5EF4-FFF2-40B4-BE49-F238E27FC236}">
                  <a16:creationId xmlns:a16="http://schemas.microsoft.com/office/drawing/2014/main" id="{9DDF727A-B2EE-F979-DCDA-4EECBF0C7A65}"/>
                </a:ext>
              </a:extLst>
            </p:cNvPr>
            <p:cNvCxnSpPr>
              <a:cxnSpLocks/>
            </p:cNvCxnSpPr>
            <p:nvPr/>
          </p:nvCxnSpPr>
          <p:spPr>
            <a:xfrm>
              <a:off x="557908" y="2615363"/>
              <a:ext cx="2688336"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805A57B0-10E9-84BD-A3C1-AAD674F5B412}"/>
                </a:ext>
              </a:extLst>
            </p:cNvPr>
            <p:cNvCxnSpPr/>
            <p:nvPr/>
          </p:nvCxnSpPr>
          <p:spPr>
            <a:xfrm>
              <a:off x="557908" y="2628063"/>
              <a:ext cx="293885" cy="0"/>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 name="Footer Placeholder 1">
            <a:extLst>
              <a:ext uri="{FF2B5EF4-FFF2-40B4-BE49-F238E27FC236}">
                <a16:creationId xmlns:a16="http://schemas.microsoft.com/office/drawing/2014/main" id="{191DE2CC-93C2-4BD9-F5C0-FE21435B1062}"/>
              </a:ext>
            </a:extLst>
          </p:cNvPr>
          <p:cNvSpPr>
            <a:spLocks noGrp="1"/>
          </p:cNvSpPr>
          <p:nvPr>
            <p:ph type="ftr" sz="quarter" idx="5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37960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0A5A2C0-C203-D090-773D-5A0BE455784D}"/>
              </a:ext>
            </a:extLst>
          </p:cNvPr>
          <p:cNvSpPr>
            <a:spLocks noGrp="1"/>
          </p:cNvSpPr>
          <p:nvPr>
            <p:ph type="ctrTitle"/>
          </p:nvPr>
        </p:nvSpPr>
        <p:spPr/>
        <p:txBody>
          <a:bodyPr/>
          <a:lstStyle/>
          <a:p>
            <a:r>
              <a:rPr lang="en-US" dirty="0"/>
              <a:t>Deal Flow</a:t>
            </a:r>
          </a:p>
        </p:txBody>
      </p:sp>
      <p:sp>
        <p:nvSpPr>
          <p:cNvPr id="17" name="Trapezoid 16">
            <a:extLst>
              <a:ext uri="{FF2B5EF4-FFF2-40B4-BE49-F238E27FC236}">
                <a16:creationId xmlns:a16="http://schemas.microsoft.com/office/drawing/2014/main" id="{A9B014A4-03D0-AB2F-DD0F-4E3A428622B6}"/>
              </a:ext>
            </a:extLst>
          </p:cNvPr>
          <p:cNvSpPr/>
          <p:nvPr/>
        </p:nvSpPr>
        <p:spPr>
          <a:xfrm rot="5400000">
            <a:off x="504697" y="2524069"/>
            <a:ext cx="3266536" cy="3767930"/>
          </a:xfrm>
          <a:prstGeom prst="trapezoid">
            <a:avLst>
              <a:gd name="adj" fmla="val 15112"/>
            </a:avLst>
          </a:prstGeom>
          <a:solidFill>
            <a:schemeClr val="bg1"/>
          </a:solid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a:extLst>
              <a:ext uri="{FF2B5EF4-FFF2-40B4-BE49-F238E27FC236}">
                <a16:creationId xmlns:a16="http://schemas.microsoft.com/office/drawing/2014/main" id="{94E4F2E7-5070-9A1E-9691-3B4802438DA1}"/>
              </a:ext>
            </a:extLst>
          </p:cNvPr>
          <p:cNvSpPr/>
          <p:nvPr/>
        </p:nvSpPr>
        <p:spPr>
          <a:xfrm rot="5400000">
            <a:off x="4923412" y="2524069"/>
            <a:ext cx="2267567" cy="3767930"/>
          </a:xfrm>
          <a:prstGeom prst="trapezoid">
            <a:avLst>
              <a:gd name="adj" fmla="val 18844"/>
            </a:avLst>
          </a:prstGeom>
          <a:solidFill>
            <a:schemeClr val="bg1"/>
          </a:solid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apezoid 18">
            <a:extLst>
              <a:ext uri="{FF2B5EF4-FFF2-40B4-BE49-F238E27FC236}">
                <a16:creationId xmlns:a16="http://schemas.microsoft.com/office/drawing/2014/main" id="{B9516937-E5D4-2506-BC42-0B6D3593EFC4}"/>
              </a:ext>
            </a:extLst>
          </p:cNvPr>
          <p:cNvSpPr/>
          <p:nvPr/>
        </p:nvSpPr>
        <p:spPr>
          <a:xfrm rot="5400000">
            <a:off x="9432995" y="2342686"/>
            <a:ext cx="1387314" cy="4130696"/>
          </a:xfrm>
          <a:prstGeom prst="trapezoid">
            <a:avLst>
              <a:gd name="adj" fmla="val 27454"/>
            </a:avLst>
          </a:prstGeom>
          <a:solidFill>
            <a:schemeClr val="bg1"/>
          </a:solid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380B70F-6453-8651-2E38-B5E70AFB62BA}"/>
              </a:ext>
            </a:extLst>
          </p:cNvPr>
          <p:cNvSpPr/>
          <p:nvPr/>
        </p:nvSpPr>
        <p:spPr>
          <a:xfrm>
            <a:off x="8924180" y="4577390"/>
            <a:ext cx="219717" cy="21971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70CA74B-F6D7-E1E6-B12A-C5773FE551C1}"/>
              </a:ext>
            </a:extLst>
          </p:cNvPr>
          <p:cNvSpPr/>
          <p:nvPr/>
        </p:nvSpPr>
        <p:spPr>
          <a:xfrm>
            <a:off x="9259180" y="3982976"/>
            <a:ext cx="277438" cy="277438"/>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BDEA708-5086-45AB-EBD2-87D3F2430D08}"/>
              </a:ext>
            </a:extLst>
          </p:cNvPr>
          <p:cNvSpPr/>
          <p:nvPr/>
        </p:nvSpPr>
        <p:spPr>
          <a:xfrm>
            <a:off x="9588590" y="4420662"/>
            <a:ext cx="317856" cy="31785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5FF206E-9703-9910-4EC0-61365A9688CF}"/>
              </a:ext>
            </a:extLst>
          </p:cNvPr>
          <p:cNvSpPr/>
          <p:nvPr/>
        </p:nvSpPr>
        <p:spPr>
          <a:xfrm>
            <a:off x="9947722" y="4106427"/>
            <a:ext cx="207664" cy="2076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43A60C69-FD2F-63C5-F371-D782026F9B6C}"/>
              </a:ext>
            </a:extLst>
          </p:cNvPr>
          <p:cNvSpPr/>
          <p:nvPr/>
        </p:nvSpPr>
        <p:spPr>
          <a:xfrm>
            <a:off x="10339254" y="4408034"/>
            <a:ext cx="171106" cy="171106"/>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0DC74F5-AD0C-4311-4EFE-85E34E87EB81}"/>
              </a:ext>
            </a:extLst>
          </p:cNvPr>
          <p:cNvSpPr txBox="1"/>
          <p:nvPr/>
        </p:nvSpPr>
        <p:spPr>
          <a:xfrm>
            <a:off x="4785643" y="2463946"/>
            <a:ext cx="2113667" cy="430181"/>
          </a:xfrm>
          <a:prstGeom prst="rect">
            <a:avLst/>
          </a:prstGeom>
        </p:spPr>
        <p:txBody>
          <a:bodyPr vert="horz" lIns="0" tIns="45720" rIns="91440" bIns="45720" rtlCol="0" anchor="t">
            <a:noAutofit/>
          </a:bodyPr>
          <a:lstStyle>
            <a:lvl1pPr indent="0" defTabSz="914400">
              <a:lnSpc>
                <a:spcPct val="90000"/>
              </a:lnSpc>
              <a:spcBef>
                <a:spcPts val="1000"/>
              </a:spcBef>
              <a:buFont typeface="Aptos" panose="020B0004020202020204" pitchFamily="34" charset="0"/>
              <a:buNone/>
              <a:defRPr sz="1600">
                <a:solidFill>
                  <a:srgbClr val="000000"/>
                </a:solidFill>
                <a:latin typeface="Tenorite" panose="00000500000000000000" pitchFamily="2" charset="0"/>
                <a:cs typeface="Aptos" panose="020B0004020202020204" pitchFamily="34" charset="0"/>
              </a:defRPr>
            </a:lvl1pPr>
            <a:lvl2pPr marL="685800" indent="-228600" defTabSz="914400">
              <a:lnSpc>
                <a:spcPct val="90000"/>
              </a:lnSpc>
              <a:spcBef>
                <a:spcPts val="500"/>
              </a:spcBef>
              <a:buFont typeface="Aptos" panose="020B0004020202020204" pitchFamily="34" charset="0"/>
              <a:buChar char="•"/>
              <a:defRPr sz="2400"/>
            </a:lvl2pPr>
            <a:lvl3pPr marL="1143000" indent="-228600" defTabSz="914400">
              <a:lnSpc>
                <a:spcPct val="90000"/>
              </a:lnSpc>
              <a:spcBef>
                <a:spcPts val="500"/>
              </a:spcBef>
              <a:buFont typeface="Aptos" panose="020B0004020202020204" pitchFamily="34" charset="0"/>
              <a:buChar char="•"/>
              <a:defRPr sz="2000"/>
            </a:lvl3pPr>
            <a:lvl4pPr marL="1600200" indent="-228600" defTabSz="914400">
              <a:lnSpc>
                <a:spcPct val="90000"/>
              </a:lnSpc>
              <a:spcBef>
                <a:spcPts val="500"/>
              </a:spcBef>
              <a:buFont typeface="Aptos" panose="020B0004020202020204" pitchFamily="34" charset="0"/>
              <a:buChar char="•"/>
            </a:lvl4pPr>
            <a:lvl5pPr marL="2057400" indent="-228600" defTabSz="914400">
              <a:lnSpc>
                <a:spcPct val="90000"/>
              </a:lnSpc>
              <a:spcBef>
                <a:spcPts val="500"/>
              </a:spcBef>
              <a:buFont typeface="Aptos" panose="020B0004020202020204" pitchFamily="34" charset="0"/>
              <a:buChar char="•"/>
            </a:lvl5pPr>
            <a:lvl6pPr marL="2514600" indent="-228600" defTabSz="914400">
              <a:lnSpc>
                <a:spcPct val="90000"/>
              </a:lnSpc>
              <a:spcBef>
                <a:spcPts val="500"/>
              </a:spcBef>
              <a:buFont typeface="Aptos" panose="020B0004020202020204" pitchFamily="34" charset="0"/>
              <a:buChar char="•"/>
            </a:lvl6pPr>
            <a:lvl7pPr marL="2971800" indent="-228600" defTabSz="914400">
              <a:lnSpc>
                <a:spcPct val="90000"/>
              </a:lnSpc>
              <a:spcBef>
                <a:spcPts val="500"/>
              </a:spcBef>
              <a:buFont typeface="Aptos" panose="020B0004020202020204" pitchFamily="34" charset="0"/>
              <a:buChar char="•"/>
            </a:lvl7pPr>
            <a:lvl8pPr marL="3429000" indent="-228600" defTabSz="914400">
              <a:lnSpc>
                <a:spcPct val="90000"/>
              </a:lnSpc>
              <a:spcBef>
                <a:spcPts val="500"/>
              </a:spcBef>
              <a:buFont typeface="Aptos" panose="020B0004020202020204" pitchFamily="34" charset="0"/>
              <a:buChar char="•"/>
            </a:lvl8pPr>
            <a:lvl9pPr marL="3886200" indent="-228600" defTabSz="914400">
              <a:lnSpc>
                <a:spcPct val="90000"/>
              </a:lnSpc>
              <a:spcBef>
                <a:spcPts val="500"/>
              </a:spcBef>
              <a:buFont typeface="Aptos" panose="020B0004020202020204" pitchFamily="34" charset="0"/>
              <a:buChar char="•"/>
            </a:lvl9pPr>
          </a:lstStyle>
          <a:p>
            <a:r>
              <a:rPr lang="en-US" dirty="0">
                <a:latin typeface="+mn-lt"/>
              </a:rPr>
              <a:t>Reviewed </a:t>
            </a:r>
            <a:br>
              <a:rPr lang="en-US" dirty="0">
                <a:latin typeface="+mn-lt"/>
              </a:rPr>
            </a:br>
            <a:r>
              <a:rPr lang="en-US" b="1" dirty="0">
                <a:latin typeface="+mn-lt"/>
              </a:rPr>
              <a:t>## Opportunities</a:t>
            </a:r>
          </a:p>
        </p:txBody>
      </p:sp>
      <p:grpSp>
        <p:nvGrpSpPr>
          <p:cNvPr id="26" name="Graphic 43">
            <a:extLst>
              <a:ext uri="{FF2B5EF4-FFF2-40B4-BE49-F238E27FC236}">
                <a16:creationId xmlns:a16="http://schemas.microsoft.com/office/drawing/2014/main" id="{19F3F67E-B190-726A-9DA4-D6A86D663404}"/>
              </a:ext>
            </a:extLst>
          </p:cNvPr>
          <p:cNvGrpSpPr/>
          <p:nvPr/>
        </p:nvGrpSpPr>
        <p:grpSpPr>
          <a:xfrm>
            <a:off x="4368959" y="2537331"/>
            <a:ext cx="283820" cy="283411"/>
            <a:chOff x="3288726" y="1752393"/>
            <a:chExt cx="202402" cy="202110"/>
          </a:xfrm>
          <a:noFill/>
        </p:grpSpPr>
        <p:sp>
          <p:nvSpPr>
            <p:cNvPr id="27" name="Freeform: Shape 26">
              <a:extLst>
                <a:ext uri="{FF2B5EF4-FFF2-40B4-BE49-F238E27FC236}">
                  <a16:creationId xmlns:a16="http://schemas.microsoft.com/office/drawing/2014/main" id="{6072BB20-EA57-1F5D-C7DE-FAB0E6FEA393}"/>
                </a:ext>
              </a:extLst>
            </p:cNvPr>
            <p:cNvSpPr/>
            <p:nvPr/>
          </p:nvSpPr>
          <p:spPr>
            <a:xfrm>
              <a:off x="3366296" y="1829957"/>
              <a:ext cx="24220" cy="24168"/>
            </a:xfrm>
            <a:custGeom>
              <a:avLst/>
              <a:gdLst>
                <a:gd name="connsiteX0" fmla="*/ 24221 w 24220"/>
                <a:gd name="connsiteY0" fmla="*/ 12084 h 24168"/>
                <a:gd name="connsiteX1" fmla="*/ 12110 w 24220"/>
                <a:gd name="connsiteY1" fmla="*/ 24169 h 24168"/>
                <a:gd name="connsiteX2" fmla="*/ 0 w 24220"/>
                <a:gd name="connsiteY2" fmla="*/ 12084 h 24168"/>
                <a:gd name="connsiteX3" fmla="*/ 12110 w 24220"/>
                <a:gd name="connsiteY3" fmla="*/ 0 h 24168"/>
                <a:gd name="connsiteX4" fmla="*/ 24221 w 24220"/>
                <a:gd name="connsiteY4" fmla="*/ 12084 h 24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0" h="24168">
                  <a:moveTo>
                    <a:pt x="24221" y="12084"/>
                  </a:moveTo>
                  <a:cubicBezTo>
                    <a:pt x="24221" y="18758"/>
                    <a:pt x="18799" y="24169"/>
                    <a:pt x="12110" y="24169"/>
                  </a:cubicBezTo>
                  <a:cubicBezTo>
                    <a:pt x="5422" y="24169"/>
                    <a:pt x="0" y="18758"/>
                    <a:pt x="0" y="12084"/>
                  </a:cubicBezTo>
                  <a:cubicBezTo>
                    <a:pt x="0" y="5410"/>
                    <a:pt x="5422" y="0"/>
                    <a:pt x="12110" y="0"/>
                  </a:cubicBezTo>
                  <a:cubicBezTo>
                    <a:pt x="18799" y="0"/>
                    <a:pt x="24221" y="5410"/>
                    <a:pt x="24221" y="12084"/>
                  </a:cubicBezTo>
                  <a:close/>
                </a:path>
              </a:pathLst>
            </a:custGeom>
            <a:noFill/>
            <a:ln w="12700" cap="rnd">
              <a:solidFill>
                <a:srgbClr val="174069"/>
              </a:solidFill>
              <a:prstDash val="solid"/>
              <a:round/>
            </a:ln>
          </p:spPr>
          <p:txBody>
            <a:bodyPr rtlCol="0" anchor="ctr"/>
            <a:lstStyle/>
            <a:p>
              <a:endParaRPr lang="en-US"/>
            </a:p>
          </p:txBody>
        </p:sp>
        <p:grpSp>
          <p:nvGrpSpPr>
            <p:cNvPr id="28" name="Graphic 43">
              <a:extLst>
                <a:ext uri="{FF2B5EF4-FFF2-40B4-BE49-F238E27FC236}">
                  <a16:creationId xmlns:a16="http://schemas.microsoft.com/office/drawing/2014/main" id="{B8411E06-02CB-AC2B-AF6F-1A79E20E924C}"/>
                </a:ext>
              </a:extLst>
            </p:cNvPr>
            <p:cNvGrpSpPr/>
            <p:nvPr/>
          </p:nvGrpSpPr>
          <p:grpSpPr>
            <a:xfrm>
              <a:off x="3288726" y="1752393"/>
              <a:ext cx="202402" cy="202110"/>
              <a:chOff x="3288726" y="1752393"/>
              <a:chExt cx="202402" cy="202110"/>
            </a:xfrm>
            <a:noFill/>
          </p:grpSpPr>
          <p:sp>
            <p:nvSpPr>
              <p:cNvPr id="29" name="Freeform: Shape 28">
                <a:extLst>
                  <a:ext uri="{FF2B5EF4-FFF2-40B4-BE49-F238E27FC236}">
                    <a16:creationId xmlns:a16="http://schemas.microsoft.com/office/drawing/2014/main" id="{77EBD57B-2F36-9BD4-BB4D-46C285DA5C04}"/>
                  </a:ext>
                </a:extLst>
              </p:cNvPr>
              <p:cNvSpPr/>
              <p:nvPr/>
            </p:nvSpPr>
            <p:spPr>
              <a:xfrm>
                <a:off x="3439116" y="1902598"/>
                <a:ext cx="10679" cy="10658"/>
              </a:xfrm>
              <a:custGeom>
                <a:avLst/>
                <a:gdLst>
                  <a:gd name="connsiteX0" fmla="*/ 0 w 10679"/>
                  <a:gd name="connsiteY0" fmla="*/ 0 h 10658"/>
                  <a:gd name="connsiteX1" fmla="*/ 10680 w 10679"/>
                  <a:gd name="connsiteY1" fmla="*/ 10658 h 10658"/>
                </a:gdLst>
                <a:ahLst/>
                <a:cxnLst>
                  <a:cxn ang="0">
                    <a:pos x="connsiteX0" y="connsiteY0"/>
                  </a:cxn>
                  <a:cxn ang="0">
                    <a:pos x="connsiteX1" y="connsiteY1"/>
                  </a:cxn>
                </a:cxnLst>
                <a:rect l="l" t="t" r="r" b="b"/>
                <a:pathLst>
                  <a:path w="10679" h="10658">
                    <a:moveTo>
                      <a:pt x="0" y="0"/>
                    </a:moveTo>
                    <a:lnTo>
                      <a:pt x="10680" y="10658"/>
                    </a:lnTo>
                  </a:path>
                </a:pathLst>
              </a:custGeom>
              <a:ln w="12700" cap="rnd">
                <a:solidFill>
                  <a:srgbClr val="174069"/>
                </a:solidFill>
                <a:prstDash val="solid"/>
                <a:round/>
              </a:ln>
            </p:spPr>
            <p:txBody>
              <a:bodyPr rtlCol="0" anchor="ctr"/>
              <a:lstStyle/>
              <a:p>
                <a:endParaRPr lang="en-US"/>
              </a:p>
            </p:txBody>
          </p:sp>
          <p:sp>
            <p:nvSpPr>
              <p:cNvPr id="30" name="Freeform: Shape 29">
                <a:extLst>
                  <a:ext uri="{FF2B5EF4-FFF2-40B4-BE49-F238E27FC236}">
                    <a16:creationId xmlns:a16="http://schemas.microsoft.com/office/drawing/2014/main" id="{0CC5D599-EFDA-2CC8-E60B-3733577DA855}"/>
                  </a:ext>
                </a:extLst>
              </p:cNvPr>
              <p:cNvSpPr/>
              <p:nvPr/>
            </p:nvSpPr>
            <p:spPr>
              <a:xfrm>
                <a:off x="3295201" y="1758979"/>
                <a:ext cx="166730" cy="166388"/>
              </a:xfrm>
              <a:custGeom>
                <a:avLst/>
                <a:gdLst>
                  <a:gd name="connsiteX0" fmla="*/ 166730 w 166730"/>
                  <a:gd name="connsiteY0" fmla="*/ 83194 h 166388"/>
                  <a:gd name="connsiteX1" fmla="*/ 83365 w 166730"/>
                  <a:gd name="connsiteY1" fmla="*/ 166389 h 166388"/>
                  <a:gd name="connsiteX2" fmla="*/ 0 w 166730"/>
                  <a:gd name="connsiteY2" fmla="*/ 83194 h 166388"/>
                  <a:gd name="connsiteX3" fmla="*/ 83365 w 166730"/>
                  <a:gd name="connsiteY3" fmla="*/ 0 h 166388"/>
                  <a:gd name="connsiteX4" fmla="*/ 166730 w 166730"/>
                  <a:gd name="connsiteY4" fmla="*/ 83194 h 16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0" h="166388">
                    <a:moveTo>
                      <a:pt x="166730" y="83194"/>
                    </a:moveTo>
                    <a:cubicBezTo>
                      <a:pt x="166730" y="129142"/>
                      <a:pt x="129406" y="166389"/>
                      <a:pt x="83365" y="166389"/>
                    </a:cubicBezTo>
                    <a:cubicBezTo>
                      <a:pt x="37324" y="166389"/>
                      <a:pt x="0" y="129142"/>
                      <a:pt x="0" y="83194"/>
                    </a:cubicBezTo>
                    <a:cubicBezTo>
                      <a:pt x="0" y="37247"/>
                      <a:pt x="37324" y="0"/>
                      <a:pt x="83365" y="0"/>
                    </a:cubicBezTo>
                    <a:cubicBezTo>
                      <a:pt x="129406" y="0"/>
                      <a:pt x="166730" y="37247"/>
                      <a:pt x="166730" y="83194"/>
                    </a:cubicBezTo>
                    <a:close/>
                  </a:path>
                </a:pathLst>
              </a:custGeom>
              <a:noFill/>
              <a:ln w="12700" cap="rnd">
                <a:solidFill>
                  <a:srgbClr val="174069"/>
                </a:solidFill>
                <a:prstDash val="solid"/>
                <a:round/>
              </a:ln>
            </p:spPr>
            <p:txBody>
              <a:bodyPr rtlCol="0" anchor="ctr"/>
              <a:lstStyle/>
              <a:p>
                <a:endParaRPr lang="en-US"/>
              </a:p>
            </p:txBody>
          </p:sp>
          <p:sp>
            <p:nvSpPr>
              <p:cNvPr id="31" name="Freeform: Shape 30">
                <a:extLst>
                  <a:ext uri="{FF2B5EF4-FFF2-40B4-BE49-F238E27FC236}">
                    <a16:creationId xmlns:a16="http://schemas.microsoft.com/office/drawing/2014/main" id="{257378FD-22EF-C780-73B3-E93D26289EF6}"/>
                  </a:ext>
                </a:extLst>
              </p:cNvPr>
              <p:cNvSpPr/>
              <p:nvPr/>
            </p:nvSpPr>
            <p:spPr>
              <a:xfrm>
                <a:off x="3442123" y="1905600"/>
                <a:ext cx="49005" cy="48903"/>
              </a:xfrm>
              <a:custGeom>
                <a:avLst/>
                <a:gdLst>
                  <a:gd name="connsiteX0" fmla="*/ 45108 w 49005"/>
                  <a:gd name="connsiteY0" fmla="*/ 45013 h 48903"/>
                  <a:gd name="connsiteX1" fmla="*/ 45108 w 49005"/>
                  <a:gd name="connsiteY1" fmla="*/ 45013 h 48903"/>
                  <a:gd name="connsiteX2" fmla="*/ 26283 w 49005"/>
                  <a:gd name="connsiteY2" fmla="*/ 45013 h 48903"/>
                  <a:gd name="connsiteX3" fmla="*/ 0 w 49005"/>
                  <a:gd name="connsiteY3" fmla="*/ 18784 h 48903"/>
                  <a:gd name="connsiteX4" fmla="*/ 18822 w 49005"/>
                  <a:gd name="connsiteY4" fmla="*/ 0 h 48903"/>
                  <a:gd name="connsiteX5" fmla="*/ 45108 w 49005"/>
                  <a:gd name="connsiteY5" fmla="*/ 26231 h 48903"/>
                  <a:gd name="connsiteX6" fmla="*/ 45108 w 49005"/>
                  <a:gd name="connsiteY6" fmla="*/ 45013 h 4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05" h="48903">
                    <a:moveTo>
                      <a:pt x="45108" y="45013"/>
                    </a:moveTo>
                    <a:lnTo>
                      <a:pt x="45108" y="45013"/>
                    </a:lnTo>
                    <a:cubicBezTo>
                      <a:pt x="39910" y="50200"/>
                      <a:pt x="31481" y="50200"/>
                      <a:pt x="26283" y="45013"/>
                    </a:cubicBezTo>
                    <a:lnTo>
                      <a:pt x="0" y="18784"/>
                    </a:lnTo>
                    <a:lnTo>
                      <a:pt x="18822" y="0"/>
                    </a:lnTo>
                    <a:lnTo>
                      <a:pt x="45108" y="26231"/>
                    </a:lnTo>
                    <a:cubicBezTo>
                      <a:pt x="50305" y="31417"/>
                      <a:pt x="50305" y="39826"/>
                      <a:pt x="45108" y="45013"/>
                    </a:cubicBezTo>
                    <a:close/>
                  </a:path>
                </a:pathLst>
              </a:custGeom>
              <a:noFill/>
              <a:ln w="12700" cap="rnd">
                <a:solidFill>
                  <a:srgbClr val="174069"/>
                </a:solidFill>
                <a:prstDash val="solid"/>
                <a:round/>
              </a:ln>
            </p:spPr>
            <p:txBody>
              <a:bodyPr rtlCol="0" anchor="ctr"/>
              <a:lstStyle/>
              <a:p>
                <a:endParaRPr lang="en-US"/>
              </a:p>
            </p:txBody>
          </p:sp>
          <p:grpSp>
            <p:nvGrpSpPr>
              <p:cNvPr id="32" name="Graphic 43">
                <a:extLst>
                  <a:ext uri="{FF2B5EF4-FFF2-40B4-BE49-F238E27FC236}">
                    <a16:creationId xmlns:a16="http://schemas.microsoft.com/office/drawing/2014/main" id="{0CA1150C-F248-0501-38C3-AE4317CBD117}"/>
                  </a:ext>
                </a:extLst>
              </p:cNvPr>
              <p:cNvGrpSpPr/>
              <p:nvPr/>
            </p:nvGrpSpPr>
            <p:grpSpPr>
              <a:xfrm>
                <a:off x="3378567" y="1752393"/>
                <a:ext cx="413" cy="179294"/>
                <a:chOff x="3378567" y="1752393"/>
                <a:chExt cx="413" cy="179294"/>
              </a:xfrm>
            </p:grpSpPr>
            <p:sp>
              <p:nvSpPr>
                <p:cNvPr id="38" name="Freeform: Shape 37">
                  <a:extLst>
                    <a:ext uri="{FF2B5EF4-FFF2-40B4-BE49-F238E27FC236}">
                      <a16:creationId xmlns:a16="http://schemas.microsoft.com/office/drawing/2014/main" id="{E9430B7E-D8CA-EF09-EA46-B3CCD7487FD4}"/>
                    </a:ext>
                  </a:extLst>
                </p:cNvPr>
                <p:cNvSpPr/>
                <p:nvPr/>
              </p:nvSpPr>
              <p:spPr>
                <a:xfrm>
                  <a:off x="3378567" y="1906620"/>
                  <a:ext cx="413" cy="25068"/>
                </a:xfrm>
                <a:custGeom>
                  <a:avLst/>
                  <a:gdLst>
                    <a:gd name="connsiteX0" fmla="*/ 0 w 413"/>
                    <a:gd name="connsiteY0" fmla="*/ 0 h 25068"/>
                    <a:gd name="connsiteX1" fmla="*/ 0 w 413"/>
                    <a:gd name="connsiteY1" fmla="*/ 25068 h 25068"/>
                  </a:gdLst>
                  <a:ahLst/>
                  <a:cxnLst>
                    <a:cxn ang="0">
                      <a:pos x="connsiteX0" y="connsiteY0"/>
                    </a:cxn>
                    <a:cxn ang="0">
                      <a:pos x="connsiteX1" y="connsiteY1"/>
                    </a:cxn>
                  </a:cxnLst>
                  <a:rect l="l" t="t" r="r" b="b"/>
                  <a:pathLst>
                    <a:path w="413" h="25068">
                      <a:moveTo>
                        <a:pt x="0" y="0"/>
                      </a:moveTo>
                      <a:lnTo>
                        <a:pt x="0" y="25068"/>
                      </a:lnTo>
                    </a:path>
                  </a:pathLst>
                </a:custGeom>
                <a:ln w="12700" cap="rnd">
                  <a:solidFill>
                    <a:srgbClr val="174069"/>
                  </a:solidFill>
                  <a:prstDash val="solid"/>
                  <a:round/>
                </a:ln>
              </p:spPr>
              <p:txBody>
                <a:bodyPr rtlCol="0" anchor="ctr"/>
                <a:lstStyle/>
                <a:p>
                  <a:endParaRPr lang="en-US"/>
                </a:p>
              </p:txBody>
            </p:sp>
            <p:sp>
              <p:nvSpPr>
                <p:cNvPr id="39" name="Freeform: Shape 38">
                  <a:extLst>
                    <a:ext uri="{FF2B5EF4-FFF2-40B4-BE49-F238E27FC236}">
                      <a16:creationId xmlns:a16="http://schemas.microsoft.com/office/drawing/2014/main" id="{6D6DDC27-938D-F7B8-DE50-B298DCE9060D}"/>
                    </a:ext>
                  </a:extLst>
                </p:cNvPr>
                <p:cNvSpPr/>
                <p:nvPr/>
              </p:nvSpPr>
              <p:spPr>
                <a:xfrm>
                  <a:off x="3378567" y="1752393"/>
                  <a:ext cx="413" cy="25068"/>
                </a:xfrm>
                <a:custGeom>
                  <a:avLst/>
                  <a:gdLst>
                    <a:gd name="connsiteX0" fmla="*/ 0 w 413"/>
                    <a:gd name="connsiteY0" fmla="*/ 0 h 25068"/>
                    <a:gd name="connsiteX1" fmla="*/ 0 w 413"/>
                    <a:gd name="connsiteY1" fmla="*/ 25068 h 25068"/>
                  </a:gdLst>
                  <a:ahLst/>
                  <a:cxnLst>
                    <a:cxn ang="0">
                      <a:pos x="connsiteX0" y="connsiteY0"/>
                    </a:cxn>
                    <a:cxn ang="0">
                      <a:pos x="connsiteX1" y="connsiteY1"/>
                    </a:cxn>
                  </a:cxnLst>
                  <a:rect l="l" t="t" r="r" b="b"/>
                  <a:pathLst>
                    <a:path w="413" h="25068">
                      <a:moveTo>
                        <a:pt x="0" y="0"/>
                      </a:moveTo>
                      <a:lnTo>
                        <a:pt x="0" y="25068"/>
                      </a:lnTo>
                    </a:path>
                  </a:pathLst>
                </a:custGeom>
                <a:ln w="12700" cap="rnd">
                  <a:solidFill>
                    <a:srgbClr val="174069"/>
                  </a:solidFill>
                  <a:prstDash val="solid"/>
                  <a:round/>
                </a:ln>
              </p:spPr>
              <p:txBody>
                <a:bodyPr rtlCol="0" anchor="ctr"/>
                <a:lstStyle/>
                <a:p>
                  <a:endParaRPr lang="en-US"/>
                </a:p>
              </p:txBody>
            </p:sp>
          </p:grpSp>
          <p:grpSp>
            <p:nvGrpSpPr>
              <p:cNvPr id="33" name="Graphic 43">
                <a:extLst>
                  <a:ext uri="{FF2B5EF4-FFF2-40B4-BE49-F238E27FC236}">
                    <a16:creationId xmlns:a16="http://schemas.microsoft.com/office/drawing/2014/main" id="{B3931F47-6905-E8B0-7D73-3A59AEAEEBEA}"/>
                  </a:ext>
                </a:extLst>
              </p:cNvPr>
              <p:cNvGrpSpPr/>
              <p:nvPr/>
            </p:nvGrpSpPr>
            <p:grpSpPr>
              <a:xfrm>
                <a:off x="3288726" y="1842041"/>
                <a:ext cx="179680" cy="413"/>
                <a:chOff x="3288726" y="1842041"/>
                <a:chExt cx="179680" cy="413"/>
              </a:xfrm>
            </p:grpSpPr>
            <p:sp>
              <p:nvSpPr>
                <p:cNvPr id="36" name="Freeform: Shape 35">
                  <a:extLst>
                    <a:ext uri="{FF2B5EF4-FFF2-40B4-BE49-F238E27FC236}">
                      <a16:creationId xmlns:a16="http://schemas.microsoft.com/office/drawing/2014/main" id="{77815B7A-3D43-17F2-EEEE-E2EA396ECD72}"/>
                    </a:ext>
                  </a:extLst>
                </p:cNvPr>
                <p:cNvSpPr/>
                <p:nvPr/>
              </p:nvSpPr>
              <p:spPr>
                <a:xfrm>
                  <a:off x="3288726" y="1842041"/>
                  <a:ext cx="25123" cy="413"/>
                </a:xfrm>
                <a:custGeom>
                  <a:avLst/>
                  <a:gdLst>
                    <a:gd name="connsiteX0" fmla="*/ 25123 w 25123"/>
                    <a:gd name="connsiteY0" fmla="*/ 0 h 413"/>
                    <a:gd name="connsiteX1" fmla="*/ 0 w 25123"/>
                    <a:gd name="connsiteY1" fmla="*/ 0 h 413"/>
                  </a:gdLst>
                  <a:ahLst/>
                  <a:cxnLst>
                    <a:cxn ang="0">
                      <a:pos x="connsiteX0" y="connsiteY0"/>
                    </a:cxn>
                    <a:cxn ang="0">
                      <a:pos x="connsiteX1" y="connsiteY1"/>
                    </a:cxn>
                  </a:cxnLst>
                  <a:rect l="l" t="t" r="r" b="b"/>
                  <a:pathLst>
                    <a:path w="25123" h="413">
                      <a:moveTo>
                        <a:pt x="25123" y="0"/>
                      </a:moveTo>
                      <a:lnTo>
                        <a:pt x="0" y="0"/>
                      </a:lnTo>
                    </a:path>
                  </a:pathLst>
                </a:custGeom>
                <a:ln w="12700" cap="rnd">
                  <a:solidFill>
                    <a:srgbClr val="174069"/>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B5D41C08-B05C-807D-1963-40E014013E87}"/>
                    </a:ext>
                  </a:extLst>
                </p:cNvPr>
                <p:cNvSpPr/>
                <p:nvPr/>
              </p:nvSpPr>
              <p:spPr>
                <a:xfrm>
                  <a:off x="3443284" y="1842041"/>
                  <a:ext cx="25123" cy="413"/>
                </a:xfrm>
                <a:custGeom>
                  <a:avLst/>
                  <a:gdLst>
                    <a:gd name="connsiteX0" fmla="*/ 25123 w 25123"/>
                    <a:gd name="connsiteY0" fmla="*/ 0 h 413"/>
                    <a:gd name="connsiteX1" fmla="*/ 0 w 25123"/>
                    <a:gd name="connsiteY1" fmla="*/ 0 h 413"/>
                  </a:gdLst>
                  <a:ahLst/>
                  <a:cxnLst>
                    <a:cxn ang="0">
                      <a:pos x="connsiteX0" y="connsiteY0"/>
                    </a:cxn>
                    <a:cxn ang="0">
                      <a:pos x="connsiteX1" y="connsiteY1"/>
                    </a:cxn>
                  </a:cxnLst>
                  <a:rect l="l" t="t" r="r" b="b"/>
                  <a:pathLst>
                    <a:path w="25123" h="413">
                      <a:moveTo>
                        <a:pt x="25123" y="0"/>
                      </a:moveTo>
                      <a:lnTo>
                        <a:pt x="0" y="0"/>
                      </a:lnTo>
                    </a:path>
                  </a:pathLst>
                </a:custGeom>
                <a:ln w="12700" cap="rnd">
                  <a:solidFill>
                    <a:srgbClr val="174069"/>
                  </a:solidFill>
                  <a:prstDash val="solid"/>
                  <a:round/>
                </a:ln>
              </p:spPr>
              <p:txBody>
                <a:bodyPr rtlCol="0" anchor="ctr"/>
                <a:lstStyle/>
                <a:p>
                  <a:endParaRPr lang="en-US"/>
                </a:p>
              </p:txBody>
            </p:sp>
          </p:grpSp>
          <p:sp>
            <p:nvSpPr>
              <p:cNvPr id="34" name="Freeform: Shape 33">
                <a:extLst>
                  <a:ext uri="{FF2B5EF4-FFF2-40B4-BE49-F238E27FC236}">
                    <a16:creationId xmlns:a16="http://schemas.microsoft.com/office/drawing/2014/main" id="{CB54F534-44F8-A12F-3CDA-E8CC25CDEEF8}"/>
                  </a:ext>
                </a:extLst>
              </p:cNvPr>
              <p:cNvSpPr/>
              <p:nvPr/>
            </p:nvSpPr>
            <p:spPr>
              <a:xfrm>
                <a:off x="3336881" y="1811992"/>
                <a:ext cx="83050" cy="60097"/>
              </a:xfrm>
              <a:custGeom>
                <a:avLst/>
                <a:gdLst>
                  <a:gd name="connsiteX0" fmla="*/ 41525 w 83050"/>
                  <a:gd name="connsiteY0" fmla="*/ 0 h 60097"/>
                  <a:gd name="connsiteX1" fmla="*/ 0 w 83050"/>
                  <a:gd name="connsiteY1" fmla="*/ 30049 h 60097"/>
                  <a:gd name="connsiteX2" fmla="*/ 41525 w 83050"/>
                  <a:gd name="connsiteY2" fmla="*/ 60098 h 60097"/>
                  <a:gd name="connsiteX3" fmla="*/ 83050 w 83050"/>
                  <a:gd name="connsiteY3" fmla="*/ 30049 h 60097"/>
                  <a:gd name="connsiteX4" fmla="*/ 41525 w 83050"/>
                  <a:gd name="connsiteY4" fmla="*/ 0 h 60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0" h="60097">
                    <a:moveTo>
                      <a:pt x="41525" y="0"/>
                    </a:moveTo>
                    <a:cubicBezTo>
                      <a:pt x="17578" y="0"/>
                      <a:pt x="0" y="30049"/>
                      <a:pt x="0" y="30049"/>
                    </a:cubicBezTo>
                    <a:cubicBezTo>
                      <a:pt x="0" y="30049"/>
                      <a:pt x="17578" y="60098"/>
                      <a:pt x="41525" y="60098"/>
                    </a:cubicBezTo>
                    <a:cubicBezTo>
                      <a:pt x="65472" y="60098"/>
                      <a:pt x="83050" y="30049"/>
                      <a:pt x="83050" y="30049"/>
                    </a:cubicBezTo>
                    <a:cubicBezTo>
                      <a:pt x="83050" y="30049"/>
                      <a:pt x="65472" y="0"/>
                      <a:pt x="41525" y="0"/>
                    </a:cubicBezTo>
                    <a:close/>
                  </a:path>
                </a:pathLst>
              </a:custGeom>
              <a:noFill/>
              <a:ln w="12700" cap="rnd">
                <a:solidFill>
                  <a:srgbClr val="174069"/>
                </a:solidFill>
                <a:prstDash val="solid"/>
                <a:round/>
              </a:ln>
            </p:spPr>
            <p:txBody>
              <a:bodyPr rtlCol="0" anchor="ctr"/>
              <a:lstStyle/>
              <a:p>
                <a:endParaRPr lang="en-US"/>
              </a:p>
            </p:txBody>
          </p:sp>
          <p:sp>
            <p:nvSpPr>
              <p:cNvPr id="35" name="Freeform: Shape 34">
                <a:extLst>
                  <a:ext uri="{FF2B5EF4-FFF2-40B4-BE49-F238E27FC236}">
                    <a16:creationId xmlns:a16="http://schemas.microsoft.com/office/drawing/2014/main" id="{498766F1-B881-65CB-241A-290FBC29A5AD}"/>
                  </a:ext>
                </a:extLst>
              </p:cNvPr>
              <p:cNvSpPr/>
              <p:nvPr/>
            </p:nvSpPr>
            <p:spPr>
              <a:xfrm rot="-5395875">
                <a:off x="3318062" y="1781545"/>
                <a:ext cx="121008" cy="121256"/>
              </a:xfrm>
              <a:custGeom>
                <a:avLst/>
                <a:gdLst>
                  <a:gd name="connsiteX0" fmla="*/ 121009 w 121008"/>
                  <a:gd name="connsiteY0" fmla="*/ 60628 h 121256"/>
                  <a:gd name="connsiteX1" fmla="*/ 60504 w 121008"/>
                  <a:gd name="connsiteY1" fmla="*/ 121257 h 121256"/>
                  <a:gd name="connsiteX2" fmla="*/ 0 w 121008"/>
                  <a:gd name="connsiteY2" fmla="*/ 60628 h 121256"/>
                  <a:gd name="connsiteX3" fmla="*/ 60504 w 121008"/>
                  <a:gd name="connsiteY3" fmla="*/ 0 h 121256"/>
                  <a:gd name="connsiteX4" fmla="*/ 121009 w 121008"/>
                  <a:gd name="connsiteY4" fmla="*/ 60628 h 121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08" h="121256">
                    <a:moveTo>
                      <a:pt x="121009" y="60628"/>
                    </a:moveTo>
                    <a:cubicBezTo>
                      <a:pt x="121009" y="94112"/>
                      <a:pt x="93920" y="121257"/>
                      <a:pt x="60504" y="121257"/>
                    </a:cubicBezTo>
                    <a:cubicBezTo>
                      <a:pt x="27089" y="121257"/>
                      <a:pt x="0" y="94112"/>
                      <a:pt x="0" y="60628"/>
                    </a:cubicBezTo>
                    <a:cubicBezTo>
                      <a:pt x="0" y="27144"/>
                      <a:pt x="27089" y="0"/>
                      <a:pt x="60504" y="0"/>
                    </a:cubicBezTo>
                    <a:cubicBezTo>
                      <a:pt x="93920" y="0"/>
                      <a:pt x="121009" y="27144"/>
                      <a:pt x="121009" y="60628"/>
                    </a:cubicBezTo>
                    <a:close/>
                  </a:path>
                </a:pathLst>
              </a:custGeom>
              <a:noFill/>
              <a:ln w="12700" cap="rnd">
                <a:solidFill>
                  <a:srgbClr val="174069"/>
                </a:solidFill>
                <a:prstDash val="solid"/>
                <a:round/>
              </a:ln>
            </p:spPr>
            <p:txBody>
              <a:bodyPr rtlCol="0" anchor="ctr"/>
              <a:lstStyle/>
              <a:p>
                <a:endParaRPr lang="en-US"/>
              </a:p>
            </p:txBody>
          </p:sp>
        </p:grpSp>
      </p:grpSp>
      <p:sp>
        <p:nvSpPr>
          <p:cNvPr id="40" name="TextBox 39">
            <a:extLst>
              <a:ext uri="{FF2B5EF4-FFF2-40B4-BE49-F238E27FC236}">
                <a16:creationId xmlns:a16="http://schemas.microsoft.com/office/drawing/2014/main" id="{487BD90B-A7E5-DAC3-5430-A025216CB8FB}"/>
              </a:ext>
            </a:extLst>
          </p:cNvPr>
          <p:cNvSpPr txBox="1"/>
          <p:nvPr/>
        </p:nvSpPr>
        <p:spPr>
          <a:xfrm>
            <a:off x="8613708" y="2466975"/>
            <a:ext cx="1907537" cy="430181"/>
          </a:xfrm>
          <a:prstGeom prst="rect">
            <a:avLst/>
          </a:prstGeom>
        </p:spPr>
        <p:txBody>
          <a:bodyPr vert="horz" lIns="0" tIns="45720" rIns="91440" bIns="45720" rtlCol="0" anchor="t">
            <a:noAutofit/>
          </a:bodyPr>
          <a:lstStyle>
            <a:lvl1pPr indent="0" defTabSz="914400">
              <a:lnSpc>
                <a:spcPct val="90000"/>
              </a:lnSpc>
              <a:spcBef>
                <a:spcPts val="1000"/>
              </a:spcBef>
              <a:buFont typeface="Aptos" panose="020B0004020202020204" pitchFamily="34" charset="0"/>
              <a:buNone/>
              <a:defRPr sz="1600">
                <a:solidFill>
                  <a:srgbClr val="000000"/>
                </a:solidFill>
                <a:latin typeface="Tenorite" panose="00000500000000000000" pitchFamily="2" charset="0"/>
                <a:cs typeface="Aptos" panose="020B0004020202020204" pitchFamily="34" charset="0"/>
              </a:defRPr>
            </a:lvl1pPr>
            <a:lvl2pPr marL="685800" indent="-228600" defTabSz="914400">
              <a:lnSpc>
                <a:spcPct val="90000"/>
              </a:lnSpc>
              <a:spcBef>
                <a:spcPts val="500"/>
              </a:spcBef>
              <a:buFont typeface="Aptos" panose="020B0004020202020204" pitchFamily="34" charset="0"/>
              <a:buChar char="•"/>
              <a:defRPr sz="2400"/>
            </a:lvl2pPr>
            <a:lvl3pPr marL="1143000" indent="-228600" defTabSz="914400">
              <a:lnSpc>
                <a:spcPct val="90000"/>
              </a:lnSpc>
              <a:spcBef>
                <a:spcPts val="500"/>
              </a:spcBef>
              <a:buFont typeface="Aptos" panose="020B0004020202020204" pitchFamily="34" charset="0"/>
              <a:buChar char="•"/>
              <a:defRPr sz="2000"/>
            </a:lvl3pPr>
            <a:lvl4pPr marL="1600200" indent="-228600" defTabSz="914400">
              <a:lnSpc>
                <a:spcPct val="90000"/>
              </a:lnSpc>
              <a:spcBef>
                <a:spcPts val="500"/>
              </a:spcBef>
              <a:buFont typeface="Aptos" panose="020B0004020202020204" pitchFamily="34" charset="0"/>
              <a:buChar char="•"/>
            </a:lvl4pPr>
            <a:lvl5pPr marL="2057400" indent="-228600" defTabSz="914400">
              <a:lnSpc>
                <a:spcPct val="90000"/>
              </a:lnSpc>
              <a:spcBef>
                <a:spcPts val="500"/>
              </a:spcBef>
              <a:buFont typeface="Aptos" panose="020B0004020202020204" pitchFamily="34" charset="0"/>
              <a:buChar char="•"/>
            </a:lvl5pPr>
            <a:lvl6pPr marL="2514600" indent="-228600" defTabSz="914400">
              <a:lnSpc>
                <a:spcPct val="90000"/>
              </a:lnSpc>
              <a:spcBef>
                <a:spcPts val="500"/>
              </a:spcBef>
              <a:buFont typeface="Aptos" panose="020B0004020202020204" pitchFamily="34" charset="0"/>
              <a:buChar char="•"/>
            </a:lvl6pPr>
            <a:lvl7pPr marL="2971800" indent="-228600" defTabSz="914400">
              <a:lnSpc>
                <a:spcPct val="90000"/>
              </a:lnSpc>
              <a:spcBef>
                <a:spcPts val="500"/>
              </a:spcBef>
              <a:buFont typeface="Aptos" panose="020B0004020202020204" pitchFamily="34" charset="0"/>
              <a:buChar char="•"/>
            </a:lvl7pPr>
            <a:lvl8pPr marL="3429000" indent="-228600" defTabSz="914400">
              <a:lnSpc>
                <a:spcPct val="90000"/>
              </a:lnSpc>
              <a:spcBef>
                <a:spcPts val="500"/>
              </a:spcBef>
              <a:buFont typeface="Aptos" panose="020B0004020202020204" pitchFamily="34" charset="0"/>
              <a:buChar char="•"/>
            </a:lvl8pPr>
            <a:lvl9pPr marL="3886200" indent="-228600" defTabSz="914400">
              <a:lnSpc>
                <a:spcPct val="90000"/>
              </a:lnSpc>
              <a:spcBef>
                <a:spcPts val="500"/>
              </a:spcBef>
              <a:buFont typeface="Aptos" panose="020B0004020202020204" pitchFamily="34" charset="0"/>
              <a:buChar char="•"/>
            </a:lvl9pPr>
          </a:lstStyle>
          <a:p>
            <a:r>
              <a:rPr lang="en-US" dirty="0">
                <a:latin typeface="+mn-lt"/>
              </a:rPr>
              <a:t>Completed </a:t>
            </a:r>
            <a:br>
              <a:rPr lang="en-US" dirty="0">
                <a:latin typeface="+mn-lt"/>
              </a:rPr>
            </a:br>
            <a:r>
              <a:rPr lang="en-US" b="1" dirty="0">
                <a:solidFill>
                  <a:schemeClr val="accent2"/>
                </a:solidFill>
                <a:latin typeface="+mn-lt"/>
              </a:rPr>
              <a:t>## Investments</a:t>
            </a:r>
          </a:p>
        </p:txBody>
      </p:sp>
      <p:grpSp>
        <p:nvGrpSpPr>
          <p:cNvPr id="41" name="Graphic 75">
            <a:extLst>
              <a:ext uri="{FF2B5EF4-FFF2-40B4-BE49-F238E27FC236}">
                <a16:creationId xmlns:a16="http://schemas.microsoft.com/office/drawing/2014/main" id="{87813C63-6CA3-6537-59BC-5425B2E372E0}"/>
              </a:ext>
            </a:extLst>
          </p:cNvPr>
          <p:cNvGrpSpPr/>
          <p:nvPr/>
        </p:nvGrpSpPr>
        <p:grpSpPr>
          <a:xfrm>
            <a:off x="8251107" y="2527432"/>
            <a:ext cx="213754" cy="283866"/>
            <a:chOff x="5486055" y="2594540"/>
            <a:chExt cx="343754" cy="456507"/>
          </a:xfrm>
          <a:noFill/>
        </p:grpSpPr>
        <p:grpSp>
          <p:nvGrpSpPr>
            <p:cNvPr id="42" name="Graphic 75">
              <a:extLst>
                <a:ext uri="{FF2B5EF4-FFF2-40B4-BE49-F238E27FC236}">
                  <a16:creationId xmlns:a16="http://schemas.microsoft.com/office/drawing/2014/main" id="{D5A9287B-B647-7FFE-B6A9-AED03CA55E61}"/>
                </a:ext>
              </a:extLst>
            </p:cNvPr>
            <p:cNvGrpSpPr/>
            <p:nvPr/>
          </p:nvGrpSpPr>
          <p:grpSpPr>
            <a:xfrm>
              <a:off x="5486055" y="2594540"/>
              <a:ext cx="343754" cy="456507"/>
              <a:chOff x="5486055" y="2594540"/>
              <a:chExt cx="343754" cy="456507"/>
            </a:xfrm>
            <a:noFill/>
          </p:grpSpPr>
          <p:sp>
            <p:nvSpPr>
              <p:cNvPr id="44" name="Freeform: Shape 43">
                <a:extLst>
                  <a:ext uri="{FF2B5EF4-FFF2-40B4-BE49-F238E27FC236}">
                    <a16:creationId xmlns:a16="http://schemas.microsoft.com/office/drawing/2014/main" id="{69EC5C8B-AA3D-7B3F-CE19-AE2C96F388F1}"/>
                  </a:ext>
                </a:extLst>
              </p:cNvPr>
              <p:cNvSpPr/>
              <p:nvPr/>
            </p:nvSpPr>
            <p:spPr>
              <a:xfrm>
                <a:off x="5569111" y="2896669"/>
                <a:ext cx="177643" cy="154378"/>
              </a:xfrm>
              <a:custGeom>
                <a:avLst/>
                <a:gdLst>
                  <a:gd name="connsiteX0" fmla="*/ 177643 w 177643"/>
                  <a:gd name="connsiteY0" fmla="*/ 0 h 154378"/>
                  <a:gd name="connsiteX1" fmla="*/ 177643 w 177643"/>
                  <a:gd name="connsiteY1" fmla="*/ 154379 h 154378"/>
                  <a:gd name="connsiteX2" fmla="*/ 88822 w 177643"/>
                  <a:gd name="connsiteY2" fmla="*/ 116603 h 154378"/>
                  <a:gd name="connsiteX3" fmla="*/ 0 w 177643"/>
                  <a:gd name="connsiteY3" fmla="*/ 154379 h 154378"/>
                  <a:gd name="connsiteX4" fmla="*/ 0 w 177643"/>
                  <a:gd name="connsiteY4" fmla="*/ 0 h 154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43" h="154378">
                    <a:moveTo>
                      <a:pt x="177643" y="0"/>
                    </a:moveTo>
                    <a:lnTo>
                      <a:pt x="177643" y="154379"/>
                    </a:lnTo>
                    <a:lnTo>
                      <a:pt x="88822" y="116603"/>
                    </a:lnTo>
                    <a:lnTo>
                      <a:pt x="0" y="154379"/>
                    </a:lnTo>
                    <a:lnTo>
                      <a:pt x="0" y="0"/>
                    </a:lnTo>
                  </a:path>
                </a:pathLst>
              </a:custGeom>
              <a:noFill/>
              <a:ln w="12700" cap="flat">
                <a:solidFill>
                  <a:schemeClr val="accent1"/>
                </a:solidFill>
                <a:prstDash val="solid"/>
                <a:round/>
              </a:ln>
            </p:spPr>
            <p:txBody>
              <a:bodyPr rtlCol="0" anchor="ctr"/>
              <a:lstStyle/>
              <a:p>
                <a:endParaRPr lang="en-US"/>
              </a:p>
            </p:txBody>
          </p:sp>
          <p:sp>
            <p:nvSpPr>
              <p:cNvPr id="45" name="Freeform: Shape 44">
                <a:extLst>
                  <a:ext uri="{FF2B5EF4-FFF2-40B4-BE49-F238E27FC236}">
                    <a16:creationId xmlns:a16="http://schemas.microsoft.com/office/drawing/2014/main" id="{04743E36-DBAF-358F-E660-4849BBD78C6D}"/>
                  </a:ext>
                </a:extLst>
              </p:cNvPr>
              <p:cNvSpPr/>
              <p:nvPr/>
            </p:nvSpPr>
            <p:spPr>
              <a:xfrm>
                <a:off x="5486055" y="2594540"/>
                <a:ext cx="343754" cy="344763"/>
              </a:xfrm>
              <a:custGeom>
                <a:avLst/>
                <a:gdLst>
                  <a:gd name="connsiteX0" fmla="*/ 0 w 343754"/>
                  <a:gd name="connsiteY0" fmla="*/ 172383 h 344763"/>
                  <a:gd name="connsiteX1" fmla="*/ 39538 w 343754"/>
                  <a:gd name="connsiteY1" fmla="*/ 117451 h 344763"/>
                  <a:gd name="connsiteX2" fmla="*/ 50228 w 343754"/>
                  <a:gd name="connsiteY2" fmla="*/ 50604 h 344763"/>
                  <a:gd name="connsiteX3" fmla="*/ 117018 w 343754"/>
                  <a:gd name="connsiteY3" fmla="*/ 39627 h 344763"/>
                  <a:gd name="connsiteX4" fmla="*/ 171877 w 343754"/>
                  <a:gd name="connsiteY4" fmla="*/ 0 h 344763"/>
                  <a:gd name="connsiteX5" fmla="*/ 226736 w 343754"/>
                  <a:gd name="connsiteY5" fmla="*/ 39626 h 344763"/>
                  <a:gd name="connsiteX6" fmla="*/ 293526 w 343754"/>
                  <a:gd name="connsiteY6" fmla="*/ 50603 h 344763"/>
                  <a:gd name="connsiteX7" fmla="*/ 304216 w 343754"/>
                  <a:gd name="connsiteY7" fmla="*/ 117450 h 344763"/>
                  <a:gd name="connsiteX8" fmla="*/ 343754 w 343754"/>
                  <a:gd name="connsiteY8" fmla="*/ 172382 h 344763"/>
                  <a:gd name="connsiteX9" fmla="*/ 304216 w 343754"/>
                  <a:gd name="connsiteY9" fmla="*/ 227314 h 344763"/>
                  <a:gd name="connsiteX10" fmla="*/ 293526 w 343754"/>
                  <a:gd name="connsiteY10" fmla="*/ 294161 h 344763"/>
                  <a:gd name="connsiteX11" fmla="*/ 226736 w 343754"/>
                  <a:gd name="connsiteY11" fmla="*/ 305138 h 344763"/>
                  <a:gd name="connsiteX12" fmla="*/ 171878 w 343754"/>
                  <a:gd name="connsiteY12" fmla="*/ 344764 h 344763"/>
                  <a:gd name="connsiteX13" fmla="*/ 117020 w 343754"/>
                  <a:gd name="connsiteY13" fmla="*/ 305138 h 344763"/>
                  <a:gd name="connsiteX14" fmla="*/ 50230 w 343754"/>
                  <a:gd name="connsiteY14" fmla="*/ 294161 h 344763"/>
                  <a:gd name="connsiteX15" fmla="*/ 39540 w 343754"/>
                  <a:gd name="connsiteY15" fmla="*/ 227314 h 344763"/>
                  <a:gd name="connsiteX16" fmla="*/ 0 w 343754"/>
                  <a:gd name="connsiteY16" fmla="*/ 172383 h 34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3754" h="344763">
                    <a:moveTo>
                      <a:pt x="0" y="172383"/>
                    </a:moveTo>
                    <a:cubicBezTo>
                      <a:pt x="0" y="150988"/>
                      <a:pt x="31858" y="136061"/>
                      <a:pt x="39538" y="117451"/>
                    </a:cubicBezTo>
                    <a:cubicBezTo>
                      <a:pt x="47507" y="98143"/>
                      <a:pt x="35739" y="65163"/>
                      <a:pt x="50228" y="50604"/>
                    </a:cubicBezTo>
                    <a:cubicBezTo>
                      <a:pt x="64735" y="36028"/>
                      <a:pt x="97758" y="47652"/>
                      <a:pt x="117018" y="39627"/>
                    </a:cubicBezTo>
                    <a:cubicBezTo>
                      <a:pt x="135614" y="31878"/>
                      <a:pt x="150487" y="0"/>
                      <a:pt x="171877" y="0"/>
                    </a:cubicBezTo>
                    <a:cubicBezTo>
                      <a:pt x="193267" y="0"/>
                      <a:pt x="208141" y="31878"/>
                      <a:pt x="226736" y="39626"/>
                    </a:cubicBezTo>
                    <a:cubicBezTo>
                      <a:pt x="245996" y="47651"/>
                      <a:pt x="279019" y="36027"/>
                      <a:pt x="293526" y="50603"/>
                    </a:cubicBezTo>
                    <a:cubicBezTo>
                      <a:pt x="308015" y="65162"/>
                      <a:pt x="296247" y="98142"/>
                      <a:pt x="304216" y="117450"/>
                    </a:cubicBezTo>
                    <a:cubicBezTo>
                      <a:pt x="311895" y="136060"/>
                      <a:pt x="343754" y="150988"/>
                      <a:pt x="343754" y="172382"/>
                    </a:cubicBezTo>
                    <a:cubicBezTo>
                      <a:pt x="343754" y="193776"/>
                      <a:pt x="311896" y="208704"/>
                      <a:pt x="304216" y="227314"/>
                    </a:cubicBezTo>
                    <a:cubicBezTo>
                      <a:pt x="296247" y="246622"/>
                      <a:pt x="308015" y="279602"/>
                      <a:pt x="293526" y="294161"/>
                    </a:cubicBezTo>
                    <a:cubicBezTo>
                      <a:pt x="279019" y="308737"/>
                      <a:pt x="245996" y="297113"/>
                      <a:pt x="226736" y="305138"/>
                    </a:cubicBezTo>
                    <a:cubicBezTo>
                      <a:pt x="208141" y="312887"/>
                      <a:pt x="193268" y="344764"/>
                      <a:pt x="171878" y="344764"/>
                    </a:cubicBezTo>
                    <a:cubicBezTo>
                      <a:pt x="150488" y="344764"/>
                      <a:pt x="135614" y="312886"/>
                      <a:pt x="117020" y="305138"/>
                    </a:cubicBezTo>
                    <a:cubicBezTo>
                      <a:pt x="97760" y="297113"/>
                      <a:pt x="64737" y="308737"/>
                      <a:pt x="50230" y="294161"/>
                    </a:cubicBezTo>
                    <a:cubicBezTo>
                      <a:pt x="35741" y="279602"/>
                      <a:pt x="47508" y="246622"/>
                      <a:pt x="39540" y="227314"/>
                    </a:cubicBezTo>
                    <a:cubicBezTo>
                      <a:pt x="31859" y="208704"/>
                      <a:pt x="0" y="193777"/>
                      <a:pt x="0" y="172383"/>
                    </a:cubicBezTo>
                    <a:close/>
                  </a:path>
                </a:pathLst>
              </a:custGeom>
              <a:noFill/>
              <a:ln w="12700" cap="flat">
                <a:solidFill>
                  <a:schemeClr val="accent1"/>
                </a:solidFill>
                <a:prstDash val="solid"/>
                <a:round/>
              </a:ln>
            </p:spPr>
            <p:txBody>
              <a:bodyPr rtlCol="0" anchor="ctr"/>
              <a:lstStyle/>
              <a:p>
                <a:endParaRPr lang="en-US"/>
              </a:p>
            </p:txBody>
          </p:sp>
          <p:sp>
            <p:nvSpPr>
              <p:cNvPr id="46" name="Freeform: Shape 45">
                <a:extLst>
                  <a:ext uri="{FF2B5EF4-FFF2-40B4-BE49-F238E27FC236}">
                    <a16:creationId xmlns:a16="http://schemas.microsoft.com/office/drawing/2014/main" id="{B8B03405-0E6F-F99B-72B6-CBC1ED149B43}"/>
                  </a:ext>
                </a:extLst>
              </p:cNvPr>
              <p:cNvSpPr/>
              <p:nvPr/>
            </p:nvSpPr>
            <p:spPr>
              <a:xfrm>
                <a:off x="5570134" y="2677708"/>
                <a:ext cx="175597" cy="176161"/>
              </a:xfrm>
              <a:custGeom>
                <a:avLst/>
                <a:gdLst>
                  <a:gd name="connsiteX0" fmla="*/ 175597 w 175597"/>
                  <a:gd name="connsiteY0" fmla="*/ 88081 h 176161"/>
                  <a:gd name="connsiteX1" fmla="*/ 87799 w 175597"/>
                  <a:gd name="connsiteY1" fmla="*/ 176162 h 176161"/>
                  <a:gd name="connsiteX2" fmla="*/ 0 w 175597"/>
                  <a:gd name="connsiteY2" fmla="*/ 88081 h 176161"/>
                  <a:gd name="connsiteX3" fmla="*/ 87799 w 175597"/>
                  <a:gd name="connsiteY3" fmla="*/ 0 h 176161"/>
                  <a:gd name="connsiteX4" fmla="*/ 175597 w 175597"/>
                  <a:gd name="connsiteY4" fmla="*/ 88081 h 176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97" h="176161">
                    <a:moveTo>
                      <a:pt x="175597" y="88081"/>
                    </a:moveTo>
                    <a:cubicBezTo>
                      <a:pt x="175597" y="136727"/>
                      <a:pt x="136288" y="176162"/>
                      <a:pt x="87799" y="176162"/>
                    </a:cubicBezTo>
                    <a:cubicBezTo>
                      <a:pt x="39309" y="176162"/>
                      <a:pt x="0" y="136727"/>
                      <a:pt x="0" y="88081"/>
                    </a:cubicBezTo>
                    <a:cubicBezTo>
                      <a:pt x="0" y="39435"/>
                      <a:pt x="39309" y="0"/>
                      <a:pt x="87799" y="0"/>
                    </a:cubicBezTo>
                    <a:cubicBezTo>
                      <a:pt x="136288" y="0"/>
                      <a:pt x="175597" y="39435"/>
                      <a:pt x="175597" y="88081"/>
                    </a:cubicBezTo>
                    <a:close/>
                  </a:path>
                </a:pathLst>
              </a:custGeom>
              <a:noFill/>
              <a:ln w="12700" cap="rnd">
                <a:solidFill>
                  <a:schemeClr val="accent1"/>
                </a:solidFill>
                <a:prstDash val="solid"/>
                <a:round/>
              </a:ln>
            </p:spPr>
            <p:txBody>
              <a:bodyPr rtlCol="0" anchor="ctr"/>
              <a:lstStyle/>
              <a:p>
                <a:endParaRPr lang="en-US"/>
              </a:p>
            </p:txBody>
          </p:sp>
        </p:grpSp>
        <p:sp>
          <p:nvSpPr>
            <p:cNvPr id="43" name="Freeform: Shape 42">
              <a:extLst>
                <a:ext uri="{FF2B5EF4-FFF2-40B4-BE49-F238E27FC236}">
                  <a16:creationId xmlns:a16="http://schemas.microsoft.com/office/drawing/2014/main" id="{93B44473-B29C-66F1-76A6-0BE25B1C4DEA}"/>
                </a:ext>
              </a:extLst>
            </p:cNvPr>
            <p:cNvSpPr/>
            <p:nvPr/>
          </p:nvSpPr>
          <p:spPr>
            <a:xfrm>
              <a:off x="5631226" y="2749025"/>
              <a:ext cx="53413" cy="35795"/>
            </a:xfrm>
            <a:custGeom>
              <a:avLst/>
              <a:gdLst>
                <a:gd name="connsiteX0" fmla="*/ 0 w 53413"/>
                <a:gd name="connsiteY0" fmla="*/ 18178 h 35795"/>
                <a:gd name="connsiteX1" fmla="*/ 17617 w 53413"/>
                <a:gd name="connsiteY1" fmla="*/ 35796 h 35795"/>
                <a:gd name="connsiteX2" fmla="*/ 53413 w 53413"/>
                <a:gd name="connsiteY2" fmla="*/ 0 h 35795"/>
              </a:gdLst>
              <a:ahLst/>
              <a:cxnLst>
                <a:cxn ang="0">
                  <a:pos x="connsiteX0" y="connsiteY0"/>
                </a:cxn>
                <a:cxn ang="0">
                  <a:pos x="connsiteX1" y="connsiteY1"/>
                </a:cxn>
                <a:cxn ang="0">
                  <a:pos x="connsiteX2" y="connsiteY2"/>
                </a:cxn>
              </a:cxnLst>
              <a:rect l="l" t="t" r="r" b="b"/>
              <a:pathLst>
                <a:path w="53413" h="35795">
                  <a:moveTo>
                    <a:pt x="0" y="18178"/>
                  </a:moveTo>
                  <a:lnTo>
                    <a:pt x="17617" y="35796"/>
                  </a:lnTo>
                  <a:lnTo>
                    <a:pt x="53413" y="0"/>
                  </a:lnTo>
                </a:path>
              </a:pathLst>
            </a:custGeom>
            <a:noFill/>
            <a:ln w="12700" cap="rnd">
              <a:solidFill>
                <a:schemeClr val="accent1"/>
              </a:solidFill>
              <a:prstDash val="solid"/>
              <a:round/>
            </a:ln>
          </p:spPr>
          <p:txBody>
            <a:bodyPr rtlCol="0" anchor="ctr"/>
            <a:lstStyle/>
            <a:p>
              <a:endParaRPr lang="en-US"/>
            </a:p>
          </p:txBody>
        </p:sp>
      </p:grpSp>
      <p:sp>
        <p:nvSpPr>
          <p:cNvPr id="47" name="Oval 46">
            <a:extLst>
              <a:ext uri="{FF2B5EF4-FFF2-40B4-BE49-F238E27FC236}">
                <a16:creationId xmlns:a16="http://schemas.microsoft.com/office/drawing/2014/main" id="{47C97E8E-432D-CEEA-44CA-2CBDB95E2B9A}"/>
              </a:ext>
            </a:extLst>
          </p:cNvPr>
          <p:cNvSpPr/>
          <p:nvPr/>
        </p:nvSpPr>
        <p:spPr>
          <a:xfrm>
            <a:off x="673763" y="3788841"/>
            <a:ext cx="153375" cy="1533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93357D9-1E86-9200-1F46-653F72164C83}"/>
              </a:ext>
            </a:extLst>
          </p:cNvPr>
          <p:cNvSpPr/>
          <p:nvPr/>
        </p:nvSpPr>
        <p:spPr>
          <a:xfrm>
            <a:off x="1298082" y="3591302"/>
            <a:ext cx="227820" cy="227820"/>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018AAB7-2486-9DF6-6651-EA4A7343990A}"/>
              </a:ext>
            </a:extLst>
          </p:cNvPr>
          <p:cNvSpPr/>
          <p:nvPr/>
        </p:nvSpPr>
        <p:spPr>
          <a:xfrm>
            <a:off x="1372528" y="4430086"/>
            <a:ext cx="153375" cy="153375"/>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8B0F44C5-369B-4961-058F-CCC566A86F4F}"/>
              </a:ext>
            </a:extLst>
          </p:cNvPr>
          <p:cNvSpPr/>
          <p:nvPr/>
        </p:nvSpPr>
        <p:spPr>
          <a:xfrm>
            <a:off x="1578821" y="3965436"/>
            <a:ext cx="275075" cy="2750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9CB74895-A727-1411-83E8-050BEE5D1A29}"/>
              </a:ext>
            </a:extLst>
          </p:cNvPr>
          <p:cNvSpPr/>
          <p:nvPr/>
        </p:nvSpPr>
        <p:spPr>
          <a:xfrm>
            <a:off x="978531" y="4087169"/>
            <a:ext cx="227820" cy="227820"/>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AB612A8-2B6C-5882-B769-EAA637D19145}"/>
              </a:ext>
            </a:extLst>
          </p:cNvPr>
          <p:cNvSpPr/>
          <p:nvPr/>
        </p:nvSpPr>
        <p:spPr>
          <a:xfrm>
            <a:off x="606060" y="4552614"/>
            <a:ext cx="275075" cy="2750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75C63ED-AC5B-0EFF-36CE-09A981E570B6}"/>
              </a:ext>
            </a:extLst>
          </p:cNvPr>
          <p:cNvSpPr/>
          <p:nvPr/>
        </p:nvSpPr>
        <p:spPr>
          <a:xfrm>
            <a:off x="1221395" y="4910793"/>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0E12711C-5880-68F8-3203-4250D1022C12}"/>
              </a:ext>
            </a:extLst>
          </p:cNvPr>
          <p:cNvSpPr/>
          <p:nvPr/>
        </p:nvSpPr>
        <p:spPr>
          <a:xfrm>
            <a:off x="1812875" y="4453492"/>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68746A24-7B28-F3BB-D3A5-1D091290C75B}"/>
              </a:ext>
            </a:extLst>
          </p:cNvPr>
          <p:cNvSpPr/>
          <p:nvPr/>
        </p:nvSpPr>
        <p:spPr>
          <a:xfrm>
            <a:off x="2031944" y="3493740"/>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3B38F85-14BB-D736-D633-A8C87CAEFB6B}"/>
              </a:ext>
            </a:extLst>
          </p:cNvPr>
          <p:cNvSpPr/>
          <p:nvPr/>
        </p:nvSpPr>
        <p:spPr>
          <a:xfrm>
            <a:off x="1745882" y="4917621"/>
            <a:ext cx="227820" cy="227820"/>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B016164-E8C0-5E85-2832-013116810A27}"/>
              </a:ext>
            </a:extLst>
          </p:cNvPr>
          <p:cNvSpPr/>
          <p:nvPr/>
        </p:nvSpPr>
        <p:spPr>
          <a:xfrm>
            <a:off x="881135" y="5350489"/>
            <a:ext cx="153375" cy="153375"/>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823126A1-6DE8-EC3D-2A32-EA831695EBD5}"/>
              </a:ext>
            </a:extLst>
          </p:cNvPr>
          <p:cNvSpPr/>
          <p:nvPr/>
        </p:nvSpPr>
        <p:spPr>
          <a:xfrm>
            <a:off x="2396181" y="4892454"/>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4B7971B-2F3D-0D57-F8C0-F211593ED580}"/>
              </a:ext>
            </a:extLst>
          </p:cNvPr>
          <p:cNvSpPr/>
          <p:nvPr/>
        </p:nvSpPr>
        <p:spPr>
          <a:xfrm>
            <a:off x="2193262" y="3993455"/>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BD64469-92F3-F178-52D7-48C3F95AC65E}"/>
              </a:ext>
            </a:extLst>
          </p:cNvPr>
          <p:cNvSpPr/>
          <p:nvPr/>
        </p:nvSpPr>
        <p:spPr>
          <a:xfrm>
            <a:off x="984104" y="3216339"/>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126C4E9-7515-E45D-4A4F-002F2E067E54}"/>
              </a:ext>
            </a:extLst>
          </p:cNvPr>
          <p:cNvSpPr/>
          <p:nvPr/>
        </p:nvSpPr>
        <p:spPr>
          <a:xfrm>
            <a:off x="1543709" y="5473254"/>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90605920-3A51-3E90-2304-F0CF358DD02C}"/>
              </a:ext>
            </a:extLst>
          </p:cNvPr>
          <p:cNvSpPr/>
          <p:nvPr/>
        </p:nvSpPr>
        <p:spPr>
          <a:xfrm>
            <a:off x="1739030" y="3575193"/>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0598BE4-FDF5-DB2D-9287-AA33E73C3396}"/>
              </a:ext>
            </a:extLst>
          </p:cNvPr>
          <p:cNvSpPr/>
          <p:nvPr/>
        </p:nvSpPr>
        <p:spPr>
          <a:xfrm>
            <a:off x="611534" y="5177354"/>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6AFE8E6A-8650-ED72-E05C-89ABBCB6126F}"/>
              </a:ext>
            </a:extLst>
          </p:cNvPr>
          <p:cNvSpPr/>
          <p:nvPr/>
        </p:nvSpPr>
        <p:spPr>
          <a:xfrm>
            <a:off x="2050263" y="5246667"/>
            <a:ext cx="178373" cy="17837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8EFC871-388C-E10E-F763-7B74FECF7AA5}"/>
              </a:ext>
            </a:extLst>
          </p:cNvPr>
          <p:cNvSpPr/>
          <p:nvPr/>
        </p:nvSpPr>
        <p:spPr>
          <a:xfrm>
            <a:off x="1005989" y="3659640"/>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937E6B14-3D46-5388-8E51-38534827D2E1}"/>
              </a:ext>
            </a:extLst>
          </p:cNvPr>
          <p:cNvSpPr/>
          <p:nvPr/>
        </p:nvSpPr>
        <p:spPr>
          <a:xfrm>
            <a:off x="2304340" y="4376102"/>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AD872F73-B8E9-AFE7-0593-86B1D859C795}"/>
              </a:ext>
            </a:extLst>
          </p:cNvPr>
          <p:cNvSpPr/>
          <p:nvPr/>
        </p:nvSpPr>
        <p:spPr>
          <a:xfrm>
            <a:off x="1431739" y="330021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0FB1CBE-07FE-68CF-9B47-853114CDB25F}"/>
              </a:ext>
            </a:extLst>
          </p:cNvPr>
          <p:cNvSpPr/>
          <p:nvPr/>
        </p:nvSpPr>
        <p:spPr>
          <a:xfrm>
            <a:off x="638450" y="330021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A02EE99-56D2-1E18-DBFB-021251BA82E8}"/>
              </a:ext>
            </a:extLst>
          </p:cNvPr>
          <p:cNvSpPr/>
          <p:nvPr/>
        </p:nvSpPr>
        <p:spPr>
          <a:xfrm>
            <a:off x="638450" y="3023649"/>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261AF98F-A3B4-15EF-5AAE-B220CBBFEED0}"/>
              </a:ext>
            </a:extLst>
          </p:cNvPr>
          <p:cNvSpPr/>
          <p:nvPr/>
        </p:nvSpPr>
        <p:spPr>
          <a:xfrm>
            <a:off x="2501826" y="3821626"/>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BAF7C4DC-2250-BE50-324D-0B30FA3EB482}"/>
              </a:ext>
            </a:extLst>
          </p:cNvPr>
          <p:cNvSpPr/>
          <p:nvPr/>
        </p:nvSpPr>
        <p:spPr>
          <a:xfrm>
            <a:off x="527698" y="4185134"/>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C6678991-E84D-392F-E875-3E0184BC5C42}"/>
              </a:ext>
            </a:extLst>
          </p:cNvPr>
          <p:cNvSpPr/>
          <p:nvPr/>
        </p:nvSpPr>
        <p:spPr>
          <a:xfrm>
            <a:off x="1095510" y="4612849"/>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780BB18-808A-8C72-2267-A76894DD48CB}"/>
              </a:ext>
            </a:extLst>
          </p:cNvPr>
          <p:cNvSpPr/>
          <p:nvPr/>
        </p:nvSpPr>
        <p:spPr>
          <a:xfrm>
            <a:off x="770383" y="5733022"/>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7516AAE2-74AC-0741-A015-4CDAE0EA28CD}"/>
              </a:ext>
            </a:extLst>
          </p:cNvPr>
          <p:cNvSpPr/>
          <p:nvPr/>
        </p:nvSpPr>
        <p:spPr>
          <a:xfrm>
            <a:off x="1206263" y="5499038"/>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BD73C4D-3A3A-7577-6FC6-642218B2BC4F}"/>
              </a:ext>
            </a:extLst>
          </p:cNvPr>
          <p:cNvSpPr/>
          <p:nvPr/>
        </p:nvSpPr>
        <p:spPr>
          <a:xfrm>
            <a:off x="2159617" y="480104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39AC032-9952-12D0-90FD-E6C08B03D81D}"/>
              </a:ext>
            </a:extLst>
          </p:cNvPr>
          <p:cNvSpPr/>
          <p:nvPr/>
        </p:nvSpPr>
        <p:spPr>
          <a:xfrm>
            <a:off x="254000" y="1137189"/>
            <a:ext cx="11938001" cy="969297"/>
          </a:xfrm>
          <a:prstGeom prst="rect">
            <a:avLst/>
          </a:prstGeom>
          <a:solidFill>
            <a:srgbClr val="EDF0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77" name="Content Placeholder 2">
            <a:extLst>
              <a:ext uri="{FF2B5EF4-FFF2-40B4-BE49-F238E27FC236}">
                <a16:creationId xmlns:a16="http://schemas.microsoft.com/office/drawing/2014/main" id="{84FE29FB-7FE7-D1D8-FDED-067283247CA3}"/>
              </a:ext>
            </a:extLst>
          </p:cNvPr>
          <p:cNvSpPr txBox="1">
            <a:spLocks/>
          </p:cNvSpPr>
          <p:nvPr/>
        </p:nvSpPr>
        <p:spPr>
          <a:xfrm>
            <a:off x="520700" y="1284396"/>
            <a:ext cx="9667570" cy="674883"/>
          </a:xfrm>
          <a:prstGeom prst="rect">
            <a:avLst/>
          </a:prstGeom>
        </p:spPr>
        <p:txBody>
          <a:bodyPr lIns="0" anchor="ctr">
            <a:noAutofit/>
          </a:bodyPr>
          <a:lstStyle>
            <a:lvl1pPr marL="228600" indent="-228600" algn="l" defTabSz="914400" rtl="0" eaLnBrk="1" latinLnBrk="0" hangingPunct="1">
              <a:lnSpc>
                <a:spcPct val="90000"/>
              </a:lnSpc>
              <a:spcBef>
                <a:spcPts val="1000"/>
              </a:spcBef>
              <a:buFont typeface="Aptos" panose="020B00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ptos" panose="020B00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ptos" panose="020B00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00"/>
              </a:spcAft>
              <a:buFont typeface="Aptos" panose="020B0004020202020204" pitchFamily="34" charset="0"/>
              <a:buNone/>
            </a:pPr>
            <a:r>
              <a:rPr lang="en-US" sz="1400">
                <a:cs typeface="Aptos" panose="020B0004020202020204" pitchFamily="34" charset="0"/>
              </a:rPr>
              <a:t>One-line statement of how many opportunities are sourced vs. how many are ultimately funded.</a:t>
            </a:r>
          </a:p>
          <a:p>
            <a:pPr marL="0" indent="0">
              <a:lnSpc>
                <a:spcPct val="100000"/>
              </a:lnSpc>
              <a:spcBef>
                <a:spcPts val="0"/>
              </a:spcBef>
              <a:spcAft>
                <a:spcPts val="300"/>
              </a:spcAft>
              <a:buFont typeface="Aptos" panose="020B0004020202020204" pitchFamily="34" charset="0"/>
              <a:buNone/>
            </a:pPr>
            <a:r>
              <a:rPr lang="en-GB" sz="2000" b="1">
                <a:cs typeface="Aptos" panose="020B0004020202020204" pitchFamily="34" charset="0"/>
              </a:rPr>
              <a:t>Bold statement with numbers</a:t>
            </a:r>
          </a:p>
        </p:txBody>
      </p:sp>
      <p:sp>
        <p:nvSpPr>
          <p:cNvPr id="78" name="Oval 77">
            <a:extLst>
              <a:ext uri="{FF2B5EF4-FFF2-40B4-BE49-F238E27FC236}">
                <a16:creationId xmlns:a16="http://schemas.microsoft.com/office/drawing/2014/main" id="{7CB5A951-BCCD-C676-9DDB-D6E235D36A16}"/>
              </a:ext>
            </a:extLst>
          </p:cNvPr>
          <p:cNvSpPr/>
          <p:nvPr/>
        </p:nvSpPr>
        <p:spPr>
          <a:xfrm>
            <a:off x="4790168" y="4484938"/>
            <a:ext cx="163689" cy="163689"/>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7EC44033-DF7F-87EE-3BD3-EB09C3E4F80F}"/>
              </a:ext>
            </a:extLst>
          </p:cNvPr>
          <p:cNvSpPr/>
          <p:nvPr/>
        </p:nvSpPr>
        <p:spPr>
          <a:xfrm>
            <a:off x="5092347" y="4091114"/>
            <a:ext cx="247753" cy="24775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8BD1327A-2C49-F593-CEE8-15B2FD5AFA9D}"/>
              </a:ext>
            </a:extLst>
          </p:cNvPr>
          <p:cNvSpPr/>
          <p:nvPr/>
        </p:nvSpPr>
        <p:spPr>
          <a:xfrm>
            <a:off x="5300404" y="4772789"/>
            <a:ext cx="186317" cy="18631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C64F5F48-CFAA-9212-73C1-6D114BBAB35C}"/>
              </a:ext>
            </a:extLst>
          </p:cNvPr>
          <p:cNvSpPr/>
          <p:nvPr/>
        </p:nvSpPr>
        <p:spPr>
          <a:xfrm>
            <a:off x="5535674" y="4179219"/>
            <a:ext cx="312441" cy="312441"/>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1620CAE3-2DA5-8C5A-A585-D66ADE59A26A}"/>
              </a:ext>
            </a:extLst>
          </p:cNvPr>
          <p:cNvSpPr/>
          <p:nvPr/>
        </p:nvSpPr>
        <p:spPr>
          <a:xfrm>
            <a:off x="5555644" y="3719965"/>
            <a:ext cx="186317" cy="186317"/>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541E01A7-91C4-5B75-E548-C405C58C9F80}"/>
              </a:ext>
            </a:extLst>
          </p:cNvPr>
          <p:cNvSpPr/>
          <p:nvPr/>
        </p:nvSpPr>
        <p:spPr>
          <a:xfrm>
            <a:off x="5854762" y="4652740"/>
            <a:ext cx="186317" cy="186317"/>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58CB01C3-F2EF-5171-122A-AD93FA9688A6}"/>
              </a:ext>
            </a:extLst>
          </p:cNvPr>
          <p:cNvSpPr/>
          <p:nvPr/>
        </p:nvSpPr>
        <p:spPr>
          <a:xfrm>
            <a:off x="5964429" y="3676535"/>
            <a:ext cx="186317" cy="186317"/>
          </a:xfrm>
          <a:prstGeom prst="ellipse">
            <a:avLst/>
          </a:prstGeom>
          <a:solidFill>
            <a:schemeClr val="bg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2C40B9C3-B5F2-56E9-D09D-6A2FE3029C5E}"/>
              </a:ext>
            </a:extLst>
          </p:cNvPr>
          <p:cNvSpPr/>
          <p:nvPr/>
        </p:nvSpPr>
        <p:spPr>
          <a:xfrm>
            <a:off x="6298349" y="4391779"/>
            <a:ext cx="186317" cy="186317"/>
          </a:xfrm>
          <a:prstGeom prst="ellipse">
            <a:avLst/>
          </a:prstGeom>
          <a:solidFill>
            <a:schemeClr val="bg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4BB5460E-DB69-B8E2-8C4B-DAF16911D3BE}"/>
              </a:ext>
            </a:extLst>
          </p:cNvPr>
          <p:cNvSpPr/>
          <p:nvPr/>
        </p:nvSpPr>
        <p:spPr>
          <a:xfrm>
            <a:off x="6591953" y="3826185"/>
            <a:ext cx="112983" cy="1129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8ADA314A-264C-9996-AA52-8C834E20DEB7}"/>
              </a:ext>
            </a:extLst>
          </p:cNvPr>
          <p:cNvSpPr/>
          <p:nvPr/>
        </p:nvSpPr>
        <p:spPr>
          <a:xfrm>
            <a:off x="6310879" y="4932315"/>
            <a:ext cx="112983" cy="1129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B63534B0-EE62-77BA-5FA5-39C4EFF89F3D}"/>
              </a:ext>
            </a:extLst>
          </p:cNvPr>
          <p:cNvSpPr/>
          <p:nvPr/>
        </p:nvSpPr>
        <p:spPr>
          <a:xfrm>
            <a:off x="4879532" y="3769694"/>
            <a:ext cx="112983" cy="1129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20547631-F7E8-F94C-A019-B0F3D45BFC26}"/>
              </a:ext>
            </a:extLst>
          </p:cNvPr>
          <p:cNvSpPr/>
          <p:nvPr/>
        </p:nvSpPr>
        <p:spPr>
          <a:xfrm>
            <a:off x="5612668" y="4988806"/>
            <a:ext cx="112984" cy="112984"/>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07511AF-8F61-1606-DF90-1C52CB8B9B8D}"/>
              </a:ext>
            </a:extLst>
          </p:cNvPr>
          <p:cNvSpPr/>
          <p:nvPr/>
        </p:nvSpPr>
        <p:spPr>
          <a:xfrm>
            <a:off x="4998363" y="5097596"/>
            <a:ext cx="112984" cy="112984"/>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5752F737-02DB-2FD2-6EE4-60A4B2941DCA}"/>
              </a:ext>
            </a:extLst>
          </p:cNvPr>
          <p:cNvSpPr/>
          <p:nvPr/>
        </p:nvSpPr>
        <p:spPr>
          <a:xfrm>
            <a:off x="6631809" y="4714763"/>
            <a:ext cx="112984" cy="112984"/>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417746DA-19F0-4A2E-00BC-FF37E3E257CB}"/>
              </a:ext>
            </a:extLst>
          </p:cNvPr>
          <p:cNvSpPr/>
          <p:nvPr/>
        </p:nvSpPr>
        <p:spPr>
          <a:xfrm>
            <a:off x="6544404" y="4167582"/>
            <a:ext cx="112984" cy="112984"/>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87968FB7-C1D1-92BA-C44D-77A2D6E3BCE5}"/>
              </a:ext>
            </a:extLst>
          </p:cNvPr>
          <p:cNvSpPr/>
          <p:nvPr/>
        </p:nvSpPr>
        <p:spPr>
          <a:xfrm>
            <a:off x="6166087" y="4059758"/>
            <a:ext cx="112983" cy="1129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85F5964F-D786-BBC5-F7E2-3CDAD43CA7EC}"/>
              </a:ext>
            </a:extLst>
          </p:cNvPr>
          <p:cNvSpPr/>
          <p:nvPr/>
        </p:nvSpPr>
        <p:spPr>
          <a:xfrm>
            <a:off x="5151065" y="3533866"/>
            <a:ext cx="112984" cy="112984"/>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750EE601-A343-05AE-82F7-ED07E67D0C3F}"/>
              </a:ext>
            </a:extLst>
          </p:cNvPr>
          <p:cNvSpPr/>
          <p:nvPr/>
        </p:nvSpPr>
        <p:spPr>
          <a:xfrm>
            <a:off x="6899310" y="4326457"/>
            <a:ext cx="247753" cy="24775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D2B00085-5B75-FFBE-E302-5349D62BA14C}"/>
              </a:ext>
            </a:extLst>
          </p:cNvPr>
          <p:cNvSpPr/>
          <p:nvPr/>
        </p:nvSpPr>
        <p:spPr>
          <a:xfrm>
            <a:off x="6986797" y="3951540"/>
            <a:ext cx="186317" cy="186317"/>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C25B033C-7FE3-063B-D4B4-D3F2349F247F}"/>
              </a:ext>
            </a:extLst>
          </p:cNvPr>
          <p:cNvSpPr/>
          <p:nvPr/>
        </p:nvSpPr>
        <p:spPr>
          <a:xfrm>
            <a:off x="7034079" y="4789727"/>
            <a:ext cx="112984" cy="112984"/>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E513D2CA-6F13-D2BA-3090-8EDDA79B3F49}"/>
              </a:ext>
            </a:extLst>
          </p:cNvPr>
          <p:cNvSpPr/>
          <p:nvPr/>
        </p:nvSpPr>
        <p:spPr>
          <a:xfrm>
            <a:off x="2581240" y="4117513"/>
            <a:ext cx="178373" cy="17837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9B1E4FFC-9F40-9183-61D1-F22B1AF45847}"/>
              </a:ext>
            </a:extLst>
          </p:cNvPr>
          <p:cNvSpPr/>
          <p:nvPr/>
        </p:nvSpPr>
        <p:spPr>
          <a:xfrm>
            <a:off x="2621842" y="4518834"/>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8EEF9BBE-AEF0-7375-F02C-684501BB3E94}"/>
              </a:ext>
            </a:extLst>
          </p:cNvPr>
          <p:cNvSpPr/>
          <p:nvPr/>
        </p:nvSpPr>
        <p:spPr>
          <a:xfrm>
            <a:off x="2879139" y="3714737"/>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2CD94A1-452E-EC9C-CEA8-248BBBEA2A3F}"/>
              </a:ext>
            </a:extLst>
          </p:cNvPr>
          <p:cNvSpPr/>
          <p:nvPr/>
        </p:nvSpPr>
        <p:spPr>
          <a:xfrm>
            <a:off x="3051673" y="4444917"/>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5811C911-A42F-D243-CBE2-70483D6F3084}"/>
              </a:ext>
            </a:extLst>
          </p:cNvPr>
          <p:cNvSpPr/>
          <p:nvPr/>
        </p:nvSpPr>
        <p:spPr>
          <a:xfrm>
            <a:off x="2832793" y="4752037"/>
            <a:ext cx="227820" cy="227820"/>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012ACF9B-3082-91B7-83CA-64279DC4A5DC}"/>
              </a:ext>
            </a:extLst>
          </p:cNvPr>
          <p:cNvSpPr/>
          <p:nvPr/>
        </p:nvSpPr>
        <p:spPr>
          <a:xfrm>
            <a:off x="3067746" y="4145703"/>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0D9DA0FA-3643-FDFC-0038-8F149DD122B9}"/>
              </a:ext>
            </a:extLst>
          </p:cNvPr>
          <p:cNvSpPr/>
          <p:nvPr/>
        </p:nvSpPr>
        <p:spPr>
          <a:xfrm>
            <a:off x="2557202" y="5377558"/>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226FD721-E57B-B4BF-4F25-4E9F1CB7B35A}"/>
              </a:ext>
            </a:extLst>
          </p:cNvPr>
          <p:cNvSpPr/>
          <p:nvPr/>
        </p:nvSpPr>
        <p:spPr>
          <a:xfrm>
            <a:off x="3394965" y="4430086"/>
            <a:ext cx="153375" cy="153375"/>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44D64315-450D-EEBD-04F4-C9BA30754F81}"/>
              </a:ext>
            </a:extLst>
          </p:cNvPr>
          <p:cNvSpPr/>
          <p:nvPr/>
        </p:nvSpPr>
        <p:spPr>
          <a:xfrm>
            <a:off x="3393100" y="4116249"/>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2BE4782D-6441-F1D0-B6CB-775F3486EFBA}"/>
              </a:ext>
            </a:extLst>
          </p:cNvPr>
          <p:cNvSpPr/>
          <p:nvPr/>
        </p:nvSpPr>
        <p:spPr>
          <a:xfrm>
            <a:off x="3226079" y="4788801"/>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33A60A4F-A993-C563-EE65-3CD05E25F435}"/>
              </a:ext>
            </a:extLst>
          </p:cNvPr>
          <p:cNvSpPr/>
          <p:nvPr/>
        </p:nvSpPr>
        <p:spPr>
          <a:xfrm>
            <a:off x="3050447" y="5126085"/>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2341B3D0-E305-2DF4-3110-8CEB6CD76EFF}"/>
              </a:ext>
            </a:extLst>
          </p:cNvPr>
          <p:cNvSpPr/>
          <p:nvPr/>
        </p:nvSpPr>
        <p:spPr>
          <a:xfrm>
            <a:off x="3483711" y="5129286"/>
            <a:ext cx="153375" cy="153375"/>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44BDEBB7-2FF2-FD46-AC91-26C64E8E999F}"/>
              </a:ext>
            </a:extLst>
          </p:cNvPr>
          <p:cNvSpPr/>
          <p:nvPr/>
        </p:nvSpPr>
        <p:spPr>
          <a:xfrm>
            <a:off x="3278964" y="3685945"/>
            <a:ext cx="110752" cy="11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E72CA3BC-B5B6-FBBB-AD6D-EC53FD208D73}"/>
              </a:ext>
            </a:extLst>
          </p:cNvPr>
          <p:cNvSpPr/>
          <p:nvPr/>
        </p:nvSpPr>
        <p:spPr>
          <a:xfrm>
            <a:off x="2581240" y="3363067"/>
            <a:ext cx="178373" cy="17837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5D1C47C9-960E-F933-F721-0075060FDA56}"/>
              </a:ext>
            </a:extLst>
          </p:cNvPr>
          <p:cNvSpPr/>
          <p:nvPr/>
        </p:nvSpPr>
        <p:spPr>
          <a:xfrm>
            <a:off x="2976037" y="3303762"/>
            <a:ext cx="227820" cy="227820"/>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ED9142C3-4CF9-EE6E-6F7E-1BD13BB27350}"/>
              </a:ext>
            </a:extLst>
          </p:cNvPr>
          <p:cNvSpPr/>
          <p:nvPr/>
        </p:nvSpPr>
        <p:spPr>
          <a:xfrm>
            <a:off x="1973702" y="3244842"/>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oup 113">
            <a:extLst>
              <a:ext uri="{FF2B5EF4-FFF2-40B4-BE49-F238E27FC236}">
                <a16:creationId xmlns:a16="http://schemas.microsoft.com/office/drawing/2014/main" id="{421BC69B-362A-FA6A-D806-ABE684C671A8}"/>
              </a:ext>
            </a:extLst>
          </p:cNvPr>
          <p:cNvGrpSpPr/>
          <p:nvPr/>
        </p:nvGrpSpPr>
        <p:grpSpPr>
          <a:xfrm rot="5400000">
            <a:off x="3774558" y="2865199"/>
            <a:ext cx="804074" cy="14026"/>
            <a:chOff x="558799" y="2601338"/>
            <a:chExt cx="951763" cy="14026"/>
          </a:xfrm>
        </p:grpSpPr>
        <p:cxnSp>
          <p:nvCxnSpPr>
            <p:cNvPr id="115" name="Straight Connector 114">
              <a:extLst>
                <a:ext uri="{FF2B5EF4-FFF2-40B4-BE49-F238E27FC236}">
                  <a16:creationId xmlns:a16="http://schemas.microsoft.com/office/drawing/2014/main" id="{F402815C-3DF2-48A1-3987-74EBC6AC2841}"/>
                </a:ext>
              </a:extLst>
            </p:cNvPr>
            <p:cNvCxnSpPr>
              <a:cxnSpLocks/>
            </p:cNvCxnSpPr>
            <p:nvPr/>
          </p:nvCxnSpPr>
          <p:spPr>
            <a:xfrm rot="16200000">
              <a:off x="1034681" y="2139482"/>
              <a:ext cx="0" cy="951763"/>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A9926CAA-1145-DCEF-674B-5D2E02121077}"/>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117" name="Group 116">
            <a:extLst>
              <a:ext uri="{FF2B5EF4-FFF2-40B4-BE49-F238E27FC236}">
                <a16:creationId xmlns:a16="http://schemas.microsoft.com/office/drawing/2014/main" id="{1A711E17-3808-BCF5-086C-CF1986E482C6}"/>
              </a:ext>
            </a:extLst>
          </p:cNvPr>
          <p:cNvGrpSpPr/>
          <p:nvPr/>
        </p:nvGrpSpPr>
        <p:grpSpPr>
          <a:xfrm rot="5400000">
            <a:off x="7444391" y="3085263"/>
            <a:ext cx="1244202" cy="14025"/>
            <a:chOff x="558799" y="2601338"/>
            <a:chExt cx="1472732" cy="14025"/>
          </a:xfrm>
        </p:grpSpPr>
        <p:cxnSp>
          <p:nvCxnSpPr>
            <p:cNvPr id="118" name="Straight Connector 117">
              <a:extLst>
                <a:ext uri="{FF2B5EF4-FFF2-40B4-BE49-F238E27FC236}">
                  <a16:creationId xmlns:a16="http://schemas.microsoft.com/office/drawing/2014/main" id="{A9D1CC1B-F7D3-393E-D813-7D742D8C1546}"/>
                </a:ext>
              </a:extLst>
            </p:cNvPr>
            <p:cNvCxnSpPr>
              <a:cxnSpLocks/>
            </p:cNvCxnSpPr>
            <p:nvPr/>
          </p:nvCxnSpPr>
          <p:spPr>
            <a:xfrm rot="16200000">
              <a:off x="1295165" y="1878997"/>
              <a:ext cx="0" cy="1472732"/>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8146978C-B50B-830A-6143-D4400CE61EAB}"/>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 name="Footer Placeholder 1">
            <a:extLst>
              <a:ext uri="{FF2B5EF4-FFF2-40B4-BE49-F238E27FC236}">
                <a16:creationId xmlns:a16="http://schemas.microsoft.com/office/drawing/2014/main" id="{4C4A9B7C-8C1D-F7C1-2AF4-B7BF4D48EB03}"/>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3805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0209-8A34-2536-8AB6-9BB1D6CFB46F}"/>
              </a:ext>
            </a:extLst>
          </p:cNvPr>
          <p:cNvSpPr>
            <a:spLocks noGrp="1"/>
          </p:cNvSpPr>
          <p:nvPr>
            <p:ph type="ctrTitle"/>
          </p:nvPr>
        </p:nvSpPr>
        <p:spPr/>
        <p:txBody>
          <a:bodyPr/>
          <a:lstStyle/>
          <a:p>
            <a:r>
              <a:rPr lang="en-US" dirty="0"/>
              <a:t>Investment Process</a:t>
            </a:r>
          </a:p>
        </p:txBody>
      </p:sp>
      <p:sp>
        <p:nvSpPr>
          <p:cNvPr id="4" name="Graphic 24">
            <a:extLst>
              <a:ext uri="{FF2B5EF4-FFF2-40B4-BE49-F238E27FC236}">
                <a16:creationId xmlns:a16="http://schemas.microsoft.com/office/drawing/2014/main" id="{2DF71AAA-2784-ACF2-B372-8DDACFC7D46D}"/>
              </a:ext>
            </a:extLst>
          </p:cNvPr>
          <p:cNvSpPr/>
          <p:nvPr/>
        </p:nvSpPr>
        <p:spPr>
          <a:xfrm>
            <a:off x="254000" y="1215866"/>
            <a:ext cx="11459580" cy="4950468"/>
          </a:xfrm>
          <a:custGeom>
            <a:avLst/>
            <a:gdLst>
              <a:gd name="connsiteX0" fmla="*/ 26954 w 17704115"/>
              <a:gd name="connsiteY0" fmla="*/ 23242 h 6125393"/>
              <a:gd name="connsiteX1" fmla="*/ 67912 w 17704115"/>
              <a:gd name="connsiteY1" fmla="*/ 7717 h 6125393"/>
              <a:gd name="connsiteX2" fmla="*/ 581214 w 17704115"/>
              <a:gd name="connsiteY2" fmla="*/ 83250 h 6125393"/>
              <a:gd name="connsiteX3" fmla="*/ 2448971 w 17704115"/>
              <a:gd name="connsiteY3" fmla="*/ 789052 h 6125393"/>
              <a:gd name="connsiteX4" fmla="*/ 4401596 w 17704115"/>
              <a:gd name="connsiteY4" fmla="*/ 1706977 h 6125393"/>
              <a:gd name="connsiteX5" fmla="*/ 5363050 w 17704115"/>
              <a:gd name="connsiteY5" fmla="*/ 1705453 h 6125393"/>
              <a:gd name="connsiteX6" fmla="*/ 6151053 w 17704115"/>
              <a:gd name="connsiteY6" fmla="*/ 2021111 h 6125393"/>
              <a:gd name="connsiteX7" fmla="*/ 7178324 w 17704115"/>
              <a:gd name="connsiteY7" fmla="*/ 2541653 h 6125393"/>
              <a:gd name="connsiteX8" fmla="*/ 7722868 w 17704115"/>
              <a:gd name="connsiteY8" fmla="*/ 2760728 h 6125393"/>
              <a:gd name="connsiteX9" fmla="*/ 8153399 w 17704115"/>
              <a:gd name="connsiteY9" fmla="*/ 2917795 h 6125393"/>
              <a:gd name="connsiteX10" fmla="*/ 9398697 w 17704115"/>
              <a:gd name="connsiteY10" fmla="*/ 2998757 h 6125393"/>
              <a:gd name="connsiteX11" fmla="*/ 10652091 w 17704115"/>
              <a:gd name="connsiteY11" fmla="*/ 3064480 h 6125393"/>
              <a:gd name="connsiteX12" fmla="*/ 15670814 w 17704115"/>
              <a:gd name="connsiteY12" fmla="*/ 3185447 h 6125393"/>
              <a:gd name="connsiteX13" fmla="*/ 17704116 w 17704115"/>
              <a:gd name="connsiteY13" fmla="*/ 3169731 h 6125393"/>
              <a:gd name="connsiteX14" fmla="*/ 9371931 w 17704115"/>
              <a:gd name="connsiteY14" fmla="*/ 3288794 h 6125393"/>
              <a:gd name="connsiteX15" fmla="*/ 8468866 w 17704115"/>
              <a:gd name="connsiteY15" fmla="*/ 3358612 h 6125393"/>
              <a:gd name="connsiteX16" fmla="*/ 6760463 w 17704115"/>
              <a:gd name="connsiteY16" fmla="*/ 4137567 h 6125393"/>
              <a:gd name="connsiteX17" fmla="*/ 5996844 w 17704115"/>
              <a:gd name="connsiteY17" fmla="*/ 4479038 h 6125393"/>
              <a:gd name="connsiteX18" fmla="*/ 5138736 w 17704115"/>
              <a:gd name="connsiteY18" fmla="*/ 4615150 h 6125393"/>
              <a:gd name="connsiteX19" fmla="*/ 3410425 w 17704115"/>
              <a:gd name="connsiteY19" fmla="*/ 4942429 h 6125393"/>
              <a:gd name="connsiteX20" fmla="*/ 2193225 w 17704115"/>
              <a:gd name="connsiteY20" fmla="*/ 5760150 h 6125393"/>
              <a:gd name="connsiteX21" fmla="*/ 25430 w 17704115"/>
              <a:gd name="connsiteY21" fmla="*/ 6080476 h 6125393"/>
              <a:gd name="connsiteX22" fmla="*/ 3904 w 17704115"/>
              <a:gd name="connsiteY22" fmla="*/ 1540480 h 6125393"/>
              <a:gd name="connsiteX23" fmla="*/ 3523 w 17704115"/>
              <a:gd name="connsiteY23" fmla="*/ 447486 h 6125393"/>
              <a:gd name="connsiteX24" fmla="*/ 3713 w 17704115"/>
              <a:gd name="connsiteY24" fmla="*/ 174214 h 6125393"/>
              <a:gd name="connsiteX25" fmla="*/ 26954 w 17704115"/>
              <a:gd name="connsiteY25" fmla="*/ 23242 h 6125393"/>
              <a:gd name="connsiteX0" fmla="*/ 26954 w 15670814"/>
              <a:gd name="connsiteY0" fmla="*/ 23242 h 6125393"/>
              <a:gd name="connsiteX1" fmla="*/ 67912 w 15670814"/>
              <a:gd name="connsiteY1" fmla="*/ 7717 h 6125393"/>
              <a:gd name="connsiteX2" fmla="*/ 581214 w 15670814"/>
              <a:gd name="connsiteY2" fmla="*/ 83250 h 6125393"/>
              <a:gd name="connsiteX3" fmla="*/ 2448971 w 15670814"/>
              <a:gd name="connsiteY3" fmla="*/ 789052 h 6125393"/>
              <a:gd name="connsiteX4" fmla="*/ 4401596 w 15670814"/>
              <a:gd name="connsiteY4" fmla="*/ 1706977 h 6125393"/>
              <a:gd name="connsiteX5" fmla="*/ 5363050 w 15670814"/>
              <a:gd name="connsiteY5" fmla="*/ 1705453 h 6125393"/>
              <a:gd name="connsiteX6" fmla="*/ 6151053 w 15670814"/>
              <a:gd name="connsiteY6" fmla="*/ 2021111 h 6125393"/>
              <a:gd name="connsiteX7" fmla="*/ 7178324 w 15670814"/>
              <a:gd name="connsiteY7" fmla="*/ 2541653 h 6125393"/>
              <a:gd name="connsiteX8" fmla="*/ 7722868 w 15670814"/>
              <a:gd name="connsiteY8" fmla="*/ 2760728 h 6125393"/>
              <a:gd name="connsiteX9" fmla="*/ 8153399 w 15670814"/>
              <a:gd name="connsiteY9" fmla="*/ 2917795 h 6125393"/>
              <a:gd name="connsiteX10" fmla="*/ 9398697 w 15670814"/>
              <a:gd name="connsiteY10" fmla="*/ 2998757 h 6125393"/>
              <a:gd name="connsiteX11" fmla="*/ 10652091 w 15670814"/>
              <a:gd name="connsiteY11" fmla="*/ 3064480 h 6125393"/>
              <a:gd name="connsiteX12" fmla="*/ 15670814 w 15670814"/>
              <a:gd name="connsiteY12" fmla="*/ 3185447 h 6125393"/>
              <a:gd name="connsiteX13" fmla="*/ 9371931 w 15670814"/>
              <a:gd name="connsiteY13" fmla="*/ 3288794 h 6125393"/>
              <a:gd name="connsiteX14" fmla="*/ 8468866 w 15670814"/>
              <a:gd name="connsiteY14" fmla="*/ 3358612 h 6125393"/>
              <a:gd name="connsiteX15" fmla="*/ 6760463 w 15670814"/>
              <a:gd name="connsiteY15" fmla="*/ 4137567 h 6125393"/>
              <a:gd name="connsiteX16" fmla="*/ 5996844 w 15670814"/>
              <a:gd name="connsiteY16" fmla="*/ 4479038 h 6125393"/>
              <a:gd name="connsiteX17" fmla="*/ 5138736 w 15670814"/>
              <a:gd name="connsiteY17" fmla="*/ 4615150 h 6125393"/>
              <a:gd name="connsiteX18" fmla="*/ 3410425 w 15670814"/>
              <a:gd name="connsiteY18" fmla="*/ 4942429 h 6125393"/>
              <a:gd name="connsiteX19" fmla="*/ 2193225 w 15670814"/>
              <a:gd name="connsiteY19" fmla="*/ 5760150 h 6125393"/>
              <a:gd name="connsiteX20" fmla="*/ 25430 w 15670814"/>
              <a:gd name="connsiteY20" fmla="*/ 6080476 h 6125393"/>
              <a:gd name="connsiteX21" fmla="*/ 3904 w 15670814"/>
              <a:gd name="connsiteY21" fmla="*/ 1540480 h 6125393"/>
              <a:gd name="connsiteX22" fmla="*/ 3523 w 15670814"/>
              <a:gd name="connsiteY22" fmla="*/ 447486 h 6125393"/>
              <a:gd name="connsiteX23" fmla="*/ 3713 w 15670814"/>
              <a:gd name="connsiteY23" fmla="*/ 174214 h 6125393"/>
              <a:gd name="connsiteX24" fmla="*/ 26954 w 15670814"/>
              <a:gd name="connsiteY24" fmla="*/ 23242 h 612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670814" h="6125393">
                <a:moveTo>
                  <a:pt x="26954" y="23242"/>
                </a:moveTo>
                <a:cubicBezTo>
                  <a:pt x="36860" y="17146"/>
                  <a:pt x="50100" y="12098"/>
                  <a:pt x="67912" y="7717"/>
                </a:cubicBezTo>
                <a:cubicBezTo>
                  <a:pt x="204024" y="-25335"/>
                  <a:pt x="444435" y="56866"/>
                  <a:pt x="581214" y="83250"/>
                </a:cubicBezTo>
                <a:cubicBezTo>
                  <a:pt x="1237867" y="209933"/>
                  <a:pt x="1872899" y="449201"/>
                  <a:pt x="2448971" y="789052"/>
                </a:cubicBezTo>
                <a:cubicBezTo>
                  <a:pt x="3075335" y="1158623"/>
                  <a:pt x="3675791" y="1660304"/>
                  <a:pt x="4401596" y="1706977"/>
                </a:cubicBezTo>
                <a:cubicBezTo>
                  <a:pt x="4721922" y="1727551"/>
                  <a:pt x="5045963" y="1655542"/>
                  <a:pt x="5363050" y="1705453"/>
                </a:cubicBezTo>
                <a:cubicBezTo>
                  <a:pt x="5643942" y="1749649"/>
                  <a:pt x="5900545" y="1886523"/>
                  <a:pt x="6151053" y="2021111"/>
                </a:cubicBezTo>
                <a:cubicBezTo>
                  <a:pt x="6489191" y="2202753"/>
                  <a:pt x="6828090" y="2384014"/>
                  <a:pt x="7178324" y="2541653"/>
                </a:cubicBezTo>
                <a:cubicBezTo>
                  <a:pt x="7356823" y="2621948"/>
                  <a:pt x="7538084" y="2696243"/>
                  <a:pt x="7722868" y="2760728"/>
                </a:cubicBezTo>
                <a:cubicBezTo>
                  <a:pt x="7862315" y="2809400"/>
                  <a:pt x="8010238" y="2887696"/>
                  <a:pt x="8153399" y="2917795"/>
                </a:cubicBezTo>
                <a:cubicBezTo>
                  <a:pt x="8546971" y="3000758"/>
                  <a:pt x="8996932" y="2975421"/>
                  <a:pt x="9398697" y="2998757"/>
                </a:cubicBezTo>
                <a:lnTo>
                  <a:pt x="10652091" y="3064480"/>
                </a:lnTo>
                <a:cubicBezTo>
                  <a:pt x="12323824" y="3142680"/>
                  <a:pt x="13997272" y="3183066"/>
                  <a:pt x="15670814" y="3185447"/>
                </a:cubicBezTo>
                <a:lnTo>
                  <a:pt x="9371931" y="3288794"/>
                </a:lnTo>
                <a:cubicBezTo>
                  <a:pt x="9069608" y="3293080"/>
                  <a:pt x="8765094" y="3297652"/>
                  <a:pt x="8468866" y="3358612"/>
                </a:cubicBezTo>
                <a:cubicBezTo>
                  <a:pt x="7848789" y="3486152"/>
                  <a:pt x="7309769" y="3841720"/>
                  <a:pt x="6760463" y="4137567"/>
                </a:cubicBezTo>
                <a:cubicBezTo>
                  <a:pt x="6512337" y="4271202"/>
                  <a:pt x="6270211" y="4403695"/>
                  <a:pt x="5996844" y="4479038"/>
                </a:cubicBezTo>
                <a:cubicBezTo>
                  <a:pt x="5716999" y="4556190"/>
                  <a:pt x="5427153" y="4589337"/>
                  <a:pt x="5138736" y="4615150"/>
                </a:cubicBezTo>
                <a:cubicBezTo>
                  <a:pt x="4556473" y="4667156"/>
                  <a:pt x="3946682" y="4682396"/>
                  <a:pt x="3410425" y="4942429"/>
                </a:cubicBezTo>
                <a:cubicBezTo>
                  <a:pt x="2970084" y="5155979"/>
                  <a:pt x="2619564" y="5519644"/>
                  <a:pt x="2193225" y="5760150"/>
                </a:cubicBezTo>
                <a:cubicBezTo>
                  <a:pt x="1545525" y="6125624"/>
                  <a:pt x="761998" y="6182203"/>
                  <a:pt x="25430" y="6080476"/>
                </a:cubicBezTo>
                <a:cubicBezTo>
                  <a:pt x="3332" y="4567620"/>
                  <a:pt x="5523" y="3053717"/>
                  <a:pt x="3904" y="1540480"/>
                </a:cubicBezTo>
                <a:cubicBezTo>
                  <a:pt x="3523" y="1176149"/>
                  <a:pt x="3427" y="811817"/>
                  <a:pt x="3523" y="447486"/>
                </a:cubicBezTo>
                <a:cubicBezTo>
                  <a:pt x="3523" y="356427"/>
                  <a:pt x="3713" y="265368"/>
                  <a:pt x="3713" y="174214"/>
                </a:cubicBezTo>
                <a:cubicBezTo>
                  <a:pt x="3713" y="91537"/>
                  <a:pt x="-13718" y="48484"/>
                  <a:pt x="26954" y="23242"/>
                </a:cubicBezTo>
                <a:close/>
              </a:path>
            </a:pathLst>
          </a:custGeom>
          <a:solidFill>
            <a:schemeClr val="accent3">
              <a:alpha val="50000"/>
            </a:scheme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endParaRPr>
          </a:p>
        </p:txBody>
      </p:sp>
      <p:sp>
        <p:nvSpPr>
          <p:cNvPr id="5" name="Graphic 24">
            <a:extLst>
              <a:ext uri="{FF2B5EF4-FFF2-40B4-BE49-F238E27FC236}">
                <a16:creationId xmlns:a16="http://schemas.microsoft.com/office/drawing/2014/main" id="{D88EA957-3BA0-B8CA-552A-C7AB1DD3E4BB}"/>
              </a:ext>
            </a:extLst>
          </p:cNvPr>
          <p:cNvSpPr/>
          <p:nvPr/>
        </p:nvSpPr>
        <p:spPr>
          <a:xfrm>
            <a:off x="260706" y="1803892"/>
            <a:ext cx="11459580" cy="3831228"/>
          </a:xfrm>
          <a:custGeom>
            <a:avLst/>
            <a:gdLst>
              <a:gd name="connsiteX0" fmla="*/ 26954 w 17704115"/>
              <a:gd name="connsiteY0" fmla="*/ 23242 h 6125393"/>
              <a:gd name="connsiteX1" fmla="*/ 67912 w 17704115"/>
              <a:gd name="connsiteY1" fmla="*/ 7717 h 6125393"/>
              <a:gd name="connsiteX2" fmla="*/ 581214 w 17704115"/>
              <a:gd name="connsiteY2" fmla="*/ 83250 h 6125393"/>
              <a:gd name="connsiteX3" fmla="*/ 2448971 w 17704115"/>
              <a:gd name="connsiteY3" fmla="*/ 789052 h 6125393"/>
              <a:gd name="connsiteX4" fmla="*/ 4401596 w 17704115"/>
              <a:gd name="connsiteY4" fmla="*/ 1706977 h 6125393"/>
              <a:gd name="connsiteX5" fmla="*/ 5363050 w 17704115"/>
              <a:gd name="connsiteY5" fmla="*/ 1705453 h 6125393"/>
              <a:gd name="connsiteX6" fmla="*/ 6151053 w 17704115"/>
              <a:gd name="connsiteY6" fmla="*/ 2021111 h 6125393"/>
              <a:gd name="connsiteX7" fmla="*/ 7178324 w 17704115"/>
              <a:gd name="connsiteY7" fmla="*/ 2541653 h 6125393"/>
              <a:gd name="connsiteX8" fmla="*/ 7722868 w 17704115"/>
              <a:gd name="connsiteY8" fmla="*/ 2760728 h 6125393"/>
              <a:gd name="connsiteX9" fmla="*/ 8153399 w 17704115"/>
              <a:gd name="connsiteY9" fmla="*/ 2917795 h 6125393"/>
              <a:gd name="connsiteX10" fmla="*/ 9398697 w 17704115"/>
              <a:gd name="connsiteY10" fmla="*/ 2998757 h 6125393"/>
              <a:gd name="connsiteX11" fmla="*/ 10652091 w 17704115"/>
              <a:gd name="connsiteY11" fmla="*/ 3064480 h 6125393"/>
              <a:gd name="connsiteX12" fmla="*/ 15670814 w 17704115"/>
              <a:gd name="connsiteY12" fmla="*/ 3185447 h 6125393"/>
              <a:gd name="connsiteX13" fmla="*/ 17704116 w 17704115"/>
              <a:gd name="connsiteY13" fmla="*/ 3169731 h 6125393"/>
              <a:gd name="connsiteX14" fmla="*/ 9371931 w 17704115"/>
              <a:gd name="connsiteY14" fmla="*/ 3288794 h 6125393"/>
              <a:gd name="connsiteX15" fmla="*/ 8468866 w 17704115"/>
              <a:gd name="connsiteY15" fmla="*/ 3358612 h 6125393"/>
              <a:gd name="connsiteX16" fmla="*/ 6760463 w 17704115"/>
              <a:gd name="connsiteY16" fmla="*/ 4137567 h 6125393"/>
              <a:gd name="connsiteX17" fmla="*/ 5996844 w 17704115"/>
              <a:gd name="connsiteY17" fmla="*/ 4479038 h 6125393"/>
              <a:gd name="connsiteX18" fmla="*/ 5138736 w 17704115"/>
              <a:gd name="connsiteY18" fmla="*/ 4615150 h 6125393"/>
              <a:gd name="connsiteX19" fmla="*/ 3410425 w 17704115"/>
              <a:gd name="connsiteY19" fmla="*/ 4942429 h 6125393"/>
              <a:gd name="connsiteX20" fmla="*/ 2193225 w 17704115"/>
              <a:gd name="connsiteY20" fmla="*/ 5760150 h 6125393"/>
              <a:gd name="connsiteX21" fmla="*/ 25430 w 17704115"/>
              <a:gd name="connsiteY21" fmla="*/ 6080476 h 6125393"/>
              <a:gd name="connsiteX22" fmla="*/ 3904 w 17704115"/>
              <a:gd name="connsiteY22" fmla="*/ 1540480 h 6125393"/>
              <a:gd name="connsiteX23" fmla="*/ 3523 w 17704115"/>
              <a:gd name="connsiteY23" fmla="*/ 447486 h 6125393"/>
              <a:gd name="connsiteX24" fmla="*/ 3713 w 17704115"/>
              <a:gd name="connsiteY24" fmla="*/ 174214 h 6125393"/>
              <a:gd name="connsiteX25" fmla="*/ 26954 w 17704115"/>
              <a:gd name="connsiteY25" fmla="*/ 23242 h 6125393"/>
              <a:gd name="connsiteX0" fmla="*/ 26954 w 15670814"/>
              <a:gd name="connsiteY0" fmla="*/ 23242 h 6125393"/>
              <a:gd name="connsiteX1" fmla="*/ 67912 w 15670814"/>
              <a:gd name="connsiteY1" fmla="*/ 7717 h 6125393"/>
              <a:gd name="connsiteX2" fmla="*/ 581214 w 15670814"/>
              <a:gd name="connsiteY2" fmla="*/ 83250 h 6125393"/>
              <a:gd name="connsiteX3" fmla="*/ 2448971 w 15670814"/>
              <a:gd name="connsiteY3" fmla="*/ 789052 h 6125393"/>
              <a:gd name="connsiteX4" fmla="*/ 4401596 w 15670814"/>
              <a:gd name="connsiteY4" fmla="*/ 1706977 h 6125393"/>
              <a:gd name="connsiteX5" fmla="*/ 5363050 w 15670814"/>
              <a:gd name="connsiteY5" fmla="*/ 1705453 h 6125393"/>
              <a:gd name="connsiteX6" fmla="*/ 6151053 w 15670814"/>
              <a:gd name="connsiteY6" fmla="*/ 2021111 h 6125393"/>
              <a:gd name="connsiteX7" fmla="*/ 7178324 w 15670814"/>
              <a:gd name="connsiteY7" fmla="*/ 2541653 h 6125393"/>
              <a:gd name="connsiteX8" fmla="*/ 7722868 w 15670814"/>
              <a:gd name="connsiteY8" fmla="*/ 2760728 h 6125393"/>
              <a:gd name="connsiteX9" fmla="*/ 8153399 w 15670814"/>
              <a:gd name="connsiteY9" fmla="*/ 2917795 h 6125393"/>
              <a:gd name="connsiteX10" fmla="*/ 9398697 w 15670814"/>
              <a:gd name="connsiteY10" fmla="*/ 2998757 h 6125393"/>
              <a:gd name="connsiteX11" fmla="*/ 10652091 w 15670814"/>
              <a:gd name="connsiteY11" fmla="*/ 3064480 h 6125393"/>
              <a:gd name="connsiteX12" fmla="*/ 15670814 w 15670814"/>
              <a:gd name="connsiteY12" fmla="*/ 3185447 h 6125393"/>
              <a:gd name="connsiteX13" fmla="*/ 9371931 w 15670814"/>
              <a:gd name="connsiteY13" fmla="*/ 3288794 h 6125393"/>
              <a:gd name="connsiteX14" fmla="*/ 8468866 w 15670814"/>
              <a:gd name="connsiteY14" fmla="*/ 3358612 h 6125393"/>
              <a:gd name="connsiteX15" fmla="*/ 6760463 w 15670814"/>
              <a:gd name="connsiteY15" fmla="*/ 4137567 h 6125393"/>
              <a:gd name="connsiteX16" fmla="*/ 5996844 w 15670814"/>
              <a:gd name="connsiteY16" fmla="*/ 4479038 h 6125393"/>
              <a:gd name="connsiteX17" fmla="*/ 5138736 w 15670814"/>
              <a:gd name="connsiteY17" fmla="*/ 4615150 h 6125393"/>
              <a:gd name="connsiteX18" fmla="*/ 3410425 w 15670814"/>
              <a:gd name="connsiteY18" fmla="*/ 4942429 h 6125393"/>
              <a:gd name="connsiteX19" fmla="*/ 2193225 w 15670814"/>
              <a:gd name="connsiteY19" fmla="*/ 5760150 h 6125393"/>
              <a:gd name="connsiteX20" fmla="*/ 25430 w 15670814"/>
              <a:gd name="connsiteY20" fmla="*/ 6080476 h 6125393"/>
              <a:gd name="connsiteX21" fmla="*/ 3904 w 15670814"/>
              <a:gd name="connsiteY21" fmla="*/ 1540480 h 6125393"/>
              <a:gd name="connsiteX22" fmla="*/ 3523 w 15670814"/>
              <a:gd name="connsiteY22" fmla="*/ 447486 h 6125393"/>
              <a:gd name="connsiteX23" fmla="*/ 3713 w 15670814"/>
              <a:gd name="connsiteY23" fmla="*/ 174214 h 6125393"/>
              <a:gd name="connsiteX24" fmla="*/ 26954 w 15670814"/>
              <a:gd name="connsiteY24" fmla="*/ 23242 h 612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670814" h="6125393">
                <a:moveTo>
                  <a:pt x="26954" y="23242"/>
                </a:moveTo>
                <a:cubicBezTo>
                  <a:pt x="36860" y="17146"/>
                  <a:pt x="50100" y="12098"/>
                  <a:pt x="67912" y="7717"/>
                </a:cubicBezTo>
                <a:cubicBezTo>
                  <a:pt x="204024" y="-25335"/>
                  <a:pt x="444435" y="56866"/>
                  <a:pt x="581214" y="83250"/>
                </a:cubicBezTo>
                <a:cubicBezTo>
                  <a:pt x="1237867" y="209933"/>
                  <a:pt x="1872899" y="449201"/>
                  <a:pt x="2448971" y="789052"/>
                </a:cubicBezTo>
                <a:cubicBezTo>
                  <a:pt x="3075335" y="1158623"/>
                  <a:pt x="3675791" y="1660304"/>
                  <a:pt x="4401596" y="1706977"/>
                </a:cubicBezTo>
                <a:cubicBezTo>
                  <a:pt x="4721922" y="1727551"/>
                  <a:pt x="5045963" y="1655542"/>
                  <a:pt x="5363050" y="1705453"/>
                </a:cubicBezTo>
                <a:cubicBezTo>
                  <a:pt x="5643942" y="1749649"/>
                  <a:pt x="5900545" y="1886523"/>
                  <a:pt x="6151053" y="2021111"/>
                </a:cubicBezTo>
                <a:cubicBezTo>
                  <a:pt x="6489191" y="2202753"/>
                  <a:pt x="6828090" y="2384014"/>
                  <a:pt x="7178324" y="2541653"/>
                </a:cubicBezTo>
                <a:cubicBezTo>
                  <a:pt x="7356823" y="2621948"/>
                  <a:pt x="7538084" y="2696243"/>
                  <a:pt x="7722868" y="2760728"/>
                </a:cubicBezTo>
                <a:cubicBezTo>
                  <a:pt x="7862315" y="2809400"/>
                  <a:pt x="8010238" y="2887696"/>
                  <a:pt x="8153399" y="2917795"/>
                </a:cubicBezTo>
                <a:cubicBezTo>
                  <a:pt x="8546971" y="3000758"/>
                  <a:pt x="8996932" y="2975421"/>
                  <a:pt x="9398697" y="2998757"/>
                </a:cubicBezTo>
                <a:lnTo>
                  <a:pt x="10652091" y="3064480"/>
                </a:lnTo>
                <a:cubicBezTo>
                  <a:pt x="12323824" y="3142680"/>
                  <a:pt x="13997272" y="3183066"/>
                  <a:pt x="15670814" y="3185447"/>
                </a:cubicBezTo>
                <a:lnTo>
                  <a:pt x="9371931" y="3288794"/>
                </a:lnTo>
                <a:cubicBezTo>
                  <a:pt x="9069608" y="3293080"/>
                  <a:pt x="8765094" y="3297652"/>
                  <a:pt x="8468866" y="3358612"/>
                </a:cubicBezTo>
                <a:cubicBezTo>
                  <a:pt x="7848789" y="3486152"/>
                  <a:pt x="7309769" y="3841720"/>
                  <a:pt x="6760463" y="4137567"/>
                </a:cubicBezTo>
                <a:cubicBezTo>
                  <a:pt x="6512337" y="4271202"/>
                  <a:pt x="6270211" y="4403695"/>
                  <a:pt x="5996844" y="4479038"/>
                </a:cubicBezTo>
                <a:cubicBezTo>
                  <a:pt x="5716999" y="4556190"/>
                  <a:pt x="5427153" y="4589337"/>
                  <a:pt x="5138736" y="4615150"/>
                </a:cubicBezTo>
                <a:cubicBezTo>
                  <a:pt x="4556473" y="4667156"/>
                  <a:pt x="3946682" y="4682396"/>
                  <a:pt x="3410425" y="4942429"/>
                </a:cubicBezTo>
                <a:cubicBezTo>
                  <a:pt x="2970084" y="5155979"/>
                  <a:pt x="2619564" y="5519644"/>
                  <a:pt x="2193225" y="5760150"/>
                </a:cubicBezTo>
                <a:cubicBezTo>
                  <a:pt x="1545525" y="6125624"/>
                  <a:pt x="761998" y="6182203"/>
                  <a:pt x="25430" y="6080476"/>
                </a:cubicBezTo>
                <a:cubicBezTo>
                  <a:pt x="3332" y="4567620"/>
                  <a:pt x="5523" y="3053717"/>
                  <a:pt x="3904" y="1540480"/>
                </a:cubicBezTo>
                <a:cubicBezTo>
                  <a:pt x="3523" y="1176149"/>
                  <a:pt x="3427" y="811817"/>
                  <a:pt x="3523" y="447486"/>
                </a:cubicBezTo>
                <a:cubicBezTo>
                  <a:pt x="3523" y="356427"/>
                  <a:pt x="3713" y="265368"/>
                  <a:pt x="3713" y="174214"/>
                </a:cubicBezTo>
                <a:cubicBezTo>
                  <a:pt x="3713" y="91537"/>
                  <a:pt x="-13718" y="48484"/>
                  <a:pt x="26954" y="23242"/>
                </a:cubicBezTo>
                <a:close/>
              </a:path>
            </a:pathLst>
          </a:custGeom>
          <a:solidFill>
            <a:schemeClr val="accent2">
              <a:alpha val="24000"/>
            </a:schemeClr>
          </a:soli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srgbClr val="000000"/>
              </a:solidFill>
              <a:effectLst/>
              <a:uLnTx/>
              <a:uFillTx/>
            </a:endParaRPr>
          </a:p>
        </p:txBody>
      </p:sp>
      <p:sp>
        <p:nvSpPr>
          <p:cNvPr id="6" name="Rectangle 5">
            <a:extLst>
              <a:ext uri="{FF2B5EF4-FFF2-40B4-BE49-F238E27FC236}">
                <a16:creationId xmlns:a16="http://schemas.microsoft.com/office/drawing/2014/main" id="{978F8280-49B9-8685-F5C7-7D8B023F9735}"/>
              </a:ext>
            </a:extLst>
          </p:cNvPr>
          <p:cNvSpPr>
            <a:spLocks/>
          </p:cNvSpPr>
          <p:nvPr/>
        </p:nvSpPr>
        <p:spPr>
          <a:xfrm>
            <a:off x="5453570" y="1253479"/>
            <a:ext cx="1304695" cy="811230"/>
          </a:xfrm>
          <a:prstGeom prst="rect">
            <a:avLst/>
          </a:prstGeom>
          <a:noFill/>
          <a:ln w="19050" cap="flat" cmpd="sng" algn="ctr">
            <a:noFill/>
            <a:prstDash val="solid"/>
            <a:miter lim="800000"/>
          </a:ln>
          <a:effectLst/>
        </p:spPr>
        <p:txBody>
          <a:bodyPr wrap="square" lIns="72000" tIns="72000" rIns="72000" bIns="72000" rtlCol="0" anchor="ctr">
            <a:spAutoFit/>
          </a:bodyPr>
          <a:lstStyle/>
          <a:p>
            <a:pPr marL="0" marR="0" lvl="0" indent="0" defTabSz="457200" eaLnBrk="1" fontAlgn="auto" latinLnBrk="0" hangingPunct="1">
              <a:lnSpc>
                <a:spcPct val="90000"/>
              </a:lnSpc>
              <a:spcBef>
                <a:spcPts val="0"/>
              </a:spcBef>
              <a:spcAft>
                <a:spcPts val="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Due Diligence</a:t>
            </a:r>
          </a:p>
          <a:p>
            <a:pPr marL="0" marR="0" lvl="0" indent="0" defTabSz="457200" eaLnBrk="1" fontAlgn="auto" latinLnBrk="0" hangingPunct="1">
              <a:lnSpc>
                <a:spcPct val="90000"/>
              </a:lnSpc>
              <a:spcBef>
                <a:spcPts val="0"/>
              </a:spcBef>
              <a:spcAft>
                <a:spcPts val="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Qualitative &amp;</a:t>
            </a:r>
          </a:p>
          <a:p>
            <a:pPr marL="0" marR="0" lvl="0" indent="0" defTabSz="457200" eaLnBrk="1" fontAlgn="auto" latinLnBrk="0" hangingPunct="1">
              <a:lnSpc>
                <a:spcPct val="90000"/>
              </a:lnSpc>
              <a:spcBef>
                <a:spcPts val="0"/>
              </a:spcBef>
              <a:spcAft>
                <a:spcPts val="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Quantitative Analysis</a:t>
            </a:r>
          </a:p>
        </p:txBody>
      </p:sp>
      <p:sp>
        <p:nvSpPr>
          <p:cNvPr id="7" name="Rectangle 6">
            <a:extLst>
              <a:ext uri="{FF2B5EF4-FFF2-40B4-BE49-F238E27FC236}">
                <a16:creationId xmlns:a16="http://schemas.microsoft.com/office/drawing/2014/main" id="{8304EC56-62C2-3572-B80E-7B7B302A2F3E}"/>
              </a:ext>
            </a:extLst>
          </p:cNvPr>
          <p:cNvSpPr>
            <a:spLocks/>
          </p:cNvSpPr>
          <p:nvPr/>
        </p:nvSpPr>
        <p:spPr>
          <a:xfrm>
            <a:off x="8637554" y="1253479"/>
            <a:ext cx="1179546" cy="312632"/>
          </a:xfrm>
          <a:prstGeom prst="rect">
            <a:avLst/>
          </a:prstGeom>
          <a:noFill/>
          <a:ln w="19050" cap="flat" cmpd="sng" algn="ctr">
            <a:noFill/>
            <a:prstDash val="solid"/>
            <a:miter lim="800000"/>
          </a:ln>
          <a:effectLst/>
        </p:spPr>
        <p:txBody>
          <a:bodyPr wrap="square" lIns="72000" tIns="72000" rIns="72000" bIns="72000" rtlCol="0" anchor="ctr">
            <a:spAutoFit/>
          </a:bodyPr>
          <a:lstStyle/>
          <a:p>
            <a:pPr marL="0" marR="0" lvl="0" indent="0" defTabSz="457200" eaLnBrk="1" fontAlgn="auto" latinLnBrk="0" hangingPunct="1">
              <a:lnSpc>
                <a:spcPct val="90000"/>
              </a:lnSpc>
              <a:spcBef>
                <a:spcPts val="0"/>
              </a:spcBef>
              <a:spcAft>
                <a:spcPts val="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Term Sheet</a:t>
            </a:r>
          </a:p>
        </p:txBody>
      </p:sp>
      <p:sp>
        <p:nvSpPr>
          <p:cNvPr id="8" name="Rectangle 7">
            <a:extLst>
              <a:ext uri="{FF2B5EF4-FFF2-40B4-BE49-F238E27FC236}">
                <a16:creationId xmlns:a16="http://schemas.microsoft.com/office/drawing/2014/main" id="{36F0E6E1-75A7-252E-F8ED-DA09DEFB7C90}"/>
              </a:ext>
            </a:extLst>
          </p:cNvPr>
          <p:cNvSpPr>
            <a:spLocks/>
          </p:cNvSpPr>
          <p:nvPr/>
        </p:nvSpPr>
        <p:spPr>
          <a:xfrm>
            <a:off x="771665" y="1253479"/>
            <a:ext cx="1211456" cy="330072"/>
          </a:xfrm>
          <a:prstGeom prst="rect">
            <a:avLst/>
          </a:prstGeom>
          <a:noFill/>
          <a:ln w="19050" cap="flat" cmpd="sng" algn="ctr">
            <a:noFill/>
            <a:prstDash val="solid"/>
            <a:miter lim="800000"/>
          </a:ln>
          <a:effectLst/>
        </p:spPr>
        <p:txBody>
          <a:bodyPr wrap="square" lIns="72000" tIns="72000" rIns="72000" bIns="72000" rtlCol="0" anchor="t" anchorCtr="0">
            <a:spAutoFit/>
          </a:bodyP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Sourcing Deals</a:t>
            </a:r>
          </a:p>
        </p:txBody>
      </p:sp>
      <p:sp>
        <p:nvSpPr>
          <p:cNvPr id="9" name="Rectangle 8">
            <a:extLst>
              <a:ext uri="{FF2B5EF4-FFF2-40B4-BE49-F238E27FC236}">
                <a16:creationId xmlns:a16="http://schemas.microsoft.com/office/drawing/2014/main" id="{275D311D-FABE-7C9F-D072-54DBCEDFFF9A}"/>
              </a:ext>
            </a:extLst>
          </p:cNvPr>
          <p:cNvSpPr>
            <a:spLocks/>
          </p:cNvSpPr>
          <p:nvPr/>
        </p:nvSpPr>
        <p:spPr>
          <a:xfrm>
            <a:off x="2258140" y="1253479"/>
            <a:ext cx="1316361" cy="330072"/>
          </a:xfrm>
          <a:prstGeom prst="rect">
            <a:avLst/>
          </a:prstGeom>
          <a:noFill/>
          <a:ln w="19050" cap="flat" cmpd="sng" algn="ctr">
            <a:noFill/>
            <a:prstDash val="solid"/>
            <a:miter lim="800000"/>
          </a:ln>
          <a:effectLst/>
        </p:spPr>
        <p:txBody>
          <a:bodyPr wrap="square" lIns="72000" tIns="72000" rIns="72000" bIns="72000" rtlCol="0" anchor="t" anchorCtr="0">
            <a:spAutoFit/>
          </a:bodyP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Deal Screening</a:t>
            </a:r>
          </a:p>
        </p:txBody>
      </p:sp>
      <p:sp>
        <p:nvSpPr>
          <p:cNvPr id="10" name="Rectangle 9">
            <a:extLst>
              <a:ext uri="{FF2B5EF4-FFF2-40B4-BE49-F238E27FC236}">
                <a16:creationId xmlns:a16="http://schemas.microsoft.com/office/drawing/2014/main" id="{393E9AB9-D244-5C85-2C35-8050638419F0}"/>
              </a:ext>
            </a:extLst>
          </p:cNvPr>
          <p:cNvSpPr>
            <a:spLocks/>
          </p:cNvSpPr>
          <p:nvPr/>
        </p:nvSpPr>
        <p:spPr>
          <a:xfrm>
            <a:off x="7047500" y="1253479"/>
            <a:ext cx="1349059" cy="478831"/>
          </a:xfrm>
          <a:prstGeom prst="rect">
            <a:avLst/>
          </a:prstGeom>
          <a:noFill/>
          <a:ln w="19050" cap="flat" cmpd="sng" algn="ctr">
            <a:noFill/>
            <a:prstDash val="solid"/>
            <a:miter lim="800000"/>
          </a:ln>
          <a:effectLst/>
        </p:spPr>
        <p:txBody>
          <a:bodyPr wrap="square" lIns="72000" tIns="72000" rIns="72000" bIns="72000" rtlCol="0" anchor="ctr">
            <a:spAutoFit/>
          </a:bodyPr>
          <a:lstStyle/>
          <a:p>
            <a:pPr marL="0" marR="0" lvl="0" indent="0" defTabSz="457200" eaLnBrk="1" fontAlgn="auto" latinLnBrk="0" hangingPunct="1">
              <a:lnSpc>
                <a:spcPct val="90000"/>
              </a:lnSpc>
              <a:spcBef>
                <a:spcPts val="0"/>
              </a:spcBef>
              <a:spcAft>
                <a:spcPts val="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Investment Committee Vote</a:t>
            </a:r>
          </a:p>
        </p:txBody>
      </p:sp>
      <p:sp>
        <p:nvSpPr>
          <p:cNvPr id="11" name="Rectangle 10">
            <a:extLst>
              <a:ext uri="{FF2B5EF4-FFF2-40B4-BE49-F238E27FC236}">
                <a16:creationId xmlns:a16="http://schemas.microsoft.com/office/drawing/2014/main" id="{23341B4C-315B-02CA-2E9F-045873558362}"/>
              </a:ext>
            </a:extLst>
          </p:cNvPr>
          <p:cNvSpPr>
            <a:spLocks/>
          </p:cNvSpPr>
          <p:nvPr/>
        </p:nvSpPr>
        <p:spPr>
          <a:xfrm>
            <a:off x="3844628" y="1253479"/>
            <a:ext cx="1362176" cy="330072"/>
          </a:xfrm>
          <a:prstGeom prst="rect">
            <a:avLst/>
          </a:prstGeom>
          <a:noFill/>
          <a:ln w="19050" cap="flat" cmpd="sng" algn="ctr">
            <a:noFill/>
            <a:prstDash val="solid"/>
            <a:miter lim="800000"/>
          </a:ln>
          <a:effectLst/>
        </p:spPr>
        <p:txBody>
          <a:bodyPr wrap="square" lIns="72000" tIns="72000" rIns="72000" bIns="72000" rtlCol="0" anchor="t" anchorCtr="0">
            <a:spAutoFit/>
          </a:bodyP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Partner’s Review</a:t>
            </a:r>
          </a:p>
        </p:txBody>
      </p:sp>
      <p:sp>
        <p:nvSpPr>
          <p:cNvPr id="12" name="Rectangle 11">
            <a:extLst>
              <a:ext uri="{FF2B5EF4-FFF2-40B4-BE49-F238E27FC236}">
                <a16:creationId xmlns:a16="http://schemas.microsoft.com/office/drawing/2014/main" id="{B9EFA471-32F2-EA49-E016-87DC29E3E9D9}"/>
              </a:ext>
            </a:extLst>
          </p:cNvPr>
          <p:cNvSpPr>
            <a:spLocks/>
          </p:cNvSpPr>
          <p:nvPr/>
        </p:nvSpPr>
        <p:spPr>
          <a:xfrm>
            <a:off x="10228660" y="1253479"/>
            <a:ext cx="1316361" cy="330072"/>
          </a:xfrm>
          <a:prstGeom prst="rect">
            <a:avLst/>
          </a:prstGeom>
          <a:noFill/>
          <a:ln w="19050" cap="flat" cmpd="sng" algn="ctr">
            <a:noFill/>
            <a:prstDash val="solid"/>
            <a:miter lim="800000"/>
          </a:ln>
          <a:effectLst/>
        </p:spPr>
        <p:txBody>
          <a:bodyPr wrap="square" lIns="72000" tIns="72000" rIns="72000" bIns="72000" rtlCol="0" anchor="t" anchorCtr="0">
            <a:spAutoFit/>
          </a:bodyP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Deploy Capital</a:t>
            </a:r>
          </a:p>
        </p:txBody>
      </p:sp>
      <p:sp>
        <p:nvSpPr>
          <p:cNvPr id="13" name="Rectangle 12">
            <a:extLst>
              <a:ext uri="{FF2B5EF4-FFF2-40B4-BE49-F238E27FC236}">
                <a16:creationId xmlns:a16="http://schemas.microsoft.com/office/drawing/2014/main" id="{E0EE7732-3E8C-EBDC-AD93-86399D5C34F7}"/>
              </a:ext>
            </a:extLst>
          </p:cNvPr>
          <p:cNvSpPr>
            <a:spLocks/>
          </p:cNvSpPr>
          <p:nvPr/>
        </p:nvSpPr>
        <p:spPr>
          <a:xfrm>
            <a:off x="615956" y="1306097"/>
            <a:ext cx="1522873" cy="4845784"/>
          </a:xfrm>
          <a:prstGeom prst="rect">
            <a:avLst/>
          </a:prstGeom>
          <a:noFill/>
          <a:ln w="19050" cap="flat" cmpd="sng" algn="ctr">
            <a:noFill/>
            <a:prstDash val="solid"/>
            <a:miter lim="800000"/>
          </a:ln>
          <a:effectLst/>
        </p:spPr>
        <p:txBody>
          <a:bodyPr lIns="182880"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en-IN" sz="2000" b="0" i="0" u="none" strike="noStrike" kern="0" cap="none" spc="0" normalizeH="0" baseline="0" noProof="0">
                <a:ln>
                  <a:noFill/>
                </a:ln>
                <a:solidFill>
                  <a:schemeClr val="accent2"/>
                </a:solidFill>
                <a:effectLst/>
                <a:uLnTx/>
                <a:uFillTx/>
                <a:ea typeface="+mn-ea"/>
                <a:cs typeface="+mn-cs"/>
              </a:rPr>
              <a:t>1,000+ </a:t>
            </a:r>
            <a:br>
              <a:rPr kumimoji="0" lang="en-IN" sz="2000" b="0" i="0" u="none" strike="noStrike" kern="0" cap="none" spc="0" normalizeH="0" baseline="0" noProof="0">
                <a:ln>
                  <a:noFill/>
                </a:ln>
                <a:solidFill>
                  <a:schemeClr val="accent2"/>
                </a:solidFill>
                <a:effectLst/>
                <a:uLnTx/>
                <a:uFillTx/>
                <a:ea typeface="+mn-ea"/>
                <a:cs typeface="+mn-cs"/>
              </a:rPr>
            </a:br>
            <a:r>
              <a:rPr kumimoji="0" lang="en-IN" sz="1200" b="0" i="0" u="none" strike="noStrike" kern="0" cap="none" spc="0" normalizeH="0" baseline="0" noProof="0">
                <a:ln>
                  <a:noFill/>
                </a:ln>
                <a:solidFill>
                  <a:srgbClr val="000000"/>
                </a:solidFill>
                <a:effectLst/>
                <a:uLnTx/>
                <a:uFillTx/>
                <a:ea typeface="+mn-ea"/>
                <a:cs typeface="+mn-cs"/>
              </a:rPr>
              <a:t>Companies</a:t>
            </a:r>
            <a:endParaRPr kumimoji="0" lang="en-IN" sz="1050" b="0" i="0" u="none" strike="noStrike" kern="0" cap="none" spc="0" normalizeH="0" baseline="0" noProof="0">
              <a:ln>
                <a:noFill/>
              </a:ln>
              <a:solidFill>
                <a:srgbClr val="000000"/>
              </a:solidFill>
              <a:effectLst/>
              <a:uLnTx/>
              <a:uFillTx/>
              <a:ea typeface="+mn-ea"/>
              <a:cs typeface="+mn-cs"/>
            </a:endParaRPr>
          </a:p>
        </p:txBody>
      </p:sp>
      <p:sp>
        <p:nvSpPr>
          <p:cNvPr id="14" name="Rectangle 13">
            <a:extLst>
              <a:ext uri="{FF2B5EF4-FFF2-40B4-BE49-F238E27FC236}">
                <a16:creationId xmlns:a16="http://schemas.microsoft.com/office/drawing/2014/main" id="{21082EF0-9DD0-294A-FE51-233FE84C8C8E}"/>
              </a:ext>
            </a:extLst>
          </p:cNvPr>
          <p:cNvSpPr>
            <a:spLocks/>
          </p:cNvSpPr>
          <p:nvPr/>
        </p:nvSpPr>
        <p:spPr>
          <a:xfrm>
            <a:off x="2193543" y="1306097"/>
            <a:ext cx="1522873" cy="4845784"/>
          </a:xfrm>
          <a:prstGeom prst="rect">
            <a:avLst/>
          </a:prstGeom>
          <a:noFill/>
          <a:ln w="19050" cap="flat" cmpd="sng" algn="ctr">
            <a:noFill/>
            <a:prstDash val="solid"/>
            <a:miter lim="800000"/>
          </a:ln>
          <a:effectLst/>
        </p:spPr>
        <p:txBody>
          <a:bodyPr lIns="182880" rtlCol="0" anchor="ct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2000" b="0" i="0" u="none" strike="noStrike" kern="0" cap="none" spc="0" normalizeH="0" baseline="0" noProof="0">
                <a:ln>
                  <a:noFill/>
                </a:ln>
                <a:solidFill>
                  <a:schemeClr val="accent2"/>
                </a:solidFill>
                <a:effectLst/>
                <a:uLnTx/>
                <a:uFillTx/>
                <a:ea typeface="+mn-ea"/>
                <a:cs typeface="+mn-cs"/>
              </a:rPr>
              <a:t>10 - 20% </a:t>
            </a:r>
            <a:r>
              <a:rPr kumimoji="0" lang="en-IN" sz="1200" b="0" i="0" u="none" strike="noStrike" kern="0" cap="none" spc="0" normalizeH="0" baseline="0" noProof="0">
                <a:ln>
                  <a:noFill/>
                </a:ln>
                <a:solidFill>
                  <a:srgbClr val="000000"/>
                </a:solidFill>
                <a:effectLst/>
                <a:uLnTx/>
                <a:uFillTx/>
                <a:ea typeface="+mn-ea"/>
                <a:cs typeface="+mn-cs"/>
              </a:rPr>
              <a:t>Companies Pass</a:t>
            </a:r>
            <a:endParaRPr kumimoji="0" lang="en-IN" sz="1050" b="0" i="0" u="none" strike="noStrike" kern="0" cap="none" spc="0" normalizeH="0" baseline="0" noProof="0">
              <a:ln>
                <a:noFill/>
              </a:ln>
              <a:solidFill>
                <a:srgbClr val="000000"/>
              </a:solidFill>
              <a:effectLst/>
              <a:uLnTx/>
              <a:uFillTx/>
              <a:ea typeface="+mn-ea"/>
              <a:cs typeface="+mn-cs"/>
            </a:endParaRPr>
          </a:p>
        </p:txBody>
      </p:sp>
      <p:sp>
        <p:nvSpPr>
          <p:cNvPr id="15" name="Rectangle 14">
            <a:extLst>
              <a:ext uri="{FF2B5EF4-FFF2-40B4-BE49-F238E27FC236}">
                <a16:creationId xmlns:a16="http://schemas.microsoft.com/office/drawing/2014/main" id="{DC2148D6-AFC9-AB90-B144-9AECB168AEC4}"/>
              </a:ext>
            </a:extLst>
          </p:cNvPr>
          <p:cNvSpPr>
            <a:spLocks/>
          </p:cNvSpPr>
          <p:nvPr/>
        </p:nvSpPr>
        <p:spPr>
          <a:xfrm>
            <a:off x="3807608" y="1306097"/>
            <a:ext cx="1522873" cy="4845784"/>
          </a:xfrm>
          <a:prstGeom prst="rect">
            <a:avLst/>
          </a:prstGeom>
          <a:noFill/>
          <a:ln w="19050" cap="flat" cmpd="sng" algn="ctr">
            <a:noFill/>
            <a:prstDash val="solid"/>
            <a:miter lim="800000"/>
          </a:ln>
          <a:effectLst/>
        </p:spPr>
        <p:txBody>
          <a:bodyPr lIns="182880" rtlCol="0" anchor="ct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2000" b="0" i="0" u="none" strike="noStrike" kern="0" cap="none" spc="0" normalizeH="0" baseline="0" noProof="0">
                <a:ln>
                  <a:noFill/>
                </a:ln>
                <a:solidFill>
                  <a:schemeClr val="accent2"/>
                </a:solidFill>
                <a:effectLst/>
                <a:uLnTx/>
                <a:uFillTx/>
                <a:ea typeface="+mn-ea"/>
                <a:cs typeface="+mn-cs"/>
              </a:rPr>
              <a:t>2 - 4% </a:t>
            </a:r>
            <a:br>
              <a:rPr kumimoji="0" lang="en-IN" sz="2000" b="0" i="0" u="none" strike="noStrike" kern="0" cap="none" spc="0" normalizeH="0" baseline="0" noProof="0">
                <a:ln>
                  <a:noFill/>
                </a:ln>
                <a:solidFill>
                  <a:schemeClr val="accent2"/>
                </a:solidFill>
                <a:effectLst/>
                <a:uLnTx/>
                <a:uFillTx/>
                <a:ea typeface="+mn-ea"/>
                <a:cs typeface="+mn-cs"/>
              </a:rPr>
            </a:br>
            <a:r>
              <a:rPr kumimoji="0" lang="en-IN" sz="1200" b="0" i="0" u="none" strike="noStrike" kern="0" cap="none" spc="0" normalizeH="0" baseline="0" noProof="0">
                <a:ln>
                  <a:noFill/>
                </a:ln>
                <a:solidFill>
                  <a:srgbClr val="000000"/>
                </a:solidFill>
                <a:effectLst/>
                <a:uLnTx/>
                <a:uFillTx/>
                <a:ea typeface="+mn-ea"/>
                <a:cs typeface="+mn-cs"/>
              </a:rPr>
              <a:t>Companies Pass</a:t>
            </a:r>
            <a:endParaRPr kumimoji="0" lang="en-IN" sz="1050" b="0" i="0" u="none" strike="noStrike" kern="0" cap="none" spc="0" normalizeH="0" baseline="0" noProof="0">
              <a:ln>
                <a:noFill/>
              </a:ln>
              <a:solidFill>
                <a:srgbClr val="000000"/>
              </a:solidFill>
              <a:effectLst/>
              <a:uLnTx/>
              <a:uFillTx/>
              <a:ea typeface="+mn-ea"/>
              <a:cs typeface="+mn-cs"/>
            </a:endParaRPr>
          </a:p>
        </p:txBody>
      </p:sp>
      <p:sp>
        <p:nvSpPr>
          <p:cNvPr id="16" name="Rectangle 15">
            <a:extLst>
              <a:ext uri="{FF2B5EF4-FFF2-40B4-BE49-F238E27FC236}">
                <a16:creationId xmlns:a16="http://schemas.microsoft.com/office/drawing/2014/main" id="{594E0EE6-6B29-51FA-E956-9AA0FA66A2F3}"/>
              </a:ext>
            </a:extLst>
          </p:cNvPr>
          <p:cNvSpPr>
            <a:spLocks/>
          </p:cNvSpPr>
          <p:nvPr/>
        </p:nvSpPr>
        <p:spPr>
          <a:xfrm>
            <a:off x="5403434" y="1306097"/>
            <a:ext cx="1522873" cy="4845784"/>
          </a:xfrm>
          <a:prstGeom prst="rect">
            <a:avLst/>
          </a:prstGeom>
          <a:noFill/>
          <a:ln w="19050" cap="flat" cmpd="sng" algn="ctr">
            <a:noFill/>
            <a:prstDash val="solid"/>
            <a:miter lim="800000"/>
          </a:ln>
          <a:effectLst/>
        </p:spPr>
        <p:txBody>
          <a:bodyPr lIns="432000" rtlCol="0" anchor="ctr"/>
          <a:lstStyle/>
          <a:p>
            <a:pPr marL="0" marR="0" lvl="0" indent="0" defTabSz="457200" eaLnBrk="1" fontAlgn="auto" latinLnBrk="0" hangingPunct="1">
              <a:lnSpc>
                <a:spcPct val="90000"/>
              </a:lnSpc>
              <a:spcBef>
                <a:spcPts val="0"/>
              </a:spcBef>
              <a:spcAft>
                <a:spcPts val="60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17" name="Rectangle 16">
            <a:extLst>
              <a:ext uri="{FF2B5EF4-FFF2-40B4-BE49-F238E27FC236}">
                <a16:creationId xmlns:a16="http://schemas.microsoft.com/office/drawing/2014/main" id="{4B130263-8D07-B1EE-45A6-EFD5F57FD11F}"/>
              </a:ext>
            </a:extLst>
          </p:cNvPr>
          <p:cNvSpPr>
            <a:spLocks/>
          </p:cNvSpPr>
          <p:nvPr/>
        </p:nvSpPr>
        <p:spPr>
          <a:xfrm>
            <a:off x="6999260" y="1306097"/>
            <a:ext cx="1522873" cy="4845784"/>
          </a:xfrm>
          <a:prstGeom prst="rect">
            <a:avLst/>
          </a:prstGeom>
          <a:noFill/>
          <a:ln w="19050" cap="flat" cmpd="sng" algn="ctr">
            <a:noFill/>
            <a:prstDash val="solid"/>
            <a:miter lim="800000"/>
          </a:ln>
          <a:effectLst/>
        </p:spPr>
        <p:txBody>
          <a:bodyPr lIns="432000" rtlCol="0" anchor="ctr"/>
          <a:lstStyle/>
          <a:p>
            <a:pPr marL="0" marR="0" lvl="0" indent="0" defTabSz="457200" eaLnBrk="1" fontAlgn="auto" latinLnBrk="0" hangingPunct="1">
              <a:lnSpc>
                <a:spcPct val="90000"/>
              </a:lnSpc>
              <a:spcBef>
                <a:spcPts val="0"/>
              </a:spcBef>
              <a:spcAft>
                <a:spcPts val="60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18" name="Rectangle 17">
            <a:extLst>
              <a:ext uri="{FF2B5EF4-FFF2-40B4-BE49-F238E27FC236}">
                <a16:creationId xmlns:a16="http://schemas.microsoft.com/office/drawing/2014/main" id="{EAA71BC1-EC27-CD61-9B00-1395C95B0BA9}"/>
              </a:ext>
            </a:extLst>
          </p:cNvPr>
          <p:cNvSpPr>
            <a:spLocks/>
          </p:cNvSpPr>
          <p:nvPr/>
        </p:nvSpPr>
        <p:spPr>
          <a:xfrm>
            <a:off x="8595086" y="1306097"/>
            <a:ext cx="1522873" cy="4845784"/>
          </a:xfrm>
          <a:prstGeom prst="rect">
            <a:avLst/>
          </a:prstGeom>
          <a:noFill/>
          <a:ln w="19050" cap="flat" cmpd="sng" algn="ctr">
            <a:noFill/>
            <a:prstDash val="solid"/>
            <a:miter lim="800000"/>
          </a:ln>
          <a:effectLst/>
        </p:spPr>
        <p:txBody>
          <a:bodyPr lIns="432000" rtlCol="0" anchor="ctr"/>
          <a:lstStyle/>
          <a:p>
            <a:pPr marL="0" marR="0" lvl="0" indent="0" defTabSz="457200" eaLnBrk="1" fontAlgn="auto" latinLnBrk="0" hangingPunct="1">
              <a:lnSpc>
                <a:spcPct val="90000"/>
              </a:lnSpc>
              <a:spcBef>
                <a:spcPts val="0"/>
              </a:spcBef>
              <a:spcAft>
                <a:spcPts val="600"/>
              </a:spcAft>
              <a:buClrTx/>
              <a:buSzTx/>
              <a:buFontTx/>
              <a:buNone/>
              <a:tabLst/>
              <a:defRPr/>
            </a:pPr>
            <a:endParaRPr kumimoji="0" lang="en-IN" sz="1800" b="0" i="0" u="none" strike="noStrike" kern="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19" name="Rectangle 18">
            <a:extLst>
              <a:ext uri="{FF2B5EF4-FFF2-40B4-BE49-F238E27FC236}">
                <a16:creationId xmlns:a16="http://schemas.microsoft.com/office/drawing/2014/main" id="{F9DC6BAC-0EF4-5FA6-3197-FBF12F498E0C}"/>
              </a:ext>
            </a:extLst>
          </p:cNvPr>
          <p:cNvSpPr>
            <a:spLocks/>
          </p:cNvSpPr>
          <p:nvPr/>
        </p:nvSpPr>
        <p:spPr>
          <a:xfrm>
            <a:off x="10190911" y="1320143"/>
            <a:ext cx="1522873" cy="4831738"/>
          </a:xfrm>
          <a:prstGeom prst="rect">
            <a:avLst/>
          </a:prstGeom>
          <a:noFill/>
          <a:ln w="19050" cap="flat" cmpd="sng" algn="ctr">
            <a:noFill/>
            <a:prstDash val="solid"/>
            <a:miter lim="800000"/>
          </a:ln>
          <a:effectLst/>
        </p:spPr>
        <p:txBody>
          <a:bodyPr lIns="182880" rtlCol="0" anchor="ctr"/>
          <a:lstStyle/>
          <a:p>
            <a:pPr marL="0" marR="0" lvl="0" indent="0" defTabSz="457200" eaLnBrk="1" fontAlgn="auto" latinLnBrk="0" hangingPunct="1">
              <a:lnSpc>
                <a:spcPct val="90000"/>
              </a:lnSpc>
              <a:spcBef>
                <a:spcPts val="0"/>
              </a:spcBef>
              <a:spcAft>
                <a:spcPts val="1200"/>
              </a:spcAft>
              <a:buClrTx/>
              <a:buSzTx/>
              <a:buFontTx/>
              <a:buNone/>
              <a:tabLst/>
              <a:defRPr/>
            </a:pPr>
            <a:r>
              <a:rPr kumimoji="0" lang="en-IN" sz="2000" b="0" i="0" u="none" strike="noStrike" kern="0" cap="none" spc="0" normalizeH="0" baseline="0" noProof="0">
                <a:ln>
                  <a:noFill/>
                </a:ln>
                <a:solidFill>
                  <a:schemeClr val="accent2"/>
                </a:solidFill>
                <a:effectLst/>
                <a:uLnTx/>
                <a:uFillTx/>
                <a:ea typeface="+mn-ea"/>
                <a:cs typeface="+mn-cs"/>
              </a:rPr>
              <a:t>0.5 - 1%</a:t>
            </a:r>
          </a:p>
          <a:p>
            <a:pPr marL="0" marR="0" lvl="0" indent="0" defTabSz="457200" eaLnBrk="1" fontAlgn="auto" latinLnBrk="0" hangingPunct="1">
              <a:lnSpc>
                <a:spcPct val="90000"/>
              </a:lnSpc>
              <a:spcBef>
                <a:spcPts val="0"/>
              </a:spcBef>
              <a:spcAft>
                <a:spcPts val="1200"/>
              </a:spcAft>
              <a:buClrTx/>
              <a:buSzTx/>
              <a:buFontTx/>
              <a:buNone/>
              <a:tabLst/>
              <a:defRPr/>
            </a:pPr>
            <a:r>
              <a:rPr kumimoji="0" lang="en-IN" sz="1200" b="0" i="0" u="none" strike="noStrike" kern="0" cap="none" spc="0" normalizeH="0" baseline="0" noProof="0">
                <a:ln>
                  <a:noFill/>
                </a:ln>
                <a:solidFill>
                  <a:srgbClr val="000000"/>
                </a:solidFill>
                <a:effectLst/>
                <a:uLnTx/>
                <a:uFillTx/>
                <a:ea typeface="+mn-ea"/>
                <a:cs typeface="+mn-cs"/>
              </a:rPr>
              <a:t>Companies</a:t>
            </a:r>
          </a:p>
        </p:txBody>
      </p:sp>
      <p:sp>
        <p:nvSpPr>
          <p:cNvPr id="20" name="Rectangle: Rounded Corners 19">
            <a:extLst>
              <a:ext uri="{FF2B5EF4-FFF2-40B4-BE49-F238E27FC236}">
                <a16:creationId xmlns:a16="http://schemas.microsoft.com/office/drawing/2014/main" id="{C549EF5E-E704-48B5-AE49-58D46DFA650C}"/>
              </a:ext>
            </a:extLst>
          </p:cNvPr>
          <p:cNvSpPr/>
          <p:nvPr/>
        </p:nvSpPr>
        <p:spPr>
          <a:xfrm>
            <a:off x="2232764" y="4095726"/>
            <a:ext cx="1494373" cy="242912"/>
          </a:xfrm>
          <a:prstGeom prst="roundRect">
            <a:avLst>
              <a:gd name="adj" fmla="val 19384"/>
            </a:avLst>
          </a:prstGeom>
          <a:solidFill>
            <a:schemeClr val="accent2"/>
          </a:solidFill>
          <a:ln w="19050" cap="flat" cmpd="sng" algn="ctr">
            <a:noFill/>
            <a:prstDash val="solid"/>
            <a:miter lim="800000"/>
          </a:ln>
          <a:effectLst/>
        </p:spPr>
        <p:txBody>
          <a:bodyPr lIns="72000" tIns="72000" rIns="72000" bIns="72000" rtlCol="0" anchor="ctr"/>
          <a:lstStyle/>
          <a:p>
            <a:pPr marL="0" marR="0" lvl="0" indent="0" defTabSz="457200" eaLnBrk="1" fontAlgn="auto" latinLnBrk="0" hangingPunct="1">
              <a:lnSpc>
                <a:spcPct val="100000"/>
              </a:lnSpc>
              <a:spcBef>
                <a:spcPts val="0"/>
              </a:spcBef>
              <a:spcAft>
                <a:spcPts val="600"/>
              </a:spcAft>
              <a:buClrTx/>
              <a:buSzTx/>
              <a:buFontTx/>
              <a:buNone/>
              <a:tabLst/>
              <a:defRPr/>
            </a:pPr>
            <a:r>
              <a:rPr kumimoji="0" lang="en-IN" sz="1000" b="1" i="0" u="none" strike="noStrike" kern="0" cap="none" spc="0" normalizeH="0" baseline="0" noProof="0">
                <a:ln>
                  <a:noFill/>
                </a:ln>
                <a:solidFill>
                  <a:prstClr val="white"/>
                </a:solidFill>
                <a:effectLst/>
                <a:uLnTx/>
                <a:uFillTx/>
                <a:ea typeface="+mn-ea"/>
                <a:cs typeface="+mn-cs"/>
              </a:rPr>
              <a:t>AI Algorithm Screening </a:t>
            </a:r>
          </a:p>
        </p:txBody>
      </p:sp>
      <p:grpSp>
        <p:nvGrpSpPr>
          <p:cNvPr id="21" name="Group 20">
            <a:extLst>
              <a:ext uri="{FF2B5EF4-FFF2-40B4-BE49-F238E27FC236}">
                <a16:creationId xmlns:a16="http://schemas.microsoft.com/office/drawing/2014/main" id="{E0895F5B-9910-4180-9801-E57DFAF46A69}"/>
              </a:ext>
            </a:extLst>
          </p:cNvPr>
          <p:cNvGrpSpPr/>
          <p:nvPr/>
        </p:nvGrpSpPr>
        <p:grpSpPr>
          <a:xfrm rot="5400000">
            <a:off x="-240780" y="3736226"/>
            <a:ext cx="4846191" cy="14025"/>
            <a:chOff x="558799" y="2601338"/>
            <a:chExt cx="5736317" cy="14025"/>
          </a:xfrm>
        </p:grpSpPr>
        <p:cxnSp>
          <p:nvCxnSpPr>
            <p:cNvPr id="22" name="Straight Connector 21">
              <a:extLst>
                <a:ext uri="{FF2B5EF4-FFF2-40B4-BE49-F238E27FC236}">
                  <a16:creationId xmlns:a16="http://schemas.microsoft.com/office/drawing/2014/main" id="{E3679184-E0E5-B714-A485-ABD50529B80C}"/>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6862A7B-7D66-BC88-C263-4D5F35DAE8A9}"/>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8155FAC6-B2FD-D650-1206-99E4F9AF8A7D}"/>
              </a:ext>
            </a:extLst>
          </p:cNvPr>
          <p:cNvGrpSpPr/>
          <p:nvPr/>
        </p:nvGrpSpPr>
        <p:grpSpPr>
          <a:xfrm rot="5400000">
            <a:off x="1351289" y="3736226"/>
            <a:ext cx="4846191" cy="14025"/>
            <a:chOff x="558799" y="2601338"/>
            <a:chExt cx="5736317" cy="14025"/>
          </a:xfrm>
        </p:grpSpPr>
        <p:cxnSp>
          <p:nvCxnSpPr>
            <p:cNvPr id="25" name="Straight Connector 24">
              <a:extLst>
                <a:ext uri="{FF2B5EF4-FFF2-40B4-BE49-F238E27FC236}">
                  <a16:creationId xmlns:a16="http://schemas.microsoft.com/office/drawing/2014/main" id="{40F17496-3B81-38CD-AEF1-75DE00CCE06A}"/>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E3CF917-870A-5409-BA04-A41AB031BD42}"/>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494C5700-765E-B4C2-5671-1545338C3D1C}"/>
              </a:ext>
            </a:extLst>
          </p:cNvPr>
          <p:cNvGrpSpPr/>
          <p:nvPr/>
        </p:nvGrpSpPr>
        <p:grpSpPr>
          <a:xfrm rot="5400000">
            <a:off x="2951134" y="3736226"/>
            <a:ext cx="4846191" cy="14025"/>
            <a:chOff x="558799" y="2601338"/>
            <a:chExt cx="5736317" cy="14025"/>
          </a:xfrm>
        </p:grpSpPr>
        <p:cxnSp>
          <p:nvCxnSpPr>
            <p:cNvPr id="28" name="Straight Connector 27">
              <a:extLst>
                <a:ext uri="{FF2B5EF4-FFF2-40B4-BE49-F238E27FC236}">
                  <a16:creationId xmlns:a16="http://schemas.microsoft.com/office/drawing/2014/main" id="{FF49420B-0514-E8B3-A75C-AEB85CE12BE2}"/>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3BEC316-ADF9-A0AF-B02F-1AD16893B5E5}"/>
                </a:ext>
              </a:extLst>
            </p:cNvPr>
            <p:cNvCxnSpPr>
              <a:cxnSpLocks/>
            </p:cNvCxnSpPr>
            <p:nvPr/>
          </p:nvCxnSpPr>
          <p:spPr>
            <a:xfrm rot="16200000">
              <a:off x="806750" y="2353389"/>
              <a:ext cx="0" cy="495898"/>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B7EA9511-0D23-63E0-B12E-4897E11C5A79}"/>
              </a:ext>
            </a:extLst>
          </p:cNvPr>
          <p:cNvGrpSpPr/>
          <p:nvPr/>
        </p:nvGrpSpPr>
        <p:grpSpPr>
          <a:xfrm rot="5400000">
            <a:off x="4551091" y="3736226"/>
            <a:ext cx="4846191" cy="14025"/>
            <a:chOff x="558799" y="2601338"/>
            <a:chExt cx="5736317" cy="14025"/>
          </a:xfrm>
        </p:grpSpPr>
        <p:cxnSp>
          <p:nvCxnSpPr>
            <p:cNvPr id="31" name="Straight Connector 30">
              <a:extLst>
                <a:ext uri="{FF2B5EF4-FFF2-40B4-BE49-F238E27FC236}">
                  <a16:creationId xmlns:a16="http://schemas.microsoft.com/office/drawing/2014/main" id="{589B6E1C-7BA2-B2F4-40ED-F0FAF00844BB}"/>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2F63A00-07D1-F842-A21D-257315797257}"/>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CBC2A3F6-0A7A-BEA6-5C8E-4D848270E3FC}"/>
              </a:ext>
            </a:extLst>
          </p:cNvPr>
          <p:cNvGrpSpPr/>
          <p:nvPr/>
        </p:nvGrpSpPr>
        <p:grpSpPr>
          <a:xfrm rot="5400000">
            <a:off x="6142576" y="3736226"/>
            <a:ext cx="4846191" cy="14025"/>
            <a:chOff x="558799" y="2601338"/>
            <a:chExt cx="5736317" cy="14025"/>
          </a:xfrm>
        </p:grpSpPr>
        <p:cxnSp>
          <p:nvCxnSpPr>
            <p:cNvPr id="34" name="Straight Connector 33">
              <a:extLst>
                <a:ext uri="{FF2B5EF4-FFF2-40B4-BE49-F238E27FC236}">
                  <a16:creationId xmlns:a16="http://schemas.microsoft.com/office/drawing/2014/main" id="{61FE0742-4B06-70F8-4CE6-1F0756C7F537}"/>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EC15CFD-E761-19F9-C2C7-6FBA106AF994}"/>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FDC35386-A2D0-7489-1A33-9D71136E2146}"/>
              </a:ext>
            </a:extLst>
          </p:cNvPr>
          <p:cNvGrpSpPr/>
          <p:nvPr/>
        </p:nvGrpSpPr>
        <p:grpSpPr>
          <a:xfrm rot="5400000">
            <a:off x="7733199" y="3736226"/>
            <a:ext cx="4846191" cy="14025"/>
            <a:chOff x="558799" y="2601338"/>
            <a:chExt cx="5736317" cy="14025"/>
          </a:xfrm>
        </p:grpSpPr>
        <p:cxnSp>
          <p:nvCxnSpPr>
            <p:cNvPr id="37" name="Straight Connector 36">
              <a:extLst>
                <a:ext uri="{FF2B5EF4-FFF2-40B4-BE49-F238E27FC236}">
                  <a16:creationId xmlns:a16="http://schemas.microsoft.com/office/drawing/2014/main" id="{2EB8BAC4-E018-1183-217F-D5D7F7647607}"/>
                </a:ext>
              </a:extLst>
            </p:cNvPr>
            <p:cNvCxnSpPr>
              <a:cxnSpLocks/>
            </p:cNvCxnSpPr>
            <p:nvPr/>
          </p:nvCxnSpPr>
          <p:spPr>
            <a:xfrm rot="16200000">
              <a:off x="3426958" y="-252796"/>
              <a:ext cx="0" cy="5736317"/>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571AC8C-13FD-0830-8C52-EF9B7E2DB5D9}"/>
                </a:ext>
              </a:extLst>
            </p:cNvPr>
            <p:cNvCxnSpPr>
              <a:cxnSpLocks/>
            </p:cNvCxnSpPr>
            <p:nvPr/>
          </p:nvCxnSpPr>
          <p:spPr>
            <a:xfrm rot="16200000">
              <a:off x="806750" y="2353389"/>
              <a:ext cx="0" cy="495898"/>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3" name="Footer Placeholder 2">
            <a:extLst>
              <a:ext uri="{FF2B5EF4-FFF2-40B4-BE49-F238E27FC236}">
                <a16:creationId xmlns:a16="http://schemas.microsoft.com/office/drawing/2014/main" id="{1184C095-1D7D-0BD2-260F-8448CFC0DED4}"/>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72015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2A89-1CE4-59E7-23A7-6775D7C29D3A}"/>
              </a:ext>
            </a:extLst>
          </p:cNvPr>
          <p:cNvSpPr>
            <a:spLocks noGrp="1"/>
          </p:cNvSpPr>
          <p:nvPr>
            <p:ph type="ctrTitle"/>
          </p:nvPr>
        </p:nvSpPr>
        <p:spPr/>
        <p:txBody>
          <a:bodyPr/>
          <a:lstStyle/>
          <a:p>
            <a:r>
              <a:rPr lang="en-US" dirty="0"/>
              <a:t>Portfolio of Investments</a:t>
            </a:r>
          </a:p>
        </p:txBody>
      </p:sp>
      <p:sp>
        <p:nvSpPr>
          <p:cNvPr id="4" name="TextBox 3">
            <a:extLst>
              <a:ext uri="{FF2B5EF4-FFF2-40B4-BE49-F238E27FC236}">
                <a16:creationId xmlns:a16="http://schemas.microsoft.com/office/drawing/2014/main" id="{6AC0C142-7A43-E2CD-00FE-AF099CA6963B}"/>
              </a:ext>
            </a:extLst>
          </p:cNvPr>
          <p:cNvSpPr txBox="1"/>
          <p:nvPr/>
        </p:nvSpPr>
        <p:spPr>
          <a:xfrm>
            <a:off x="513720" y="1188007"/>
            <a:ext cx="3531360"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Sector 1 (Bio Technology)</a:t>
            </a:r>
          </a:p>
        </p:txBody>
      </p:sp>
      <p:grpSp>
        <p:nvGrpSpPr>
          <p:cNvPr id="5" name="Group 4">
            <a:extLst>
              <a:ext uri="{FF2B5EF4-FFF2-40B4-BE49-F238E27FC236}">
                <a16:creationId xmlns:a16="http://schemas.microsoft.com/office/drawing/2014/main" id="{A75A7BF1-A740-C088-463F-C2ABFB1F5B56}"/>
              </a:ext>
            </a:extLst>
          </p:cNvPr>
          <p:cNvGrpSpPr/>
          <p:nvPr/>
        </p:nvGrpSpPr>
        <p:grpSpPr>
          <a:xfrm>
            <a:off x="522354" y="1590800"/>
            <a:ext cx="3784054" cy="12700"/>
            <a:chOff x="557908" y="2615363"/>
            <a:chExt cx="4100447" cy="12700"/>
          </a:xfrm>
        </p:grpSpPr>
        <p:cxnSp>
          <p:nvCxnSpPr>
            <p:cNvPr id="6" name="Straight Connector 5">
              <a:extLst>
                <a:ext uri="{FF2B5EF4-FFF2-40B4-BE49-F238E27FC236}">
                  <a16:creationId xmlns:a16="http://schemas.microsoft.com/office/drawing/2014/main" id="{EA77C72C-4569-0014-927A-8F8EBD49334A}"/>
                </a:ext>
              </a:extLst>
            </p:cNvPr>
            <p:cNvCxnSpPr>
              <a:cxnSpLocks/>
            </p:cNvCxnSpPr>
            <p:nvPr/>
          </p:nvCxnSpPr>
          <p:spPr>
            <a:xfrm>
              <a:off x="558800" y="2615363"/>
              <a:ext cx="409955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FBC120CB-D356-1F15-8FC3-C8C2B22D2136}"/>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8" name="Rectangle 7">
            <a:extLst>
              <a:ext uri="{FF2B5EF4-FFF2-40B4-BE49-F238E27FC236}">
                <a16:creationId xmlns:a16="http://schemas.microsoft.com/office/drawing/2014/main" id="{F074136F-F5B0-43CF-483B-6FA815D00CF6}"/>
              </a:ext>
            </a:extLst>
          </p:cNvPr>
          <p:cNvSpPr/>
          <p:nvPr/>
        </p:nvSpPr>
        <p:spPr>
          <a:xfrm>
            <a:off x="508000"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BF48B44-4CC1-2122-820E-9F7AF6B00E40}"/>
              </a:ext>
            </a:extLst>
          </p:cNvPr>
          <p:cNvSpPr/>
          <p:nvPr/>
        </p:nvSpPr>
        <p:spPr>
          <a:xfrm>
            <a:off x="1788417"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B7CB60-8C08-6848-588E-D2C9708850D2}"/>
              </a:ext>
            </a:extLst>
          </p:cNvPr>
          <p:cNvSpPr/>
          <p:nvPr/>
        </p:nvSpPr>
        <p:spPr>
          <a:xfrm>
            <a:off x="3068833"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1C04BB-E1FF-0433-5537-909CEF18851D}"/>
              </a:ext>
            </a:extLst>
          </p:cNvPr>
          <p:cNvSpPr/>
          <p:nvPr/>
        </p:nvSpPr>
        <p:spPr>
          <a:xfrm>
            <a:off x="508000"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56A612-BB9A-4A0B-1038-64EB5348A50D}"/>
              </a:ext>
            </a:extLst>
          </p:cNvPr>
          <p:cNvSpPr/>
          <p:nvPr/>
        </p:nvSpPr>
        <p:spPr>
          <a:xfrm>
            <a:off x="1788417"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FBB40F-9E9F-404C-312F-96A943F4E0E1}"/>
              </a:ext>
            </a:extLst>
          </p:cNvPr>
          <p:cNvSpPr/>
          <p:nvPr/>
        </p:nvSpPr>
        <p:spPr>
          <a:xfrm>
            <a:off x="3068833"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F92BC12-B24A-B81E-A12B-2C7CB54239FD}"/>
              </a:ext>
            </a:extLst>
          </p:cNvPr>
          <p:cNvSpPr txBox="1"/>
          <p:nvPr/>
        </p:nvSpPr>
        <p:spPr>
          <a:xfrm>
            <a:off x="513720" y="3759200"/>
            <a:ext cx="3791580"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Sector 3</a:t>
            </a:r>
          </a:p>
        </p:txBody>
      </p:sp>
      <p:grpSp>
        <p:nvGrpSpPr>
          <p:cNvPr id="15" name="Group 14">
            <a:extLst>
              <a:ext uri="{FF2B5EF4-FFF2-40B4-BE49-F238E27FC236}">
                <a16:creationId xmlns:a16="http://schemas.microsoft.com/office/drawing/2014/main" id="{D0F5F64E-16B1-A347-A44D-C72FB92D75C7}"/>
              </a:ext>
            </a:extLst>
          </p:cNvPr>
          <p:cNvGrpSpPr/>
          <p:nvPr/>
        </p:nvGrpSpPr>
        <p:grpSpPr>
          <a:xfrm>
            <a:off x="522354" y="4161993"/>
            <a:ext cx="3784054" cy="12700"/>
            <a:chOff x="557908" y="2615363"/>
            <a:chExt cx="4100447" cy="12700"/>
          </a:xfrm>
        </p:grpSpPr>
        <p:cxnSp>
          <p:nvCxnSpPr>
            <p:cNvPr id="16" name="Straight Connector 15">
              <a:extLst>
                <a:ext uri="{FF2B5EF4-FFF2-40B4-BE49-F238E27FC236}">
                  <a16:creationId xmlns:a16="http://schemas.microsoft.com/office/drawing/2014/main" id="{6D4C388B-94CF-E4FB-38DE-D067EF9B8685}"/>
                </a:ext>
              </a:extLst>
            </p:cNvPr>
            <p:cNvCxnSpPr>
              <a:cxnSpLocks/>
            </p:cNvCxnSpPr>
            <p:nvPr/>
          </p:nvCxnSpPr>
          <p:spPr>
            <a:xfrm>
              <a:off x="558800" y="2615363"/>
              <a:ext cx="409955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1B2D027-DBB4-9EFF-AD8B-6F8AC8206B2E}"/>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18" name="Rectangle 17">
            <a:extLst>
              <a:ext uri="{FF2B5EF4-FFF2-40B4-BE49-F238E27FC236}">
                <a16:creationId xmlns:a16="http://schemas.microsoft.com/office/drawing/2014/main" id="{6DCF40B0-B91F-4ECA-167B-F4C04A3DA630}"/>
              </a:ext>
            </a:extLst>
          </p:cNvPr>
          <p:cNvSpPr/>
          <p:nvPr/>
        </p:nvSpPr>
        <p:spPr>
          <a:xfrm>
            <a:off x="508000"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EABC931-1662-9D91-AE87-71A44D006599}"/>
              </a:ext>
            </a:extLst>
          </p:cNvPr>
          <p:cNvSpPr/>
          <p:nvPr/>
        </p:nvSpPr>
        <p:spPr>
          <a:xfrm>
            <a:off x="1788417"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7BCA2DD-5D9E-9241-842F-6CE5F7999B08}"/>
              </a:ext>
            </a:extLst>
          </p:cNvPr>
          <p:cNvSpPr/>
          <p:nvPr/>
        </p:nvSpPr>
        <p:spPr>
          <a:xfrm>
            <a:off x="3068833"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EAF8625-C31F-9C64-EEE4-D6D3F616054D}"/>
              </a:ext>
            </a:extLst>
          </p:cNvPr>
          <p:cNvSpPr/>
          <p:nvPr/>
        </p:nvSpPr>
        <p:spPr>
          <a:xfrm>
            <a:off x="508000"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DE6A93-21A7-17EA-256A-A9B696FE99EF}"/>
              </a:ext>
            </a:extLst>
          </p:cNvPr>
          <p:cNvSpPr/>
          <p:nvPr/>
        </p:nvSpPr>
        <p:spPr>
          <a:xfrm>
            <a:off x="1788417"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E04422C-2DEA-D2DC-5C86-AA1CDF2FD8BD}"/>
              </a:ext>
            </a:extLst>
          </p:cNvPr>
          <p:cNvSpPr/>
          <p:nvPr/>
        </p:nvSpPr>
        <p:spPr>
          <a:xfrm>
            <a:off x="3068833"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09D31A0-4421-03E0-155D-BEFC96795AB4}"/>
              </a:ext>
            </a:extLst>
          </p:cNvPr>
          <p:cNvSpPr txBox="1"/>
          <p:nvPr/>
        </p:nvSpPr>
        <p:spPr>
          <a:xfrm>
            <a:off x="4615562" y="1188007"/>
            <a:ext cx="3531360"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Sector 2 (Digital Health)</a:t>
            </a:r>
          </a:p>
        </p:txBody>
      </p:sp>
      <p:grpSp>
        <p:nvGrpSpPr>
          <p:cNvPr id="25" name="Group 24">
            <a:extLst>
              <a:ext uri="{FF2B5EF4-FFF2-40B4-BE49-F238E27FC236}">
                <a16:creationId xmlns:a16="http://schemas.microsoft.com/office/drawing/2014/main" id="{434FAF90-3810-230E-8FE0-0EECF9098623}"/>
              </a:ext>
            </a:extLst>
          </p:cNvPr>
          <p:cNvGrpSpPr/>
          <p:nvPr/>
        </p:nvGrpSpPr>
        <p:grpSpPr>
          <a:xfrm>
            <a:off x="4624196" y="1590800"/>
            <a:ext cx="3784054" cy="12700"/>
            <a:chOff x="557908" y="2615363"/>
            <a:chExt cx="4100447" cy="12700"/>
          </a:xfrm>
        </p:grpSpPr>
        <p:cxnSp>
          <p:nvCxnSpPr>
            <p:cNvPr id="26" name="Straight Connector 25">
              <a:extLst>
                <a:ext uri="{FF2B5EF4-FFF2-40B4-BE49-F238E27FC236}">
                  <a16:creationId xmlns:a16="http://schemas.microsoft.com/office/drawing/2014/main" id="{3C842407-B576-922A-7940-22C5A8CA568F}"/>
                </a:ext>
              </a:extLst>
            </p:cNvPr>
            <p:cNvCxnSpPr>
              <a:cxnSpLocks/>
            </p:cNvCxnSpPr>
            <p:nvPr/>
          </p:nvCxnSpPr>
          <p:spPr>
            <a:xfrm>
              <a:off x="558800" y="2615363"/>
              <a:ext cx="409955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EABD0E8-68A4-936C-2FAF-2F9ADAD74BED}"/>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8" name="Rectangle 27">
            <a:extLst>
              <a:ext uri="{FF2B5EF4-FFF2-40B4-BE49-F238E27FC236}">
                <a16:creationId xmlns:a16="http://schemas.microsoft.com/office/drawing/2014/main" id="{0C02D335-9731-250D-9F35-8300C0D670D5}"/>
              </a:ext>
            </a:extLst>
          </p:cNvPr>
          <p:cNvSpPr/>
          <p:nvPr/>
        </p:nvSpPr>
        <p:spPr>
          <a:xfrm>
            <a:off x="4609842"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0F7034F-8242-8A1F-4696-F88BFBD27A37}"/>
              </a:ext>
            </a:extLst>
          </p:cNvPr>
          <p:cNvSpPr/>
          <p:nvPr/>
        </p:nvSpPr>
        <p:spPr>
          <a:xfrm>
            <a:off x="5890259"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D631002-FC04-3DFE-F4D1-566E5FA3C718}"/>
              </a:ext>
            </a:extLst>
          </p:cNvPr>
          <p:cNvSpPr/>
          <p:nvPr/>
        </p:nvSpPr>
        <p:spPr>
          <a:xfrm>
            <a:off x="7170675" y="1777999"/>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CCB935F-C129-EEED-F58B-5BA431751218}"/>
              </a:ext>
            </a:extLst>
          </p:cNvPr>
          <p:cNvSpPr/>
          <p:nvPr/>
        </p:nvSpPr>
        <p:spPr>
          <a:xfrm>
            <a:off x="4609842"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70D997F-7D2F-79BB-8DEA-D788C1145BAD}"/>
              </a:ext>
            </a:extLst>
          </p:cNvPr>
          <p:cNvSpPr/>
          <p:nvPr/>
        </p:nvSpPr>
        <p:spPr>
          <a:xfrm>
            <a:off x="5890259"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ADA03B3-F345-4D77-63F0-99C3EB28961D}"/>
              </a:ext>
            </a:extLst>
          </p:cNvPr>
          <p:cNvSpPr/>
          <p:nvPr/>
        </p:nvSpPr>
        <p:spPr>
          <a:xfrm>
            <a:off x="7170675" y="2636685"/>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D0E4F192-2EC8-1035-8EC2-7805C5CBB00E}"/>
              </a:ext>
            </a:extLst>
          </p:cNvPr>
          <p:cNvSpPr txBox="1"/>
          <p:nvPr/>
        </p:nvSpPr>
        <p:spPr>
          <a:xfrm>
            <a:off x="4615562" y="3759200"/>
            <a:ext cx="3531360" cy="338954"/>
          </a:xfrm>
          <a:prstGeom prst="rect">
            <a:avLst/>
          </a:prstGeom>
          <a:noFill/>
        </p:spPr>
        <p:txBody>
          <a:bodyPr wrap="square" lIns="0" rtlCol="0">
            <a:noAutofit/>
          </a:bodyPr>
          <a:lstStyle/>
          <a:p>
            <a:pPr>
              <a:spcAft>
                <a:spcPts val="1200"/>
              </a:spcAft>
            </a:pPr>
            <a:r>
              <a:rPr lang="en-US" sz="2000" dirty="0">
                <a:solidFill>
                  <a:schemeClr val="tx1">
                    <a:lumMod val="85000"/>
                    <a:lumOff val="15000"/>
                  </a:schemeClr>
                </a:solidFill>
                <a:latin typeface="Aptos Serif" panose="02020604070405020304" pitchFamily="18" charset="0"/>
                <a:cs typeface="Aptos Serif" panose="02020604070405020304" pitchFamily="18" charset="0"/>
              </a:rPr>
              <a:t>Sector 4</a:t>
            </a:r>
          </a:p>
        </p:txBody>
      </p:sp>
      <p:grpSp>
        <p:nvGrpSpPr>
          <p:cNvPr id="35" name="Group 34">
            <a:extLst>
              <a:ext uri="{FF2B5EF4-FFF2-40B4-BE49-F238E27FC236}">
                <a16:creationId xmlns:a16="http://schemas.microsoft.com/office/drawing/2014/main" id="{D90E9EE2-06FA-D691-EC9B-5C9B5EA7683D}"/>
              </a:ext>
            </a:extLst>
          </p:cNvPr>
          <p:cNvGrpSpPr/>
          <p:nvPr/>
        </p:nvGrpSpPr>
        <p:grpSpPr>
          <a:xfrm>
            <a:off x="4624196" y="4161993"/>
            <a:ext cx="3784054" cy="12700"/>
            <a:chOff x="557908" y="2615363"/>
            <a:chExt cx="4100447" cy="12700"/>
          </a:xfrm>
        </p:grpSpPr>
        <p:cxnSp>
          <p:nvCxnSpPr>
            <p:cNvPr id="36" name="Straight Connector 35">
              <a:extLst>
                <a:ext uri="{FF2B5EF4-FFF2-40B4-BE49-F238E27FC236}">
                  <a16:creationId xmlns:a16="http://schemas.microsoft.com/office/drawing/2014/main" id="{1DBB2C45-24AF-8584-286B-E974FC5C4F9F}"/>
                </a:ext>
              </a:extLst>
            </p:cNvPr>
            <p:cNvCxnSpPr>
              <a:cxnSpLocks/>
            </p:cNvCxnSpPr>
            <p:nvPr/>
          </p:nvCxnSpPr>
          <p:spPr>
            <a:xfrm>
              <a:off x="558800" y="2615363"/>
              <a:ext cx="409955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0E0915E-8CAE-B38F-A953-923739FF5442}"/>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8" name="Rectangle 37">
            <a:extLst>
              <a:ext uri="{FF2B5EF4-FFF2-40B4-BE49-F238E27FC236}">
                <a16:creationId xmlns:a16="http://schemas.microsoft.com/office/drawing/2014/main" id="{99D82A3E-FF1F-D0E4-826B-650993ED0B41}"/>
              </a:ext>
            </a:extLst>
          </p:cNvPr>
          <p:cNvSpPr/>
          <p:nvPr/>
        </p:nvSpPr>
        <p:spPr>
          <a:xfrm>
            <a:off x="4609842"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C329F6E-B0B1-EDBD-847C-CF21FFA70B1D}"/>
              </a:ext>
            </a:extLst>
          </p:cNvPr>
          <p:cNvSpPr/>
          <p:nvPr/>
        </p:nvSpPr>
        <p:spPr>
          <a:xfrm>
            <a:off x="5890259"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30D452E-035E-0415-9814-892CE38926A0}"/>
              </a:ext>
            </a:extLst>
          </p:cNvPr>
          <p:cNvSpPr/>
          <p:nvPr/>
        </p:nvSpPr>
        <p:spPr>
          <a:xfrm>
            <a:off x="7170675" y="4349192"/>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0950DF7-DB50-17D0-AB74-84B931B03BA5}"/>
              </a:ext>
            </a:extLst>
          </p:cNvPr>
          <p:cNvSpPr/>
          <p:nvPr/>
        </p:nvSpPr>
        <p:spPr>
          <a:xfrm>
            <a:off x="4613529"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9A1F949-1C12-3665-06CC-D8AF6DA4D6A4}"/>
              </a:ext>
            </a:extLst>
          </p:cNvPr>
          <p:cNvSpPr/>
          <p:nvPr/>
        </p:nvSpPr>
        <p:spPr>
          <a:xfrm>
            <a:off x="5890259"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A773998-ACCD-76C3-4AC4-6ED3B616415D}"/>
              </a:ext>
            </a:extLst>
          </p:cNvPr>
          <p:cNvSpPr/>
          <p:nvPr/>
        </p:nvSpPr>
        <p:spPr>
          <a:xfrm>
            <a:off x="7170675" y="5207878"/>
            <a:ext cx="1236467" cy="778224"/>
          </a:xfrm>
          <a:prstGeom prst="rect">
            <a:avLst/>
          </a:prstGeom>
          <a:noFill/>
          <a:ln w="63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F6644F01-1E2B-BBBB-B008-1F734B19B208}"/>
              </a:ext>
            </a:extLst>
          </p:cNvPr>
          <p:cNvGrpSpPr/>
          <p:nvPr/>
        </p:nvGrpSpPr>
        <p:grpSpPr>
          <a:xfrm>
            <a:off x="683534" y="1972246"/>
            <a:ext cx="885399" cy="389733"/>
            <a:chOff x="3141295" y="2716412"/>
            <a:chExt cx="885399" cy="389733"/>
          </a:xfrm>
        </p:grpSpPr>
        <p:sp>
          <p:nvSpPr>
            <p:cNvPr id="45" name="Freeform: Shape 44">
              <a:extLst>
                <a:ext uri="{FF2B5EF4-FFF2-40B4-BE49-F238E27FC236}">
                  <a16:creationId xmlns:a16="http://schemas.microsoft.com/office/drawing/2014/main" id="{873B754B-1316-42BD-D4CE-3395FF28111B}"/>
                </a:ext>
              </a:extLst>
            </p:cNvPr>
            <p:cNvSpPr/>
            <p:nvPr/>
          </p:nvSpPr>
          <p:spPr>
            <a:xfrm>
              <a:off x="3141412" y="2716412"/>
              <a:ext cx="266798" cy="180269"/>
            </a:xfrm>
            <a:custGeom>
              <a:avLst/>
              <a:gdLst>
                <a:gd name="connsiteX0" fmla="*/ 176664 w 266798"/>
                <a:gd name="connsiteY0" fmla="*/ 144215 h 180269"/>
                <a:gd name="connsiteX1" fmla="*/ 230745 w 266798"/>
                <a:gd name="connsiteY1" fmla="*/ 90135 h 180269"/>
                <a:gd name="connsiteX2" fmla="*/ 176664 w 266798"/>
                <a:gd name="connsiteY2" fmla="*/ 36054 h 180269"/>
                <a:gd name="connsiteX3" fmla="*/ 122854 w 266798"/>
                <a:gd name="connsiteY3" fmla="*/ 84693 h 180269"/>
                <a:gd name="connsiteX4" fmla="*/ 87644 w 266798"/>
                <a:gd name="connsiteY4" fmla="*/ 75923 h 180269"/>
                <a:gd name="connsiteX5" fmla="*/ 176664 w 266798"/>
                <a:gd name="connsiteY5" fmla="*/ 0 h 180269"/>
                <a:gd name="connsiteX6" fmla="*/ 266799 w 266798"/>
                <a:gd name="connsiteY6" fmla="*/ 90135 h 180269"/>
                <a:gd name="connsiteX7" fmla="*/ 182072 w 266798"/>
                <a:gd name="connsiteY7" fmla="*/ 180109 h 180269"/>
                <a:gd name="connsiteX8" fmla="*/ 182072 w 266798"/>
                <a:gd name="connsiteY8" fmla="*/ 180269 h 180269"/>
                <a:gd name="connsiteX9" fmla="*/ 122671 w 266798"/>
                <a:gd name="connsiteY9" fmla="*/ 180269 h 180269"/>
                <a:gd name="connsiteX10" fmla="*/ 122671 w 266798"/>
                <a:gd name="connsiteY10" fmla="*/ 172403 h 180269"/>
                <a:gd name="connsiteX11" fmla="*/ 110733 w 266798"/>
                <a:gd name="connsiteY11" fmla="*/ 144817 h 180269"/>
                <a:gd name="connsiteX12" fmla="*/ 81121 w 266798"/>
                <a:gd name="connsiteY12" fmla="*/ 133071 h 180269"/>
                <a:gd name="connsiteX13" fmla="*/ 51510 w 266798"/>
                <a:gd name="connsiteY13" fmla="*/ 144817 h 180269"/>
                <a:gd name="connsiteX14" fmla="*/ 39571 w 266798"/>
                <a:gd name="connsiteY14" fmla="*/ 172403 h 180269"/>
                <a:gd name="connsiteX15" fmla="*/ 39571 w 266798"/>
                <a:gd name="connsiteY15" fmla="*/ 180269 h 180269"/>
                <a:gd name="connsiteX16" fmla="*/ 0 w 266798"/>
                <a:gd name="connsiteY16" fmla="*/ 180269 h 180269"/>
                <a:gd name="connsiteX17" fmla="*/ 0 w 266798"/>
                <a:gd name="connsiteY17" fmla="*/ 172210 h 180269"/>
                <a:gd name="connsiteX18" fmla="*/ 24036 w 266798"/>
                <a:gd name="connsiteY18" fmla="*/ 116453 h 180269"/>
                <a:gd name="connsiteX19" fmla="*/ 79188 w 266798"/>
                <a:gd name="connsiteY19" fmla="*/ 93762 h 180269"/>
                <a:gd name="connsiteX20" fmla="*/ 81121 w 266798"/>
                <a:gd name="connsiteY20" fmla="*/ 93740 h 180269"/>
                <a:gd name="connsiteX21" fmla="*/ 82618 w 266798"/>
                <a:gd name="connsiteY21" fmla="*/ 93753 h 180269"/>
                <a:gd name="connsiteX22" fmla="*/ 138206 w 266798"/>
                <a:gd name="connsiteY22" fmla="*/ 116453 h 180269"/>
                <a:gd name="connsiteX23" fmla="*/ 156906 w 266798"/>
                <a:gd name="connsiteY23" fmla="*/ 144215 h 180269"/>
                <a:gd name="connsiteX24" fmla="*/ 176664 w 266798"/>
                <a:gd name="connsiteY24" fmla="*/ 144215 h 18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6798" h="180269">
                  <a:moveTo>
                    <a:pt x="176664" y="144215"/>
                  </a:moveTo>
                  <a:cubicBezTo>
                    <a:pt x="206532" y="144215"/>
                    <a:pt x="230745" y="120002"/>
                    <a:pt x="230745" y="90135"/>
                  </a:cubicBezTo>
                  <a:cubicBezTo>
                    <a:pt x="230745" y="60267"/>
                    <a:pt x="206532" y="36054"/>
                    <a:pt x="176664" y="36054"/>
                  </a:cubicBezTo>
                  <a:cubicBezTo>
                    <a:pt x="148633" y="36054"/>
                    <a:pt x="125583" y="57380"/>
                    <a:pt x="122854" y="84693"/>
                  </a:cubicBezTo>
                  <a:cubicBezTo>
                    <a:pt x="111805" y="79695"/>
                    <a:pt x="99868" y="76709"/>
                    <a:pt x="87644" y="75923"/>
                  </a:cubicBezTo>
                  <a:cubicBezTo>
                    <a:pt x="94459" y="32895"/>
                    <a:pt x="131720" y="0"/>
                    <a:pt x="176664" y="0"/>
                  </a:cubicBezTo>
                  <a:cubicBezTo>
                    <a:pt x="226444" y="0"/>
                    <a:pt x="266799" y="40355"/>
                    <a:pt x="266799" y="90135"/>
                  </a:cubicBezTo>
                  <a:cubicBezTo>
                    <a:pt x="266799" y="138099"/>
                    <a:pt x="229334" y="177313"/>
                    <a:pt x="182072" y="180109"/>
                  </a:cubicBezTo>
                  <a:lnTo>
                    <a:pt x="182072" y="180269"/>
                  </a:lnTo>
                  <a:lnTo>
                    <a:pt x="122671" y="180269"/>
                  </a:lnTo>
                  <a:lnTo>
                    <a:pt x="122671" y="172403"/>
                  </a:lnTo>
                  <a:cubicBezTo>
                    <a:pt x="122671" y="162184"/>
                    <a:pt x="118457" y="152247"/>
                    <a:pt x="110733" y="144817"/>
                  </a:cubicBezTo>
                  <a:cubicBezTo>
                    <a:pt x="102986" y="137367"/>
                    <a:pt x="92346" y="133071"/>
                    <a:pt x="81121" y="133071"/>
                  </a:cubicBezTo>
                  <a:cubicBezTo>
                    <a:pt x="69896" y="133071"/>
                    <a:pt x="59256" y="137367"/>
                    <a:pt x="51510" y="144817"/>
                  </a:cubicBezTo>
                  <a:cubicBezTo>
                    <a:pt x="43786" y="152247"/>
                    <a:pt x="39571" y="162184"/>
                    <a:pt x="39571" y="172403"/>
                  </a:cubicBezTo>
                  <a:lnTo>
                    <a:pt x="39571" y="180269"/>
                  </a:lnTo>
                  <a:lnTo>
                    <a:pt x="0" y="180269"/>
                  </a:lnTo>
                  <a:lnTo>
                    <a:pt x="0" y="172210"/>
                  </a:lnTo>
                  <a:cubicBezTo>
                    <a:pt x="0" y="151143"/>
                    <a:pt x="8743" y="131103"/>
                    <a:pt x="24036" y="116453"/>
                  </a:cubicBezTo>
                  <a:cubicBezTo>
                    <a:pt x="38840" y="102271"/>
                    <a:pt x="58609" y="94237"/>
                    <a:pt x="79188" y="93762"/>
                  </a:cubicBezTo>
                  <a:cubicBezTo>
                    <a:pt x="79832" y="93748"/>
                    <a:pt x="80476" y="93740"/>
                    <a:pt x="81121" y="93740"/>
                  </a:cubicBezTo>
                  <a:cubicBezTo>
                    <a:pt x="81620" y="93740"/>
                    <a:pt x="82119" y="93744"/>
                    <a:pt x="82618" y="93753"/>
                  </a:cubicBezTo>
                  <a:cubicBezTo>
                    <a:pt x="103354" y="94123"/>
                    <a:pt x="123298" y="102171"/>
                    <a:pt x="138206" y="116453"/>
                  </a:cubicBezTo>
                  <a:cubicBezTo>
                    <a:pt x="146465" y="124364"/>
                    <a:pt x="152813" y="133847"/>
                    <a:pt x="156906" y="144215"/>
                  </a:cubicBezTo>
                  <a:lnTo>
                    <a:pt x="176664" y="144215"/>
                  </a:lnTo>
                  <a:close/>
                </a:path>
              </a:pathLst>
            </a:custGeom>
            <a:solidFill>
              <a:srgbClr val="5233DD"/>
            </a:solidFill>
            <a:ln w="4476"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2A0B878C-53C4-54F5-18BF-0DC6354F20C3}"/>
                </a:ext>
              </a:extLst>
            </p:cNvPr>
            <p:cNvSpPr/>
            <p:nvPr/>
          </p:nvSpPr>
          <p:spPr>
            <a:xfrm>
              <a:off x="3199098" y="2867837"/>
              <a:ext cx="46869" cy="28843"/>
            </a:xfrm>
            <a:custGeom>
              <a:avLst/>
              <a:gdLst>
                <a:gd name="connsiteX0" fmla="*/ 40006 w 46869"/>
                <a:gd name="connsiteY0" fmla="*/ 5969 h 28843"/>
                <a:gd name="connsiteX1" fmla="*/ 46870 w 46869"/>
                <a:gd name="connsiteY1" fmla="*/ 20379 h 28843"/>
                <a:gd name="connsiteX2" fmla="*/ 46870 w 46869"/>
                <a:gd name="connsiteY2" fmla="*/ 28843 h 28843"/>
                <a:gd name="connsiteX3" fmla="*/ 0 w 46869"/>
                <a:gd name="connsiteY3" fmla="*/ 28843 h 28843"/>
                <a:gd name="connsiteX4" fmla="*/ 0 w 46869"/>
                <a:gd name="connsiteY4" fmla="*/ 20379 h 28843"/>
                <a:gd name="connsiteX5" fmla="*/ 6864 w 46869"/>
                <a:gd name="connsiteY5" fmla="*/ 5969 h 28843"/>
                <a:gd name="connsiteX6" fmla="*/ 23435 w 46869"/>
                <a:gd name="connsiteY6" fmla="*/ 0 h 28843"/>
                <a:gd name="connsiteX7" fmla="*/ 40006 w 46869"/>
                <a:gd name="connsiteY7" fmla="*/ 5969 h 2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69" h="28843">
                  <a:moveTo>
                    <a:pt x="40006" y="5969"/>
                  </a:moveTo>
                  <a:cubicBezTo>
                    <a:pt x="44401" y="9791"/>
                    <a:pt x="46870" y="14974"/>
                    <a:pt x="46870" y="20379"/>
                  </a:cubicBezTo>
                  <a:lnTo>
                    <a:pt x="46870" y="28843"/>
                  </a:lnTo>
                  <a:lnTo>
                    <a:pt x="0" y="28843"/>
                  </a:lnTo>
                  <a:lnTo>
                    <a:pt x="0" y="20379"/>
                  </a:lnTo>
                  <a:cubicBezTo>
                    <a:pt x="0" y="14974"/>
                    <a:pt x="2469" y="9791"/>
                    <a:pt x="6864" y="5969"/>
                  </a:cubicBezTo>
                  <a:cubicBezTo>
                    <a:pt x="11259" y="2147"/>
                    <a:pt x="17220" y="0"/>
                    <a:pt x="23435" y="0"/>
                  </a:cubicBezTo>
                  <a:cubicBezTo>
                    <a:pt x="29650" y="0"/>
                    <a:pt x="35611" y="2147"/>
                    <a:pt x="40006" y="5969"/>
                  </a:cubicBezTo>
                  <a:close/>
                </a:path>
              </a:pathLst>
            </a:custGeom>
            <a:solidFill>
              <a:srgbClr val="5233DD"/>
            </a:solidFill>
            <a:ln w="4476"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CED8B781-1ABF-424A-53F9-351F547CE97A}"/>
                </a:ext>
              </a:extLst>
            </p:cNvPr>
            <p:cNvSpPr/>
            <p:nvPr/>
          </p:nvSpPr>
          <p:spPr>
            <a:xfrm>
              <a:off x="3285627" y="2774098"/>
              <a:ext cx="64896" cy="64896"/>
            </a:xfrm>
            <a:custGeom>
              <a:avLst/>
              <a:gdLst>
                <a:gd name="connsiteX0" fmla="*/ 53097 w 64896"/>
                <a:gd name="connsiteY0" fmla="*/ 23599 h 64896"/>
                <a:gd name="connsiteX1" fmla="*/ 41298 w 64896"/>
                <a:gd name="connsiteY1" fmla="*/ 11800 h 64896"/>
                <a:gd name="connsiteX2" fmla="*/ 41298 w 64896"/>
                <a:gd name="connsiteY2" fmla="*/ 8849 h 64896"/>
                <a:gd name="connsiteX3" fmla="*/ 32448 w 64896"/>
                <a:gd name="connsiteY3" fmla="*/ 0 h 64896"/>
                <a:gd name="connsiteX4" fmla="*/ 23599 w 64896"/>
                <a:gd name="connsiteY4" fmla="*/ 8849 h 64896"/>
                <a:gd name="connsiteX5" fmla="*/ 23599 w 64896"/>
                <a:gd name="connsiteY5" fmla="*/ 11800 h 64896"/>
                <a:gd name="connsiteX6" fmla="*/ 11800 w 64896"/>
                <a:gd name="connsiteY6" fmla="*/ 23599 h 64896"/>
                <a:gd name="connsiteX7" fmla="*/ 8849 w 64896"/>
                <a:gd name="connsiteY7" fmla="*/ 23599 h 64896"/>
                <a:gd name="connsiteX8" fmla="*/ 0 w 64896"/>
                <a:gd name="connsiteY8" fmla="*/ 32448 h 64896"/>
                <a:gd name="connsiteX9" fmla="*/ 8849 w 64896"/>
                <a:gd name="connsiteY9" fmla="*/ 41298 h 64896"/>
                <a:gd name="connsiteX10" fmla="*/ 11800 w 64896"/>
                <a:gd name="connsiteY10" fmla="*/ 41298 h 64896"/>
                <a:gd name="connsiteX11" fmla="*/ 23599 w 64896"/>
                <a:gd name="connsiteY11" fmla="*/ 53097 h 64896"/>
                <a:gd name="connsiteX12" fmla="*/ 23599 w 64896"/>
                <a:gd name="connsiteY12" fmla="*/ 56047 h 64896"/>
                <a:gd name="connsiteX13" fmla="*/ 32448 w 64896"/>
                <a:gd name="connsiteY13" fmla="*/ 64897 h 64896"/>
                <a:gd name="connsiteX14" fmla="*/ 41298 w 64896"/>
                <a:gd name="connsiteY14" fmla="*/ 56047 h 64896"/>
                <a:gd name="connsiteX15" fmla="*/ 41298 w 64896"/>
                <a:gd name="connsiteY15" fmla="*/ 53097 h 64896"/>
                <a:gd name="connsiteX16" fmla="*/ 53097 w 64896"/>
                <a:gd name="connsiteY16" fmla="*/ 41298 h 64896"/>
                <a:gd name="connsiteX17" fmla="*/ 56047 w 64896"/>
                <a:gd name="connsiteY17" fmla="*/ 41298 h 64896"/>
                <a:gd name="connsiteX18" fmla="*/ 64897 w 64896"/>
                <a:gd name="connsiteY18" fmla="*/ 32448 h 64896"/>
                <a:gd name="connsiteX19" fmla="*/ 56047 w 64896"/>
                <a:gd name="connsiteY19" fmla="*/ 23599 h 64896"/>
                <a:gd name="connsiteX20" fmla="*/ 53097 w 64896"/>
                <a:gd name="connsiteY20" fmla="*/ 23599 h 6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896" h="64896">
                  <a:moveTo>
                    <a:pt x="53097" y="23599"/>
                  </a:moveTo>
                  <a:cubicBezTo>
                    <a:pt x="46581" y="23599"/>
                    <a:pt x="41298" y="18316"/>
                    <a:pt x="41298" y="11800"/>
                  </a:cubicBezTo>
                  <a:lnTo>
                    <a:pt x="41298" y="8849"/>
                  </a:lnTo>
                  <a:cubicBezTo>
                    <a:pt x="41298" y="3962"/>
                    <a:pt x="37336" y="0"/>
                    <a:pt x="32448" y="0"/>
                  </a:cubicBezTo>
                  <a:cubicBezTo>
                    <a:pt x="27561" y="0"/>
                    <a:pt x="23599" y="3962"/>
                    <a:pt x="23599" y="8849"/>
                  </a:cubicBezTo>
                  <a:lnTo>
                    <a:pt x="23599" y="11800"/>
                  </a:lnTo>
                  <a:cubicBezTo>
                    <a:pt x="23599" y="18316"/>
                    <a:pt x="18316" y="23599"/>
                    <a:pt x="11800" y="23599"/>
                  </a:cubicBezTo>
                  <a:lnTo>
                    <a:pt x="8849" y="23599"/>
                  </a:lnTo>
                  <a:cubicBezTo>
                    <a:pt x="3962" y="23599"/>
                    <a:pt x="0" y="27561"/>
                    <a:pt x="0" y="32448"/>
                  </a:cubicBezTo>
                  <a:cubicBezTo>
                    <a:pt x="0" y="37336"/>
                    <a:pt x="3962" y="41298"/>
                    <a:pt x="8849" y="41298"/>
                  </a:cubicBezTo>
                  <a:lnTo>
                    <a:pt x="11800" y="41298"/>
                  </a:lnTo>
                  <a:cubicBezTo>
                    <a:pt x="18316" y="41298"/>
                    <a:pt x="23599" y="46581"/>
                    <a:pt x="23599" y="53097"/>
                  </a:cubicBezTo>
                  <a:lnTo>
                    <a:pt x="23599" y="56047"/>
                  </a:lnTo>
                  <a:cubicBezTo>
                    <a:pt x="23599" y="60935"/>
                    <a:pt x="27561" y="64897"/>
                    <a:pt x="32448" y="64897"/>
                  </a:cubicBezTo>
                  <a:cubicBezTo>
                    <a:pt x="37336" y="64897"/>
                    <a:pt x="41298" y="60935"/>
                    <a:pt x="41298" y="56047"/>
                  </a:cubicBezTo>
                  <a:lnTo>
                    <a:pt x="41298" y="53097"/>
                  </a:lnTo>
                  <a:cubicBezTo>
                    <a:pt x="41298" y="46581"/>
                    <a:pt x="46581" y="41298"/>
                    <a:pt x="53097" y="41298"/>
                  </a:cubicBezTo>
                  <a:lnTo>
                    <a:pt x="56047" y="41298"/>
                  </a:lnTo>
                  <a:cubicBezTo>
                    <a:pt x="60935" y="41298"/>
                    <a:pt x="64897" y="37336"/>
                    <a:pt x="64897" y="32448"/>
                  </a:cubicBezTo>
                  <a:cubicBezTo>
                    <a:pt x="64897" y="27561"/>
                    <a:pt x="60935" y="23599"/>
                    <a:pt x="56047" y="23599"/>
                  </a:cubicBezTo>
                  <a:lnTo>
                    <a:pt x="53097" y="23599"/>
                  </a:lnTo>
                  <a:close/>
                </a:path>
              </a:pathLst>
            </a:custGeom>
            <a:solidFill>
              <a:srgbClr val="5233DD"/>
            </a:solidFill>
            <a:ln w="4476"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AD66BEF-E2F0-3A37-02CA-127ADF730F6D}"/>
                </a:ext>
              </a:extLst>
            </p:cNvPr>
            <p:cNvSpPr/>
            <p:nvPr/>
          </p:nvSpPr>
          <p:spPr>
            <a:xfrm>
              <a:off x="3141412" y="2716412"/>
              <a:ext cx="79318" cy="79318"/>
            </a:xfrm>
            <a:custGeom>
              <a:avLst/>
              <a:gdLst>
                <a:gd name="connsiteX0" fmla="*/ 50476 w 79318"/>
                <a:gd name="connsiteY0" fmla="*/ 14422 h 79318"/>
                <a:gd name="connsiteX1" fmla="*/ 64897 w 79318"/>
                <a:gd name="connsiteY1" fmla="*/ 28843 h 79318"/>
                <a:gd name="connsiteX2" fmla="*/ 68502 w 79318"/>
                <a:gd name="connsiteY2" fmla="*/ 28843 h 79318"/>
                <a:gd name="connsiteX3" fmla="*/ 79318 w 79318"/>
                <a:gd name="connsiteY3" fmla="*/ 39659 h 79318"/>
                <a:gd name="connsiteX4" fmla="*/ 68502 w 79318"/>
                <a:gd name="connsiteY4" fmla="*/ 50475 h 79318"/>
                <a:gd name="connsiteX5" fmla="*/ 64897 w 79318"/>
                <a:gd name="connsiteY5" fmla="*/ 50475 h 79318"/>
                <a:gd name="connsiteX6" fmla="*/ 50476 w 79318"/>
                <a:gd name="connsiteY6" fmla="*/ 64896 h 79318"/>
                <a:gd name="connsiteX7" fmla="*/ 50476 w 79318"/>
                <a:gd name="connsiteY7" fmla="*/ 68502 h 79318"/>
                <a:gd name="connsiteX8" fmla="*/ 39660 w 79318"/>
                <a:gd name="connsiteY8" fmla="*/ 79318 h 79318"/>
                <a:gd name="connsiteX9" fmla="*/ 28844 w 79318"/>
                <a:gd name="connsiteY9" fmla="*/ 68502 h 79318"/>
                <a:gd name="connsiteX10" fmla="*/ 28844 w 79318"/>
                <a:gd name="connsiteY10" fmla="*/ 64897 h 79318"/>
                <a:gd name="connsiteX11" fmla="*/ 14422 w 79318"/>
                <a:gd name="connsiteY11" fmla="*/ 50475 h 79318"/>
                <a:gd name="connsiteX12" fmla="*/ 10816 w 79318"/>
                <a:gd name="connsiteY12" fmla="*/ 50475 h 79318"/>
                <a:gd name="connsiteX13" fmla="*/ 0 w 79318"/>
                <a:gd name="connsiteY13" fmla="*/ 39659 h 79318"/>
                <a:gd name="connsiteX14" fmla="*/ 10816 w 79318"/>
                <a:gd name="connsiteY14" fmla="*/ 28843 h 79318"/>
                <a:gd name="connsiteX15" fmla="*/ 14422 w 79318"/>
                <a:gd name="connsiteY15" fmla="*/ 28843 h 79318"/>
                <a:gd name="connsiteX16" fmla="*/ 28844 w 79318"/>
                <a:gd name="connsiteY16" fmla="*/ 14422 h 79318"/>
                <a:gd name="connsiteX17" fmla="*/ 28844 w 79318"/>
                <a:gd name="connsiteY17" fmla="*/ 10816 h 79318"/>
                <a:gd name="connsiteX18" fmla="*/ 39660 w 79318"/>
                <a:gd name="connsiteY18" fmla="*/ 0 h 79318"/>
                <a:gd name="connsiteX19" fmla="*/ 50476 w 79318"/>
                <a:gd name="connsiteY19" fmla="*/ 10816 h 79318"/>
                <a:gd name="connsiteX20" fmla="*/ 50476 w 79318"/>
                <a:gd name="connsiteY20" fmla="*/ 14422 h 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9318" h="79318">
                  <a:moveTo>
                    <a:pt x="50476" y="14422"/>
                  </a:moveTo>
                  <a:cubicBezTo>
                    <a:pt x="50476" y="22386"/>
                    <a:pt x="56933" y="28843"/>
                    <a:pt x="64897" y="28843"/>
                  </a:cubicBezTo>
                  <a:lnTo>
                    <a:pt x="68502" y="28843"/>
                  </a:lnTo>
                  <a:cubicBezTo>
                    <a:pt x="74476" y="28843"/>
                    <a:pt x="79318" y="33686"/>
                    <a:pt x="79318" y="39659"/>
                  </a:cubicBezTo>
                  <a:cubicBezTo>
                    <a:pt x="79318" y="45633"/>
                    <a:pt x="74476" y="50475"/>
                    <a:pt x="68502" y="50475"/>
                  </a:cubicBezTo>
                  <a:lnTo>
                    <a:pt x="64897" y="50475"/>
                  </a:lnTo>
                  <a:cubicBezTo>
                    <a:pt x="56933" y="50475"/>
                    <a:pt x="50476" y="56932"/>
                    <a:pt x="50476" y="64896"/>
                  </a:cubicBezTo>
                  <a:lnTo>
                    <a:pt x="50476" y="68502"/>
                  </a:lnTo>
                  <a:cubicBezTo>
                    <a:pt x="50476" y="74476"/>
                    <a:pt x="45633" y="79318"/>
                    <a:pt x="39660" y="79318"/>
                  </a:cubicBezTo>
                  <a:cubicBezTo>
                    <a:pt x="33686" y="79318"/>
                    <a:pt x="28844" y="74476"/>
                    <a:pt x="28844" y="68502"/>
                  </a:cubicBezTo>
                  <a:lnTo>
                    <a:pt x="28844" y="64897"/>
                  </a:lnTo>
                  <a:cubicBezTo>
                    <a:pt x="28844" y="56932"/>
                    <a:pt x="22387" y="50475"/>
                    <a:pt x="14422" y="50475"/>
                  </a:cubicBezTo>
                  <a:lnTo>
                    <a:pt x="10816" y="50475"/>
                  </a:lnTo>
                  <a:cubicBezTo>
                    <a:pt x="4843" y="50475"/>
                    <a:pt x="0" y="45633"/>
                    <a:pt x="0" y="39659"/>
                  </a:cubicBezTo>
                  <a:cubicBezTo>
                    <a:pt x="0" y="33686"/>
                    <a:pt x="4843" y="28843"/>
                    <a:pt x="10816" y="28843"/>
                  </a:cubicBezTo>
                  <a:lnTo>
                    <a:pt x="14422" y="28843"/>
                  </a:lnTo>
                  <a:cubicBezTo>
                    <a:pt x="22387" y="28843"/>
                    <a:pt x="28844" y="22386"/>
                    <a:pt x="28844" y="14422"/>
                  </a:cubicBezTo>
                  <a:lnTo>
                    <a:pt x="28844" y="10816"/>
                  </a:lnTo>
                  <a:cubicBezTo>
                    <a:pt x="28844" y="4843"/>
                    <a:pt x="33686" y="0"/>
                    <a:pt x="39660" y="0"/>
                  </a:cubicBezTo>
                  <a:cubicBezTo>
                    <a:pt x="45633" y="0"/>
                    <a:pt x="50476" y="4843"/>
                    <a:pt x="50476" y="10816"/>
                  </a:cubicBezTo>
                  <a:lnTo>
                    <a:pt x="50476" y="14422"/>
                  </a:lnTo>
                  <a:close/>
                </a:path>
              </a:pathLst>
            </a:custGeom>
            <a:solidFill>
              <a:srgbClr val="5233DD"/>
            </a:solidFill>
            <a:ln w="4476" cap="flat">
              <a:noFill/>
              <a:prstDash val="solid"/>
              <a:miter/>
            </a:ln>
          </p:spPr>
          <p:txBody>
            <a:bodyPr rtlCol="0" anchor="ctr"/>
            <a:lstStyle/>
            <a:p>
              <a:endParaRPr lang="en-US"/>
            </a:p>
          </p:txBody>
        </p:sp>
        <p:grpSp>
          <p:nvGrpSpPr>
            <p:cNvPr id="49" name="Group 48">
              <a:extLst>
                <a:ext uri="{FF2B5EF4-FFF2-40B4-BE49-F238E27FC236}">
                  <a16:creationId xmlns:a16="http://schemas.microsoft.com/office/drawing/2014/main" id="{E264B516-030D-2604-A8C4-0D0C2BEE35C4}"/>
                </a:ext>
              </a:extLst>
            </p:cNvPr>
            <p:cNvGrpSpPr/>
            <p:nvPr/>
          </p:nvGrpSpPr>
          <p:grpSpPr>
            <a:xfrm>
              <a:off x="3141295" y="2931209"/>
              <a:ext cx="885282" cy="174936"/>
              <a:chOff x="3450930" y="2736819"/>
              <a:chExt cx="808992" cy="159861"/>
            </a:xfrm>
          </p:grpSpPr>
          <p:sp>
            <p:nvSpPr>
              <p:cNvPr id="51" name="Freeform: Shape 50">
                <a:extLst>
                  <a:ext uri="{FF2B5EF4-FFF2-40B4-BE49-F238E27FC236}">
                    <a16:creationId xmlns:a16="http://schemas.microsoft.com/office/drawing/2014/main" id="{45BAAAE4-CFD1-4F13-03A9-0AAFD6BAFC21}"/>
                  </a:ext>
                </a:extLst>
              </p:cNvPr>
              <p:cNvSpPr/>
              <p:nvPr/>
            </p:nvSpPr>
            <p:spPr>
              <a:xfrm>
                <a:off x="4119150" y="2776075"/>
                <a:ext cx="140772" cy="81980"/>
              </a:xfrm>
              <a:custGeom>
                <a:avLst/>
                <a:gdLst>
                  <a:gd name="connsiteX0" fmla="*/ 100622 w 140772"/>
                  <a:gd name="connsiteY0" fmla="*/ 0 h 81980"/>
                  <a:gd name="connsiteX1" fmla="*/ 140772 w 140772"/>
                  <a:gd name="connsiteY1" fmla="*/ 40833 h 81980"/>
                  <a:gd name="connsiteX2" fmla="*/ 140772 w 140772"/>
                  <a:gd name="connsiteY2" fmla="*/ 81980 h 81980"/>
                  <a:gd name="connsiteX3" fmla="*/ 112429 w 140772"/>
                  <a:gd name="connsiteY3" fmla="*/ 81980 h 81980"/>
                  <a:gd name="connsiteX4" fmla="*/ 112429 w 140772"/>
                  <a:gd name="connsiteY4" fmla="*/ 45720 h 81980"/>
                  <a:gd name="connsiteX5" fmla="*/ 98418 w 140772"/>
                  <a:gd name="connsiteY5" fmla="*/ 27590 h 81980"/>
                  <a:gd name="connsiteX6" fmla="*/ 84560 w 140772"/>
                  <a:gd name="connsiteY6" fmla="*/ 45720 h 81980"/>
                  <a:gd name="connsiteX7" fmla="*/ 84560 w 140772"/>
                  <a:gd name="connsiteY7" fmla="*/ 81980 h 81980"/>
                  <a:gd name="connsiteX8" fmla="*/ 56217 w 140772"/>
                  <a:gd name="connsiteY8" fmla="*/ 81980 h 81980"/>
                  <a:gd name="connsiteX9" fmla="*/ 56217 w 140772"/>
                  <a:gd name="connsiteY9" fmla="*/ 45720 h 81980"/>
                  <a:gd name="connsiteX10" fmla="*/ 42359 w 140772"/>
                  <a:gd name="connsiteY10" fmla="*/ 27590 h 81980"/>
                  <a:gd name="connsiteX11" fmla="*/ 28347 w 140772"/>
                  <a:gd name="connsiteY11" fmla="*/ 45720 h 81980"/>
                  <a:gd name="connsiteX12" fmla="*/ 28347 w 140772"/>
                  <a:gd name="connsiteY12" fmla="*/ 81980 h 81980"/>
                  <a:gd name="connsiteX13" fmla="*/ 0 w 140772"/>
                  <a:gd name="connsiteY13" fmla="*/ 81980 h 81980"/>
                  <a:gd name="connsiteX14" fmla="*/ 0 w 140772"/>
                  <a:gd name="connsiteY14" fmla="*/ 40833 h 81980"/>
                  <a:gd name="connsiteX15" fmla="*/ 40155 w 140772"/>
                  <a:gd name="connsiteY15" fmla="*/ 0 h 81980"/>
                  <a:gd name="connsiteX16" fmla="*/ 70544 w 140772"/>
                  <a:gd name="connsiteY16" fmla="*/ 15450 h 81980"/>
                  <a:gd name="connsiteX17" fmla="*/ 100622 w 140772"/>
                  <a:gd name="connsiteY17" fmla="*/ 0 h 8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772" h="81980">
                    <a:moveTo>
                      <a:pt x="100622" y="0"/>
                    </a:moveTo>
                    <a:cubicBezTo>
                      <a:pt x="127703" y="0"/>
                      <a:pt x="140772" y="18919"/>
                      <a:pt x="140772" y="40833"/>
                    </a:cubicBezTo>
                    <a:lnTo>
                      <a:pt x="140772" y="81980"/>
                    </a:lnTo>
                    <a:lnTo>
                      <a:pt x="112429" y="81980"/>
                    </a:lnTo>
                    <a:lnTo>
                      <a:pt x="112429" y="45720"/>
                    </a:lnTo>
                    <a:cubicBezTo>
                      <a:pt x="112429" y="35787"/>
                      <a:pt x="108810" y="27590"/>
                      <a:pt x="98418" y="27590"/>
                    </a:cubicBezTo>
                    <a:cubicBezTo>
                      <a:pt x="88025" y="27590"/>
                      <a:pt x="84560" y="35787"/>
                      <a:pt x="84560" y="45720"/>
                    </a:cubicBezTo>
                    <a:lnTo>
                      <a:pt x="84560" y="81980"/>
                    </a:lnTo>
                    <a:lnTo>
                      <a:pt x="56217" y="81980"/>
                    </a:lnTo>
                    <a:lnTo>
                      <a:pt x="56217" y="45720"/>
                    </a:lnTo>
                    <a:cubicBezTo>
                      <a:pt x="56217" y="35787"/>
                      <a:pt x="52751" y="27590"/>
                      <a:pt x="42359" y="27590"/>
                    </a:cubicBezTo>
                    <a:cubicBezTo>
                      <a:pt x="31966" y="27590"/>
                      <a:pt x="28347" y="35787"/>
                      <a:pt x="28347" y="45720"/>
                    </a:cubicBezTo>
                    <a:lnTo>
                      <a:pt x="28347" y="81980"/>
                    </a:lnTo>
                    <a:lnTo>
                      <a:pt x="0" y="81980"/>
                    </a:lnTo>
                    <a:lnTo>
                      <a:pt x="0" y="40833"/>
                    </a:lnTo>
                    <a:cubicBezTo>
                      <a:pt x="0" y="18919"/>
                      <a:pt x="13069" y="0"/>
                      <a:pt x="40155" y="0"/>
                    </a:cubicBezTo>
                    <a:cubicBezTo>
                      <a:pt x="54955" y="0"/>
                      <a:pt x="65663" y="5834"/>
                      <a:pt x="70544" y="15450"/>
                    </a:cubicBezTo>
                    <a:cubicBezTo>
                      <a:pt x="75740" y="5834"/>
                      <a:pt x="87079" y="0"/>
                      <a:pt x="100622" y="0"/>
                    </a:cubicBezTo>
                    <a:close/>
                  </a:path>
                </a:pathLst>
              </a:custGeom>
              <a:solidFill>
                <a:srgbClr val="1D0F5F"/>
              </a:solidFill>
              <a:ln w="4476"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D2536807-BAC5-6521-C471-469F9EFA17F4}"/>
                  </a:ext>
                </a:extLst>
              </p:cNvPr>
              <p:cNvSpPr/>
              <p:nvPr/>
            </p:nvSpPr>
            <p:spPr>
              <a:xfrm>
                <a:off x="4026808" y="2779228"/>
                <a:ext cx="82824" cy="81191"/>
              </a:xfrm>
              <a:custGeom>
                <a:avLst/>
                <a:gdLst>
                  <a:gd name="connsiteX0" fmla="*/ 41412 w 82824"/>
                  <a:gd name="connsiteY0" fmla="*/ 53602 h 81191"/>
                  <a:gd name="connsiteX1" fmla="*/ 54482 w 82824"/>
                  <a:gd name="connsiteY1" fmla="*/ 35314 h 81191"/>
                  <a:gd name="connsiteX2" fmla="*/ 54482 w 82824"/>
                  <a:gd name="connsiteY2" fmla="*/ 0 h 81191"/>
                  <a:gd name="connsiteX3" fmla="*/ 82825 w 82824"/>
                  <a:gd name="connsiteY3" fmla="*/ 0 h 81191"/>
                  <a:gd name="connsiteX4" fmla="*/ 82825 w 82824"/>
                  <a:gd name="connsiteY4" fmla="*/ 38783 h 81191"/>
                  <a:gd name="connsiteX5" fmla="*/ 41412 w 82824"/>
                  <a:gd name="connsiteY5" fmla="*/ 81192 h 81191"/>
                  <a:gd name="connsiteX6" fmla="*/ 0 w 82824"/>
                  <a:gd name="connsiteY6" fmla="*/ 38783 h 81191"/>
                  <a:gd name="connsiteX7" fmla="*/ 0 w 82824"/>
                  <a:gd name="connsiteY7" fmla="*/ 0 h 81191"/>
                  <a:gd name="connsiteX8" fmla="*/ 28343 w 82824"/>
                  <a:gd name="connsiteY8" fmla="*/ 0 h 81191"/>
                  <a:gd name="connsiteX9" fmla="*/ 28343 w 82824"/>
                  <a:gd name="connsiteY9" fmla="*/ 35314 h 81191"/>
                  <a:gd name="connsiteX10" fmla="*/ 41412 w 82824"/>
                  <a:gd name="connsiteY10" fmla="*/ 53602 h 8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24" h="81191">
                    <a:moveTo>
                      <a:pt x="41412" y="53602"/>
                    </a:moveTo>
                    <a:cubicBezTo>
                      <a:pt x="50547" y="53602"/>
                      <a:pt x="54482" y="45247"/>
                      <a:pt x="54482" y="35314"/>
                    </a:cubicBezTo>
                    <a:lnTo>
                      <a:pt x="54482" y="0"/>
                    </a:lnTo>
                    <a:lnTo>
                      <a:pt x="82825" y="0"/>
                    </a:lnTo>
                    <a:lnTo>
                      <a:pt x="82825" y="38783"/>
                    </a:lnTo>
                    <a:cubicBezTo>
                      <a:pt x="82825" y="61958"/>
                      <a:pt x="69282" y="81192"/>
                      <a:pt x="41412" y="81192"/>
                    </a:cubicBezTo>
                    <a:cubicBezTo>
                      <a:pt x="13543" y="81192"/>
                      <a:pt x="0" y="61958"/>
                      <a:pt x="0" y="38783"/>
                    </a:cubicBezTo>
                    <a:lnTo>
                      <a:pt x="0" y="0"/>
                    </a:lnTo>
                    <a:lnTo>
                      <a:pt x="28343" y="0"/>
                    </a:lnTo>
                    <a:lnTo>
                      <a:pt x="28343" y="35314"/>
                    </a:lnTo>
                    <a:cubicBezTo>
                      <a:pt x="28343" y="45247"/>
                      <a:pt x="32282" y="53602"/>
                      <a:pt x="41412" y="53602"/>
                    </a:cubicBezTo>
                    <a:close/>
                  </a:path>
                </a:pathLst>
              </a:custGeom>
              <a:solidFill>
                <a:srgbClr val="1D0F5F"/>
              </a:solidFill>
              <a:ln w="4476"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75D248-496D-D630-ED2A-24A580CF7B4C}"/>
                  </a:ext>
                </a:extLst>
              </p:cNvPr>
              <p:cNvSpPr/>
              <p:nvPr/>
            </p:nvSpPr>
            <p:spPr>
              <a:xfrm>
                <a:off x="3949071" y="2776706"/>
                <a:ext cx="71490" cy="83871"/>
              </a:xfrm>
              <a:custGeom>
                <a:avLst/>
                <a:gdLst>
                  <a:gd name="connsiteX0" fmla="*/ 36058 w 71490"/>
                  <a:gd name="connsiteY0" fmla="*/ 83872 h 83871"/>
                  <a:gd name="connsiteX1" fmla="*/ 0 w 71490"/>
                  <a:gd name="connsiteY1" fmla="*/ 65741 h 83871"/>
                  <a:gd name="connsiteX2" fmla="*/ 20470 w 71490"/>
                  <a:gd name="connsiteY2" fmla="*/ 54233 h 83871"/>
                  <a:gd name="connsiteX3" fmla="*/ 34643 w 71490"/>
                  <a:gd name="connsiteY3" fmla="*/ 61800 h 83871"/>
                  <a:gd name="connsiteX4" fmla="*/ 43147 w 71490"/>
                  <a:gd name="connsiteY4" fmla="*/ 57228 h 83871"/>
                  <a:gd name="connsiteX5" fmla="*/ 1577 w 71490"/>
                  <a:gd name="connsiteY5" fmla="*/ 26801 h 83871"/>
                  <a:gd name="connsiteX6" fmla="*/ 35590 w 71490"/>
                  <a:gd name="connsiteY6" fmla="*/ 0 h 83871"/>
                  <a:gd name="connsiteX7" fmla="*/ 69129 w 71490"/>
                  <a:gd name="connsiteY7" fmla="*/ 17972 h 83871"/>
                  <a:gd name="connsiteX8" fmla="*/ 48659 w 71490"/>
                  <a:gd name="connsiteY8" fmla="*/ 29639 h 83871"/>
                  <a:gd name="connsiteX9" fmla="*/ 36216 w 71490"/>
                  <a:gd name="connsiteY9" fmla="*/ 22071 h 83871"/>
                  <a:gd name="connsiteX10" fmla="*/ 29920 w 71490"/>
                  <a:gd name="connsiteY10" fmla="*/ 26171 h 83871"/>
                  <a:gd name="connsiteX11" fmla="*/ 71490 w 71490"/>
                  <a:gd name="connsiteY11" fmla="*/ 56598 h 83871"/>
                  <a:gd name="connsiteX12" fmla="*/ 36058 w 71490"/>
                  <a:gd name="connsiteY12" fmla="*/ 83872 h 8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90" h="83871">
                    <a:moveTo>
                      <a:pt x="36058" y="83872"/>
                    </a:moveTo>
                    <a:cubicBezTo>
                      <a:pt x="18266" y="83872"/>
                      <a:pt x="6774" y="77723"/>
                      <a:pt x="0" y="65741"/>
                    </a:cubicBezTo>
                    <a:lnTo>
                      <a:pt x="20470" y="54233"/>
                    </a:lnTo>
                    <a:cubicBezTo>
                      <a:pt x="23304" y="59278"/>
                      <a:pt x="27559" y="61800"/>
                      <a:pt x="34643" y="61800"/>
                    </a:cubicBezTo>
                    <a:cubicBezTo>
                      <a:pt x="40470" y="61800"/>
                      <a:pt x="43147" y="59751"/>
                      <a:pt x="43147" y="57228"/>
                    </a:cubicBezTo>
                    <a:cubicBezTo>
                      <a:pt x="43147" y="47611"/>
                      <a:pt x="1577" y="57386"/>
                      <a:pt x="1577" y="26801"/>
                    </a:cubicBezTo>
                    <a:cubicBezTo>
                      <a:pt x="1577" y="11982"/>
                      <a:pt x="14174" y="0"/>
                      <a:pt x="35590" y="0"/>
                    </a:cubicBezTo>
                    <a:cubicBezTo>
                      <a:pt x="54324" y="0"/>
                      <a:pt x="64563" y="9144"/>
                      <a:pt x="69129" y="17972"/>
                    </a:cubicBezTo>
                    <a:lnTo>
                      <a:pt x="48659" y="29639"/>
                    </a:lnTo>
                    <a:cubicBezTo>
                      <a:pt x="46924" y="24909"/>
                      <a:pt x="41570" y="22071"/>
                      <a:pt x="36216" y="22071"/>
                    </a:cubicBezTo>
                    <a:cubicBezTo>
                      <a:pt x="32124" y="22071"/>
                      <a:pt x="29920" y="23805"/>
                      <a:pt x="29920" y="26171"/>
                    </a:cubicBezTo>
                    <a:cubicBezTo>
                      <a:pt x="29920" y="35945"/>
                      <a:pt x="71490" y="26959"/>
                      <a:pt x="71490" y="56598"/>
                    </a:cubicBezTo>
                    <a:cubicBezTo>
                      <a:pt x="71490" y="73151"/>
                      <a:pt x="55270" y="83872"/>
                      <a:pt x="36058" y="83872"/>
                    </a:cubicBezTo>
                    <a:close/>
                  </a:path>
                </a:pathLst>
              </a:custGeom>
              <a:solidFill>
                <a:srgbClr val="1D0F5F"/>
              </a:solidFill>
              <a:ln w="4476"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23E78DA-AA25-8ED6-B2D7-785378BAB2E1}"/>
                  </a:ext>
                </a:extLst>
              </p:cNvPr>
              <p:cNvSpPr/>
              <p:nvPr/>
            </p:nvSpPr>
            <p:spPr>
              <a:xfrm>
                <a:off x="3857765" y="2776863"/>
                <a:ext cx="86601" cy="117452"/>
              </a:xfrm>
              <a:custGeom>
                <a:avLst/>
                <a:gdLst>
                  <a:gd name="connsiteX0" fmla="*/ 28343 w 86601"/>
                  <a:gd name="connsiteY0" fmla="*/ 117452 h 117452"/>
                  <a:gd name="connsiteX1" fmla="*/ 0 w 86601"/>
                  <a:gd name="connsiteY1" fmla="*/ 117452 h 117452"/>
                  <a:gd name="connsiteX2" fmla="*/ 0 w 86601"/>
                  <a:gd name="connsiteY2" fmla="*/ 41621 h 117452"/>
                  <a:gd name="connsiteX3" fmla="*/ 43301 w 86601"/>
                  <a:gd name="connsiteY3" fmla="*/ 0 h 117452"/>
                  <a:gd name="connsiteX4" fmla="*/ 86601 w 86601"/>
                  <a:gd name="connsiteY4" fmla="*/ 41621 h 117452"/>
                  <a:gd name="connsiteX5" fmla="*/ 44873 w 86601"/>
                  <a:gd name="connsiteY5" fmla="*/ 83557 h 117452"/>
                  <a:gd name="connsiteX6" fmla="*/ 28343 w 86601"/>
                  <a:gd name="connsiteY6" fmla="*/ 79143 h 117452"/>
                  <a:gd name="connsiteX7" fmla="*/ 28343 w 86601"/>
                  <a:gd name="connsiteY7" fmla="*/ 117452 h 117452"/>
                  <a:gd name="connsiteX8" fmla="*/ 43301 w 86601"/>
                  <a:gd name="connsiteY8" fmla="*/ 56913 h 117452"/>
                  <a:gd name="connsiteX9" fmla="*/ 58258 w 86601"/>
                  <a:gd name="connsiteY9" fmla="*/ 41779 h 117452"/>
                  <a:gd name="connsiteX10" fmla="*/ 43301 w 86601"/>
                  <a:gd name="connsiteY10" fmla="*/ 26644 h 117452"/>
                  <a:gd name="connsiteX11" fmla="*/ 28343 w 86601"/>
                  <a:gd name="connsiteY11" fmla="*/ 41779 h 117452"/>
                  <a:gd name="connsiteX12" fmla="*/ 43301 w 86601"/>
                  <a:gd name="connsiteY12" fmla="*/ 56913 h 11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601" h="117452">
                    <a:moveTo>
                      <a:pt x="28343" y="117452"/>
                    </a:moveTo>
                    <a:lnTo>
                      <a:pt x="0" y="117452"/>
                    </a:lnTo>
                    <a:lnTo>
                      <a:pt x="0" y="41621"/>
                    </a:lnTo>
                    <a:cubicBezTo>
                      <a:pt x="0" y="17500"/>
                      <a:pt x="18108" y="0"/>
                      <a:pt x="43301" y="0"/>
                    </a:cubicBezTo>
                    <a:cubicBezTo>
                      <a:pt x="67862" y="0"/>
                      <a:pt x="86601" y="18761"/>
                      <a:pt x="86601" y="41621"/>
                    </a:cubicBezTo>
                    <a:cubicBezTo>
                      <a:pt x="86601" y="66846"/>
                      <a:pt x="69913" y="83557"/>
                      <a:pt x="44873" y="83557"/>
                    </a:cubicBezTo>
                    <a:cubicBezTo>
                      <a:pt x="39051" y="83557"/>
                      <a:pt x="33224" y="81823"/>
                      <a:pt x="28343" y="79143"/>
                    </a:cubicBezTo>
                    <a:lnTo>
                      <a:pt x="28343" y="117452"/>
                    </a:lnTo>
                    <a:close/>
                    <a:moveTo>
                      <a:pt x="43301" y="56913"/>
                    </a:moveTo>
                    <a:cubicBezTo>
                      <a:pt x="52274" y="56913"/>
                      <a:pt x="58258" y="49976"/>
                      <a:pt x="58258" y="41779"/>
                    </a:cubicBezTo>
                    <a:cubicBezTo>
                      <a:pt x="58258" y="33423"/>
                      <a:pt x="52274" y="26644"/>
                      <a:pt x="43301" y="26644"/>
                    </a:cubicBezTo>
                    <a:cubicBezTo>
                      <a:pt x="34323" y="26644"/>
                      <a:pt x="28343" y="33423"/>
                      <a:pt x="28343" y="41779"/>
                    </a:cubicBezTo>
                    <a:cubicBezTo>
                      <a:pt x="28343" y="49976"/>
                      <a:pt x="34323" y="56913"/>
                      <a:pt x="43301" y="56913"/>
                    </a:cubicBezTo>
                    <a:close/>
                  </a:path>
                </a:pathLst>
              </a:custGeom>
              <a:solidFill>
                <a:srgbClr val="1D0F5F"/>
              </a:solidFill>
              <a:ln w="4476"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AEA32F8C-AAA3-0E1C-4443-2036B866908A}"/>
                  </a:ext>
                </a:extLst>
              </p:cNvPr>
              <p:cNvSpPr/>
              <p:nvPr/>
            </p:nvSpPr>
            <p:spPr>
              <a:xfrm>
                <a:off x="3812364" y="2736819"/>
                <a:ext cx="34012" cy="121235"/>
              </a:xfrm>
              <a:custGeom>
                <a:avLst/>
                <a:gdLst>
                  <a:gd name="connsiteX0" fmla="*/ 17008 w 34012"/>
                  <a:gd name="connsiteY0" fmla="*/ 34053 h 121235"/>
                  <a:gd name="connsiteX1" fmla="*/ 0 w 34012"/>
                  <a:gd name="connsiteY1" fmla="*/ 17027 h 121235"/>
                  <a:gd name="connsiteX2" fmla="*/ 17008 w 34012"/>
                  <a:gd name="connsiteY2" fmla="*/ 0 h 121235"/>
                  <a:gd name="connsiteX3" fmla="*/ 34012 w 34012"/>
                  <a:gd name="connsiteY3" fmla="*/ 17027 h 121235"/>
                  <a:gd name="connsiteX4" fmla="*/ 17008 w 34012"/>
                  <a:gd name="connsiteY4" fmla="*/ 34053 h 121235"/>
                  <a:gd name="connsiteX5" fmla="*/ 2835 w 34012"/>
                  <a:gd name="connsiteY5" fmla="*/ 42409 h 121235"/>
                  <a:gd name="connsiteX6" fmla="*/ 31178 w 34012"/>
                  <a:gd name="connsiteY6" fmla="*/ 42409 h 121235"/>
                  <a:gd name="connsiteX7" fmla="*/ 31178 w 34012"/>
                  <a:gd name="connsiteY7" fmla="*/ 121236 h 121235"/>
                  <a:gd name="connsiteX8" fmla="*/ 2835 w 34012"/>
                  <a:gd name="connsiteY8" fmla="*/ 121236 h 121235"/>
                  <a:gd name="connsiteX9" fmla="*/ 2835 w 34012"/>
                  <a:gd name="connsiteY9" fmla="*/ 42409 h 121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12" h="121235">
                    <a:moveTo>
                      <a:pt x="17008" y="34053"/>
                    </a:moveTo>
                    <a:cubicBezTo>
                      <a:pt x="7715" y="34053"/>
                      <a:pt x="0" y="26328"/>
                      <a:pt x="0" y="17027"/>
                    </a:cubicBezTo>
                    <a:cubicBezTo>
                      <a:pt x="0" y="7725"/>
                      <a:pt x="7715" y="0"/>
                      <a:pt x="17008" y="0"/>
                    </a:cubicBezTo>
                    <a:cubicBezTo>
                      <a:pt x="26297" y="0"/>
                      <a:pt x="34012" y="7725"/>
                      <a:pt x="34012" y="17027"/>
                    </a:cubicBezTo>
                    <a:cubicBezTo>
                      <a:pt x="34012" y="26328"/>
                      <a:pt x="26297" y="34053"/>
                      <a:pt x="17008" y="34053"/>
                    </a:cubicBezTo>
                    <a:close/>
                    <a:moveTo>
                      <a:pt x="2835" y="42409"/>
                    </a:moveTo>
                    <a:lnTo>
                      <a:pt x="31178" y="42409"/>
                    </a:lnTo>
                    <a:lnTo>
                      <a:pt x="31178" y="121236"/>
                    </a:lnTo>
                    <a:lnTo>
                      <a:pt x="2835" y="121236"/>
                    </a:lnTo>
                    <a:lnTo>
                      <a:pt x="2835" y="42409"/>
                    </a:lnTo>
                    <a:close/>
                  </a:path>
                </a:pathLst>
              </a:custGeom>
              <a:solidFill>
                <a:srgbClr val="1D0F5F"/>
              </a:solidFill>
              <a:ln w="4476"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5FEA0179-1E6E-3436-4B67-5074257E90E3}"/>
                  </a:ext>
                </a:extLst>
              </p:cNvPr>
              <p:cNvSpPr/>
              <p:nvPr/>
            </p:nvSpPr>
            <p:spPr>
              <a:xfrm>
                <a:off x="3717515" y="2776706"/>
                <a:ext cx="86605" cy="83714"/>
              </a:xfrm>
              <a:custGeom>
                <a:avLst/>
                <a:gdLst>
                  <a:gd name="connsiteX0" fmla="*/ 43305 w 86605"/>
                  <a:gd name="connsiteY0" fmla="*/ 83714 h 83714"/>
                  <a:gd name="connsiteX1" fmla="*/ 0 w 86605"/>
                  <a:gd name="connsiteY1" fmla="*/ 41778 h 83714"/>
                  <a:gd name="connsiteX2" fmla="*/ 43305 w 86605"/>
                  <a:gd name="connsiteY2" fmla="*/ 0 h 83714"/>
                  <a:gd name="connsiteX3" fmla="*/ 86606 w 86605"/>
                  <a:gd name="connsiteY3" fmla="*/ 41778 h 83714"/>
                  <a:gd name="connsiteX4" fmla="*/ 43305 w 86605"/>
                  <a:gd name="connsiteY4" fmla="*/ 83714 h 83714"/>
                  <a:gd name="connsiteX5" fmla="*/ 43305 w 86605"/>
                  <a:gd name="connsiteY5" fmla="*/ 57070 h 83714"/>
                  <a:gd name="connsiteX6" fmla="*/ 58263 w 86605"/>
                  <a:gd name="connsiteY6" fmla="*/ 41936 h 83714"/>
                  <a:gd name="connsiteX7" fmla="*/ 43305 w 86605"/>
                  <a:gd name="connsiteY7" fmla="*/ 26643 h 83714"/>
                  <a:gd name="connsiteX8" fmla="*/ 28343 w 86605"/>
                  <a:gd name="connsiteY8" fmla="*/ 41936 h 83714"/>
                  <a:gd name="connsiteX9" fmla="*/ 43305 w 86605"/>
                  <a:gd name="connsiteY9" fmla="*/ 57070 h 8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605" h="83714">
                    <a:moveTo>
                      <a:pt x="43305" y="83714"/>
                    </a:moveTo>
                    <a:cubicBezTo>
                      <a:pt x="18739" y="83714"/>
                      <a:pt x="0" y="64795"/>
                      <a:pt x="0" y="41778"/>
                    </a:cubicBezTo>
                    <a:cubicBezTo>
                      <a:pt x="0" y="18918"/>
                      <a:pt x="18739" y="0"/>
                      <a:pt x="43305" y="0"/>
                    </a:cubicBezTo>
                    <a:cubicBezTo>
                      <a:pt x="67867" y="0"/>
                      <a:pt x="86606" y="18918"/>
                      <a:pt x="86606" y="41778"/>
                    </a:cubicBezTo>
                    <a:cubicBezTo>
                      <a:pt x="86606" y="64795"/>
                      <a:pt x="67867" y="83714"/>
                      <a:pt x="43305" y="83714"/>
                    </a:cubicBezTo>
                    <a:close/>
                    <a:moveTo>
                      <a:pt x="43305" y="57070"/>
                    </a:moveTo>
                    <a:cubicBezTo>
                      <a:pt x="52278" y="57070"/>
                      <a:pt x="58263" y="50134"/>
                      <a:pt x="58263" y="41936"/>
                    </a:cubicBezTo>
                    <a:cubicBezTo>
                      <a:pt x="58263" y="33580"/>
                      <a:pt x="52278" y="26643"/>
                      <a:pt x="43305" y="26643"/>
                    </a:cubicBezTo>
                    <a:cubicBezTo>
                      <a:pt x="34328" y="26643"/>
                      <a:pt x="28343" y="33580"/>
                      <a:pt x="28343" y="41936"/>
                    </a:cubicBezTo>
                    <a:cubicBezTo>
                      <a:pt x="28343" y="50134"/>
                      <a:pt x="34328" y="57070"/>
                      <a:pt x="43305" y="57070"/>
                    </a:cubicBezTo>
                    <a:close/>
                  </a:path>
                </a:pathLst>
              </a:custGeom>
              <a:solidFill>
                <a:srgbClr val="1D0F5F"/>
              </a:solidFill>
              <a:ln w="4476"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2615A63-6EB2-28D3-4BF0-E3B056F4584D}"/>
                  </a:ext>
                </a:extLst>
              </p:cNvPr>
              <p:cNvSpPr/>
              <p:nvPr/>
            </p:nvSpPr>
            <p:spPr>
              <a:xfrm>
                <a:off x="3623054" y="2776863"/>
                <a:ext cx="86605" cy="119817"/>
              </a:xfrm>
              <a:custGeom>
                <a:avLst/>
                <a:gdLst>
                  <a:gd name="connsiteX0" fmla="*/ 40944 w 86605"/>
                  <a:gd name="connsiteY0" fmla="*/ 119817 h 119817"/>
                  <a:gd name="connsiteX1" fmla="*/ 0 w 86605"/>
                  <a:gd name="connsiteY1" fmla="*/ 95696 h 119817"/>
                  <a:gd name="connsiteX2" fmla="*/ 23462 w 86605"/>
                  <a:gd name="connsiteY2" fmla="*/ 83084 h 119817"/>
                  <a:gd name="connsiteX3" fmla="*/ 40470 w 86605"/>
                  <a:gd name="connsiteY3" fmla="*/ 93962 h 119817"/>
                  <a:gd name="connsiteX4" fmla="*/ 58263 w 86605"/>
                  <a:gd name="connsiteY4" fmla="*/ 76147 h 119817"/>
                  <a:gd name="connsiteX5" fmla="*/ 39524 w 86605"/>
                  <a:gd name="connsiteY5" fmla="*/ 81980 h 119817"/>
                  <a:gd name="connsiteX6" fmla="*/ 0 w 86605"/>
                  <a:gd name="connsiteY6" fmla="*/ 41463 h 119817"/>
                  <a:gd name="connsiteX7" fmla="*/ 43305 w 86605"/>
                  <a:gd name="connsiteY7" fmla="*/ 0 h 119817"/>
                  <a:gd name="connsiteX8" fmla="*/ 86606 w 86605"/>
                  <a:gd name="connsiteY8" fmla="*/ 41621 h 119817"/>
                  <a:gd name="connsiteX9" fmla="*/ 86606 w 86605"/>
                  <a:gd name="connsiteY9" fmla="*/ 72836 h 119817"/>
                  <a:gd name="connsiteX10" fmla="*/ 40944 w 86605"/>
                  <a:gd name="connsiteY10" fmla="*/ 119817 h 119817"/>
                  <a:gd name="connsiteX11" fmla="*/ 42832 w 86605"/>
                  <a:gd name="connsiteY11" fmla="*/ 55337 h 119817"/>
                  <a:gd name="connsiteX12" fmla="*/ 57790 w 86605"/>
                  <a:gd name="connsiteY12" fmla="*/ 40833 h 119817"/>
                  <a:gd name="connsiteX13" fmla="*/ 42832 w 86605"/>
                  <a:gd name="connsiteY13" fmla="*/ 26644 h 119817"/>
                  <a:gd name="connsiteX14" fmla="*/ 27874 w 86605"/>
                  <a:gd name="connsiteY14" fmla="*/ 40833 h 119817"/>
                  <a:gd name="connsiteX15" fmla="*/ 42832 w 86605"/>
                  <a:gd name="connsiteY15" fmla="*/ 55337 h 11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605" h="119817">
                    <a:moveTo>
                      <a:pt x="40944" y="119817"/>
                    </a:moveTo>
                    <a:cubicBezTo>
                      <a:pt x="21416" y="119817"/>
                      <a:pt x="7247" y="111146"/>
                      <a:pt x="0" y="95696"/>
                    </a:cubicBezTo>
                    <a:lnTo>
                      <a:pt x="23462" y="83084"/>
                    </a:lnTo>
                    <a:cubicBezTo>
                      <a:pt x="25981" y="88444"/>
                      <a:pt x="30709" y="93962"/>
                      <a:pt x="40470" y="93962"/>
                    </a:cubicBezTo>
                    <a:cubicBezTo>
                      <a:pt x="50705" y="93962"/>
                      <a:pt x="57474" y="87498"/>
                      <a:pt x="58263" y="76147"/>
                    </a:cubicBezTo>
                    <a:cubicBezTo>
                      <a:pt x="54486" y="79458"/>
                      <a:pt x="48501" y="81980"/>
                      <a:pt x="39524" y="81980"/>
                    </a:cubicBezTo>
                    <a:cubicBezTo>
                      <a:pt x="17639" y="81980"/>
                      <a:pt x="0" y="65111"/>
                      <a:pt x="0" y="41463"/>
                    </a:cubicBezTo>
                    <a:cubicBezTo>
                      <a:pt x="0" y="18603"/>
                      <a:pt x="18739" y="0"/>
                      <a:pt x="43305" y="0"/>
                    </a:cubicBezTo>
                    <a:cubicBezTo>
                      <a:pt x="68498" y="0"/>
                      <a:pt x="86606" y="17500"/>
                      <a:pt x="86606" y="41621"/>
                    </a:cubicBezTo>
                    <a:lnTo>
                      <a:pt x="86606" y="72836"/>
                    </a:lnTo>
                    <a:cubicBezTo>
                      <a:pt x="86606" y="101214"/>
                      <a:pt x="66925" y="119817"/>
                      <a:pt x="40944" y="119817"/>
                    </a:cubicBezTo>
                    <a:close/>
                    <a:moveTo>
                      <a:pt x="42832" y="55337"/>
                    </a:moveTo>
                    <a:cubicBezTo>
                      <a:pt x="51336" y="55337"/>
                      <a:pt x="57790" y="49504"/>
                      <a:pt x="57790" y="40833"/>
                    </a:cubicBezTo>
                    <a:cubicBezTo>
                      <a:pt x="57790" y="32319"/>
                      <a:pt x="51336" y="26644"/>
                      <a:pt x="42832" y="26644"/>
                    </a:cubicBezTo>
                    <a:cubicBezTo>
                      <a:pt x="34485" y="26644"/>
                      <a:pt x="27874" y="32319"/>
                      <a:pt x="27874" y="40833"/>
                    </a:cubicBezTo>
                    <a:cubicBezTo>
                      <a:pt x="27874" y="49504"/>
                      <a:pt x="34485" y="55337"/>
                      <a:pt x="42832" y="55337"/>
                    </a:cubicBezTo>
                    <a:close/>
                  </a:path>
                </a:pathLst>
              </a:custGeom>
              <a:solidFill>
                <a:srgbClr val="1D0F5F"/>
              </a:solidFill>
              <a:ln w="4476"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6CA6C83D-12F0-BBE7-DD99-12EF1EA1DEBF}"/>
                  </a:ext>
                </a:extLst>
              </p:cNvPr>
              <p:cNvSpPr/>
              <p:nvPr/>
            </p:nvSpPr>
            <p:spPr>
              <a:xfrm>
                <a:off x="3531674" y="2776706"/>
                <a:ext cx="86603" cy="83714"/>
              </a:xfrm>
              <a:custGeom>
                <a:avLst/>
                <a:gdLst>
                  <a:gd name="connsiteX0" fmla="*/ 43302 w 86603"/>
                  <a:gd name="connsiteY0" fmla="*/ 83714 h 83714"/>
                  <a:gd name="connsiteX1" fmla="*/ 0 w 86603"/>
                  <a:gd name="connsiteY1" fmla="*/ 41778 h 83714"/>
                  <a:gd name="connsiteX2" fmla="*/ 43302 w 86603"/>
                  <a:gd name="connsiteY2" fmla="*/ 0 h 83714"/>
                  <a:gd name="connsiteX3" fmla="*/ 86604 w 86603"/>
                  <a:gd name="connsiteY3" fmla="*/ 41778 h 83714"/>
                  <a:gd name="connsiteX4" fmla="*/ 43302 w 86603"/>
                  <a:gd name="connsiteY4" fmla="*/ 83714 h 83714"/>
                  <a:gd name="connsiteX5" fmla="*/ 43302 w 86603"/>
                  <a:gd name="connsiteY5" fmla="*/ 57070 h 83714"/>
                  <a:gd name="connsiteX6" fmla="*/ 58261 w 86603"/>
                  <a:gd name="connsiteY6" fmla="*/ 41936 h 83714"/>
                  <a:gd name="connsiteX7" fmla="*/ 43302 w 86603"/>
                  <a:gd name="connsiteY7" fmla="*/ 26643 h 83714"/>
                  <a:gd name="connsiteX8" fmla="*/ 28343 w 86603"/>
                  <a:gd name="connsiteY8" fmla="*/ 41936 h 83714"/>
                  <a:gd name="connsiteX9" fmla="*/ 43302 w 86603"/>
                  <a:gd name="connsiteY9" fmla="*/ 57070 h 8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603" h="83714">
                    <a:moveTo>
                      <a:pt x="43302" y="83714"/>
                    </a:moveTo>
                    <a:cubicBezTo>
                      <a:pt x="18738" y="83714"/>
                      <a:pt x="0" y="64795"/>
                      <a:pt x="0" y="41778"/>
                    </a:cubicBezTo>
                    <a:cubicBezTo>
                      <a:pt x="0" y="18918"/>
                      <a:pt x="18738" y="0"/>
                      <a:pt x="43302" y="0"/>
                    </a:cubicBezTo>
                    <a:cubicBezTo>
                      <a:pt x="67865" y="0"/>
                      <a:pt x="86604" y="18918"/>
                      <a:pt x="86604" y="41778"/>
                    </a:cubicBezTo>
                    <a:cubicBezTo>
                      <a:pt x="86604" y="64795"/>
                      <a:pt x="67865" y="83714"/>
                      <a:pt x="43302" y="83714"/>
                    </a:cubicBezTo>
                    <a:close/>
                    <a:moveTo>
                      <a:pt x="43302" y="57070"/>
                    </a:moveTo>
                    <a:cubicBezTo>
                      <a:pt x="52278" y="57070"/>
                      <a:pt x="58261" y="50134"/>
                      <a:pt x="58261" y="41936"/>
                    </a:cubicBezTo>
                    <a:cubicBezTo>
                      <a:pt x="58261" y="33580"/>
                      <a:pt x="52278" y="26643"/>
                      <a:pt x="43302" y="26643"/>
                    </a:cubicBezTo>
                    <a:cubicBezTo>
                      <a:pt x="34327" y="26643"/>
                      <a:pt x="28343" y="33580"/>
                      <a:pt x="28343" y="41936"/>
                    </a:cubicBezTo>
                    <a:cubicBezTo>
                      <a:pt x="28343" y="50134"/>
                      <a:pt x="34327" y="57070"/>
                      <a:pt x="43302" y="57070"/>
                    </a:cubicBezTo>
                    <a:close/>
                  </a:path>
                </a:pathLst>
              </a:custGeom>
              <a:solidFill>
                <a:srgbClr val="1D0F5F"/>
              </a:solidFill>
              <a:ln w="4476"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E2F06803-CCBE-D837-6BE6-CE52253DBB04}"/>
                  </a:ext>
                </a:extLst>
              </p:cNvPr>
              <p:cNvSpPr/>
              <p:nvPr/>
            </p:nvSpPr>
            <p:spPr>
              <a:xfrm>
                <a:off x="3450930" y="2751639"/>
                <a:ext cx="76054" cy="106416"/>
              </a:xfrm>
              <a:custGeom>
                <a:avLst/>
                <a:gdLst>
                  <a:gd name="connsiteX0" fmla="*/ 29131 w 76054"/>
                  <a:gd name="connsiteY0" fmla="*/ 0 h 106416"/>
                  <a:gd name="connsiteX1" fmla="*/ 29131 w 76054"/>
                  <a:gd name="connsiteY1" fmla="*/ 79615 h 106416"/>
                  <a:gd name="connsiteX2" fmla="*/ 76055 w 76054"/>
                  <a:gd name="connsiteY2" fmla="*/ 79615 h 106416"/>
                  <a:gd name="connsiteX3" fmla="*/ 76055 w 76054"/>
                  <a:gd name="connsiteY3" fmla="*/ 106416 h 106416"/>
                  <a:gd name="connsiteX4" fmla="*/ 25194 w 76054"/>
                  <a:gd name="connsiteY4" fmla="*/ 106416 h 106416"/>
                  <a:gd name="connsiteX5" fmla="*/ 0 w 76054"/>
                  <a:gd name="connsiteY5" fmla="*/ 81980 h 106416"/>
                  <a:gd name="connsiteX6" fmla="*/ 0 w 76054"/>
                  <a:gd name="connsiteY6" fmla="*/ 0 h 106416"/>
                  <a:gd name="connsiteX7" fmla="*/ 29131 w 76054"/>
                  <a:gd name="connsiteY7" fmla="*/ 0 h 10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054" h="106416">
                    <a:moveTo>
                      <a:pt x="29131" y="0"/>
                    </a:moveTo>
                    <a:lnTo>
                      <a:pt x="29131" y="79615"/>
                    </a:lnTo>
                    <a:lnTo>
                      <a:pt x="76055" y="79615"/>
                    </a:lnTo>
                    <a:lnTo>
                      <a:pt x="76055" y="106416"/>
                    </a:lnTo>
                    <a:lnTo>
                      <a:pt x="25194" y="106416"/>
                    </a:lnTo>
                    <a:cubicBezTo>
                      <a:pt x="7243" y="106416"/>
                      <a:pt x="0" y="96957"/>
                      <a:pt x="0" y="81980"/>
                    </a:cubicBezTo>
                    <a:lnTo>
                      <a:pt x="0" y="0"/>
                    </a:lnTo>
                    <a:lnTo>
                      <a:pt x="29131" y="0"/>
                    </a:lnTo>
                    <a:close/>
                  </a:path>
                </a:pathLst>
              </a:custGeom>
              <a:solidFill>
                <a:srgbClr val="1D0F5F"/>
              </a:solidFill>
              <a:ln w="4476" cap="flat">
                <a:noFill/>
                <a:prstDash val="solid"/>
                <a:miter/>
              </a:ln>
            </p:spPr>
            <p:txBody>
              <a:bodyPr rtlCol="0" anchor="ctr"/>
              <a:lstStyle/>
              <a:p>
                <a:endParaRPr lang="en-US"/>
              </a:p>
            </p:txBody>
          </p:sp>
        </p:grpSp>
        <p:cxnSp>
          <p:nvCxnSpPr>
            <p:cNvPr id="50" name="Straight Connector 49">
              <a:extLst>
                <a:ext uri="{FF2B5EF4-FFF2-40B4-BE49-F238E27FC236}">
                  <a16:creationId xmlns:a16="http://schemas.microsoft.com/office/drawing/2014/main" id="{E97C46A3-85DD-487C-57E8-FA457ECFA9F6}"/>
                </a:ext>
              </a:extLst>
            </p:cNvPr>
            <p:cNvCxnSpPr>
              <a:stCxn id="45" idx="16"/>
            </p:cNvCxnSpPr>
            <p:nvPr/>
          </p:nvCxnSpPr>
          <p:spPr>
            <a:xfrm flipV="1">
              <a:off x="3141412" y="2896680"/>
              <a:ext cx="885282" cy="1"/>
            </a:xfrm>
            <a:prstGeom prst="line">
              <a:avLst/>
            </a:prstGeom>
            <a:ln w="3175">
              <a:solidFill>
                <a:srgbClr val="5233DD"/>
              </a:solidFill>
            </a:ln>
          </p:spPr>
          <p:style>
            <a:lnRef idx="2">
              <a:schemeClr val="accent1"/>
            </a:lnRef>
            <a:fillRef idx="0">
              <a:schemeClr val="accent1"/>
            </a:fillRef>
            <a:effectRef idx="1">
              <a:schemeClr val="accent1"/>
            </a:effectRef>
            <a:fontRef idx="minor">
              <a:schemeClr val="tx1"/>
            </a:fontRef>
          </p:style>
        </p:cxnSp>
      </p:grpSp>
      <p:pic>
        <p:nvPicPr>
          <p:cNvPr id="60" name="Graphic 59">
            <a:extLst>
              <a:ext uri="{FF2B5EF4-FFF2-40B4-BE49-F238E27FC236}">
                <a16:creationId xmlns:a16="http://schemas.microsoft.com/office/drawing/2014/main" id="{14D766F5-A523-EF8E-4D75-F6EAE2B5E62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11708" y="1981718"/>
            <a:ext cx="589884" cy="370785"/>
          </a:xfrm>
          <a:prstGeom prst="rect">
            <a:avLst/>
          </a:prstGeom>
        </p:spPr>
      </p:pic>
      <p:pic>
        <p:nvPicPr>
          <p:cNvPr id="61" name="Graphic 60">
            <a:extLst>
              <a:ext uri="{FF2B5EF4-FFF2-40B4-BE49-F238E27FC236}">
                <a16:creationId xmlns:a16="http://schemas.microsoft.com/office/drawing/2014/main" id="{3E0F36AF-CED8-4D9A-1E59-FFC58F4D6C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43125" y="2097278"/>
            <a:ext cx="887883" cy="139667"/>
          </a:xfrm>
          <a:prstGeom prst="rect">
            <a:avLst/>
          </a:prstGeom>
        </p:spPr>
      </p:pic>
      <p:pic>
        <p:nvPicPr>
          <p:cNvPr id="62" name="Graphic 61">
            <a:extLst>
              <a:ext uri="{FF2B5EF4-FFF2-40B4-BE49-F238E27FC236}">
                <a16:creationId xmlns:a16="http://schemas.microsoft.com/office/drawing/2014/main" id="{3F2B4C5F-9689-D79C-8935-BF5B25D119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6280" y="2950499"/>
            <a:ext cx="899907" cy="150597"/>
          </a:xfrm>
          <a:prstGeom prst="rect">
            <a:avLst/>
          </a:prstGeom>
        </p:spPr>
      </p:pic>
      <p:sp>
        <p:nvSpPr>
          <p:cNvPr id="63" name="Rectangle 62">
            <a:extLst>
              <a:ext uri="{FF2B5EF4-FFF2-40B4-BE49-F238E27FC236}">
                <a16:creationId xmlns:a16="http://schemas.microsoft.com/office/drawing/2014/main" id="{E3DFC67B-52D7-3ADF-8C62-8E0F8D92DB71}"/>
              </a:ext>
            </a:extLst>
          </p:cNvPr>
          <p:cNvSpPr/>
          <p:nvPr/>
        </p:nvSpPr>
        <p:spPr>
          <a:xfrm>
            <a:off x="8763991" y="3135480"/>
            <a:ext cx="2905760" cy="133069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1C69A988-8A0B-279E-A47E-A1479BAE17A0}"/>
              </a:ext>
            </a:extLst>
          </p:cNvPr>
          <p:cNvSpPr/>
          <p:nvPr/>
        </p:nvSpPr>
        <p:spPr>
          <a:xfrm>
            <a:off x="8763991" y="1615552"/>
            <a:ext cx="2905760" cy="133069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ADD2151-D4AB-C856-CE92-E8F7BB4B5A1C}"/>
              </a:ext>
            </a:extLst>
          </p:cNvPr>
          <p:cNvSpPr/>
          <p:nvPr/>
        </p:nvSpPr>
        <p:spPr>
          <a:xfrm>
            <a:off x="8763991" y="4655408"/>
            <a:ext cx="2905760" cy="133069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81F67136-2644-656D-9E1F-FA06940AD426}"/>
              </a:ext>
            </a:extLst>
          </p:cNvPr>
          <p:cNvGrpSpPr/>
          <p:nvPr/>
        </p:nvGrpSpPr>
        <p:grpSpPr>
          <a:xfrm>
            <a:off x="2040630" y="2846146"/>
            <a:ext cx="732041" cy="359303"/>
            <a:chOff x="3246334" y="1915244"/>
            <a:chExt cx="881464" cy="432643"/>
          </a:xfrm>
        </p:grpSpPr>
        <p:sp>
          <p:nvSpPr>
            <p:cNvPr id="67" name="Freeform: Shape 66">
              <a:extLst>
                <a:ext uri="{FF2B5EF4-FFF2-40B4-BE49-F238E27FC236}">
                  <a16:creationId xmlns:a16="http://schemas.microsoft.com/office/drawing/2014/main" id="{FC7357C6-8AA3-C232-5B45-8EF63232FA26}"/>
                </a:ext>
              </a:extLst>
            </p:cNvPr>
            <p:cNvSpPr/>
            <p:nvPr/>
          </p:nvSpPr>
          <p:spPr>
            <a:xfrm>
              <a:off x="3597210" y="1915244"/>
              <a:ext cx="179712" cy="199680"/>
            </a:xfrm>
            <a:custGeom>
              <a:avLst/>
              <a:gdLst>
                <a:gd name="connsiteX0" fmla="*/ 0 w 179712"/>
                <a:gd name="connsiteY0" fmla="*/ 74880 h 199680"/>
                <a:gd name="connsiteX1" fmla="*/ 0 w 179712"/>
                <a:gd name="connsiteY1" fmla="*/ 154752 h 199680"/>
                <a:gd name="connsiteX2" fmla="*/ 24960 w 179712"/>
                <a:gd name="connsiteY2" fmla="*/ 154752 h 199680"/>
                <a:gd name="connsiteX3" fmla="*/ 32602 w 179712"/>
                <a:gd name="connsiteY3" fmla="*/ 156272 h 199680"/>
                <a:gd name="connsiteX4" fmla="*/ 39079 w 179712"/>
                <a:gd name="connsiteY4" fmla="*/ 160601 h 199680"/>
                <a:gd name="connsiteX5" fmla="*/ 43408 w 179712"/>
                <a:gd name="connsiteY5" fmla="*/ 167079 h 199680"/>
                <a:gd name="connsiteX6" fmla="*/ 44928 w 179712"/>
                <a:gd name="connsiteY6" fmla="*/ 174720 h 199680"/>
                <a:gd name="connsiteX7" fmla="*/ 44928 w 179712"/>
                <a:gd name="connsiteY7" fmla="*/ 199680 h 199680"/>
                <a:gd name="connsiteX8" fmla="*/ 104832 w 179712"/>
                <a:gd name="connsiteY8" fmla="*/ 199680 h 199680"/>
                <a:gd name="connsiteX9" fmla="*/ 179712 w 179712"/>
                <a:gd name="connsiteY9" fmla="*/ 124800 h 199680"/>
                <a:gd name="connsiteX10" fmla="*/ 179712 w 179712"/>
                <a:gd name="connsiteY10" fmla="*/ 44928 h 199680"/>
                <a:gd name="connsiteX11" fmla="*/ 154752 w 179712"/>
                <a:gd name="connsiteY11" fmla="*/ 44928 h 199680"/>
                <a:gd name="connsiteX12" fmla="*/ 147110 w 179712"/>
                <a:gd name="connsiteY12" fmla="*/ 43408 h 199680"/>
                <a:gd name="connsiteX13" fmla="*/ 140633 w 179712"/>
                <a:gd name="connsiteY13" fmla="*/ 39080 h 199680"/>
                <a:gd name="connsiteX14" fmla="*/ 136304 w 179712"/>
                <a:gd name="connsiteY14" fmla="*/ 32601 h 199680"/>
                <a:gd name="connsiteX15" fmla="*/ 134784 w 179712"/>
                <a:gd name="connsiteY15" fmla="*/ 24960 h 199680"/>
                <a:gd name="connsiteX16" fmla="*/ 134784 w 179712"/>
                <a:gd name="connsiteY16" fmla="*/ 0 h 199680"/>
                <a:gd name="connsiteX17" fmla="*/ 74880 w 179712"/>
                <a:gd name="connsiteY17" fmla="*/ 0 h 199680"/>
                <a:gd name="connsiteX18" fmla="*/ 0 w 179712"/>
                <a:gd name="connsiteY18" fmla="*/ 74880 h 199680"/>
                <a:gd name="connsiteX19" fmla="*/ 84864 w 179712"/>
                <a:gd name="connsiteY19" fmla="*/ 149760 h 199680"/>
                <a:gd name="connsiteX20" fmla="*/ 49920 w 179712"/>
                <a:gd name="connsiteY20" fmla="*/ 149760 h 199680"/>
                <a:gd name="connsiteX21" fmla="*/ 49920 w 179712"/>
                <a:gd name="connsiteY21" fmla="*/ 94848 h 199680"/>
                <a:gd name="connsiteX22" fmla="*/ 94848 w 179712"/>
                <a:gd name="connsiteY22" fmla="*/ 49920 h 199680"/>
                <a:gd name="connsiteX23" fmla="*/ 129792 w 179712"/>
                <a:gd name="connsiteY23" fmla="*/ 49920 h 199680"/>
                <a:gd name="connsiteX24" fmla="*/ 129792 w 179712"/>
                <a:gd name="connsiteY24" fmla="*/ 104832 h 199680"/>
                <a:gd name="connsiteX25" fmla="*/ 84864 w 179712"/>
                <a:gd name="connsiteY25" fmla="*/ 149760 h 19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9712" h="199680">
                  <a:moveTo>
                    <a:pt x="0" y="74880"/>
                  </a:moveTo>
                  <a:lnTo>
                    <a:pt x="0" y="154752"/>
                  </a:lnTo>
                  <a:lnTo>
                    <a:pt x="24960" y="154752"/>
                  </a:lnTo>
                  <a:cubicBezTo>
                    <a:pt x="27582" y="154752"/>
                    <a:pt x="30179" y="155269"/>
                    <a:pt x="32602" y="156272"/>
                  </a:cubicBezTo>
                  <a:cubicBezTo>
                    <a:pt x="35024" y="157275"/>
                    <a:pt x="37226" y="158746"/>
                    <a:pt x="39079" y="160601"/>
                  </a:cubicBezTo>
                  <a:cubicBezTo>
                    <a:pt x="40934" y="162455"/>
                    <a:pt x="42405" y="164656"/>
                    <a:pt x="43408" y="167079"/>
                  </a:cubicBezTo>
                  <a:cubicBezTo>
                    <a:pt x="44411" y="169501"/>
                    <a:pt x="44928" y="172098"/>
                    <a:pt x="44928" y="174720"/>
                  </a:cubicBezTo>
                  <a:lnTo>
                    <a:pt x="44928" y="199680"/>
                  </a:lnTo>
                  <a:lnTo>
                    <a:pt x="104832" y="199680"/>
                  </a:lnTo>
                  <a:lnTo>
                    <a:pt x="179712" y="124800"/>
                  </a:lnTo>
                  <a:lnTo>
                    <a:pt x="179712" y="44928"/>
                  </a:lnTo>
                  <a:lnTo>
                    <a:pt x="154752" y="44928"/>
                  </a:lnTo>
                  <a:cubicBezTo>
                    <a:pt x="152130" y="44928"/>
                    <a:pt x="149533" y="44412"/>
                    <a:pt x="147110" y="43408"/>
                  </a:cubicBezTo>
                  <a:cubicBezTo>
                    <a:pt x="144688" y="42405"/>
                    <a:pt x="142487" y="40934"/>
                    <a:pt x="140633" y="39080"/>
                  </a:cubicBezTo>
                  <a:cubicBezTo>
                    <a:pt x="138779" y="37225"/>
                    <a:pt x="137308" y="35024"/>
                    <a:pt x="136304" y="32601"/>
                  </a:cubicBezTo>
                  <a:cubicBezTo>
                    <a:pt x="135301" y="30179"/>
                    <a:pt x="134784" y="27582"/>
                    <a:pt x="134784" y="24960"/>
                  </a:cubicBezTo>
                  <a:lnTo>
                    <a:pt x="134784" y="0"/>
                  </a:lnTo>
                  <a:lnTo>
                    <a:pt x="74880" y="0"/>
                  </a:lnTo>
                  <a:lnTo>
                    <a:pt x="0" y="74880"/>
                  </a:lnTo>
                  <a:close/>
                  <a:moveTo>
                    <a:pt x="84864" y="149760"/>
                  </a:moveTo>
                  <a:lnTo>
                    <a:pt x="49920" y="149760"/>
                  </a:lnTo>
                  <a:lnTo>
                    <a:pt x="49920" y="94848"/>
                  </a:lnTo>
                  <a:lnTo>
                    <a:pt x="94848" y="49920"/>
                  </a:lnTo>
                  <a:lnTo>
                    <a:pt x="129792" y="49920"/>
                  </a:lnTo>
                  <a:lnTo>
                    <a:pt x="129792" y="104832"/>
                  </a:lnTo>
                  <a:lnTo>
                    <a:pt x="84864" y="149760"/>
                  </a:lnTo>
                  <a:close/>
                </a:path>
              </a:pathLst>
            </a:custGeom>
            <a:solidFill>
              <a:srgbClr val="0004E8"/>
            </a:solidFill>
            <a:ln w="4982" cap="flat">
              <a:noFill/>
              <a:prstDash val="solid"/>
              <a:miter/>
            </a:ln>
          </p:spPr>
          <p:txBody>
            <a:bodyPr rtlCol="0" anchor="ctr"/>
            <a:lstStyle/>
            <a:p>
              <a:endParaRPr lang="en-US"/>
            </a:p>
          </p:txBody>
        </p:sp>
        <p:grpSp>
          <p:nvGrpSpPr>
            <p:cNvPr id="68" name="Group 67">
              <a:extLst>
                <a:ext uri="{FF2B5EF4-FFF2-40B4-BE49-F238E27FC236}">
                  <a16:creationId xmlns:a16="http://schemas.microsoft.com/office/drawing/2014/main" id="{7201EBC3-84D6-2A5A-A17D-5BDC742E1812}"/>
                </a:ext>
              </a:extLst>
            </p:cNvPr>
            <p:cNvGrpSpPr/>
            <p:nvPr/>
          </p:nvGrpSpPr>
          <p:grpSpPr>
            <a:xfrm>
              <a:off x="3246334" y="2169180"/>
              <a:ext cx="881464" cy="178707"/>
              <a:chOff x="3456759" y="1939743"/>
              <a:chExt cx="958464" cy="194318"/>
            </a:xfrm>
          </p:grpSpPr>
          <p:sp>
            <p:nvSpPr>
              <p:cNvPr id="69" name="Freeform: Shape 68">
                <a:extLst>
                  <a:ext uri="{FF2B5EF4-FFF2-40B4-BE49-F238E27FC236}">
                    <a16:creationId xmlns:a16="http://schemas.microsoft.com/office/drawing/2014/main" id="{B86CC22F-0B69-A835-2CAD-4F46E6084D4F}"/>
                  </a:ext>
                </a:extLst>
              </p:cNvPr>
              <p:cNvSpPr/>
              <p:nvPr/>
            </p:nvSpPr>
            <p:spPr>
              <a:xfrm>
                <a:off x="4245565" y="1980906"/>
                <a:ext cx="169658" cy="104205"/>
              </a:xfrm>
              <a:custGeom>
                <a:avLst/>
                <a:gdLst>
                  <a:gd name="connsiteX0" fmla="*/ 127566 w 169658"/>
                  <a:gd name="connsiteY0" fmla="*/ 0 h 104205"/>
                  <a:gd name="connsiteX1" fmla="*/ 157977 w 169658"/>
                  <a:gd name="connsiteY1" fmla="*/ 11681 h 104205"/>
                  <a:gd name="connsiteX2" fmla="*/ 169658 w 169658"/>
                  <a:gd name="connsiteY2" fmla="*/ 43944 h 104205"/>
                  <a:gd name="connsiteX3" fmla="*/ 169658 w 169658"/>
                  <a:gd name="connsiteY3" fmla="*/ 104206 h 104205"/>
                  <a:gd name="connsiteX4" fmla="*/ 143700 w 169658"/>
                  <a:gd name="connsiteY4" fmla="*/ 104206 h 104205"/>
                  <a:gd name="connsiteX5" fmla="*/ 143700 w 169658"/>
                  <a:gd name="connsiteY5" fmla="*/ 47467 h 104205"/>
                  <a:gd name="connsiteX6" fmla="*/ 137580 w 169658"/>
                  <a:gd name="connsiteY6" fmla="*/ 29111 h 104205"/>
                  <a:gd name="connsiteX7" fmla="*/ 120891 w 169658"/>
                  <a:gd name="connsiteY7" fmla="*/ 22621 h 104205"/>
                  <a:gd name="connsiteX8" fmla="*/ 104018 w 169658"/>
                  <a:gd name="connsiteY8" fmla="*/ 29111 h 104205"/>
                  <a:gd name="connsiteX9" fmla="*/ 97903 w 169658"/>
                  <a:gd name="connsiteY9" fmla="*/ 47467 h 104205"/>
                  <a:gd name="connsiteX10" fmla="*/ 97903 w 169658"/>
                  <a:gd name="connsiteY10" fmla="*/ 104206 h 104205"/>
                  <a:gd name="connsiteX11" fmla="*/ 71945 w 169658"/>
                  <a:gd name="connsiteY11" fmla="*/ 104206 h 104205"/>
                  <a:gd name="connsiteX12" fmla="*/ 71945 w 169658"/>
                  <a:gd name="connsiteY12" fmla="*/ 47467 h 104205"/>
                  <a:gd name="connsiteX13" fmla="*/ 65825 w 169658"/>
                  <a:gd name="connsiteY13" fmla="*/ 29111 h 104205"/>
                  <a:gd name="connsiteX14" fmla="*/ 49136 w 169658"/>
                  <a:gd name="connsiteY14" fmla="*/ 22621 h 104205"/>
                  <a:gd name="connsiteX15" fmla="*/ 32079 w 169658"/>
                  <a:gd name="connsiteY15" fmla="*/ 29111 h 104205"/>
                  <a:gd name="connsiteX16" fmla="*/ 25958 w 169658"/>
                  <a:gd name="connsiteY16" fmla="*/ 47467 h 104205"/>
                  <a:gd name="connsiteX17" fmla="*/ 25958 w 169658"/>
                  <a:gd name="connsiteY17" fmla="*/ 104206 h 104205"/>
                  <a:gd name="connsiteX18" fmla="*/ 0 w 169658"/>
                  <a:gd name="connsiteY18" fmla="*/ 104206 h 104205"/>
                  <a:gd name="connsiteX19" fmla="*/ 0 w 169658"/>
                  <a:gd name="connsiteY19" fmla="*/ 1483 h 104205"/>
                  <a:gd name="connsiteX20" fmla="*/ 25958 w 169658"/>
                  <a:gd name="connsiteY20" fmla="*/ 1483 h 104205"/>
                  <a:gd name="connsiteX21" fmla="*/ 25958 w 169658"/>
                  <a:gd name="connsiteY21" fmla="*/ 13906 h 104205"/>
                  <a:gd name="connsiteX22" fmla="*/ 38753 w 169658"/>
                  <a:gd name="connsiteY22" fmla="*/ 3709 h 104205"/>
                  <a:gd name="connsiteX23" fmla="*/ 56180 w 169658"/>
                  <a:gd name="connsiteY23" fmla="*/ 0 h 104205"/>
                  <a:gd name="connsiteX24" fmla="*/ 77691 w 169658"/>
                  <a:gd name="connsiteY24" fmla="*/ 5192 h 104205"/>
                  <a:gd name="connsiteX25" fmla="*/ 92337 w 169658"/>
                  <a:gd name="connsiteY25" fmla="*/ 19655 h 104205"/>
                  <a:gd name="connsiteX26" fmla="*/ 106799 w 169658"/>
                  <a:gd name="connsiteY26" fmla="*/ 5377 h 104205"/>
                  <a:gd name="connsiteX27" fmla="*/ 127566 w 169658"/>
                  <a:gd name="connsiteY27" fmla="*/ 0 h 10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9658" h="104205">
                    <a:moveTo>
                      <a:pt x="127566" y="0"/>
                    </a:moveTo>
                    <a:cubicBezTo>
                      <a:pt x="140175" y="0"/>
                      <a:pt x="150314" y="3894"/>
                      <a:pt x="157977" y="11681"/>
                    </a:cubicBezTo>
                    <a:cubicBezTo>
                      <a:pt x="165764" y="19345"/>
                      <a:pt x="169658" y="30100"/>
                      <a:pt x="169658" y="43944"/>
                    </a:cubicBezTo>
                    <a:lnTo>
                      <a:pt x="169658" y="104206"/>
                    </a:lnTo>
                    <a:lnTo>
                      <a:pt x="143700" y="104206"/>
                    </a:lnTo>
                    <a:lnTo>
                      <a:pt x="143700" y="47467"/>
                    </a:lnTo>
                    <a:cubicBezTo>
                      <a:pt x="143700" y="39432"/>
                      <a:pt x="141658" y="33314"/>
                      <a:pt x="137580" y="29111"/>
                    </a:cubicBezTo>
                    <a:cubicBezTo>
                      <a:pt x="133501" y="24784"/>
                      <a:pt x="127940" y="22621"/>
                      <a:pt x="120891" y="22621"/>
                    </a:cubicBezTo>
                    <a:cubicBezTo>
                      <a:pt x="113848" y="22621"/>
                      <a:pt x="108222" y="24784"/>
                      <a:pt x="104018" y="29111"/>
                    </a:cubicBezTo>
                    <a:cubicBezTo>
                      <a:pt x="99940" y="33314"/>
                      <a:pt x="97903" y="39432"/>
                      <a:pt x="97903" y="47467"/>
                    </a:cubicBezTo>
                    <a:lnTo>
                      <a:pt x="97903" y="104206"/>
                    </a:lnTo>
                    <a:lnTo>
                      <a:pt x="71945" y="104206"/>
                    </a:lnTo>
                    <a:lnTo>
                      <a:pt x="71945" y="47467"/>
                    </a:lnTo>
                    <a:cubicBezTo>
                      <a:pt x="71945" y="39432"/>
                      <a:pt x="69903" y="33314"/>
                      <a:pt x="65825" y="29111"/>
                    </a:cubicBezTo>
                    <a:cubicBezTo>
                      <a:pt x="61746" y="24784"/>
                      <a:pt x="56180" y="22621"/>
                      <a:pt x="49136" y="22621"/>
                    </a:cubicBezTo>
                    <a:cubicBezTo>
                      <a:pt x="41968" y="22621"/>
                      <a:pt x="36282" y="24784"/>
                      <a:pt x="32079" y="29111"/>
                    </a:cubicBezTo>
                    <a:cubicBezTo>
                      <a:pt x="28000" y="33314"/>
                      <a:pt x="25958" y="39432"/>
                      <a:pt x="25958" y="47467"/>
                    </a:cubicBezTo>
                    <a:lnTo>
                      <a:pt x="25958" y="104206"/>
                    </a:lnTo>
                    <a:lnTo>
                      <a:pt x="0" y="104206"/>
                    </a:lnTo>
                    <a:lnTo>
                      <a:pt x="0" y="1483"/>
                    </a:lnTo>
                    <a:lnTo>
                      <a:pt x="25958" y="1483"/>
                    </a:lnTo>
                    <a:lnTo>
                      <a:pt x="25958" y="13906"/>
                    </a:lnTo>
                    <a:cubicBezTo>
                      <a:pt x="29298" y="9580"/>
                      <a:pt x="33561" y="6181"/>
                      <a:pt x="38753" y="3709"/>
                    </a:cubicBezTo>
                    <a:cubicBezTo>
                      <a:pt x="44069" y="1236"/>
                      <a:pt x="49875" y="0"/>
                      <a:pt x="56180" y="0"/>
                    </a:cubicBezTo>
                    <a:cubicBezTo>
                      <a:pt x="64217" y="0"/>
                      <a:pt x="71386" y="1731"/>
                      <a:pt x="77691" y="5192"/>
                    </a:cubicBezTo>
                    <a:cubicBezTo>
                      <a:pt x="83995" y="8529"/>
                      <a:pt x="88878" y="13350"/>
                      <a:pt x="92337" y="19655"/>
                    </a:cubicBezTo>
                    <a:cubicBezTo>
                      <a:pt x="95677" y="13721"/>
                      <a:pt x="100499" y="8962"/>
                      <a:pt x="106799" y="5377"/>
                    </a:cubicBezTo>
                    <a:cubicBezTo>
                      <a:pt x="113229" y="1792"/>
                      <a:pt x="120152" y="0"/>
                      <a:pt x="127566" y="0"/>
                    </a:cubicBezTo>
                    <a:close/>
                  </a:path>
                </a:pathLst>
              </a:custGeom>
              <a:solidFill>
                <a:srgbClr val="000150"/>
              </a:solidFill>
              <a:ln w="498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708C7357-4046-D2B8-1E73-22B741FCAB21}"/>
                  </a:ext>
                </a:extLst>
              </p:cNvPr>
              <p:cNvSpPr/>
              <p:nvPr/>
            </p:nvSpPr>
            <p:spPr>
              <a:xfrm>
                <a:off x="4128543" y="1982389"/>
                <a:ext cx="97898" cy="104020"/>
              </a:xfrm>
              <a:custGeom>
                <a:avLst/>
                <a:gdLst>
                  <a:gd name="connsiteX0" fmla="*/ 97898 w 97898"/>
                  <a:gd name="connsiteY0" fmla="*/ 0 h 104020"/>
                  <a:gd name="connsiteX1" fmla="*/ 97898 w 97898"/>
                  <a:gd name="connsiteY1" fmla="*/ 102722 h 104020"/>
                  <a:gd name="connsiteX2" fmla="*/ 71755 w 97898"/>
                  <a:gd name="connsiteY2" fmla="*/ 102722 h 104020"/>
                  <a:gd name="connsiteX3" fmla="*/ 71755 w 97898"/>
                  <a:gd name="connsiteY3" fmla="*/ 89743 h 104020"/>
                  <a:gd name="connsiteX4" fmla="*/ 58591 w 97898"/>
                  <a:gd name="connsiteY4" fmla="*/ 100312 h 104020"/>
                  <a:gd name="connsiteX5" fmla="*/ 41159 w 97898"/>
                  <a:gd name="connsiteY5" fmla="*/ 104020 h 104020"/>
                  <a:gd name="connsiteX6" fmla="*/ 19838 w 97898"/>
                  <a:gd name="connsiteY6" fmla="*/ 99014 h 104020"/>
                  <a:gd name="connsiteX7" fmla="*/ 5192 w 97898"/>
                  <a:gd name="connsiteY7" fmla="*/ 83995 h 104020"/>
                  <a:gd name="connsiteX8" fmla="*/ 0 w 97898"/>
                  <a:gd name="connsiteY8" fmla="*/ 60261 h 104020"/>
                  <a:gd name="connsiteX9" fmla="*/ 0 w 97898"/>
                  <a:gd name="connsiteY9" fmla="*/ 0 h 104020"/>
                  <a:gd name="connsiteX10" fmla="*/ 25958 w 97898"/>
                  <a:gd name="connsiteY10" fmla="*/ 0 h 104020"/>
                  <a:gd name="connsiteX11" fmla="*/ 25958 w 97898"/>
                  <a:gd name="connsiteY11" fmla="*/ 56553 h 104020"/>
                  <a:gd name="connsiteX12" fmla="*/ 32074 w 97898"/>
                  <a:gd name="connsiteY12" fmla="*/ 75466 h 104020"/>
                  <a:gd name="connsiteX13" fmla="*/ 48762 w 97898"/>
                  <a:gd name="connsiteY13" fmla="*/ 81955 h 104020"/>
                  <a:gd name="connsiteX14" fmla="*/ 65635 w 97898"/>
                  <a:gd name="connsiteY14" fmla="*/ 75466 h 104020"/>
                  <a:gd name="connsiteX15" fmla="*/ 71755 w 97898"/>
                  <a:gd name="connsiteY15" fmla="*/ 56553 h 104020"/>
                  <a:gd name="connsiteX16" fmla="*/ 71755 w 97898"/>
                  <a:gd name="connsiteY16" fmla="*/ 0 h 104020"/>
                  <a:gd name="connsiteX17" fmla="*/ 97898 w 97898"/>
                  <a:gd name="connsiteY17" fmla="*/ 0 h 10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898" h="104020">
                    <a:moveTo>
                      <a:pt x="97898" y="0"/>
                    </a:moveTo>
                    <a:lnTo>
                      <a:pt x="97898" y="102722"/>
                    </a:lnTo>
                    <a:lnTo>
                      <a:pt x="71755" y="102722"/>
                    </a:lnTo>
                    <a:lnTo>
                      <a:pt x="71755" y="89743"/>
                    </a:lnTo>
                    <a:cubicBezTo>
                      <a:pt x="68420" y="94193"/>
                      <a:pt x="64027" y="97716"/>
                      <a:pt x="58591" y="100312"/>
                    </a:cubicBezTo>
                    <a:cubicBezTo>
                      <a:pt x="53275" y="102784"/>
                      <a:pt x="47464" y="104020"/>
                      <a:pt x="41159" y="104020"/>
                    </a:cubicBezTo>
                    <a:cubicBezTo>
                      <a:pt x="33127" y="104020"/>
                      <a:pt x="26018" y="102351"/>
                      <a:pt x="19838" y="99014"/>
                    </a:cubicBezTo>
                    <a:cubicBezTo>
                      <a:pt x="13658" y="95553"/>
                      <a:pt x="8776" y="90546"/>
                      <a:pt x="5192" y="83995"/>
                    </a:cubicBezTo>
                    <a:cubicBezTo>
                      <a:pt x="1727" y="77320"/>
                      <a:pt x="0" y="69409"/>
                      <a:pt x="0" y="60261"/>
                    </a:cubicBezTo>
                    <a:lnTo>
                      <a:pt x="0" y="0"/>
                    </a:lnTo>
                    <a:lnTo>
                      <a:pt x="25958" y="0"/>
                    </a:lnTo>
                    <a:lnTo>
                      <a:pt x="25958" y="56553"/>
                    </a:lnTo>
                    <a:cubicBezTo>
                      <a:pt x="25958" y="64711"/>
                      <a:pt x="27995" y="71016"/>
                      <a:pt x="32074" y="75466"/>
                    </a:cubicBezTo>
                    <a:cubicBezTo>
                      <a:pt x="36157" y="79792"/>
                      <a:pt x="41718" y="81955"/>
                      <a:pt x="48762" y="81955"/>
                    </a:cubicBezTo>
                    <a:cubicBezTo>
                      <a:pt x="55935" y="81955"/>
                      <a:pt x="61556" y="79792"/>
                      <a:pt x="65635" y="75466"/>
                    </a:cubicBezTo>
                    <a:cubicBezTo>
                      <a:pt x="69718" y="71016"/>
                      <a:pt x="71755" y="64711"/>
                      <a:pt x="71755" y="56553"/>
                    </a:cubicBezTo>
                    <a:lnTo>
                      <a:pt x="71755" y="0"/>
                    </a:lnTo>
                    <a:lnTo>
                      <a:pt x="97898" y="0"/>
                    </a:lnTo>
                    <a:close/>
                  </a:path>
                </a:pathLst>
              </a:custGeom>
              <a:solidFill>
                <a:srgbClr val="000150"/>
              </a:solidFill>
              <a:ln w="4982"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0D7EC642-4FB5-6818-7F32-F642D4E158A7}"/>
                  </a:ext>
                </a:extLst>
              </p:cNvPr>
              <p:cNvSpPr/>
              <p:nvPr/>
            </p:nvSpPr>
            <p:spPr>
              <a:xfrm>
                <a:off x="4029357" y="1980720"/>
                <a:ext cx="85293" cy="106060"/>
              </a:xfrm>
              <a:custGeom>
                <a:avLst/>
                <a:gdLst>
                  <a:gd name="connsiteX0" fmla="*/ 44873 w 85293"/>
                  <a:gd name="connsiteY0" fmla="*/ 106060 h 106060"/>
                  <a:gd name="connsiteX1" fmla="*/ 22249 w 85293"/>
                  <a:gd name="connsiteY1" fmla="*/ 101610 h 106060"/>
                  <a:gd name="connsiteX2" fmla="*/ 6305 w 85293"/>
                  <a:gd name="connsiteY2" fmla="*/ 89187 h 106060"/>
                  <a:gd name="connsiteX3" fmla="*/ 0 w 85293"/>
                  <a:gd name="connsiteY3" fmla="*/ 71943 h 106060"/>
                  <a:gd name="connsiteX4" fmla="*/ 26143 w 85293"/>
                  <a:gd name="connsiteY4" fmla="*/ 71943 h 106060"/>
                  <a:gd name="connsiteX5" fmla="*/ 31894 w 85293"/>
                  <a:gd name="connsiteY5" fmla="*/ 81770 h 106060"/>
                  <a:gd name="connsiteX6" fmla="*/ 44683 w 85293"/>
                  <a:gd name="connsiteY6" fmla="*/ 85664 h 106060"/>
                  <a:gd name="connsiteX7" fmla="*/ 56180 w 85293"/>
                  <a:gd name="connsiteY7" fmla="*/ 82697 h 106060"/>
                  <a:gd name="connsiteX8" fmla="*/ 60448 w 85293"/>
                  <a:gd name="connsiteY8" fmla="*/ 75095 h 106060"/>
                  <a:gd name="connsiteX9" fmla="*/ 55256 w 85293"/>
                  <a:gd name="connsiteY9" fmla="*/ 67678 h 106060"/>
                  <a:gd name="connsiteX10" fmla="*/ 39122 w 85293"/>
                  <a:gd name="connsiteY10" fmla="*/ 62115 h 106060"/>
                  <a:gd name="connsiteX11" fmla="*/ 20213 w 85293"/>
                  <a:gd name="connsiteY11" fmla="*/ 56368 h 106060"/>
                  <a:gd name="connsiteX12" fmla="*/ 7603 w 85293"/>
                  <a:gd name="connsiteY12" fmla="*/ 47282 h 106060"/>
                  <a:gd name="connsiteX13" fmla="*/ 2411 w 85293"/>
                  <a:gd name="connsiteY13" fmla="*/ 30780 h 106060"/>
                  <a:gd name="connsiteX14" fmla="*/ 7233 w 85293"/>
                  <a:gd name="connsiteY14" fmla="*/ 15205 h 106060"/>
                  <a:gd name="connsiteX15" fmla="*/ 21321 w 85293"/>
                  <a:gd name="connsiteY15" fmla="*/ 4079 h 106060"/>
                  <a:gd name="connsiteX16" fmla="*/ 43016 w 85293"/>
                  <a:gd name="connsiteY16" fmla="*/ 0 h 106060"/>
                  <a:gd name="connsiteX17" fmla="*/ 72314 w 85293"/>
                  <a:gd name="connsiteY17" fmla="*/ 9271 h 106060"/>
                  <a:gd name="connsiteX18" fmla="*/ 84365 w 85293"/>
                  <a:gd name="connsiteY18" fmla="*/ 33932 h 106060"/>
                  <a:gd name="connsiteX19" fmla="*/ 59520 w 85293"/>
                  <a:gd name="connsiteY19" fmla="*/ 33932 h 106060"/>
                  <a:gd name="connsiteX20" fmla="*/ 54328 w 85293"/>
                  <a:gd name="connsiteY20" fmla="*/ 24290 h 106060"/>
                  <a:gd name="connsiteX21" fmla="*/ 42277 w 85293"/>
                  <a:gd name="connsiteY21" fmla="*/ 20582 h 106060"/>
                  <a:gd name="connsiteX22" fmla="*/ 31335 w 85293"/>
                  <a:gd name="connsiteY22" fmla="*/ 23178 h 106060"/>
                  <a:gd name="connsiteX23" fmla="*/ 27626 w 85293"/>
                  <a:gd name="connsiteY23" fmla="*/ 30409 h 106060"/>
                  <a:gd name="connsiteX24" fmla="*/ 32817 w 85293"/>
                  <a:gd name="connsiteY24" fmla="*/ 38382 h 106060"/>
                  <a:gd name="connsiteX25" fmla="*/ 48952 w 85293"/>
                  <a:gd name="connsiteY25" fmla="*/ 43759 h 106060"/>
                  <a:gd name="connsiteX26" fmla="*/ 67307 w 85293"/>
                  <a:gd name="connsiteY26" fmla="*/ 49507 h 106060"/>
                  <a:gd name="connsiteX27" fmla="*/ 79732 w 85293"/>
                  <a:gd name="connsiteY27" fmla="*/ 58778 h 106060"/>
                  <a:gd name="connsiteX28" fmla="*/ 85293 w 85293"/>
                  <a:gd name="connsiteY28" fmla="*/ 75095 h 106060"/>
                  <a:gd name="connsiteX29" fmla="*/ 80286 w 85293"/>
                  <a:gd name="connsiteY29" fmla="*/ 91041 h 106060"/>
                  <a:gd name="connsiteX30" fmla="*/ 66194 w 85293"/>
                  <a:gd name="connsiteY30" fmla="*/ 102166 h 106060"/>
                  <a:gd name="connsiteX31" fmla="*/ 44873 w 85293"/>
                  <a:gd name="connsiteY31" fmla="*/ 106060 h 10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5293" h="106060">
                    <a:moveTo>
                      <a:pt x="44873" y="106060"/>
                    </a:moveTo>
                    <a:cubicBezTo>
                      <a:pt x="36467" y="106060"/>
                      <a:pt x="28924" y="104576"/>
                      <a:pt x="22249" y="101610"/>
                    </a:cubicBezTo>
                    <a:cubicBezTo>
                      <a:pt x="15575" y="98520"/>
                      <a:pt x="10259" y="94378"/>
                      <a:pt x="6305" y="89187"/>
                    </a:cubicBezTo>
                    <a:cubicBezTo>
                      <a:pt x="2471" y="83995"/>
                      <a:pt x="369" y="78247"/>
                      <a:pt x="0" y="71943"/>
                    </a:cubicBezTo>
                    <a:lnTo>
                      <a:pt x="26143" y="71943"/>
                    </a:lnTo>
                    <a:cubicBezTo>
                      <a:pt x="26637" y="75898"/>
                      <a:pt x="28554" y="79174"/>
                      <a:pt x="31894" y="81770"/>
                    </a:cubicBezTo>
                    <a:cubicBezTo>
                      <a:pt x="35353" y="84366"/>
                      <a:pt x="39617" y="85664"/>
                      <a:pt x="44683" y="85664"/>
                    </a:cubicBezTo>
                    <a:cubicBezTo>
                      <a:pt x="49631" y="85664"/>
                      <a:pt x="53464" y="84675"/>
                      <a:pt x="56180" y="82697"/>
                    </a:cubicBezTo>
                    <a:cubicBezTo>
                      <a:pt x="59025" y="80719"/>
                      <a:pt x="60448" y="78185"/>
                      <a:pt x="60448" y="75095"/>
                    </a:cubicBezTo>
                    <a:cubicBezTo>
                      <a:pt x="60448" y="71758"/>
                      <a:pt x="58716" y="69285"/>
                      <a:pt x="55256" y="67678"/>
                    </a:cubicBezTo>
                    <a:cubicBezTo>
                      <a:pt x="51917" y="65948"/>
                      <a:pt x="46540" y="64093"/>
                      <a:pt x="39122" y="62115"/>
                    </a:cubicBezTo>
                    <a:cubicBezTo>
                      <a:pt x="31460" y="60261"/>
                      <a:pt x="25155" y="58346"/>
                      <a:pt x="20213" y="56368"/>
                    </a:cubicBezTo>
                    <a:cubicBezTo>
                      <a:pt x="15390" y="54390"/>
                      <a:pt x="11187" y="51361"/>
                      <a:pt x="7603" y="47282"/>
                    </a:cubicBezTo>
                    <a:cubicBezTo>
                      <a:pt x="4138" y="43203"/>
                      <a:pt x="2411" y="37702"/>
                      <a:pt x="2411" y="30780"/>
                    </a:cubicBezTo>
                    <a:cubicBezTo>
                      <a:pt x="2411" y="25094"/>
                      <a:pt x="4019" y="19902"/>
                      <a:pt x="7233" y="15205"/>
                    </a:cubicBezTo>
                    <a:cubicBezTo>
                      <a:pt x="10568" y="10507"/>
                      <a:pt x="15266" y="6799"/>
                      <a:pt x="21321" y="4079"/>
                    </a:cubicBezTo>
                    <a:cubicBezTo>
                      <a:pt x="27506" y="1360"/>
                      <a:pt x="34734" y="0"/>
                      <a:pt x="43016" y="0"/>
                    </a:cubicBezTo>
                    <a:cubicBezTo>
                      <a:pt x="55256" y="0"/>
                      <a:pt x="65021" y="3091"/>
                      <a:pt x="72314" y="9271"/>
                    </a:cubicBezTo>
                    <a:cubicBezTo>
                      <a:pt x="79607" y="15328"/>
                      <a:pt x="83626" y="23548"/>
                      <a:pt x="84365" y="33932"/>
                    </a:cubicBezTo>
                    <a:lnTo>
                      <a:pt x="59520" y="33932"/>
                    </a:lnTo>
                    <a:cubicBezTo>
                      <a:pt x="59150" y="29853"/>
                      <a:pt x="57418" y="26639"/>
                      <a:pt x="54328" y="24290"/>
                    </a:cubicBezTo>
                    <a:cubicBezTo>
                      <a:pt x="51363" y="21818"/>
                      <a:pt x="47344" y="20582"/>
                      <a:pt x="42277" y="20582"/>
                    </a:cubicBezTo>
                    <a:cubicBezTo>
                      <a:pt x="37580" y="20582"/>
                      <a:pt x="33931" y="21447"/>
                      <a:pt x="31335" y="23178"/>
                    </a:cubicBezTo>
                    <a:cubicBezTo>
                      <a:pt x="28864" y="24908"/>
                      <a:pt x="27626" y="27319"/>
                      <a:pt x="27626" y="30409"/>
                    </a:cubicBezTo>
                    <a:cubicBezTo>
                      <a:pt x="27626" y="33870"/>
                      <a:pt x="29358" y="36528"/>
                      <a:pt x="32817" y="38382"/>
                    </a:cubicBezTo>
                    <a:cubicBezTo>
                      <a:pt x="36282" y="40113"/>
                      <a:pt x="41658" y="41905"/>
                      <a:pt x="48952" y="43759"/>
                    </a:cubicBezTo>
                    <a:cubicBezTo>
                      <a:pt x="56365" y="45613"/>
                      <a:pt x="62485" y="47529"/>
                      <a:pt x="67307" y="49507"/>
                    </a:cubicBezTo>
                    <a:cubicBezTo>
                      <a:pt x="72129" y="51485"/>
                      <a:pt x="76268" y="54575"/>
                      <a:pt x="79732" y="58778"/>
                    </a:cubicBezTo>
                    <a:cubicBezTo>
                      <a:pt x="83317" y="62857"/>
                      <a:pt x="85169" y="68296"/>
                      <a:pt x="85293" y="75095"/>
                    </a:cubicBezTo>
                    <a:cubicBezTo>
                      <a:pt x="85293" y="81028"/>
                      <a:pt x="83626" y="86344"/>
                      <a:pt x="80286" y="91041"/>
                    </a:cubicBezTo>
                    <a:cubicBezTo>
                      <a:pt x="77072" y="95738"/>
                      <a:pt x="72374" y="99447"/>
                      <a:pt x="66194" y="102166"/>
                    </a:cubicBezTo>
                    <a:cubicBezTo>
                      <a:pt x="60139" y="104762"/>
                      <a:pt x="53030" y="106060"/>
                      <a:pt x="44873" y="106060"/>
                    </a:cubicBezTo>
                    <a:close/>
                  </a:path>
                </a:pathLst>
              </a:custGeom>
              <a:solidFill>
                <a:srgbClr val="000150"/>
              </a:solidFill>
              <a:ln w="4982"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8DFAE687-4F38-2FC3-0025-72B428CC388E}"/>
                  </a:ext>
                </a:extLst>
              </p:cNvPr>
              <p:cNvSpPr/>
              <p:nvPr/>
            </p:nvSpPr>
            <p:spPr>
              <a:xfrm>
                <a:off x="3915744" y="1980720"/>
                <a:ext cx="106798" cy="153341"/>
              </a:xfrm>
              <a:custGeom>
                <a:avLst/>
                <a:gdLst>
                  <a:gd name="connsiteX0" fmla="*/ 25958 w 106798"/>
                  <a:gd name="connsiteY0" fmla="*/ 16503 h 153341"/>
                  <a:gd name="connsiteX1" fmla="*/ 39681 w 106798"/>
                  <a:gd name="connsiteY1" fmla="*/ 4821 h 153341"/>
                  <a:gd name="connsiteX2" fmla="*/ 59889 w 106798"/>
                  <a:gd name="connsiteY2" fmla="*/ 0 h 153341"/>
                  <a:gd name="connsiteX3" fmla="*/ 83626 w 106798"/>
                  <a:gd name="connsiteY3" fmla="*/ 6490 h 153341"/>
                  <a:gd name="connsiteX4" fmla="*/ 100499 w 106798"/>
                  <a:gd name="connsiteY4" fmla="*/ 25032 h 153341"/>
                  <a:gd name="connsiteX5" fmla="*/ 106799 w 106798"/>
                  <a:gd name="connsiteY5" fmla="*/ 52659 h 153341"/>
                  <a:gd name="connsiteX6" fmla="*/ 100499 w 106798"/>
                  <a:gd name="connsiteY6" fmla="*/ 80657 h 153341"/>
                  <a:gd name="connsiteX7" fmla="*/ 83626 w 106798"/>
                  <a:gd name="connsiteY7" fmla="*/ 99385 h 153341"/>
                  <a:gd name="connsiteX8" fmla="*/ 59889 w 106798"/>
                  <a:gd name="connsiteY8" fmla="*/ 106060 h 153341"/>
                  <a:gd name="connsiteX9" fmla="*/ 39866 w 106798"/>
                  <a:gd name="connsiteY9" fmla="*/ 101424 h 153341"/>
                  <a:gd name="connsiteX10" fmla="*/ 25958 w 106798"/>
                  <a:gd name="connsiteY10" fmla="*/ 89743 h 153341"/>
                  <a:gd name="connsiteX11" fmla="*/ 25958 w 106798"/>
                  <a:gd name="connsiteY11" fmla="*/ 153342 h 153341"/>
                  <a:gd name="connsiteX12" fmla="*/ 0 w 106798"/>
                  <a:gd name="connsiteY12" fmla="*/ 153342 h 153341"/>
                  <a:gd name="connsiteX13" fmla="*/ 0 w 106798"/>
                  <a:gd name="connsiteY13" fmla="*/ 1669 h 153341"/>
                  <a:gd name="connsiteX14" fmla="*/ 25958 w 106798"/>
                  <a:gd name="connsiteY14" fmla="*/ 1669 h 153341"/>
                  <a:gd name="connsiteX15" fmla="*/ 25958 w 106798"/>
                  <a:gd name="connsiteY15" fmla="*/ 16503 h 153341"/>
                  <a:gd name="connsiteX16" fmla="*/ 80286 w 106798"/>
                  <a:gd name="connsiteY16" fmla="*/ 52659 h 153341"/>
                  <a:gd name="connsiteX17" fmla="*/ 76393 w 106798"/>
                  <a:gd name="connsiteY17" fmla="*/ 36713 h 153341"/>
                  <a:gd name="connsiteX18" fmla="*/ 66379 w 106798"/>
                  <a:gd name="connsiteY18" fmla="*/ 26330 h 153341"/>
                  <a:gd name="connsiteX19" fmla="*/ 53030 w 106798"/>
                  <a:gd name="connsiteY19" fmla="*/ 22807 h 153341"/>
                  <a:gd name="connsiteX20" fmla="*/ 39681 w 106798"/>
                  <a:gd name="connsiteY20" fmla="*/ 26515 h 153341"/>
                  <a:gd name="connsiteX21" fmla="*/ 29667 w 106798"/>
                  <a:gd name="connsiteY21" fmla="*/ 36898 h 153341"/>
                  <a:gd name="connsiteX22" fmla="*/ 25958 w 106798"/>
                  <a:gd name="connsiteY22" fmla="*/ 53030 h 153341"/>
                  <a:gd name="connsiteX23" fmla="*/ 29667 w 106798"/>
                  <a:gd name="connsiteY23" fmla="*/ 69162 h 153341"/>
                  <a:gd name="connsiteX24" fmla="*/ 39681 w 106798"/>
                  <a:gd name="connsiteY24" fmla="*/ 79730 h 153341"/>
                  <a:gd name="connsiteX25" fmla="*/ 53030 w 106798"/>
                  <a:gd name="connsiteY25" fmla="*/ 83254 h 153341"/>
                  <a:gd name="connsiteX26" fmla="*/ 66379 w 106798"/>
                  <a:gd name="connsiteY26" fmla="*/ 79545 h 153341"/>
                  <a:gd name="connsiteX27" fmla="*/ 76393 w 106798"/>
                  <a:gd name="connsiteY27" fmla="*/ 68976 h 153341"/>
                  <a:gd name="connsiteX28" fmla="*/ 80286 w 106798"/>
                  <a:gd name="connsiteY28" fmla="*/ 52659 h 15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6798" h="153341">
                    <a:moveTo>
                      <a:pt x="25958" y="16503"/>
                    </a:moveTo>
                    <a:cubicBezTo>
                      <a:pt x="29298" y="11805"/>
                      <a:pt x="33871" y="7911"/>
                      <a:pt x="39681" y="4821"/>
                    </a:cubicBezTo>
                    <a:cubicBezTo>
                      <a:pt x="45612" y="1607"/>
                      <a:pt x="52351" y="0"/>
                      <a:pt x="59889" y="0"/>
                    </a:cubicBezTo>
                    <a:cubicBezTo>
                      <a:pt x="68665" y="0"/>
                      <a:pt x="76577" y="2164"/>
                      <a:pt x="83626" y="6490"/>
                    </a:cubicBezTo>
                    <a:cubicBezTo>
                      <a:pt x="90795" y="10816"/>
                      <a:pt x="96416" y="16997"/>
                      <a:pt x="100499" y="25032"/>
                    </a:cubicBezTo>
                    <a:cubicBezTo>
                      <a:pt x="104702" y="32943"/>
                      <a:pt x="106799" y="42152"/>
                      <a:pt x="106799" y="52659"/>
                    </a:cubicBezTo>
                    <a:cubicBezTo>
                      <a:pt x="106799" y="63166"/>
                      <a:pt x="104702" y="72499"/>
                      <a:pt x="100499" y="80657"/>
                    </a:cubicBezTo>
                    <a:cubicBezTo>
                      <a:pt x="96416" y="88692"/>
                      <a:pt x="90795" y="94935"/>
                      <a:pt x="83626" y="99385"/>
                    </a:cubicBezTo>
                    <a:cubicBezTo>
                      <a:pt x="76577" y="103835"/>
                      <a:pt x="68665" y="106060"/>
                      <a:pt x="59889" y="106060"/>
                    </a:cubicBezTo>
                    <a:cubicBezTo>
                      <a:pt x="52351" y="106060"/>
                      <a:pt x="45677" y="104515"/>
                      <a:pt x="39866" y="101424"/>
                    </a:cubicBezTo>
                    <a:cubicBezTo>
                      <a:pt x="34180" y="98334"/>
                      <a:pt x="29543" y="94440"/>
                      <a:pt x="25958" y="89743"/>
                    </a:cubicBezTo>
                    <a:lnTo>
                      <a:pt x="25958" y="153342"/>
                    </a:lnTo>
                    <a:lnTo>
                      <a:pt x="0" y="153342"/>
                    </a:lnTo>
                    <a:lnTo>
                      <a:pt x="0" y="1669"/>
                    </a:lnTo>
                    <a:lnTo>
                      <a:pt x="25958" y="1669"/>
                    </a:lnTo>
                    <a:lnTo>
                      <a:pt x="25958" y="16503"/>
                    </a:lnTo>
                    <a:close/>
                    <a:moveTo>
                      <a:pt x="80286" y="52659"/>
                    </a:moveTo>
                    <a:cubicBezTo>
                      <a:pt x="80286" y="46479"/>
                      <a:pt x="78988" y="41163"/>
                      <a:pt x="76393" y="36713"/>
                    </a:cubicBezTo>
                    <a:cubicBezTo>
                      <a:pt x="73922" y="32139"/>
                      <a:pt x="70582" y="28679"/>
                      <a:pt x="66379" y="26330"/>
                    </a:cubicBezTo>
                    <a:cubicBezTo>
                      <a:pt x="62300" y="23981"/>
                      <a:pt x="57852" y="22807"/>
                      <a:pt x="53030" y="22807"/>
                    </a:cubicBezTo>
                    <a:cubicBezTo>
                      <a:pt x="48333" y="22807"/>
                      <a:pt x="43885" y="24043"/>
                      <a:pt x="39681" y="26515"/>
                    </a:cubicBezTo>
                    <a:cubicBezTo>
                      <a:pt x="35598" y="28864"/>
                      <a:pt x="32263" y="32325"/>
                      <a:pt x="29667" y="36898"/>
                    </a:cubicBezTo>
                    <a:cubicBezTo>
                      <a:pt x="27196" y="41472"/>
                      <a:pt x="25958" y="46849"/>
                      <a:pt x="25958" y="53030"/>
                    </a:cubicBezTo>
                    <a:cubicBezTo>
                      <a:pt x="25958" y="59211"/>
                      <a:pt x="27196" y="64588"/>
                      <a:pt x="29667" y="69162"/>
                    </a:cubicBezTo>
                    <a:cubicBezTo>
                      <a:pt x="32263" y="73735"/>
                      <a:pt x="35598" y="77258"/>
                      <a:pt x="39681" y="79730"/>
                    </a:cubicBezTo>
                    <a:cubicBezTo>
                      <a:pt x="43885" y="82079"/>
                      <a:pt x="48333" y="83254"/>
                      <a:pt x="53030" y="83254"/>
                    </a:cubicBezTo>
                    <a:cubicBezTo>
                      <a:pt x="57852" y="83254"/>
                      <a:pt x="62300" y="82017"/>
                      <a:pt x="66379" y="79545"/>
                    </a:cubicBezTo>
                    <a:cubicBezTo>
                      <a:pt x="70582" y="77072"/>
                      <a:pt x="73922" y="73550"/>
                      <a:pt x="76393" y="68976"/>
                    </a:cubicBezTo>
                    <a:cubicBezTo>
                      <a:pt x="78988" y="64402"/>
                      <a:pt x="80286" y="58964"/>
                      <a:pt x="80286" y="52659"/>
                    </a:cubicBezTo>
                    <a:close/>
                  </a:path>
                </a:pathLst>
              </a:custGeom>
              <a:solidFill>
                <a:srgbClr val="000150"/>
              </a:solidFill>
              <a:ln w="4982"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5684AF4A-322B-9123-9AAB-3575B8FE2ED8}"/>
                  </a:ext>
                </a:extLst>
              </p:cNvPr>
              <p:cNvSpPr/>
              <p:nvPr/>
            </p:nvSpPr>
            <p:spPr>
              <a:xfrm>
                <a:off x="3867845" y="1939743"/>
                <a:ext cx="31893" cy="145368"/>
              </a:xfrm>
              <a:custGeom>
                <a:avLst/>
                <a:gdLst>
                  <a:gd name="connsiteX0" fmla="*/ 15944 w 31893"/>
                  <a:gd name="connsiteY0" fmla="*/ 30409 h 145368"/>
                  <a:gd name="connsiteX1" fmla="*/ 4453 w 31893"/>
                  <a:gd name="connsiteY1" fmla="*/ 26144 h 145368"/>
                  <a:gd name="connsiteX2" fmla="*/ 0 w 31893"/>
                  <a:gd name="connsiteY2" fmla="*/ 15204 h 145368"/>
                  <a:gd name="connsiteX3" fmla="*/ 4453 w 31893"/>
                  <a:gd name="connsiteY3" fmla="*/ 4450 h 145368"/>
                  <a:gd name="connsiteX4" fmla="*/ 15944 w 31893"/>
                  <a:gd name="connsiteY4" fmla="*/ 0 h 145368"/>
                  <a:gd name="connsiteX5" fmla="*/ 27256 w 31893"/>
                  <a:gd name="connsiteY5" fmla="*/ 4450 h 145368"/>
                  <a:gd name="connsiteX6" fmla="*/ 31894 w 31893"/>
                  <a:gd name="connsiteY6" fmla="*/ 15204 h 145368"/>
                  <a:gd name="connsiteX7" fmla="*/ 27256 w 31893"/>
                  <a:gd name="connsiteY7" fmla="*/ 26144 h 145368"/>
                  <a:gd name="connsiteX8" fmla="*/ 15944 w 31893"/>
                  <a:gd name="connsiteY8" fmla="*/ 30409 h 145368"/>
                  <a:gd name="connsiteX9" fmla="*/ 28739 w 31893"/>
                  <a:gd name="connsiteY9" fmla="*/ 42646 h 145368"/>
                  <a:gd name="connsiteX10" fmla="*/ 28739 w 31893"/>
                  <a:gd name="connsiteY10" fmla="*/ 145369 h 145368"/>
                  <a:gd name="connsiteX11" fmla="*/ 2781 w 31893"/>
                  <a:gd name="connsiteY11" fmla="*/ 145369 h 145368"/>
                  <a:gd name="connsiteX12" fmla="*/ 2781 w 31893"/>
                  <a:gd name="connsiteY12" fmla="*/ 42646 h 145368"/>
                  <a:gd name="connsiteX13" fmla="*/ 28739 w 31893"/>
                  <a:gd name="connsiteY13" fmla="*/ 42646 h 14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93" h="145368">
                    <a:moveTo>
                      <a:pt x="15944" y="30409"/>
                    </a:moveTo>
                    <a:cubicBezTo>
                      <a:pt x="11372" y="30409"/>
                      <a:pt x="7543" y="28987"/>
                      <a:pt x="4453" y="26144"/>
                    </a:cubicBezTo>
                    <a:cubicBezTo>
                      <a:pt x="1483" y="23177"/>
                      <a:pt x="0" y="19531"/>
                      <a:pt x="0" y="15204"/>
                    </a:cubicBezTo>
                    <a:cubicBezTo>
                      <a:pt x="0" y="10878"/>
                      <a:pt x="1483" y="7293"/>
                      <a:pt x="4453" y="4450"/>
                    </a:cubicBezTo>
                    <a:cubicBezTo>
                      <a:pt x="7543" y="1483"/>
                      <a:pt x="11372" y="0"/>
                      <a:pt x="15944" y="0"/>
                    </a:cubicBezTo>
                    <a:cubicBezTo>
                      <a:pt x="20522" y="0"/>
                      <a:pt x="24291" y="1483"/>
                      <a:pt x="27256" y="4450"/>
                    </a:cubicBezTo>
                    <a:cubicBezTo>
                      <a:pt x="30346" y="7293"/>
                      <a:pt x="31894" y="10878"/>
                      <a:pt x="31894" y="15204"/>
                    </a:cubicBezTo>
                    <a:cubicBezTo>
                      <a:pt x="31894" y="19531"/>
                      <a:pt x="30346" y="23177"/>
                      <a:pt x="27256" y="26144"/>
                    </a:cubicBezTo>
                    <a:cubicBezTo>
                      <a:pt x="24291" y="28987"/>
                      <a:pt x="20522" y="30409"/>
                      <a:pt x="15944" y="30409"/>
                    </a:cubicBezTo>
                    <a:close/>
                    <a:moveTo>
                      <a:pt x="28739" y="42646"/>
                    </a:moveTo>
                    <a:lnTo>
                      <a:pt x="28739" y="145369"/>
                    </a:lnTo>
                    <a:lnTo>
                      <a:pt x="2781" y="145369"/>
                    </a:lnTo>
                    <a:lnTo>
                      <a:pt x="2781" y="42646"/>
                    </a:lnTo>
                    <a:lnTo>
                      <a:pt x="28739" y="42646"/>
                    </a:lnTo>
                    <a:close/>
                  </a:path>
                </a:pathLst>
              </a:custGeom>
              <a:solidFill>
                <a:srgbClr val="000150"/>
              </a:solidFill>
              <a:ln w="4982"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ADDAB3F9-FFA3-1B25-11E5-58F174DE13B8}"/>
                  </a:ext>
                </a:extLst>
              </p:cNvPr>
              <p:cNvSpPr/>
              <p:nvPr/>
            </p:nvSpPr>
            <p:spPr>
              <a:xfrm>
                <a:off x="3752385" y="1980720"/>
                <a:ext cx="105690" cy="106060"/>
              </a:xfrm>
              <a:custGeom>
                <a:avLst/>
                <a:gdLst>
                  <a:gd name="connsiteX0" fmla="*/ 52102 w 105690"/>
                  <a:gd name="connsiteY0" fmla="*/ 106060 h 106060"/>
                  <a:gd name="connsiteX1" fmla="*/ 25404 w 105690"/>
                  <a:gd name="connsiteY1" fmla="*/ 99570 h 106060"/>
                  <a:gd name="connsiteX2" fmla="*/ 6674 w 105690"/>
                  <a:gd name="connsiteY2" fmla="*/ 80843 h 106060"/>
                  <a:gd name="connsiteX3" fmla="*/ 0 w 105690"/>
                  <a:gd name="connsiteY3" fmla="*/ 53030 h 106060"/>
                  <a:gd name="connsiteX4" fmla="*/ 6859 w 105690"/>
                  <a:gd name="connsiteY4" fmla="*/ 25217 h 106060"/>
                  <a:gd name="connsiteX5" fmla="*/ 25958 w 105690"/>
                  <a:gd name="connsiteY5" fmla="*/ 6675 h 106060"/>
                  <a:gd name="connsiteX6" fmla="*/ 52845 w 105690"/>
                  <a:gd name="connsiteY6" fmla="*/ 0 h 106060"/>
                  <a:gd name="connsiteX7" fmla="*/ 79732 w 105690"/>
                  <a:gd name="connsiteY7" fmla="*/ 6675 h 106060"/>
                  <a:gd name="connsiteX8" fmla="*/ 98642 w 105690"/>
                  <a:gd name="connsiteY8" fmla="*/ 25217 h 106060"/>
                  <a:gd name="connsiteX9" fmla="*/ 105691 w 105690"/>
                  <a:gd name="connsiteY9" fmla="*/ 53030 h 106060"/>
                  <a:gd name="connsiteX10" fmla="*/ 98457 w 105690"/>
                  <a:gd name="connsiteY10" fmla="*/ 80843 h 106060"/>
                  <a:gd name="connsiteX11" fmla="*/ 79173 w 105690"/>
                  <a:gd name="connsiteY11" fmla="*/ 99570 h 106060"/>
                  <a:gd name="connsiteX12" fmla="*/ 52102 w 105690"/>
                  <a:gd name="connsiteY12" fmla="*/ 106060 h 106060"/>
                  <a:gd name="connsiteX13" fmla="*/ 52102 w 105690"/>
                  <a:gd name="connsiteY13" fmla="*/ 83439 h 106060"/>
                  <a:gd name="connsiteX14" fmla="*/ 65270 w 105690"/>
                  <a:gd name="connsiteY14" fmla="*/ 80101 h 106060"/>
                  <a:gd name="connsiteX15" fmla="*/ 75279 w 105690"/>
                  <a:gd name="connsiteY15" fmla="*/ 69718 h 106060"/>
                  <a:gd name="connsiteX16" fmla="*/ 78988 w 105690"/>
                  <a:gd name="connsiteY16" fmla="*/ 53030 h 106060"/>
                  <a:gd name="connsiteX17" fmla="*/ 71201 w 105690"/>
                  <a:gd name="connsiteY17" fmla="*/ 30594 h 106060"/>
                  <a:gd name="connsiteX18" fmla="*/ 52476 w 105690"/>
                  <a:gd name="connsiteY18" fmla="*/ 22621 h 106060"/>
                  <a:gd name="connsiteX19" fmla="*/ 33746 w 105690"/>
                  <a:gd name="connsiteY19" fmla="*/ 30594 h 106060"/>
                  <a:gd name="connsiteX20" fmla="*/ 26333 w 105690"/>
                  <a:gd name="connsiteY20" fmla="*/ 53030 h 106060"/>
                  <a:gd name="connsiteX21" fmla="*/ 33561 w 105690"/>
                  <a:gd name="connsiteY21" fmla="*/ 75651 h 106060"/>
                  <a:gd name="connsiteX22" fmla="*/ 52102 w 105690"/>
                  <a:gd name="connsiteY22" fmla="*/ 83439 h 10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5690" h="106060">
                    <a:moveTo>
                      <a:pt x="52102" y="106060"/>
                    </a:moveTo>
                    <a:cubicBezTo>
                      <a:pt x="42212" y="106060"/>
                      <a:pt x="33317" y="103896"/>
                      <a:pt x="25404" y="99570"/>
                    </a:cubicBezTo>
                    <a:cubicBezTo>
                      <a:pt x="17492" y="95120"/>
                      <a:pt x="11252" y="88878"/>
                      <a:pt x="6674" y="80843"/>
                    </a:cubicBezTo>
                    <a:cubicBezTo>
                      <a:pt x="2226" y="72808"/>
                      <a:pt x="0" y="63537"/>
                      <a:pt x="0" y="53030"/>
                    </a:cubicBezTo>
                    <a:cubicBezTo>
                      <a:pt x="0" y="42523"/>
                      <a:pt x="2286" y="33252"/>
                      <a:pt x="6859" y="25217"/>
                    </a:cubicBezTo>
                    <a:cubicBezTo>
                      <a:pt x="11557" y="17182"/>
                      <a:pt x="17926" y="11002"/>
                      <a:pt x="25958" y="6675"/>
                    </a:cubicBezTo>
                    <a:cubicBezTo>
                      <a:pt x="33996" y="2225"/>
                      <a:pt x="42956" y="0"/>
                      <a:pt x="52845" y="0"/>
                    </a:cubicBezTo>
                    <a:cubicBezTo>
                      <a:pt x="62735" y="0"/>
                      <a:pt x="71695" y="2225"/>
                      <a:pt x="79732" y="6675"/>
                    </a:cubicBezTo>
                    <a:cubicBezTo>
                      <a:pt x="87764" y="11002"/>
                      <a:pt x="94069" y="17182"/>
                      <a:pt x="98642" y="25217"/>
                    </a:cubicBezTo>
                    <a:cubicBezTo>
                      <a:pt x="103339" y="33252"/>
                      <a:pt x="105691" y="42523"/>
                      <a:pt x="105691" y="53030"/>
                    </a:cubicBezTo>
                    <a:cubicBezTo>
                      <a:pt x="105691" y="63537"/>
                      <a:pt x="103280" y="72808"/>
                      <a:pt x="98457" y="80843"/>
                    </a:cubicBezTo>
                    <a:cubicBezTo>
                      <a:pt x="93760" y="88878"/>
                      <a:pt x="87335" y="95120"/>
                      <a:pt x="79173" y="99570"/>
                    </a:cubicBezTo>
                    <a:cubicBezTo>
                      <a:pt x="71141" y="103896"/>
                      <a:pt x="62116" y="106060"/>
                      <a:pt x="52102" y="106060"/>
                    </a:cubicBezTo>
                    <a:close/>
                    <a:moveTo>
                      <a:pt x="52102" y="83439"/>
                    </a:moveTo>
                    <a:cubicBezTo>
                      <a:pt x="56799" y="83439"/>
                      <a:pt x="61187" y="82326"/>
                      <a:pt x="65270" y="80101"/>
                    </a:cubicBezTo>
                    <a:cubicBezTo>
                      <a:pt x="69474" y="77752"/>
                      <a:pt x="72808" y="74291"/>
                      <a:pt x="75279" y="69718"/>
                    </a:cubicBezTo>
                    <a:cubicBezTo>
                      <a:pt x="77755" y="65144"/>
                      <a:pt x="78988" y="59582"/>
                      <a:pt x="78988" y="53030"/>
                    </a:cubicBezTo>
                    <a:cubicBezTo>
                      <a:pt x="78988" y="43265"/>
                      <a:pt x="76393" y="35786"/>
                      <a:pt x="71201" y="30594"/>
                    </a:cubicBezTo>
                    <a:cubicBezTo>
                      <a:pt x="66134" y="25279"/>
                      <a:pt x="59889" y="22621"/>
                      <a:pt x="52476" y="22621"/>
                    </a:cubicBezTo>
                    <a:cubicBezTo>
                      <a:pt x="45058" y="22621"/>
                      <a:pt x="38818" y="25279"/>
                      <a:pt x="33746" y="30594"/>
                    </a:cubicBezTo>
                    <a:cubicBezTo>
                      <a:pt x="28804" y="35786"/>
                      <a:pt x="26333" y="43265"/>
                      <a:pt x="26333" y="53030"/>
                    </a:cubicBezTo>
                    <a:cubicBezTo>
                      <a:pt x="26333" y="62795"/>
                      <a:pt x="28739" y="70336"/>
                      <a:pt x="33561" y="75651"/>
                    </a:cubicBezTo>
                    <a:cubicBezTo>
                      <a:pt x="38508" y="80843"/>
                      <a:pt x="44688" y="83439"/>
                      <a:pt x="52102" y="83439"/>
                    </a:cubicBezTo>
                    <a:close/>
                  </a:path>
                </a:pathLst>
              </a:custGeom>
              <a:solidFill>
                <a:srgbClr val="000150"/>
              </a:solidFill>
              <a:ln w="4982"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2B47888-9F03-373F-EAB8-E20F29A02A41}"/>
                  </a:ext>
                </a:extLst>
              </p:cNvPr>
              <p:cNvSpPr/>
              <p:nvPr/>
            </p:nvSpPr>
            <p:spPr>
              <a:xfrm>
                <a:off x="3640635" y="1980720"/>
                <a:ext cx="105689" cy="106060"/>
              </a:xfrm>
              <a:custGeom>
                <a:avLst/>
                <a:gdLst>
                  <a:gd name="connsiteX0" fmla="*/ 52103 w 105689"/>
                  <a:gd name="connsiteY0" fmla="*/ 106060 h 106060"/>
                  <a:gd name="connsiteX1" fmla="*/ 25402 w 105689"/>
                  <a:gd name="connsiteY1" fmla="*/ 99570 h 106060"/>
                  <a:gd name="connsiteX2" fmla="*/ 6675 w 105689"/>
                  <a:gd name="connsiteY2" fmla="*/ 80843 h 106060"/>
                  <a:gd name="connsiteX3" fmla="*/ 0 w 105689"/>
                  <a:gd name="connsiteY3" fmla="*/ 53030 h 106060"/>
                  <a:gd name="connsiteX4" fmla="*/ 6861 w 105689"/>
                  <a:gd name="connsiteY4" fmla="*/ 25217 h 106060"/>
                  <a:gd name="connsiteX5" fmla="*/ 25958 w 105689"/>
                  <a:gd name="connsiteY5" fmla="*/ 6675 h 106060"/>
                  <a:gd name="connsiteX6" fmla="*/ 52844 w 105689"/>
                  <a:gd name="connsiteY6" fmla="*/ 0 h 106060"/>
                  <a:gd name="connsiteX7" fmla="*/ 79730 w 105689"/>
                  <a:gd name="connsiteY7" fmla="*/ 6675 h 106060"/>
                  <a:gd name="connsiteX8" fmla="*/ 98641 w 105689"/>
                  <a:gd name="connsiteY8" fmla="*/ 25217 h 106060"/>
                  <a:gd name="connsiteX9" fmla="*/ 105690 w 105689"/>
                  <a:gd name="connsiteY9" fmla="*/ 53030 h 106060"/>
                  <a:gd name="connsiteX10" fmla="*/ 98456 w 105689"/>
                  <a:gd name="connsiteY10" fmla="*/ 80843 h 106060"/>
                  <a:gd name="connsiteX11" fmla="*/ 79174 w 105689"/>
                  <a:gd name="connsiteY11" fmla="*/ 99570 h 106060"/>
                  <a:gd name="connsiteX12" fmla="*/ 52103 w 105689"/>
                  <a:gd name="connsiteY12" fmla="*/ 106060 h 106060"/>
                  <a:gd name="connsiteX13" fmla="*/ 52103 w 105689"/>
                  <a:gd name="connsiteY13" fmla="*/ 83439 h 106060"/>
                  <a:gd name="connsiteX14" fmla="*/ 65267 w 105689"/>
                  <a:gd name="connsiteY14" fmla="*/ 80101 h 106060"/>
                  <a:gd name="connsiteX15" fmla="*/ 75280 w 105689"/>
                  <a:gd name="connsiteY15" fmla="*/ 69718 h 106060"/>
                  <a:gd name="connsiteX16" fmla="*/ 78989 w 105689"/>
                  <a:gd name="connsiteY16" fmla="*/ 53030 h 106060"/>
                  <a:gd name="connsiteX17" fmla="*/ 71201 w 105689"/>
                  <a:gd name="connsiteY17" fmla="*/ 30594 h 106060"/>
                  <a:gd name="connsiteX18" fmla="*/ 52473 w 105689"/>
                  <a:gd name="connsiteY18" fmla="*/ 22621 h 106060"/>
                  <a:gd name="connsiteX19" fmla="*/ 33746 w 105689"/>
                  <a:gd name="connsiteY19" fmla="*/ 30594 h 106060"/>
                  <a:gd name="connsiteX20" fmla="*/ 26329 w 105689"/>
                  <a:gd name="connsiteY20" fmla="*/ 53030 h 106060"/>
                  <a:gd name="connsiteX21" fmla="*/ 33561 w 105689"/>
                  <a:gd name="connsiteY21" fmla="*/ 75651 h 106060"/>
                  <a:gd name="connsiteX22" fmla="*/ 52103 w 105689"/>
                  <a:gd name="connsiteY22" fmla="*/ 83439 h 10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5689" h="106060">
                    <a:moveTo>
                      <a:pt x="52103" y="106060"/>
                    </a:moveTo>
                    <a:cubicBezTo>
                      <a:pt x="42213" y="106060"/>
                      <a:pt x="33314" y="103896"/>
                      <a:pt x="25402" y="99570"/>
                    </a:cubicBezTo>
                    <a:cubicBezTo>
                      <a:pt x="17491" y="95120"/>
                      <a:pt x="11249" y="88878"/>
                      <a:pt x="6675" y="80843"/>
                    </a:cubicBezTo>
                    <a:cubicBezTo>
                      <a:pt x="2225" y="72808"/>
                      <a:pt x="0" y="63537"/>
                      <a:pt x="0" y="53030"/>
                    </a:cubicBezTo>
                    <a:cubicBezTo>
                      <a:pt x="0" y="42523"/>
                      <a:pt x="2287" y="33252"/>
                      <a:pt x="6861" y="25217"/>
                    </a:cubicBezTo>
                    <a:cubicBezTo>
                      <a:pt x="11557" y="17182"/>
                      <a:pt x="17924" y="11002"/>
                      <a:pt x="25958" y="6675"/>
                    </a:cubicBezTo>
                    <a:cubicBezTo>
                      <a:pt x="33994" y="2225"/>
                      <a:pt x="42955" y="0"/>
                      <a:pt x="52844" y="0"/>
                    </a:cubicBezTo>
                    <a:cubicBezTo>
                      <a:pt x="62734" y="0"/>
                      <a:pt x="71695" y="2225"/>
                      <a:pt x="79730" y="6675"/>
                    </a:cubicBezTo>
                    <a:cubicBezTo>
                      <a:pt x="87763" y="11002"/>
                      <a:pt x="94068" y="17182"/>
                      <a:pt x="98641" y="25217"/>
                    </a:cubicBezTo>
                    <a:cubicBezTo>
                      <a:pt x="103339" y="33252"/>
                      <a:pt x="105690" y="42523"/>
                      <a:pt x="105690" y="53030"/>
                    </a:cubicBezTo>
                    <a:cubicBezTo>
                      <a:pt x="105690" y="63537"/>
                      <a:pt x="103279" y="72808"/>
                      <a:pt x="98456" y="80843"/>
                    </a:cubicBezTo>
                    <a:cubicBezTo>
                      <a:pt x="93759" y="88878"/>
                      <a:pt x="87334" y="95120"/>
                      <a:pt x="79174" y="99570"/>
                    </a:cubicBezTo>
                    <a:cubicBezTo>
                      <a:pt x="71139" y="103896"/>
                      <a:pt x="62116" y="106060"/>
                      <a:pt x="52103" y="106060"/>
                    </a:cubicBezTo>
                    <a:close/>
                    <a:moveTo>
                      <a:pt x="52103" y="83439"/>
                    </a:moveTo>
                    <a:cubicBezTo>
                      <a:pt x="56800" y="83439"/>
                      <a:pt x="61188" y="82326"/>
                      <a:pt x="65267" y="80101"/>
                    </a:cubicBezTo>
                    <a:cubicBezTo>
                      <a:pt x="69470" y="77752"/>
                      <a:pt x="72808" y="74291"/>
                      <a:pt x="75280" y="69718"/>
                    </a:cubicBezTo>
                    <a:cubicBezTo>
                      <a:pt x="77752" y="65144"/>
                      <a:pt x="78989" y="59582"/>
                      <a:pt x="78989" y="53030"/>
                    </a:cubicBezTo>
                    <a:cubicBezTo>
                      <a:pt x="78989" y="43265"/>
                      <a:pt x="76393" y="35786"/>
                      <a:pt x="71201" y="30594"/>
                    </a:cubicBezTo>
                    <a:cubicBezTo>
                      <a:pt x="66133" y="25279"/>
                      <a:pt x="59890" y="22621"/>
                      <a:pt x="52473" y="22621"/>
                    </a:cubicBezTo>
                    <a:cubicBezTo>
                      <a:pt x="45057" y="22621"/>
                      <a:pt x="38814" y="25279"/>
                      <a:pt x="33746" y="30594"/>
                    </a:cubicBezTo>
                    <a:cubicBezTo>
                      <a:pt x="28802" y="35786"/>
                      <a:pt x="26329" y="43265"/>
                      <a:pt x="26329" y="53030"/>
                    </a:cubicBezTo>
                    <a:cubicBezTo>
                      <a:pt x="26329" y="62795"/>
                      <a:pt x="28740" y="70336"/>
                      <a:pt x="33561" y="75651"/>
                    </a:cubicBezTo>
                    <a:cubicBezTo>
                      <a:pt x="38505" y="80843"/>
                      <a:pt x="44686" y="83439"/>
                      <a:pt x="52103" y="83439"/>
                    </a:cubicBezTo>
                    <a:close/>
                  </a:path>
                </a:pathLst>
              </a:custGeom>
              <a:solidFill>
                <a:srgbClr val="000150"/>
              </a:solidFill>
              <a:ln w="4982"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72F5CEE8-8F58-A596-88F7-28D45DB99EC2}"/>
                  </a:ext>
                </a:extLst>
              </p:cNvPr>
              <p:cNvSpPr/>
              <p:nvPr/>
            </p:nvSpPr>
            <p:spPr>
              <a:xfrm>
                <a:off x="3528884" y="1980720"/>
                <a:ext cx="105688" cy="106060"/>
              </a:xfrm>
              <a:custGeom>
                <a:avLst/>
                <a:gdLst>
                  <a:gd name="connsiteX0" fmla="*/ 52103 w 105688"/>
                  <a:gd name="connsiteY0" fmla="*/ 106060 h 106060"/>
                  <a:gd name="connsiteX1" fmla="*/ 25402 w 105688"/>
                  <a:gd name="connsiteY1" fmla="*/ 99570 h 106060"/>
                  <a:gd name="connsiteX2" fmla="*/ 6675 w 105688"/>
                  <a:gd name="connsiteY2" fmla="*/ 80843 h 106060"/>
                  <a:gd name="connsiteX3" fmla="*/ 0 w 105688"/>
                  <a:gd name="connsiteY3" fmla="*/ 53030 h 106060"/>
                  <a:gd name="connsiteX4" fmla="*/ 6861 w 105688"/>
                  <a:gd name="connsiteY4" fmla="*/ 25217 h 106060"/>
                  <a:gd name="connsiteX5" fmla="*/ 25958 w 105688"/>
                  <a:gd name="connsiteY5" fmla="*/ 6675 h 106060"/>
                  <a:gd name="connsiteX6" fmla="*/ 52844 w 105688"/>
                  <a:gd name="connsiteY6" fmla="*/ 0 h 106060"/>
                  <a:gd name="connsiteX7" fmla="*/ 79730 w 105688"/>
                  <a:gd name="connsiteY7" fmla="*/ 6675 h 106060"/>
                  <a:gd name="connsiteX8" fmla="*/ 98642 w 105688"/>
                  <a:gd name="connsiteY8" fmla="*/ 25217 h 106060"/>
                  <a:gd name="connsiteX9" fmla="*/ 105689 w 105688"/>
                  <a:gd name="connsiteY9" fmla="*/ 53030 h 106060"/>
                  <a:gd name="connsiteX10" fmla="*/ 98457 w 105688"/>
                  <a:gd name="connsiteY10" fmla="*/ 80843 h 106060"/>
                  <a:gd name="connsiteX11" fmla="*/ 79174 w 105688"/>
                  <a:gd name="connsiteY11" fmla="*/ 99570 h 106060"/>
                  <a:gd name="connsiteX12" fmla="*/ 52103 w 105688"/>
                  <a:gd name="connsiteY12" fmla="*/ 106060 h 106060"/>
                  <a:gd name="connsiteX13" fmla="*/ 52103 w 105688"/>
                  <a:gd name="connsiteY13" fmla="*/ 83439 h 106060"/>
                  <a:gd name="connsiteX14" fmla="*/ 65267 w 105688"/>
                  <a:gd name="connsiteY14" fmla="*/ 80101 h 106060"/>
                  <a:gd name="connsiteX15" fmla="*/ 75280 w 105688"/>
                  <a:gd name="connsiteY15" fmla="*/ 69718 h 106060"/>
                  <a:gd name="connsiteX16" fmla="*/ 78988 w 105688"/>
                  <a:gd name="connsiteY16" fmla="*/ 53030 h 106060"/>
                  <a:gd name="connsiteX17" fmla="*/ 71200 w 105688"/>
                  <a:gd name="connsiteY17" fmla="*/ 30594 h 106060"/>
                  <a:gd name="connsiteX18" fmla="*/ 52473 w 105688"/>
                  <a:gd name="connsiteY18" fmla="*/ 22621 h 106060"/>
                  <a:gd name="connsiteX19" fmla="*/ 33746 w 105688"/>
                  <a:gd name="connsiteY19" fmla="*/ 30594 h 106060"/>
                  <a:gd name="connsiteX20" fmla="*/ 26329 w 105688"/>
                  <a:gd name="connsiteY20" fmla="*/ 53030 h 106060"/>
                  <a:gd name="connsiteX21" fmla="*/ 33561 w 105688"/>
                  <a:gd name="connsiteY21" fmla="*/ 75651 h 106060"/>
                  <a:gd name="connsiteX22" fmla="*/ 52103 w 105688"/>
                  <a:gd name="connsiteY22" fmla="*/ 83439 h 10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5688" h="106060">
                    <a:moveTo>
                      <a:pt x="52103" y="106060"/>
                    </a:moveTo>
                    <a:cubicBezTo>
                      <a:pt x="42213" y="106060"/>
                      <a:pt x="33314" y="103896"/>
                      <a:pt x="25402" y="99570"/>
                    </a:cubicBezTo>
                    <a:cubicBezTo>
                      <a:pt x="17491" y="95120"/>
                      <a:pt x="11248" y="88878"/>
                      <a:pt x="6675" y="80843"/>
                    </a:cubicBezTo>
                    <a:cubicBezTo>
                      <a:pt x="2225" y="72808"/>
                      <a:pt x="0" y="63537"/>
                      <a:pt x="0" y="53030"/>
                    </a:cubicBezTo>
                    <a:cubicBezTo>
                      <a:pt x="0" y="42523"/>
                      <a:pt x="2287" y="33252"/>
                      <a:pt x="6861" y="25217"/>
                    </a:cubicBezTo>
                    <a:cubicBezTo>
                      <a:pt x="11557" y="17182"/>
                      <a:pt x="17924" y="11002"/>
                      <a:pt x="25958" y="6675"/>
                    </a:cubicBezTo>
                    <a:cubicBezTo>
                      <a:pt x="33993" y="2225"/>
                      <a:pt x="42955" y="0"/>
                      <a:pt x="52844" y="0"/>
                    </a:cubicBezTo>
                    <a:cubicBezTo>
                      <a:pt x="62733" y="0"/>
                      <a:pt x="71695" y="2225"/>
                      <a:pt x="79730" y="6675"/>
                    </a:cubicBezTo>
                    <a:cubicBezTo>
                      <a:pt x="87765" y="11002"/>
                      <a:pt x="94069" y="17182"/>
                      <a:pt x="98642" y="25217"/>
                    </a:cubicBezTo>
                    <a:cubicBezTo>
                      <a:pt x="103340" y="33252"/>
                      <a:pt x="105689" y="42523"/>
                      <a:pt x="105689" y="53030"/>
                    </a:cubicBezTo>
                    <a:cubicBezTo>
                      <a:pt x="105689" y="63537"/>
                      <a:pt x="103278" y="72808"/>
                      <a:pt x="98457" y="80843"/>
                    </a:cubicBezTo>
                    <a:cubicBezTo>
                      <a:pt x="93760" y="88878"/>
                      <a:pt x="87332" y="95120"/>
                      <a:pt x="79174" y="99570"/>
                    </a:cubicBezTo>
                    <a:cubicBezTo>
                      <a:pt x="71139" y="103896"/>
                      <a:pt x="62115" y="106060"/>
                      <a:pt x="52103" y="106060"/>
                    </a:cubicBezTo>
                    <a:close/>
                    <a:moveTo>
                      <a:pt x="52103" y="83439"/>
                    </a:moveTo>
                    <a:cubicBezTo>
                      <a:pt x="56800" y="83439"/>
                      <a:pt x="61188" y="82326"/>
                      <a:pt x="65267" y="80101"/>
                    </a:cubicBezTo>
                    <a:cubicBezTo>
                      <a:pt x="69470" y="77752"/>
                      <a:pt x="72808" y="74291"/>
                      <a:pt x="75280" y="69718"/>
                    </a:cubicBezTo>
                    <a:cubicBezTo>
                      <a:pt x="77752" y="65144"/>
                      <a:pt x="78988" y="59582"/>
                      <a:pt x="78988" y="53030"/>
                    </a:cubicBezTo>
                    <a:cubicBezTo>
                      <a:pt x="78988" y="43265"/>
                      <a:pt x="76393" y="35786"/>
                      <a:pt x="71200" y="30594"/>
                    </a:cubicBezTo>
                    <a:cubicBezTo>
                      <a:pt x="66133" y="25279"/>
                      <a:pt x="59890" y="22621"/>
                      <a:pt x="52473" y="22621"/>
                    </a:cubicBezTo>
                    <a:cubicBezTo>
                      <a:pt x="45057" y="22621"/>
                      <a:pt x="38814" y="25279"/>
                      <a:pt x="33746" y="30594"/>
                    </a:cubicBezTo>
                    <a:cubicBezTo>
                      <a:pt x="28801" y="35786"/>
                      <a:pt x="26329" y="43265"/>
                      <a:pt x="26329" y="53030"/>
                    </a:cubicBezTo>
                    <a:cubicBezTo>
                      <a:pt x="26329" y="62795"/>
                      <a:pt x="28740" y="70336"/>
                      <a:pt x="33561" y="75651"/>
                    </a:cubicBezTo>
                    <a:cubicBezTo>
                      <a:pt x="38505" y="80843"/>
                      <a:pt x="44686" y="83439"/>
                      <a:pt x="52103" y="83439"/>
                    </a:cubicBezTo>
                    <a:close/>
                  </a:path>
                </a:pathLst>
              </a:custGeom>
              <a:solidFill>
                <a:srgbClr val="000150"/>
              </a:solidFill>
              <a:ln w="498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A6E297B-4F55-2313-7082-DF40350CE3F9}"/>
                  </a:ext>
                </a:extLst>
              </p:cNvPr>
              <p:cNvSpPr/>
              <p:nvPr/>
            </p:nvSpPr>
            <p:spPr>
              <a:xfrm>
                <a:off x="3456759" y="1955688"/>
                <a:ext cx="68605" cy="129422"/>
              </a:xfrm>
              <a:custGeom>
                <a:avLst/>
                <a:gdLst>
                  <a:gd name="connsiteX0" fmla="*/ 25958 w 68605"/>
                  <a:gd name="connsiteY0" fmla="*/ 108841 h 129422"/>
                  <a:gd name="connsiteX1" fmla="*/ 68605 w 68605"/>
                  <a:gd name="connsiteY1" fmla="*/ 108841 h 129422"/>
                  <a:gd name="connsiteX2" fmla="*/ 68605 w 68605"/>
                  <a:gd name="connsiteY2" fmla="*/ 129422 h 129422"/>
                  <a:gd name="connsiteX3" fmla="*/ 0 w 68605"/>
                  <a:gd name="connsiteY3" fmla="*/ 129422 h 129422"/>
                  <a:gd name="connsiteX4" fmla="*/ 0 w 68605"/>
                  <a:gd name="connsiteY4" fmla="*/ 0 h 129422"/>
                  <a:gd name="connsiteX5" fmla="*/ 25958 w 68605"/>
                  <a:gd name="connsiteY5" fmla="*/ 0 h 129422"/>
                  <a:gd name="connsiteX6" fmla="*/ 25958 w 68605"/>
                  <a:gd name="connsiteY6" fmla="*/ 108841 h 12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05" h="129422">
                    <a:moveTo>
                      <a:pt x="25958" y="108841"/>
                    </a:moveTo>
                    <a:lnTo>
                      <a:pt x="68605" y="108841"/>
                    </a:lnTo>
                    <a:lnTo>
                      <a:pt x="68605" y="129422"/>
                    </a:lnTo>
                    <a:lnTo>
                      <a:pt x="0" y="129422"/>
                    </a:lnTo>
                    <a:lnTo>
                      <a:pt x="0" y="0"/>
                    </a:lnTo>
                    <a:lnTo>
                      <a:pt x="25958" y="0"/>
                    </a:lnTo>
                    <a:lnTo>
                      <a:pt x="25958" y="108841"/>
                    </a:lnTo>
                    <a:close/>
                  </a:path>
                </a:pathLst>
              </a:custGeom>
              <a:solidFill>
                <a:srgbClr val="000150"/>
              </a:solidFill>
              <a:ln w="4982"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59FE2A0D-7EA7-648E-BF65-FB669DE59B4B}"/>
                  </a:ext>
                </a:extLst>
              </p:cNvPr>
              <p:cNvSpPr/>
              <p:nvPr/>
            </p:nvSpPr>
            <p:spPr>
              <a:xfrm>
                <a:off x="3647484" y="2080365"/>
                <a:ext cx="98930" cy="52183"/>
              </a:xfrm>
              <a:custGeom>
                <a:avLst/>
                <a:gdLst>
                  <a:gd name="connsiteX0" fmla="*/ 0 w 98930"/>
                  <a:gd name="connsiteY0" fmla="*/ 18544 h 52183"/>
                  <a:gd name="connsiteX1" fmla="*/ 46828 w 98930"/>
                  <a:gd name="connsiteY1" fmla="*/ 52184 h 52183"/>
                  <a:gd name="connsiteX2" fmla="*/ 49537 w 98930"/>
                  <a:gd name="connsiteY2" fmla="*/ 52184 h 52183"/>
                  <a:gd name="connsiteX3" fmla="*/ 98931 w 98930"/>
                  <a:gd name="connsiteY3" fmla="*/ 2791 h 52183"/>
                  <a:gd name="connsiteX4" fmla="*/ 98931 w 98930"/>
                  <a:gd name="connsiteY4" fmla="*/ 0 h 52183"/>
                  <a:gd name="connsiteX5" fmla="*/ 72151 w 98930"/>
                  <a:gd name="connsiteY5" fmla="*/ 0 h 52183"/>
                  <a:gd name="connsiteX6" fmla="*/ 72151 w 98930"/>
                  <a:gd name="connsiteY6" fmla="*/ 2791 h 52183"/>
                  <a:gd name="connsiteX7" fmla="*/ 49537 w 98930"/>
                  <a:gd name="connsiteY7" fmla="*/ 25406 h 52183"/>
                  <a:gd name="connsiteX8" fmla="*/ 46828 w 98930"/>
                  <a:gd name="connsiteY8" fmla="*/ 25406 h 52183"/>
                  <a:gd name="connsiteX9" fmla="*/ 30602 w 98930"/>
                  <a:gd name="connsiteY9" fmla="*/ 18544 h 52183"/>
                  <a:gd name="connsiteX10" fmla="*/ 0 w 98930"/>
                  <a:gd name="connsiteY10" fmla="*/ 18544 h 52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930" h="52183">
                    <a:moveTo>
                      <a:pt x="0" y="18544"/>
                    </a:moveTo>
                    <a:cubicBezTo>
                      <a:pt x="6575" y="38098"/>
                      <a:pt x="25057" y="52184"/>
                      <a:pt x="46828" y="52184"/>
                    </a:cubicBezTo>
                    <a:lnTo>
                      <a:pt x="49537" y="52184"/>
                    </a:lnTo>
                    <a:cubicBezTo>
                      <a:pt x="76816" y="52184"/>
                      <a:pt x="98931" y="30070"/>
                      <a:pt x="98931" y="2791"/>
                    </a:cubicBezTo>
                    <a:lnTo>
                      <a:pt x="98931" y="0"/>
                    </a:lnTo>
                    <a:lnTo>
                      <a:pt x="72151" y="0"/>
                    </a:lnTo>
                    <a:lnTo>
                      <a:pt x="72151" y="2791"/>
                    </a:lnTo>
                    <a:cubicBezTo>
                      <a:pt x="72151" y="15281"/>
                      <a:pt x="62027" y="25406"/>
                      <a:pt x="49537" y="25406"/>
                    </a:cubicBezTo>
                    <a:lnTo>
                      <a:pt x="46828" y="25406"/>
                    </a:lnTo>
                    <a:cubicBezTo>
                      <a:pt x="40462" y="25406"/>
                      <a:pt x="34711" y="22776"/>
                      <a:pt x="30602" y="18544"/>
                    </a:cubicBezTo>
                    <a:lnTo>
                      <a:pt x="0" y="18544"/>
                    </a:lnTo>
                    <a:close/>
                  </a:path>
                </a:pathLst>
              </a:custGeom>
              <a:solidFill>
                <a:srgbClr val="000150"/>
              </a:solidFill>
              <a:ln w="4982" cap="flat">
                <a:noFill/>
                <a:prstDash val="solid"/>
                <a:miter/>
              </a:ln>
            </p:spPr>
            <p:txBody>
              <a:bodyPr rtlCol="0" anchor="ctr"/>
              <a:lstStyle/>
              <a:p>
                <a:endParaRPr lang="en-US"/>
              </a:p>
            </p:txBody>
          </p:sp>
        </p:grpSp>
      </p:grpSp>
      <p:pic>
        <p:nvPicPr>
          <p:cNvPr id="79" name="Graphic 78">
            <a:extLst>
              <a:ext uri="{FF2B5EF4-FFF2-40B4-BE49-F238E27FC236}">
                <a16:creationId xmlns:a16="http://schemas.microsoft.com/office/drawing/2014/main" id="{F38EA7A8-9C94-269D-65A6-C4FED71932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31813" y="2941713"/>
            <a:ext cx="710507" cy="168168"/>
          </a:xfrm>
          <a:prstGeom prst="rect">
            <a:avLst/>
          </a:prstGeom>
        </p:spPr>
      </p:pic>
      <p:sp>
        <p:nvSpPr>
          <p:cNvPr id="80" name="TextBox 79">
            <a:extLst>
              <a:ext uri="{FF2B5EF4-FFF2-40B4-BE49-F238E27FC236}">
                <a16:creationId xmlns:a16="http://schemas.microsoft.com/office/drawing/2014/main" id="{C76391EB-4847-231B-ACBC-1AB0B80B8942}"/>
              </a:ext>
            </a:extLst>
          </p:cNvPr>
          <p:cNvSpPr txBox="1"/>
          <p:nvPr/>
        </p:nvSpPr>
        <p:spPr>
          <a:xfrm>
            <a:off x="8960974" y="1865688"/>
            <a:ext cx="2231004" cy="830422"/>
          </a:xfrm>
          <a:prstGeom prst="rect">
            <a:avLst/>
          </a:prstGeom>
          <a:noFill/>
        </p:spPr>
        <p:txBody>
          <a:bodyPr wrap="square" lIns="0" rtlCol="0">
            <a:noAutofit/>
          </a:bodyPr>
          <a:lstStyle/>
          <a:p>
            <a:r>
              <a:rPr lang="en-US" sz="3200" b="1" dirty="0">
                <a:solidFill>
                  <a:schemeClr val="accent2"/>
                </a:solidFill>
              </a:rPr>
              <a:t>600+</a:t>
            </a:r>
          </a:p>
          <a:p>
            <a:pPr>
              <a:spcBef>
                <a:spcPts val="600"/>
              </a:spcBef>
            </a:pPr>
            <a:r>
              <a:rPr lang="en-US" sz="1000" dirty="0">
                <a:solidFill>
                  <a:schemeClr val="tx1">
                    <a:lumMod val="85000"/>
                    <a:lumOff val="15000"/>
                  </a:schemeClr>
                </a:solidFill>
              </a:rPr>
              <a:t>Deal opportunities evaluated annually</a:t>
            </a:r>
          </a:p>
        </p:txBody>
      </p:sp>
      <p:sp>
        <p:nvSpPr>
          <p:cNvPr id="81" name="TextBox 80">
            <a:extLst>
              <a:ext uri="{FF2B5EF4-FFF2-40B4-BE49-F238E27FC236}">
                <a16:creationId xmlns:a16="http://schemas.microsoft.com/office/drawing/2014/main" id="{B855A63C-E89A-606E-EC85-5C6D5C236DED}"/>
              </a:ext>
            </a:extLst>
          </p:cNvPr>
          <p:cNvSpPr txBox="1"/>
          <p:nvPr/>
        </p:nvSpPr>
        <p:spPr>
          <a:xfrm>
            <a:off x="8960973" y="3285012"/>
            <a:ext cx="2531395" cy="1031631"/>
          </a:xfrm>
          <a:prstGeom prst="rect">
            <a:avLst/>
          </a:prstGeom>
          <a:noFill/>
        </p:spPr>
        <p:txBody>
          <a:bodyPr wrap="square" lIns="0" rtlCol="0">
            <a:noAutofit/>
          </a:bodyPr>
          <a:lstStyle/>
          <a:p>
            <a:r>
              <a:rPr lang="en-US" sz="3200" b="1">
                <a:solidFill>
                  <a:schemeClr val="accent2"/>
                </a:solidFill>
              </a:rPr>
              <a:t>80%</a:t>
            </a:r>
          </a:p>
          <a:p>
            <a:pPr>
              <a:spcBef>
                <a:spcPts val="600"/>
              </a:spcBef>
            </a:pPr>
            <a:r>
              <a:rPr lang="en-US" sz="1000">
                <a:solidFill>
                  <a:schemeClr val="tx1">
                    <a:lumMod val="85000"/>
                    <a:lumOff val="15000"/>
                  </a:schemeClr>
                </a:solidFill>
              </a:rPr>
              <a:t>Of Portfolio companies include board representation </a:t>
            </a:r>
          </a:p>
        </p:txBody>
      </p:sp>
      <p:sp>
        <p:nvSpPr>
          <p:cNvPr id="82" name="TextBox 81">
            <a:extLst>
              <a:ext uri="{FF2B5EF4-FFF2-40B4-BE49-F238E27FC236}">
                <a16:creationId xmlns:a16="http://schemas.microsoft.com/office/drawing/2014/main" id="{34EF9067-5F05-4241-CD65-C0BD5CFE6E6C}"/>
              </a:ext>
            </a:extLst>
          </p:cNvPr>
          <p:cNvSpPr txBox="1"/>
          <p:nvPr/>
        </p:nvSpPr>
        <p:spPr>
          <a:xfrm>
            <a:off x="8960973" y="4807984"/>
            <a:ext cx="2531398" cy="1025543"/>
          </a:xfrm>
          <a:prstGeom prst="rect">
            <a:avLst/>
          </a:prstGeom>
          <a:noFill/>
        </p:spPr>
        <p:txBody>
          <a:bodyPr wrap="square" lIns="0" rtlCol="0">
            <a:noAutofit/>
          </a:bodyPr>
          <a:lstStyle/>
          <a:p>
            <a:r>
              <a:rPr lang="en-US" sz="3200" b="1">
                <a:solidFill>
                  <a:schemeClr val="accent2"/>
                </a:solidFill>
              </a:rPr>
              <a:t>2/3</a:t>
            </a:r>
          </a:p>
          <a:p>
            <a:pPr>
              <a:spcBef>
                <a:spcPts val="600"/>
              </a:spcBef>
            </a:pPr>
            <a:r>
              <a:rPr lang="en-US" sz="1000">
                <a:solidFill>
                  <a:schemeClr val="tx1">
                    <a:lumMod val="85000"/>
                    <a:lumOff val="15000"/>
                  </a:schemeClr>
                </a:solidFill>
              </a:rPr>
              <a:t>Of Portfolio companies have direct strategic linkage with cobalt’s health plan partner</a:t>
            </a:r>
          </a:p>
        </p:txBody>
      </p:sp>
      <p:pic>
        <p:nvPicPr>
          <p:cNvPr id="83" name="Graphic 82">
            <a:extLst>
              <a:ext uri="{FF2B5EF4-FFF2-40B4-BE49-F238E27FC236}">
                <a16:creationId xmlns:a16="http://schemas.microsoft.com/office/drawing/2014/main" id="{2DDC9C2F-87E2-0CE7-529C-3BD7166C2C9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65512" y="2085830"/>
            <a:ext cx="885963" cy="162562"/>
          </a:xfrm>
          <a:prstGeom prst="rect">
            <a:avLst/>
          </a:prstGeom>
        </p:spPr>
      </p:pic>
      <p:pic>
        <p:nvPicPr>
          <p:cNvPr id="84" name="Graphic 83">
            <a:extLst>
              <a:ext uri="{FF2B5EF4-FFF2-40B4-BE49-F238E27FC236}">
                <a16:creationId xmlns:a16="http://schemas.microsoft.com/office/drawing/2014/main" id="{764B8F54-31FF-F779-485F-77ADCC007E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85038" y="2918554"/>
            <a:ext cx="938382" cy="214487"/>
          </a:xfrm>
          <a:prstGeom prst="rect">
            <a:avLst/>
          </a:prstGeom>
        </p:spPr>
      </p:pic>
      <p:pic>
        <p:nvPicPr>
          <p:cNvPr id="85" name="Graphic 84">
            <a:extLst>
              <a:ext uri="{FF2B5EF4-FFF2-40B4-BE49-F238E27FC236}">
                <a16:creationId xmlns:a16="http://schemas.microsoft.com/office/drawing/2014/main" id="{5FB2F802-2598-3654-0867-6F707E8077C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68613" y="2048454"/>
            <a:ext cx="650570" cy="260228"/>
          </a:xfrm>
          <a:prstGeom prst="rect">
            <a:avLst/>
          </a:prstGeom>
        </p:spPr>
      </p:pic>
      <p:pic>
        <p:nvPicPr>
          <p:cNvPr id="86" name="Graphic 85">
            <a:extLst>
              <a:ext uri="{FF2B5EF4-FFF2-40B4-BE49-F238E27FC236}">
                <a16:creationId xmlns:a16="http://schemas.microsoft.com/office/drawing/2014/main" id="{7006194B-8602-E5C7-CD2C-3015FC0BAF3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98819" y="2944455"/>
            <a:ext cx="980177" cy="162685"/>
          </a:xfrm>
          <a:prstGeom prst="rect">
            <a:avLst/>
          </a:prstGeom>
        </p:spPr>
      </p:pic>
      <p:pic>
        <p:nvPicPr>
          <p:cNvPr id="87" name="Graphic 86">
            <a:extLst>
              <a:ext uri="{FF2B5EF4-FFF2-40B4-BE49-F238E27FC236}">
                <a16:creationId xmlns:a16="http://schemas.microsoft.com/office/drawing/2014/main" id="{66DF9667-5C08-311A-44D3-8588996E1A0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40607" y="4657731"/>
            <a:ext cx="974936" cy="161146"/>
          </a:xfrm>
          <a:prstGeom prst="rect">
            <a:avLst/>
          </a:prstGeom>
        </p:spPr>
      </p:pic>
      <p:pic>
        <p:nvPicPr>
          <p:cNvPr id="88" name="Graphic 87">
            <a:extLst>
              <a:ext uri="{FF2B5EF4-FFF2-40B4-BE49-F238E27FC236}">
                <a16:creationId xmlns:a16="http://schemas.microsoft.com/office/drawing/2014/main" id="{0240C916-8715-60DF-C23E-CB3ABB757A9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044004" y="4657266"/>
            <a:ext cx="928977" cy="162077"/>
          </a:xfrm>
          <a:prstGeom prst="rect">
            <a:avLst/>
          </a:prstGeom>
        </p:spPr>
      </p:pic>
      <p:pic>
        <p:nvPicPr>
          <p:cNvPr id="89" name="Graphic 88">
            <a:extLst>
              <a:ext uri="{FF2B5EF4-FFF2-40B4-BE49-F238E27FC236}">
                <a16:creationId xmlns:a16="http://schemas.microsoft.com/office/drawing/2014/main" id="{BFE1D119-7C17-90C4-B709-2CA7B2BE8BF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362727" y="4665498"/>
            <a:ext cx="852362" cy="145612"/>
          </a:xfrm>
          <a:prstGeom prst="rect">
            <a:avLst/>
          </a:prstGeom>
        </p:spPr>
      </p:pic>
      <p:grpSp>
        <p:nvGrpSpPr>
          <p:cNvPr id="90" name="Group 89">
            <a:extLst>
              <a:ext uri="{FF2B5EF4-FFF2-40B4-BE49-F238E27FC236}">
                <a16:creationId xmlns:a16="http://schemas.microsoft.com/office/drawing/2014/main" id="{215EE100-5455-4748-E9D0-D46785466793}"/>
              </a:ext>
            </a:extLst>
          </p:cNvPr>
          <p:cNvGrpSpPr/>
          <p:nvPr/>
        </p:nvGrpSpPr>
        <p:grpSpPr>
          <a:xfrm>
            <a:off x="4870546" y="5428222"/>
            <a:ext cx="722433" cy="337537"/>
            <a:chOff x="4758884" y="5417560"/>
            <a:chExt cx="722433" cy="337537"/>
          </a:xfrm>
        </p:grpSpPr>
        <p:sp>
          <p:nvSpPr>
            <p:cNvPr id="91" name="Freeform: Shape 90">
              <a:extLst>
                <a:ext uri="{FF2B5EF4-FFF2-40B4-BE49-F238E27FC236}">
                  <a16:creationId xmlns:a16="http://schemas.microsoft.com/office/drawing/2014/main" id="{D3F96AA4-6822-305C-3A85-E8627DD67807}"/>
                </a:ext>
              </a:extLst>
            </p:cNvPr>
            <p:cNvSpPr/>
            <p:nvPr/>
          </p:nvSpPr>
          <p:spPr>
            <a:xfrm>
              <a:off x="4759684" y="5417560"/>
              <a:ext cx="158776" cy="158776"/>
            </a:xfrm>
            <a:custGeom>
              <a:avLst/>
              <a:gdLst>
                <a:gd name="connsiteX0" fmla="*/ 158777 w 158776"/>
                <a:gd name="connsiteY0" fmla="*/ 158777 h 158776"/>
                <a:gd name="connsiteX1" fmla="*/ 158777 w 158776"/>
                <a:gd name="connsiteY1" fmla="*/ 0 h 158776"/>
                <a:gd name="connsiteX2" fmla="*/ 73054 w 158776"/>
                <a:gd name="connsiteY2" fmla="*/ 0 h 158776"/>
                <a:gd name="connsiteX3" fmla="*/ 0 w 158776"/>
                <a:gd name="connsiteY3" fmla="*/ 73054 h 158776"/>
                <a:gd name="connsiteX4" fmla="*/ 0 w 158776"/>
                <a:gd name="connsiteY4" fmla="*/ 158777 h 158776"/>
                <a:gd name="connsiteX5" fmla="*/ 158777 w 158776"/>
                <a:gd name="connsiteY5" fmla="*/ 158777 h 158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776" h="158776">
                  <a:moveTo>
                    <a:pt x="158777" y="158777"/>
                  </a:moveTo>
                  <a:lnTo>
                    <a:pt x="158777" y="0"/>
                  </a:lnTo>
                  <a:lnTo>
                    <a:pt x="73054" y="0"/>
                  </a:lnTo>
                  <a:lnTo>
                    <a:pt x="0" y="73054"/>
                  </a:lnTo>
                  <a:lnTo>
                    <a:pt x="0" y="158777"/>
                  </a:lnTo>
                  <a:lnTo>
                    <a:pt x="158777" y="158777"/>
                  </a:lnTo>
                  <a:close/>
                </a:path>
              </a:pathLst>
            </a:custGeom>
            <a:solidFill>
              <a:srgbClr val="2F2722"/>
            </a:solidFill>
            <a:ln w="3962"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E09C5511-4FC6-575E-75D5-54D385B408D0}"/>
                </a:ext>
              </a:extLst>
            </p:cNvPr>
            <p:cNvSpPr/>
            <p:nvPr/>
          </p:nvSpPr>
          <p:spPr>
            <a:xfrm>
              <a:off x="4803486" y="5461361"/>
              <a:ext cx="109501" cy="109501"/>
            </a:xfrm>
            <a:custGeom>
              <a:avLst/>
              <a:gdLst>
                <a:gd name="connsiteX0" fmla="*/ 32850 w 109501"/>
                <a:gd name="connsiteY0" fmla="*/ 61554 h 109501"/>
                <a:gd name="connsiteX1" fmla="*/ 32850 w 109501"/>
                <a:gd name="connsiteY1" fmla="*/ 109501 h 109501"/>
                <a:gd name="connsiteX2" fmla="*/ 0 w 109501"/>
                <a:gd name="connsiteY2" fmla="*/ 109501 h 109501"/>
                <a:gd name="connsiteX3" fmla="*/ 0 w 109501"/>
                <a:gd name="connsiteY3" fmla="*/ 47947 h 109501"/>
                <a:gd name="connsiteX4" fmla="*/ 47947 w 109501"/>
                <a:gd name="connsiteY4" fmla="*/ 0 h 109501"/>
                <a:gd name="connsiteX5" fmla="*/ 109501 w 109501"/>
                <a:gd name="connsiteY5" fmla="*/ 0 h 109501"/>
                <a:gd name="connsiteX6" fmla="*/ 109501 w 109501"/>
                <a:gd name="connsiteY6" fmla="*/ 32850 h 109501"/>
                <a:gd name="connsiteX7" fmla="*/ 61554 w 109501"/>
                <a:gd name="connsiteY7" fmla="*/ 32850 h 109501"/>
                <a:gd name="connsiteX8" fmla="*/ 32850 w 109501"/>
                <a:gd name="connsiteY8" fmla="*/ 61554 h 10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501" h="109501">
                  <a:moveTo>
                    <a:pt x="32850" y="61554"/>
                  </a:moveTo>
                  <a:lnTo>
                    <a:pt x="32850" y="109501"/>
                  </a:lnTo>
                  <a:lnTo>
                    <a:pt x="0" y="109501"/>
                  </a:lnTo>
                  <a:lnTo>
                    <a:pt x="0" y="47947"/>
                  </a:lnTo>
                  <a:lnTo>
                    <a:pt x="47947" y="0"/>
                  </a:lnTo>
                  <a:lnTo>
                    <a:pt x="109501" y="0"/>
                  </a:lnTo>
                  <a:lnTo>
                    <a:pt x="109501" y="32850"/>
                  </a:lnTo>
                  <a:lnTo>
                    <a:pt x="61554" y="32850"/>
                  </a:lnTo>
                  <a:lnTo>
                    <a:pt x="32850" y="61554"/>
                  </a:lnTo>
                  <a:close/>
                </a:path>
              </a:pathLst>
            </a:custGeom>
            <a:solidFill>
              <a:srgbClr val="D62727"/>
            </a:solidFill>
            <a:ln w="3962"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F0B0581F-B3F3-7833-C2F3-D8351D65A9AC}"/>
                </a:ext>
              </a:extLst>
            </p:cNvPr>
            <p:cNvSpPr/>
            <p:nvPr/>
          </p:nvSpPr>
          <p:spPr>
            <a:xfrm>
              <a:off x="4765160" y="5423035"/>
              <a:ext cx="147826" cy="147826"/>
            </a:xfrm>
            <a:custGeom>
              <a:avLst/>
              <a:gdLst>
                <a:gd name="connsiteX0" fmla="*/ 32850 w 147826"/>
                <a:gd name="connsiteY0" fmla="*/ 83454 h 147826"/>
                <a:gd name="connsiteX1" fmla="*/ 32850 w 147826"/>
                <a:gd name="connsiteY1" fmla="*/ 147827 h 147826"/>
                <a:gd name="connsiteX2" fmla="*/ 0 w 147826"/>
                <a:gd name="connsiteY2" fmla="*/ 147826 h 147826"/>
                <a:gd name="connsiteX3" fmla="*/ 0 w 147826"/>
                <a:gd name="connsiteY3" fmla="*/ 69847 h 147826"/>
                <a:gd name="connsiteX4" fmla="*/ 69848 w 147826"/>
                <a:gd name="connsiteY4" fmla="*/ 0 h 147826"/>
                <a:gd name="connsiteX5" fmla="*/ 147827 w 147826"/>
                <a:gd name="connsiteY5" fmla="*/ 0 h 147826"/>
                <a:gd name="connsiteX6" fmla="*/ 147827 w 147826"/>
                <a:gd name="connsiteY6" fmla="*/ 32850 h 147826"/>
                <a:gd name="connsiteX7" fmla="*/ 83454 w 147826"/>
                <a:gd name="connsiteY7" fmla="*/ 32850 h 147826"/>
                <a:gd name="connsiteX8" fmla="*/ 32850 w 147826"/>
                <a:gd name="connsiteY8" fmla="*/ 83454 h 14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26" h="147826">
                  <a:moveTo>
                    <a:pt x="32850" y="83454"/>
                  </a:moveTo>
                  <a:lnTo>
                    <a:pt x="32850" y="147827"/>
                  </a:lnTo>
                  <a:lnTo>
                    <a:pt x="0" y="147826"/>
                  </a:lnTo>
                  <a:lnTo>
                    <a:pt x="0" y="69847"/>
                  </a:lnTo>
                  <a:lnTo>
                    <a:pt x="69848" y="0"/>
                  </a:lnTo>
                  <a:lnTo>
                    <a:pt x="147827" y="0"/>
                  </a:lnTo>
                  <a:lnTo>
                    <a:pt x="147827" y="32850"/>
                  </a:lnTo>
                  <a:lnTo>
                    <a:pt x="83454" y="32850"/>
                  </a:lnTo>
                  <a:lnTo>
                    <a:pt x="32850" y="83454"/>
                  </a:lnTo>
                  <a:close/>
                </a:path>
              </a:pathLst>
            </a:custGeom>
            <a:solidFill>
              <a:srgbClr val="FFD43E"/>
            </a:solidFill>
            <a:ln w="3962"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55718E7E-0B3B-9082-E0F6-4F86FC441E05}"/>
                </a:ext>
              </a:extLst>
            </p:cNvPr>
            <p:cNvSpPr/>
            <p:nvPr/>
          </p:nvSpPr>
          <p:spPr>
            <a:xfrm>
              <a:off x="4841809" y="5499686"/>
              <a:ext cx="71175" cy="71175"/>
            </a:xfrm>
            <a:custGeom>
              <a:avLst/>
              <a:gdLst>
                <a:gd name="connsiteX0" fmla="*/ 32850 w 71175"/>
                <a:gd name="connsiteY0" fmla="*/ 39654 h 71175"/>
                <a:gd name="connsiteX1" fmla="*/ 32850 w 71175"/>
                <a:gd name="connsiteY1" fmla="*/ 71176 h 71175"/>
                <a:gd name="connsiteX2" fmla="*/ 0 w 71175"/>
                <a:gd name="connsiteY2" fmla="*/ 71176 h 71175"/>
                <a:gd name="connsiteX3" fmla="*/ 0 w 71175"/>
                <a:gd name="connsiteY3" fmla="*/ 26047 h 71175"/>
                <a:gd name="connsiteX4" fmla="*/ 26047 w 71175"/>
                <a:gd name="connsiteY4" fmla="*/ 0 h 71175"/>
                <a:gd name="connsiteX5" fmla="*/ 71176 w 71175"/>
                <a:gd name="connsiteY5" fmla="*/ 0 h 71175"/>
                <a:gd name="connsiteX6" fmla="*/ 71176 w 71175"/>
                <a:gd name="connsiteY6" fmla="*/ 32850 h 71175"/>
                <a:gd name="connsiteX7" fmla="*/ 39654 w 71175"/>
                <a:gd name="connsiteY7" fmla="*/ 32850 h 71175"/>
                <a:gd name="connsiteX8" fmla="*/ 32850 w 71175"/>
                <a:gd name="connsiteY8" fmla="*/ 39654 h 7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75" h="71175">
                  <a:moveTo>
                    <a:pt x="32850" y="39654"/>
                  </a:moveTo>
                  <a:lnTo>
                    <a:pt x="32850" y="71176"/>
                  </a:lnTo>
                  <a:lnTo>
                    <a:pt x="0" y="71176"/>
                  </a:lnTo>
                  <a:lnTo>
                    <a:pt x="0" y="26047"/>
                  </a:lnTo>
                  <a:lnTo>
                    <a:pt x="26047" y="0"/>
                  </a:lnTo>
                  <a:lnTo>
                    <a:pt x="71176" y="0"/>
                  </a:lnTo>
                  <a:lnTo>
                    <a:pt x="71176" y="32850"/>
                  </a:lnTo>
                  <a:lnTo>
                    <a:pt x="39654" y="32850"/>
                  </a:lnTo>
                  <a:lnTo>
                    <a:pt x="32850" y="39654"/>
                  </a:lnTo>
                  <a:close/>
                </a:path>
              </a:pathLst>
            </a:custGeom>
            <a:solidFill>
              <a:srgbClr val="EA721B"/>
            </a:solidFill>
            <a:ln w="3962" cap="flat">
              <a:noFill/>
              <a:prstDash val="solid"/>
              <a:miter/>
            </a:ln>
          </p:spPr>
          <p:txBody>
            <a:bodyPr rtlCol="0" anchor="ctr"/>
            <a:lstStyle/>
            <a:p>
              <a:endParaRPr lang="en-US"/>
            </a:p>
          </p:txBody>
        </p:sp>
        <p:grpSp>
          <p:nvGrpSpPr>
            <p:cNvPr id="95" name="Group 94">
              <a:extLst>
                <a:ext uri="{FF2B5EF4-FFF2-40B4-BE49-F238E27FC236}">
                  <a16:creationId xmlns:a16="http://schemas.microsoft.com/office/drawing/2014/main" id="{5C4D6B1A-4C08-4332-06C3-8BED2322CB4D}"/>
                </a:ext>
              </a:extLst>
            </p:cNvPr>
            <p:cNvGrpSpPr/>
            <p:nvPr/>
          </p:nvGrpSpPr>
          <p:grpSpPr>
            <a:xfrm>
              <a:off x="4758884" y="5620137"/>
              <a:ext cx="722433" cy="134960"/>
              <a:chOff x="4981689" y="5441802"/>
              <a:chExt cx="722433" cy="134960"/>
            </a:xfrm>
          </p:grpSpPr>
          <p:sp>
            <p:nvSpPr>
              <p:cNvPr id="96" name="Freeform: Shape 95">
                <a:extLst>
                  <a:ext uri="{FF2B5EF4-FFF2-40B4-BE49-F238E27FC236}">
                    <a16:creationId xmlns:a16="http://schemas.microsoft.com/office/drawing/2014/main" id="{8A23616E-4121-E2A7-80F2-443E9CA5C969}"/>
                  </a:ext>
                </a:extLst>
              </p:cNvPr>
              <p:cNvSpPr/>
              <p:nvPr/>
            </p:nvSpPr>
            <p:spPr>
              <a:xfrm>
                <a:off x="5310789" y="5474306"/>
                <a:ext cx="21272" cy="72072"/>
              </a:xfrm>
              <a:custGeom>
                <a:avLst/>
                <a:gdLst>
                  <a:gd name="connsiteX0" fmla="*/ 0 w 21272"/>
                  <a:gd name="connsiteY0" fmla="*/ 0 h 72072"/>
                  <a:gd name="connsiteX1" fmla="*/ 0 w 21272"/>
                  <a:gd name="connsiteY1" fmla="*/ 72073 h 72072"/>
                  <a:gd name="connsiteX2" fmla="*/ 21272 w 21272"/>
                  <a:gd name="connsiteY2" fmla="*/ 72073 h 72072"/>
                  <a:gd name="connsiteX3" fmla="*/ 21272 w 21272"/>
                  <a:gd name="connsiteY3" fmla="*/ 0 h 72072"/>
                  <a:gd name="connsiteX4" fmla="*/ 0 w 21272"/>
                  <a:gd name="connsiteY4" fmla="*/ 0 h 72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72" h="72072">
                    <a:moveTo>
                      <a:pt x="0" y="0"/>
                    </a:moveTo>
                    <a:lnTo>
                      <a:pt x="0" y="72073"/>
                    </a:lnTo>
                    <a:lnTo>
                      <a:pt x="21272" y="72073"/>
                    </a:lnTo>
                    <a:lnTo>
                      <a:pt x="21272" y="0"/>
                    </a:lnTo>
                    <a:lnTo>
                      <a:pt x="0" y="0"/>
                    </a:lnTo>
                    <a:close/>
                  </a:path>
                </a:pathLst>
              </a:custGeom>
              <a:solidFill>
                <a:srgbClr val="2F2722"/>
              </a:solidFill>
              <a:ln w="3962"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198A990E-08B2-2CE5-30FE-802539CAC22F}"/>
                  </a:ext>
                </a:extLst>
              </p:cNvPr>
              <p:cNvSpPr/>
              <p:nvPr/>
            </p:nvSpPr>
            <p:spPr>
              <a:xfrm>
                <a:off x="5310079" y="5441802"/>
                <a:ext cx="22689" cy="22893"/>
              </a:xfrm>
              <a:custGeom>
                <a:avLst/>
                <a:gdLst>
                  <a:gd name="connsiteX0" fmla="*/ 0 w 22689"/>
                  <a:gd name="connsiteY0" fmla="*/ 0 h 22893"/>
                  <a:gd name="connsiteX1" fmla="*/ 0 w 22689"/>
                  <a:gd name="connsiteY1" fmla="*/ 22894 h 22893"/>
                  <a:gd name="connsiteX2" fmla="*/ 22689 w 22689"/>
                  <a:gd name="connsiteY2" fmla="*/ 22894 h 22893"/>
                  <a:gd name="connsiteX3" fmla="*/ 22689 w 22689"/>
                  <a:gd name="connsiteY3" fmla="*/ 0 h 22893"/>
                  <a:gd name="connsiteX4" fmla="*/ 0 w 22689"/>
                  <a:gd name="connsiteY4" fmla="*/ 0 h 22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89" h="22893">
                    <a:moveTo>
                      <a:pt x="0" y="0"/>
                    </a:moveTo>
                    <a:lnTo>
                      <a:pt x="0" y="22894"/>
                    </a:lnTo>
                    <a:lnTo>
                      <a:pt x="22689" y="22894"/>
                    </a:lnTo>
                    <a:lnTo>
                      <a:pt x="22689" y="0"/>
                    </a:lnTo>
                    <a:lnTo>
                      <a:pt x="0" y="0"/>
                    </a:lnTo>
                    <a:close/>
                  </a:path>
                </a:pathLst>
              </a:custGeom>
              <a:solidFill>
                <a:srgbClr val="2F2722"/>
              </a:solidFill>
              <a:ln w="3962"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BA9FCF36-5961-17AF-3D1F-951E6308EC00}"/>
                  </a:ext>
                </a:extLst>
              </p:cNvPr>
              <p:cNvSpPr/>
              <p:nvPr/>
            </p:nvSpPr>
            <p:spPr>
              <a:xfrm>
                <a:off x="5346176" y="5472892"/>
                <a:ext cx="77145" cy="102456"/>
              </a:xfrm>
              <a:custGeom>
                <a:avLst/>
                <a:gdLst>
                  <a:gd name="connsiteX0" fmla="*/ 44104 w 77145"/>
                  <a:gd name="connsiteY0" fmla="*/ 74900 h 102456"/>
                  <a:gd name="connsiteX1" fmla="*/ 27512 w 77145"/>
                  <a:gd name="connsiteY1" fmla="*/ 70095 h 102456"/>
                  <a:gd name="connsiteX2" fmla="*/ 21272 w 77145"/>
                  <a:gd name="connsiteY2" fmla="*/ 61621 h 102456"/>
                  <a:gd name="connsiteX3" fmla="*/ 21272 w 77145"/>
                  <a:gd name="connsiteY3" fmla="*/ 102457 h 102456"/>
                  <a:gd name="connsiteX4" fmla="*/ 0 w 77145"/>
                  <a:gd name="connsiteY4" fmla="*/ 102457 h 102456"/>
                  <a:gd name="connsiteX5" fmla="*/ 0 w 77145"/>
                  <a:gd name="connsiteY5" fmla="*/ 1414 h 102456"/>
                  <a:gd name="connsiteX6" fmla="*/ 20843 w 77145"/>
                  <a:gd name="connsiteY6" fmla="*/ 1414 h 102456"/>
                  <a:gd name="connsiteX7" fmla="*/ 20843 w 77145"/>
                  <a:gd name="connsiteY7" fmla="*/ 12979 h 102456"/>
                  <a:gd name="connsiteX8" fmla="*/ 28080 w 77145"/>
                  <a:gd name="connsiteY8" fmla="*/ 4664 h 102456"/>
                  <a:gd name="connsiteX9" fmla="*/ 45239 w 77145"/>
                  <a:gd name="connsiteY9" fmla="*/ 0 h 102456"/>
                  <a:gd name="connsiteX10" fmla="*/ 62113 w 77145"/>
                  <a:gd name="connsiteY10" fmla="*/ 4664 h 102456"/>
                  <a:gd name="connsiteX11" fmla="*/ 73176 w 77145"/>
                  <a:gd name="connsiteY11" fmla="*/ 17524 h 102456"/>
                  <a:gd name="connsiteX12" fmla="*/ 77146 w 77145"/>
                  <a:gd name="connsiteY12" fmla="*/ 37167 h 102456"/>
                  <a:gd name="connsiteX13" fmla="*/ 73033 w 77145"/>
                  <a:gd name="connsiteY13" fmla="*/ 57093 h 102456"/>
                  <a:gd name="connsiteX14" fmla="*/ 61546 w 77145"/>
                  <a:gd name="connsiteY14" fmla="*/ 70236 h 102456"/>
                  <a:gd name="connsiteX15" fmla="*/ 44104 w 77145"/>
                  <a:gd name="connsiteY15" fmla="*/ 74900 h 102456"/>
                  <a:gd name="connsiteX16" fmla="*/ 38146 w 77145"/>
                  <a:gd name="connsiteY16" fmla="*/ 57941 h 102456"/>
                  <a:gd name="connsiteX17" fmla="*/ 50344 w 77145"/>
                  <a:gd name="connsiteY17" fmla="*/ 52571 h 102456"/>
                  <a:gd name="connsiteX18" fmla="*/ 55024 w 77145"/>
                  <a:gd name="connsiteY18" fmla="*/ 37309 h 102456"/>
                  <a:gd name="connsiteX19" fmla="*/ 50201 w 77145"/>
                  <a:gd name="connsiteY19" fmla="*/ 22187 h 102456"/>
                  <a:gd name="connsiteX20" fmla="*/ 37864 w 77145"/>
                  <a:gd name="connsiteY20" fmla="*/ 16959 h 102456"/>
                  <a:gd name="connsiteX21" fmla="*/ 25666 w 77145"/>
                  <a:gd name="connsiteY21" fmla="*/ 22329 h 102456"/>
                  <a:gd name="connsiteX22" fmla="*/ 20986 w 77145"/>
                  <a:gd name="connsiteY22" fmla="*/ 37450 h 102456"/>
                  <a:gd name="connsiteX23" fmla="*/ 25666 w 77145"/>
                  <a:gd name="connsiteY23" fmla="*/ 52712 h 102456"/>
                  <a:gd name="connsiteX24" fmla="*/ 38146 w 77145"/>
                  <a:gd name="connsiteY24" fmla="*/ 57941 h 1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7145" h="102456">
                    <a:moveTo>
                      <a:pt x="44104" y="74900"/>
                    </a:moveTo>
                    <a:cubicBezTo>
                      <a:pt x="37201" y="74900"/>
                      <a:pt x="31672" y="73298"/>
                      <a:pt x="27512" y="70095"/>
                    </a:cubicBezTo>
                    <a:cubicBezTo>
                      <a:pt x="24594" y="67849"/>
                      <a:pt x="22515" y="65024"/>
                      <a:pt x="21272" y="61621"/>
                    </a:cubicBezTo>
                    <a:lnTo>
                      <a:pt x="21272" y="102457"/>
                    </a:lnTo>
                    <a:lnTo>
                      <a:pt x="0" y="102457"/>
                    </a:lnTo>
                    <a:lnTo>
                      <a:pt x="0" y="1414"/>
                    </a:lnTo>
                    <a:lnTo>
                      <a:pt x="20843" y="1414"/>
                    </a:lnTo>
                    <a:lnTo>
                      <a:pt x="20843" y="12979"/>
                    </a:lnTo>
                    <a:cubicBezTo>
                      <a:pt x="22316" y="9616"/>
                      <a:pt x="24725" y="6844"/>
                      <a:pt x="28080" y="4664"/>
                    </a:cubicBezTo>
                    <a:cubicBezTo>
                      <a:pt x="32712" y="1555"/>
                      <a:pt x="38432" y="0"/>
                      <a:pt x="45239" y="0"/>
                    </a:cubicBezTo>
                    <a:cubicBezTo>
                      <a:pt x="51761" y="0"/>
                      <a:pt x="57386" y="1555"/>
                      <a:pt x="62113" y="4664"/>
                    </a:cubicBezTo>
                    <a:cubicBezTo>
                      <a:pt x="66936" y="7678"/>
                      <a:pt x="70624" y="11965"/>
                      <a:pt x="73176" y="17524"/>
                    </a:cubicBezTo>
                    <a:cubicBezTo>
                      <a:pt x="75824" y="23082"/>
                      <a:pt x="77146" y="29630"/>
                      <a:pt x="77146" y="37167"/>
                    </a:cubicBezTo>
                    <a:cubicBezTo>
                      <a:pt x="77146" y="44799"/>
                      <a:pt x="75776" y="51440"/>
                      <a:pt x="73033" y="57093"/>
                    </a:cubicBezTo>
                    <a:cubicBezTo>
                      <a:pt x="70290" y="62746"/>
                      <a:pt x="66464" y="67127"/>
                      <a:pt x="61546" y="70236"/>
                    </a:cubicBezTo>
                    <a:cubicBezTo>
                      <a:pt x="56632" y="73345"/>
                      <a:pt x="50816" y="74900"/>
                      <a:pt x="44104" y="74900"/>
                    </a:cubicBezTo>
                    <a:close/>
                    <a:moveTo>
                      <a:pt x="38146" y="57941"/>
                    </a:moveTo>
                    <a:cubicBezTo>
                      <a:pt x="43159" y="57941"/>
                      <a:pt x="47224" y="56151"/>
                      <a:pt x="50344" y="52571"/>
                    </a:cubicBezTo>
                    <a:cubicBezTo>
                      <a:pt x="53464" y="48991"/>
                      <a:pt x="55024" y="43903"/>
                      <a:pt x="55024" y="37309"/>
                    </a:cubicBezTo>
                    <a:cubicBezTo>
                      <a:pt x="55024" y="30714"/>
                      <a:pt x="53416" y="25673"/>
                      <a:pt x="50201" y="22187"/>
                    </a:cubicBezTo>
                    <a:cubicBezTo>
                      <a:pt x="47081" y="18702"/>
                      <a:pt x="42969" y="16959"/>
                      <a:pt x="37864" y="16959"/>
                    </a:cubicBezTo>
                    <a:cubicBezTo>
                      <a:pt x="32946" y="16959"/>
                      <a:pt x="28881" y="18749"/>
                      <a:pt x="25666" y="22329"/>
                    </a:cubicBezTo>
                    <a:cubicBezTo>
                      <a:pt x="22546" y="25815"/>
                      <a:pt x="20986" y="30855"/>
                      <a:pt x="20986" y="37450"/>
                    </a:cubicBezTo>
                    <a:cubicBezTo>
                      <a:pt x="20986" y="44045"/>
                      <a:pt x="22546" y="49132"/>
                      <a:pt x="25666" y="52712"/>
                    </a:cubicBezTo>
                    <a:cubicBezTo>
                      <a:pt x="28881" y="56199"/>
                      <a:pt x="33041" y="57941"/>
                      <a:pt x="38146" y="57941"/>
                    </a:cubicBezTo>
                    <a:close/>
                  </a:path>
                </a:pathLst>
              </a:custGeom>
              <a:solidFill>
                <a:srgbClr val="2F2722"/>
              </a:solidFill>
              <a:ln w="3962"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7BA955B2-EF2D-F9AB-898D-F132387F516F}"/>
                  </a:ext>
                </a:extLst>
              </p:cNvPr>
              <p:cNvSpPr/>
              <p:nvPr/>
            </p:nvSpPr>
            <p:spPr>
              <a:xfrm>
                <a:off x="5426565" y="5472892"/>
                <a:ext cx="67218" cy="74899"/>
              </a:xfrm>
              <a:custGeom>
                <a:avLst/>
                <a:gdLst>
                  <a:gd name="connsiteX0" fmla="*/ 10209 w 67218"/>
                  <a:gd name="connsiteY0" fmla="*/ 68540 h 74899"/>
                  <a:gd name="connsiteX1" fmla="*/ 35455 w 67218"/>
                  <a:gd name="connsiteY1" fmla="*/ 74900 h 74899"/>
                  <a:gd name="connsiteX2" fmla="*/ 58851 w 67218"/>
                  <a:gd name="connsiteY2" fmla="*/ 69106 h 74899"/>
                  <a:gd name="connsiteX3" fmla="*/ 67218 w 67218"/>
                  <a:gd name="connsiteY3" fmla="*/ 52571 h 74899"/>
                  <a:gd name="connsiteX4" fmla="*/ 61546 w 67218"/>
                  <a:gd name="connsiteY4" fmla="*/ 38156 h 74899"/>
                  <a:gd name="connsiteX5" fmla="*/ 45097 w 67218"/>
                  <a:gd name="connsiteY5" fmla="*/ 29677 h 74899"/>
                  <a:gd name="connsiteX6" fmla="*/ 32049 w 67218"/>
                  <a:gd name="connsiteY6" fmla="*/ 26992 h 74899"/>
                  <a:gd name="connsiteX7" fmla="*/ 24535 w 67218"/>
                  <a:gd name="connsiteY7" fmla="*/ 24448 h 74899"/>
                  <a:gd name="connsiteX8" fmla="*/ 22264 w 67218"/>
                  <a:gd name="connsiteY8" fmla="*/ 20350 h 74899"/>
                  <a:gd name="connsiteX9" fmla="*/ 24960 w 67218"/>
                  <a:gd name="connsiteY9" fmla="*/ 15828 h 74899"/>
                  <a:gd name="connsiteX10" fmla="*/ 33466 w 67218"/>
                  <a:gd name="connsiteY10" fmla="*/ 14132 h 74899"/>
                  <a:gd name="connsiteX11" fmla="*/ 43112 w 67218"/>
                  <a:gd name="connsiteY11" fmla="*/ 16111 h 74899"/>
                  <a:gd name="connsiteX12" fmla="*/ 47081 w 67218"/>
                  <a:gd name="connsiteY12" fmla="*/ 21622 h 74899"/>
                  <a:gd name="connsiteX13" fmla="*/ 66087 w 67218"/>
                  <a:gd name="connsiteY13" fmla="*/ 21622 h 74899"/>
                  <a:gd name="connsiteX14" fmla="*/ 56727 w 67218"/>
                  <a:gd name="connsiteY14" fmla="*/ 5795 h 74899"/>
                  <a:gd name="connsiteX15" fmla="*/ 33895 w 67218"/>
                  <a:gd name="connsiteY15" fmla="*/ 0 h 74899"/>
                  <a:gd name="connsiteX16" fmla="*/ 11345 w 67218"/>
                  <a:gd name="connsiteY16" fmla="*/ 5935 h 74899"/>
                  <a:gd name="connsiteX17" fmla="*/ 3263 w 67218"/>
                  <a:gd name="connsiteY17" fmla="*/ 22187 h 74899"/>
                  <a:gd name="connsiteX18" fmla="*/ 9360 w 67218"/>
                  <a:gd name="connsiteY18" fmla="*/ 36319 h 74899"/>
                  <a:gd name="connsiteX19" fmla="*/ 28361 w 67218"/>
                  <a:gd name="connsiteY19" fmla="*/ 44374 h 74899"/>
                  <a:gd name="connsiteX20" fmla="*/ 39992 w 67218"/>
                  <a:gd name="connsiteY20" fmla="*/ 46777 h 74899"/>
                  <a:gd name="connsiteX21" fmla="*/ 46371 w 67218"/>
                  <a:gd name="connsiteY21" fmla="*/ 49321 h 74899"/>
                  <a:gd name="connsiteX22" fmla="*/ 48217 w 67218"/>
                  <a:gd name="connsiteY22" fmla="*/ 53419 h 74899"/>
                  <a:gd name="connsiteX23" fmla="*/ 45097 w 67218"/>
                  <a:gd name="connsiteY23" fmla="*/ 58930 h 74899"/>
                  <a:gd name="connsiteX24" fmla="*/ 35455 w 67218"/>
                  <a:gd name="connsiteY24" fmla="*/ 60768 h 74899"/>
                  <a:gd name="connsiteX25" fmla="*/ 23824 w 67218"/>
                  <a:gd name="connsiteY25" fmla="*/ 58365 h 74899"/>
                  <a:gd name="connsiteX26" fmla="*/ 19002 w 67218"/>
                  <a:gd name="connsiteY26" fmla="*/ 51017 h 74899"/>
                  <a:gd name="connsiteX27" fmla="*/ 0 w 67218"/>
                  <a:gd name="connsiteY27" fmla="*/ 51017 h 74899"/>
                  <a:gd name="connsiteX28" fmla="*/ 10209 w 67218"/>
                  <a:gd name="connsiteY28" fmla="*/ 68540 h 7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7218" h="74899">
                    <a:moveTo>
                      <a:pt x="10209" y="68540"/>
                    </a:moveTo>
                    <a:cubicBezTo>
                      <a:pt x="16449" y="72780"/>
                      <a:pt x="24864" y="74900"/>
                      <a:pt x="35455" y="74900"/>
                    </a:cubicBezTo>
                    <a:cubicBezTo>
                      <a:pt x="45569" y="74900"/>
                      <a:pt x="53369" y="72968"/>
                      <a:pt x="58851" y="69106"/>
                    </a:cubicBezTo>
                    <a:cubicBezTo>
                      <a:pt x="64432" y="65148"/>
                      <a:pt x="67218" y="59637"/>
                      <a:pt x="67218" y="52571"/>
                    </a:cubicBezTo>
                    <a:cubicBezTo>
                      <a:pt x="67218" y="47013"/>
                      <a:pt x="65329" y="42208"/>
                      <a:pt x="61546" y="38156"/>
                    </a:cubicBezTo>
                    <a:cubicBezTo>
                      <a:pt x="57858" y="34011"/>
                      <a:pt x="52376" y="31185"/>
                      <a:pt x="45097" y="29677"/>
                    </a:cubicBezTo>
                    <a:lnTo>
                      <a:pt x="32049" y="26992"/>
                    </a:lnTo>
                    <a:cubicBezTo>
                      <a:pt x="28552" y="26239"/>
                      <a:pt x="26047" y="25390"/>
                      <a:pt x="24535" y="24448"/>
                    </a:cubicBezTo>
                    <a:cubicBezTo>
                      <a:pt x="23019" y="23412"/>
                      <a:pt x="22264" y="22046"/>
                      <a:pt x="22264" y="20350"/>
                    </a:cubicBezTo>
                    <a:cubicBezTo>
                      <a:pt x="22264" y="18372"/>
                      <a:pt x="23162" y="16864"/>
                      <a:pt x="24960" y="15828"/>
                    </a:cubicBezTo>
                    <a:cubicBezTo>
                      <a:pt x="26849" y="14697"/>
                      <a:pt x="29687" y="14132"/>
                      <a:pt x="33466" y="14132"/>
                    </a:cubicBezTo>
                    <a:cubicBezTo>
                      <a:pt x="37626" y="14132"/>
                      <a:pt x="40841" y="14792"/>
                      <a:pt x="43112" y="16111"/>
                    </a:cubicBezTo>
                    <a:cubicBezTo>
                      <a:pt x="45378" y="17335"/>
                      <a:pt x="46704" y="19173"/>
                      <a:pt x="47081" y="21622"/>
                    </a:cubicBezTo>
                    <a:lnTo>
                      <a:pt x="66087" y="21622"/>
                    </a:lnTo>
                    <a:cubicBezTo>
                      <a:pt x="65519" y="14839"/>
                      <a:pt x="62399" y="9563"/>
                      <a:pt x="56727" y="5795"/>
                    </a:cubicBezTo>
                    <a:cubicBezTo>
                      <a:pt x="51051" y="1932"/>
                      <a:pt x="43441" y="0"/>
                      <a:pt x="33895" y="0"/>
                    </a:cubicBezTo>
                    <a:cubicBezTo>
                      <a:pt x="24249" y="0"/>
                      <a:pt x="16735" y="1978"/>
                      <a:pt x="11345" y="5935"/>
                    </a:cubicBezTo>
                    <a:cubicBezTo>
                      <a:pt x="5954" y="9798"/>
                      <a:pt x="3263" y="15216"/>
                      <a:pt x="3263" y="22187"/>
                    </a:cubicBezTo>
                    <a:cubicBezTo>
                      <a:pt x="3263" y="27934"/>
                      <a:pt x="5295" y="32645"/>
                      <a:pt x="9360" y="36319"/>
                    </a:cubicBezTo>
                    <a:cubicBezTo>
                      <a:pt x="13425" y="39899"/>
                      <a:pt x="19760" y="42584"/>
                      <a:pt x="28361" y="44374"/>
                    </a:cubicBezTo>
                    <a:lnTo>
                      <a:pt x="39992" y="46777"/>
                    </a:lnTo>
                    <a:cubicBezTo>
                      <a:pt x="43112" y="47436"/>
                      <a:pt x="45239" y="48284"/>
                      <a:pt x="46371" y="49321"/>
                    </a:cubicBezTo>
                    <a:cubicBezTo>
                      <a:pt x="47601" y="50263"/>
                      <a:pt x="48217" y="51629"/>
                      <a:pt x="48217" y="53419"/>
                    </a:cubicBezTo>
                    <a:cubicBezTo>
                      <a:pt x="48217" y="55774"/>
                      <a:pt x="47176" y="57611"/>
                      <a:pt x="45097" y="58930"/>
                    </a:cubicBezTo>
                    <a:cubicBezTo>
                      <a:pt x="43112" y="60155"/>
                      <a:pt x="39897" y="60768"/>
                      <a:pt x="35455" y="60768"/>
                    </a:cubicBezTo>
                    <a:cubicBezTo>
                      <a:pt x="30537" y="60768"/>
                      <a:pt x="26659" y="59967"/>
                      <a:pt x="23824" y="58365"/>
                    </a:cubicBezTo>
                    <a:cubicBezTo>
                      <a:pt x="21082" y="56669"/>
                      <a:pt x="19474" y="54220"/>
                      <a:pt x="19002" y="51017"/>
                    </a:cubicBezTo>
                    <a:lnTo>
                      <a:pt x="0" y="51017"/>
                    </a:lnTo>
                    <a:cubicBezTo>
                      <a:pt x="568" y="58460"/>
                      <a:pt x="3969" y="64301"/>
                      <a:pt x="10209" y="68540"/>
                    </a:cubicBezTo>
                    <a:close/>
                  </a:path>
                </a:pathLst>
              </a:custGeom>
              <a:solidFill>
                <a:srgbClr val="2F2722"/>
              </a:solidFill>
              <a:ln w="3962"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56E85EB9-14AF-504E-6111-528574A7C17A}"/>
                  </a:ext>
                </a:extLst>
              </p:cNvPr>
              <p:cNvSpPr/>
              <p:nvPr/>
            </p:nvSpPr>
            <p:spPr>
              <a:xfrm>
                <a:off x="5585564" y="5472892"/>
                <a:ext cx="118558" cy="73486"/>
              </a:xfrm>
              <a:custGeom>
                <a:avLst/>
                <a:gdLst>
                  <a:gd name="connsiteX0" fmla="*/ 0 w 118558"/>
                  <a:gd name="connsiteY0" fmla="*/ 1414 h 73486"/>
                  <a:gd name="connsiteX1" fmla="*/ 20847 w 118558"/>
                  <a:gd name="connsiteY1" fmla="*/ 1414 h 73486"/>
                  <a:gd name="connsiteX2" fmla="*/ 20847 w 118558"/>
                  <a:gd name="connsiteY2" fmla="*/ 14566 h 73486"/>
                  <a:gd name="connsiteX3" fmla="*/ 29640 w 118558"/>
                  <a:gd name="connsiteY3" fmla="*/ 4805 h 73486"/>
                  <a:gd name="connsiteX4" fmla="*/ 45950 w 118558"/>
                  <a:gd name="connsiteY4" fmla="*/ 0 h 73486"/>
                  <a:gd name="connsiteX5" fmla="*/ 63534 w 118558"/>
                  <a:gd name="connsiteY5" fmla="*/ 6360 h 73486"/>
                  <a:gd name="connsiteX6" fmla="*/ 68468 w 118558"/>
                  <a:gd name="connsiteY6" fmla="*/ 13910 h 73486"/>
                  <a:gd name="connsiteX7" fmla="*/ 77150 w 118558"/>
                  <a:gd name="connsiteY7" fmla="*/ 4805 h 73486"/>
                  <a:gd name="connsiteX8" fmla="*/ 94166 w 118558"/>
                  <a:gd name="connsiteY8" fmla="*/ 0 h 73486"/>
                  <a:gd name="connsiteX9" fmla="*/ 112176 w 118558"/>
                  <a:gd name="connsiteY9" fmla="*/ 6642 h 73486"/>
                  <a:gd name="connsiteX10" fmla="*/ 118559 w 118558"/>
                  <a:gd name="connsiteY10" fmla="*/ 23742 h 73486"/>
                  <a:gd name="connsiteX11" fmla="*/ 118559 w 118558"/>
                  <a:gd name="connsiteY11" fmla="*/ 73486 h 73486"/>
                  <a:gd name="connsiteX12" fmla="*/ 97286 w 118558"/>
                  <a:gd name="connsiteY12" fmla="*/ 73486 h 73486"/>
                  <a:gd name="connsiteX13" fmla="*/ 97286 w 118558"/>
                  <a:gd name="connsiteY13" fmla="*/ 27699 h 73486"/>
                  <a:gd name="connsiteX14" fmla="*/ 94309 w 118558"/>
                  <a:gd name="connsiteY14" fmla="*/ 19643 h 73486"/>
                  <a:gd name="connsiteX15" fmla="*/ 86224 w 118558"/>
                  <a:gd name="connsiteY15" fmla="*/ 16959 h 73486"/>
                  <a:gd name="connsiteX16" fmla="*/ 77856 w 118558"/>
                  <a:gd name="connsiteY16" fmla="*/ 19079 h 73486"/>
                  <a:gd name="connsiteX17" fmla="*/ 72045 w 118558"/>
                  <a:gd name="connsiteY17" fmla="*/ 24872 h 73486"/>
                  <a:gd name="connsiteX18" fmla="*/ 69917 w 118558"/>
                  <a:gd name="connsiteY18" fmla="*/ 33634 h 73486"/>
                  <a:gd name="connsiteX19" fmla="*/ 69917 w 118558"/>
                  <a:gd name="connsiteY19" fmla="*/ 73486 h 73486"/>
                  <a:gd name="connsiteX20" fmla="*/ 48645 w 118558"/>
                  <a:gd name="connsiteY20" fmla="*/ 73486 h 73486"/>
                  <a:gd name="connsiteX21" fmla="*/ 48645 w 118558"/>
                  <a:gd name="connsiteY21" fmla="*/ 27699 h 73486"/>
                  <a:gd name="connsiteX22" fmla="*/ 45664 w 118558"/>
                  <a:gd name="connsiteY22" fmla="*/ 19643 h 73486"/>
                  <a:gd name="connsiteX23" fmla="*/ 37582 w 118558"/>
                  <a:gd name="connsiteY23" fmla="*/ 16959 h 73486"/>
                  <a:gd name="connsiteX24" fmla="*/ 29215 w 118558"/>
                  <a:gd name="connsiteY24" fmla="*/ 19079 h 73486"/>
                  <a:gd name="connsiteX25" fmla="*/ 23400 w 118558"/>
                  <a:gd name="connsiteY25" fmla="*/ 24872 h 73486"/>
                  <a:gd name="connsiteX26" fmla="*/ 21272 w 118558"/>
                  <a:gd name="connsiteY26" fmla="*/ 33634 h 73486"/>
                  <a:gd name="connsiteX27" fmla="*/ 21272 w 118558"/>
                  <a:gd name="connsiteY27" fmla="*/ 73486 h 73486"/>
                  <a:gd name="connsiteX28" fmla="*/ 0 w 118558"/>
                  <a:gd name="connsiteY28" fmla="*/ 73486 h 73486"/>
                  <a:gd name="connsiteX29" fmla="*/ 0 w 118558"/>
                  <a:gd name="connsiteY29" fmla="*/ 1414 h 73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8558" h="73486">
                    <a:moveTo>
                      <a:pt x="0" y="1414"/>
                    </a:moveTo>
                    <a:lnTo>
                      <a:pt x="20847" y="1414"/>
                    </a:lnTo>
                    <a:lnTo>
                      <a:pt x="20847" y="14566"/>
                    </a:lnTo>
                    <a:cubicBezTo>
                      <a:pt x="23086" y="10593"/>
                      <a:pt x="26019" y="7339"/>
                      <a:pt x="29640" y="4805"/>
                    </a:cubicBezTo>
                    <a:cubicBezTo>
                      <a:pt x="34181" y="1602"/>
                      <a:pt x="39615" y="0"/>
                      <a:pt x="45950" y="0"/>
                    </a:cubicBezTo>
                    <a:cubicBezTo>
                      <a:pt x="53512" y="0"/>
                      <a:pt x="59374" y="2120"/>
                      <a:pt x="63534" y="6360"/>
                    </a:cubicBezTo>
                    <a:cubicBezTo>
                      <a:pt x="65761" y="8579"/>
                      <a:pt x="67405" y="11096"/>
                      <a:pt x="68468" y="13910"/>
                    </a:cubicBezTo>
                    <a:cubicBezTo>
                      <a:pt x="70687" y="10233"/>
                      <a:pt x="73581" y="7198"/>
                      <a:pt x="77150" y="4805"/>
                    </a:cubicBezTo>
                    <a:cubicBezTo>
                      <a:pt x="81877" y="1602"/>
                      <a:pt x="87549" y="0"/>
                      <a:pt x="94166" y="0"/>
                    </a:cubicBezTo>
                    <a:cubicBezTo>
                      <a:pt x="102014" y="0"/>
                      <a:pt x="108016" y="2214"/>
                      <a:pt x="112176" y="6642"/>
                    </a:cubicBezTo>
                    <a:cubicBezTo>
                      <a:pt x="116431" y="10976"/>
                      <a:pt x="118559" y="16676"/>
                      <a:pt x="118559" y="23742"/>
                    </a:cubicBezTo>
                    <a:lnTo>
                      <a:pt x="118559" y="73486"/>
                    </a:lnTo>
                    <a:lnTo>
                      <a:pt x="97286" y="73486"/>
                    </a:lnTo>
                    <a:lnTo>
                      <a:pt x="97286" y="27699"/>
                    </a:lnTo>
                    <a:cubicBezTo>
                      <a:pt x="97286" y="24024"/>
                      <a:pt x="96294" y="21340"/>
                      <a:pt x="94309" y="19643"/>
                    </a:cubicBezTo>
                    <a:cubicBezTo>
                      <a:pt x="92416" y="17854"/>
                      <a:pt x="89725" y="16959"/>
                      <a:pt x="86224" y="16959"/>
                    </a:cubicBezTo>
                    <a:cubicBezTo>
                      <a:pt x="83199" y="16959"/>
                      <a:pt x="80412" y="17665"/>
                      <a:pt x="77856" y="19079"/>
                    </a:cubicBezTo>
                    <a:cubicBezTo>
                      <a:pt x="75399" y="20397"/>
                      <a:pt x="73462" y="22329"/>
                      <a:pt x="72045" y="24872"/>
                    </a:cubicBezTo>
                    <a:cubicBezTo>
                      <a:pt x="70624" y="27322"/>
                      <a:pt x="69917" y="30243"/>
                      <a:pt x="69917" y="33634"/>
                    </a:cubicBezTo>
                    <a:lnTo>
                      <a:pt x="69917" y="73486"/>
                    </a:lnTo>
                    <a:lnTo>
                      <a:pt x="48645" y="73486"/>
                    </a:lnTo>
                    <a:lnTo>
                      <a:pt x="48645" y="27699"/>
                    </a:lnTo>
                    <a:cubicBezTo>
                      <a:pt x="48645" y="24024"/>
                      <a:pt x="47653" y="21340"/>
                      <a:pt x="45664" y="19643"/>
                    </a:cubicBezTo>
                    <a:cubicBezTo>
                      <a:pt x="43775" y="17854"/>
                      <a:pt x="41079" y="16959"/>
                      <a:pt x="37582" y="16959"/>
                    </a:cubicBezTo>
                    <a:cubicBezTo>
                      <a:pt x="34558" y="16959"/>
                      <a:pt x="31767" y="17665"/>
                      <a:pt x="29215" y="19079"/>
                    </a:cubicBezTo>
                    <a:cubicBezTo>
                      <a:pt x="26758" y="20397"/>
                      <a:pt x="24821" y="22329"/>
                      <a:pt x="23400" y="24872"/>
                    </a:cubicBezTo>
                    <a:cubicBezTo>
                      <a:pt x="21983" y="27322"/>
                      <a:pt x="21272" y="30243"/>
                      <a:pt x="21272" y="33634"/>
                    </a:cubicBezTo>
                    <a:lnTo>
                      <a:pt x="21272" y="73486"/>
                    </a:lnTo>
                    <a:lnTo>
                      <a:pt x="0" y="73486"/>
                    </a:lnTo>
                    <a:lnTo>
                      <a:pt x="0" y="1414"/>
                    </a:lnTo>
                    <a:close/>
                  </a:path>
                </a:pathLst>
              </a:custGeom>
              <a:solidFill>
                <a:srgbClr val="2F2722"/>
              </a:solidFill>
              <a:ln w="3962"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65766639-4FB3-5A97-0361-E32D6F62720D}"/>
                  </a:ext>
                </a:extLst>
              </p:cNvPr>
              <p:cNvSpPr/>
              <p:nvPr/>
            </p:nvSpPr>
            <p:spPr>
              <a:xfrm>
                <a:off x="5500857" y="5474306"/>
                <a:ext cx="70480" cy="73486"/>
              </a:xfrm>
              <a:custGeom>
                <a:avLst/>
                <a:gdLst>
                  <a:gd name="connsiteX0" fmla="*/ 24249 w 70480"/>
                  <a:gd name="connsiteY0" fmla="*/ 73486 h 73486"/>
                  <a:gd name="connsiteX1" fmla="*/ 11059 w 70480"/>
                  <a:gd name="connsiteY1" fmla="*/ 70236 h 73486"/>
                  <a:gd name="connsiteX2" fmla="*/ 2834 w 70480"/>
                  <a:gd name="connsiteY2" fmla="*/ 61333 h 73486"/>
                  <a:gd name="connsiteX3" fmla="*/ 0 w 70480"/>
                  <a:gd name="connsiteY3" fmla="*/ 48755 h 73486"/>
                  <a:gd name="connsiteX4" fmla="*/ 0 w 70480"/>
                  <a:gd name="connsiteY4" fmla="*/ 0 h 73486"/>
                  <a:gd name="connsiteX5" fmla="*/ 21272 w 70480"/>
                  <a:gd name="connsiteY5" fmla="*/ 0 h 73486"/>
                  <a:gd name="connsiteX6" fmla="*/ 21272 w 70480"/>
                  <a:gd name="connsiteY6" fmla="*/ 44657 h 73486"/>
                  <a:gd name="connsiteX7" fmla="*/ 24249 w 70480"/>
                  <a:gd name="connsiteY7" fmla="*/ 53560 h 73486"/>
                  <a:gd name="connsiteX8" fmla="*/ 32617 w 70480"/>
                  <a:gd name="connsiteY8" fmla="*/ 56528 h 73486"/>
                  <a:gd name="connsiteX9" fmla="*/ 41123 w 70480"/>
                  <a:gd name="connsiteY9" fmla="*/ 54267 h 73486"/>
                  <a:gd name="connsiteX10" fmla="*/ 46938 w 70480"/>
                  <a:gd name="connsiteY10" fmla="*/ 48049 h 73486"/>
                  <a:gd name="connsiteX11" fmla="*/ 49209 w 70480"/>
                  <a:gd name="connsiteY11" fmla="*/ 38722 h 73486"/>
                  <a:gd name="connsiteX12" fmla="*/ 49209 w 70480"/>
                  <a:gd name="connsiteY12" fmla="*/ 0 h 73486"/>
                  <a:gd name="connsiteX13" fmla="*/ 70481 w 70480"/>
                  <a:gd name="connsiteY13" fmla="*/ 0 h 73486"/>
                  <a:gd name="connsiteX14" fmla="*/ 70481 w 70480"/>
                  <a:gd name="connsiteY14" fmla="*/ 72073 h 73486"/>
                  <a:gd name="connsiteX15" fmla="*/ 49634 w 70480"/>
                  <a:gd name="connsiteY15" fmla="*/ 72073 h 73486"/>
                  <a:gd name="connsiteX16" fmla="*/ 49634 w 70480"/>
                  <a:gd name="connsiteY16" fmla="*/ 58869 h 73486"/>
                  <a:gd name="connsiteX17" fmla="*/ 40698 w 70480"/>
                  <a:gd name="connsiteY17" fmla="*/ 68682 h 73486"/>
                  <a:gd name="connsiteX18" fmla="*/ 24249 w 70480"/>
                  <a:gd name="connsiteY18" fmla="*/ 73486 h 73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480" h="73486">
                    <a:moveTo>
                      <a:pt x="24249" y="73486"/>
                    </a:moveTo>
                    <a:cubicBezTo>
                      <a:pt x="19144" y="73486"/>
                      <a:pt x="14746" y="72403"/>
                      <a:pt x="11059" y="70236"/>
                    </a:cubicBezTo>
                    <a:cubicBezTo>
                      <a:pt x="7466" y="67975"/>
                      <a:pt x="4728" y="65007"/>
                      <a:pt x="2834" y="61333"/>
                    </a:cubicBezTo>
                    <a:cubicBezTo>
                      <a:pt x="945" y="57564"/>
                      <a:pt x="0" y="53372"/>
                      <a:pt x="0" y="48755"/>
                    </a:cubicBezTo>
                    <a:lnTo>
                      <a:pt x="0" y="0"/>
                    </a:lnTo>
                    <a:lnTo>
                      <a:pt x="21272" y="0"/>
                    </a:lnTo>
                    <a:lnTo>
                      <a:pt x="21272" y="44657"/>
                    </a:lnTo>
                    <a:cubicBezTo>
                      <a:pt x="21272" y="48614"/>
                      <a:pt x="22264" y="51582"/>
                      <a:pt x="24249" y="53560"/>
                    </a:cubicBezTo>
                    <a:cubicBezTo>
                      <a:pt x="26234" y="55538"/>
                      <a:pt x="29024" y="56528"/>
                      <a:pt x="32617" y="56528"/>
                    </a:cubicBezTo>
                    <a:cubicBezTo>
                      <a:pt x="35832" y="56528"/>
                      <a:pt x="38666" y="55774"/>
                      <a:pt x="41123" y="54267"/>
                    </a:cubicBezTo>
                    <a:cubicBezTo>
                      <a:pt x="43584" y="52759"/>
                      <a:pt x="45521" y="50687"/>
                      <a:pt x="46938" y="48049"/>
                    </a:cubicBezTo>
                    <a:cubicBezTo>
                      <a:pt x="48451" y="45317"/>
                      <a:pt x="49209" y="42208"/>
                      <a:pt x="49209" y="38722"/>
                    </a:cubicBezTo>
                    <a:lnTo>
                      <a:pt x="49209" y="0"/>
                    </a:lnTo>
                    <a:lnTo>
                      <a:pt x="70481" y="0"/>
                    </a:lnTo>
                    <a:lnTo>
                      <a:pt x="70481" y="72073"/>
                    </a:lnTo>
                    <a:lnTo>
                      <a:pt x="49634" y="72073"/>
                    </a:lnTo>
                    <a:lnTo>
                      <a:pt x="49634" y="58869"/>
                    </a:lnTo>
                    <a:cubicBezTo>
                      <a:pt x="47379" y="62798"/>
                      <a:pt x="44402" y="66069"/>
                      <a:pt x="40698" y="68682"/>
                    </a:cubicBezTo>
                    <a:cubicBezTo>
                      <a:pt x="36161" y="71885"/>
                      <a:pt x="30680" y="73486"/>
                      <a:pt x="24249" y="73486"/>
                    </a:cubicBezTo>
                    <a:close/>
                  </a:path>
                </a:pathLst>
              </a:custGeom>
              <a:solidFill>
                <a:srgbClr val="2F2722"/>
              </a:solidFill>
              <a:ln w="3962"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2580FC8-1188-BF20-D79E-E300D86CA2A8}"/>
                  </a:ext>
                </a:extLst>
              </p:cNvPr>
              <p:cNvSpPr/>
              <p:nvPr/>
            </p:nvSpPr>
            <p:spPr>
              <a:xfrm>
                <a:off x="5222640" y="5472892"/>
                <a:ext cx="79983" cy="74899"/>
              </a:xfrm>
              <a:custGeom>
                <a:avLst/>
                <a:gdLst>
                  <a:gd name="connsiteX0" fmla="*/ 39992 w 79983"/>
                  <a:gd name="connsiteY0" fmla="*/ 74900 h 74899"/>
                  <a:gd name="connsiteX1" fmla="*/ 19006 w 79983"/>
                  <a:gd name="connsiteY1" fmla="*/ 70236 h 74899"/>
                  <a:gd name="connsiteX2" fmla="*/ 4966 w 79983"/>
                  <a:gd name="connsiteY2" fmla="*/ 56952 h 74899"/>
                  <a:gd name="connsiteX3" fmla="*/ 0 w 79983"/>
                  <a:gd name="connsiteY3" fmla="*/ 37167 h 74899"/>
                  <a:gd name="connsiteX4" fmla="*/ 4966 w 79983"/>
                  <a:gd name="connsiteY4" fmla="*/ 17665 h 74899"/>
                  <a:gd name="connsiteX5" fmla="*/ 19006 w 79983"/>
                  <a:gd name="connsiteY5" fmla="*/ 4664 h 74899"/>
                  <a:gd name="connsiteX6" fmla="*/ 39992 w 79983"/>
                  <a:gd name="connsiteY6" fmla="*/ 0 h 74899"/>
                  <a:gd name="connsiteX7" fmla="*/ 60982 w 79983"/>
                  <a:gd name="connsiteY7" fmla="*/ 4664 h 74899"/>
                  <a:gd name="connsiteX8" fmla="*/ 75022 w 79983"/>
                  <a:gd name="connsiteY8" fmla="*/ 17665 h 74899"/>
                  <a:gd name="connsiteX9" fmla="*/ 79984 w 79983"/>
                  <a:gd name="connsiteY9" fmla="*/ 37167 h 74899"/>
                  <a:gd name="connsiteX10" fmla="*/ 74879 w 79983"/>
                  <a:gd name="connsiteY10" fmla="*/ 56952 h 74899"/>
                  <a:gd name="connsiteX11" fmla="*/ 60839 w 79983"/>
                  <a:gd name="connsiteY11" fmla="*/ 70236 h 74899"/>
                  <a:gd name="connsiteX12" fmla="*/ 39992 w 79983"/>
                  <a:gd name="connsiteY12" fmla="*/ 74900 h 74899"/>
                  <a:gd name="connsiteX13" fmla="*/ 39992 w 79983"/>
                  <a:gd name="connsiteY13" fmla="*/ 58224 h 74899"/>
                  <a:gd name="connsiteX14" fmla="*/ 48927 w 79983"/>
                  <a:gd name="connsiteY14" fmla="*/ 55680 h 74899"/>
                  <a:gd name="connsiteX15" fmla="*/ 55449 w 79983"/>
                  <a:gd name="connsiteY15" fmla="*/ 48473 h 74899"/>
                  <a:gd name="connsiteX16" fmla="*/ 57862 w 79983"/>
                  <a:gd name="connsiteY16" fmla="*/ 37026 h 74899"/>
                  <a:gd name="connsiteX17" fmla="*/ 52615 w 79983"/>
                  <a:gd name="connsiteY17" fmla="*/ 22046 h 74899"/>
                  <a:gd name="connsiteX18" fmla="*/ 39992 w 79983"/>
                  <a:gd name="connsiteY18" fmla="*/ 16676 h 74899"/>
                  <a:gd name="connsiteX19" fmla="*/ 27230 w 79983"/>
                  <a:gd name="connsiteY19" fmla="*/ 22046 h 74899"/>
                  <a:gd name="connsiteX20" fmla="*/ 22126 w 79983"/>
                  <a:gd name="connsiteY20" fmla="*/ 37026 h 74899"/>
                  <a:gd name="connsiteX21" fmla="*/ 24535 w 79983"/>
                  <a:gd name="connsiteY21" fmla="*/ 48473 h 74899"/>
                  <a:gd name="connsiteX22" fmla="*/ 30918 w 79983"/>
                  <a:gd name="connsiteY22" fmla="*/ 55680 h 74899"/>
                  <a:gd name="connsiteX23" fmla="*/ 39992 w 79983"/>
                  <a:gd name="connsiteY23" fmla="*/ 58224 h 7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83" h="74899">
                    <a:moveTo>
                      <a:pt x="39992" y="74900"/>
                    </a:moveTo>
                    <a:cubicBezTo>
                      <a:pt x="32049" y="74900"/>
                      <a:pt x="25055" y="73345"/>
                      <a:pt x="19006" y="70236"/>
                    </a:cubicBezTo>
                    <a:cubicBezTo>
                      <a:pt x="13047" y="67033"/>
                      <a:pt x="8368" y="62605"/>
                      <a:pt x="4966" y="56952"/>
                    </a:cubicBezTo>
                    <a:cubicBezTo>
                      <a:pt x="1655" y="51205"/>
                      <a:pt x="0" y="44610"/>
                      <a:pt x="0" y="37167"/>
                    </a:cubicBezTo>
                    <a:cubicBezTo>
                      <a:pt x="0" y="29725"/>
                      <a:pt x="1655" y="23224"/>
                      <a:pt x="4966" y="17665"/>
                    </a:cubicBezTo>
                    <a:cubicBezTo>
                      <a:pt x="8368" y="12106"/>
                      <a:pt x="13047" y="7773"/>
                      <a:pt x="19006" y="4664"/>
                    </a:cubicBezTo>
                    <a:cubicBezTo>
                      <a:pt x="25055" y="1555"/>
                      <a:pt x="32049" y="0"/>
                      <a:pt x="39992" y="0"/>
                    </a:cubicBezTo>
                    <a:cubicBezTo>
                      <a:pt x="48030" y="0"/>
                      <a:pt x="55024" y="1555"/>
                      <a:pt x="60982" y="4664"/>
                    </a:cubicBezTo>
                    <a:cubicBezTo>
                      <a:pt x="67032" y="7773"/>
                      <a:pt x="71711" y="12106"/>
                      <a:pt x="75022" y="17665"/>
                    </a:cubicBezTo>
                    <a:cubicBezTo>
                      <a:pt x="78328" y="23224"/>
                      <a:pt x="79984" y="29725"/>
                      <a:pt x="79984" y="37167"/>
                    </a:cubicBezTo>
                    <a:cubicBezTo>
                      <a:pt x="79984" y="44610"/>
                      <a:pt x="78281" y="51205"/>
                      <a:pt x="74879" y="56952"/>
                    </a:cubicBezTo>
                    <a:cubicBezTo>
                      <a:pt x="71569" y="62605"/>
                      <a:pt x="66889" y="67033"/>
                      <a:pt x="60839" y="70236"/>
                    </a:cubicBezTo>
                    <a:cubicBezTo>
                      <a:pt x="54885" y="73345"/>
                      <a:pt x="47935" y="74900"/>
                      <a:pt x="39992" y="74900"/>
                    </a:cubicBezTo>
                    <a:close/>
                    <a:moveTo>
                      <a:pt x="39992" y="58224"/>
                    </a:moveTo>
                    <a:cubicBezTo>
                      <a:pt x="43302" y="58224"/>
                      <a:pt x="46279" y="57376"/>
                      <a:pt x="48927" y="55680"/>
                    </a:cubicBezTo>
                    <a:cubicBezTo>
                      <a:pt x="51670" y="53984"/>
                      <a:pt x="53845" y="51582"/>
                      <a:pt x="55449" y="48473"/>
                    </a:cubicBezTo>
                    <a:cubicBezTo>
                      <a:pt x="57056" y="45270"/>
                      <a:pt x="57862" y="41454"/>
                      <a:pt x="57862" y="37026"/>
                    </a:cubicBezTo>
                    <a:cubicBezTo>
                      <a:pt x="57862" y="30525"/>
                      <a:pt x="56112" y="25532"/>
                      <a:pt x="52615" y="22046"/>
                    </a:cubicBezTo>
                    <a:cubicBezTo>
                      <a:pt x="49209" y="18466"/>
                      <a:pt x="45005" y="16676"/>
                      <a:pt x="39992" y="16676"/>
                    </a:cubicBezTo>
                    <a:cubicBezTo>
                      <a:pt x="34982" y="16676"/>
                      <a:pt x="30727" y="18466"/>
                      <a:pt x="27230" y="22046"/>
                    </a:cubicBezTo>
                    <a:cubicBezTo>
                      <a:pt x="23824" y="25626"/>
                      <a:pt x="22126" y="30619"/>
                      <a:pt x="22126" y="37026"/>
                    </a:cubicBezTo>
                    <a:cubicBezTo>
                      <a:pt x="22126" y="41454"/>
                      <a:pt x="22927" y="45270"/>
                      <a:pt x="24535" y="48473"/>
                    </a:cubicBezTo>
                    <a:cubicBezTo>
                      <a:pt x="26143" y="51582"/>
                      <a:pt x="28270" y="53984"/>
                      <a:pt x="30918" y="55680"/>
                    </a:cubicBezTo>
                    <a:cubicBezTo>
                      <a:pt x="33657" y="57376"/>
                      <a:pt x="36685" y="58224"/>
                      <a:pt x="39992" y="58224"/>
                    </a:cubicBezTo>
                    <a:close/>
                  </a:path>
                </a:pathLst>
              </a:custGeom>
              <a:solidFill>
                <a:srgbClr val="2F2722"/>
              </a:solidFill>
              <a:ln w="3962"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26BBBB8A-BCE4-7804-15F1-B36285C26A96}"/>
                  </a:ext>
                </a:extLst>
              </p:cNvPr>
              <p:cNvSpPr/>
              <p:nvPr/>
            </p:nvSpPr>
            <p:spPr>
              <a:xfrm>
                <a:off x="5136995" y="5472892"/>
                <a:ext cx="77146" cy="103870"/>
              </a:xfrm>
              <a:custGeom>
                <a:avLst/>
                <a:gdLst>
                  <a:gd name="connsiteX0" fmla="*/ 13898 w 77146"/>
                  <a:gd name="connsiteY0" fmla="*/ 97511 h 103870"/>
                  <a:gd name="connsiteX1" fmla="*/ 38433 w 77146"/>
                  <a:gd name="connsiteY1" fmla="*/ 103870 h 103870"/>
                  <a:gd name="connsiteX2" fmla="*/ 66795 w 77146"/>
                  <a:gd name="connsiteY2" fmla="*/ 94826 h 103870"/>
                  <a:gd name="connsiteX3" fmla="*/ 77147 w 77146"/>
                  <a:gd name="connsiteY3" fmla="*/ 70377 h 103870"/>
                  <a:gd name="connsiteX4" fmla="*/ 77147 w 77146"/>
                  <a:gd name="connsiteY4" fmla="*/ 1414 h 103870"/>
                  <a:gd name="connsiteX5" fmla="*/ 56299 w 77146"/>
                  <a:gd name="connsiteY5" fmla="*/ 1414 h 103870"/>
                  <a:gd name="connsiteX6" fmla="*/ 56299 w 77146"/>
                  <a:gd name="connsiteY6" fmla="*/ 13739 h 103870"/>
                  <a:gd name="connsiteX7" fmla="*/ 49635 w 77146"/>
                  <a:gd name="connsiteY7" fmla="*/ 4805 h 103870"/>
                  <a:gd name="connsiteX8" fmla="*/ 33043 w 77146"/>
                  <a:gd name="connsiteY8" fmla="*/ 0 h 103870"/>
                  <a:gd name="connsiteX9" fmla="*/ 15599 w 77146"/>
                  <a:gd name="connsiteY9" fmla="*/ 4522 h 103870"/>
                  <a:gd name="connsiteX10" fmla="*/ 4112 w 77146"/>
                  <a:gd name="connsiteY10" fmla="*/ 17241 h 103870"/>
                  <a:gd name="connsiteX11" fmla="*/ 0 w 77146"/>
                  <a:gd name="connsiteY11" fmla="*/ 36461 h 103870"/>
                  <a:gd name="connsiteX12" fmla="*/ 3971 w 77146"/>
                  <a:gd name="connsiteY12" fmla="*/ 55398 h 103870"/>
                  <a:gd name="connsiteX13" fmla="*/ 15032 w 77146"/>
                  <a:gd name="connsiteY13" fmla="*/ 67975 h 103870"/>
                  <a:gd name="connsiteX14" fmla="*/ 31907 w 77146"/>
                  <a:gd name="connsiteY14" fmla="*/ 72356 h 103870"/>
                  <a:gd name="connsiteX15" fmla="*/ 48785 w 77146"/>
                  <a:gd name="connsiteY15" fmla="*/ 67834 h 103870"/>
                  <a:gd name="connsiteX16" fmla="*/ 55875 w 77146"/>
                  <a:gd name="connsiteY16" fmla="*/ 59234 h 103870"/>
                  <a:gd name="connsiteX17" fmla="*/ 55875 w 77146"/>
                  <a:gd name="connsiteY17" fmla="*/ 70660 h 103870"/>
                  <a:gd name="connsiteX18" fmla="*/ 51481 w 77146"/>
                  <a:gd name="connsiteY18" fmla="*/ 82107 h 103870"/>
                  <a:gd name="connsiteX19" fmla="*/ 37441 w 77146"/>
                  <a:gd name="connsiteY19" fmla="*/ 85781 h 103870"/>
                  <a:gd name="connsiteX20" fmla="*/ 27795 w 77146"/>
                  <a:gd name="connsiteY20" fmla="*/ 84368 h 103870"/>
                  <a:gd name="connsiteX21" fmla="*/ 22972 w 77146"/>
                  <a:gd name="connsiteY21" fmla="*/ 80270 h 103870"/>
                  <a:gd name="connsiteX22" fmla="*/ 2836 w 77146"/>
                  <a:gd name="connsiteY22" fmla="*/ 80270 h 103870"/>
                  <a:gd name="connsiteX23" fmla="*/ 13898 w 77146"/>
                  <a:gd name="connsiteY23" fmla="*/ 97511 h 103870"/>
                  <a:gd name="connsiteX24" fmla="*/ 51481 w 77146"/>
                  <a:gd name="connsiteY24" fmla="*/ 51017 h 103870"/>
                  <a:gd name="connsiteX25" fmla="*/ 39283 w 77146"/>
                  <a:gd name="connsiteY25" fmla="*/ 56104 h 103870"/>
                  <a:gd name="connsiteX26" fmla="*/ 26803 w 77146"/>
                  <a:gd name="connsiteY26" fmla="*/ 51017 h 103870"/>
                  <a:gd name="connsiteX27" fmla="*/ 22123 w 77146"/>
                  <a:gd name="connsiteY27" fmla="*/ 36319 h 103870"/>
                  <a:gd name="connsiteX28" fmla="*/ 26803 w 77146"/>
                  <a:gd name="connsiteY28" fmla="*/ 21480 h 103870"/>
                  <a:gd name="connsiteX29" fmla="*/ 39001 w 77146"/>
                  <a:gd name="connsiteY29" fmla="*/ 16252 h 103870"/>
                  <a:gd name="connsiteX30" fmla="*/ 51338 w 77146"/>
                  <a:gd name="connsiteY30" fmla="*/ 21480 h 103870"/>
                  <a:gd name="connsiteX31" fmla="*/ 56160 w 77146"/>
                  <a:gd name="connsiteY31" fmla="*/ 36178 h 103870"/>
                  <a:gd name="connsiteX32" fmla="*/ 51481 w 77146"/>
                  <a:gd name="connsiteY32" fmla="*/ 51017 h 10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7146" h="103870">
                    <a:moveTo>
                      <a:pt x="13898" y="97511"/>
                    </a:moveTo>
                    <a:cubicBezTo>
                      <a:pt x="20233" y="101750"/>
                      <a:pt x="28410" y="103870"/>
                      <a:pt x="38433" y="103870"/>
                    </a:cubicBezTo>
                    <a:cubicBezTo>
                      <a:pt x="50441" y="103870"/>
                      <a:pt x="59892" y="100855"/>
                      <a:pt x="66795" y="94826"/>
                    </a:cubicBezTo>
                    <a:cubicBezTo>
                      <a:pt x="73697" y="88890"/>
                      <a:pt x="77147" y="80741"/>
                      <a:pt x="77147" y="70377"/>
                    </a:cubicBezTo>
                    <a:lnTo>
                      <a:pt x="77147" y="1414"/>
                    </a:lnTo>
                    <a:lnTo>
                      <a:pt x="56299" y="1414"/>
                    </a:lnTo>
                    <a:lnTo>
                      <a:pt x="56299" y="13739"/>
                    </a:lnTo>
                    <a:cubicBezTo>
                      <a:pt x="55041" y="10129"/>
                      <a:pt x="52822" y="7151"/>
                      <a:pt x="49635" y="4805"/>
                    </a:cubicBezTo>
                    <a:cubicBezTo>
                      <a:pt x="45380" y="1602"/>
                      <a:pt x="39850" y="0"/>
                      <a:pt x="33043" y="0"/>
                    </a:cubicBezTo>
                    <a:cubicBezTo>
                      <a:pt x="26426" y="0"/>
                      <a:pt x="20610" y="1508"/>
                      <a:pt x="15599" y="4522"/>
                    </a:cubicBezTo>
                    <a:cubicBezTo>
                      <a:pt x="10683" y="7537"/>
                      <a:pt x="6854" y="11777"/>
                      <a:pt x="4112" y="17241"/>
                    </a:cubicBezTo>
                    <a:cubicBezTo>
                      <a:pt x="1371" y="22706"/>
                      <a:pt x="0" y="29112"/>
                      <a:pt x="0" y="36461"/>
                    </a:cubicBezTo>
                    <a:cubicBezTo>
                      <a:pt x="0" y="43715"/>
                      <a:pt x="1323" y="50027"/>
                      <a:pt x="3971" y="55398"/>
                    </a:cubicBezTo>
                    <a:cubicBezTo>
                      <a:pt x="6618" y="60768"/>
                      <a:pt x="10305" y="64960"/>
                      <a:pt x="15032" y="67975"/>
                    </a:cubicBezTo>
                    <a:cubicBezTo>
                      <a:pt x="19852" y="70895"/>
                      <a:pt x="25481" y="72356"/>
                      <a:pt x="31907" y="72356"/>
                    </a:cubicBezTo>
                    <a:cubicBezTo>
                      <a:pt x="38620" y="72356"/>
                      <a:pt x="44244" y="70848"/>
                      <a:pt x="48785" y="67834"/>
                    </a:cubicBezTo>
                    <a:cubicBezTo>
                      <a:pt x="52116" y="65551"/>
                      <a:pt x="54481" y="62684"/>
                      <a:pt x="55875" y="59234"/>
                    </a:cubicBezTo>
                    <a:lnTo>
                      <a:pt x="55875" y="70660"/>
                    </a:lnTo>
                    <a:cubicBezTo>
                      <a:pt x="55875" y="75842"/>
                      <a:pt x="54410" y="79657"/>
                      <a:pt x="51481" y="82107"/>
                    </a:cubicBezTo>
                    <a:cubicBezTo>
                      <a:pt x="48547" y="84556"/>
                      <a:pt x="43867" y="85781"/>
                      <a:pt x="37441" y="85781"/>
                    </a:cubicBezTo>
                    <a:cubicBezTo>
                      <a:pt x="33563" y="85781"/>
                      <a:pt x="30347" y="85310"/>
                      <a:pt x="27795" y="84368"/>
                    </a:cubicBezTo>
                    <a:cubicBezTo>
                      <a:pt x="25338" y="83426"/>
                      <a:pt x="23730" y="82060"/>
                      <a:pt x="22972" y="80270"/>
                    </a:cubicBezTo>
                    <a:lnTo>
                      <a:pt x="2836" y="80270"/>
                    </a:lnTo>
                    <a:cubicBezTo>
                      <a:pt x="3971" y="87524"/>
                      <a:pt x="7658" y="93271"/>
                      <a:pt x="13898" y="97511"/>
                    </a:cubicBezTo>
                    <a:close/>
                    <a:moveTo>
                      <a:pt x="51481" y="51017"/>
                    </a:moveTo>
                    <a:cubicBezTo>
                      <a:pt x="48361" y="54408"/>
                      <a:pt x="44292" y="56104"/>
                      <a:pt x="39283" y="56104"/>
                    </a:cubicBezTo>
                    <a:cubicBezTo>
                      <a:pt x="34178" y="56104"/>
                      <a:pt x="30018" y="54408"/>
                      <a:pt x="26803" y="51017"/>
                    </a:cubicBezTo>
                    <a:cubicBezTo>
                      <a:pt x="23683" y="47625"/>
                      <a:pt x="22123" y="42726"/>
                      <a:pt x="22123" y="36319"/>
                    </a:cubicBezTo>
                    <a:cubicBezTo>
                      <a:pt x="22123" y="29913"/>
                      <a:pt x="23683" y="24967"/>
                      <a:pt x="26803" y="21480"/>
                    </a:cubicBezTo>
                    <a:cubicBezTo>
                      <a:pt x="30018" y="17995"/>
                      <a:pt x="34083" y="16252"/>
                      <a:pt x="39001" y="16252"/>
                    </a:cubicBezTo>
                    <a:cubicBezTo>
                      <a:pt x="44105" y="16252"/>
                      <a:pt x="48218" y="17995"/>
                      <a:pt x="51338" y="21480"/>
                    </a:cubicBezTo>
                    <a:cubicBezTo>
                      <a:pt x="54553" y="24872"/>
                      <a:pt x="56160" y="29771"/>
                      <a:pt x="56160" y="36178"/>
                    </a:cubicBezTo>
                    <a:cubicBezTo>
                      <a:pt x="56160" y="42584"/>
                      <a:pt x="54600" y="47531"/>
                      <a:pt x="51481" y="51017"/>
                    </a:cubicBezTo>
                    <a:close/>
                  </a:path>
                </a:pathLst>
              </a:custGeom>
              <a:solidFill>
                <a:srgbClr val="2F2722"/>
              </a:solidFill>
              <a:ln w="3962"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842F0742-DB05-12F9-2B31-F0C42EACD6B5}"/>
                  </a:ext>
                </a:extLst>
              </p:cNvPr>
              <p:cNvSpPr/>
              <p:nvPr/>
            </p:nvSpPr>
            <p:spPr>
              <a:xfrm>
                <a:off x="5052984" y="5472892"/>
                <a:ext cx="79983" cy="74899"/>
              </a:xfrm>
              <a:custGeom>
                <a:avLst/>
                <a:gdLst>
                  <a:gd name="connsiteX0" fmla="*/ 39992 w 79983"/>
                  <a:gd name="connsiteY0" fmla="*/ 74900 h 74899"/>
                  <a:gd name="connsiteX1" fmla="*/ 19003 w 79983"/>
                  <a:gd name="connsiteY1" fmla="*/ 70236 h 74899"/>
                  <a:gd name="connsiteX2" fmla="*/ 4964 w 79983"/>
                  <a:gd name="connsiteY2" fmla="*/ 56952 h 74899"/>
                  <a:gd name="connsiteX3" fmla="*/ 0 w 79983"/>
                  <a:gd name="connsiteY3" fmla="*/ 37167 h 74899"/>
                  <a:gd name="connsiteX4" fmla="*/ 4964 w 79983"/>
                  <a:gd name="connsiteY4" fmla="*/ 17665 h 74899"/>
                  <a:gd name="connsiteX5" fmla="*/ 19003 w 79983"/>
                  <a:gd name="connsiteY5" fmla="*/ 4664 h 74899"/>
                  <a:gd name="connsiteX6" fmla="*/ 39992 w 79983"/>
                  <a:gd name="connsiteY6" fmla="*/ 0 h 74899"/>
                  <a:gd name="connsiteX7" fmla="*/ 60981 w 79983"/>
                  <a:gd name="connsiteY7" fmla="*/ 4664 h 74899"/>
                  <a:gd name="connsiteX8" fmla="*/ 75020 w 79983"/>
                  <a:gd name="connsiteY8" fmla="*/ 17665 h 74899"/>
                  <a:gd name="connsiteX9" fmla="*/ 79984 w 79983"/>
                  <a:gd name="connsiteY9" fmla="*/ 37167 h 74899"/>
                  <a:gd name="connsiteX10" fmla="*/ 74878 w 79983"/>
                  <a:gd name="connsiteY10" fmla="*/ 56952 h 74899"/>
                  <a:gd name="connsiteX11" fmla="*/ 60839 w 79983"/>
                  <a:gd name="connsiteY11" fmla="*/ 70236 h 74899"/>
                  <a:gd name="connsiteX12" fmla="*/ 39992 w 79983"/>
                  <a:gd name="connsiteY12" fmla="*/ 74900 h 74899"/>
                  <a:gd name="connsiteX13" fmla="*/ 39992 w 79983"/>
                  <a:gd name="connsiteY13" fmla="*/ 58224 h 74899"/>
                  <a:gd name="connsiteX14" fmla="*/ 48926 w 79983"/>
                  <a:gd name="connsiteY14" fmla="*/ 55680 h 74899"/>
                  <a:gd name="connsiteX15" fmla="*/ 55450 w 79983"/>
                  <a:gd name="connsiteY15" fmla="*/ 48473 h 74899"/>
                  <a:gd name="connsiteX16" fmla="*/ 57861 w 79983"/>
                  <a:gd name="connsiteY16" fmla="*/ 37026 h 74899"/>
                  <a:gd name="connsiteX17" fmla="*/ 52613 w 79983"/>
                  <a:gd name="connsiteY17" fmla="*/ 22046 h 74899"/>
                  <a:gd name="connsiteX18" fmla="*/ 39992 w 79983"/>
                  <a:gd name="connsiteY18" fmla="*/ 16676 h 74899"/>
                  <a:gd name="connsiteX19" fmla="*/ 27229 w 79983"/>
                  <a:gd name="connsiteY19" fmla="*/ 22046 h 74899"/>
                  <a:gd name="connsiteX20" fmla="*/ 22123 w 79983"/>
                  <a:gd name="connsiteY20" fmla="*/ 37026 h 74899"/>
                  <a:gd name="connsiteX21" fmla="*/ 24534 w 79983"/>
                  <a:gd name="connsiteY21" fmla="*/ 48473 h 74899"/>
                  <a:gd name="connsiteX22" fmla="*/ 30916 w 79983"/>
                  <a:gd name="connsiteY22" fmla="*/ 55680 h 74899"/>
                  <a:gd name="connsiteX23" fmla="*/ 39992 w 79983"/>
                  <a:gd name="connsiteY23" fmla="*/ 58224 h 7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83" h="74899">
                    <a:moveTo>
                      <a:pt x="39992" y="74900"/>
                    </a:moveTo>
                    <a:cubicBezTo>
                      <a:pt x="32050" y="74900"/>
                      <a:pt x="25054" y="73345"/>
                      <a:pt x="19003" y="70236"/>
                    </a:cubicBezTo>
                    <a:cubicBezTo>
                      <a:pt x="13047" y="67033"/>
                      <a:pt x="8367" y="62605"/>
                      <a:pt x="4964" y="56952"/>
                    </a:cubicBezTo>
                    <a:cubicBezTo>
                      <a:pt x="1654" y="51205"/>
                      <a:pt x="0" y="44610"/>
                      <a:pt x="0" y="37167"/>
                    </a:cubicBezTo>
                    <a:cubicBezTo>
                      <a:pt x="0" y="29725"/>
                      <a:pt x="1654" y="23224"/>
                      <a:pt x="4964" y="17665"/>
                    </a:cubicBezTo>
                    <a:cubicBezTo>
                      <a:pt x="8367" y="12106"/>
                      <a:pt x="13047" y="7773"/>
                      <a:pt x="19003" y="4664"/>
                    </a:cubicBezTo>
                    <a:cubicBezTo>
                      <a:pt x="25054" y="1555"/>
                      <a:pt x="32050" y="0"/>
                      <a:pt x="39992" y="0"/>
                    </a:cubicBezTo>
                    <a:cubicBezTo>
                      <a:pt x="48028" y="0"/>
                      <a:pt x="55024" y="1555"/>
                      <a:pt x="60981" y="4664"/>
                    </a:cubicBezTo>
                    <a:cubicBezTo>
                      <a:pt x="67032" y="7773"/>
                      <a:pt x="71711" y="12106"/>
                      <a:pt x="75020" y="17665"/>
                    </a:cubicBezTo>
                    <a:cubicBezTo>
                      <a:pt x="78329" y="23224"/>
                      <a:pt x="79984" y="29725"/>
                      <a:pt x="79984" y="37167"/>
                    </a:cubicBezTo>
                    <a:cubicBezTo>
                      <a:pt x="79984" y="44610"/>
                      <a:pt x="78282" y="51205"/>
                      <a:pt x="74878" y="56952"/>
                    </a:cubicBezTo>
                    <a:cubicBezTo>
                      <a:pt x="71569" y="62605"/>
                      <a:pt x="66889" y="67033"/>
                      <a:pt x="60839" y="70236"/>
                    </a:cubicBezTo>
                    <a:cubicBezTo>
                      <a:pt x="54882" y="73345"/>
                      <a:pt x="47933" y="74900"/>
                      <a:pt x="39992" y="74900"/>
                    </a:cubicBezTo>
                    <a:close/>
                    <a:moveTo>
                      <a:pt x="39992" y="58224"/>
                    </a:moveTo>
                    <a:cubicBezTo>
                      <a:pt x="43301" y="58224"/>
                      <a:pt x="46279" y="57376"/>
                      <a:pt x="48926" y="55680"/>
                    </a:cubicBezTo>
                    <a:cubicBezTo>
                      <a:pt x="51668" y="53984"/>
                      <a:pt x="53842" y="51582"/>
                      <a:pt x="55450" y="48473"/>
                    </a:cubicBezTo>
                    <a:cubicBezTo>
                      <a:pt x="57057" y="45270"/>
                      <a:pt x="57861" y="41454"/>
                      <a:pt x="57861" y="37026"/>
                    </a:cubicBezTo>
                    <a:cubicBezTo>
                      <a:pt x="57861" y="30525"/>
                      <a:pt x="56112" y="25532"/>
                      <a:pt x="52613" y="22046"/>
                    </a:cubicBezTo>
                    <a:cubicBezTo>
                      <a:pt x="49210" y="18466"/>
                      <a:pt x="45003" y="16676"/>
                      <a:pt x="39992" y="16676"/>
                    </a:cubicBezTo>
                    <a:cubicBezTo>
                      <a:pt x="34981" y="16676"/>
                      <a:pt x="30726" y="18466"/>
                      <a:pt x="27229" y="22046"/>
                    </a:cubicBezTo>
                    <a:cubicBezTo>
                      <a:pt x="23825" y="25626"/>
                      <a:pt x="22123" y="30619"/>
                      <a:pt x="22123" y="37026"/>
                    </a:cubicBezTo>
                    <a:cubicBezTo>
                      <a:pt x="22123" y="41454"/>
                      <a:pt x="22927" y="45270"/>
                      <a:pt x="24534" y="48473"/>
                    </a:cubicBezTo>
                    <a:cubicBezTo>
                      <a:pt x="26141" y="51582"/>
                      <a:pt x="28269" y="53984"/>
                      <a:pt x="30916" y="55680"/>
                    </a:cubicBezTo>
                    <a:cubicBezTo>
                      <a:pt x="33657" y="57376"/>
                      <a:pt x="36683" y="58224"/>
                      <a:pt x="39992" y="58224"/>
                    </a:cubicBezTo>
                    <a:close/>
                  </a:path>
                </a:pathLst>
              </a:custGeom>
              <a:solidFill>
                <a:srgbClr val="2F2722"/>
              </a:solidFill>
              <a:ln w="3962"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B4EB8D05-E618-2662-5DED-18AC01DC071F}"/>
                  </a:ext>
                </a:extLst>
              </p:cNvPr>
              <p:cNvSpPr/>
              <p:nvPr/>
            </p:nvSpPr>
            <p:spPr>
              <a:xfrm>
                <a:off x="4981689" y="5444629"/>
                <a:ext cx="70907" cy="101749"/>
              </a:xfrm>
              <a:custGeom>
                <a:avLst/>
                <a:gdLst>
                  <a:gd name="connsiteX0" fmla="*/ 0 w 70907"/>
                  <a:gd name="connsiteY0" fmla="*/ 0 h 101749"/>
                  <a:gd name="connsiteX1" fmla="*/ 0 w 70907"/>
                  <a:gd name="connsiteY1" fmla="*/ 101750 h 101749"/>
                  <a:gd name="connsiteX2" fmla="*/ 70907 w 70907"/>
                  <a:gd name="connsiteY2" fmla="*/ 101750 h 101749"/>
                  <a:gd name="connsiteX3" fmla="*/ 70907 w 70907"/>
                  <a:gd name="connsiteY3" fmla="*/ 85074 h 101749"/>
                  <a:gd name="connsiteX4" fmla="*/ 21839 w 70907"/>
                  <a:gd name="connsiteY4" fmla="*/ 85074 h 101749"/>
                  <a:gd name="connsiteX5" fmla="*/ 21839 w 70907"/>
                  <a:gd name="connsiteY5" fmla="*/ 0 h 101749"/>
                  <a:gd name="connsiteX6" fmla="*/ 0 w 70907"/>
                  <a:gd name="connsiteY6" fmla="*/ 0 h 10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07" h="101749">
                    <a:moveTo>
                      <a:pt x="0" y="0"/>
                    </a:moveTo>
                    <a:lnTo>
                      <a:pt x="0" y="101750"/>
                    </a:lnTo>
                    <a:lnTo>
                      <a:pt x="70907" y="101750"/>
                    </a:lnTo>
                    <a:lnTo>
                      <a:pt x="70907" y="85074"/>
                    </a:lnTo>
                    <a:lnTo>
                      <a:pt x="21839" y="85074"/>
                    </a:lnTo>
                    <a:lnTo>
                      <a:pt x="21839" y="0"/>
                    </a:lnTo>
                    <a:lnTo>
                      <a:pt x="0" y="0"/>
                    </a:lnTo>
                    <a:close/>
                  </a:path>
                </a:pathLst>
              </a:custGeom>
              <a:solidFill>
                <a:srgbClr val="2F2722"/>
              </a:solidFill>
              <a:ln w="3962" cap="flat">
                <a:noFill/>
                <a:prstDash val="solid"/>
                <a:miter/>
              </a:ln>
            </p:spPr>
            <p:txBody>
              <a:bodyPr rtlCol="0" anchor="ctr"/>
              <a:lstStyle/>
              <a:p>
                <a:endParaRPr lang="en-US"/>
              </a:p>
            </p:txBody>
          </p:sp>
        </p:grpSp>
      </p:grpSp>
      <p:grpSp>
        <p:nvGrpSpPr>
          <p:cNvPr id="106" name="Group 105">
            <a:extLst>
              <a:ext uri="{FF2B5EF4-FFF2-40B4-BE49-F238E27FC236}">
                <a16:creationId xmlns:a16="http://schemas.microsoft.com/office/drawing/2014/main" id="{987AA03A-97E2-2BD9-532C-19A09EEA3D58}"/>
              </a:ext>
            </a:extLst>
          </p:cNvPr>
          <p:cNvGrpSpPr/>
          <p:nvPr/>
        </p:nvGrpSpPr>
        <p:grpSpPr>
          <a:xfrm>
            <a:off x="6107255" y="2817187"/>
            <a:ext cx="802475" cy="417221"/>
            <a:chOff x="596792" y="1867985"/>
            <a:chExt cx="648405" cy="337117"/>
          </a:xfrm>
        </p:grpSpPr>
        <p:grpSp>
          <p:nvGrpSpPr>
            <p:cNvPr id="107" name="Group 106">
              <a:extLst>
                <a:ext uri="{FF2B5EF4-FFF2-40B4-BE49-F238E27FC236}">
                  <a16:creationId xmlns:a16="http://schemas.microsoft.com/office/drawing/2014/main" id="{884D0C90-EDA1-F222-5906-7E0EA4884AD4}"/>
                </a:ext>
              </a:extLst>
            </p:cNvPr>
            <p:cNvGrpSpPr/>
            <p:nvPr/>
          </p:nvGrpSpPr>
          <p:grpSpPr>
            <a:xfrm>
              <a:off x="596792" y="1867985"/>
              <a:ext cx="198897" cy="159117"/>
              <a:chOff x="596792" y="1867985"/>
              <a:chExt cx="198897" cy="159117"/>
            </a:xfrm>
          </p:grpSpPr>
          <p:sp>
            <p:nvSpPr>
              <p:cNvPr id="119" name="Freeform: Shape 118">
                <a:extLst>
                  <a:ext uri="{FF2B5EF4-FFF2-40B4-BE49-F238E27FC236}">
                    <a16:creationId xmlns:a16="http://schemas.microsoft.com/office/drawing/2014/main" id="{CFDB0C60-E54C-0367-BC50-397B1720E239}"/>
                  </a:ext>
                </a:extLst>
              </p:cNvPr>
              <p:cNvSpPr/>
              <p:nvPr/>
            </p:nvSpPr>
            <p:spPr>
              <a:xfrm>
                <a:off x="645835" y="1867985"/>
                <a:ext cx="44956" cy="69957"/>
              </a:xfrm>
              <a:custGeom>
                <a:avLst/>
                <a:gdLst>
                  <a:gd name="connsiteX0" fmla="*/ 0 w 44956"/>
                  <a:gd name="connsiteY0" fmla="*/ 0 h 69957"/>
                  <a:gd name="connsiteX1" fmla="*/ 41109 w 44956"/>
                  <a:gd name="connsiteY1" fmla="*/ 35121 h 69957"/>
                  <a:gd name="connsiteX2" fmla="*/ 44956 w 44956"/>
                  <a:gd name="connsiteY2" fmla="*/ 43488 h 69957"/>
                  <a:gd name="connsiteX3" fmla="*/ 44956 w 44956"/>
                  <a:gd name="connsiteY3" fmla="*/ 69957 h 69957"/>
                  <a:gd name="connsiteX4" fmla="*/ 3847 w 44956"/>
                  <a:gd name="connsiteY4" fmla="*/ 34836 h 69957"/>
                  <a:gd name="connsiteX5" fmla="*/ 0 w 44956"/>
                  <a:gd name="connsiteY5" fmla="*/ 26469 h 69957"/>
                  <a:gd name="connsiteX6" fmla="*/ 0 w 44956"/>
                  <a:gd name="connsiteY6" fmla="*/ 0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0" y="0"/>
                    </a:moveTo>
                    <a:lnTo>
                      <a:pt x="41109" y="35121"/>
                    </a:lnTo>
                    <a:cubicBezTo>
                      <a:pt x="43549" y="37206"/>
                      <a:pt x="44956" y="40266"/>
                      <a:pt x="44956" y="43488"/>
                    </a:cubicBezTo>
                    <a:lnTo>
                      <a:pt x="44956" y="69957"/>
                    </a:lnTo>
                    <a:lnTo>
                      <a:pt x="3847" y="34836"/>
                    </a:lnTo>
                    <a:cubicBezTo>
                      <a:pt x="1407" y="32751"/>
                      <a:pt x="0" y="29691"/>
                      <a:pt x="0" y="26469"/>
                    </a:cubicBezTo>
                    <a:lnTo>
                      <a:pt x="0" y="0"/>
                    </a:lnTo>
                    <a:close/>
                  </a:path>
                </a:pathLst>
              </a:custGeom>
              <a:solidFill>
                <a:srgbClr val="7B19D8"/>
              </a:solidFill>
              <a:ln w="3972"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52DB71F5-18A4-D3CE-BEFF-D65FB495D064}"/>
                  </a:ext>
                </a:extLst>
              </p:cNvPr>
              <p:cNvSpPr/>
              <p:nvPr/>
            </p:nvSpPr>
            <p:spPr>
              <a:xfrm>
                <a:off x="645835" y="1957145"/>
                <a:ext cx="44956" cy="69957"/>
              </a:xfrm>
              <a:custGeom>
                <a:avLst/>
                <a:gdLst>
                  <a:gd name="connsiteX0" fmla="*/ 0 w 44956"/>
                  <a:gd name="connsiteY0" fmla="*/ 69957 h 69957"/>
                  <a:gd name="connsiteX1" fmla="*/ 41109 w 44956"/>
                  <a:gd name="connsiteY1" fmla="*/ 34836 h 69957"/>
                  <a:gd name="connsiteX2" fmla="*/ 44956 w 44956"/>
                  <a:gd name="connsiteY2" fmla="*/ 26469 h 69957"/>
                  <a:gd name="connsiteX3" fmla="*/ 44956 w 44956"/>
                  <a:gd name="connsiteY3" fmla="*/ 0 h 69957"/>
                  <a:gd name="connsiteX4" fmla="*/ 3847 w 44956"/>
                  <a:gd name="connsiteY4" fmla="*/ 35121 h 69957"/>
                  <a:gd name="connsiteX5" fmla="*/ 0 w 44956"/>
                  <a:gd name="connsiteY5" fmla="*/ 43488 h 69957"/>
                  <a:gd name="connsiteX6" fmla="*/ 0 w 44956"/>
                  <a:gd name="connsiteY6" fmla="*/ 69957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0" y="69957"/>
                    </a:moveTo>
                    <a:lnTo>
                      <a:pt x="41109" y="34836"/>
                    </a:lnTo>
                    <a:cubicBezTo>
                      <a:pt x="43549" y="32751"/>
                      <a:pt x="44956" y="29691"/>
                      <a:pt x="44956" y="26469"/>
                    </a:cubicBezTo>
                    <a:lnTo>
                      <a:pt x="44956" y="0"/>
                    </a:lnTo>
                    <a:lnTo>
                      <a:pt x="3847" y="35121"/>
                    </a:lnTo>
                    <a:cubicBezTo>
                      <a:pt x="1407" y="37206"/>
                      <a:pt x="0" y="40266"/>
                      <a:pt x="0" y="43488"/>
                    </a:cubicBezTo>
                    <a:lnTo>
                      <a:pt x="0" y="69957"/>
                    </a:lnTo>
                    <a:close/>
                  </a:path>
                </a:pathLst>
              </a:custGeom>
              <a:solidFill>
                <a:srgbClr val="7B19D8"/>
              </a:solidFill>
              <a:ln w="3972"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EC4CA94-B0D8-FC23-913A-AD05BA9A9CE3}"/>
                  </a:ext>
                </a:extLst>
              </p:cNvPr>
              <p:cNvSpPr/>
              <p:nvPr/>
            </p:nvSpPr>
            <p:spPr>
              <a:xfrm>
                <a:off x="596792" y="1905021"/>
                <a:ext cx="80279" cy="37036"/>
              </a:xfrm>
              <a:custGeom>
                <a:avLst/>
                <a:gdLst>
                  <a:gd name="connsiteX0" fmla="*/ 0 w 80279"/>
                  <a:gd name="connsiteY0" fmla="*/ 0 h 37036"/>
                  <a:gd name="connsiteX1" fmla="*/ 40550 w 80279"/>
                  <a:gd name="connsiteY1" fmla="*/ 34450 h 37036"/>
                  <a:gd name="connsiteX2" fmla="*/ 47577 w 80279"/>
                  <a:gd name="connsiteY2" fmla="*/ 37036 h 37036"/>
                  <a:gd name="connsiteX3" fmla="*/ 80279 w 80279"/>
                  <a:gd name="connsiteY3" fmla="*/ 37036 h 37036"/>
                  <a:gd name="connsiteX4" fmla="*/ 39829 w 80279"/>
                  <a:gd name="connsiteY4" fmla="*/ 2594 h 37036"/>
                  <a:gd name="connsiteX5" fmla="*/ 32792 w 80279"/>
                  <a:gd name="connsiteY5" fmla="*/ 0 h 37036"/>
                  <a:gd name="connsiteX6" fmla="*/ 0 w 80279"/>
                  <a:gd name="connsiteY6" fmla="*/ 0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79" h="37036">
                    <a:moveTo>
                      <a:pt x="0" y="0"/>
                    </a:moveTo>
                    <a:lnTo>
                      <a:pt x="40550" y="34450"/>
                    </a:lnTo>
                    <a:cubicBezTo>
                      <a:pt x="42516" y="36120"/>
                      <a:pt x="45005" y="37036"/>
                      <a:pt x="47577" y="37036"/>
                    </a:cubicBezTo>
                    <a:lnTo>
                      <a:pt x="80279" y="37036"/>
                    </a:lnTo>
                    <a:lnTo>
                      <a:pt x="39829" y="2594"/>
                    </a:lnTo>
                    <a:cubicBezTo>
                      <a:pt x="37862" y="919"/>
                      <a:pt x="35369" y="0"/>
                      <a:pt x="32792" y="0"/>
                    </a:cubicBezTo>
                    <a:lnTo>
                      <a:pt x="0" y="0"/>
                    </a:lnTo>
                    <a:close/>
                  </a:path>
                </a:pathLst>
              </a:custGeom>
              <a:solidFill>
                <a:srgbClr val="7B19D8"/>
              </a:solidFill>
              <a:ln w="3972"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E451B4FB-EEAC-BE12-E1EE-5DC4A2875451}"/>
                  </a:ext>
                </a:extLst>
              </p:cNvPr>
              <p:cNvSpPr/>
              <p:nvPr/>
            </p:nvSpPr>
            <p:spPr>
              <a:xfrm>
                <a:off x="596792" y="1953030"/>
                <a:ext cx="80376" cy="37036"/>
              </a:xfrm>
              <a:custGeom>
                <a:avLst/>
                <a:gdLst>
                  <a:gd name="connsiteX0" fmla="*/ 0 w 80376"/>
                  <a:gd name="connsiteY0" fmla="*/ 37036 h 37036"/>
                  <a:gd name="connsiteX1" fmla="*/ 40300 w 80376"/>
                  <a:gd name="connsiteY1" fmla="*/ 2606 h 37036"/>
                  <a:gd name="connsiteX2" fmla="*/ 47351 w 80376"/>
                  <a:gd name="connsiteY2" fmla="*/ 0 h 37036"/>
                  <a:gd name="connsiteX3" fmla="*/ 80376 w 80376"/>
                  <a:gd name="connsiteY3" fmla="*/ 0 h 37036"/>
                  <a:gd name="connsiteX4" fmla="*/ 39827 w 80376"/>
                  <a:gd name="connsiteY4" fmla="*/ 34449 h 37036"/>
                  <a:gd name="connsiteX5" fmla="*/ 32799 w 80376"/>
                  <a:gd name="connsiteY5" fmla="*/ 37036 h 37036"/>
                  <a:gd name="connsiteX6" fmla="*/ 0 w 80376"/>
                  <a:gd name="connsiteY6" fmla="*/ 37036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76" h="37036">
                    <a:moveTo>
                      <a:pt x="0" y="37036"/>
                    </a:moveTo>
                    <a:lnTo>
                      <a:pt x="40300" y="2606"/>
                    </a:lnTo>
                    <a:cubicBezTo>
                      <a:pt x="42270" y="924"/>
                      <a:pt x="44769" y="0"/>
                      <a:pt x="47351" y="0"/>
                    </a:cubicBezTo>
                    <a:lnTo>
                      <a:pt x="80376" y="0"/>
                    </a:lnTo>
                    <a:lnTo>
                      <a:pt x="39827" y="34449"/>
                    </a:lnTo>
                    <a:cubicBezTo>
                      <a:pt x="37861" y="36120"/>
                      <a:pt x="35371" y="37036"/>
                      <a:pt x="32799" y="37036"/>
                    </a:cubicBezTo>
                    <a:lnTo>
                      <a:pt x="0" y="37036"/>
                    </a:lnTo>
                    <a:close/>
                  </a:path>
                </a:pathLst>
              </a:custGeom>
              <a:solidFill>
                <a:srgbClr val="7B19D8"/>
              </a:solidFill>
              <a:ln w="3972"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64727C4-C55A-567D-1A9C-36DF092A1D24}"/>
                  </a:ext>
                </a:extLst>
              </p:cNvPr>
              <p:cNvSpPr/>
              <p:nvPr/>
            </p:nvSpPr>
            <p:spPr>
              <a:xfrm>
                <a:off x="701690" y="1867985"/>
                <a:ext cx="44956" cy="69957"/>
              </a:xfrm>
              <a:custGeom>
                <a:avLst/>
                <a:gdLst>
                  <a:gd name="connsiteX0" fmla="*/ 44956 w 44956"/>
                  <a:gd name="connsiteY0" fmla="*/ 0 h 69957"/>
                  <a:gd name="connsiteX1" fmla="*/ 3847 w 44956"/>
                  <a:gd name="connsiteY1" fmla="*/ 35121 h 69957"/>
                  <a:gd name="connsiteX2" fmla="*/ 0 w 44956"/>
                  <a:gd name="connsiteY2" fmla="*/ 43488 h 69957"/>
                  <a:gd name="connsiteX3" fmla="*/ 0 w 44956"/>
                  <a:gd name="connsiteY3" fmla="*/ 69957 h 69957"/>
                  <a:gd name="connsiteX4" fmla="*/ 41109 w 44956"/>
                  <a:gd name="connsiteY4" fmla="*/ 34836 h 69957"/>
                  <a:gd name="connsiteX5" fmla="*/ 44956 w 44956"/>
                  <a:gd name="connsiteY5" fmla="*/ 26469 h 69957"/>
                  <a:gd name="connsiteX6" fmla="*/ 44956 w 44956"/>
                  <a:gd name="connsiteY6" fmla="*/ 0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44956" y="0"/>
                    </a:moveTo>
                    <a:lnTo>
                      <a:pt x="3847" y="35121"/>
                    </a:lnTo>
                    <a:cubicBezTo>
                      <a:pt x="1407" y="37206"/>
                      <a:pt x="0" y="40266"/>
                      <a:pt x="0" y="43488"/>
                    </a:cubicBezTo>
                    <a:lnTo>
                      <a:pt x="0" y="69957"/>
                    </a:lnTo>
                    <a:lnTo>
                      <a:pt x="41109" y="34836"/>
                    </a:lnTo>
                    <a:cubicBezTo>
                      <a:pt x="43549" y="32751"/>
                      <a:pt x="44956" y="29691"/>
                      <a:pt x="44956" y="26469"/>
                    </a:cubicBezTo>
                    <a:lnTo>
                      <a:pt x="44956" y="0"/>
                    </a:lnTo>
                    <a:close/>
                  </a:path>
                </a:pathLst>
              </a:custGeom>
              <a:solidFill>
                <a:srgbClr val="7B19D8"/>
              </a:solidFill>
              <a:ln w="3972"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21B10C5-189B-60D0-94E1-819B0AC34307}"/>
                  </a:ext>
                </a:extLst>
              </p:cNvPr>
              <p:cNvSpPr/>
              <p:nvPr/>
            </p:nvSpPr>
            <p:spPr>
              <a:xfrm>
                <a:off x="701690" y="1957145"/>
                <a:ext cx="44956" cy="69957"/>
              </a:xfrm>
              <a:custGeom>
                <a:avLst/>
                <a:gdLst>
                  <a:gd name="connsiteX0" fmla="*/ 44956 w 44956"/>
                  <a:gd name="connsiteY0" fmla="*/ 69957 h 69957"/>
                  <a:gd name="connsiteX1" fmla="*/ 3847 w 44956"/>
                  <a:gd name="connsiteY1" fmla="*/ 34836 h 69957"/>
                  <a:gd name="connsiteX2" fmla="*/ 0 w 44956"/>
                  <a:gd name="connsiteY2" fmla="*/ 26469 h 69957"/>
                  <a:gd name="connsiteX3" fmla="*/ 0 w 44956"/>
                  <a:gd name="connsiteY3" fmla="*/ 0 h 69957"/>
                  <a:gd name="connsiteX4" fmla="*/ 41109 w 44956"/>
                  <a:gd name="connsiteY4" fmla="*/ 35121 h 69957"/>
                  <a:gd name="connsiteX5" fmla="*/ 44956 w 44956"/>
                  <a:gd name="connsiteY5" fmla="*/ 43488 h 69957"/>
                  <a:gd name="connsiteX6" fmla="*/ 44956 w 44956"/>
                  <a:gd name="connsiteY6" fmla="*/ 69957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44956" y="69957"/>
                    </a:moveTo>
                    <a:lnTo>
                      <a:pt x="3847" y="34836"/>
                    </a:lnTo>
                    <a:cubicBezTo>
                      <a:pt x="1407" y="32751"/>
                      <a:pt x="0" y="29691"/>
                      <a:pt x="0" y="26469"/>
                    </a:cubicBezTo>
                    <a:lnTo>
                      <a:pt x="0" y="0"/>
                    </a:lnTo>
                    <a:lnTo>
                      <a:pt x="41109" y="35121"/>
                    </a:lnTo>
                    <a:cubicBezTo>
                      <a:pt x="43549" y="37206"/>
                      <a:pt x="44956" y="40266"/>
                      <a:pt x="44956" y="43488"/>
                    </a:cubicBezTo>
                    <a:lnTo>
                      <a:pt x="44956" y="69957"/>
                    </a:lnTo>
                    <a:close/>
                  </a:path>
                </a:pathLst>
              </a:custGeom>
              <a:solidFill>
                <a:srgbClr val="7B19D8"/>
              </a:solidFill>
              <a:ln w="3972"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A96F8AFE-E427-8E5A-77F5-6843E65098F9}"/>
                  </a:ext>
                </a:extLst>
              </p:cNvPr>
              <p:cNvSpPr/>
              <p:nvPr/>
            </p:nvSpPr>
            <p:spPr>
              <a:xfrm>
                <a:off x="715410" y="1905021"/>
                <a:ext cx="80279" cy="37036"/>
              </a:xfrm>
              <a:custGeom>
                <a:avLst/>
                <a:gdLst>
                  <a:gd name="connsiteX0" fmla="*/ 80279 w 80279"/>
                  <a:gd name="connsiteY0" fmla="*/ 0 h 37036"/>
                  <a:gd name="connsiteX1" fmla="*/ 39729 w 80279"/>
                  <a:gd name="connsiteY1" fmla="*/ 34450 h 37036"/>
                  <a:gd name="connsiteX2" fmla="*/ 32702 w 80279"/>
                  <a:gd name="connsiteY2" fmla="*/ 37036 h 37036"/>
                  <a:gd name="connsiteX3" fmla="*/ 0 w 80279"/>
                  <a:gd name="connsiteY3" fmla="*/ 37036 h 37036"/>
                  <a:gd name="connsiteX4" fmla="*/ 40450 w 80279"/>
                  <a:gd name="connsiteY4" fmla="*/ 2594 h 37036"/>
                  <a:gd name="connsiteX5" fmla="*/ 47487 w 80279"/>
                  <a:gd name="connsiteY5" fmla="*/ 0 h 37036"/>
                  <a:gd name="connsiteX6" fmla="*/ 80279 w 80279"/>
                  <a:gd name="connsiteY6" fmla="*/ 0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79" h="37036">
                    <a:moveTo>
                      <a:pt x="80279" y="0"/>
                    </a:moveTo>
                    <a:lnTo>
                      <a:pt x="39729" y="34450"/>
                    </a:lnTo>
                    <a:cubicBezTo>
                      <a:pt x="37763" y="36120"/>
                      <a:pt x="35274" y="37036"/>
                      <a:pt x="32702" y="37036"/>
                    </a:cubicBezTo>
                    <a:lnTo>
                      <a:pt x="0" y="37036"/>
                    </a:lnTo>
                    <a:lnTo>
                      <a:pt x="40450" y="2594"/>
                    </a:lnTo>
                    <a:cubicBezTo>
                      <a:pt x="42417" y="919"/>
                      <a:pt x="44910" y="0"/>
                      <a:pt x="47487" y="0"/>
                    </a:cubicBezTo>
                    <a:lnTo>
                      <a:pt x="80279" y="0"/>
                    </a:lnTo>
                    <a:close/>
                  </a:path>
                </a:pathLst>
              </a:custGeom>
              <a:solidFill>
                <a:srgbClr val="7B19D8"/>
              </a:solidFill>
              <a:ln w="3972"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0EC96E23-590E-A76F-9C0F-80CDE021B62E}"/>
                  </a:ext>
                </a:extLst>
              </p:cNvPr>
              <p:cNvSpPr/>
              <p:nvPr/>
            </p:nvSpPr>
            <p:spPr>
              <a:xfrm>
                <a:off x="715313" y="1953030"/>
                <a:ext cx="80376" cy="37036"/>
              </a:xfrm>
              <a:custGeom>
                <a:avLst/>
                <a:gdLst>
                  <a:gd name="connsiteX0" fmla="*/ 80376 w 80376"/>
                  <a:gd name="connsiteY0" fmla="*/ 37036 h 37036"/>
                  <a:gd name="connsiteX1" fmla="*/ 40076 w 80376"/>
                  <a:gd name="connsiteY1" fmla="*/ 2606 h 37036"/>
                  <a:gd name="connsiteX2" fmla="*/ 33025 w 80376"/>
                  <a:gd name="connsiteY2" fmla="*/ 0 h 37036"/>
                  <a:gd name="connsiteX3" fmla="*/ 0 w 80376"/>
                  <a:gd name="connsiteY3" fmla="*/ 0 h 37036"/>
                  <a:gd name="connsiteX4" fmla="*/ 40550 w 80376"/>
                  <a:gd name="connsiteY4" fmla="*/ 34449 h 37036"/>
                  <a:gd name="connsiteX5" fmla="*/ 47577 w 80376"/>
                  <a:gd name="connsiteY5" fmla="*/ 37036 h 37036"/>
                  <a:gd name="connsiteX6" fmla="*/ 80376 w 80376"/>
                  <a:gd name="connsiteY6" fmla="*/ 37036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76" h="37036">
                    <a:moveTo>
                      <a:pt x="80376" y="37036"/>
                    </a:moveTo>
                    <a:lnTo>
                      <a:pt x="40076" y="2606"/>
                    </a:lnTo>
                    <a:cubicBezTo>
                      <a:pt x="38107" y="924"/>
                      <a:pt x="35608" y="0"/>
                      <a:pt x="33025" y="0"/>
                    </a:cubicBezTo>
                    <a:lnTo>
                      <a:pt x="0" y="0"/>
                    </a:lnTo>
                    <a:lnTo>
                      <a:pt x="40550" y="34449"/>
                    </a:lnTo>
                    <a:cubicBezTo>
                      <a:pt x="42516" y="36120"/>
                      <a:pt x="45005" y="37036"/>
                      <a:pt x="47577" y="37036"/>
                    </a:cubicBezTo>
                    <a:lnTo>
                      <a:pt x="80376" y="37036"/>
                    </a:lnTo>
                    <a:close/>
                  </a:path>
                </a:pathLst>
              </a:custGeom>
              <a:solidFill>
                <a:srgbClr val="7B19D8"/>
              </a:solidFill>
              <a:ln w="3972" cap="flat">
                <a:noFill/>
                <a:prstDash val="solid"/>
                <a:miter/>
              </a:ln>
            </p:spPr>
            <p:txBody>
              <a:bodyPr rtlCol="0" anchor="ctr"/>
              <a:lstStyle/>
              <a:p>
                <a:endParaRPr lang="en-US"/>
              </a:p>
            </p:txBody>
          </p:sp>
        </p:grpSp>
        <p:grpSp>
          <p:nvGrpSpPr>
            <p:cNvPr id="108" name="Group 107">
              <a:extLst>
                <a:ext uri="{FF2B5EF4-FFF2-40B4-BE49-F238E27FC236}">
                  <a16:creationId xmlns:a16="http://schemas.microsoft.com/office/drawing/2014/main" id="{72AB5DDD-5C68-F2DE-9205-E40E9BCC3F55}"/>
                </a:ext>
              </a:extLst>
            </p:cNvPr>
            <p:cNvGrpSpPr/>
            <p:nvPr/>
          </p:nvGrpSpPr>
          <p:grpSpPr>
            <a:xfrm>
              <a:off x="596792" y="2073829"/>
              <a:ext cx="648405" cy="131273"/>
              <a:chOff x="835469" y="1891852"/>
              <a:chExt cx="648405" cy="131273"/>
            </a:xfrm>
          </p:grpSpPr>
          <p:sp>
            <p:nvSpPr>
              <p:cNvPr id="109" name="Freeform: Shape 108">
                <a:extLst>
                  <a:ext uri="{FF2B5EF4-FFF2-40B4-BE49-F238E27FC236}">
                    <a16:creationId xmlns:a16="http://schemas.microsoft.com/office/drawing/2014/main" id="{D589281F-1B3E-BA2D-293A-3BFA78E35AE7}"/>
                  </a:ext>
                </a:extLst>
              </p:cNvPr>
              <p:cNvSpPr/>
              <p:nvPr/>
            </p:nvSpPr>
            <p:spPr>
              <a:xfrm>
                <a:off x="1115679" y="1891852"/>
                <a:ext cx="18445" cy="18571"/>
              </a:xfrm>
              <a:custGeom>
                <a:avLst/>
                <a:gdLst>
                  <a:gd name="connsiteX0" fmla="*/ 9285 w 18445"/>
                  <a:gd name="connsiteY0" fmla="*/ 18571 h 18571"/>
                  <a:gd name="connsiteX1" fmla="*/ 2669 w 18445"/>
                  <a:gd name="connsiteY1" fmla="*/ 15900 h 18571"/>
                  <a:gd name="connsiteX2" fmla="*/ 0 w 18445"/>
                  <a:gd name="connsiteY2" fmla="*/ 9286 h 18571"/>
                  <a:gd name="connsiteX3" fmla="*/ 2669 w 18445"/>
                  <a:gd name="connsiteY3" fmla="*/ 2671 h 18571"/>
                  <a:gd name="connsiteX4" fmla="*/ 9285 w 18445"/>
                  <a:gd name="connsiteY4" fmla="*/ 0 h 18571"/>
                  <a:gd name="connsiteX5" fmla="*/ 15773 w 18445"/>
                  <a:gd name="connsiteY5" fmla="*/ 2671 h 18571"/>
                  <a:gd name="connsiteX6" fmla="*/ 18446 w 18445"/>
                  <a:gd name="connsiteY6" fmla="*/ 9286 h 18571"/>
                  <a:gd name="connsiteX7" fmla="*/ 15773 w 18445"/>
                  <a:gd name="connsiteY7" fmla="*/ 15900 h 18571"/>
                  <a:gd name="connsiteX8" fmla="*/ 9285 w 18445"/>
                  <a:gd name="connsiteY8" fmla="*/ 18571 h 1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45" h="18571">
                    <a:moveTo>
                      <a:pt x="9285" y="18571"/>
                    </a:moveTo>
                    <a:cubicBezTo>
                      <a:pt x="6655" y="18571"/>
                      <a:pt x="4451" y="17681"/>
                      <a:pt x="2669" y="15900"/>
                    </a:cubicBezTo>
                    <a:cubicBezTo>
                      <a:pt x="887" y="14119"/>
                      <a:pt x="0" y="11915"/>
                      <a:pt x="0" y="9286"/>
                    </a:cubicBezTo>
                    <a:cubicBezTo>
                      <a:pt x="0" y="6657"/>
                      <a:pt x="887" y="4452"/>
                      <a:pt x="2669" y="2671"/>
                    </a:cubicBezTo>
                    <a:cubicBezTo>
                      <a:pt x="4451" y="890"/>
                      <a:pt x="6655" y="0"/>
                      <a:pt x="9285" y="0"/>
                    </a:cubicBezTo>
                    <a:cubicBezTo>
                      <a:pt x="11830" y="0"/>
                      <a:pt x="13994" y="890"/>
                      <a:pt x="15773" y="2671"/>
                    </a:cubicBezTo>
                    <a:cubicBezTo>
                      <a:pt x="17555" y="4452"/>
                      <a:pt x="18446" y="6657"/>
                      <a:pt x="18446" y="9286"/>
                    </a:cubicBezTo>
                    <a:cubicBezTo>
                      <a:pt x="18446" y="11915"/>
                      <a:pt x="17555" y="14119"/>
                      <a:pt x="15773" y="15900"/>
                    </a:cubicBezTo>
                    <a:cubicBezTo>
                      <a:pt x="13994" y="17681"/>
                      <a:pt x="11830" y="18571"/>
                      <a:pt x="9285" y="18571"/>
                    </a:cubicBezTo>
                    <a:close/>
                  </a:path>
                </a:pathLst>
              </a:custGeom>
              <a:solidFill>
                <a:srgbClr val="320C55"/>
              </a:solidFill>
              <a:ln w="3972"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E0C42728-8472-DC78-8D57-104E7D6B54CA}"/>
                  </a:ext>
                </a:extLst>
              </p:cNvPr>
              <p:cNvSpPr/>
              <p:nvPr/>
            </p:nvSpPr>
            <p:spPr>
              <a:xfrm>
                <a:off x="1117585" y="1919709"/>
                <a:ext cx="14503" cy="70088"/>
              </a:xfrm>
              <a:custGeom>
                <a:avLst/>
                <a:gdLst>
                  <a:gd name="connsiteX0" fmla="*/ 14504 w 14503"/>
                  <a:gd name="connsiteY0" fmla="*/ 0 h 70088"/>
                  <a:gd name="connsiteX1" fmla="*/ 14504 w 14503"/>
                  <a:gd name="connsiteY1" fmla="*/ 70088 h 70088"/>
                  <a:gd name="connsiteX2" fmla="*/ 0 w 14503"/>
                  <a:gd name="connsiteY2" fmla="*/ 70088 h 70088"/>
                  <a:gd name="connsiteX3" fmla="*/ 0 w 14503"/>
                  <a:gd name="connsiteY3" fmla="*/ 0 h 70088"/>
                  <a:gd name="connsiteX4" fmla="*/ 14504 w 14503"/>
                  <a:gd name="connsiteY4" fmla="*/ 0 h 7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3" h="70088">
                    <a:moveTo>
                      <a:pt x="14504" y="0"/>
                    </a:moveTo>
                    <a:lnTo>
                      <a:pt x="14504" y="70088"/>
                    </a:lnTo>
                    <a:lnTo>
                      <a:pt x="0" y="70088"/>
                    </a:lnTo>
                    <a:lnTo>
                      <a:pt x="0" y="0"/>
                    </a:lnTo>
                    <a:lnTo>
                      <a:pt x="14504" y="0"/>
                    </a:lnTo>
                    <a:close/>
                  </a:path>
                </a:pathLst>
              </a:custGeom>
              <a:solidFill>
                <a:srgbClr val="320C55"/>
              </a:solidFill>
              <a:ln w="3972"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055B2903-C844-BE27-8B50-3A90D44CA133}"/>
                  </a:ext>
                </a:extLst>
              </p:cNvPr>
              <p:cNvSpPr/>
              <p:nvPr/>
            </p:nvSpPr>
            <p:spPr>
              <a:xfrm>
                <a:off x="1146680" y="1918565"/>
                <a:ext cx="71881" cy="104560"/>
              </a:xfrm>
              <a:custGeom>
                <a:avLst/>
                <a:gdLst>
                  <a:gd name="connsiteX0" fmla="*/ 24556 w 71881"/>
                  <a:gd name="connsiteY0" fmla="*/ 3307 h 104560"/>
                  <a:gd name="connsiteX1" fmla="*/ 14504 w 71881"/>
                  <a:gd name="connsiteY1" fmla="*/ 11448 h 104560"/>
                  <a:gd name="connsiteX2" fmla="*/ 14504 w 71881"/>
                  <a:gd name="connsiteY2" fmla="*/ 1145 h 104560"/>
                  <a:gd name="connsiteX3" fmla="*/ 0 w 71881"/>
                  <a:gd name="connsiteY3" fmla="*/ 1145 h 104560"/>
                  <a:gd name="connsiteX4" fmla="*/ 0 w 71881"/>
                  <a:gd name="connsiteY4" fmla="*/ 104560 h 104560"/>
                  <a:gd name="connsiteX5" fmla="*/ 14504 w 71881"/>
                  <a:gd name="connsiteY5" fmla="*/ 104560 h 104560"/>
                  <a:gd name="connsiteX6" fmla="*/ 14504 w 71881"/>
                  <a:gd name="connsiteY6" fmla="*/ 61057 h 104560"/>
                  <a:gd name="connsiteX7" fmla="*/ 24683 w 71881"/>
                  <a:gd name="connsiteY7" fmla="*/ 69198 h 104560"/>
                  <a:gd name="connsiteX8" fmla="*/ 38932 w 71881"/>
                  <a:gd name="connsiteY8" fmla="*/ 72378 h 104560"/>
                  <a:gd name="connsiteX9" fmla="*/ 55600 w 71881"/>
                  <a:gd name="connsiteY9" fmla="*/ 67799 h 104560"/>
                  <a:gd name="connsiteX10" fmla="*/ 67558 w 71881"/>
                  <a:gd name="connsiteY10" fmla="*/ 54824 h 104560"/>
                  <a:gd name="connsiteX11" fmla="*/ 71882 w 71881"/>
                  <a:gd name="connsiteY11" fmla="*/ 35871 h 104560"/>
                  <a:gd name="connsiteX12" fmla="*/ 67558 w 71881"/>
                  <a:gd name="connsiteY12" fmla="*/ 17172 h 104560"/>
                  <a:gd name="connsiteX13" fmla="*/ 55600 w 71881"/>
                  <a:gd name="connsiteY13" fmla="*/ 4579 h 104560"/>
                  <a:gd name="connsiteX14" fmla="*/ 38932 w 71881"/>
                  <a:gd name="connsiteY14" fmla="*/ 0 h 104560"/>
                  <a:gd name="connsiteX15" fmla="*/ 24556 w 71881"/>
                  <a:gd name="connsiteY15" fmla="*/ 3307 h 104560"/>
                  <a:gd name="connsiteX16" fmla="*/ 54072 w 71881"/>
                  <a:gd name="connsiteY16" fmla="*/ 23405 h 104560"/>
                  <a:gd name="connsiteX17" fmla="*/ 57123 w 71881"/>
                  <a:gd name="connsiteY17" fmla="*/ 35871 h 104560"/>
                  <a:gd name="connsiteX18" fmla="*/ 54072 w 71881"/>
                  <a:gd name="connsiteY18" fmla="*/ 48591 h 104560"/>
                  <a:gd name="connsiteX19" fmla="*/ 46184 w 71881"/>
                  <a:gd name="connsiteY19" fmla="*/ 56987 h 104560"/>
                  <a:gd name="connsiteX20" fmla="*/ 35750 w 71881"/>
                  <a:gd name="connsiteY20" fmla="*/ 59785 h 104560"/>
                  <a:gd name="connsiteX21" fmla="*/ 25320 w 71881"/>
                  <a:gd name="connsiteY21" fmla="*/ 56987 h 104560"/>
                  <a:gd name="connsiteX22" fmla="*/ 17431 w 71881"/>
                  <a:gd name="connsiteY22" fmla="*/ 48846 h 104560"/>
                  <a:gd name="connsiteX23" fmla="*/ 14504 w 71881"/>
                  <a:gd name="connsiteY23" fmla="*/ 36125 h 104560"/>
                  <a:gd name="connsiteX24" fmla="*/ 17431 w 71881"/>
                  <a:gd name="connsiteY24" fmla="*/ 23532 h 104560"/>
                  <a:gd name="connsiteX25" fmla="*/ 25320 w 71881"/>
                  <a:gd name="connsiteY25" fmla="*/ 15391 h 104560"/>
                  <a:gd name="connsiteX26" fmla="*/ 35750 w 71881"/>
                  <a:gd name="connsiteY26" fmla="*/ 12593 h 104560"/>
                  <a:gd name="connsiteX27" fmla="*/ 46184 w 71881"/>
                  <a:gd name="connsiteY27" fmla="*/ 15391 h 104560"/>
                  <a:gd name="connsiteX28" fmla="*/ 54072 w 71881"/>
                  <a:gd name="connsiteY28" fmla="*/ 23405 h 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881" h="104560">
                    <a:moveTo>
                      <a:pt x="24556" y="3307"/>
                    </a:moveTo>
                    <a:cubicBezTo>
                      <a:pt x="20315" y="5512"/>
                      <a:pt x="16962" y="8226"/>
                      <a:pt x="14504" y="11448"/>
                    </a:cubicBezTo>
                    <a:lnTo>
                      <a:pt x="14504" y="1145"/>
                    </a:lnTo>
                    <a:lnTo>
                      <a:pt x="0" y="1145"/>
                    </a:lnTo>
                    <a:lnTo>
                      <a:pt x="0" y="104560"/>
                    </a:lnTo>
                    <a:lnTo>
                      <a:pt x="14504" y="104560"/>
                    </a:lnTo>
                    <a:lnTo>
                      <a:pt x="14504" y="61057"/>
                    </a:lnTo>
                    <a:cubicBezTo>
                      <a:pt x="17133" y="64279"/>
                      <a:pt x="20526" y="66993"/>
                      <a:pt x="24683" y="69198"/>
                    </a:cubicBezTo>
                    <a:cubicBezTo>
                      <a:pt x="28836" y="71318"/>
                      <a:pt x="33590" y="72378"/>
                      <a:pt x="38932" y="72378"/>
                    </a:cubicBezTo>
                    <a:cubicBezTo>
                      <a:pt x="45038" y="72378"/>
                      <a:pt x="50596" y="70852"/>
                      <a:pt x="55600" y="67799"/>
                    </a:cubicBezTo>
                    <a:cubicBezTo>
                      <a:pt x="60688" y="64661"/>
                      <a:pt x="64674" y="60336"/>
                      <a:pt x="67558" y="54824"/>
                    </a:cubicBezTo>
                    <a:cubicBezTo>
                      <a:pt x="70442" y="49227"/>
                      <a:pt x="71882" y="42909"/>
                      <a:pt x="71882" y="35871"/>
                    </a:cubicBezTo>
                    <a:cubicBezTo>
                      <a:pt x="71882" y="28833"/>
                      <a:pt x="70442" y="22600"/>
                      <a:pt x="67558" y="17172"/>
                    </a:cubicBezTo>
                    <a:cubicBezTo>
                      <a:pt x="64674" y="11745"/>
                      <a:pt x="60688" y="7547"/>
                      <a:pt x="55600" y="4579"/>
                    </a:cubicBezTo>
                    <a:cubicBezTo>
                      <a:pt x="50596" y="1526"/>
                      <a:pt x="45038" y="0"/>
                      <a:pt x="38932" y="0"/>
                    </a:cubicBezTo>
                    <a:cubicBezTo>
                      <a:pt x="33590" y="0"/>
                      <a:pt x="28796" y="1103"/>
                      <a:pt x="24556" y="3307"/>
                    </a:cubicBezTo>
                    <a:close/>
                    <a:moveTo>
                      <a:pt x="54072" y="23405"/>
                    </a:moveTo>
                    <a:cubicBezTo>
                      <a:pt x="56109" y="26882"/>
                      <a:pt x="57123" y="31037"/>
                      <a:pt x="57123" y="35871"/>
                    </a:cubicBezTo>
                    <a:cubicBezTo>
                      <a:pt x="57123" y="40705"/>
                      <a:pt x="56109" y="44945"/>
                      <a:pt x="54072" y="48591"/>
                    </a:cubicBezTo>
                    <a:cubicBezTo>
                      <a:pt x="52119" y="52238"/>
                      <a:pt x="49490" y="55036"/>
                      <a:pt x="46184" y="56987"/>
                    </a:cubicBezTo>
                    <a:cubicBezTo>
                      <a:pt x="42962" y="58852"/>
                      <a:pt x="39481" y="59785"/>
                      <a:pt x="35750" y="59785"/>
                    </a:cubicBezTo>
                    <a:cubicBezTo>
                      <a:pt x="32102" y="59785"/>
                      <a:pt x="28625" y="58852"/>
                      <a:pt x="25320" y="56987"/>
                    </a:cubicBezTo>
                    <a:cubicBezTo>
                      <a:pt x="22094" y="55121"/>
                      <a:pt x="19464" y="52407"/>
                      <a:pt x="17431" y="48846"/>
                    </a:cubicBezTo>
                    <a:cubicBezTo>
                      <a:pt x="15478" y="45199"/>
                      <a:pt x="14504" y="40959"/>
                      <a:pt x="14504" y="36125"/>
                    </a:cubicBezTo>
                    <a:cubicBezTo>
                      <a:pt x="14504" y="31292"/>
                      <a:pt x="15478" y="27094"/>
                      <a:pt x="17431" y="23532"/>
                    </a:cubicBezTo>
                    <a:cubicBezTo>
                      <a:pt x="19464" y="19971"/>
                      <a:pt x="22094" y="17257"/>
                      <a:pt x="25320" y="15391"/>
                    </a:cubicBezTo>
                    <a:cubicBezTo>
                      <a:pt x="28625" y="13526"/>
                      <a:pt x="32102" y="12593"/>
                      <a:pt x="35750" y="12593"/>
                    </a:cubicBezTo>
                    <a:cubicBezTo>
                      <a:pt x="39481" y="12593"/>
                      <a:pt x="42962" y="13526"/>
                      <a:pt x="46184" y="15391"/>
                    </a:cubicBezTo>
                    <a:cubicBezTo>
                      <a:pt x="49490" y="17172"/>
                      <a:pt x="52119" y="19844"/>
                      <a:pt x="54072" y="23405"/>
                    </a:cubicBezTo>
                    <a:close/>
                  </a:path>
                </a:pathLst>
              </a:custGeom>
              <a:solidFill>
                <a:srgbClr val="320C55"/>
              </a:solidFill>
              <a:ln w="3972"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4EA6133A-5EE0-6CF7-3EC6-CAF8F64E98DE}"/>
                  </a:ext>
                </a:extLst>
              </p:cNvPr>
              <p:cNvSpPr/>
              <p:nvPr/>
            </p:nvSpPr>
            <p:spPr>
              <a:xfrm>
                <a:off x="1224635" y="1918565"/>
                <a:ext cx="56109" cy="72378"/>
              </a:xfrm>
              <a:custGeom>
                <a:avLst/>
                <a:gdLst>
                  <a:gd name="connsiteX0" fmla="*/ 29262 w 56109"/>
                  <a:gd name="connsiteY0" fmla="*/ 72378 h 72378"/>
                  <a:gd name="connsiteX1" fmla="*/ 14376 w 56109"/>
                  <a:gd name="connsiteY1" fmla="*/ 69452 h 72378"/>
                  <a:gd name="connsiteX2" fmla="*/ 4073 w 56109"/>
                  <a:gd name="connsiteY2" fmla="*/ 61311 h 72378"/>
                  <a:gd name="connsiteX3" fmla="*/ 0 w 56109"/>
                  <a:gd name="connsiteY3" fmla="*/ 49736 h 72378"/>
                  <a:gd name="connsiteX4" fmla="*/ 15013 w 56109"/>
                  <a:gd name="connsiteY4" fmla="*/ 49736 h 72378"/>
                  <a:gd name="connsiteX5" fmla="*/ 19214 w 56109"/>
                  <a:gd name="connsiteY5" fmla="*/ 57241 h 72378"/>
                  <a:gd name="connsiteX6" fmla="*/ 29007 w 56109"/>
                  <a:gd name="connsiteY6" fmla="*/ 60166 h 72378"/>
                  <a:gd name="connsiteX7" fmla="*/ 38423 w 56109"/>
                  <a:gd name="connsiteY7" fmla="*/ 57877 h 72378"/>
                  <a:gd name="connsiteX8" fmla="*/ 41860 w 56109"/>
                  <a:gd name="connsiteY8" fmla="*/ 51771 h 72378"/>
                  <a:gd name="connsiteX9" fmla="*/ 38041 w 56109"/>
                  <a:gd name="connsiteY9" fmla="*/ 45920 h 72378"/>
                  <a:gd name="connsiteX10" fmla="*/ 26211 w 56109"/>
                  <a:gd name="connsiteY10" fmla="*/ 41722 h 72378"/>
                  <a:gd name="connsiteX11" fmla="*/ 13358 w 56109"/>
                  <a:gd name="connsiteY11" fmla="*/ 37525 h 72378"/>
                  <a:gd name="connsiteX12" fmla="*/ 4710 w 56109"/>
                  <a:gd name="connsiteY12" fmla="*/ 31292 h 72378"/>
                  <a:gd name="connsiteX13" fmla="*/ 1146 w 56109"/>
                  <a:gd name="connsiteY13" fmla="*/ 20225 h 72378"/>
                  <a:gd name="connsiteX14" fmla="*/ 4455 w 56109"/>
                  <a:gd name="connsiteY14" fmla="*/ 10049 h 72378"/>
                  <a:gd name="connsiteX15" fmla="*/ 13867 w 56109"/>
                  <a:gd name="connsiteY15" fmla="*/ 2671 h 72378"/>
                  <a:gd name="connsiteX16" fmla="*/ 28116 w 56109"/>
                  <a:gd name="connsiteY16" fmla="*/ 0 h 72378"/>
                  <a:gd name="connsiteX17" fmla="*/ 47330 w 56109"/>
                  <a:gd name="connsiteY17" fmla="*/ 6106 h 72378"/>
                  <a:gd name="connsiteX18" fmla="*/ 55218 w 56109"/>
                  <a:gd name="connsiteY18" fmla="*/ 22515 h 72378"/>
                  <a:gd name="connsiteX19" fmla="*/ 40714 w 56109"/>
                  <a:gd name="connsiteY19" fmla="*/ 22515 h 72378"/>
                  <a:gd name="connsiteX20" fmla="*/ 36896 w 56109"/>
                  <a:gd name="connsiteY20" fmla="*/ 15010 h 72378"/>
                  <a:gd name="connsiteX21" fmla="*/ 27611 w 56109"/>
                  <a:gd name="connsiteY21" fmla="*/ 12212 h 72378"/>
                  <a:gd name="connsiteX22" fmla="*/ 18832 w 56109"/>
                  <a:gd name="connsiteY22" fmla="*/ 14374 h 72378"/>
                  <a:gd name="connsiteX23" fmla="*/ 15777 w 56109"/>
                  <a:gd name="connsiteY23" fmla="*/ 20098 h 72378"/>
                  <a:gd name="connsiteX24" fmla="*/ 17813 w 56109"/>
                  <a:gd name="connsiteY24" fmla="*/ 24805 h 72378"/>
                  <a:gd name="connsiteX25" fmla="*/ 22774 w 56109"/>
                  <a:gd name="connsiteY25" fmla="*/ 27857 h 72378"/>
                  <a:gd name="connsiteX26" fmla="*/ 31426 w 56109"/>
                  <a:gd name="connsiteY26" fmla="*/ 30528 h 72378"/>
                  <a:gd name="connsiteX27" fmla="*/ 43893 w 56109"/>
                  <a:gd name="connsiteY27" fmla="*/ 34726 h 72378"/>
                  <a:gd name="connsiteX28" fmla="*/ 52417 w 56109"/>
                  <a:gd name="connsiteY28" fmla="*/ 40832 h 72378"/>
                  <a:gd name="connsiteX29" fmla="*/ 56109 w 56109"/>
                  <a:gd name="connsiteY29" fmla="*/ 51644 h 72378"/>
                  <a:gd name="connsiteX30" fmla="*/ 52799 w 56109"/>
                  <a:gd name="connsiteY30" fmla="*/ 62329 h 72378"/>
                  <a:gd name="connsiteX31" fmla="*/ 43384 w 56109"/>
                  <a:gd name="connsiteY31" fmla="*/ 69707 h 72378"/>
                  <a:gd name="connsiteX32" fmla="*/ 29262 w 56109"/>
                  <a:gd name="connsiteY32" fmla="*/ 72378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109" h="72378">
                    <a:moveTo>
                      <a:pt x="29262" y="72378"/>
                    </a:moveTo>
                    <a:cubicBezTo>
                      <a:pt x="23748" y="72378"/>
                      <a:pt x="18788" y="71403"/>
                      <a:pt x="14376" y="69452"/>
                    </a:cubicBezTo>
                    <a:cubicBezTo>
                      <a:pt x="10052" y="67417"/>
                      <a:pt x="6615" y="64703"/>
                      <a:pt x="4073" y="61311"/>
                    </a:cubicBezTo>
                    <a:cubicBezTo>
                      <a:pt x="1528" y="57835"/>
                      <a:pt x="171" y="53976"/>
                      <a:pt x="0" y="49736"/>
                    </a:cubicBezTo>
                    <a:lnTo>
                      <a:pt x="15013" y="49736"/>
                    </a:lnTo>
                    <a:cubicBezTo>
                      <a:pt x="15267" y="52704"/>
                      <a:pt x="16668" y="55206"/>
                      <a:pt x="19214" y="57241"/>
                    </a:cubicBezTo>
                    <a:cubicBezTo>
                      <a:pt x="21843" y="59191"/>
                      <a:pt x="25109" y="60166"/>
                      <a:pt x="29007" y="60166"/>
                    </a:cubicBezTo>
                    <a:cubicBezTo>
                      <a:pt x="33081" y="60166"/>
                      <a:pt x="36219" y="59404"/>
                      <a:pt x="38423" y="57877"/>
                    </a:cubicBezTo>
                    <a:cubicBezTo>
                      <a:pt x="40714" y="56266"/>
                      <a:pt x="41860" y="54231"/>
                      <a:pt x="41860" y="51771"/>
                    </a:cubicBezTo>
                    <a:cubicBezTo>
                      <a:pt x="41860" y="49142"/>
                      <a:pt x="40587" y="47192"/>
                      <a:pt x="38041" y="45920"/>
                    </a:cubicBezTo>
                    <a:cubicBezTo>
                      <a:pt x="35583" y="44648"/>
                      <a:pt x="31637" y="43249"/>
                      <a:pt x="26211" y="41722"/>
                    </a:cubicBezTo>
                    <a:cubicBezTo>
                      <a:pt x="20952" y="40281"/>
                      <a:pt x="16668" y="38881"/>
                      <a:pt x="13358" y="37525"/>
                    </a:cubicBezTo>
                    <a:cubicBezTo>
                      <a:pt x="10052" y="36168"/>
                      <a:pt x="7168" y="34090"/>
                      <a:pt x="4710" y="31292"/>
                    </a:cubicBezTo>
                    <a:cubicBezTo>
                      <a:pt x="2335" y="28493"/>
                      <a:pt x="1146" y="24805"/>
                      <a:pt x="1146" y="20225"/>
                    </a:cubicBezTo>
                    <a:cubicBezTo>
                      <a:pt x="1146" y="16494"/>
                      <a:pt x="2248" y="13102"/>
                      <a:pt x="4455" y="10049"/>
                    </a:cubicBezTo>
                    <a:cubicBezTo>
                      <a:pt x="6659" y="6911"/>
                      <a:pt x="9798" y="4452"/>
                      <a:pt x="13867" y="2671"/>
                    </a:cubicBezTo>
                    <a:cubicBezTo>
                      <a:pt x="18024" y="891"/>
                      <a:pt x="22774" y="0"/>
                      <a:pt x="28116" y="0"/>
                    </a:cubicBezTo>
                    <a:cubicBezTo>
                      <a:pt x="36092" y="0"/>
                      <a:pt x="42497" y="2035"/>
                      <a:pt x="47330" y="6106"/>
                    </a:cubicBezTo>
                    <a:cubicBezTo>
                      <a:pt x="52250" y="10091"/>
                      <a:pt x="54880" y="15561"/>
                      <a:pt x="55218" y="22515"/>
                    </a:cubicBezTo>
                    <a:lnTo>
                      <a:pt x="40714" y="22515"/>
                    </a:lnTo>
                    <a:cubicBezTo>
                      <a:pt x="40460" y="19377"/>
                      <a:pt x="39187" y="16876"/>
                      <a:pt x="36896" y="15010"/>
                    </a:cubicBezTo>
                    <a:cubicBezTo>
                      <a:pt x="34608" y="13144"/>
                      <a:pt x="31509" y="12212"/>
                      <a:pt x="27611" y="12212"/>
                    </a:cubicBezTo>
                    <a:cubicBezTo>
                      <a:pt x="23792" y="12212"/>
                      <a:pt x="20864" y="12932"/>
                      <a:pt x="18832" y="14374"/>
                    </a:cubicBezTo>
                    <a:cubicBezTo>
                      <a:pt x="16795" y="15816"/>
                      <a:pt x="15777" y="17723"/>
                      <a:pt x="15777" y="20098"/>
                    </a:cubicBezTo>
                    <a:cubicBezTo>
                      <a:pt x="15777" y="21963"/>
                      <a:pt x="16457" y="23532"/>
                      <a:pt x="17813" y="24805"/>
                    </a:cubicBezTo>
                    <a:cubicBezTo>
                      <a:pt x="19170" y="26077"/>
                      <a:pt x="20825" y="27094"/>
                      <a:pt x="22774" y="27857"/>
                    </a:cubicBezTo>
                    <a:cubicBezTo>
                      <a:pt x="24727" y="28536"/>
                      <a:pt x="27611" y="29426"/>
                      <a:pt x="31426" y="30528"/>
                    </a:cubicBezTo>
                    <a:cubicBezTo>
                      <a:pt x="36514" y="31885"/>
                      <a:pt x="40671" y="33285"/>
                      <a:pt x="43893" y="34726"/>
                    </a:cubicBezTo>
                    <a:cubicBezTo>
                      <a:pt x="47202" y="36083"/>
                      <a:pt x="50043" y="38118"/>
                      <a:pt x="52417" y="40832"/>
                    </a:cubicBezTo>
                    <a:cubicBezTo>
                      <a:pt x="54792" y="43545"/>
                      <a:pt x="56022" y="47149"/>
                      <a:pt x="56109" y="51644"/>
                    </a:cubicBezTo>
                    <a:cubicBezTo>
                      <a:pt x="56109" y="55630"/>
                      <a:pt x="55007" y="59191"/>
                      <a:pt x="52799" y="62329"/>
                    </a:cubicBezTo>
                    <a:cubicBezTo>
                      <a:pt x="50596" y="65467"/>
                      <a:pt x="47457" y="67926"/>
                      <a:pt x="43384" y="69707"/>
                    </a:cubicBezTo>
                    <a:cubicBezTo>
                      <a:pt x="39398" y="71487"/>
                      <a:pt x="34692" y="72378"/>
                      <a:pt x="29262" y="72378"/>
                    </a:cubicBezTo>
                    <a:close/>
                  </a:path>
                </a:pathLst>
              </a:custGeom>
              <a:solidFill>
                <a:srgbClr val="320C55"/>
              </a:solidFill>
              <a:ln w="3972"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6FD5653-F5F7-CE0B-0448-BF3AC13CC040}"/>
                  </a:ext>
                </a:extLst>
              </p:cNvPr>
              <p:cNvSpPr/>
              <p:nvPr/>
            </p:nvSpPr>
            <p:spPr>
              <a:xfrm>
                <a:off x="1370133" y="1918565"/>
                <a:ext cx="113741" cy="71233"/>
              </a:xfrm>
              <a:custGeom>
                <a:avLst/>
                <a:gdLst>
                  <a:gd name="connsiteX0" fmla="*/ 99620 w 113741"/>
                  <a:gd name="connsiteY0" fmla="*/ 3435 h 71233"/>
                  <a:gd name="connsiteX1" fmla="*/ 84862 w 113741"/>
                  <a:gd name="connsiteY1" fmla="*/ 0 h 71233"/>
                  <a:gd name="connsiteX2" fmla="*/ 70358 w 113741"/>
                  <a:gd name="connsiteY2" fmla="*/ 3816 h 71233"/>
                  <a:gd name="connsiteX3" fmla="*/ 60433 w 113741"/>
                  <a:gd name="connsiteY3" fmla="*/ 13865 h 71233"/>
                  <a:gd name="connsiteX4" fmla="*/ 50253 w 113741"/>
                  <a:gd name="connsiteY4" fmla="*/ 3562 h 71233"/>
                  <a:gd name="connsiteX5" fmla="*/ 35241 w 113741"/>
                  <a:gd name="connsiteY5" fmla="*/ 0 h 71233"/>
                  <a:gd name="connsiteX6" fmla="*/ 23538 w 113741"/>
                  <a:gd name="connsiteY6" fmla="*/ 2417 h 71233"/>
                  <a:gd name="connsiteX7" fmla="*/ 14504 w 113741"/>
                  <a:gd name="connsiteY7" fmla="*/ 9158 h 71233"/>
                  <a:gd name="connsiteX8" fmla="*/ 14504 w 113741"/>
                  <a:gd name="connsiteY8" fmla="*/ 1145 h 71233"/>
                  <a:gd name="connsiteX9" fmla="*/ 0 w 113741"/>
                  <a:gd name="connsiteY9" fmla="*/ 1145 h 71233"/>
                  <a:gd name="connsiteX10" fmla="*/ 0 w 113741"/>
                  <a:gd name="connsiteY10" fmla="*/ 71233 h 71233"/>
                  <a:gd name="connsiteX11" fmla="*/ 14504 w 113741"/>
                  <a:gd name="connsiteY11" fmla="*/ 71233 h 71233"/>
                  <a:gd name="connsiteX12" fmla="*/ 14504 w 113741"/>
                  <a:gd name="connsiteY12" fmla="*/ 32055 h 71233"/>
                  <a:gd name="connsiteX13" fmla="*/ 19210 w 113741"/>
                  <a:gd name="connsiteY13" fmla="*/ 17681 h 71233"/>
                  <a:gd name="connsiteX14" fmla="*/ 32190 w 113741"/>
                  <a:gd name="connsiteY14" fmla="*/ 12593 h 71233"/>
                  <a:gd name="connsiteX15" fmla="*/ 45038 w 113741"/>
                  <a:gd name="connsiteY15" fmla="*/ 17681 h 71233"/>
                  <a:gd name="connsiteX16" fmla="*/ 49744 w 113741"/>
                  <a:gd name="connsiteY16" fmla="*/ 32055 h 71233"/>
                  <a:gd name="connsiteX17" fmla="*/ 49744 w 113741"/>
                  <a:gd name="connsiteY17" fmla="*/ 71233 h 71233"/>
                  <a:gd name="connsiteX18" fmla="*/ 64125 w 113741"/>
                  <a:gd name="connsiteY18" fmla="*/ 71233 h 71233"/>
                  <a:gd name="connsiteX19" fmla="*/ 64125 w 113741"/>
                  <a:gd name="connsiteY19" fmla="*/ 32055 h 71233"/>
                  <a:gd name="connsiteX20" fmla="*/ 68831 w 113741"/>
                  <a:gd name="connsiteY20" fmla="*/ 17681 h 71233"/>
                  <a:gd name="connsiteX21" fmla="*/ 81807 w 113741"/>
                  <a:gd name="connsiteY21" fmla="*/ 12593 h 71233"/>
                  <a:gd name="connsiteX22" fmla="*/ 94659 w 113741"/>
                  <a:gd name="connsiteY22" fmla="*/ 17681 h 71233"/>
                  <a:gd name="connsiteX23" fmla="*/ 99365 w 113741"/>
                  <a:gd name="connsiteY23" fmla="*/ 32055 h 71233"/>
                  <a:gd name="connsiteX24" fmla="*/ 99365 w 113741"/>
                  <a:gd name="connsiteY24" fmla="*/ 71233 h 71233"/>
                  <a:gd name="connsiteX25" fmla="*/ 113742 w 113741"/>
                  <a:gd name="connsiteY25" fmla="*/ 71233 h 71233"/>
                  <a:gd name="connsiteX26" fmla="*/ 113742 w 113741"/>
                  <a:gd name="connsiteY26" fmla="*/ 29893 h 71233"/>
                  <a:gd name="connsiteX27" fmla="*/ 109927 w 113741"/>
                  <a:gd name="connsiteY27" fmla="*/ 13611 h 71233"/>
                  <a:gd name="connsiteX28" fmla="*/ 99620 w 113741"/>
                  <a:gd name="connsiteY28" fmla="*/ 3435 h 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3741" h="71233">
                    <a:moveTo>
                      <a:pt x="99620" y="3435"/>
                    </a:moveTo>
                    <a:cubicBezTo>
                      <a:pt x="95292" y="1145"/>
                      <a:pt x="90375" y="0"/>
                      <a:pt x="84862" y="0"/>
                    </a:cubicBezTo>
                    <a:cubicBezTo>
                      <a:pt x="79686" y="0"/>
                      <a:pt x="74853" y="1272"/>
                      <a:pt x="70358" y="3816"/>
                    </a:cubicBezTo>
                    <a:cubicBezTo>
                      <a:pt x="65863" y="6275"/>
                      <a:pt x="62553" y="9625"/>
                      <a:pt x="60433" y="13865"/>
                    </a:cubicBezTo>
                    <a:cubicBezTo>
                      <a:pt x="58058" y="9370"/>
                      <a:pt x="54665" y="5936"/>
                      <a:pt x="50253" y="3562"/>
                    </a:cubicBezTo>
                    <a:cubicBezTo>
                      <a:pt x="45846" y="1187"/>
                      <a:pt x="40842" y="0"/>
                      <a:pt x="35241" y="0"/>
                    </a:cubicBezTo>
                    <a:cubicBezTo>
                      <a:pt x="31088" y="0"/>
                      <a:pt x="27185" y="806"/>
                      <a:pt x="23538" y="2417"/>
                    </a:cubicBezTo>
                    <a:cubicBezTo>
                      <a:pt x="19890" y="4028"/>
                      <a:pt x="16878" y="6275"/>
                      <a:pt x="14504" y="9158"/>
                    </a:cubicBezTo>
                    <a:lnTo>
                      <a:pt x="14504" y="1145"/>
                    </a:lnTo>
                    <a:lnTo>
                      <a:pt x="0" y="1145"/>
                    </a:lnTo>
                    <a:lnTo>
                      <a:pt x="0" y="71233"/>
                    </a:lnTo>
                    <a:lnTo>
                      <a:pt x="14504" y="71233"/>
                    </a:lnTo>
                    <a:lnTo>
                      <a:pt x="14504" y="32055"/>
                    </a:lnTo>
                    <a:cubicBezTo>
                      <a:pt x="14504" y="25780"/>
                      <a:pt x="16075" y="20988"/>
                      <a:pt x="19210" y="17681"/>
                    </a:cubicBezTo>
                    <a:cubicBezTo>
                      <a:pt x="22436" y="14289"/>
                      <a:pt x="26760" y="12593"/>
                      <a:pt x="32190" y="12593"/>
                    </a:cubicBezTo>
                    <a:cubicBezTo>
                      <a:pt x="37616" y="12593"/>
                      <a:pt x="41900" y="14289"/>
                      <a:pt x="45038" y="17681"/>
                    </a:cubicBezTo>
                    <a:cubicBezTo>
                      <a:pt x="48177" y="20988"/>
                      <a:pt x="49744" y="25780"/>
                      <a:pt x="49744" y="32055"/>
                    </a:cubicBezTo>
                    <a:lnTo>
                      <a:pt x="49744" y="71233"/>
                    </a:lnTo>
                    <a:lnTo>
                      <a:pt x="64125" y="71233"/>
                    </a:lnTo>
                    <a:lnTo>
                      <a:pt x="64125" y="32055"/>
                    </a:lnTo>
                    <a:cubicBezTo>
                      <a:pt x="64125" y="25780"/>
                      <a:pt x="65692" y="20988"/>
                      <a:pt x="68831" y="17681"/>
                    </a:cubicBezTo>
                    <a:cubicBezTo>
                      <a:pt x="72053" y="14289"/>
                      <a:pt x="76381" y="12593"/>
                      <a:pt x="81807" y="12593"/>
                    </a:cubicBezTo>
                    <a:cubicBezTo>
                      <a:pt x="87236" y="12593"/>
                      <a:pt x="91521" y="14289"/>
                      <a:pt x="94659" y="17681"/>
                    </a:cubicBezTo>
                    <a:cubicBezTo>
                      <a:pt x="97794" y="20988"/>
                      <a:pt x="99365" y="25780"/>
                      <a:pt x="99365" y="32055"/>
                    </a:cubicBezTo>
                    <a:lnTo>
                      <a:pt x="99365" y="71233"/>
                    </a:lnTo>
                    <a:lnTo>
                      <a:pt x="113742" y="71233"/>
                    </a:lnTo>
                    <a:lnTo>
                      <a:pt x="113742" y="29893"/>
                    </a:lnTo>
                    <a:cubicBezTo>
                      <a:pt x="113742" y="23532"/>
                      <a:pt x="112469" y="18105"/>
                      <a:pt x="109927" y="13611"/>
                    </a:cubicBezTo>
                    <a:cubicBezTo>
                      <a:pt x="107464" y="9116"/>
                      <a:pt x="104031" y="5724"/>
                      <a:pt x="99620" y="3435"/>
                    </a:cubicBezTo>
                    <a:close/>
                  </a:path>
                </a:pathLst>
              </a:custGeom>
              <a:solidFill>
                <a:srgbClr val="320C55"/>
              </a:solidFill>
              <a:ln w="3972"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293F4543-4BEC-5DE1-B544-D42AC5ED4286}"/>
                  </a:ext>
                </a:extLst>
              </p:cNvPr>
              <p:cNvSpPr/>
              <p:nvPr/>
            </p:nvSpPr>
            <p:spPr>
              <a:xfrm>
                <a:off x="1291326" y="1919709"/>
                <a:ext cx="64124" cy="71105"/>
              </a:xfrm>
              <a:custGeom>
                <a:avLst/>
                <a:gdLst>
                  <a:gd name="connsiteX0" fmla="*/ 64125 w 64124"/>
                  <a:gd name="connsiteY0" fmla="*/ 70088 h 71105"/>
                  <a:gd name="connsiteX1" fmla="*/ 64125 w 64124"/>
                  <a:gd name="connsiteY1" fmla="*/ 0 h 71105"/>
                  <a:gd name="connsiteX2" fmla="*/ 49621 w 64124"/>
                  <a:gd name="connsiteY2" fmla="*/ 0 h 71105"/>
                  <a:gd name="connsiteX3" fmla="*/ 49621 w 64124"/>
                  <a:gd name="connsiteY3" fmla="*/ 39051 h 71105"/>
                  <a:gd name="connsiteX4" fmla="*/ 44784 w 64124"/>
                  <a:gd name="connsiteY4" fmla="*/ 53552 h 71105"/>
                  <a:gd name="connsiteX5" fmla="*/ 31935 w 64124"/>
                  <a:gd name="connsiteY5" fmla="*/ 58513 h 71105"/>
                  <a:gd name="connsiteX6" fmla="*/ 19086 w 64124"/>
                  <a:gd name="connsiteY6" fmla="*/ 53552 h 71105"/>
                  <a:gd name="connsiteX7" fmla="*/ 14376 w 64124"/>
                  <a:gd name="connsiteY7" fmla="*/ 39051 h 71105"/>
                  <a:gd name="connsiteX8" fmla="*/ 14376 w 64124"/>
                  <a:gd name="connsiteY8" fmla="*/ 0 h 71105"/>
                  <a:gd name="connsiteX9" fmla="*/ 0 w 64124"/>
                  <a:gd name="connsiteY9" fmla="*/ 0 h 71105"/>
                  <a:gd name="connsiteX10" fmla="*/ 0 w 64124"/>
                  <a:gd name="connsiteY10" fmla="*/ 41214 h 71105"/>
                  <a:gd name="connsiteX11" fmla="*/ 3692 w 64124"/>
                  <a:gd name="connsiteY11" fmla="*/ 57495 h 71105"/>
                  <a:gd name="connsiteX12" fmla="*/ 13994 w 64124"/>
                  <a:gd name="connsiteY12" fmla="*/ 67671 h 71105"/>
                  <a:gd name="connsiteX13" fmla="*/ 28880 w 64124"/>
                  <a:gd name="connsiteY13" fmla="*/ 71106 h 71105"/>
                  <a:gd name="connsiteX14" fmla="*/ 40587 w 64124"/>
                  <a:gd name="connsiteY14" fmla="*/ 68689 h 71105"/>
                  <a:gd name="connsiteX15" fmla="*/ 49621 w 64124"/>
                  <a:gd name="connsiteY15" fmla="*/ 61820 h 71105"/>
                  <a:gd name="connsiteX16" fmla="*/ 49621 w 64124"/>
                  <a:gd name="connsiteY16" fmla="*/ 70088 h 71105"/>
                  <a:gd name="connsiteX17" fmla="*/ 64125 w 64124"/>
                  <a:gd name="connsiteY17" fmla="*/ 70088 h 71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4" h="71105">
                    <a:moveTo>
                      <a:pt x="64125" y="70088"/>
                    </a:moveTo>
                    <a:lnTo>
                      <a:pt x="64125" y="0"/>
                    </a:lnTo>
                    <a:lnTo>
                      <a:pt x="49621" y="0"/>
                    </a:lnTo>
                    <a:lnTo>
                      <a:pt x="49621" y="39051"/>
                    </a:lnTo>
                    <a:cubicBezTo>
                      <a:pt x="49621" y="45326"/>
                      <a:pt x="48006" y="50160"/>
                      <a:pt x="44784" y="53552"/>
                    </a:cubicBezTo>
                    <a:cubicBezTo>
                      <a:pt x="41645" y="56859"/>
                      <a:pt x="37365" y="58513"/>
                      <a:pt x="31935" y="58513"/>
                    </a:cubicBezTo>
                    <a:cubicBezTo>
                      <a:pt x="26505" y="58513"/>
                      <a:pt x="22225" y="56859"/>
                      <a:pt x="19086" y="53552"/>
                    </a:cubicBezTo>
                    <a:cubicBezTo>
                      <a:pt x="15948" y="50160"/>
                      <a:pt x="14376" y="45326"/>
                      <a:pt x="14376" y="39051"/>
                    </a:cubicBezTo>
                    <a:lnTo>
                      <a:pt x="14376" y="0"/>
                    </a:lnTo>
                    <a:lnTo>
                      <a:pt x="0" y="0"/>
                    </a:lnTo>
                    <a:lnTo>
                      <a:pt x="0" y="41214"/>
                    </a:lnTo>
                    <a:cubicBezTo>
                      <a:pt x="0" y="47573"/>
                      <a:pt x="1229" y="53001"/>
                      <a:pt x="3692" y="57495"/>
                    </a:cubicBezTo>
                    <a:cubicBezTo>
                      <a:pt x="6233" y="61990"/>
                      <a:pt x="9670" y="65382"/>
                      <a:pt x="13994" y="67671"/>
                    </a:cubicBezTo>
                    <a:cubicBezTo>
                      <a:pt x="18406" y="69961"/>
                      <a:pt x="23367" y="71106"/>
                      <a:pt x="28880" y="71106"/>
                    </a:cubicBezTo>
                    <a:cubicBezTo>
                      <a:pt x="33037" y="71106"/>
                      <a:pt x="36939" y="70300"/>
                      <a:pt x="40587" y="68689"/>
                    </a:cubicBezTo>
                    <a:cubicBezTo>
                      <a:pt x="44318" y="66993"/>
                      <a:pt x="47330" y="64703"/>
                      <a:pt x="49621" y="61820"/>
                    </a:cubicBezTo>
                    <a:lnTo>
                      <a:pt x="49621" y="70088"/>
                    </a:lnTo>
                    <a:lnTo>
                      <a:pt x="64125" y="70088"/>
                    </a:lnTo>
                    <a:close/>
                  </a:path>
                </a:pathLst>
              </a:custGeom>
              <a:solidFill>
                <a:srgbClr val="320C55"/>
              </a:solidFill>
              <a:ln w="3972"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7F48A96F-DF57-034F-215D-7E0AB304B455}"/>
                  </a:ext>
                </a:extLst>
              </p:cNvPr>
              <p:cNvSpPr/>
              <p:nvPr/>
            </p:nvSpPr>
            <p:spPr>
              <a:xfrm>
                <a:off x="1036200" y="1918565"/>
                <a:ext cx="71499" cy="72378"/>
              </a:xfrm>
              <a:custGeom>
                <a:avLst/>
                <a:gdLst>
                  <a:gd name="connsiteX0" fmla="*/ 17177 w 71499"/>
                  <a:gd name="connsiteY0" fmla="*/ 67926 h 72378"/>
                  <a:gd name="connsiteX1" fmla="*/ 35113 w 71499"/>
                  <a:gd name="connsiteY1" fmla="*/ 72378 h 72378"/>
                  <a:gd name="connsiteX2" fmla="*/ 53436 w 71499"/>
                  <a:gd name="connsiteY2" fmla="*/ 67926 h 72378"/>
                  <a:gd name="connsiteX3" fmla="*/ 66666 w 71499"/>
                  <a:gd name="connsiteY3" fmla="*/ 55078 h 72378"/>
                  <a:gd name="connsiteX4" fmla="*/ 71500 w 71499"/>
                  <a:gd name="connsiteY4" fmla="*/ 36125 h 72378"/>
                  <a:gd name="connsiteX5" fmla="*/ 66794 w 71499"/>
                  <a:gd name="connsiteY5" fmla="*/ 17172 h 72378"/>
                  <a:gd name="connsiteX6" fmla="*/ 53945 w 71499"/>
                  <a:gd name="connsiteY6" fmla="*/ 4452 h 72378"/>
                  <a:gd name="connsiteX7" fmla="*/ 35750 w 71499"/>
                  <a:gd name="connsiteY7" fmla="*/ 0 h 72378"/>
                  <a:gd name="connsiteX8" fmla="*/ 17555 w 71499"/>
                  <a:gd name="connsiteY8" fmla="*/ 4452 h 72378"/>
                  <a:gd name="connsiteX9" fmla="*/ 4706 w 71499"/>
                  <a:gd name="connsiteY9" fmla="*/ 17172 h 72378"/>
                  <a:gd name="connsiteX10" fmla="*/ 0 w 71499"/>
                  <a:gd name="connsiteY10" fmla="*/ 36125 h 72378"/>
                  <a:gd name="connsiteX11" fmla="*/ 4579 w 71499"/>
                  <a:gd name="connsiteY11" fmla="*/ 55206 h 72378"/>
                  <a:gd name="connsiteX12" fmla="*/ 17177 w 71499"/>
                  <a:gd name="connsiteY12" fmla="*/ 67926 h 72378"/>
                  <a:gd name="connsiteX13" fmla="*/ 45548 w 71499"/>
                  <a:gd name="connsiteY13" fmla="*/ 57114 h 72378"/>
                  <a:gd name="connsiteX14" fmla="*/ 35113 w 71499"/>
                  <a:gd name="connsiteY14" fmla="*/ 59785 h 72378"/>
                  <a:gd name="connsiteX15" fmla="*/ 20482 w 71499"/>
                  <a:gd name="connsiteY15" fmla="*/ 53679 h 72378"/>
                  <a:gd name="connsiteX16" fmla="*/ 14758 w 71499"/>
                  <a:gd name="connsiteY16" fmla="*/ 36125 h 72378"/>
                  <a:gd name="connsiteX17" fmla="*/ 17555 w 71499"/>
                  <a:gd name="connsiteY17" fmla="*/ 23278 h 72378"/>
                  <a:gd name="connsiteX18" fmla="*/ 25061 w 71499"/>
                  <a:gd name="connsiteY18" fmla="*/ 15264 h 72378"/>
                  <a:gd name="connsiteX19" fmla="*/ 35495 w 71499"/>
                  <a:gd name="connsiteY19" fmla="*/ 12593 h 72378"/>
                  <a:gd name="connsiteX20" fmla="*/ 45929 w 71499"/>
                  <a:gd name="connsiteY20" fmla="*/ 15264 h 72378"/>
                  <a:gd name="connsiteX21" fmla="*/ 53690 w 71499"/>
                  <a:gd name="connsiteY21" fmla="*/ 23278 h 72378"/>
                  <a:gd name="connsiteX22" fmla="*/ 56614 w 71499"/>
                  <a:gd name="connsiteY22" fmla="*/ 36125 h 72378"/>
                  <a:gd name="connsiteX23" fmla="*/ 53563 w 71499"/>
                  <a:gd name="connsiteY23" fmla="*/ 49100 h 72378"/>
                  <a:gd name="connsiteX24" fmla="*/ 45548 w 71499"/>
                  <a:gd name="connsiteY24" fmla="*/ 57114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499" h="72378">
                    <a:moveTo>
                      <a:pt x="17177" y="67926"/>
                    </a:moveTo>
                    <a:cubicBezTo>
                      <a:pt x="22519" y="70894"/>
                      <a:pt x="28498" y="72378"/>
                      <a:pt x="35113" y="72378"/>
                    </a:cubicBezTo>
                    <a:cubicBezTo>
                      <a:pt x="41816" y="72378"/>
                      <a:pt x="47922" y="70894"/>
                      <a:pt x="53436" y="67926"/>
                    </a:cubicBezTo>
                    <a:cubicBezTo>
                      <a:pt x="59033" y="64873"/>
                      <a:pt x="63444" y="60591"/>
                      <a:pt x="66666" y="55078"/>
                    </a:cubicBezTo>
                    <a:cubicBezTo>
                      <a:pt x="69889" y="49566"/>
                      <a:pt x="71500" y="43249"/>
                      <a:pt x="71500" y="36125"/>
                    </a:cubicBezTo>
                    <a:cubicBezTo>
                      <a:pt x="71500" y="29002"/>
                      <a:pt x="69932" y="22684"/>
                      <a:pt x="66794" y="17172"/>
                    </a:cubicBezTo>
                    <a:cubicBezTo>
                      <a:pt x="63655" y="11660"/>
                      <a:pt x="59371" y="7420"/>
                      <a:pt x="53945" y="4452"/>
                    </a:cubicBezTo>
                    <a:cubicBezTo>
                      <a:pt x="48515" y="1484"/>
                      <a:pt x="42453" y="0"/>
                      <a:pt x="35750" y="0"/>
                    </a:cubicBezTo>
                    <a:cubicBezTo>
                      <a:pt x="29051" y="0"/>
                      <a:pt x="22985" y="1484"/>
                      <a:pt x="17555" y="4452"/>
                    </a:cubicBezTo>
                    <a:cubicBezTo>
                      <a:pt x="12129" y="7420"/>
                      <a:pt x="7845" y="11660"/>
                      <a:pt x="4706" y="17172"/>
                    </a:cubicBezTo>
                    <a:cubicBezTo>
                      <a:pt x="1567" y="22684"/>
                      <a:pt x="0" y="29002"/>
                      <a:pt x="0" y="36125"/>
                    </a:cubicBezTo>
                    <a:cubicBezTo>
                      <a:pt x="0" y="43333"/>
                      <a:pt x="1528" y="49694"/>
                      <a:pt x="4579" y="55206"/>
                    </a:cubicBezTo>
                    <a:cubicBezTo>
                      <a:pt x="7634" y="60633"/>
                      <a:pt x="11830" y="64873"/>
                      <a:pt x="17177" y="67926"/>
                    </a:cubicBezTo>
                    <a:close/>
                    <a:moveTo>
                      <a:pt x="45548" y="57114"/>
                    </a:moveTo>
                    <a:cubicBezTo>
                      <a:pt x="42325" y="58894"/>
                      <a:pt x="38845" y="59785"/>
                      <a:pt x="35113" y="59785"/>
                    </a:cubicBezTo>
                    <a:cubicBezTo>
                      <a:pt x="29262" y="59785"/>
                      <a:pt x="24385" y="57750"/>
                      <a:pt x="20482" y="53679"/>
                    </a:cubicBezTo>
                    <a:cubicBezTo>
                      <a:pt x="16668" y="49524"/>
                      <a:pt x="14758" y="43673"/>
                      <a:pt x="14758" y="36125"/>
                    </a:cubicBezTo>
                    <a:cubicBezTo>
                      <a:pt x="14758" y="31037"/>
                      <a:pt x="15689" y="26755"/>
                      <a:pt x="17555" y="23278"/>
                    </a:cubicBezTo>
                    <a:cubicBezTo>
                      <a:pt x="19424" y="19716"/>
                      <a:pt x="21926" y="17045"/>
                      <a:pt x="25061" y="15264"/>
                    </a:cubicBezTo>
                    <a:cubicBezTo>
                      <a:pt x="28287" y="13484"/>
                      <a:pt x="31764" y="12593"/>
                      <a:pt x="35495" y="12593"/>
                    </a:cubicBezTo>
                    <a:cubicBezTo>
                      <a:pt x="39227" y="12593"/>
                      <a:pt x="42703" y="13484"/>
                      <a:pt x="45929" y="15264"/>
                    </a:cubicBezTo>
                    <a:cubicBezTo>
                      <a:pt x="49152" y="17045"/>
                      <a:pt x="51737" y="19716"/>
                      <a:pt x="53690" y="23278"/>
                    </a:cubicBezTo>
                    <a:cubicBezTo>
                      <a:pt x="55640" y="26755"/>
                      <a:pt x="56614" y="31037"/>
                      <a:pt x="56614" y="36125"/>
                    </a:cubicBezTo>
                    <a:cubicBezTo>
                      <a:pt x="56614" y="41214"/>
                      <a:pt x="55596" y="45538"/>
                      <a:pt x="53563" y="49100"/>
                    </a:cubicBezTo>
                    <a:cubicBezTo>
                      <a:pt x="51526" y="52662"/>
                      <a:pt x="48853" y="55333"/>
                      <a:pt x="45548" y="57114"/>
                    </a:cubicBezTo>
                    <a:close/>
                  </a:path>
                </a:pathLst>
              </a:custGeom>
              <a:solidFill>
                <a:srgbClr val="320C55"/>
              </a:solidFill>
              <a:ln w="3972"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C78DDC64-9A24-F2C1-3596-0D30960D4E8B}"/>
                  </a:ext>
                </a:extLst>
              </p:cNvPr>
              <p:cNvSpPr/>
              <p:nvPr/>
            </p:nvSpPr>
            <p:spPr>
              <a:xfrm>
                <a:off x="959519" y="1918565"/>
                <a:ext cx="71501" cy="95104"/>
              </a:xfrm>
              <a:custGeom>
                <a:avLst/>
                <a:gdLst>
                  <a:gd name="connsiteX0" fmla="*/ 17471 w 71501"/>
                  <a:gd name="connsiteY0" fmla="*/ 68088 h 95104"/>
                  <a:gd name="connsiteX1" fmla="*/ 17176 w 71501"/>
                  <a:gd name="connsiteY1" fmla="*/ 67926 h 95104"/>
                  <a:gd name="connsiteX2" fmla="*/ 4580 w 71501"/>
                  <a:gd name="connsiteY2" fmla="*/ 55206 h 95104"/>
                  <a:gd name="connsiteX3" fmla="*/ 0 w 71501"/>
                  <a:gd name="connsiteY3" fmla="*/ 36125 h 95104"/>
                  <a:gd name="connsiteX4" fmla="*/ 4707 w 71501"/>
                  <a:gd name="connsiteY4" fmla="*/ 17172 h 95104"/>
                  <a:gd name="connsiteX5" fmla="*/ 17557 w 71501"/>
                  <a:gd name="connsiteY5" fmla="*/ 4452 h 95104"/>
                  <a:gd name="connsiteX6" fmla="*/ 35751 w 71501"/>
                  <a:gd name="connsiteY6" fmla="*/ 0 h 95104"/>
                  <a:gd name="connsiteX7" fmla="*/ 53947 w 71501"/>
                  <a:gd name="connsiteY7" fmla="*/ 4452 h 95104"/>
                  <a:gd name="connsiteX8" fmla="*/ 66795 w 71501"/>
                  <a:gd name="connsiteY8" fmla="*/ 17172 h 95104"/>
                  <a:gd name="connsiteX9" fmla="*/ 71501 w 71501"/>
                  <a:gd name="connsiteY9" fmla="*/ 36125 h 95104"/>
                  <a:gd name="connsiteX10" fmla="*/ 66668 w 71501"/>
                  <a:gd name="connsiteY10" fmla="*/ 55078 h 95104"/>
                  <a:gd name="connsiteX11" fmla="*/ 53437 w 71501"/>
                  <a:gd name="connsiteY11" fmla="*/ 67926 h 95104"/>
                  <a:gd name="connsiteX12" fmla="*/ 37896 w 71501"/>
                  <a:gd name="connsiteY12" fmla="*/ 72290 h 95104"/>
                  <a:gd name="connsiteX13" fmla="*/ 61135 w 71501"/>
                  <a:gd name="connsiteY13" fmla="*/ 79411 h 95104"/>
                  <a:gd name="connsiteX14" fmla="*/ 65522 w 71501"/>
                  <a:gd name="connsiteY14" fmla="*/ 80592 h 95104"/>
                  <a:gd name="connsiteX15" fmla="*/ 65530 w 71501"/>
                  <a:gd name="connsiteY15" fmla="*/ 80594 h 95104"/>
                  <a:gd name="connsiteX16" fmla="*/ 65530 w 71501"/>
                  <a:gd name="connsiteY16" fmla="*/ 95105 h 95104"/>
                  <a:gd name="connsiteX17" fmla="*/ 12689 w 71501"/>
                  <a:gd name="connsiteY17" fmla="*/ 95105 h 95104"/>
                  <a:gd name="connsiteX18" fmla="*/ 12689 w 71501"/>
                  <a:gd name="connsiteY18" fmla="*/ 80594 h 95104"/>
                  <a:gd name="connsiteX19" fmla="*/ 43138 w 71501"/>
                  <a:gd name="connsiteY19" fmla="*/ 80594 h 95104"/>
                  <a:gd name="connsiteX20" fmla="*/ 17471 w 71501"/>
                  <a:gd name="connsiteY20" fmla="*/ 68088 h 95104"/>
                  <a:gd name="connsiteX21" fmla="*/ 35115 w 71501"/>
                  <a:gd name="connsiteY21" fmla="*/ 59785 h 95104"/>
                  <a:gd name="connsiteX22" fmla="*/ 45549 w 71501"/>
                  <a:gd name="connsiteY22" fmla="*/ 57114 h 95104"/>
                  <a:gd name="connsiteX23" fmla="*/ 53565 w 71501"/>
                  <a:gd name="connsiteY23" fmla="*/ 49100 h 95104"/>
                  <a:gd name="connsiteX24" fmla="*/ 56616 w 71501"/>
                  <a:gd name="connsiteY24" fmla="*/ 36125 h 95104"/>
                  <a:gd name="connsiteX25" fmla="*/ 53692 w 71501"/>
                  <a:gd name="connsiteY25" fmla="*/ 23278 h 95104"/>
                  <a:gd name="connsiteX26" fmla="*/ 45931 w 71501"/>
                  <a:gd name="connsiteY26" fmla="*/ 15264 h 95104"/>
                  <a:gd name="connsiteX27" fmla="*/ 35497 w 71501"/>
                  <a:gd name="connsiteY27" fmla="*/ 12593 h 95104"/>
                  <a:gd name="connsiteX28" fmla="*/ 25064 w 71501"/>
                  <a:gd name="connsiteY28" fmla="*/ 15264 h 95104"/>
                  <a:gd name="connsiteX29" fmla="*/ 17557 w 71501"/>
                  <a:gd name="connsiteY29" fmla="*/ 23278 h 95104"/>
                  <a:gd name="connsiteX30" fmla="*/ 14759 w 71501"/>
                  <a:gd name="connsiteY30" fmla="*/ 36125 h 95104"/>
                  <a:gd name="connsiteX31" fmla="*/ 20484 w 71501"/>
                  <a:gd name="connsiteY31" fmla="*/ 53679 h 95104"/>
                  <a:gd name="connsiteX32" fmla="*/ 35115 w 71501"/>
                  <a:gd name="connsiteY32" fmla="*/ 59785 h 9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1501" h="95104">
                    <a:moveTo>
                      <a:pt x="17471" y="68088"/>
                    </a:moveTo>
                    <a:cubicBezTo>
                      <a:pt x="17373" y="68034"/>
                      <a:pt x="17274" y="67980"/>
                      <a:pt x="17176" y="67926"/>
                    </a:cubicBezTo>
                    <a:cubicBezTo>
                      <a:pt x="11832" y="64873"/>
                      <a:pt x="7634" y="60633"/>
                      <a:pt x="4580" y="55206"/>
                    </a:cubicBezTo>
                    <a:cubicBezTo>
                      <a:pt x="1527" y="49694"/>
                      <a:pt x="0" y="43333"/>
                      <a:pt x="0" y="36125"/>
                    </a:cubicBezTo>
                    <a:cubicBezTo>
                      <a:pt x="0" y="29002"/>
                      <a:pt x="1569" y="22684"/>
                      <a:pt x="4707" y="17172"/>
                    </a:cubicBezTo>
                    <a:cubicBezTo>
                      <a:pt x="7846" y="11660"/>
                      <a:pt x="12129" y="7420"/>
                      <a:pt x="17557" y="4452"/>
                    </a:cubicBezTo>
                    <a:cubicBezTo>
                      <a:pt x="22986" y="1484"/>
                      <a:pt x="29051" y="0"/>
                      <a:pt x="35751" y="0"/>
                    </a:cubicBezTo>
                    <a:cubicBezTo>
                      <a:pt x="42450" y="0"/>
                      <a:pt x="48517" y="1484"/>
                      <a:pt x="53947" y="4452"/>
                    </a:cubicBezTo>
                    <a:cubicBezTo>
                      <a:pt x="59373" y="7420"/>
                      <a:pt x="63657" y="11660"/>
                      <a:pt x="66795" y="17172"/>
                    </a:cubicBezTo>
                    <a:cubicBezTo>
                      <a:pt x="69934" y="22684"/>
                      <a:pt x="71501" y="29002"/>
                      <a:pt x="71501" y="36125"/>
                    </a:cubicBezTo>
                    <a:cubicBezTo>
                      <a:pt x="71501" y="43249"/>
                      <a:pt x="69890" y="49566"/>
                      <a:pt x="66668" y="55078"/>
                    </a:cubicBezTo>
                    <a:cubicBezTo>
                      <a:pt x="63446" y="60591"/>
                      <a:pt x="59034" y="64873"/>
                      <a:pt x="53437" y="67926"/>
                    </a:cubicBezTo>
                    <a:cubicBezTo>
                      <a:pt x="48696" y="70478"/>
                      <a:pt x="43516" y="71933"/>
                      <a:pt x="37896" y="72290"/>
                    </a:cubicBezTo>
                    <a:cubicBezTo>
                      <a:pt x="44781" y="75440"/>
                      <a:pt x="55255" y="77983"/>
                      <a:pt x="61135" y="79411"/>
                    </a:cubicBezTo>
                    <a:cubicBezTo>
                      <a:pt x="63653" y="80022"/>
                      <a:pt x="65328" y="80429"/>
                      <a:pt x="65522" y="80592"/>
                    </a:cubicBezTo>
                    <a:lnTo>
                      <a:pt x="65530" y="80594"/>
                    </a:lnTo>
                    <a:lnTo>
                      <a:pt x="65530" y="95105"/>
                    </a:lnTo>
                    <a:lnTo>
                      <a:pt x="12689" y="95105"/>
                    </a:lnTo>
                    <a:lnTo>
                      <a:pt x="12689" y="80594"/>
                    </a:lnTo>
                    <a:lnTo>
                      <a:pt x="43138" y="80594"/>
                    </a:lnTo>
                    <a:cubicBezTo>
                      <a:pt x="35393" y="78845"/>
                      <a:pt x="24873" y="73103"/>
                      <a:pt x="17471" y="68088"/>
                    </a:cubicBezTo>
                    <a:close/>
                    <a:moveTo>
                      <a:pt x="35115" y="59785"/>
                    </a:moveTo>
                    <a:cubicBezTo>
                      <a:pt x="38846" y="59785"/>
                      <a:pt x="42323" y="58894"/>
                      <a:pt x="45549" y="57114"/>
                    </a:cubicBezTo>
                    <a:cubicBezTo>
                      <a:pt x="48855" y="55333"/>
                      <a:pt x="51528" y="52662"/>
                      <a:pt x="53565" y="49100"/>
                    </a:cubicBezTo>
                    <a:cubicBezTo>
                      <a:pt x="55597" y="45538"/>
                      <a:pt x="56616" y="41214"/>
                      <a:pt x="56616" y="36125"/>
                    </a:cubicBezTo>
                    <a:cubicBezTo>
                      <a:pt x="56616" y="31037"/>
                      <a:pt x="55641" y="26755"/>
                      <a:pt x="53692" y="23278"/>
                    </a:cubicBezTo>
                    <a:cubicBezTo>
                      <a:pt x="51739" y="19716"/>
                      <a:pt x="49153" y="17045"/>
                      <a:pt x="45931" y="15264"/>
                    </a:cubicBezTo>
                    <a:cubicBezTo>
                      <a:pt x="42705" y="13484"/>
                      <a:pt x="39228" y="12593"/>
                      <a:pt x="35497" y="12593"/>
                    </a:cubicBezTo>
                    <a:cubicBezTo>
                      <a:pt x="31765" y="12593"/>
                      <a:pt x="28287" y="13484"/>
                      <a:pt x="25064" y="15264"/>
                    </a:cubicBezTo>
                    <a:cubicBezTo>
                      <a:pt x="21926" y="17045"/>
                      <a:pt x="19424" y="19716"/>
                      <a:pt x="17557" y="23278"/>
                    </a:cubicBezTo>
                    <a:cubicBezTo>
                      <a:pt x="15691" y="26755"/>
                      <a:pt x="14759" y="31037"/>
                      <a:pt x="14759" y="36125"/>
                    </a:cubicBezTo>
                    <a:cubicBezTo>
                      <a:pt x="14759" y="43673"/>
                      <a:pt x="16667" y="49524"/>
                      <a:pt x="20484" y="53679"/>
                    </a:cubicBezTo>
                    <a:cubicBezTo>
                      <a:pt x="24386" y="57750"/>
                      <a:pt x="29263" y="59785"/>
                      <a:pt x="35115" y="59785"/>
                    </a:cubicBezTo>
                    <a:close/>
                  </a:path>
                </a:pathLst>
              </a:custGeom>
              <a:solidFill>
                <a:srgbClr val="320C55"/>
              </a:solidFill>
              <a:ln w="3972"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495BDD96-2274-2F98-4548-A5EFB0243508}"/>
                  </a:ext>
                </a:extLst>
              </p:cNvPr>
              <p:cNvSpPr/>
              <p:nvPr/>
            </p:nvSpPr>
            <p:spPr>
              <a:xfrm>
                <a:off x="882840" y="1918565"/>
                <a:ext cx="71502" cy="72378"/>
              </a:xfrm>
              <a:custGeom>
                <a:avLst/>
                <a:gdLst>
                  <a:gd name="connsiteX0" fmla="*/ 17176 w 71502"/>
                  <a:gd name="connsiteY0" fmla="*/ 67926 h 72378"/>
                  <a:gd name="connsiteX1" fmla="*/ 35115 w 71502"/>
                  <a:gd name="connsiteY1" fmla="*/ 72378 h 72378"/>
                  <a:gd name="connsiteX2" fmla="*/ 53436 w 71502"/>
                  <a:gd name="connsiteY2" fmla="*/ 67926 h 72378"/>
                  <a:gd name="connsiteX3" fmla="*/ 66667 w 71502"/>
                  <a:gd name="connsiteY3" fmla="*/ 55078 h 72378"/>
                  <a:gd name="connsiteX4" fmla="*/ 71502 w 71502"/>
                  <a:gd name="connsiteY4" fmla="*/ 36125 h 72378"/>
                  <a:gd name="connsiteX5" fmla="*/ 66795 w 71502"/>
                  <a:gd name="connsiteY5" fmla="*/ 17172 h 72378"/>
                  <a:gd name="connsiteX6" fmla="*/ 53945 w 71502"/>
                  <a:gd name="connsiteY6" fmla="*/ 4452 h 72378"/>
                  <a:gd name="connsiteX7" fmla="*/ 35751 w 71502"/>
                  <a:gd name="connsiteY7" fmla="*/ 0 h 72378"/>
                  <a:gd name="connsiteX8" fmla="*/ 17557 w 71502"/>
                  <a:gd name="connsiteY8" fmla="*/ 4452 h 72378"/>
                  <a:gd name="connsiteX9" fmla="*/ 4708 w 71502"/>
                  <a:gd name="connsiteY9" fmla="*/ 17172 h 72378"/>
                  <a:gd name="connsiteX10" fmla="*/ 0 w 71502"/>
                  <a:gd name="connsiteY10" fmla="*/ 36125 h 72378"/>
                  <a:gd name="connsiteX11" fmla="*/ 4580 w 71502"/>
                  <a:gd name="connsiteY11" fmla="*/ 55206 h 72378"/>
                  <a:gd name="connsiteX12" fmla="*/ 17176 w 71502"/>
                  <a:gd name="connsiteY12" fmla="*/ 67926 h 72378"/>
                  <a:gd name="connsiteX13" fmla="*/ 45548 w 71502"/>
                  <a:gd name="connsiteY13" fmla="*/ 57114 h 72378"/>
                  <a:gd name="connsiteX14" fmla="*/ 35115 w 71502"/>
                  <a:gd name="connsiteY14" fmla="*/ 59785 h 72378"/>
                  <a:gd name="connsiteX15" fmla="*/ 20484 w 71502"/>
                  <a:gd name="connsiteY15" fmla="*/ 53679 h 72378"/>
                  <a:gd name="connsiteX16" fmla="*/ 14759 w 71502"/>
                  <a:gd name="connsiteY16" fmla="*/ 36125 h 72378"/>
                  <a:gd name="connsiteX17" fmla="*/ 17557 w 71502"/>
                  <a:gd name="connsiteY17" fmla="*/ 23278 h 72378"/>
                  <a:gd name="connsiteX18" fmla="*/ 25064 w 71502"/>
                  <a:gd name="connsiteY18" fmla="*/ 15264 h 72378"/>
                  <a:gd name="connsiteX19" fmla="*/ 35496 w 71502"/>
                  <a:gd name="connsiteY19" fmla="*/ 12593 h 72378"/>
                  <a:gd name="connsiteX20" fmla="*/ 45929 w 71502"/>
                  <a:gd name="connsiteY20" fmla="*/ 15264 h 72378"/>
                  <a:gd name="connsiteX21" fmla="*/ 53690 w 71502"/>
                  <a:gd name="connsiteY21" fmla="*/ 23278 h 72378"/>
                  <a:gd name="connsiteX22" fmla="*/ 56616 w 71502"/>
                  <a:gd name="connsiteY22" fmla="*/ 36125 h 72378"/>
                  <a:gd name="connsiteX23" fmla="*/ 53563 w 71502"/>
                  <a:gd name="connsiteY23" fmla="*/ 49100 h 72378"/>
                  <a:gd name="connsiteX24" fmla="*/ 45548 w 71502"/>
                  <a:gd name="connsiteY24" fmla="*/ 57114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502" h="72378">
                    <a:moveTo>
                      <a:pt x="17176" y="67926"/>
                    </a:moveTo>
                    <a:cubicBezTo>
                      <a:pt x="22519" y="70894"/>
                      <a:pt x="28499" y="72378"/>
                      <a:pt x="35115" y="72378"/>
                    </a:cubicBezTo>
                    <a:cubicBezTo>
                      <a:pt x="41815" y="72378"/>
                      <a:pt x="47922" y="70894"/>
                      <a:pt x="53436" y="67926"/>
                    </a:cubicBezTo>
                    <a:cubicBezTo>
                      <a:pt x="59034" y="64873"/>
                      <a:pt x="63444" y="60591"/>
                      <a:pt x="66667" y="55078"/>
                    </a:cubicBezTo>
                    <a:cubicBezTo>
                      <a:pt x="69891" y="49566"/>
                      <a:pt x="71502" y="43249"/>
                      <a:pt x="71502" y="36125"/>
                    </a:cubicBezTo>
                    <a:cubicBezTo>
                      <a:pt x="71502" y="29002"/>
                      <a:pt x="69933" y="22684"/>
                      <a:pt x="66795" y="17172"/>
                    </a:cubicBezTo>
                    <a:cubicBezTo>
                      <a:pt x="63656" y="11660"/>
                      <a:pt x="59373" y="7420"/>
                      <a:pt x="53945" y="4452"/>
                    </a:cubicBezTo>
                    <a:cubicBezTo>
                      <a:pt x="48516" y="1484"/>
                      <a:pt x="42451" y="0"/>
                      <a:pt x="35751" y="0"/>
                    </a:cubicBezTo>
                    <a:cubicBezTo>
                      <a:pt x="29050" y="0"/>
                      <a:pt x="22986" y="1484"/>
                      <a:pt x="17557" y="4452"/>
                    </a:cubicBezTo>
                    <a:cubicBezTo>
                      <a:pt x="12129" y="7420"/>
                      <a:pt x="7846" y="11660"/>
                      <a:pt x="4708" y="17172"/>
                    </a:cubicBezTo>
                    <a:cubicBezTo>
                      <a:pt x="1569" y="22684"/>
                      <a:pt x="0" y="29002"/>
                      <a:pt x="0" y="36125"/>
                    </a:cubicBezTo>
                    <a:cubicBezTo>
                      <a:pt x="0" y="43333"/>
                      <a:pt x="1527" y="49694"/>
                      <a:pt x="4580" y="55206"/>
                    </a:cubicBezTo>
                    <a:cubicBezTo>
                      <a:pt x="7634" y="60633"/>
                      <a:pt x="11832" y="64873"/>
                      <a:pt x="17176" y="67926"/>
                    </a:cubicBezTo>
                    <a:close/>
                    <a:moveTo>
                      <a:pt x="45548" y="57114"/>
                    </a:moveTo>
                    <a:cubicBezTo>
                      <a:pt x="42325" y="58894"/>
                      <a:pt x="38847" y="59785"/>
                      <a:pt x="35115" y="59785"/>
                    </a:cubicBezTo>
                    <a:cubicBezTo>
                      <a:pt x="29262" y="59785"/>
                      <a:pt x="24385" y="57750"/>
                      <a:pt x="20484" y="53679"/>
                    </a:cubicBezTo>
                    <a:cubicBezTo>
                      <a:pt x="16667" y="49524"/>
                      <a:pt x="14759" y="43673"/>
                      <a:pt x="14759" y="36125"/>
                    </a:cubicBezTo>
                    <a:cubicBezTo>
                      <a:pt x="14759" y="31037"/>
                      <a:pt x="15691" y="26755"/>
                      <a:pt x="17557" y="23278"/>
                    </a:cubicBezTo>
                    <a:cubicBezTo>
                      <a:pt x="19424" y="19716"/>
                      <a:pt x="21926" y="17045"/>
                      <a:pt x="25064" y="15264"/>
                    </a:cubicBezTo>
                    <a:cubicBezTo>
                      <a:pt x="28287" y="13484"/>
                      <a:pt x="31764" y="12593"/>
                      <a:pt x="35496" y="12593"/>
                    </a:cubicBezTo>
                    <a:cubicBezTo>
                      <a:pt x="39229" y="12593"/>
                      <a:pt x="42706" y="13484"/>
                      <a:pt x="45929" y="15264"/>
                    </a:cubicBezTo>
                    <a:cubicBezTo>
                      <a:pt x="49152" y="17045"/>
                      <a:pt x="51739" y="19716"/>
                      <a:pt x="53690" y="23278"/>
                    </a:cubicBezTo>
                    <a:cubicBezTo>
                      <a:pt x="55641" y="26755"/>
                      <a:pt x="56616" y="31037"/>
                      <a:pt x="56616" y="36125"/>
                    </a:cubicBezTo>
                    <a:cubicBezTo>
                      <a:pt x="56616" y="41214"/>
                      <a:pt x="55599" y="45538"/>
                      <a:pt x="53563" y="49100"/>
                    </a:cubicBezTo>
                    <a:cubicBezTo>
                      <a:pt x="51527" y="52662"/>
                      <a:pt x="48856" y="55333"/>
                      <a:pt x="45548" y="57114"/>
                    </a:cubicBezTo>
                    <a:close/>
                  </a:path>
                </a:pathLst>
              </a:custGeom>
              <a:solidFill>
                <a:srgbClr val="320C55"/>
              </a:solidFill>
              <a:ln w="3972"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F658F81C-D4AE-7347-9604-A4D1B5D4E185}"/>
                  </a:ext>
                </a:extLst>
              </p:cNvPr>
              <p:cNvSpPr/>
              <p:nvPr/>
            </p:nvSpPr>
            <p:spPr>
              <a:xfrm>
                <a:off x="835469" y="1901392"/>
                <a:ext cx="44402" cy="88405"/>
              </a:xfrm>
              <a:custGeom>
                <a:avLst/>
                <a:gdLst>
                  <a:gd name="connsiteX0" fmla="*/ 14504 w 44402"/>
                  <a:gd name="connsiteY0" fmla="*/ 76703 h 88405"/>
                  <a:gd name="connsiteX1" fmla="*/ 44402 w 44402"/>
                  <a:gd name="connsiteY1" fmla="*/ 76703 h 88405"/>
                  <a:gd name="connsiteX2" fmla="*/ 44402 w 44402"/>
                  <a:gd name="connsiteY2" fmla="*/ 88405 h 88405"/>
                  <a:gd name="connsiteX3" fmla="*/ 0 w 44402"/>
                  <a:gd name="connsiteY3" fmla="*/ 88405 h 88405"/>
                  <a:gd name="connsiteX4" fmla="*/ 0 w 44402"/>
                  <a:gd name="connsiteY4" fmla="*/ 0 h 88405"/>
                  <a:gd name="connsiteX5" fmla="*/ 14504 w 44402"/>
                  <a:gd name="connsiteY5" fmla="*/ 0 h 88405"/>
                  <a:gd name="connsiteX6" fmla="*/ 14504 w 44402"/>
                  <a:gd name="connsiteY6" fmla="*/ 76703 h 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02" h="88405">
                    <a:moveTo>
                      <a:pt x="14504" y="76703"/>
                    </a:moveTo>
                    <a:lnTo>
                      <a:pt x="44402" y="76703"/>
                    </a:lnTo>
                    <a:lnTo>
                      <a:pt x="44402" y="88405"/>
                    </a:lnTo>
                    <a:lnTo>
                      <a:pt x="0" y="88405"/>
                    </a:lnTo>
                    <a:lnTo>
                      <a:pt x="0" y="0"/>
                    </a:lnTo>
                    <a:lnTo>
                      <a:pt x="14504" y="0"/>
                    </a:lnTo>
                    <a:lnTo>
                      <a:pt x="14504" y="76703"/>
                    </a:lnTo>
                    <a:close/>
                  </a:path>
                </a:pathLst>
              </a:custGeom>
              <a:solidFill>
                <a:srgbClr val="320C55"/>
              </a:solidFill>
              <a:ln w="3972" cap="flat">
                <a:noFill/>
                <a:prstDash val="solid"/>
                <a:miter/>
              </a:ln>
            </p:spPr>
            <p:txBody>
              <a:bodyPr rtlCol="0" anchor="ctr"/>
              <a:lstStyle/>
              <a:p>
                <a:endParaRPr lang="en-US"/>
              </a:p>
            </p:txBody>
          </p:sp>
        </p:grpSp>
      </p:grpSp>
      <p:pic>
        <p:nvPicPr>
          <p:cNvPr id="127" name="Graphic 126">
            <a:extLst>
              <a:ext uri="{FF2B5EF4-FFF2-40B4-BE49-F238E27FC236}">
                <a16:creationId xmlns:a16="http://schemas.microsoft.com/office/drawing/2014/main" id="{4520DA4D-5250-03C6-A137-BB9111A6CF5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142243" y="5513752"/>
            <a:ext cx="732500" cy="166477"/>
          </a:xfrm>
          <a:prstGeom prst="rect">
            <a:avLst/>
          </a:prstGeom>
        </p:spPr>
      </p:pic>
      <p:grpSp>
        <p:nvGrpSpPr>
          <p:cNvPr id="128" name="Group 127">
            <a:extLst>
              <a:ext uri="{FF2B5EF4-FFF2-40B4-BE49-F238E27FC236}">
                <a16:creationId xmlns:a16="http://schemas.microsoft.com/office/drawing/2014/main" id="{67FE5EEA-FC0E-9E9B-EFE8-CAC24237FC3E}"/>
              </a:ext>
            </a:extLst>
          </p:cNvPr>
          <p:cNvGrpSpPr/>
          <p:nvPr/>
        </p:nvGrpSpPr>
        <p:grpSpPr>
          <a:xfrm>
            <a:off x="7412886" y="5454384"/>
            <a:ext cx="752045" cy="285213"/>
            <a:chOff x="7556215" y="5255537"/>
            <a:chExt cx="752045" cy="285213"/>
          </a:xfrm>
        </p:grpSpPr>
        <p:grpSp>
          <p:nvGrpSpPr>
            <p:cNvPr id="129" name="Group 128">
              <a:extLst>
                <a:ext uri="{FF2B5EF4-FFF2-40B4-BE49-F238E27FC236}">
                  <a16:creationId xmlns:a16="http://schemas.microsoft.com/office/drawing/2014/main" id="{75144CB6-264A-FF11-5F6D-76BBC8675D2C}"/>
                </a:ext>
              </a:extLst>
            </p:cNvPr>
            <p:cNvGrpSpPr/>
            <p:nvPr/>
          </p:nvGrpSpPr>
          <p:grpSpPr>
            <a:xfrm>
              <a:off x="7854580" y="5255537"/>
              <a:ext cx="155315" cy="139439"/>
              <a:chOff x="7362975" y="5431709"/>
              <a:chExt cx="155315" cy="139439"/>
            </a:xfrm>
          </p:grpSpPr>
          <p:sp>
            <p:nvSpPr>
              <p:cNvPr id="141" name="Freeform: Shape 140">
                <a:extLst>
                  <a:ext uri="{FF2B5EF4-FFF2-40B4-BE49-F238E27FC236}">
                    <a16:creationId xmlns:a16="http://schemas.microsoft.com/office/drawing/2014/main" id="{F24545F9-0F5E-166D-9B04-A49A22A856D3}"/>
                  </a:ext>
                </a:extLst>
              </p:cNvPr>
              <p:cNvSpPr/>
              <p:nvPr/>
            </p:nvSpPr>
            <p:spPr>
              <a:xfrm>
                <a:off x="7404545" y="5431709"/>
                <a:ext cx="55201" cy="10678"/>
              </a:xfrm>
              <a:custGeom>
                <a:avLst/>
                <a:gdLst>
                  <a:gd name="connsiteX0" fmla="*/ 55202 w 55201"/>
                  <a:gd name="connsiteY0" fmla="*/ 3535 h 10678"/>
                  <a:gd name="connsiteX1" fmla="*/ 33224 w 55201"/>
                  <a:gd name="connsiteY1" fmla="*/ 0 h 10678"/>
                  <a:gd name="connsiteX2" fmla="*/ 0 w 55201"/>
                  <a:gd name="connsiteY2" fmla="*/ 8410 h 10678"/>
                  <a:gd name="connsiteX3" fmla="*/ 5674 w 55201"/>
                  <a:gd name="connsiteY3" fmla="*/ 10678 h 10678"/>
                  <a:gd name="connsiteX4" fmla="*/ 33224 w 55201"/>
                  <a:gd name="connsiteY4" fmla="*/ 4583 h 10678"/>
                  <a:gd name="connsiteX5" fmla="*/ 50130 w 55201"/>
                  <a:gd name="connsiteY5" fmla="*/ 6798 h 10678"/>
                  <a:gd name="connsiteX6" fmla="*/ 55202 w 55201"/>
                  <a:gd name="connsiteY6" fmla="*/ 3535 h 1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01" h="10678">
                    <a:moveTo>
                      <a:pt x="55202" y="3535"/>
                    </a:moveTo>
                    <a:cubicBezTo>
                      <a:pt x="48293" y="1241"/>
                      <a:pt x="40903" y="0"/>
                      <a:pt x="33224" y="0"/>
                    </a:cubicBezTo>
                    <a:cubicBezTo>
                      <a:pt x="21195" y="0"/>
                      <a:pt x="9877" y="3047"/>
                      <a:pt x="0" y="8410"/>
                    </a:cubicBezTo>
                    <a:cubicBezTo>
                      <a:pt x="1956" y="9034"/>
                      <a:pt x="3851" y="9794"/>
                      <a:pt x="5674" y="10678"/>
                    </a:cubicBezTo>
                    <a:cubicBezTo>
                      <a:pt x="14041" y="6767"/>
                      <a:pt x="23378" y="4583"/>
                      <a:pt x="33224" y="4583"/>
                    </a:cubicBezTo>
                    <a:cubicBezTo>
                      <a:pt x="39071" y="4583"/>
                      <a:pt x="44738" y="5353"/>
                      <a:pt x="50130" y="6798"/>
                    </a:cubicBezTo>
                    <a:cubicBezTo>
                      <a:pt x="51718" y="5571"/>
                      <a:pt x="53414" y="4478"/>
                      <a:pt x="55202" y="3535"/>
                    </a:cubicBezTo>
                    <a:close/>
                  </a:path>
                </a:pathLst>
              </a:custGeom>
              <a:solidFill>
                <a:srgbClr val="283841"/>
              </a:solidFill>
              <a:ln w="3467"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172C44E3-9184-2430-EDB5-97F0D86BC10F}"/>
                  </a:ext>
                </a:extLst>
              </p:cNvPr>
              <p:cNvSpPr/>
              <p:nvPr/>
            </p:nvSpPr>
            <p:spPr>
              <a:xfrm>
                <a:off x="7414521" y="5440219"/>
                <a:ext cx="36581" cy="7788"/>
              </a:xfrm>
              <a:custGeom>
                <a:avLst/>
                <a:gdLst>
                  <a:gd name="connsiteX0" fmla="*/ 36581 w 36581"/>
                  <a:gd name="connsiteY0" fmla="*/ 1456 h 7788"/>
                  <a:gd name="connsiteX1" fmla="*/ 23248 w 36581"/>
                  <a:gd name="connsiteY1" fmla="*/ 0 h 7788"/>
                  <a:gd name="connsiteX2" fmla="*/ 0 w 36581"/>
                  <a:gd name="connsiteY2" fmla="*/ 4569 h 7788"/>
                  <a:gd name="connsiteX3" fmla="*/ 4417 w 36581"/>
                  <a:gd name="connsiteY3" fmla="*/ 7789 h 7788"/>
                  <a:gd name="connsiteX4" fmla="*/ 23248 w 36581"/>
                  <a:gd name="connsiteY4" fmla="*/ 4582 h 7788"/>
                  <a:gd name="connsiteX5" fmla="*/ 33195 w 36581"/>
                  <a:gd name="connsiteY5" fmla="*/ 5453 h 7788"/>
                  <a:gd name="connsiteX6" fmla="*/ 36581 w 36581"/>
                  <a:gd name="connsiteY6" fmla="*/ 1456 h 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81" h="7788">
                    <a:moveTo>
                      <a:pt x="36581" y="1456"/>
                    </a:moveTo>
                    <a:cubicBezTo>
                      <a:pt x="32290" y="503"/>
                      <a:pt x="27828" y="0"/>
                      <a:pt x="23248" y="0"/>
                    </a:cubicBezTo>
                    <a:cubicBezTo>
                      <a:pt x="15018" y="0"/>
                      <a:pt x="7168" y="1624"/>
                      <a:pt x="0" y="4569"/>
                    </a:cubicBezTo>
                    <a:cubicBezTo>
                      <a:pt x="1542" y="5550"/>
                      <a:pt x="3017" y="6625"/>
                      <a:pt x="4417" y="7789"/>
                    </a:cubicBezTo>
                    <a:cubicBezTo>
                      <a:pt x="10309" y="5712"/>
                      <a:pt x="16647" y="4582"/>
                      <a:pt x="23248" y="4582"/>
                    </a:cubicBezTo>
                    <a:cubicBezTo>
                      <a:pt x="26641" y="4582"/>
                      <a:pt x="29965" y="4881"/>
                      <a:pt x="33195" y="5453"/>
                    </a:cubicBezTo>
                    <a:cubicBezTo>
                      <a:pt x="34224" y="4037"/>
                      <a:pt x="35356" y="2701"/>
                      <a:pt x="36581" y="1456"/>
                    </a:cubicBezTo>
                    <a:close/>
                  </a:path>
                </a:pathLst>
              </a:custGeom>
              <a:solidFill>
                <a:srgbClr val="283841"/>
              </a:solidFill>
              <a:ln w="3467"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25B2F381-F740-DC8D-5AD5-38B9D65D7D3A}"/>
                  </a:ext>
                </a:extLst>
              </p:cNvPr>
              <p:cNvSpPr/>
              <p:nvPr/>
            </p:nvSpPr>
            <p:spPr>
              <a:xfrm>
                <a:off x="7422240" y="5448729"/>
                <a:ext cx="23174" cy="6144"/>
              </a:xfrm>
              <a:custGeom>
                <a:avLst/>
                <a:gdLst>
                  <a:gd name="connsiteX0" fmla="*/ 23175 w 23174"/>
                  <a:gd name="connsiteY0" fmla="*/ 551 h 6144"/>
                  <a:gd name="connsiteX1" fmla="*/ 15528 w 23174"/>
                  <a:gd name="connsiteY1" fmla="*/ 0 h 6144"/>
                  <a:gd name="connsiteX2" fmla="*/ 0 w 23174"/>
                  <a:gd name="connsiteY2" fmla="*/ 2325 h 6144"/>
                  <a:gd name="connsiteX3" fmla="*/ 3319 w 23174"/>
                  <a:gd name="connsiteY3" fmla="*/ 6145 h 6144"/>
                  <a:gd name="connsiteX4" fmla="*/ 15528 w 23174"/>
                  <a:gd name="connsiteY4" fmla="*/ 4582 h 6144"/>
                  <a:gd name="connsiteX5" fmla="*/ 21139 w 23174"/>
                  <a:gd name="connsiteY5" fmla="*/ 4906 h 6144"/>
                  <a:gd name="connsiteX6" fmla="*/ 23175 w 23174"/>
                  <a:gd name="connsiteY6" fmla="*/ 551 h 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74" h="6144">
                    <a:moveTo>
                      <a:pt x="23175" y="551"/>
                    </a:moveTo>
                    <a:cubicBezTo>
                      <a:pt x="20678" y="188"/>
                      <a:pt x="18125" y="0"/>
                      <a:pt x="15528" y="0"/>
                    </a:cubicBezTo>
                    <a:cubicBezTo>
                      <a:pt x="10123" y="0"/>
                      <a:pt x="4909" y="814"/>
                      <a:pt x="0" y="2325"/>
                    </a:cubicBezTo>
                    <a:cubicBezTo>
                      <a:pt x="1179" y="3531"/>
                      <a:pt x="2288" y="4807"/>
                      <a:pt x="3319" y="6145"/>
                    </a:cubicBezTo>
                    <a:cubicBezTo>
                      <a:pt x="7218" y="5125"/>
                      <a:pt x="11310" y="4582"/>
                      <a:pt x="15528" y="4582"/>
                    </a:cubicBezTo>
                    <a:cubicBezTo>
                      <a:pt x="17426" y="4582"/>
                      <a:pt x="19298" y="4692"/>
                      <a:pt x="21139" y="4906"/>
                    </a:cubicBezTo>
                    <a:cubicBezTo>
                      <a:pt x="21719" y="3402"/>
                      <a:pt x="22401" y="1947"/>
                      <a:pt x="23175" y="551"/>
                    </a:cubicBezTo>
                    <a:close/>
                  </a:path>
                </a:pathLst>
              </a:custGeom>
              <a:solidFill>
                <a:srgbClr val="283841"/>
              </a:solidFill>
              <a:ln w="3467"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180B99E9-C24E-31D5-3AB3-A0952CE154E8}"/>
                  </a:ext>
                </a:extLst>
              </p:cNvPr>
              <p:cNvSpPr/>
              <p:nvPr/>
            </p:nvSpPr>
            <p:spPr>
              <a:xfrm>
                <a:off x="7427965" y="5457240"/>
                <a:ext cx="14188" cy="5289"/>
              </a:xfrm>
              <a:custGeom>
                <a:avLst/>
                <a:gdLst>
                  <a:gd name="connsiteX0" fmla="*/ 14188 w 14188"/>
                  <a:gd name="connsiteY0" fmla="*/ 215 h 5289"/>
                  <a:gd name="connsiteX1" fmla="*/ 9804 w 14188"/>
                  <a:gd name="connsiteY1" fmla="*/ 0 h 5289"/>
                  <a:gd name="connsiteX2" fmla="*/ 0 w 14188"/>
                  <a:gd name="connsiteY2" fmla="*/ 1091 h 5289"/>
                  <a:gd name="connsiteX3" fmla="*/ 2313 w 14188"/>
                  <a:gd name="connsiteY3" fmla="*/ 5289 h 5289"/>
                  <a:gd name="connsiteX4" fmla="*/ 9804 w 14188"/>
                  <a:gd name="connsiteY4" fmla="*/ 4582 h 5289"/>
                  <a:gd name="connsiteX5" fmla="*/ 13334 w 14188"/>
                  <a:gd name="connsiteY5" fmla="*/ 4738 h 5289"/>
                  <a:gd name="connsiteX6" fmla="*/ 14188 w 14188"/>
                  <a:gd name="connsiteY6" fmla="*/ 215 h 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88" h="5289">
                    <a:moveTo>
                      <a:pt x="14188" y="215"/>
                    </a:moveTo>
                    <a:cubicBezTo>
                      <a:pt x="12746" y="73"/>
                      <a:pt x="11283" y="0"/>
                      <a:pt x="9804" y="0"/>
                    </a:cubicBezTo>
                    <a:cubicBezTo>
                      <a:pt x="6434" y="0"/>
                      <a:pt x="3153" y="377"/>
                      <a:pt x="0" y="1091"/>
                    </a:cubicBezTo>
                    <a:cubicBezTo>
                      <a:pt x="846" y="2442"/>
                      <a:pt x="1618" y="3843"/>
                      <a:pt x="2313" y="5289"/>
                    </a:cubicBezTo>
                    <a:cubicBezTo>
                      <a:pt x="4738" y="4825"/>
                      <a:pt x="7243" y="4582"/>
                      <a:pt x="9804" y="4582"/>
                    </a:cubicBezTo>
                    <a:cubicBezTo>
                      <a:pt x="10993" y="4582"/>
                      <a:pt x="12171" y="4635"/>
                      <a:pt x="13334" y="4738"/>
                    </a:cubicBezTo>
                    <a:cubicBezTo>
                      <a:pt x="13521" y="3197"/>
                      <a:pt x="13808" y="1687"/>
                      <a:pt x="14188" y="215"/>
                    </a:cubicBezTo>
                    <a:close/>
                  </a:path>
                </a:pathLst>
              </a:custGeom>
              <a:solidFill>
                <a:srgbClr val="283841"/>
              </a:solidFill>
              <a:ln w="3467"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C03EE441-50CC-D1FC-C8B5-EE39DFB7B0D0}"/>
                  </a:ext>
                </a:extLst>
              </p:cNvPr>
              <p:cNvSpPr/>
              <p:nvPr/>
            </p:nvSpPr>
            <p:spPr>
              <a:xfrm>
                <a:off x="7431848" y="5465750"/>
                <a:ext cx="9195" cy="4913"/>
              </a:xfrm>
              <a:custGeom>
                <a:avLst/>
                <a:gdLst>
                  <a:gd name="connsiteX0" fmla="*/ 9195 w 9195"/>
                  <a:gd name="connsiteY0" fmla="*/ 149 h 4913"/>
                  <a:gd name="connsiteX1" fmla="*/ 5921 w 9195"/>
                  <a:gd name="connsiteY1" fmla="*/ 0 h 4913"/>
                  <a:gd name="connsiteX2" fmla="*/ 0 w 9195"/>
                  <a:gd name="connsiteY2" fmla="*/ 489 h 4913"/>
                  <a:gd name="connsiteX3" fmla="*/ 1364 w 9195"/>
                  <a:gd name="connsiteY3" fmla="*/ 4914 h 4913"/>
                  <a:gd name="connsiteX4" fmla="*/ 5920 w 9195"/>
                  <a:gd name="connsiteY4" fmla="*/ 4582 h 4913"/>
                  <a:gd name="connsiteX5" fmla="*/ 9193 w 9195"/>
                  <a:gd name="connsiteY5" fmla="*/ 4752 h 4913"/>
                  <a:gd name="connsiteX6" fmla="*/ 9193 w 9195"/>
                  <a:gd name="connsiteY6" fmla="*/ 491 h 4913"/>
                  <a:gd name="connsiteX7" fmla="*/ 9195 w 9195"/>
                  <a:gd name="connsiteY7" fmla="*/ 149 h 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5" h="4913">
                    <a:moveTo>
                      <a:pt x="9195" y="149"/>
                    </a:moveTo>
                    <a:cubicBezTo>
                      <a:pt x="8117" y="50"/>
                      <a:pt x="7025" y="0"/>
                      <a:pt x="5921" y="0"/>
                    </a:cubicBezTo>
                    <a:cubicBezTo>
                      <a:pt x="3904" y="0"/>
                      <a:pt x="1926" y="167"/>
                      <a:pt x="0" y="489"/>
                    </a:cubicBezTo>
                    <a:cubicBezTo>
                      <a:pt x="532" y="1930"/>
                      <a:pt x="988" y="3406"/>
                      <a:pt x="1364" y="4914"/>
                    </a:cubicBezTo>
                    <a:cubicBezTo>
                      <a:pt x="2852" y="4696"/>
                      <a:pt x="4372" y="4582"/>
                      <a:pt x="5920" y="4582"/>
                    </a:cubicBezTo>
                    <a:cubicBezTo>
                      <a:pt x="7026" y="4582"/>
                      <a:pt x="8118" y="4640"/>
                      <a:pt x="9193" y="4752"/>
                    </a:cubicBezTo>
                    <a:lnTo>
                      <a:pt x="9193" y="491"/>
                    </a:lnTo>
                    <a:cubicBezTo>
                      <a:pt x="9194" y="376"/>
                      <a:pt x="9194" y="262"/>
                      <a:pt x="9195" y="149"/>
                    </a:cubicBezTo>
                    <a:close/>
                  </a:path>
                </a:pathLst>
              </a:custGeom>
              <a:solidFill>
                <a:srgbClr val="283841"/>
              </a:solidFill>
              <a:ln w="3467"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2CAE8D0E-4B3C-BFC6-F4B2-9CC760193907}"/>
                  </a:ext>
                </a:extLst>
              </p:cNvPr>
              <p:cNvSpPr/>
              <p:nvPr/>
            </p:nvSpPr>
            <p:spPr>
              <a:xfrm>
                <a:off x="7433991" y="5474260"/>
                <a:ext cx="7051" cy="4824"/>
              </a:xfrm>
              <a:custGeom>
                <a:avLst/>
                <a:gdLst>
                  <a:gd name="connsiteX0" fmla="*/ 7051 w 7051"/>
                  <a:gd name="connsiteY0" fmla="*/ 196 h 4824"/>
                  <a:gd name="connsiteX1" fmla="*/ 3778 w 7051"/>
                  <a:gd name="connsiteY1" fmla="*/ 0 h 4824"/>
                  <a:gd name="connsiteX2" fmla="*/ 0 w 7051"/>
                  <a:gd name="connsiteY2" fmla="*/ 260 h 4824"/>
                  <a:gd name="connsiteX3" fmla="*/ 457 w 7051"/>
                  <a:gd name="connsiteY3" fmla="*/ 4825 h 4824"/>
                  <a:gd name="connsiteX4" fmla="*/ 3778 w 7051"/>
                  <a:gd name="connsiteY4" fmla="*/ 4582 h 4824"/>
                  <a:gd name="connsiteX5" fmla="*/ 7051 w 7051"/>
                  <a:gd name="connsiteY5" fmla="*/ 4818 h 4824"/>
                  <a:gd name="connsiteX6" fmla="*/ 7051 w 7051"/>
                  <a:gd name="connsiteY6" fmla="*/ 196 h 4824"/>
                  <a:gd name="connsiteX7" fmla="*/ 7051 w 7051"/>
                  <a:gd name="connsiteY7" fmla="*/ 196 h 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1" h="4824">
                    <a:moveTo>
                      <a:pt x="7051" y="196"/>
                    </a:moveTo>
                    <a:cubicBezTo>
                      <a:pt x="5978" y="66"/>
                      <a:pt x="4885" y="0"/>
                      <a:pt x="3778" y="0"/>
                    </a:cubicBezTo>
                    <a:cubicBezTo>
                      <a:pt x="2496" y="0"/>
                      <a:pt x="1234" y="89"/>
                      <a:pt x="0" y="260"/>
                    </a:cubicBezTo>
                    <a:cubicBezTo>
                      <a:pt x="231" y="1758"/>
                      <a:pt x="385" y="3281"/>
                      <a:pt x="457" y="4825"/>
                    </a:cubicBezTo>
                    <a:cubicBezTo>
                      <a:pt x="1541" y="4665"/>
                      <a:pt x="2650" y="4582"/>
                      <a:pt x="3778" y="4582"/>
                    </a:cubicBezTo>
                    <a:cubicBezTo>
                      <a:pt x="4891" y="4582"/>
                      <a:pt x="5983" y="4662"/>
                      <a:pt x="7051" y="4818"/>
                    </a:cubicBezTo>
                    <a:lnTo>
                      <a:pt x="7051" y="196"/>
                    </a:lnTo>
                    <a:lnTo>
                      <a:pt x="7051" y="196"/>
                    </a:lnTo>
                    <a:close/>
                  </a:path>
                </a:pathLst>
              </a:custGeom>
              <a:solidFill>
                <a:srgbClr val="283841"/>
              </a:solidFill>
              <a:ln w="3467"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EBC52D7E-B335-37B1-D506-6A36A625F8D3}"/>
                  </a:ext>
                </a:extLst>
              </p:cNvPr>
              <p:cNvSpPr/>
              <p:nvPr/>
            </p:nvSpPr>
            <p:spPr>
              <a:xfrm>
                <a:off x="7434495" y="5482771"/>
                <a:ext cx="6546" cy="4965"/>
              </a:xfrm>
              <a:custGeom>
                <a:avLst/>
                <a:gdLst>
                  <a:gd name="connsiteX0" fmla="*/ 6546 w 6546"/>
                  <a:gd name="connsiteY0" fmla="*/ 286 h 4965"/>
                  <a:gd name="connsiteX1" fmla="*/ 3273 w 6546"/>
                  <a:gd name="connsiteY1" fmla="*/ 0 h 4965"/>
                  <a:gd name="connsiteX2" fmla="*/ 0 w 6546"/>
                  <a:gd name="connsiteY2" fmla="*/ 286 h 4965"/>
                  <a:gd name="connsiteX3" fmla="*/ 0 w 6546"/>
                  <a:gd name="connsiteY3" fmla="*/ 4965 h 4965"/>
                  <a:gd name="connsiteX4" fmla="*/ 3273 w 6546"/>
                  <a:gd name="connsiteY4" fmla="*/ 4582 h 4965"/>
                  <a:gd name="connsiteX5" fmla="*/ 6546 w 6546"/>
                  <a:gd name="connsiteY5" fmla="*/ 4965 h 4965"/>
                  <a:gd name="connsiteX6" fmla="*/ 6546 w 6546"/>
                  <a:gd name="connsiteY6" fmla="*/ 286 h 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6" h="4965">
                    <a:moveTo>
                      <a:pt x="6546" y="286"/>
                    </a:moveTo>
                    <a:cubicBezTo>
                      <a:pt x="5483" y="98"/>
                      <a:pt x="4390" y="0"/>
                      <a:pt x="3273" y="0"/>
                    </a:cubicBezTo>
                    <a:cubicBezTo>
                      <a:pt x="2156" y="0"/>
                      <a:pt x="1063" y="98"/>
                      <a:pt x="0" y="286"/>
                    </a:cubicBezTo>
                    <a:lnTo>
                      <a:pt x="0" y="4965"/>
                    </a:lnTo>
                    <a:cubicBezTo>
                      <a:pt x="1051" y="4715"/>
                      <a:pt x="2147" y="4582"/>
                      <a:pt x="3273" y="4582"/>
                    </a:cubicBezTo>
                    <a:cubicBezTo>
                      <a:pt x="4400" y="4582"/>
                      <a:pt x="5496" y="4715"/>
                      <a:pt x="6546" y="4965"/>
                    </a:cubicBezTo>
                    <a:lnTo>
                      <a:pt x="6546" y="286"/>
                    </a:lnTo>
                    <a:close/>
                  </a:path>
                </a:pathLst>
              </a:custGeom>
              <a:solidFill>
                <a:srgbClr val="283841"/>
              </a:solidFill>
              <a:ln w="3467"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5773E1F2-F542-9E24-71B0-853EC22E51D0}"/>
                  </a:ext>
                </a:extLst>
              </p:cNvPr>
              <p:cNvSpPr/>
              <p:nvPr/>
            </p:nvSpPr>
            <p:spPr>
              <a:xfrm>
                <a:off x="7362975" y="5433509"/>
                <a:ext cx="155315" cy="137639"/>
              </a:xfrm>
              <a:custGeom>
                <a:avLst/>
                <a:gdLst>
                  <a:gd name="connsiteX0" fmla="*/ 144511 w 155315"/>
                  <a:gd name="connsiteY0" fmla="*/ 67429 h 137639"/>
                  <a:gd name="connsiteX1" fmla="*/ 144514 w 155315"/>
                  <a:gd name="connsiteY1" fmla="*/ 67429 h 137639"/>
                  <a:gd name="connsiteX2" fmla="*/ 144514 w 155315"/>
                  <a:gd name="connsiteY2" fmla="*/ 12929 h 137639"/>
                  <a:gd name="connsiteX3" fmla="*/ 155315 w 155315"/>
                  <a:gd name="connsiteY3" fmla="*/ 2127 h 137639"/>
                  <a:gd name="connsiteX4" fmla="*/ 155315 w 155315"/>
                  <a:gd name="connsiteY4" fmla="*/ 0 h 137639"/>
                  <a:gd name="connsiteX5" fmla="*/ 113093 w 155315"/>
                  <a:gd name="connsiteY5" fmla="*/ 0 h 137639"/>
                  <a:gd name="connsiteX6" fmla="*/ 80361 w 155315"/>
                  <a:gd name="connsiteY6" fmla="*/ 32732 h 137639"/>
                  <a:gd name="connsiteX7" fmla="*/ 80361 w 155315"/>
                  <a:gd name="connsiteY7" fmla="*/ 66283 h 137639"/>
                  <a:gd name="connsiteX8" fmla="*/ 80358 w 155315"/>
                  <a:gd name="connsiteY8" fmla="*/ 66283 h 137639"/>
                  <a:gd name="connsiteX9" fmla="*/ 80358 w 155315"/>
                  <a:gd name="connsiteY9" fmla="*/ 67920 h 137639"/>
                  <a:gd name="connsiteX10" fmla="*/ 74794 w 155315"/>
                  <a:gd name="connsiteY10" fmla="*/ 73484 h 137639"/>
                  <a:gd name="connsiteX11" fmla="*/ 69229 w 155315"/>
                  <a:gd name="connsiteY11" fmla="*/ 67920 h 137639"/>
                  <a:gd name="connsiteX12" fmla="*/ 69229 w 155315"/>
                  <a:gd name="connsiteY12" fmla="*/ 47953 h 137639"/>
                  <a:gd name="connsiteX13" fmla="*/ 28150 w 155315"/>
                  <a:gd name="connsiteY13" fmla="*/ 6874 h 137639"/>
                  <a:gd name="connsiteX14" fmla="*/ 0 w 155315"/>
                  <a:gd name="connsiteY14" fmla="*/ 6874 h 137639"/>
                  <a:gd name="connsiteX15" fmla="*/ 0 w 155315"/>
                  <a:gd name="connsiteY15" fmla="*/ 10801 h 137639"/>
                  <a:gd name="connsiteX16" fmla="*/ 1226 w 155315"/>
                  <a:gd name="connsiteY16" fmla="*/ 15384 h 137639"/>
                  <a:gd name="connsiteX17" fmla="*/ 0 w 155315"/>
                  <a:gd name="connsiteY17" fmla="*/ 15384 h 137639"/>
                  <a:gd name="connsiteX18" fmla="*/ 0 w 155315"/>
                  <a:gd name="connsiteY18" fmla="*/ 19312 h 137639"/>
                  <a:gd name="connsiteX19" fmla="*/ 1226 w 155315"/>
                  <a:gd name="connsiteY19" fmla="*/ 23896 h 137639"/>
                  <a:gd name="connsiteX20" fmla="*/ 0 w 155315"/>
                  <a:gd name="connsiteY20" fmla="*/ 23896 h 137639"/>
                  <a:gd name="connsiteX21" fmla="*/ 0 w 155315"/>
                  <a:gd name="connsiteY21" fmla="*/ 28478 h 137639"/>
                  <a:gd name="connsiteX22" fmla="*/ 23 w 155315"/>
                  <a:gd name="connsiteY22" fmla="*/ 28478 h 137639"/>
                  <a:gd name="connsiteX23" fmla="*/ 1226 w 155315"/>
                  <a:gd name="connsiteY23" fmla="*/ 32406 h 137639"/>
                  <a:gd name="connsiteX24" fmla="*/ 0 w 155315"/>
                  <a:gd name="connsiteY24" fmla="*/ 32406 h 137639"/>
                  <a:gd name="connsiteX25" fmla="*/ 0 w 155315"/>
                  <a:gd name="connsiteY25" fmla="*/ 36988 h 137639"/>
                  <a:gd name="connsiteX26" fmla="*/ 23 w 155315"/>
                  <a:gd name="connsiteY26" fmla="*/ 36988 h 137639"/>
                  <a:gd name="connsiteX27" fmla="*/ 1226 w 155315"/>
                  <a:gd name="connsiteY27" fmla="*/ 40916 h 137639"/>
                  <a:gd name="connsiteX28" fmla="*/ 0 w 155315"/>
                  <a:gd name="connsiteY28" fmla="*/ 40916 h 137639"/>
                  <a:gd name="connsiteX29" fmla="*/ 0 w 155315"/>
                  <a:gd name="connsiteY29" fmla="*/ 44843 h 137639"/>
                  <a:gd name="connsiteX30" fmla="*/ 1226 w 155315"/>
                  <a:gd name="connsiteY30" fmla="*/ 49426 h 137639"/>
                  <a:gd name="connsiteX31" fmla="*/ 0 w 155315"/>
                  <a:gd name="connsiteY31" fmla="*/ 49426 h 137639"/>
                  <a:gd name="connsiteX32" fmla="*/ 0 w 155315"/>
                  <a:gd name="connsiteY32" fmla="*/ 53354 h 137639"/>
                  <a:gd name="connsiteX33" fmla="*/ 5073 w 155315"/>
                  <a:gd name="connsiteY33" fmla="*/ 61557 h 137639"/>
                  <a:gd name="connsiteX34" fmla="*/ 5073 w 155315"/>
                  <a:gd name="connsiteY34" fmla="*/ 67920 h 137639"/>
                  <a:gd name="connsiteX35" fmla="*/ 74793 w 155315"/>
                  <a:gd name="connsiteY35" fmla="*/ 137640 h 137639"/>
                  <a:gd name="connsiteX36" fmla="*/ 144513 w 155315"/>
                  <a:gd name="connsiteY36" fmla="*/ 67920 h 137639"/>
                  <a:gd name="connsiteX37" fmla="*/ 144511 w 155315"/>
                  <a:gd name="connsiteY37" fmla="*/ 67429 h 137639"/>
                  <a:gd name="connsiteX38" fmla="*/ 139931 w 155315"/>
                  <a:gd name="connsiteY38" fmla="*/ 66283 h 137639"/>
                  <a:gd name="connsiteX39" fmla="*/ 139931 w 155315"/>
                  <a:gd name="connsiteY39" fmla="*/ 57445 h 137639"/>
                  <a:gd name="connsiteX40" fmla="*/ 136003 w 155315"/>
                  <a:gd name="connsiteY40" fmla="*/ 53517 h 137639"/>
                  <a:gd name="connsiteX41" fmla="*/ 136003 w 155315"/>
                  <a:gd name="connsiteY41" fmla="*/ 67429 h 137639"/>
                  <a:gd name="connsiteX42" fmla="*/ 136001 w 155315"/>
                  <a:gd name="connsiteY42" fmla="*/ 67429 h 137639"/>
                  <a:gd name="connsiteX43" fmla="*/ 136003 w 155315"/>
                  <a:gd name="connsiteY43" fmla="*/ 67920 h 137639"/>
                  <a:gd name="connsiteX44" fmla="*/ 74794 w 155315"/>
                  <a:gd name="connsiteY44" fmla="*/ 129129 h 137639"/>
                  <a:gd name="connsiteX45" fmla="*/ 13584 w 155315"/>
                  <a:gd name="connsiteY45" fmla="*/ 67920 h 137639"/>
                  <a:gd name="connsiteX46" fmla="*/ 13584 w 155315"/>
                  <a:gd name="connsiteY46" fmla="*/ 62519 h 137639"/>
                  <a:gd name="connsiteX47" fmla="*/ 9656 w 155315"/>
                  <a:gd name="connsiteY47" fmla="*/ 62519 h 137639"/>
                  <a:gd name="connsiteX48" fmla="*/ 9656 w 155315"/>
                  <a:gd name="connsiteY48" fmla="*/ 67920 h 137639"/>
                  <a:gd name="connsiteX49" fmla="*/ 74794 w 155315"/>
                  <a:gd name="connsiteY49" fmla="*/ 133057 h 137639"/>
                  <a:gd name="connsiteX50" fmla="*/ 139931 w 155315"/>
                  <a:gd name="connsiteY50" fmla="*/ 67920 h 137639"/>
                  <a:gd name="connsiteX51" fmla="*/ 139911 w 155315"/>
                  <a:gd name="connsiteY51" fmla="*/ 66283 h 137639"/>
                  <a:gd name="connsiteX52" fmla="*/ 139931 w 155315"/>
                  <a:gd name="connsiteY52" fmla="*/ 66283 h 137639"/>
                  <a:gd name="connsiteX53" fmla="*/ 131421 w 155315"/>
                  <a:gd name="connsiteY53" fmla="*/ 66283 h 137639"/>
                  <a:gd name="connsiteX54" fmla="*/ 131421 w 155315"/>
                  <a:gd name="connsiteY54" fmla="*/ 57445 h 137639"/>
                  <a:gd name="connsiteX55" fmla="*/ 127493 w 155315"/>
                  <a:gd name="connsiteY55" fmla="*/ 53517 h 137639"/>
                  <a:gd name="connsiteX56" fmla="*/ 127493 w 155315"/>
                  <a:gd name="connsiteY56" fmla="*/ 67429 h 137639"/>
                  <a:gd name="connsiteX57" fmla="*/ 127490 w 155315"/>
                  <a:gd name="connsiteY57" fmla="*/ 67429 h 137639"/>
                  <a:gd name="connsiteX58" fmla="*/ 127492 w 155315"/>
                  <a:gd name="connsiteY58" fmla="*/ 67919 h 137639"/>
                  <a:gd name="connsiteX59" fmla="*/ 74794 w 155315"/>
                  <a:gd name="connsiteY59" fmla="*/ 120618 h 137639"/>
                  <a:gd name="connsiteX60" fmla="*/ 22094 w 155315"/>
                  <a:gd name="connsiteY60" fmla="*/ 67920 h 137639"/>
                  <a:gd name="connsiteX61" fmla="*/ 22094 w 155315"/>
                  <a:gd name="connsiteY61" fmla="*/ 67839 h 137639"/>
                  <a:gd name="connsiteX62" fmla="*/ 22095 w 155315"/>
                  <a:gd name="connsiteY62" fmla="*/ 67756 h 137639"/>
                  <a:gd name="connsiteX63" fmla="*/ 22094 w 155315"/>
                  <a:gd name="connsiteY63" fmla="*/ 67756 h 137639"/>
                  <a:gd name="connsiteX64" fmla="*/ 22094 w 155315"/>
                  <a:gd name="connsiteY64" fmla="*/ 54008 h 137639"/>
                  <a:gd name="connsiteX65" fmla="*/ 9165 w 155315"/>
                  <a:gd name="connsiteY65" fmla="*/ 54008 h 137639"/>
                  <a:gd name="connsiteX66" fmla="*/ 4583 w 155315"/>
                  <a:gd name="connsiteY66" fmla="*/ 52782 h 137639"/>
                  <a:gd name="connsiteX67" fmla="*/ 4583 w 155315"/>
                  <a:gd name="connsiteY67" fmla="*/ 53353 h 137639"/>
                  <a:gd name="connsiteX68" fmla="*/ 9165 w 155315"/>
                  <a:gd name="connsiteY68" fmla="*/ 57936 h 137639"/>
                  <a:gd name="connsiteX69" fmla="*/ 18166 w 155315"/>
                  <a:gd name="connsiteY69" fmla="*/ 57936 h 137639"/>
                  <a:gd name="connsiteX70" fmla="*/ 18166 w 155315"/>
                  <a:gd name="connsiteY70" fmla="*/ 67920 h 137639"/>
                  <a:gd name="connsiteX71" fmla="*/ 74794 w 155315"/>
                  <a:gd name="connsiteY71" fmla="*/ 124547 h 137639"/>
                  <a:gd name="connsiteX72" fmla="*/ 131421 w 155315"/>
                  <a:gd name="connsiteY72" fmla="*/ 67920 h 137639"/>
                  <a:gd name="connsiteX73" fmla="*/ 131397 w 155315"/>
                  <a:gd name="connsiteY73" fmla="*/ 66283 h 137639"/>
                  <a:gd name="connsiteX74" fmla="*/ 131421 w 155315"/>
                  <a:gd name="connsiteY74" fmla="*/ 66283 h 137639"/>
                  <a:gd name="connsiteX75" fmla="*/ 122911 w 155315"/>
                  <a:gd name="connsiteY75" fmla="*/ 66282 h 137639"/>
                  <a:gd name="connsiteX76" fmla="*/ 122911 w 155315"/>
                  <a:gd name="connsiteY76" fmla="*/ 57445 h 137639"/>
                  <a:gd name="connsiteX77" fmla="*/ 118983 w 155315"/>
                  <a:gd name="connsiteY77" fmla="*/ 53517 h 137639"/>
                  <a:gd name="connsiteX78" fmla="*/ 118983 w 155315"/>
                  <a:gd name="connsiteY78" fmla="*/ 67429 h 137639"/>
                  <a:gd name="connsiteX79" fmla="*/ 118979 w 155315"/>
                  <a:gd name="connsiteY79" fmla="*/ 67429 h 137639"/>
                  <a:gd name="connsiteX80" fmla="*/ 118981 w 155315"/>
                  <a:gd name="connsiteY80" fmla="*/ 67919 h 137639"/>
                  <a:gd name="connsiteX81" fmla="*/ 74793 w 155315"/>
                  <a:gd name="connsiteY81" fmla="*/ 112108 h 137639"/>
                  <a:gd name="connsiteX82" fmla="*/ 30604 w 155315"/>
                  <a:gd name="connsiteY82" fmla="*/ 67919 h 137639"/>
                  <a:gd name="connsiteX83" fmla="*/ 30604 w 155315"/>
                  <a:gd name="connsiteY83" fmla="*/ 67756 h 137639"/>
                  <a:gd name="connsiteX84" fmla="*/ 30604 w 155315"/>
                  <a:gd name="connsiteY84" fmla="*/ 67756 h 137639"/>
                  <a:gd name="connsiteX85" fmla="*/ 30604 w 155315"/>
                  <a:gd name="connsiteY85" fmla="*/ 51717 h 137639"/>
                  <a:gd name="connsiteX86" fmla="*/ 24384 w 155315"/>
                  <a:gd name="connsiteY86" fmla="*/ 45498 h 137639"/>
                  <a:gd name="connsiteX87" fmla="*/ 4629 w 155315"/>
                  <a:gd name="connsiteY87" fmla="*/ 45498 h 137639"/>
                  <a:gd name="connsiteX88" fmla="*/ 9165 w 155315"/>
                  <a:gd name="connsiteY88" fmla="*/ 49426 h 137639"/>
                  <a:gd name="connsiteX89" fmla="*/ 22258 w 155315"/>
                  <a:gd name="connsiteY89" fmla="*/ 49426 h 137639"/>
                  <a:gd name="connsiteX90" fmla="*/ 26677 w 155315"/>
                  <a:gd name="connsiteY90" fmla="*/ 53844 h 137639"/>
                  <a:gd name="connsiteX91" fmla="*/ 26677 w 155315"/>
                  <a:gd name="connsiteY91" fmla="*/ 67756 h 137639"/>
                  <a:gd name="connsiteX92" fmla="*/ 26678 w 155315"/>
                  <a:gd name="connsiteY92" fmla="*/ 67756 h 137639"/>
                  <a:gd name="connsiteX93" fmla="*/ 26677 w 155315"/>
                  <a:gd name="connsiteY93" fmla="*/ 67919 h 137639"/>
                  <a:gd name="connsiteX94" fmla="*/ 74794 w 155315"/>
                  <a:gd name="connsiteY94" fmla="*/ 116035 h 137639"/>
                  <a:gd name="connsiteX95" fmla="*/ 122910 w 155315"/>
                  <a:gd name="connsiteY95" fmla="*/ 67919 h 137639"/>
                  <a:gd name="connsiteX96" fmla="*/ 122883 w 155315"/>
                  <a:gd name="connsiteY96" fmla="*/ 66282 h 137639"/>
                  <a:gd name="connsiteX97" fmla="*/ 122911 w 155315"/>
                  <a:gd name="connsiteY97" fmla="*/ 66282 h 137639"/>
                  <a:gd name="connsiteX98" fmla="*/ 114401 w 155315"/>
                  <a:gd name="connsiteY98" fmla="*/ 66282 h 137639"/>
                  <a:gd name="connsiteX99" fmla="*/ 114401 w 155315"/>
                  <a:gd name="connsiteY99" fmla="*/ 57445 h 137639"/>
                  <a:gd name="connsiteX100" fmla="*/ 110473 w 155315"/>
                  <a:gd name="connsiteY100" fmla="*/ 53517 h 137639"/>
                  <a:gd name="connsiteX101" fmla="*/ 110473 w 155315"/>
                  <a:gd name="connsiteY101" fmla="*/ 67429 h 137639"/>
                  <a:gd name="connsiteX102" fmla="*/ 110469 w 155315"/>
                  <a:gd name="connsiteY102" fmla="*/ 67429 h 137639"/>
                  <a:gd name="connsiteX103" fmla="*/ 110472 w 155315"/>
                  <a:gd name="connsiteY103" fmla="*/ 67920 h 137639"/>
                  <a:gd name="connsiteX104" fmla="*/ 74794 w 155315"/>
                  <a:gd name="connsiteY104" fmla="*/ 103598 h 137639"/>
                  <a:gd name="connsiteX105" fmla="*/ 39116 w 155315"/>
                  <a:gd name="connsiteY105" fmla="*/ 67920 h 137639"/>
                  <a:gd name="connsiteX106" fmla="*/ 39117 w 155315"/>
                  <a:gd name="connsiteY106" fmla="*/ 67756 h 137639"/>
                  <a:gd name="connsiteX107" fmla="*/ 39116 w 155315"/>
                  <a:gd name="connsiteY107" fmla="*/ 67756 h 137639"/>
                  <a:gd name="connsiteX108" fmla="*/ 39116 w 155315"/>
                  <a:gd name="connsiteY108" fmla="*/ 51717 h 137639"/>
                  <a:gd name="connsiteX109" fmla="*/ 24386 w 155315"/>
                  <a:gd name="connsiteY109" fmla="*/ 36987 h 137639"/>
                  <a:gd name="connsiteX110" fmla="*/ 4629 w 155315"/>
                  <a:gd name="connsiteY110" fmla="*/ 36987 h 137639"/>
                  <a:gd name="connsiteX111" fmla="*/ 9165 w 155315"/>
                  <a:gd name="connsiteY111" fmla="*/ 40915 h 137639"/>
                  <a:gd name="connsiteX112" fmla="*/ 24386 w 155315"/>
                  <a:gd name="connsiteY112" fmla="*/ 40915 h 137639"/>
                  <a:gd name="connsiteX113" fmla="*/ 35187 w 155315"/>
                  <a:gd name="connsiteY113" fmla="*/ 51717 h 137639"/>
                  <a:gd name="connsiteX114" fmla="*/ 35187 w 155315"/>
                  <a:gd name="connsiteY114" fmla="*/ 67756 h 137639"/>
                  <a:gd name="connsiteX115" fmla="*/ 35188 w 155315"/>
                  <a:gd name="connsiteY115" fmla="*/ 67756 h 137639"/>
                  <a:gd name="connsiteX116" fmla="*/ 35187 w 155315"/>
                  <a:gd name="connsiteY116" fmla="*/ 67789 h 137639"/>
                  <a:gd name="connsiteX117" fmla="*/ 35187 w 155315"/>
                  <a:gd name="connsiteY117" fmla="*/ 67871 h 137639"/>
                  <a:gd name="connsiteX118" fmla="*/ 35187 w 155315"/>
                  <a:gd name="connsiteY118" fmla="*/ 67919 h 137639"/>
                  <a:gd name="connsiteX119" fmla="*/ 74793 w 155315"/>
                  <a:gd name="connsiteY119" fmla="*/ 107525 h 137639"/>
                  <a:gd name="connsiteX120" fmla="*/ 114399 w 155315"/>
                  <a:gd name="connsiteY120" fmla="*/ 67919 h 137639"/>
                  <a:gd name="connsiteX121" fmla="*/ 114365 w 155315"/>
                  <a:gd name="connsiteY121" fmla="*/ 66282 h 137639"/>
                  <a:gd name="connsiteX122" fmla="*/ 114401 w 155315"/>
                  <a:gd name="connsiteY122" fmla="*/ 66282 h 137639"/>
                  <a:gd name="connsiteX123" fmla="*/ 105891 w 155315"/>
                  <a:gd name="connsiteY123" fmla="*/ 66283 h 137639"/>
                  <a:gd name="connsiteX124" fmla="*/ 105891 w 155315"/>
                  <a:gd name="connsiteY124" fmla="*/ 57445 h 137639"/>
                  <a:gd name="connsiteX125" fmla="*/ 101963 w 155315"/>
                  <a:gd name="connsiteY125" fmla="*/ 53517 h 137639"/>
                  <a:gd name="connsiteX126" fmla="*/ 101963 w 155315"/>
                  <a:gd name="connsiteY126" fmla="*/ 67429 h 137639"/>
                  <a:gd name="connsiteX127" fmla="*/ 101957 w 155315"/>
                  <a:gd name="connsiteY127" fmla="*/ 67429 h 137639"/>
                  <a:gd name="connsiteX128" fmla="*/ 101962 w 155315"/>
                  <a:gd name="connsiteY128" fmla="*/ 67920 h 137639"/>
                  <a:gd name="connsiteX129" fmla="*/ 74794 w 155315"/>
                  <a:gd name="connsiteY129" fmla="*/ 95088 h 137639"/>
                  <a:gd name="connsiteX130" fmla="*/ 47626 w 155315"/>
                  <a:gd name="connsiteY130" fmla="*/ 67920 h 137639"/>
                  <a:gd name="connsiteX131" fmla="*/ 47626 w 155315"/>
                  <a:gd name="connsiteY131" fmla="*/ 67756 h 137639"/>
                  <a:gd name="connsiteX132" fmla="*/ 47626 w 155315"/>
                  <a:gd name="connsiteY132" fmla="*/ 67756 h 137639"/>
                  <a:gd name="connsiteX133" fmla="*/ 47626 w 155315"/>
                  <a:gd name="connsiteY133" fmla="*/ 50408 h 137639"/>
                  <a:gd name="connsiteX134" fmla="*/ 25695 w 155315"/>
                  <a:gd name="connsiteY134" fmla="*/ 28477 h 137639"/>
                  <a:gd name="connsiteX135" fmla="*/ 4629 w 155315"/>
                  <a:gd name="connsiteY135" fmla="*/ 28477 h 137639"/>
                  <a:gd name="connsiteX136" fmla="*/ 9165 w 155315"/>
                  <a:gd name="connsiteY136" fmla="*/ 32405 h 137639"/>
                  <a:gd name="connsiteX137" fmla="*/ 24386 w 155315"/>
                  <a:gd name="connsiteY137" fmla="*/ 32405 h 137639"/>
                  <a:gd name="connsiteX138" fmla="*/ 43698 w 155315"/>
                  <a:gd name="connsiteY138" fmla="*/ 51717 h 137639"/>
                  <a:gd name="connsiteX139" fmla="*/ 43698 w 155315"/>
                  <a:gd name="connsiteY139" fmla="*/ 67756 h 137639"/>
                  <a:gd name="connsiteX140" fmla="*/ 43698 w 155315"/>
                  <a:gd name="connsiteY140" fmla="*/ 67756 h 137639"/>
                  <a:gd name="connsiteX141" fmla="*/ 43698 w 155315"/>
                  <a:gd name="connsiteY141" fmla="*/ 67920 h 137639"/>
                  <a:gd name="connsiteX142" fmla="*/ 74794 w 155315"/>
                  <a:gd name="connsiteY142" fmla="*/ 99015 h 137639"/>
                  <a:gd name="connsiteX143" fmla="*/ 105890 w 155315"/>
                  <a:gd name="connsiteY143" fmla="*/ 67920 h 137639"/>
                  <a:gd name="connsiteX144" fmla="*/ 105847 w 155315"/>
                  <a:gd name="connsiteY144" fmla="*/ 66283 h 137639"/>
                  <a:gd name="connsiteX145" fmla="*/ 105891 w 155315"/>
                  <a:gd name="connsiteY145" fmla="*/ 66283 h 137639"/>
                  <a:gd name="connsiteX146" fmla="*/ 97381 w 155315"/>
                  <a:gd name="connsiteY146" fmla="*/ 66283 h 137639"/>
                  <a:gd name="connsiteX147" fmla="*/ 97381 w 155315"/>
                  <a:gd name="connsiteY147" fmla="*/ 57445 h 137639"/>
                  <a:gd name="connsiteX148" fmla="*/ 93453 w 155315"/>
                  <a:gd name="connsiteY148" fmla="*/ 53517 h 137639"/>
                  <a:gd name="connsiteX149" fmla="*/ 93453 w 155315"/>
                  <a:gd name="connsiteY149" fmla="*/ 67429 h 137639"/>
                  <a:gd name="connsiteX150" fmla="*/ 93445 w 155315"/>
                  <a:gd name="connsiteY150" fmla="*/ 67429 h 137639"/>
                  <a:gd name="connsiteX151" fmla="*/ 93452 w 155315"/>
                  <a:gd name="connsiteY151" fmla="*/ 67919 h 137639"/>
                  <a:gd name="connsiteX152" fmla="*/ 74794 w 155315"/>
                  <a:gd name="connsiteY152" fmla="*/ 86577 h 137639"/>
                  <a:gd name="connsiteX153" fmla="*/ 56137 w 155315"/>
                  <a:gd name="connsiteY153" fmla="*/ 67919 h 137639"/>
                  <a:gd name="connsiteX154" fmla="*/ 56137 w 155315"/>
                  <a:gd name="connsiteY154" fmla="*/ 67824 h 137639"/>
                  <a:gd name="connsiteX155" fmla="*/ 56137 w 155315"/>
                  <a:gd name="connsiteY155" fmla="*/ 67780 h 137639"/>
                  <a:gd name="connsiteX156" fmla="*/ 56137 w 155315"/>
                  <a:gd name="connsiteY156" fmla="*/ 67755 h 137639"/>
                  <a:gd name="connsiteX157" fmla="*/ 56137 w 155315"/>
                  <a:gd name="connsiteY157" fmla="*/ 67755 h 137639"/>
                  <a:gd name="connsiteX158" fmla="*/ 56137 w 155315"/>
                  <a:gd name="connsiteY158" fmla="*/ 48771 h 137639"/>
                  <a:gd name="connsiteX159" fmla="*/ 27332 w 155315"/>
                  <a:gd name="connsiteY159" fmla="*/ 19967 h 137639"/>
                  <a:gd name="connsiteX160" fmla="*/ 4629 w 155315"/>
                  <a:gd name="connsiteY160" fmla="*/ 19967 h 137639"/>
                  <a:gd name="connsiteX161" fmla="*/ 9165 w 155315"/>
                  <a:gd name="connsiteY161" fmla="*/ 23894 h 137639"/>
                  <a:gd name="connsiteX162" fmla="*/ 25695 w 155315"/>
                  <a:gd name="connsiteY162" fmla="*/ 23894 h 137639"/>
                  <a:gd name="connsiteX163" fmla="*/ 52208 w 155315"/>
                  <a:gd name="connsiteY163" fmla="*/ 50408 h 137639"/>
                  <a:gd name="connsiteX164" fmla="*/ 52208 w 155315"/>
                  <a:gd name="connsiteY164" fmla="*/ 67756 h 137639"/>
                  <a:gd name="connsiteX165" fmla="*/ 52209 w 155315"/>
                  <a:gd name="connsiteY165" fmla="*/ 67756 h 137639"/>
                  <a:gd name="connsiteX166" fmla="*/ 52208 w 155315"/>
                  <a:gd name="connsiteY166" fmla="*/ 67920 h 137639"/>
                  <a:gd name="connsiteX167" fmla="*/ 74794 w 155315"/>
                  <a:gd name="connsiteY167" fmla="*/ 90505 h 137639"/>
                  <a:gd name="connsiteX168" fmla="*/ 97379 w 155315"/>
                  <a:gd name="connsiteY168" fmla="*/ 67920 h 137639"/>
                  <a:gd name="connsiteX169" fmla="*/ 97320 w 155315"/>
                  <a:gd name="connsiteY169" fmla="*/ 66283 h 137639"/>
                  <a:gd name="connsiteX170" fmla="*/ 97381 w 155315"/>
                  <a:gd name="connsiteY170" fmla="*/ 66283 h 137639"/>
                  <a:gd name="connsiteX171" fmla="*/ 88871 w 155315"/>
                  <a:gd name="connsiteY171" fmla="*/ 66282 h 137639"/>
                  <a:gd name="connsiteX172" fmla="*/ 88871 w 155315"/>
                  <a:gd name="connsiteY172" fmla="*/ 57445 h 137639"/>
                  <a:gd name="connsiteX173" fmla="*/ 84943 w 155315"/>
                  <a:gd name="connsiteY173" fmla="*/ 53517 h 137639"/>
                  <a:gd name="connsiteX174" fmla="*/ 84943 w 155315"/>
                  <a:gd name="connsiteY174" fmla="*/ 67429 h 137639"/>
                  <a:gd name="connsiteX175" fmla="*/ 84940 w 155315"/>
                  <a:gd name="connsiteY175" fmla="*/ 67429 h 137639"/>
                  <a:gd name="connsiteX176" fmla="*/ 84940 w 155315"/>
                  <a:gd name="connsiteY176" fmla="*/ 67920 h 137639"/>
                  <a:gd name="connsiteX177" fmla="*/ 74794 w 155315"/>
                  <a:gd name="connsiteY177" fmla="*/ 78067 h 137639"/>
                  <a:gd name="connsiteX178" fmla="*/ 64647 w 155315"/>
                  <a:gd name="connsiteY178" fmla="*/ 67920 h 137639"/>
                  <a:gd name="connsiteX179" fmla="*/ 64647 w 155315"/>
                  <a:gd name="connsiteY179" fmla="*/ 47953 h 137639"/>
                  <a:gd name="connsiteX180" fmla="*/ 28150 w 155315"/>
                  <a:gd name="connsiteY180" fmla="*/ 11456 h 137639"/>
                  <a:gd name="connsiteX181" fmla="*/ 4629 w 155315"/>
                  <a:gd name="connsiteY181" fmla="*/ 11456 h 137639"/>
                  <a:gd name="connsiteX182" fmla="*/ 9165 w 155315"/>
                  <a:gd name="connsiteY182" fmla="*/ 15384 h 137639"/>
                  <a:gd name="connsiteX183" fmla="*/ 27331 w 155315"/>
                  <a:gd name="connsiteY183" fmla="*/ 15384 h 137639"/>
                  <a:gd name="connsiteX184" fmla="*/ 60718 w 155315"/>
                  <a:gd name="connsiteY184" fmla="*/ 48771 h 137639"/>
                  <a:gd name="connsiteX185" fmla="*/ 60718 w 155315"/>
                  <a:gd name="connsiteY185" fmla="*/ 67756 h 137639"/>
                  <a:gd name="connsiteX186" fmla="*/ 60720 w 155315"/>
                  <a:gd name="connsiteY186" fmla="*/ 67756 h 137639"/>
                  <a:gd name="connsiteX187" fmla="*/ 60720 w 155315"/>
                  <a:gd name="connsiteY187" fmla="*/ 67757 h 137639"/>
                  <a:gd name="connsiteX188" fmla="*/ 60718 w 155315"/>
                  <a:gd name="connsiteY188" fmla="*/ 67919 h 137639"/>
                  <a:gd name="connsiteX189" fmla="*/ 74794 w 155315"/>
                  <a:gd name="connsiteY189" fmla="*/ 81994 h 137639"/>
                  <a:gd name="connsiteX190" fmla="*/ 88869 w 155315"/>
                  <a:gd name="connsiteY190" fmla="*/ 67919 h 137639"/>
                  <a:gd name="connsiteX191" fmla="*/ 88775 w 155315"/>
                  <a:gd name="connsiteY191" fmla="*/ 66282 h 137639"/>
                  <a:gd name="connsiteX192" fmla="*/ 88871 w 155315"/>
                  <a:gd name="connsiteY192" fmla="*/ 66282 h 137639"/>
                  <a:gd name="connsiteX193" fmla="*/ 129784 w 155315"/>
                  <a:gd name="connsiteY193" fmla="*/ 8920 h 137639"/>
                  <a:gd name="connsiteX194" fmla="*/ 133794 w 155315"/>
                  <a:gd name="connsiteY194" fmla="*/ 12929 h 137639"/>
                  <a:gd name="connsiteX195" fmla="*/ 137803 w 155315"/>
                  <a:gd name="connsiteY195" fmla="*/ 8920 h 137639"/>
                  <a:gd name="connsiteX196" fmla="*/ 133794 w 155315"/>
                  <a:gd name="connsiteY196" fmla="*/ 4910 h 137639"/>
                  <a:gd name="connsiteX197" fmla="*/ 129784 w 155315"/>
                  <a:gd name="connsiteY197" fmla="*/ 8920 h 13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55315" h="137639">
                    <a:moveTo>
                      <a:pt x="144511" y="67429"/>
                    </a:moveTo>
                    <a:lnTo>
                      <a:pt x="144514" y="67429"/>
                    </a:lnTo>
                    <a:lnTo>
                      <a:pt x="144514" y="12929"/>
                    </a:lnTo>
                    <a:cubicBezTo>
                      <a:pt x="150479" y="12929"/>
                      <a:pt x="155315" y="8093"/>
                      <a:pt x="155315" y="2127"/>
                    </a:cubicBezTo>
                    <a:lnTo>
                      <a:pt x="155315" y="0"/>
                    </a:lnTo>
                    <a:lnTo>
                      <a:pt x="113093" y="0"/>
                    </a:lnTo>
                    <a:cubicBezTo>
                      <a:pt x="95016" y="0"/>
                      <a:pt x="80361" y="14654"/>
                      <a:pt x="80361" y="32732"/>
                    </a:cubicBezTo>
                    <a:lnTo>
                      <a:pt x="80361" y="66283"/>
                    </a:lnTo>
                    <a:lnTo>
                      <a:pt x="80358" y="66283"/>
                    </a:lnTo>
                    <a:lnTo>
                      <a:pt x="80358" y="67920"/>
                    </a:lnTo>
                    <a:cubicBezTo>
                      <a:pt x="80358" y="70993"/>
                      <a:pt x="77867" y="73484"/>
                      <a:pt x="74794" y="73484"/>
                    </a:cubicBezTo>
                    <a:cubicBezTo>
                      <a:pt x="71720" y="73484"/>
                      <a:pt x="69229" y="70993"/>
                      <a:pt x="69229" y="67920"/>
                    </a:cubicBezTo>
                    <a:lnTo>
                      <a:pt x="69229" y="47953"/>
                    </a:lnTo>
                    <a:cubicBezTo>
                      <a:pt x="69229" y="25265"/>
                      <a:pt x="50837" y="6874"/>
                      <a:pt x="28150" y="6874"/>
                    </a:cubicBezTo>
                    <a:lnTo>
                      <a:pt x="0" y="6874"/>
                    </a:lnTo>
                    <a:lnTo>
                      <a:pt x="0" y="10801"/>
                    </a:lnTo>
                    <a:cubicBezTo>
                      <a:pt x="0" y="12471"/>
                      <a:pt x="446" y="14036"/>
                      <a:pt x="1226" y="15384"/>
                    </a:cubicBezTo>
                    <a:lnTo>
                      <a:pt x="0" y="15384"/>
                    </a:lnTo>
                    <a:lnTo>
                      <a:pt x="0" y="19312"/>
                    </a:lnTo>
                    <a:cubicBezTo>
                      <a:pt x="0" y="20981"/>
                      <a:pt x="446" y="22546"/>
                      <a:pt x="1226" y="23896"/>
                    </a:cubicBezTo>
                    <a:lnTo>
                      <a:pt x="0" y="23896"/>
                    </a:lnTo>
                    <a:lnTo>
                      <a:pt x="0" y="28478"/>
                    </a:lnTo>
                    <a:lnTo>
                      <a:pt x="23" y="28478"/>
                    </a:lnTo>
                    <a:cubicBezTo>
                      <a:pt x="124" y="29901"/>
                      <a:pt x="549" y="31235"/>
                      <a:pt x="1226" y="32406"/>
                    </a:cubicBezTo>
                    <a:lnTo>
                      <a:pt x="0" y="32406"/>
                    </a:lnTo>
                    <a:lnTo>
                      <a:pt x="0" y="36988"/>
                    </a:lnTo>
                    <a:lnTo>
                      <a:pt x="23" y="36988"/>
                    </a:lnTo>
                    <a:cubicBezTo>
                      <a:pt x="124" y="38412"/>
                      <a:pt x="549" y="39745"/>
                      <a:pt x="1226" y="40916"/>
                    </a:cubicBezTo>
                    <a:lnTo>
                      <a:pt x="0" y="40916"/>
                    </a:lnTo>
                    <a:lnTo>
                      <a:pt x="0" y="44843"/>
                    </a:lnTo>
                    <a:cubicBezTo>
                      <a:pt x="0" y="46512"/>
                      <a:pt x="446" y="48078"/>
                      <a:pt x="1226" y="49426"/>
                    </a:cubicBezTo>
                    <a:lnTo>
                      <a:pt x="0" y="49426"/>
                    </a:lnTo>
                    <a:lnTo>
                      <a:pt x="0" y="53354"/>
                    </a:lnTo>
                    <a:cubicBezTo>
                      <a:pt x="0" y="56945"/>
                      <a:pt x="2066" y="60054"/>
                      <a:pt x="5073" y="61557"/>
                    </a:cubicBezTo>
                    <a:lnTo>
                      <a:pt x="5073" y="67920"/>
                    </a:lnTo>
                    <a:cubicBezTo>
                      <a:pt x="5073" y="106425"/>
                      <a:pt x="36287" y="137640"/>
                      <a:pt x="74793" y="137640"/>
                    </a:cubicBezTo>
                    <a:cubicBezTo>
                      <a:pt x="113299" y="137640"/>
                      <a:pt x="144513" y="106425"/>
                      <a:pt x="144513" y="67920"/>
                    </a:cubicBezTo>
                    <a:cubicBezTo>
                      <a:pt x="144513" y="67756"/>
                      <a:pt x="144512" y="67592"/>
                      <a:pt x="144511" y="67429"/>
                    </a:cubicBezTo>
                    <a:close/>
                    <a:moveTo>
                      <a:pt x="139931" y="66283"/>
                    </a:moveTo>
                    <a:lnTo>
                      <a:pt x="139931" y="57445"/>
                    </a:lnTo>
                    <a:cubicBezTo>
                      <a:pt x="139931" y="55276"/>
                      <a:pt x="138172" y="53517"/>
                      <a:pt x="136003" y="53517"/>
                    </a:cubicBezTo>
                    <a:lnTo>
                      <a:pt x="136003" y="67429"/>
                    </a:lnTo>
                    <a:lnTo>
                      <a:pt x="136001" y="67429"/>
                    </a:lnTo>
                    <a:cubicBezTo>
                      <a:pt x="136002" y="67592"/>
                      <a:pt x="136003" y="67756"/>
                      <a:pt x="136003" y="67920"/>
                    </a:cubicBezTo>
                    <a:cubicBezTo>
                      <a:pt x="136003" y="101725"/>
                      <a:pt x="108599" y="129129"/>
                      <a:pt x="74794" y="129129"/>
                    </a:cubicBezTo>
                    <a:cubicBezTo>
                      <a:pt x="40989" y="129129"/>
                      <a:pt x="13584" y="101725"/>
                      <a:pt x="13584" y="67920"/>
                    </a:cubicBezTo>
                    <a:lnTo>
                      <a:pt x="13584" y="62519"/>
                    </a:lnTo>
                    <a:lnTo>
                      <a:pt x="9656" y="62519"/>
                    </a:lnTo>
                    <a:lnTo>
                      <a:pt x="9656" y="67920"/>
                    </a:lnTo>
                    <a:cubicBezTo>
                      <a:pt x="9656" y="103894"/>
                      <a:pt x="38820" y="133057"/>
                      <a:pt x="74794" y="133057"/>
                    </a:cubicBezTo>
                    <a:cubicBezTo>
                      <a:pt x="110768" y="133057"/>
                      <a:pt x="139931" y="103894"/>
                      <a:pt x="139931" y="67920"/>
                    </a:cubicBezTo>
                    <a:cubicBezTo>
                      <a:pt x="139931" y="67373"/>
                      <a:pt x="139924" y="66827"/>
                      <a:pt x="139911" y="66283"/>
                    </a:cubicBezTo>
                    <a:lnTo>
                      <a:pt x="139931" y="66283"/>
                    </a:lnTo>
                    <a:close/>
                    <a:moveTo>
                      <a:pt x="131421" y="66283"/>
                    </a:moveTo>
                    <a:lnTo>
                      <a:pt x="131421" y="57445"/>
                    </a:lnTo>
                    <a:cubicBezTo>
                      <a:pt x="131421" y="55276"/>
                      <a:pt x="129662" y="53517"/>
                      <a:pt x="127493" y="53517"/>
                    </a:cubicBezTo>
                    <a:lnTo>
                      <a:pt x="127493" y="67429"/>
                    </a:lnTo>
                    <a:lnTo>
                      <a:pt x="127490" y="67429"/>
                    </a:lnTo>
                    <a:cubicBezTo>
                      <a:pt x="127492" y="67592"/>
                      <a:pt x="127492" y="67755"/>
                      <a:pt x="127492" y="67919"/>
                    </a:cubicBezTo>
                    <a:cubicBezTo>
                      <a:pt x="127492" y="97024"/>
                      <a:pt x="103898" y="120618"/>
                      <a:pt x="74794" y="120618"/>
                    </a:cubicBezTo>
                    <a:cubicBezTo>
                      <a:pt x="45689" y="120618"/>
                      <a:pt x="22094" y="97024"/>
                      <a:pt x="22094" y="67920"/>
                    </a:cubicBezTo>
                    <a:lnTo>
                      <a:pt x="22094" y="67839"/>
                    </a:lnTo>
                    <a:cubicBezTo>
                      <a:pt x="22094" y="67811"/>
                      <a:pt x="22094" y="67784"/>
                      <a:pt x="22095" y="67756"/>
                    </a:cubicBezTo>
                    <a:lnTo>
                      <a:pt x="22094" y="67756"/>
                    </a:lnTo>
                    <a:lnTo>
                      <a:pt x="22094" y="54008"/>
                    </a:lnTo>
                    <a:lnTo>
                      <a:pt x="9165" y="54008"/>
                    </a:lnTo>
                    <a:cubicBezTo>
                      <a:pt x="7496" y="54008"/>
                      <a:pt x="5931" y="53562"/>
                      <a:pt x="4583" y="52782"/>
                    </a:cubicBezTo>
                    <a:lnTo>
                      <a:pt x="4583" y="53353"/>
                    </a:lnTo>
                    <a:cubicBezTo>
                      <a:pt x="4583" y="55884"/>
                      <a:pt x="6635" y="57936"/>
                      <a:pt x="9165" y="57936"/>
                    </a:cubicBezTo>
                    <a:lnTo>
                      <a:pt x="18166" y="57936"/>
                    </a:lnTo>
                    <a:lnTo>
                      <a:pt x="18166" y="67920"/>
                    </a:lnTo>
                    <a:cubicBezTo>
                      <a:pt x="18166" y="99194"/>
                      <a:pt x="43519" y="124547"/>
                      <a:pt x="74794" y="124547"/>
                    </a:cubicBezTo>
                    <a:cubicBezTo>
                      <a:pt x="106068" y="124547"/>
                      <a:pt x="131421" y="99194"/>
                      <a:pt x="131421" y="67920"/>
                    </a:cubicBezTo>
                    <a:cubicBezTo>
                      <a:pt x="131421" y="67372"/>
                      <a:pt x="131413" y="66827"/>
                      <a:pt x="131397" y="66283"/>
                    </a:cubicBezTo>
                    <a:lnTo>
                      <a:pt x="131421" y="66283"/>
                    </a:lnTo>
                    <a:close/>
                    <a:moveTo>
                      <a:pt x="122911" y="66282"/>
                    </a:moveTo>
                    <a:lnTo>
                      <a:pt x="122911" y="57445"/>
                    </a:lnTo>
                    <a:cubicBezTo>
                      <a:pt x="122911" y="55276"/>
                      <a:pt x="121152" y="53517"/>
                      <a:pt x="118983" y="53517"/>
                    </a:cubicBezTo>
                    <a:lnTo>
                      <a:pt x="118983" y="67429"/>
                    </a:lnTo>
                    <a:lnTo>
                      <a:pt x="118979" y="67429"/>
                    </a:lnTo>
                    <a:cubicBezTo>
                      <a:pt x="118981" y="67592"/>
                      <a:pt x="118981" y="67755"/>
                      <a:pt x="118981" y="67919"/>
                    </a:cubicBezTo>
                    <a:cubicBezTo>
                      <a:pt x="118981" y="92324"/>
                      <a:pt x="99197" y="112108"/>
                      <a:pt x="74793" y="112108"/>
                    </a:cubicBezTo>
                    <a:cubicBezTo>
                      <a:pt x="50388" y="112108"/>
                      <a:pt x="30604" y="92324"/>
                      <a:pt x="30604" y="67919"/>
                    </a:cubicBezTo>
                    <a:cubicBezTo>
                      <a:pt x="30604" y="67864"/>
                      <a:pt x="30604" y="67810"/>
                      <a:pt x="30604" y="67756"/>
                    </a:cubicBezTo>
                    <a:lnTo>
                      <a:pt x="30604" y="67756"/>
                    </a:lnTo>
                    <a:lnTo>
                      <a:pt x="30604" y="51717"/>
                    </a:lnTo>
                    <a:cubicBezTo>
                      <a:pt x="30604" y="48282"/>
                      <a:pt x="27819" y="45498"/>
                      <a:pt x="24384" y="45498"/>
                    </a:cubicBezTo>
                    <a:lnTo>
                      <a:pt x="4629" y="45498"/>
                    </a:lnTo>
                    <a:cubicBezTo>
                      <a:pt x="4947" y="47719"/>
                      <a:pt x="6856" y="49426"/>
                      <a:pt x="9165" y="49426"/>
                    </a:cubicBezTo>
                    <a:lnTo>
                      <a:pt x="22258" y="49426"/>
                    </a:lnTo>
                    <a:cubicBezTo>
                      <a:pt x="24699" y="49426"/>
                      <a:pt x="26677" y="51404"/>
                      <a:pt x="26677" y="53844"/>
                    </a:cubicBezTo>
                    <a:lnTo>
                      <a:pt x="26677" y="67756"/>
                    </a:lnTo>
                    <a:lnTo>
                      <a:pt x="26678" y="67756"/>
                    </a:lnTo>
                    <a:cubicBezTo>
                      <a:pt x="26678" y="67810"/>
                      <a:pt x="26677" y="67865"/>
                      <a:pt x="26677" y="67919"/>
                    </a:cubicBezTo>
                    <a:cubicBezTo>
                      <a:pt x="26677" y="94493"/>
                      <a:pt x="48220" y="116035"/>
                      <a:pt x="74794" y="116035"/>
                    </a:cubicBezTo>
                    <a:cubicBezTo>
                      <a:pt x="101368" y="116035"/>
                      <a:pt x="122910" y="94493"/>
                      <a:pt x="122910" y="67919"/>
                    </a:cubicBezTo>
                    <a:cubicBezTo>
                      <a:pt x="122910" y="67371"/>
                      <a:pt x="122901" y="66826"/>
                      <a:pt x="122883" y="66282"/>
                    </a:cubicBezTo>
                    <a:lnTo>
                      <a:pt x="122911" y="66282"/>
                    </a:lnTo>
                    <a:close/>
                    <a:moveTo>
                      <a:pt x="114401" y="66282"/>
                    </a:moveTo>
                    <a:lnTo>
                      <a:pt x="114401" y="57445"/>
                    </a:lnTo>
                    <a:cubicBezTo>
                      <a:pt x="114401" y="55276"/>
                      <a:pt x="112642" y="53517"/>
                      <a:pt x="110473" y="53517"/>
                    </a:cubicBezTo>
                    <a:lnTo>
                      <a:pt x="110473" y="67429"/>
                    </a:lnTo>
                    <a:lnTo>
                      <a:pt x="110469" y="67429"/>
                    </a:lnTo>
                    <a:cubicBezTo>
                      <a:pt x="110471" y="67592"/>
                      <a:pt x="110472" y="67756"/>
                      <a:pt x="110472" y="67920"/>
                    </a:cubicBezTo>
                    <a:cubicBezTo>
                      <a:pt x="110472" y="87625"/>
                      <a:pt x="94498" y="103598"/>
                      <a:pt x="74794" y="103598"/>
                    </a:cubicBezTo>
                    <a:cubicBezTo>
                      <a:pt x="55090" y="103598"/>
                      <a:pt x="39116" y="87624"/>
                      <a:pt x="39116" y="67920"/>
                    </a:cubicBezTo>
                    <a:cubicBezTo>
                      <a:pt x="39116" y="67865"/>
                      <a:pt x="39116" y="67810"/>
                      <a:pt x="39117" y="67756"/>
                    </a:cubicBezTo>
                    <a:lnTo>
                      <a:pt x="39116" y="67756"/>
                    </a:lnTo>
                    <a:lnTo>
                      <a:pt x="39116" y="51717"/>
                    </a:lnTo>
                    <a:cubicBezTo>
                      <a:pt x="39116" y="43582"/>
                      <a:pt x="32522" y="36987"/>
                      <a:pt x="24386" y="36987"/>
                    </a:cubicBezTo>
                    <a:lnTo>
                      <a:pt x="4629" y="36987"/>
                    </a:lnTo>
                    <a:cubicBezTo>
                      <a:pt x="4947" y="39208"/>
                      <a:pt x="6856" y="40915"/>
                      <a:pt x="9165" y="40915"/>
                    </a:cubicBezTo>
                    <a:lnTo>
                      <a:pt x="24386" y="40915"/>
                    </a:lnTo>
                    <a:cubicBezTo>
                      <a:pt x="30351" y="40915"/>
                      <a:pt x="35187" y="45751"/>
                      <a:pt x="35187" y="51717"/>
                    </a:cubicBezTo>
                    <a:lnTo>
                      <a:pt x="35187" y="67756"/>
                    </a:lnTo>
                    <a:lnTo>
                      <a:pt x="35188" y="67756"/>
                    </a:lnTo>
                    <a:cubicBezTo>
                      <a:pt x="35188" y="67767"/>
                      <a:pt x="35187" y="67778"/>
                      <a:pt x="35187" y="67789"/>
                    </a:cubicBezTo>
                    <a:cubicBezTo>
                      <a:pt x="35187" y="67816"/>
                      <a:pt x="35187" y="67844"/>
                      <a:pt x="35187" y="67871"/>
                    </a:cubicBezTo>
                    <a:lnTo>
                      <a:pt x="35187" y="67919"/>
                    </a:lnTo>
                    <a:cubicBezTo>
                      <a:pt x="35187" y="89793"/>
                      <a:pt x="52919" y="107525"/>
                      <a:pt x="74793" y="107525"/>
                    </a:cubicBezTo>
                    <a:cubicBezTo>
                      <a:pt x="96667" y="107525"/>
                      <a:pt x="114399" y="89794"/>
                      <a:pt x="114399" y="67919"/>
                    </a:cubicBezTo>
                    <a:cubicBezTo>
                      <a:pt x="114399" y="67371"/>
                      <a:pt x="114388" y="66825"/>
                      <a:pt x="114365" y="66282"/>
                    </a:cubicBezTo>
                    <a:lnTo>
                      <a:pt x="114401" y="66282"/>
                    </a:lnTo>
                    <a:close/>
                    <a:moveTo>
                      <a:pt x="105891" y="66283"/>
                    </a:moveTo>
                    <a:lnTo>
                      <a:pt x="105891" y="57445"/>
                    </a:lnTo>
                    <a:cubicBezTo>
                      <a:pt x="105891" y="55276"/>
                      <a:pt x="104132" y="53517"/>
                      <a:pt x="101963" y="53517"/>
                    </a:cubicBezTo>
                    <a:lnTo>
                      <a:pt x="101963" y="67429"/>
                    </a:lnTo>
                    <a:lnTo>
                      <a:pt x="101957" y="67429"/>
                    </a:lnTo>
                    <a:cubicBezTo>
                      <a:pt x="101960" y="67592"/>
                      <a:pt x="101962" y="67756"/>
                      <a:pt x="101962" y="67920"/>
                    </a:cubicBezTo>
                    <a:cubicBezTo>
                      <a:pt x="101962" y="82924"/>
                      <a:pt x="89799" y="95088"/>
                      <a:pt x="74794" y="95088"/>
                    </a:cubicBezTo>
                    <a:cubicBezTo>
                      <a:pt x="59789" y="95088"/>
                      <a:pt x="47626" y="82924"/>
                      <a:pt x="47626" y="67920"/>
                    </a:cubicBezTo>
                    <a:cubicBezTo>
                      <a:pt x="47626" y="67865"/>
                      <a:pt x="47626" y="67810"/>
                      <a:pt x="47626" y="67756"/>
                    </a:cubicBezTo>
                    <a:lnTo>
                      <a:pt x="47626" y="67756"/>
                    </a:lnTo>
                    <a:lnTo>
                      <a:pt x="47626" y="50408"/>
                    </a:lnTo>
                    <a:cubicBezTo>
                      <a:pt x="47626" y="38296"/>
                      <a:pt x="37807" y="28477"/>
                      <a:pt x="25695" y="28477"/>
                    </a:cubicBezTo>
                    <a:lnTo>
                      <a:pt x="4629" y="28477"/>
                    </a:lnTo>
                    <a:cubicBezTo>
                      <a:pt x="4947" y="30698"/>
                      <a:pt x="6856" y="32405"/>
                      <a:pt x="9165" y="32405"/>
                    </a:cubicBezTo>
                    <a:lnTo>
                      <a:pt x="24386" y="32405"/>
                    </a:lnTo>
                    <a:cubicBezTo>
                      <a:pt x="35051" y="32405"/>
                      <a:pt x="43698" y="41051"/>
                      <a:pt x="43698" y="51717"/>
                    </a:cubicBezTo>
                    <a:lnTo>
                      <a:pt x="43698" y="67756"/>
                    </a:lnTo>
                    <a:lnTo>
                      <a:pt x="43698" y="67756"/>
                    </a:lnTo>
                    <a:cubicBezTo>
                      <a:pt x="43698" y="67811"/>
                      <a:pt x="43698" y="67865"/>
                      <a:pt x="43698" y="67920"/>
                    </a:cubicBezTo>
                    <a:cubicBezTo>
                      <a:pt x="43698" y="85093"/>
                      <a:pt x="57620" y="99015"/>
                      <a:pt x="74794" y="99015"/>
                    </a:cubicBezTo>
                    <a:cubicBezTo>
                      <a:pt x="91968" y="99015"/>
                      <a:pt x="105890" y="85093"/>
                      <a:pt x="105890" y="67920"/>
                    </a:cubicBezTo>
                    <a:cubicBezTo>
                      <a:pt x="105890" y="67371"/>
                      <a:pt x="105875" y="66825"/>
                      <a:pt x="105847" y="66283"/>
                    </a:cubicBezTo>
                    <a:lnTo>
                      <a:pt x="105891" y="66283"/>
                    </a:lnTo>
                    <a:close/>
                    <a:moveTo>
                      <a:pt x="97381" y="66283"/>
                    </a:moveTo>
                    <a:lnTo>
                      <a:pt x="97381" y="57445"/>
                    </a:lnTo>
                    <a:cubicBezTo>
                      <a:pt x="97381" y="55276"/>
                      <a:pt x="95622" y="53517"/>
                      <a:pt x="93453" y="53517"/>
                    </a:cubicBezTo>
                    <a:lnTo>
                      <a:pt x="93453" y="67429"/>
                    </a:lnTo>
                    <a:lnTo>
                      <a:pt x="93445" y="67429"/>
                    </a:lnTo>
                    <a:cubicBezTo>
                      <a:pt x="93449" y="67592"/>
                      <a:pt x="93452" y="67755"/>
                      <a:pt x="93452" y="67919"/>
                    </a:cubicBezTo>
                    <a:cubicBezTo>
                      <a:pt x="93452" y="78223"/>
                      <a:pt x="85099" y="86577"/>
                      <a:pt x="74794" y="86577"/>
                    </a:cubicBezTo>
                    <a:cubicBezTo>
                      <a:pt x="64490" y="86577"/>
                      <a:pt x="56137" y="78223"/>
                      <a:pt x="56137" y="67919"/>
                    </a:cubicBezTo>
                    <a:lnTo>
                      <a:pt x="56137" y="67824"/>
                    </a:lnTo>
                    <a:cubicBezTo>
                      <a:pt x="56137" y="67809"/>
                      <a:pt x="56137" y="67794"/>
                      <a:pt x="56137" y="67780"/>
                    </a:cubicBezTo>
                    <a:lnTo>
                      <a:pt x="56137" y="67755"/>
                    </a:lnTo>
                    <a:lnTo>
                      <a:pt x="56137" y="67755"/>
                    </a:lnTo>
                    <a:lnTo>
                      <a:pt x="56137" y="48771"/>
                    </a:lnTo>
                    <a:cubicBezTo>
                      <a:pt x="56137" y="32863"/>
                      <a:pt x="43240" y="19967"/>
                      <a:pt x="27332" y="19967"/>
                    </a:cubicBezTo>
                    <a:lnTo>
                      <a:pt x="4629" y="19967"/>
                    </a:lnTo>
                    <a:cubicBezTo>
                      <a:pt x="4947" y="22188"/>
                      <a:pt x="6856" y="23894"/>
                      <a:pt x="9165" y="23894"/>
                    </a:cubicBezTo>
                    <a:lnTo>
                      <a:pt x="25695" y="23894"/>
                    </a:lnTo>
                    <a:cubicBezTo>
                      <a:pt x="40338" y="23894"/>
                      <a:pt x="52208" y="35765"/>
                      <a:pt x="52208" y="50408"/>
                    </a:cubicBezTo>
                    <a:lnTo>
                      <a:pt x="52208" y="67756"/>
                    </a:lnTo>
                    <a:lnTo>
                      <a:pt x="52209" y="67756"/>
                    </a:lnTo>
                    <a:cubicBezTo>
                      <a:pt x="52208" y="67811"/>
                      <a:pt x="52208" y="67865"/>
                      <a:pt x="52208" y="67920"/>
                    </a:cubicBezTo>
                    <a:cubicBezTo>
                      <a:pt x="52208" y="80393"/>
                      <a:pt x="62320" y="90505"/>
                      <a:pt x="74794" y="90505"/>
                    </a:cubicBezTo>
                    <a:cubicBezTo>
                      <a:pt x="87267" y="90505"/>
                      <a:pt x="97379" y="80393"/>
                      <a:pt x="97379" y="67920"/>
                    </a:cubicBezTo>
                    <a:cubicBezTo>
                      <a:pt x="97379" y="67369"/>
                      <a:pt x="97359" y="66824"/>
                      <a:pt x="97320" y="66283"/>
                    </a:cubicBezTo>
                    <a:lnTo>
                      <a:pt x="97381" y="66283"/>
                    </a:lnTo>
                    <a:close/>
                    <a:moveTo>
                      <a:pt x="88871" y="66282"/>
                    </a:moveTo>
                    <a:lnTo>
                      <a:pt x="88871" y="57445"/>
                    </a:lnTo>
                    <a:cubicBezTo>
                      <a:pt x="88871" y="55276"/>
                      <a:pt x="87112" y="53517"/>
                      <a:pt x="84943" y="53517"/>
                    </a:cubicBezTo>
                    <a:lnTo>
                      <a:pt x="84943" y="67429"/>
                    </a:lnTo>
                    <a:lnTo>
                      <a:pt x="84940" y="67429"/>
                    </a:lnTo>
                    <a:lnTo>
                      <a:pt x="84940" y="67920"/>
                    </a:lnTo>
                    <a:cubicBezTo>
                      <a:pt x="84940" y="73524"/>
                      <a:pt x="80397" y="78067"/>
                      <a:pt x="74794" y="78067"/>
                    </a:cubicBezTo>
                    <a:cubicBezTo>
                      <a:pt x="69190" y="78067"/>
                      <a:pt x="64647" y="73524"/>
                      <a:pt x="64647" y="67920"/>
                    </a:cubicBezTo>
                    <a:lnTo>
                      <a:pt x="64647" y="47953"/>
                    </a:lnTo>
                    <a:cubicBezTo>
                      <a:pt x="64647" y="27796"/>
                      <a:pt x="48306" y="11456"/>
                      <a:pt x="28150" y="11456"/>
                    </a:cubicBezTo>
                    <a:lnTo>
                      <a:pt x="4629" y="11456"/>
                    </a:lnTo>
                    <a:cubicBezTo>
                      <a:pt x="4947" y="13677"/>
                      <a:pt x="6856" y="15384"/>
                      <a:pt x="9165" y="15384"/>
                    </a:cubicBezTo>
                    <a:lnTo>
                      <a:pt x="27331" y="15384"/>
                    </a:lnTo>
                    <a:cubicBezTo>
                      <a:pt x="45770" y="15384"/>
                      <a:pt x="60718" y="30332"/>
                      <a:pt x="60718" y="48771"/>
                    </a:cubicBezTo>
                    <a:lnTo>
                      <a:pt x="60718" y="67756"/>
                    </a:lnTo>
                    <a:lnTo>
                      <a:pt x="60720" y="67756"/>
                    </a:lnTo>
                    <a:lnTo>
                      <a:pt x="60720" y="67757"/>
                    </a:lnTo>
                    <a:cubicBezTo>
                      <a:pt x="60719" y="67811"/>
                      <a:pt x="60718" y="67865"/>
                      <a:pt x="60718" y="67919"/>
                    </a:cubicBezTo>
                    <a:cubicBezTo>
                      <a:pt x="60718" y="75693"/>
                      <a:pt x="67020" y="81994"/>
                      <a:pt x="74794" y="81994"/>
                    </a:cubicBezTo>
                    <a:cubicBezTo>
                      <a:pt x="82567" y="81994"/>
                      <a:pt x="88869" y="75693"/>
                      <a:pt x="88869" y="67919"/>
                    </a:cubicBezTo>
                    <a:cubicBezTo>
                      <a:pt x="88869" y="67366"/>
                      <a:pt x="88837" y="66819"/>
                      <a:pt x="88775" y="66282"/>
                    </a:cubicBezTo>
                    <a:lnTo>
                      <a:pt x="88871" y="66282"/>
                    </a:lnTo>
                    <a:close/>
                    <a:moveTo>
                      <a:pt x="129784" y="8920"/>
                    </a:moveTo>
                    <a:cubicBezTo>
                      <a:pt x="129784" y="11134"/>
                      <a:pt x="131579" y="12929"/>
                      <a:pt x="133794" y="12929"/>
                    </a:cubicBezTo>
                    <a:cubicBezTo>
                      <a:pt x="136008" y="12929"/>
                      <a:pt x="137803" y="11134"/>
                      <a:pt x="137803" y="8920"/>
                    </a:cubicBezTo>
                    <a:cubicBezTo>
                      <a:pt x="137803" y="6705"/>
                      <a:pt x="136008" y="4910"/>
                      <a:pt x="133794" y="4910"/>
                    </a:cubicBezTo>
                    <a:cubicBezTo>
                      <a:pt x="131579" y="4910"/>
                      <a:pt x="129784" y="6705"/>
                      <a:pt x="129784" y="8920"/>
                    </a:cubicBezTo>
                    <a:close/>
                  </a:path>
                </a:pathLst>
              </a:custGeom>
              <a:solidFill>
                <a:srgbClr val="283841"/>
              </a:solidFill>
              <a:ln w="3467" cap="flat">
                <a:noFill/>
                <a:prstDash val="solid"/>
                <a:miter/>
              </a:ln>
            </p:spPr>
            <p:txBody>
              <a:bodyPr rtlCol="0" anchor="ctr"/>
              <a:lstStyle/>
              <a:p>
                <a:endParaRPr lang="en-US"/>
              </a:p>
            </p:txBody>
          </p:sp>
        </p:grpSp>
        <p:grpSp>
          <p:nvGrpSpPr>
            <p:cNvPr id="130" name="Group 129">
              <a:extLst>
                <a:ext uri="{FF2B5EF4-FFF2-40B4-BE49-F238E27FC236}">
                  <a16:creationId xmlns:a16="http://schemas.microsoft.com/office/drawing/2014/main" id="{5C95CABB-1588-42F8-941D-D66EB1F3BBEE}"/>
                </a:ext>
              </a:extLst>
            </p:cNvPr>
            <p:cNvGrpSpPr/>
            <p:nvPr/>
          </p:nvGrpSpPr>
          <p:grpSpPr>
            <a:xfrm>
              <a:off x="7556215" y="5446130"/>
              <a:ext cx="752045" cy="94620"/>
              <a:chOff x="7556215" y="5446130"/>
              <a:chExt cx="752045" cy="94620"/>
            </a:xfrm>
          </p:grpSpPr>
          <p:sp>
            <p:nvSpPr>
              <p:cNvPr id="131" name="Freeform: Shape 130">
                <a:extLst>
                  <a:ext uri="{FF2B5EF4-FFF2-40B4-BE49-F238E27FC236}">
                    <a16:creationId xmlns:a16="http://schemas.microsoft.com/office/drawing/2014/main" id="{D2DB4618-C240-05CF-968E-AB85BBB9E8D3}"/>
                  </a:ext>
                </a:extLst>
              </p:cNvPr>
              <p:cNvSpPr/>
              <p:nvPr/>
            </p:nvSpPr>
            <p:spPr>
              <a:xfrm>
                <a:off x="7556215" y="5456684"/>
                <a:ext cx="76056" cy="70684"/>
              </a:xfrm>
              <a:custGeom>
                <a:avLst/>
                <a:gdLst>
                  <a:gd name="connsiteX0" fmla="*/ 39112 w 76056"/>
                  <a:gd name="connsiteY0" fmla="*/ 42787 h 70684"/>
                  <a:gd name="connsiteX1" fmla="*/ 39112 w 76056"/>
                  <a:gd name="connsiteY1" fmla="*/ 42976 h 70684"/>
                  <a:gd name="connsiteX2" fmla="*/ 39301 w 76056"/>
                  <a:gd name="connsiteY2" fmla="*/ 42976 h 70684"/>
                  <a:gd name="connsiteX3" fmla="*/ 76056 w 76056"/>
                  <a:gd name="connsiteY3" fmla="*/ 42976 h 70684"/>
                  <a:gd name="connsiteX4" fmla="*/ 76056 w 76056"/>
                  <a:gd name="connsiteY4" fmla="*/ 70684 h 70684"/>
                  <a:gd name="connsiteX5" fmla="*/ 0 w 76056"/>
                  <a:gd name="connsiteY5" fmla="*/ 70684 h 70684"/>
                  <a:gd name="connsiteX6" fmla="*/ 0 w 76056"/>
                  <a:gd name="connsiteY6" fmla="*/ 58998 h 70684"/>
                  <a:gd name="connsiteX7" fmla="*/ 0 w 76056"/>
                  <a:gd name="connsiteY7" fmla="*/ 47311 h 70684"/>
                  <a:gd name="connsiteX8" fmla="*/ 0 w 76056"/>
                  <a:gd name="connsiteY8" fmla="*/ 35531 h 70684"/>
                  <a:gd name="connsiteX9" fmla="*/ 0 w 76056"/>
                  <a:gd name="connsiteY9" fmla="*/ 23844 h 70684"/>
                  <a:gd name="connsiteX10" fmla="*/ 0 w 76056"/>
                  <a:gd name="connsiteY10" fmla="*/ 11969 h 70684"/>
                  <a:gd name="connsiteX11" fmla="*/ 0 w 76056"/>
                  <a:gd name="connsiteY11" fmla="*/ 0 h 70684"/>
                  <a:gd name="connsiteX12" fmla="*/ 39112 w 76056"/>
                  <a:gd name="connsiteY12" fmla="*/ 0 h 70684"/>
                  <a:gd name="connsiteX13" fmla="*/ 39112 w 76056"/>
                  <a:gd name="connsiteY13" fmla="*/ 10744 h 70684"/>
                  <a:gd name="connsiteX14" fmla="*/ 39112 w 76056"/>
                  <a:gd name="connsiteY14" fmla="*/ 21394 h 70684"/>
                  <a:gd name="connsiteX15" fmla="*/ 39112 w 76056"/>
                  <a:gd name="connsiteY15" fmla="*/ 32138 h 70684"/>
                  <a:gd name="connsiteX16" fmla="*/ 39112 w 76056"/>
                  <a:gd name="connsiteY16" fmla="*/ 42787 h 7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056" h="70684">
                    <a:moveTo>
                      <a:pt x="39112" y="42787"/>
                    </a:moveTo>
                    <a:cubicBezTo>
                      <a:pt x="39112" y="42850"/>
                      <a:pt x="39112" y="42913"/>
                      <a:pt x="39112" y="42976"/>
                    </a:cubicBezTo>
                    <a:cubicBezTo>
                      <a:pt x="39175" y="42976"/>
                      <a:pt x="39237" y="42976"/>
                      <a:pt x="39301" y="42976"/>
                    </a:cubicBezTo>
                    <a:lnTo>
                      <a:pt x="76056" y="42976"/>
                    </a:lnTo>
                    <a:lnTo>
                      <a:pt x="76056" y="70684"/>
                    </a:lnTo>
                    <a:lnTo>
                      <a:pt x="0" y="70684"/>
                    </a:lnTo>
                    <a:cubicBezTo>
                      <a:pt x="0" y="66789"/>
                      <a:pt x="0" y="62893"/>
                      <a:pt x="0" y="58998"/>
                    </a:cubicBezTo>
                    <a:cubicBezTo>
                      <a:pt x="0" y="55102"/>
                      <a:pt x="0" y="51207"/>
                      <a:pt x="0" y="47311"/>
                    </a:cubicBezTo>
                    <a:cubicBezTo>
                      <a:pt x="0" y="43353"/>
                      <a:pt x="0" y="39426"/>
                      <a:pt x="0" y="35531"/>
                    </a:cubicBezTo>
                    <a:cubicBezTo>
                      <a:pt x="0" y="31635"/>
                      <a:pt x="0" y="27739"/>
                      <a:pt x="0" y="23844"/>
                    </a:cubicBezTo>
                    <a:cubicBezTo>
                      <a:pt x="0" y="19886"/>
                      <a:pt x="0" y="15927"/>
                      <a:pt x="0" y="11969"/>
                    </a:cubicBezTo>
                    <a:cubicBezTo>
                      <a:pt x="0" y="7948"/>
                      <a:pt x="0" y="3958"/>
                      <a:pt x="0" y="0"/>
                    </a:cubicBezTo>
                    <a:lnTo>
                      <a:pt x="39112" y="0"/>
                    </a:lnTo>
                    <a:cubicBezTo>
                      <a:pt x="39112" y="3581"/>
                      <a:pt x="39112" y="7163"/>
                      <a:pt x="39112" y="10744"/>
                    </a:cubicBezTo>
                    <a:cubicBezTo>
                      <a:pt x="39112" y="14263"/>
                      <a:pt x="39112" y="17812"/>
                      <a:pt x="39112" y="21394"/>
                    </a:cubicBezTo>
                    <a:cubicBezTo>
                      <a:pt x="39112" y="24975"/>
                      <a:pt x="39112" y="28557"/>
                      <a:pt x="39112" y="32138"/>
                    </a:cubicBezTo>
                    <a:cubicBezTo>
                      <a:pt x="39112" y="35656"/>
                      <a:pt x="39112" y="39206"/>
                      <a:pt x="39112" y="42787"/>
                    </a:cubicBezTo>
                    <a:close/>
                  </a:path>
                </a:pathLst>
              </a:custGeom>
              <a:solidFill>
                <a:srgbClr val="283841"/>
              </a:solidFill>
              <a:ln w="3467"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75D361D3-8693-D71B-EC45-A4310B31E639}"/>
                  </a:ext>
                </a:extLst>
              </p:cNvPr>
              <p:cNvSpPr/>
              <p:nvPr/>
            </p:nvSpPr>
            <p:spPr>
              <a:xfrm>
                <a:off x="7634424" y="5466109"/>
                <a:ext cx="84819" cy="64086"/>
              </a:xfrm>
              <a:custGeom>
                <a:avLst/>
                <a:gdLst>
                  <a:gd name="connsiteX0" fmla="*/ 42411 w 84819"/>
                  <a:gd name="connsiteY0" fmla="*/ 64087 h 64086"/>
                  <a:gd name="connsiteX1" fmla="*/ 31101 w 84819"/>
                  <a:gd name="connsiteY1" fmla="*/ 63238 h 64086"/>
                  <a:gd name="connsiteX2" fmla="*/ 20923 w 84819"/>
                  <a:gd name="connsiteY2" fmla="*/ 60694 h 64086"/>
                  <a:gd name="connsiteX3" fmla="*/ 12346 w 84819"/>
                  <a:gd name="connsiteY3" fmla="*/ 56264 h 64086"/>
                  <a:gd name="connsiteX4" fmla="*/ 5749 w 84819"/>
                  <a:gd name="connsiteY4" fmla="*/ 50138 h 64086"/>
                  <a:gd name="connsiteX5" fmla="*/ 1508 w 84819"/>
                  <a:gd name="connsiteY5" fmla="*/ 42128 h 64086"/>
                  <a:gd name="connsiteX6" fmla="*/ 0 w 84819"/>
                  <a:gd name="connsiteY6" fmla="*/ 32137 h 64086"/>
                  <a:gd name="connsiteX7" fmla="*/ 2073 w 84819"/>
                  <a:gd name="connsiteY7" fmla="*/ 20640 h 64086"/>
                  <a:gd name="connsiteX8" fmla="*/ 8105 w 84819"/>
                  <a:gd name="connsiteY8" fmla="*/ 11592 h 64086"/>
                  <a:gd name="connsiteX9" fmla="*/ 17341 w 84819"/>
                  <a:gd name="connsiteY9" fmla="*/ 5183 h 64086"/>
                  <a:gd name="connsiteX10" fmla="*/ 28934 w 84819"/>
                  <a:gd name="connsiteY10" fmla="*/ 1319 h 64086"/>
                  <a:gd name="connsiteX11" fmla="*/ 42411 w 84819"/>
                  <a:gd name="connsiteY11" fmla="*/ 0 h 64086"/>
                  <a:gd name="connsiteX12" fmla="*/ 58904 w 84819"/>
                  <a:gd name="connsiteY12" fmla="*/ 2073 h 64086"/>
                  <a:gd name="connsiteX13" fmla="*/ 72381 w 84819"/>
                  <a:gd name="connsiteY13" fmla="*/ 8105 h 64086"/>
                  <a:gd name="connsiteX14" fmla="*/ 81522 w 84819"/>
                  <a:gd name="connsiteY14" fmla="*/ 18095 h 64086"/>
                  <a:gd name="connsiteX15" fmla="*/ 84820 w 84819"/>
                  <a:gd name="connsiteY15" fmla="*/ 32137 h 64086"/>
                  <a:gd name="connsiteX16" fmla="*/ 81522 w 84819"/>
                  <a:gd name="connsiteY16" fmla="*/ 46180 h 64086"/>
                  <a:gd name="connsiteX17" fmla="*/ 72381 w 84819"/>
                  <a:gd name="connsiteY17" fmla="*/ 56170 h 64086"/>
                  <a:gd name="connsiteX18" fmla="*/ 58904 w 84819"/>
                  <a:gd name="connsiteY18" fmla="*/ 62108 h 64086"/>
                  <a:gd name="connsiteX19" fmla="*/ 42411 w 84819"/>
                  <a:gd name="connsiteY19" fmla="*/ 64087 h 64086"/>
                  <a:gd name="connsiteX20" fmla="*/ 42505 w 84819"/>
                  <a:gd name="connsiteY20" fmla="*/ 39112 h 64086"/>
                  <a:gd name="connsiteX21" fmla="*/ 50798 w 84819"/>
                  <a:gd name="connsiteY21" fmla="*/ 36850 h 64086"/>
                  <a:gd name="connsiteX22" fmla="*/ 53249 w 84819"/>
                  <a:gd name="connsiteY22" fmla="*/ 31949 h 64086"/>
                  <a:gd name="connsiteX23" fmla="*/ 52683 w 84819"/>
                  <a:gd name="connsiteY23" fmla="*/ 29499 h 64086"/>
                  <a:gd name="connsiteX24" fmla="*/ 50893 w 84819"/>
                  <a:gd name="connsiteY24" fmla="*/ 27237 h 64086"/>
                  <a:gd name="connsiteX25" fmla="*/ 47594 w 84819"/>
                  <a:gd name="connsiteY25" fmla="*/ 25635 h 64086"/>
                  <a:gd name="connsiteX26" fmla="*/ 42505 w 84819"/>
                  <a:gd name="connsiteY26" fmla="*/ 24975 h 64086"/>
                  <a:gd name="connsiteX27" fmla="*/ 37322 w 84819"/>
                  <a:gd name="connsiteY27" fmla="*/ 25635 h 64086"/>
                  <a:gd name="connsiteX28" fmla="*/ 33929 w 84819"/>
                  <a:gd name="connsiteY28" fmla="*/ 27237 h 64086"/>
                  <a:gd name="connsiteX29" fmla="*/ 32138 w 84819"/>
                  <a:gd name="connsiteY29" fmla="*/ 29499 h 64086"/>
                  <a:gd name="connsiteX30" fmla="*/ 31572 w 84819"/>
                  <a:gd name="connsiteY30" fmla="*/ 32043 h 64086"/>
                  <a:gd name="connsiteX31" fmla="*/ 32138 w 84819"/>
                  <a:gd name="connsiteY31" fmla="*/ 34682 h 64086"/>
                  <a:gd name="connsiteX32" fmla="*/ 34023 w 84819"/>
                  <a:gd name="connsiteY32" fmla="*/ 36944 h 64086"/>
                  <a:gd name="connsiteX33" fmla="*/ 37416 w 84819"/>
                  <a:gd name="connsiteY33" fmla="*/ 38546 h 64086"/>
                  <a:gd name="connsiteX34" fmla="*/ 42505 w 84819"/>
                  <a:gd name="connsiteY34" fmla="*/ 39112 h 64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4819" h="64086">
                    <a:moveTo>
                      <a:pt x="42411" y="64087"/>
                    </a:moveTo>
                    <a:cubicBezTo>
                      <a:pt x="38515" y="64087"/>
                      <a:pt x="34745" y="63804"/>
                      <a:pt x="31101" y="63238"/>
                    </a:cubicBezTo>
                    <a:cubicBezTo>
                      <a:pt x="27457" y="62673"/>
                      <a:pt x="24064" y="61825"/>
                      <a:pt x="20923" y="60694"/>
                    </a:cubicBezTo>
                    <a:cubicBezTo>
                      <a:pt x="17781" y="59500"/>
                      <a:pt x="14922" y="58024"/>
                      <a:pt x="12346" y="56264"/>
                    </a:cubicBezTo>
                    <a:cubicBezTo>
                      <a:pt x="9770" y="54505"/>
                      <a:pt x="7571" y="52463"/>
                      <a:pt x="5749" y="50138"/>
                    </a:cubicBezTo>
                    <a:cubicBezTo>
                      <a:pt x="3927" y="47751"/>
                      <a:pt x="2513" y="45081"/>
                      <a:pt x="1508" y="42128"/>
                    </a:cubicBezTo>
                    <a:cubicBezTo>
                      <a:pt x="503" y="39112"/>
                      <a:pt x="0" y="35782"/>
                      <a:pt x="0" y="32137"/>
                    </a:cubicBezTo>
                    <a:cubicBezTo>
                      <a:pt x="0" y="27865"/>
                      <a:pt x="691" y="24032"/>
                      <a:pt x="2073" y="20640"/>
                    </a:cubicBezTo>
                    <a:cubicBezTo>
                      <a:pt x="3519" y="17184"/>
                      <a:pt x="5529" y="14168"/>
                      <a:pt x="8105" y="11592"/>
                    </a:cubicBezTo>
                    <a:cubicBezTo>
                      <a:pt x="10744" y="9016"/>
                      <a:pt x="13823" y="6880"/>
                      <a:pt x="17341" y="5183"/>
                    </a:cubicBezTo>
                    <a:cubicBezTo>
                      <a:pt x="20860" y="3424"/>
                      <a:pt x="24724" y="2136"/>
                      <a:pt x="28934" y="1319"/>
                    </a:cubicBezTo>
                    <a:cubicBezTo>
                      <a:pt x="33206" y="440"/>
                      <a:pt x="37698" y="0"/>
                      <a:pt x="42411" y="0"/>
                    </a:cubicBezTo>
                    <a:cubicBezTo>
                      <a:pt x="48317" y="0"/>
                      <a:pt x="53814" y="691"/>
                      <a:pt x="58904" y="2073"/>
                    </a:cubicBezTo>
                    <a:cubicBezTo>
                      <a:pt x="64056" y="3393"/>
                      <a:pt x="68548" y="5403"/>
                      <a:pt x="72381" y="8105"/>
                    </a:cubicBezTo>
                    <a:cubicBezTo>
                      <a:pt x="76276" y="10744"/>
                      <a:pt x="79322" y="14074"/>
                      <a:pt x="81522" y="18095"/>
                    </a:cubicBezTo>
                    <a:cubicBezTo>
                      <a:pt x="83722" y="22116"/>
                      <a:pt x="84820" y="26797"/>
                      <a:pt x="84820" y="32137"/>
                    </a:cubicBezTo>
                    <a:cubicBezTo>
                      <a:pt x="84820" y="37478"/>
                      <a:pt x="83722" y="42159"/>
                      <a:pt x="81522" y="46180"/>
                    </a:cubicBezTo>
                    <a:cubicBezTo>
                      <a:pt x="79322" y="50138"/>
                      <a:pt x="76276" y="53468"/>
                      <a:pt x="72381" y="56170"/>
                    </a:cubicBezTo>
                    <a:cubicBezTo>
                      <a:pt x="68548" y="58809"/>
                      <a:pt x="64056" y="60788"/>
                      <a:pt x="58904" y="62108"/>
                    </a:cubicBezTo>
                    <a:cubicBezTo>
                      <a:pt x="53814" y="63427"/>
                      <a:pt x="48317" y="64087"/>
                      <a:pt x="42411" y="64087"/>
                    </a:cubicBezTo>
                    <a:close/>
                    <a:moveTo>
                      <a:pt x="42505" y="39112"/>
                    </a:moveTo>
                    <a:cubicBezTo>
                      <a:pt x="46401" y="39112"/>
                      <a:pt x="49165" y="38358"/>
                      <a:pt x="50798" y="36850"/>
                    </a:cubicBezTo>
                    <a:cubicBezTo>
                      <a:pt x="52432" y="35342"/>
                      <a:pt x="53249" y="33708"/>
                      <a:pt x="53249" y="31949"/>
                    </a:cubicBezTo>
                    <a:cubicBezTo>
                      <a:pt x="53249" y="31132"/>
                      <a:pt x="53061" y="30315"/>
                      <a:pt x="52683" y="29499"/>
                    </a:cubicBezTo>
                    <a:cubicBezTo>
                      <a:pt x="52306" y="28682"/>
                      <a:pt x="51710" y="27928"/>
                      <a:pt x="50893" y="27237"/>
                    </a:cubicBezTo>
                    <a:cubicBezTo>
                      <a:pt x="50076" y="26546"/>
                      <a:pt x="48976" y="26011"/>
                      <a:pt x="47594" y="25635"/>
                    </a:cubicBezTo>
                    <a:cubicBezTo>
                      <a:pt x="46212" y="25195"/>
                      <a:pt x="44516" y="24975"/>
                      <a:pt x="42505" y="24975"/>
                    </a:cubicBezTo>
                    <a:cubicBezTo>
                      <a:pt x="40494" y="24975"/>
                      <a:pt x="38766" y="25195"/>
                      <a:pt x="37322" y="25635"/>
                    </a:cubicBezTo>
                    <a:cubicBezTo>
                      <a:pt x="35939" y="26011"/>
                      <a:pt x="34808" y="26546"/>
                      <a:pt x="33929" y="27237"/>
                    </a:cubicBezTo>
                    <a:cubicBezTo>
                      <a:pt x="33112" y="27928"/>
                      <a:pt x="32515" y="28682"/>
                      <a:pt x="32138" y="29499"/>
                    </a:cubicBezTo>
                    <a:cubicBezTo>
                      <a:pt x="31761" y="30315"/>
                      <a:pt x="31572" y="31164"/>
                      <a:pt x="31572" y="32043"/>
                    </a:cubicBezTo>
                    <a:cubicBezTo>
                      <a:pt x="31572" y="32923"/>
                      <a:pt x="31761" y="33803"/>
                      <a:pt x="32138" y="34682"/>
                    </a:cubicBezTo>
                    <a:cubicBezTo>
                      <a:pt x="32515" y="35499"/>
                      <a:pt x="33143" y="36253"/>
                      <a:pt x="34023" y="36944"/>
                    </a:cubicBezTo>
                    <a:cubicBezTo>
                      <a:pt x="34902" y="37572"/>
                      <a:pt x="36033" y="38107"/>
                      <a:pt x="37416" y="38546"/>
                    </a:cubicBezTo>
                    <a:cubicBezTo>
                      <a:pt x="38798" y="38923"/>
                      <a:pt x="40494" y="39112"/>
                      <a:pt x="42505" y="39112"/>
                    </a:cubicBezTo>
                    <a:close/>
                  </a:path>
                </a:pathLst>
              </a:custGeom>
              <a:solidFill>
                <a:srgbClr val="283841"/>
              </a:solidFill>
              <a:ln w="3467"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64B5F74-F950-96C7-7B2F-25063081095C}"/>
                  </a:ext>
                </a:extLst>
              </p:cNvPr>
              <p:cNvSpPr/>
              <p:nvPr/>
            </p:nvSpPr>
            <p:spPr>
              <a:xfrm>
                <a:off x="7721123" y="5467522"/>
                <a:ext cx="83217" cy="73228"/>
              </a:xfrm>
              <a:custGeom>
                <a:avLst/>
                <a:gdLst>
                  <a:gd name="connsiteX0" fmla="*/ 83218 w 83217"/>
                  <a:gd name="connsiteY0" fmla="*/ 1414 h 73228"/>
                  <a:gd name="connsiteX1" fmla="*/ 83218 w 83217"/>
                  <a:gd name="connsiteY1" fmla="*/ 24315 h 73228"/>
                  <a:gd name="connsiteX2" fmla="*/ 83218 w 83217"/>
                  <a:gd name="connsiteY2" fmla="*/ 47311 h 73228"/>
                  <a:gd name="connsiteX3" fmla="*/ 80861 w 83217"/>
                  <a:gd name="connsiteY3" fmla="*/ 56547 h 73228"/>
                  <a:gd name="connsiteX4" fmla="*/ 74360 w 83217"/>
                  <a:gd name="connsiteY4" fmla="*/ 63710 h 73228"/>
                  <a:gd name="connsiteX5" fmla="*/ 64746 w 83217"/>
                  <a:gd name="connsiteY5" fmla="*/ 68988 h 73228"/>
                  <a:gd name="connsiteX6" fmla="*/ 52966 w 83217"/>
                  <a:gd name="connsiteY6" fmla="*/ 72098 h 73228"/>
                  <a:gd name="connsiteX7" fmla="*/ 40148 w 83217"/>
                  <a:gd name="connsiteY7" fmla="*/ 73229 h 73228"/>
                  <a:gd name="connsiteX8" fmla="*/ 23750 w 83217"/>
                  <a:gd name="connsiteY8" fmla="*/ 71438 h 73228"/>
                  <a:gd name="connsiteX9" fmla="*/ 9234 w 83217"/>
                  <a:gd name="connsiteY9" fmla="*/ 66066 h 73228"/>
                  <a:gd name="connsiteX10" fmla="*/ 9234 w 83217"/>
                  <a:gd name="connsiteY10" fmla="*/ 51081 h 73228"/>
                  <a:gd name="connsiteX11" fmla="*/ 15833 w 83217"/>
                  <a:gd name="connsiteY11" fmla="*/ 54380 h 73228"/>
                  <a:gd name="connsiteX12" fmla="*/ 24221 w 83217"/>
                  <a:gd name="connsiteY12" fmla="*/ 56642 h 73228"/>
                  <a:gd name="connsiteX13" fmla="*/ 32985 w 83217"/>
                  <a:gd name="connsiteY13" fmla="*/ 57490 h 73228"/>
                  <a:gd name="connsiteX14" fmla="*/ 39678 w 83217"/>
                  <a:gd name="connsiteY14" fmla="*/ 56830 h 73228"/>
                  <a:gd name="connsiteX15" fmla="*/ 45332 w 83217"/>
                  <a:gd name="connsiteY15" fmla="*/ 54568 h 73228"/>
                  <a:gd name="connsiteX16" fmla="*/ 49195 w 83217"/>
                  <a:gd name="connsiteY16" fmla="*/ 50610 h 73228"/>
                  <a:gd name="connsiteX17" fmla="*/ 50610 w 83217"/>
                  <a:gd name="connsiteY17" fmla="*/ 44578 h 73228"/>
                  <a:gd name="connsiteX18" fmla="*/ 50610 w 83217"/>
                  <a:gd name="connsiteY18" fmla="*/ 27143 h 73228"/>
                  <a:gd name="connsiteX19" fmla="*/ 49951 w 83217"/>
                  <a:gd name="connsiteY19" fmla="*/ 24221 h 73228"/>
                  <a:gd name="connsiteX20" fmla="*/ 47971 w 83217"/>
                  <a:gd name="connsiteY20" fmla="*/ 22242 h 73228"/>
                  <a:gd name="connsiteX21" fmla="*/ 45050 w 83217"/>
                  <a:gd name="connsiteY21" fmla="*/ 21017 h 73228"/>
                  <a:gd name="connsiteX22" fmla="*/ 41278 w 83217"/>
                  <a:gd name="connsiteY22" fmla="*/ 20545 h 73228"/>
                  <a:gd name="connsiteX23" fmla="*/ 36192 w 83217"/>
                  <a:gd name="connsiteY23" fmla="*/ 21299 h 73228"/>
                  <a:gd name="connsiteX24" fmla="*/ 32796 w 83217"/>
                  <a:gd name="connsiteY24" fmla="*/ 23373 h 73228"/>
                  <a:gd name="connsiteX25" fmla="*/ 31573 w 83217"/>
                  <a:gd name="connsiteY25" fmla="*/ 26860 h 73228"/>
                  <a:gd name="connsiteX26" fmla="*/ 32796 w 83217"/>
                  <a:gd name="connsiteY26" fmla="*/ 30536 h 73228"/>
                  <a:gd name="connsiteX27" fmla="*/ 36286 w 83217"/>
                  <a:gd name="connsiteY27" fmla="*/ 32891 h 73228"/>
                  <a:gd name="connsiteX28" fmla="*/ 41278 w 83217"/>
                  <a:gd name="connsiteY28" fmla="*/ 33645 h 73228"/>
                  <a:gd name="connsiteX29" fmla="*/ 50610 w 83217"/>
                  <a:gd name="connsiteY29" fmla="*/ 28179 h 73228"/>
                  <a:gd name="connsiteX30" fmla="*/ 44956 w 83217"/>
                  <a:gd name="connsiteY30" fmla="*/ 50327 h 73228"/>
                  <a:gd name="connsiteX31" fmla="*/ 37133 w 83217"/>
                  <a:gd name="connsiteY31" fmla="*/ 53155 h 73228"/>
                  <a:gd name="connsiteX32" fmla="*/ 29310 w 83217"/>
                  <a:gd name="connsiteY32" fmla="*/ 53625 h 73228"/>
                  <a:gd name="connsiteX33" fmla="*/ 18284 w 83217"/>
                  <a:gd name="connsiteY33" fmla="*/ 51835 h 73228"/>
                  <a:gd name="connsiteX34" fmla="*/ 8858 w 83217"/>
                  <a:gd name="connsiteY34" fmla="*/ 46557 h 73228"/>
                  <a:gd name="connsiteX35" fmla="*/ 2357 w 83217"/>
                  <a:gd name="connsiteY35" fmla="*/ 38169 h 73228"/>
                  <a:gd name="connsiteX36" fmla="*/ 0 w 83217"/>
                  <a:gd name="connsiteY36" fmla="*/ 26860 h 73228"/>
                  <a:gd name="connsiteX37" fmla="*/ 1129 w 83217"/>
                  <a:gd name="connsiteY37" fmla="*/ 19037 h 73228"/>
                  <a:gd name="connsiteX38" fmla="*/ 4337 w 83217"/>
                  <a:gd name="connsiteY38" fmla="*/ 12440 h 73228"/>
                  <a:gd name="connsiteX39" fmla="*/ 9234 w 83217"/>
                  <a:gd name="connsiteY39" fmla="*/ 7163 h 73228"/>
                  <a:gd name="connsiteX40" fmla="*/ 15551 w 83217"/>
                  <a:gd name="connsiteY40" fmla="*/ 3204 h 73228"/>
                  <a:gd name="connsiteX41" fmla="*/ 22903 w 83217"/>
                  <a:gd name="connsiteY41" fmla="*/ 848 h 73228"/>
                  <a:gd name="connsiteX42" fmla="*/ 30914 w 83217"/>
                  <a:gd name="connsiteY42" fmla="*/ 0 h 73228"/>
                  <a:gd name="connsiteX43" fmla="*/ 34965 w 83217"/>
                  <a:gd name="connsiteY43" fmla="*/ 283 h 73228"/>
                  <a:gd name="connsiteX44" fmla="*/ 39301 w 83217"/>
                  <a:gd name="connsiteY44" fmla="*/ 1037 h 73228"/>
                  <a:gd name="connsiteX45" fmla="*/ 43634 w 83217"/>
                  <a:gd name="connsiteY45" fmla="*/ 2450 h 73228"/>
                  <a:gd name="connsiteX46" fmla="*/ 47406 w 83217"/>
                  <a:gd name="connsiteY46" fmla="*/ 4618 h 73228"/>
                  <a:gd name="connsiteX47" fmla="*/ 50422 w 83217"/>
                  <a:gd name="connsiteY47" fmla="*/ 7634 h 73228"/>
                  <a:gd name="connsiteX48" fmla="*/ 50516 w 83217"/>
                  <a:gd name="connsiteY48" fmla="*/ 7822 h 73228"/>
                  <a:gd name="connsiteX49" fmla="*/ 50610 w 83217"/>
                  <a:gd name="connsiteY49" fmla="*/ 7728 h 73228"/>
                  <a:gd name="connsiteX50" fmla="*/ 50610 w 83217"/>
                  <a:gd name="connsiteY50" fmla="*/ 7540 h 73228"/>
                  <a:gd name="connsiteX51" fmla="*/ 50610 w 83217"/>
                  <a:gd name="connsiteY51" fmla="*/ 4524 h 73228"/>
                  <a:gd name="connsiteX52" fmla="*/ 50610 w 83217"/>
                  <a:gd name="connsiteY52" fmla="*/ 1414 h 73228"/>
                  <a:gd name="connsiteX53" fmla="*/ 83218 w 83217"/>
                  <a:gd name="connsiteY53" fmla="*/ 1414 h 73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3217" h="73228">
                    <a:moveTo>
                      <a:pt x="83218" y="1414"/>
                    </a:moveTo>
                    <a:cubicBezTo>
                      <a:pt x="83218" y="9016"/>
                      <a:pt x="83218" y="16650"/>
                      <a:pt x="83218" y="24315"/>
                    </a:cubicBezTo>
                    <a:cubicBezTo>
                      <a:pt x="83218" y="31981"/>
                      <a:pt x="83218" y="39646"/>
                      <a:pt x="83218" y="47311"/>
                    </a:cubicBezTo>
                    <a:cubicBezTo>
                      <a:pt x="83218" y="50704"/>
                      <a:pt x="82434" y="53783"/>
                      <a:pt x="80861" y="56547"/>
                    </a:cubicBezTo>
                    <a:cubicBezTo>
                      <a:pt x="79293" y="59249"/>
                      <a:pt x="77124" y="61636"/>
                      <a:pt x="74360" y="63710"/>
                    </a:cubicBezTo>
                    <a:cubicBezTo>
                      <a:pt x="71596" y="65846"/>
                      <a:pt x="68392" y="67605"/>
                      <a:pt x="64746" y="68988"/>
                    </a:cubicBezTo>
                    <a:cubicBezTo>
                      <a:pt x="61103" y="70370"/>
                      <a:pt x="57174" y="71407"/>
                      <a:pt x="52966" y="72098"/>
                    </a:cubicBezTo>
                    <a:cubicBezTo>
                      <a:pt x="48755" y="72852"/>
                      <a:pt x="44485" y="73229"/>
                      <a:pt x="40148" y="73229"/>
                    </a:cubicBezTo>
                    <a:cubicBezTo>
                      <a:pt x="34620" y="73229"/>
                      <a:pt x="29153" y="72632"/>
                      <a:pt x="23750" y="71438"/>
                    </a:cubicBezTo>
                    <a:cubicBezTo>
                      <a:pt x="18347" y="70244"/>
                      <a:pt x="13508" y="68454"/>
                      <a:pt x="9234" y="66066"/>
                    </a:cubicBezTo>
                    <a:lnTo>
                      <a:pt x="9234" y="51081"/>
                    </a:lnTo>
                    <a:cubicBezTo>
                      <a:pt x="11058" y="52275"/>
                      <a:pt x="13257" y="53374"/>
                      <a:pt x="15833" y="54380"/>
                    </a:cubicBezTo>
                    <a:cubicBezTo>
                      <a:pt x="18472" y="55322"/>
                      <a:pt x="21268" y="56076"/>
                      <a:pt x="24221" y="56642"/>
                    </a:cubicBezTo>
                    <a:cubicBezTo>
                      <a:pt x="27173" y="57207"/>
                      <a:pt x="30095" y="57490"/>
                      <a:pt x="32985" y="57490"/>
                    </a:cubicBezTo>
                    <a:cubicBezTo>
                      <a:pt x="35373" y="57490"/>
                      <a:pt x="37604" y="57270"/>
                      <a:pt x="39678" y="56830"/>
                    </a:cubicBezTo>
                    <a:cubicBezTo>
                      <a:pt x="41815" y="56327"/>
                      <a:pt x="43697" y="55573"/>
                      <a:pt x="45332" y="54568"/>
                    </a:cubicBezTo>
                    <a:cubicBezTo>
                      <a:pt x="46967" y="53563"/>
                      <a:pt x="48253" y="52243"/>
                      <a:pt x="49195" y="50610"/>
                    </a:cubicBezTo>
                    <a:cubicBezTo>
                      <a:pt x="50139" y="48976"/>
                      <a:pt x="50610" y="46965"/>
                      <a:pt x="50610" y="44578"/>
                    </a:cubicBezTo>
                    <a:lnTo>
                      <a:pt x="50610" y="27143"/>
                    </a:lnTo>
                    <a:cubicBezTo>
                      <a:pt x="50610" y="26012"/>
                      <a:pt x="50390" y="25038"/>
                      <a:pt x="49951" y="24221"/>
                    </a:cubicBezTo>
                    <a:cubicBezTo>
                      <a:pt x="49512" y="23404"/>
                      <a:pt x="48849" y="22744"/>
                      <a:pt x="47971" y="22242"/>
                    </a:cubicBezTo>
                    <a:cubicBezTo>
                      <a:pt x="47155" y="21676"/>
                      <a:pt x="46179" y="21268"/>
                      <a:pt x="45050" y="21017"/>
                    </a:cubicBezTo>
                    <a:cubicBezTo>
                      <a:pt x="43917" y="20703"/>
                      <a:pt x="42662" y="20545"/>
                      <a:pt x="41278" y="20545"/>
                    </a:cubicBezTo>
                    <a:cubicBezTo>
                      <a:pt x="39395" y="20545"/>
                      <a:pt x="37698" y="20797"/>
                      <a:pt x="36192" y="21299"/>
                    </a:cubicBezTo>
                    <a:cubicBezTo>
                      <a:pt x="34745" y="21739"/>
                      <a:pt x="33616" y="22430"/>
                      <a:pt x="32796" y="23373"/>
                    </a:cubicBezTo>
                    <a:cubicBezTo>
                      <a:pt x="31981" y="24315"/>
                      <a:pt x="31573" y="25478"/>
                      <a:pt x="31573" y="26860"/>
                    </a:cubicBezTo>
                    <a:cubicBezTo>
                      <a:pt x="31573" y="28305"/>
                      <a:pt x="31981" y="29530"/>
                      <a:pt x="32796" y="30536"/>
                    </a:cubicBezTo>
                    <a:cubicBezTo>
                      <a:pt x="33678" y="31541"/>
                      <a:pt x="34839" y="32326"/>
                      <a:pt x="36286" y="32891"/>
                    </a:cubicBezTo>
                    <a:cubicBezTo>
                      <a:pt x="37729" y="33394"/>
                      <a:pt x="39395" y="33645"/>
                      <a:pt x="41278" y="33645"/>
                    </a:cubicBezTo>
                    <a:cubicBezTo>
                      <a:pt x="46305" y="33645"/>
                      <a:pt x="49418" y="31823"/>
                      <a:pt x="50610" y="28179"/>
                    </a:cubicBezTo>
                    <a:lnTo>
                      <a:pt x="44956" y="50327"/>
                    </a:lnTo>
                    <a:cubicBezTo>
                      <a:pt x="42317" y="51898"/>
                      <a:pt x="39709" y="52840"/>
                      <a:pt x="37133" y="53155"/>
                    </a:cubicBezTo>
                    <a:cubicBezTo>
                      <a:pt x="34557" y="53469"/>
                      <a:pt x="31949" y="53625"/>
                      <a:pt x="29310" y="53625"/>
                    </a:cubicBezTo>
                    <a:cubicBezTo>
                      <a:pt x="25479" y="53625"/>
                      <a:pt x="21802" y="53029"/>
                      <a:pt x="18284" y="51835"/>
                    </a:cubicBezTo>
                    <a:cubicBezTo>
                      <a:pt x="14767" y="50578"/>
                      <a:pt x="11622" y="48819"/>
                      <a:pt x="8858" y="46557"/>
                    </a:cubicBezTo>
                    <a:cubicBezTo>
                      <a:pt x="6156" y="44232"/>
                      <a:pt x="3988" y="41437"/>
                      <a:pt x="2357" y="38169"/>
                    </a:cubicBezTo>
                    <a:cubicBezTo>
                      <a:pt x="784" y="34839"/>
                      <a:pt x="0" y="31070"/>
                      <a:pt x="0" y="26860"/>
                    </a:cubicBezTo>
                    <a:cubicBezTo>
                      <a:pt x="0" y="24032"/>
                      <a:pt x="376" y="21425"/>
                      <a:pt x="1129" y="19037"/>
                    </a:cubicBezTo>
                    <a:cubicBezTo>
                      <a:pt x="1886" y="16650"/>
                      <a:pt x="2953" y="14451"/>
                      <a:pt x="4337" y="12440"/>
                    </a:cubicBezTo>
                    <a:cubicBezTo>
                      <a:pt x="5717" y="10430"/>
                      <a:pt x="7352" y="8671"/>
                      <a:pt x="9234" y="7163"/>
                    </a:cubicBezTo>
                    <a:cubicBezTo>
                      <a:pt x="11183" y="5592"/>
                      <a:pt x="13289" y="4272"/>
                      <a:pt x="15551" y="3204"/>
                    </a:cubicBezTo>
                    <a:cubicBezTo>
                      <a:pt x="17876" y="2136"/>
                      <a:pt x="20327" y="1351"/>
                      <a:pt x="22903" y="848"/>
                    </a:cubicBezTo>
                    <a:cubicBezTo>
                      <a:pt x="25542" y="283"/>
                      <a:pt x="28212" y="0"/>
                      <a:pt x="30914" y="0"/>
                    </a:cubicBezTo>
                    <a:cubicBezTo>
                      <a:pt x="32169" y="0"/>
                      <a:pt x="33521" y="94"/>
                      <a:pt x="34965" y="283"/>
                    </a:cubicBezTo>
                    <a:cubicBezTo>
                      <a:pt x="36411" y="409"/>
                      <a:pt x="37855" y="660"/>
                      <a:pt x="39301" y="1037"/>
                    </a:cubicBezTo>
                    <a:cubicBezTo>
                      <a:pt x="40807" y="1351"/>
                      <a:pt x="42254" y="1822"/>
                      <a:pt x="43634" y="2450"/>
                    </a:cubicBezTo>
                    <a:cubicBezTo>
                      <a:pt x="45018" y="3016"/>
                      <a:pt x="46273" y="3738"/>
                      <a:pt x="47406" y="4618"/>
                    </a:cubicBezTo>
                    <a:cubicBezTo>
                      <a:pt x="48598" y="5435"/>
                      <a:pt x="49606" y="6440"/>
                      <a:pt x="50422" y="7634"/>
                    </a:cubicBezTo>
                    <a:cubicBezTo>
                      <a:pt x="50484" y="7759"/>
                      <a:pt x="50516" y="7822"/>
                      <a:pt x="50516" y="7822"/>
                    </a:cubicBezTo>
                    <a:cubicBezTo>
                      <a:pt x="50578" y="7822"/>
                      <a:pt x="50610" y="7791"/>
                      <a:pt x="50610" y="7728"/>
                    </a:cubicBezTo>
                    <a:cubicBezTo>
                      <a:pt x="50610" y="7665"/>
                      <a:pt x="50610" y="7603"/>
                      <a:pt x="50610" y="7540"/>
                    </a:cubicBezTo>
                    <a:cubicBezTo>
                      <a:pt x="50610" y="6849"/>
                      <a:pt x="50610" y="5843"/>
                      <a:pt x="50610" y="4524"/>
                    </a:cubicBezTo>
                    <a:cubicBezTo>
                      <a:pt x="50610" y="3142"/>
                      <a:pt x="50610" y="2105"/>
                      <a:pt x="50610" y="1414"/>
                    </a:cubicBezTo>
                    <a:lnTo>
                      <a:pt x="83218" y="1414"/>
                    </a:lnTo>
                    <a:close/>
                  </a:path>
                </a:pathLst>
              </a:custGeom>
              <a:solidFill>
                <a:srgbClr val="283841"/>
              </a:solidFill>
              <a:ln w="3467"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AB3ED8A8-DB9A-1671-750D-D4B26F6535AA}"/>
                  </a:ext>
                </a:extLst>
              </p:cNvPr>
              <p:cNvSpPr/>
              <p:nvPr/>
            </p:nvSpPr>
            <p:spPr>
              <a:xfrm>
                <a:off x="7807084" y="5466109"/>
                <a:ext cx="84821" cy="64086"/>
              </a:xfrm>
              <a:custGeom>
                <a:avLst/>
                <a:gdLst>
                  <a:gd name="connsiteX0" fmla="*/ 42411 w 84821"/>
                  <a:gd name="connsiteY0" fmla="*/ 64087 h 64086"/>
                  <a:gd name="connsiteX1" fmla="*/ 31102 w 84821"/>
                  <a:gd name="connsiteY1" fmla="*/ 63238 h 64086"/>
                  <a:gd name="connsiteX2" fmla="*/ 20923 w 84821"/>
                  <a:gd name="connsiteY2" fmla="*/ 60694 h 64086"/>
                  <a:gd name="connsiteX3" fmla="*/ 12347 w 84821"/>
                  <a:gd name="connsiteY3" fmla="*/ 56264 h 64086"/>
                  <a:gd name="connsiteX4" fmla="*/ 5748 w 84821"/>
                  <a:gd name="connsiteY4" fmla="*/ 50138 h 64086"/>
                  <a:gd name="connsiteX5" fmla="*/ 1509 w 84821"/>
                  <a:gd name="connsiteY5" fmla="*/ 42128 h 64086"/>
                  <a:gd name="connsiteX6" fmla="*/ 0 w 84821"/>
                  <a:gd name="connsiteY6" fmla="*/ 32137 h 64086"/>
                  <a:gd name="connsiteX7" fmla="*/ 2074 w 84821"/>
                  <a:gd name="connsiteY7" fmla="*/ 20640 h 64086"/>
                  <a:gd name="connsiteX8" fmla="*/ 8105 w 84821"/>
                  <a:gd name="connsiteY8" fmla="*/ 11592 h 64086"/>
                  <a:gd name="connsiteX9" fmla="*/ 17343 w 84821"/>
                  <a:gd name="connsiteY9" fmla="*/ 5183 h 64086"/>
                  <a:gd name="connsiteX10" fmla="*/ 28934 w 84821"/>
                  <a:gd name="connsiteY10" fmla="*/ 1319 h 64086"/>
                  <a:gd name="connsiteX11" fmla="*/ 42411 w 84821"/>
                  <a:gd name="connsiteY11" fmla="*/ 0 h 64086"/>
                  <a:gd name="connsiteX12" fmla="*/ 58903 w 84821"/>
                  <a:gd name="connsiteY12" fmla="*/ 2073 h 64086"/>
                  <a:gd name="connsiteX13" fmla="*/ 72380 w 84821"/>
                  <a:gd name="connsiteY13" fmla="*/ 8105 h 64086"/>
                  <a:gd name="connsiteX14" fmla="*/ 81524 w 84821"/>
                  <a:gd name="connsiteY14" fmla="*/ 18095 h 64086"/>
                  <a:gd name="connsiteX15" fmla="*/ 84822 w 84821"/>
                  <a:gd name="connsiteY15" fmla="*/ 32137 h 64086"/>
                  <a:gd name="connsiteX16" fmla="*/ 81524 w 84821"/>
                  <a:gd name="connsiteY16" fmla="*/ 46180 h 64086"/>
                  <a:gd name="connsiteX17" fmla="*/ 72380 w 84821"/>
                  <a:gd name="connsiteY17" fmla="*/ 56170 h 64086"/>
                  <a:gd name="connsiteX18" fmla="*/ 58903 w 84821"/>
                  <a:gd name="connsiteY18" fmla="*/ 62108 h 64086"/>
                  <a:gd name="connsiteX19" fmla="*/ 42411 w 84821"/>
                  <a:gd name="connsiteY19" fmla="*/ 64087 h 64086"/>
                  <a:gd name="connsiteX20" fmla="*/ 42505 w 84821"/>
                  <a:gd name="connsiteY20" fmla="*/ 39112 h 64086"/>
                  <a:gd name="connsiteX21" fmla="*/ 50798 w 84821"/>
                  <a:gd name="connsiteY21" fmla="*/ 36850 h 64086"/>
                  <a:gd name="connsiteX22" fmla="*/ 53249 w 84821"/>
                  <a:gd name="connsiteY22" fmla="*/ 31949 h 64086"/>
                  <a:gd name="connsiteX23" fmla="*/ 52684 w 84821"/>
                  <a:gd name="connsiteY23" fmla="*/ 29499 h 64086"/>
                  <a:gd name="connsiteX24" fmla="*/ 50892 w 84821"/>
                  <a:gd name="connsiteY24" fmla="*/ 27237 h 64086"/>
                  <a:gd name="connsiteX25" fmla="*/ 47594 w 84821"/>
                  <a:gd name="connsiteY25" fmla="*/ 25635 h 64086"/>
                  <a:gd name="connsiteX26" fmla="*/ 42505 w 84821"/>
                  <a:gd name="connsiteY26" fmla="*/ 24975 h 64086"/>
                  <a:gd name="connsiteX27" fmla="*/ 37321 w 84821"/>
                  <a:gd name="connsiteY27" fmla="*/ 25635 h 64086"/>
                  <a:gd name="connsiteX28" fmla="*/ 33929 w 84821"/>
                  <a:gd name="connsiteY28" fmla="*/ 27237 h 64086"/>
                  <a:gd name="connsiteX29" fmla="*/ 32138 w 84821"/>
                  <a:gd name="connsiteY29" fmla="*/ 29499 h 64086"/>
                  <a:gd name="connsiteX30" fmla="*/ 31573 w 84821"/>
                  <a:gd name="connsiteY30" fmla="*/ 32043 h 64086"/>
                  <a:gd name="connsiteX31" fmla="*/ 32138 w 84821"/>
                  <a:gd name="connsiteY31" fmla="*/ 34682 h 64086"/>
                  <a:gd name="connsiteX32" fmla="*/ 34023 w 84821"/>
                  <a:gd name="connsiteY32" fmla="*/ 36944 h 64086"/>
                  <a:gd name="connsiteX33" fmla="*/ 37415 w 84821"/>
                  <a:gd name="connsiteY33" fmla="*/ 38546 h 64086"/>
                  <a:gd name="connsiteX34" fmla="*/ 42505 w 84821"/>
                  <a:gd name="connsiteY34" fmla="*/ 39112 h 64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4821" h="64086">
                    <a:moveTo>
                      <a:pt x="42411" y="64087"/>
                    </a:moveTo>
                    <a:cubicBezTo>
                      <a:pt x="38517" y="64087"/>
                      <a:pt x="34745" y="63804"/>
                      <a:pt x="31102" y="63238"/>
                    </a:cubicBezTo>
                    <a:cubicBezTo>
                      <a:pt x="27459" y="62673"/>
                      <a:pt x="24064" y="61825"/>
                      <a:pt x="20923" y="60694"/>
                    </a:cubicBezTo>
                    <a:cubicBezTo>
                      <a:pt x="17782" y="59500"/>
                      <a:pt x="14924" y="58024"/>
                      <a:pt x="12347" y="56264"/>
                    </a:cubicBezTo>
                    <a:cubicBezTo>
                      <a:pt x="9771" y="54505"/>
                      <a:pt x="7572" y="52463"/>
                      <a:pt x="5748" y="50138"/>
                    </a:cubicBezTo>
                    <a:cubicBezTo>
                      <a:pt x="3929" y="47751"/>
                      <a:pt x="2513" y="45081"/>
                      <a:pt x="1509" y="42128"/>
                    </a:cubicBezTo>
                    <a:cubicBezTo>
                      <a:pt x="502" y="39112"/>
                      <a:pt x="0" y="35782"/>
                      <a:pt x="0" y="32137"/>
                    </a:cubicBezTo>
                    <a:cubicBezTo>
                      <a:pt x="0" y="27865"/>
                      <a:pt x="690" y="24032"/>
                      <a:pt x="2074" y="20640"/>
                    </a:cubicBezTo>
                    <a:cubicBezTo>
                      <a:pt x="3521" y="17184"/>
                      <a:pt x="5529" y="14168"/>
                      <a:pt x="8105" y="11592"/>
                    </a:cubicBezTo>
                    <a:cubicBezTo>
                      <a:pt x="10744" y="9016"/>
                      <a:pt x="13822" y="6880"/>
                      <a:pt x="17343" y="5183"/>
                    </a:cubicBezTo>
                    <a:cubicBezTo>
                      <a:pt x="20860" y="3424"/>
                      <a:pt x="24723" y="2136"/>
                      <a:pt x="28934" y="1319"/>
                    </a:cubicBezTo>
                    <a:cubicBezTo>
                      <a:pt x="33208" y="440"/>
                      <a:pt x="37698" y="0"/>
                      <a:pt x="42411" y="0"/>
                    </a:cubicBezTo>
                    <a:cubicBezTo>
                      <a:pt x="48316" y="0"/>
                      <a:pt x="53814" y="691"/>
                      <a:pt x="58903" y="2073"/>
                    </a:cubicBezTo>
                    <a:cubicBezTo>
                      <a:pt x="64055" y="3393"/>
                      <a:pt x="68549" y="5403"/>
                      <a:pt x="72380" y="8105"/>
                    </a:cubicBezTo>
                    <a:cubicBezTo>
                      <a:pt x="76277" y="10744"/>
                      <a:pt x="79324" y="14074"/>
                      <a:pt x="81524" y="18095"/>
                    </a:cubicBezTo>
                    <a:cubicBezTo>
                      <a:pt x="83723" y="22116"/>
                      <a:pt x="84822" y="26797"/>
                      <a:pt x="84822" y="32137"/>
                    </a:cubicBezTo>
                    <a:cubicBezTo>
                      <a:pt x="84822" y="37478"/>
                      <a:pt x="83723" y="42159"/>
                      <a:pt x="81524" y="46180"/>
                    </a:cubicBezTo>
                    <a:cubicBezTo>
                      <a:pt x="79324" y="50138"/>
                      <a:pt x="76277" y="53468"/>
                      <a:pt x="72380" y="56170"/>
                    </a:cubicBezTo>
                    <a:cubicBezTo>
                      <a:pt x="68549" y="58809"/>
                      <a:pt x="64055" y="60788"/>
                      <a:pt x="58903" y="62108"/>
                    </a:cubicBezTo>
                    <a:cubicBezTo>
                      <a:pt x="53814" y="63427"/>
                      <a:pt x="48316" y="64087"/>
                      <a:pt x="42411" y="64087"/>
                    </a:cubicBezTo>
                    <a:close/>
                    <a:moveTo>
                      <a:pt x="42505" y="39112"/>
                    </a:moveTo>
                    <a:cubicBezTo>
                      <a:pt x="46402" y="39112"/>
                      <a:pt x="49167" y="38358"/>
                      <a:pt x="50798" y="36850"/>
                    </a:cubicBezTo>
                    <a:cubicBezTo>
                      <a:pt x="52433" y="35342"/>
                      <a:pt x="53249" y="33708"/>
                      <a:pt x="53249" y="31949"/>
                    </a:cubicBezTo>
                    <a:cubicBezTo>
                      <a:pt x="53249" y="31132"/>
                      <a:pt x="53061" y="30315"/>
                      <a:pt x="52684" y="29499"/>
                    </a:cubicBezTo>
                    <a:cubicBezTo>
                      <a:pt x="52308" y="28682"/>
                      <a:pt x="51711" y="27928"/>
                      <a:pt x="50892" y="27237"/>
                    </a:cubicBezTo>
                    <a:cubicBezTo>
                      <a:pt x="50076" y="26546"/>
                      <a:pt x="48978" y="26011"/>
                      <a:pt x="47594" y="25635"/>
                    </a:cubicBezTo>
                    <a:cubicBezTo>
                      <a:pt x="46214" y="25195"/>
                      <a:pt x="44516" y="24975"/>
                      <a:pt x="42505" y="24975"/>
                    </a:cubicBezTo>
                    <a:cubicBezTo>
                      <a:pt x="40493" y="24975"/>
                      <a:pt x="38768" y="25195"/>
                      <a:pt x="37321" y="25635"/>
                    </a:cubicBezTo>
                    <a:cubicBezTo>
                      <a:pt x="35941" y="26011"/>
                      <a:pt x="34808" y="26546"/>
                      <a:pt x="33929" y="27237"/>
                    </a:cubicBezTo>
                    <a:cubicBezTo>
                      <a:pt x="33114" y="27928"/>
                      <a:pt x="32514" y="28682"/>
                      <a:pt x="32138" y="29499"/>
                    </a:cubicBezTo>
                    <a:cubicBezTo>
                      <a:pt x="31761" y="30315"/>
                      <a:pt x="31573" y="31164"/>
                      <a:pt x="31573" y="32043"/>
                    </a:cubicBezTo>
                    <a:cubicBezTo>
                      <a:pt x="31573" y="32923"/>
                      <a:pt x="31761" y="33803"/>
                      <a:pt x="32138" y="34682"/>
                    </a:cubicBezTo>
                    <a:cubicBezTo>
                      <a:pt x="32514" y="35499"/>
                      <a:pt x="33145" y="36253"/>
                      <a:pt x="34023" y="36944"/>
                    </a:cubicBezTo>
                    <a:cubicBezTo>
                      <a:pt x="34902" y="37572"/>
                      <a:pt x="36035" y="38107"/>
                      <a:pt x="37415" y="38546"/>
                    </a:cubicBezTo>
                    <a:cubicBezTo>
                      <a:pt x="38799" y="38923"/>
                      <a:pt x="40493" y="39112"/>
                      <a:pt x="42505" y="39112"/>
                    </a:cubicBezTo>
                    <a:close/>
                  </a:path>
                </a:pathLst>
              </a:custGeom>
              <a:solidFill>
                <a:srgbClr val="283841"/>
              </a:solidFill>
              <a:ln w="3467"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92A460BE-1864-E585-0111-18D6F80CA6E6}"/>
                  </a:ext>
                </a:extLst>
              </p:cNvPr>
              <p:cNvSpPr/>
              <p:nvPr/>
            </p:nvSpPr>
            <p:spPr>
              <a:xfrm>
                <a:off x="7894726" y="5468936"/>
                <a:ext cx="32608" cy="58432"/>
              </a:xfrm>
              <a:custGeom>
                <a:avLst/>
                <a:gdLst>
                  <a:gd name="connsiteX0" fmla="*/ 0 w 32608"/>
                  <a:gd name="connsiteY0" fmla="*/ 58432 h 58432"/>
                  <a:gd name="connsiteX1" fmla="*/ 0 w 32608"/>
                  <a:gd name="connsiteY1" fmla="*/ 49856 h 58432"/>
                  <a:gd name="connsiteX2" fmla="*/ 0 w 32608"/>
                  <a:gd name="connsiteY2" fmla="*/ 41279 h 58432"/>
                  <a:gd name="connsiteX3" fmla="*/ 0 w 32608"/>
                  <a:gd name="connsiteY3" fmla="*/ 32703 h 58432"/>
                  <a:gd name="connsiteX4" fmla="*/ 0 w 32608"/>
                  <a:gd name="connsiteY4" fmla="*/ 29122 h 58432"/>
                  <a:gd name="connsiteX5" fmla="*/ 0 w 32608"/>
                  <a:gd name="connsiteY5" fmla="*/ 25541 h 58432"/>
                  <a:gd name="connsiteX6" fmla="*/ 10838 w 32608"/>
                  <a:gd name="connsiteY6" fmla="*/ 25541 h 58432"/>
                  <a:gd name="connsiteX7" fmla="*/ 21770 w 32608"/>
                  <a:gd name="connsiteY7" fmla="*/ 25541 h 58432"/>
                  <a:gd name="connsiteX8" fmla="*/ 32608 w 32608"/>
                  <a:gd name="connsiteY8" fmla="*/ 25541 h 58432"/>
                  <a:gd name="connsiteX9" fmla="*/ 32608 w 32608"/>
                  <a:gd name="connsiteY9" fmla="*/ 36473 h 58432"/>
                  <a:gd name="connsiteX10" fmla="*/ 32608 w 32608"/>
                  <a:gd name="connsiteY10" fmla="*/ 47500 h 58432"/>
                  <a:gd name="connsiteX11" fmla="*/ 32608 w 32608"/>
                  <a:gd name="connsiteY11" fmla="*/ 58432 h 58432"/>
                  <a:gd name="connsiteX12" fmla="*/ 0 w 32608"/>
                  <a:gd name="connsiteY12" fmla="*/ 58432 h 58432"/>
                  <a:gd name="connsiteX13" fmla="*/ 0 w 32608"/>
                  <a:gd name="connsiteY13" fmla="*/ 25541 h 58432"/>
                  <a:gd name="connsiteX14" fmla="*/ 0 w 32608"/>
                  <a:gd name="connsiteY14" fmla="*/ 12723 h 58432"/>
                  <a:gd name="connsiteX15" fmla="*/ 0 w 32608"/>
                  <a:gd name="connsiteY15" fmla="*/ 0 h 58432"/>
                  <a:gd name="connsiteX16" fmla="*/ 32608 w 32608"/>
                  <a:gd name="connsiteY16" fmla="*/ 0 h 58432"/>
                  <a:gd name="connsiteX17" fmla="*/ 32608 w 32608"/>
                  <a:gd name="connsiteY17" fmla="*/ 6220 h 58432"/>
                  <a:gd name="connsiteX18" fmla="*/ 32608 w 32608"/>
                  <a:gd name="connsiteY18" fmla="*/ 12440 h 58432"/>
                  <a:gd name="connsiteX19" fmla="*/ 32608 w 32608"/>
                  <a:gd name="connsiteY19" fmla="*/ 18661 h 58432"/>
                  <a:gd name="connsiteX20" fmla="*/ 32514 w 32608"/>
                  <a:gd name="connsiteY20" fmla="*/ 18755 h 58432"/>
                  <a:gd name="connsiteX21" fmla="*/ 16210 w 32608"/>
                  <a:gd name="connsiteY21" fmla="*/ 22148 h 58432"/>
                  <a:gd name="connsiteX22" fmla="*/ 0 w 32608"/>
                  <a:gd name="connsiteY22" fmla="*/ 25541 h 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608" h="58432">
                    <a:moveTo>
                      <a:pt x="0" y="58432"/>
                    </a:moveTo>
                    <a:cubicBezTo>
                      <a:pt x="0" y="55542"/>
                      <a:pt x="0" y="52683"/>
                      <a:pt x="0" y="49856"/>
                    </a:cubicBezTo>
                    <a:cubicBezTo>
                      <a:pt x="0" y="46966"/>
                      <a:pt x="0" y="44107"/>
                      <a:pt x="0" y="41279"/>
                    </a:cubicBezTo>
                    <a:cubicBezTo>
                      <a:pt x="0" y="38389"/>
                      <a:pt x="0" y="35531"/>
                      <a:pt x="0" y="32703"/>
                    </a:cubicBezTo>
                    <a:cubicBezTo>
                      <a:pt x="0" y="31510"/>
                      <a:pt x="0" y="30316"/>
                      <a:pt x="0" y="29122"/>
                    </a:cubicBezTo>
                    <a:cubicBezTo>
                      <a:pt x="0" y="27928"/>
                      <a:pt x="0" y="26734"/>
                      <a:pt x="0" y="25541"/>
                    </a:cubicBezTo>
                    <a:cubicBezTo>
                      <a:pt x="3643" y="25541"/>
                      <a:pt x="7258" y="25541"/>
                      <a:pt x="10838" y="25541"/>
                    </a:cubicBezTo>
                    <a:cubicBezTo>
                      <a:pt x="14481" y="25541"/>
                      <a:pt x="18127" y="25541"/>
                      <a:pt x="21770" y="25541"/>
                    </a:cubicBezTo>
                    <a:cubicBezTo>
                      <a:pt x="25416" y="25541"/>
                      <a:pt x="29028" y="25541"/>
                      <a:pt x="32608" y="25541"/>
                    </a:cubicBezTo>
                    <a:cubicBezTo>
                      <a:pt x="32608" y="29185"/>
                      <a:pt x="32608" y="32829"/>
                      <a:pt x="32608" y="36473"/>
                    </a:cubicBezTo>
                    <a:cubicBezTo>
                      <a:pt x="32608" y="40117"/>
                      <a:pt x="32608" y="43793"/>
                      <a:pt x="32608" y="47500"/>
                    </a:cubicBezTo>
                    <a:cubicBezTo>
                      <a:pt x="32608" y="51144"/>
                      <a:pt x="32608" y="54788"/>
                      <a:pt x="32608" y="58432"/>
                    </a:cubicBezTo>
                    <a:lnTo>
                      <a:pt x="0" y="58432"/>
                    </a:lnTo>
                    <a:close/>
                    <a:moveTo>
                      <a:pt x="0" y="25541"/>
                    </a:moveTo>
                    <a:cubicBezTo>
                      <a:pt x="0" y="21268"/>
                      <a:pt x="0" y="16996"/>
                      <a:pt x="0" y="12723"/>
                    </a:cubicBezTo>
                    <a:cubicBezTo>
                      <a:pt x="0" y="8451"/>
                      <a:pt x="0" y="4210"/>
                      <a:pt x="0" y="0"/>
                    </a:cubicBezTo>
                    <a:lnTo>
                      <a:pt x="32608" y="0"/>
                    </a:lnTo>
                    <a:cubicBezTo>
                      <a:pt x="32608" y="2073"/>
                      <a:pt x="32608" y="4147"/>
                      <a:pt x="32608" y="6220"/>
                    </a:cubicBezTo>
                    <a:cubicBezTo>
                      <a:pt x="32608" y="8294"/>
                      <a:pt x="32608" y="10367"/>
                      <a:pt x="32608" y="12440"/>
                    </a:cubicBezTo>
                    <a:cubicBezTo>
                      <a:pt x="32608" y="14514"/>
                      <a:pt x="32608" y="16587"/>
                      <a:pt x="32608" y="18661"/>
                    </a:cubicBezTo>
                    <a:cubicBezTo>
                      <a:pt x="32608" y="18661"/>
                      <a:pt x="32577" y="18692"/>
                      <a:pt x="32514" y="18755"/>
                    </a:cubicBezTo>
                    <a:cubicBezTo>
                      <a:pt x="27111" y="19886"/>
                      <a:pt x="21676" y="21017"/>
                      <a:pt x="16210" y="22148"/>
                    </a:cubicBezTo>
                    <a:cubicBezTo>
                      <a:pt x="10807" y="23279"/>
                      <a:pt x="5403" y="24410"/>
                      <a:pt x="0" y="25541"/>
                    </a:cubicBezTo>
                    <a:close/>
                  </a:path>
                </a:pathLst>
              </a:custGeom>
              <a:solidFill>
                <a:srgbClr val="283841"/>
              </a:solidFill>
              <a:ln w="3467"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AA58E1F-4C99-3E6A-165B-0F2EAAE1C4A8}"/>
                  </a:ext>
                </a:extLst>
              </p:cNvPr>
              <p:cNvSpPr/>
              <p:nvPr/>
            </p:nvSpPr>
            <p:spPr>
              <a:xfrm>
                <a:off x="7931082" y="5467522"/>
                <a:ext cx="87648" cy="71155"/>
              </a:xfrm>
              <a:custGeom>
                <a:avLst/>
                <a:gdLst>
                  <a:gd name="connsiteX0" fmla="*/ 87649 w 87648"/>
                  <a:gd name="connsiteY0" fmla="*/ 30536 h 71155"/>
                  <a:gd name="connsiteX1" fmla="*/ 84727 w 87648"/>
                  <a:gd name="connsiteY1" fmla="*/ 43258 h 71155"/>
                  <a:gd name="connsiteX2" fmla="*/ 76811 w 87648"/>
                  <a:gd name="connsiteY2" fmla="*/ 52966 h 71155"/>
                  <a:gd name="connsiteX3" fmla="*/ 65687 w 87648"/>
                  <a:gd name="connsiteY3" fmla="*/ 59186 h 71155"/>
                  <a:gd name="connsiteX4" fmla="*/ 52778 w 87648"/>
                  <a:gd name="connsiteY4" fmla="*/ 61259 h 71155"/>
                  <a:gd name="connsiteX5" fmla="*/ 45709 w 87648"/>
                  <a:gd name="connsiteY5" fmla="*/ 60600 h 71155"/>
                  <a:gd name="connsiteX6" fmla="*/ 38733 w 87648"/>
                  <a:gd name="connsiteY6" fmla="*/ 58903 h 71155"/>
                  <a:gd name="connsiteX7" fmla="*/ 32796 w 87648"/>
                  <a:gd name="connsiteY7" fmla="*/ 55982 h 71155"/>
                  <a:gd name="connsiteX8" fmla="*/ 32702 w 87648"/>
                  <a:gd name="connsiteY8" fmla="*/ 55982 h 71155"/>
                  <a:gd name="connsiteX9" fmla="*/ 32608 w 87648"/>
                  <a:gd name="connsiteY9" fmla="*/ 55982 h 71155"/>
                  <a:gd name="connsiteX10" fmla="*/ 32608 w 87648"/>
                  <a:gd name="connsiteY10" fmla="*/ 56076 h 71155"/>
                  <a:gd name="connsiteX11" fmla="*/ 32608 w 87648"/>
                  <a:gd name="connsiteY11" fmla="*/ 71155 h 71155"/>
                  <a:gd name="connsiteX12" fmla="*/ 0 w 87648"/>
                  <a:gd name="connsiteY12" fmla="*/ 71155 h 71155"/>
                  <a:gd name="connsiteX13" fmla="*/ 0 w 87648"/>
                  <a:gd name="connsiteY13" fmla="*/ 59563 h 71155"/>
                  <a:gd name="connsiteX14" fmla="*/ 0 w 87648"/>
                  <a:gd name="connsiteY14" fmla="*/ 47971 h 71155"/>
                  <a:gd name="connsiteX15" fmla="*/ 0 w 87648"/>
                  <a:gd name="connsiteY15" fmla="*/ 36379 h 71155"/>
                  <a:gd name="connsiteX16" fmla="*/ 0 w 87648"/>
                  <a:gd name="connsiteY16" fmla="*/ 24787 h 71155"/>
                  <a:gd name="connsiteX17" fmla="*/ 0 w 87648"/>
                  <a:gd name="connsiteY17" fmla="*/ 13195 h 71155"/>
                  <a:gd name="connsiteX18" fmla="*/ 0 w 87648"/>
                  <a:gd name="connsiteY18" fmla="*/ 1414 h 71155"/>
                  <a:gd name="connsiteX19" fmla="*/ 32608 w 87648"/>
                  <a:gd name="connsiteY19" fmla="*/ 1414 h 71155"/>
                  <a:gd name="connsiteX20" fmla="*/ 32608 w 87648"/>
                  <a:gd name="connsiteY20" fmla="*/ 11215 h 71155"/>
                  <a:gd name="connsiteX21" fmla="*/ 32608 w 87648"/>
                  <a:gd name="connsiteY21" fmla="*/ 20828 h 71155"/>
                  <a:gd name="connsiteX22" fmla="*/ 32608 w 87648"/>
                  <a:gd name="connsiteY22" fmla="*/ 30724 h 71155"/>
                  <a:gd name="connsiteX23" fmla="*/ 33549 w 87648"/>
                  <a:gd name="connsiteY23" fmla="*/ 33834 h 71155"/>
                  <a:gd name="connsiteX24" fmla="*/ 36094 w 87648"/>
                  <a:gd name="connsiteY24" fmla="*/ 36002 h 71155"/>
                  <a:gd name="connsiteX25" fmla="*/ 39678 w 87648"/>
                  <a:gd name="connsiteY25" fmla="*/ 37321 h 71155"/>
                  <a:gd name="connsiteX26" fmla="*/ 43823 w 87648"/>
                  <a:gd name="connsiteY26" fmla="*/ 37698 h 71155"/>
                  <a:gd name="connsiteX27" fmla="*/ 49853 w 87648"/>
                  <a:gd name="connsiteY27" fmla="*/ 36662 h 71155"/>
                  <a:gd name="connsiteX28" fmla="*/ 53437 w 87648"/>
                  <a:gd name="connsiteY28" fmla="*/ 34023 h 71155"/>
                  <a:gd name="connsiteX29" fmla="*/ 54661 w 87648"/>
                  <a:gd name="connsiteY29" fmla="*/ 30724 h 71155"/>
                  <a:gd name="connsiteX30" fmla="*/ 54002 w 87648"/>
                  <a:gd name="connsiteY30" fmla="*/ 27991 h 71155"/>
                  <a:gd name="connsiteX31" fmla="*/ 52022 w 87648"/>
                  <a:gd name="connsiteY31" fmla="*/ 25729 h 71155"/>
                  <a:gd name="connsiteX32" fmla="*/ 48630 w 87648"/>
                  <a:gd name="connsiteY32" fmla="*/ 24127 h 71155"/>
                  <a:gd name="connsiteX33" fmla="*/ 43823 w 87648"/>
                  <a:gd name="connsiteY33" fmla="*/ 23561 h 71155"/>
                  <a:gd name="connsiteX34" fmla="*/ 36753 w 87648"/>
                  <a:gd name="connsiteY34" fmla="*/ 24975 h 71155"/>
                  <a:gd name="connsiteX35" fmla="*/ 32702 w 87648"/>
                  <a:gd name="connsiteY35" fmla="*/ 29593 h 71155"/>
                  <a:gd name="connsiteX36" fmla="*/ 40242 w 87648"/>
                  <a:gd name="connsiteY36" fmla="*/ 1414 h 71155"/>
                  <a:gd name="connsiteX37" fmla="*/ 46367 w 87648"/>
                  <a:gd name="connsiteY37" fmla="*/ 377 h 71155"/>
                  <a:gd name="connsiteX38" fmla="*/ 52304 w 87648"/>
                  <a:gd name="connsiteY38" fmla="*/ 0 h 71155"/>
                  <a:gd name="connsiteX39" fmla="*/ 63330 w 87648"/>
                  <a:gd name="connsiteY39" fmla="*/ 1319 h 71155"/>
                  <a:gd name="connsiteX40" fmla="*/ 73039 w 87648"/>
                  <a:gd name="connsiteY40" fmla="*/ 5183 h 71155"/>
                  <a:gd name="connsiteX41" fmla="*/ 80767 w 87648"/>
                  <a:gd name="connsiteY41" fmla="*/ 11498 h 71155"/>
                  <a:gd name="connsiteX42" fmla="*/ 85857 w 87648"/>
                  <a:gd name="connsiteY42" fmla="*/ 19980 h 71155"/>
                  <a:gd name="connsiteX43" fmla="*/ 87649 w 87648"/>
                  <a:gd name="connsiteY43" fmla="*/ 30536 h 7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7648" h="71155">
                    <a:moveTo>
                      <a:pt x="87649" y="30536"/>
                    </a:moveTo>
                    <a:cubicBezTo>
                      <a:pt x="87649" y="35248"/>
                      <a:pt x="86673" y="39489"/>
                      <a:pt x="84727" y="43258"/>
                    </a:cubicBezTo>
                    <a:cubicBezTo>
                      <a:pt x="82779" y="47029"/>
                      <a:pt x="80140" y="50264"/>
                      <a:pt x="76811" y="52966"/>
                    </a:cubicBezTo>
                    <a:cubicBezTo>
                      <a:pt x="73541" y="55668"/>
                      <a:pt x="69835" y="57741"/>
                      <a:pt x="65687" y="59186"/>
                    </a:cubicBezTo>
                    <a:cubicBezTo>
                      <a:pt x="61542" y="60568"/>
                      <a:pt x="57237" y="61259"/>
                      <a:pt x="52778" y="61259"/>
                    </a:cubicBezTo>
                    <a:cubicBezTo>
                      <a:pt x="50516" y="61259"/>
                      <a:pt x="48159" y="61040"/>
                      <a:pt x="45709" y="60600"/>
                    </a:cubicBezTo>
                    <a:cubicBezTo>
                      <a:pt x="43321" y="60223"/>
                      <a:pt x="40995" y="59657"/>
                      <a:pt x="38733" y="58903"/>
                    </a:cubicBezTo>
                    <a:cubicBezTo>
                      <a:pt x="36533" y="58087"/>
                      <a:pt x="34557" y="57113"/>
                      <a:pt x="32796" y="55982"/>
                    </a:cubicBezTo>
                    <a:cubicBezTo>
                      <a:pt x="32796" y="55982"/>
                      <a:pt x="32765" y="55982"/>
                      <a:pt x="32702" y="55982"/>
                    </a:cubicBezTo>
                    <a:cubicBezTo>
                      <a:pt x="32702" y="55982"/>
                      <a:pt x="32671" y="55982"/>
                      <a:pt x="32608" y="55982"/>
                    </a:cubicBezTo>
                    <a:cubicBezTo>
                      <a:pt x="32608" y="55982"/>
                      <a:pt x="32608" y="56013"/>
                      <a:pt x="32608" y="56076"/>
                    </a:cubicBezTo>
                    <a:lnTo>
                      <a:pt x="32608" y="71155"/>
                    </a:lnTo>
                    <a:lnTo>
                      <a:pt x="0" y="71155"/>
                    </a:lnTo>
                    <a:cubicBezTo>
                      <a:pt x="0" y="67260"/>
                      <a:pt x="0" y="63396"/>
                      <a:pt x="0" y="59563"/>
                    </a:cubicBezTo>
                    <a:cubicBezTo>
                      <a:pt x="0" y="55668"/>
                      <a:pt x="0" y="51803"/>
                      <a:pt x="0" y="47971"/>
                    </a:cubicBezTo>
                    <a:cubicBezTo>
                      <a:pt x="0" y="44075"/>
                      <a:pt x="0" y="40211"/>
                      <a:pt x="0" y="36379"/>
                    </a:cubicBezTo>
                    <a:cubicBezTo>
                      <a:pt x="0" y="32483"/>
                      <a:pt x="0" y="28619"/>
                      <a:pt x="0" y="24787"/>
                    </a:cubicBezTo>
                    <a:cubicBezTo>
                      <a:pt x="0" y="20891"/>
                      <a:pt x="0" y="17027"/>
                      <a:pt x="0" y="13195"/>
                    </a:cubicBezTo>
                    <a:cubicBezTo>
                      <a:pt x="0" y="9299"/>
                      <a:pt x="0" y="5372"/>
                      <a:pt x="0" y="1414"/>
                    </a:cubicBezTo>
                    <a:lnTo>
                      <a:pt x="32608" y="1414"/>
                    </a:lnTo>
                    <a:cubicBezTo>
                      <a:pt x="32608" y="4744"/>
                      <a:pt x="32608" y="8011"/>
                      <a:pt x="32608" y="11215"/>
                    </a:cubicBezTo>
                    <a:cubicBezTo>
                      <a:pt x="32608" y="14419"/>
                      <a:pt x="32608" y="17624"/>
                      <a:pt x="32608" y="20828"/>
                    </a:cubicBezTo>
                    <a:cubicBezTo>
                      <a:pt x="32608" y="24032"/>
                      <a:pt x="32608" y="27331"/>
                      <a:pt x="32608" y="30724"/>
                    </a:cubicBezTo>
                    <a:cubicBezTo>
                      <a:pt x="32608" y="31918"/>
                      <a:pt x="32922" y="32955"/>
                      <a:pt x="33549" y="33834"/>
                    </a:cubicBezTo>
                    <a:cubicBezTo>
                      <a:pt x="34180" y="34714"/>
                      <a:pt x="35027" y="35436"/>
                      <a:pt x="36094" y="36002"/>
                    </a:cubicBezTo>
                    <a:cubicBezTo>
                      <a:pt x="37164" y="36567"/>
                      <a:pt x="38357" y="37007"/>
                      <a:pt x="39678" y="37321"/>
                    </a:cubicBezTo>
                    <a:cubicBezTo>
                      <a:pt x="41058" y="37572"/>
                      <a:pt x="42442" y="37698"/>
                      <a:pt x="43823" y="37698"/>
                    </a:cubicBezTo>
                    <a:cubicBezTo>
                      <a:pt x="46273" y="37698"/>
                      <a:pt x="48285" y="37352"/>
                      <a:pt x="49853" y="36662"/>
                    </a:cubicBezTo>
                    <a:cubicBezTo>
                      <a:pt x="51488" y="35970"/>
                      <a:pt x="52681" y="35091"/>
                      <a:pt x="53437" y="34023"/>
                    </a:cubicBezTo>
                    <a:cubicBezTo>
                      <a:pt x="54253" y="32955"/>
                      <a:pt x="54661" y="31855"/>
                      <a:pt x="54661" y="30724"/>
                    </a:cubicBezTo>
                    <a:cubicBezTo>
                      <a:pt x="54661" y="29719"/>
                      <a:pt x="54441" y="28808"/>
                      <a:pt x="54002" y="27991"/>
                    </a:cubicBezTo>
                    <a:cubicBezTo>
                      <a:pt x="53563" y="27111"/>
                      <a:pt x="52904" y="26357"/>
                      <a:pt x="52022" y="25729"/>
                    </a:cubicBezTo>
                    <a:cubicBezTo>
                      <a:pt x="51143" y="25038"/>
                      <a:pt x="50010" y="24504"/>
                      <a:pt x="48630" y="24127"/>
                    </a:cubicBezTo>
                    <a:cubicBezTo>
                      <a:pt x="47246" y="23750"/>
                      <a:pt x="45646" y="23561"/>
                      <a:pt x="43823" y="23561"/>
                    </a:cubicBezTo>
                    <a:cubicBezTo>
                      <a:pt x="41184" y="23561"/>
                      <a:pt x="38827" y="24032"/>
                      <a:pt x="36753" y="24975"/>
                    </a:cubicBezTo>
                    <a:cubicBezTo>
                      <a:pt x="34745" y="25917"/>
                      <a:pt x="33392" y="27457"/>
                      <a:pt x="32702" y="29593"/>
                    </a:cubicBezTo>
                    <a:lnTo>
                      <a:pt x="40242" y="1414"/>
                    </a:lnTo>
                    <a:cubicBezTo>
                      <a:pt x="42317" y="911"/>
                      <a:pt x="44356" y="565"/>
                      <a:pt x="46367" y="377"/>
                    </a:cubicBezTo>
                    <a:cubicBezTo>
                      <a:pt x="48379" y="125"/>
                      <a:pt x="50359" y="0"/>
                      <a:pt x="52304" y="0"/>
                    </a:cubicBezTo>
                    <a:cubicBezTo>
                      <a:pt x="56139" y="0"/>
                      <a:pt x="59813" y="440"/>
                      <a:pt x="63330" y="1319"/>
                    </a:cubicBezTo>
                    <a:cubicBezTo>
                      <a:pt x="66914" y="2199"/>
                      <a:pt x="70149" y="3487"/>
                      <a:pt x="73039" y="5183"/>
                    </a:cubicBezTo>
                    <a:cubicBezTo>
                      <a:pt x="75991" y="6880"/>
                      <a:pt x="78568" y="8985"/>
                      <a:pt x="80767" y="11498"/>
                    </a:cubicBezTo>
                    <a:cubicBezTo>
                      <a:pt x="82967" y="13948"/>
                      <a:pt x="84661" y="16776"/>
                      <a:pt x="85857" y="19980"/>
                    </a:cubicBezTo>
                    <a:cubicBezTo>
                      <a:pt x="87049" y="23122"/>
                      <a:pt x="87649" y="26640"/>
                      <a:pt x="87649" y="30536"/>
                    </a:cubicBezTo>
                    <a:close/>
                  </a:path>
                </a:pathLst>
              </a:custGeom>
              <a:solidFill>
                <a:srgbClr val="283841"/>
              </a:solidFill>
              <a:ln w="3467"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599EEBF-6A61-7754-4F29-C74454EA7687}"/>
                  </a:ext>
                </a:extLst>
              </p:cNvPr>
              <p:cNvSpPr/>
              <p:nvPr/>
            </p:nvSpPr>
            <p:spPr>
              <a:xfrm>
                <a:off x="8020609" y="5466297"/>
                <a:ext cx="70968" cy="63710"/>
              </a:xfrm>
              <a:custGeom>
                <a:avLst/>
                <a:gdLst>
                  <a:gd name="connsiteX0" fmla="*/ 0 w 70968"/>
                  <a:gd name="connsiteY0" fmla="*/ 21299 h 63710"/>
                  <a:gd name="connsiteX1" fmla="*/ 3015 w 70968"/>
                  <a:gd name="connsiteY1" fmla="*/ 11969 h 63710"/>
                  <a:gd name="connsiteX2" fmla="*/ 11406 w 70968"/>
                  <a:gd name="connsiteY2" fmla="*/ 5372 h 63710"/>
                  <a:gd name="connsiteX3" fmla="*/ 23374 w 70968"/>
                  <a:gd name="connsiteY3" fmla="*/ 1319 h 63710"/>
                  <a:gd name="connsiteX4" fmla="*/ 37321 w 70968"/>
                  <a:gd name="connsiteY4" fmla="*/ 0 h 63710"/>
                  <a:gd name="connsiteX5" fmla="*/ 53911 w 70968"/>
                  <a:gd name="connsiteY5" fmla="*/ 1602 h 63710"/>
                  <a:gd name="connsiteX6" fmla="*/ 67859 w 70968"/>
                  <a:gd name="connsiteY6" fmla="*/ 5843 h 63710"/>
                  <a:gd name="connsiteX7" fmla="*/ 67859 w 70968"/>
                  <a:gd name="connsiteY7" fmla="*/ 27708 h 63710"/>
                  <a:gd name="connsiteX8" fmla="*/ 60883 w 70968"/>
                  <a:gd name="connsiteY8" fmla="*/ 24316 h 63710"/>
                  <a:gd name="connsiteX9" fmla="*/ 51837 w 70968"/>
                  <a:gd name="connsiteY9" fmla="*/ 22148 h 63710"/>
                  <a:gd name="connsiteX10" fmla="*/ 42881 w 70968"/>
                  <a:gd name="connsiteY10" fmla="*/ 21394 h 63710"/>
                  <a:gd name="connsiteX11" fmla="*/ 37698 w 70968"/>
                  <a:gd name="connsiteY11" fmla="*/ 21771 h 63710"/>
                  <a:gd name="connsiteX12" fmla="*/ 34023 w 70968"/>
                  <a:gd name="connsiteY12" fmla="*/ 22713 h 63710"/>
                  <a:gd name="connsiteX13" fmla="*/ 32706 w 70968"/>
                  <a:gd name="connsiteY13" fmla="*/ 24410 h 63710"/>
                  <a:gd name="connsiteX14" fmla="*/ 33082 w 70968"/>
                  <a:gd name="connsiteY14" fmla="*/ 25258 h 63710"/>
                  <a:gd name="connsiteX15" fmla="*/ 34400 w 70968"/>
                  <a:gd name="connsiteY15" fmla="*/ 25635 h 63710"/>
                  <a:gd name="connsiteX16" fmla="*/ 36568 w 70968"/>
                  <a:gd name="connsiteY16" fmla="*/ 25729 h 63710"/>
                  <a:gd name="connsiteX17" fmla="*/ 40431 w 70968"/>
                  <a:gd name="connsiteY17" fmla="*/ 25729 h 63710"/>
                  <a:gd name="connsiteX18" fmla="*/ 44203 w 70968"/>
                  <a:gd name="connsiteY18" fmla="*/ 25729 h 63710"/>
                  <a:gd name="connsiteX19" fmla="*/ 53625 w 70968"/>
                  <a:gd name="connsiteY19" fmla="*/ 26389 h 63710"/>
                  <a:gd name="connsiteX20" fmla="*/ 62298 w 70968"/>
                  <a:gd name="connsiteY20" fmla="*/ 28745 h 63710"/>
                  <a:gd name="connsiteX21" fmla="*/ 68612 w 70968"/>
                  <a:gd name="connsiteY21" fmla="*/ 33929 h 63710"/>
                  <a:gd name="connsiteX22" fmla="*/ 70968 w 70968"/>
                  <a:gd name="connsiteY22" fmla="*/ 42693 h 63710"/>
                  <a:gd name="connsiteX23" fmla="*/ 67765 w 70968"/>
                  <a:gd name="connsiteY23" fmla="*/ 52495 h 63710"/>
                  <a:gd name="connsiteX24" fmla="*/ 59185 w 70968"/>
                  <a:gd name="connsiteY24" fmla="*/ 58998 h 63710"/>
                  <a:gd name="connsiteX25" fmla="*/ 47030 w 70968"/>
                  <a:gd name="connsiteY25" fmla="*/ 62579 h 63710"/>
                  <a:gd name="connsiteX26" fmla="*/ 33082 w 70968"/>
                  <a:gd name="connsiteY26" fmla="*/ 63710 h 63710"/>
                  <a:gd name="connsiteX27" fmla="*/ 16116 w 70968"/>
                  <a:gd name="connsiteY27" fmla="*/ 62108 h 63710"/>
                  <a:gd name="connsiteX28" fmla="*/ 1886 w 70968"/>
                  <a:gd name="connsiteY28" fmla="*/ 57396 h 63710"/>
                  <a:gd name="connsiteX29" fmla="*/ 1886 w 70968"/>
                  <a:gd name="connsiteY29" fmla="*/ 34400 h 63710"/>
                  <a:gd name="connsiteX30" fmla="*/ 8576 w 70968"/>
                  <a:gd name="connsiteY30" fmla="*/ 38641 h 63710"/>
                  <a:gd name="connsiteX31" fmla="*/ 18096 w 70968"/>
                  <a:gd name="connsiteY31" fmla="*/ 41091 h 63710"/>
                  <a:gd name="connsiteX32" fmla="*/ 27804 w 70968"/>
                  <a:gd name="connsiteY32" fmla="*/ 41845 h 63710"/>
                  <a:gd name="connsiteX33" fmla="*/ 33082 w 70968"/>
                  <a:gd name="connsiteY33" fmla="*/ 41562 h 63710"/>
                  <a:gd name="connsiteX34" fmla="*/ 36756 w 70968"/>
                  <a:gd name="connsiteY34" fmla="*/ 40526 h 63710"/>
                  <a:gd name="connsiteX35" fmla="*/ 38172 w 70968"/>
                  <a:gd name="connsiteY35" fmla="*/ 38641 h 63710"/>
                  <a:gd name="connsiteX36" fmla="*/ 37886 w 70968"/>
                  <a:gd name="connsiteY36" fmla="*/ 37981 h 63710"/>
                  <a:gd name="connsiteX37" fmla="*/ 36945 w 70968"/>
                  <a:gd name="connsiteY37" fmla="*/ 37698 h 63710"/>
                  <a:gd name="connsiteX38" fmla="*/ 35345 w 70968"/>
                  <a:gd name="connsiteY38" fmla="*/ 37604 h 63710"/>
                  <a:gd name="connsiteX39" fmla="*/ 32420 w 70968"/>
                  <a:gd name="connsiteY39" fmla="*/ 37604 h 63710"/>
                  <a:gd name="connsiteX40" fmla="*/ 29687 w 70968"/>
                  <a:gd name="connsiteY40" fmla="*/ 37604 h 63710"/>
                  <a:gd name="connsiteX41" fmla="*/ 22338 w 70968"/>
                  <a:gd name="connsiteY41" fmla="*/ 37416 h 63710"/>
                  <a:gd name="connsiteX42" fmla="*/ 14422 w 70968"/>
                  <a:gd name="connsiteY42" fmla="*/ 36379 h 63710"/>
                  <a:gd name="connsiteX43" fmla="*/ 7164 w 70968"/>
                  <a:gd name="connsiteY43" fmla="*/ 33834 h 63710"/>
                  <a:gd name="connsiteX44" fmla="*/ 1980 w 70968"/>
                  <a:gd name="connsiteY44" fmla="*/ 29028 h 63710"/>
                  <a:gd name="connsiteX45" fmla="*/ 0 w 70968"/>
                  <a:gd name="connsiteY45" fmla="*/ 21299 h 63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968" h="63710">
                    <a:moveTo>
                      <a:pt x="0" y="21299"/>
                    </a:moveTo>
                    <a:cubicBezTo>
                      <a:pt x="0" y="17718"/>
                      <a:pt x="1007" y="14608"/>
                      <a:pt x="3015" y="11969"/>
                    </a:cubicBezTo>
                    <a:cubicBezTo>
                      <a:pt x="5090" y="9330"/>
                      <a:pt x="7885" y="7131"/>
                      <a:pt x="11406" y="5372"/>
                    </a:cubicBezTo>
                    <a:cubicBezTo>
                      <a:pt x="14924" y="3550"/>
                      <a:pt x="18912" y="2199"/>
                      <a:pt x="23374" y="1319"/>
                    </a:cubicBezTo>
                    <a:cubicBezTo>
                      <a:pt x="27836" y="440"/>
                      <a:pt x="32483" y="0"/>
                      <a:pt x="37321" y="0"/>
                    </a:cubicBezTo>
                    <a:cubicBezTo>
                      <a:pt x="43293" y="0"/>
                      <a:pt x="48822" y="534"/>
                      <a:pt x="53911" y="1602"/>
                    </a:cubicBezTo>
                    <a:cubicBezTo>
                      <a:pt x="59060" y="2670"/>
                      <a:pt x="63710" y="4084"/>
                      <a:pt x="67859" y="5843"/>
                    </a:cubicBezTo>
                    <a:lnTo>
                      <a:pt x="67859" y="27708"/>
                    </a:lnTo>
                    <a:cubicBezTo>
                      <a:pt x="66098" y="26389"/>
                      <a:pt x="63773" y="25258"/>
                      <a:pt x="60883" y="24316"/>
                    </a:cubicBezTo>
                    <a:cubicBezTo>
                      <a:pt x="58056" y="23373"/>
                      <a:pt x="55041" y="22650"/>
                      <a:pt x="51837" y="22148"/>
                    </a:cubicBezTo>
                    <a:cubicBezTo>
                      <a:pt x="48696" y="21645"/>
                      <a:pt x="45709" y="21394"/>
                      <a:pt x="42881" y="21394"/>
                    </a:cubicBezTo>
                    <a:cubicBezTo>
                      <a:pt x="40999" y="21394"/>
                      <a:pt x="39270" y="21519"/>
                      <a:pt x="37698" y="21771"/>
                    </a:cubicBezTo>
                    <a:cubicBezTo>
                      <a:pt x="36192" y="21959"/>
                      <a:pt x="34965" y="22273"/>
                      <a:pt x="34023" y="22713"/>
                    </a:cubicBezTo>
                    <a:cubicBezTo>
                      <a:pt x="33145" y="23153"/>
                      <a:pt x="32706" y="23718"/>
                      <a:pt x="32706" y="24410"/>
                    </a:cubicBezTo>
                    <a:cubicBezTo>
                      <a:pt x="32706" y="24787"/>
                      <a:pt x="32831" y="25070"/>
                      <a:pt x="33082" y="25258"/>
                    </a:cubicBezTo>
                    <a:cubicBezTo>
                      <a:pt x="33396" y="25446"/>
                      <a:pt x="33835" y="25572"/>
                      <a:pt x="34400" y="25635"/>
                    </a:cubicBezTo>
                    <a:cubicBezTo>
                      <a:pt x="34965" y="25698"/>
                      <a:pt x="35690" y="25729"/>
                      <a:pt x="36568" y="25729"/>
                    </a:cubicBezTo>
                    <a:cubicBezTo>
                      <a:pt x="38015" y="25729"/>
                      <a:pt x="39301" y="25729"/>
                      <a:pt x="40431" y="25729"/>
                    </a:cubicBezTo>
                    <a:cubicBezTo>
                      <a:pt x="41564" y="25729"/>
                      <a:pt x="42819" y="25729"/>
                      <a:pt x="44203" y="25729"/>
                    </a:cubicBezTo>
                    <a:cubicBezTo>
                      <a:pt x="47343" y="25729"/>
                      <a:pt x="50484" y="25949"/>
                      <a:pt x="53625" y="26389"/>
                    </a:cubicBezTo>
                    <a:cubicBezTo>
                      <a:pt x="56832" y="26766"/>
                      <a:pt x="59722" y="27551"/>
                      <a:pt x="62298" y="28745"/>
                    </a:cubicBezTo>
                    <a:cubicBezTo>
                      <a:pt x="64937" y="29939"/>
                      <a:pt x="67039" y="31666"/>
                      <a:pt x="68612" y="33929"/>
                    </a:cubicBezTo>
                    <a:cubicBezTo>
                      <a:pt x="70184" y="36128"/>
                      <a:pt x="70968" y="39049"/>
                      <a:pt x="70968" y="42693"/>
                    </a:cubicBezTo>
                    <a:cubicBezTo>
                      <a:pt x="70968" y="46526"/>
                      <a:pt x="69901" y="49793"/>
                      <a:pt x="67765" y="52495"/>
                    </a:cubicBezTo>
                    <a:cubicBezTo>
                      <a:pt x="65690" y="55134"/>
                      <a:pt x="62832" y="57301"/>
                      <a:pt x="59185" y="58998"/>
                    </a:cubicBezTo>
                    <a:cubicBezTo>
                      <a:pt x="55605" y="60631"/>
                      <a:pt x="51555" y="61825"/>
                      <a:pt x="47030" y="62579"/>
                    </a:cubicBezTo>
                    <a:cubicBezTo>
                      <a:pt x="42568" y="63333"/>
                      <a:pt x="37917" y="63710"/>
                      <a:pt x="33082" y="63710"/>
                    </a:cubicBezTo>
                    <a:cubicBezTo>
                      <a:pt x="27365" y="63710"/>
                      <a:pt x="21707" y="63176"/>
                      <a:pt x="16116" y="62108"/>
                    </a:cubicBezTo>
                    <a:cubicBezTo>
                      <a:pt x="10587" y="61040"/>
                      <a:pt x="5843" y="59469"/>
                      <a:pt x="1886" y="57396"/>
                    </a:cubicBezTo>
                    <a:lnTo>
                      <a:pt x="1886" y="34400"/>
                    </a:lnTo>
                    <a:cubicBezTo>
                      <a:pt x="3458" y="36096"/>
                      <a:pt x="5686" y="37510"/>
                      <a:pt x="8576" y="38641"/>
                    </a:cubicBezTo>
                    <a:cubicBezTo>
                      <a:pt x="11532" y="39709"/>
                      <a:pt x="14704" y="40526"/>
                      <a:pt x="18096" y="41091"/>
                    </a:cubicBezTo>
                    <a:cubicBezTo>
                      <a:pt x="21551" y="41594"/>
                      <a:pt x="24789" y="41845"/>
                      <a:pt x="27804" y="41845"/>
                    </a:cubicBezTo>
                    <a:cubicBezTo>
                      <a:pt x="29750" y="41845"/>
                      <a:pt x="31510" y="41751"/>
                      <a:pt x="33082" y="41562"/>
                    </a:cubicBezTo>
                    <a:cubicBezTo>
                      <a:pt x="34651" y="41311"/>
                      <a:pt x="35878" y="40965"/>
                      <a:pt x="36756" y="40526"/>
                    </a:cubicBezTo>
                    <a:cubicBezTo>
                      <a:pt x="37698" y="40023"/>
                      <a:pt x="38172" y="39395"/>
                      <a:pt x="38172" y="38641"/>
                    </a:cubicBezTo>
                    <a:cubicBezTo>
                      <a:pt x="38172" y="38326"/>
                      <a:pt x="38078" y="38107"/>
                      <a:pt x="37886" y="37981"/>
                    </a:cubicBezTo>
                    <a:cubicBezTo>
                      <a:pt x="37698" y="37856"/>
                      <a:pt x="37384" y="37761"/>
                      <a:pt x="36945" y="37698"/>
                    </a:cubicBezTo>
                    <a:cubicBezTo>
                      <a:pt x="36568" y="37636"/>
                      <a:pt x="36035" y="37604"/>
                      <a:pt x="35345" y="37604"/>
                    </a:cubicBezTo>
                    <a:cubicBezTo>
                      <a:pt x="34400" y="37604"/>
                      <a:pt x="33427" y="37604"/>
                      <a:pt x="32420" y="37604"/>
                    </a:cubicBezTo>
                    <a:cubicBezTo>
                      <a:pt x="31416" y="37604"/>
                      <a:pt x="30506" y="37604"/>
                      <a:pt x="29687" y="37604"/>
                    </a:cubicBezTo>
                    <a:cubicBezTo>
                      <a:pt x="27491" y="37604"/>
                      <a:pt x="25040" y="37541"/>
                      <a:pt x="22338" y="37416"/>
                    </a:cubicBezTo>
                    <a:cubicBezTo>
                      <a:pt x="19699" y="37227"/>
                      <a:pt x="17061" y="36882"/>
                      <a:pt x="14422" y="36379"/>
                    </a:cubicBezTo>
                    <a:cubicBezTo>
                      <a:pt x="11783" y="35813"/>
                      <a:pt x="9363" y="34965"/>
                      <a:pt x="7164" y="33834"/>
                    </a:cubicBezTo>
                    <a:cubicBezTo>
                      <a:pt x="5027" y="32640"/>
                      <a:pt x="3298" y="31038"/>
                      <a:pt x="1980" y="29028"/>
                    </a:cubicBezTo>
                    <a:cubicBezTo>
                      <a:pt x="662" y="26954"/>
                      <a:pt x="0" y="24378"/>
                      <a:pt x="0" y="21299"/>
                    </a:cubicBezTo>
                    <a:close/>
                  </a:path>
                </a:pathLst>
              </a:custGeom>
              <a:solidFill>
                <a:srgbClr val="283841"/>
              </a:solidFill>
              <a:ln w="3467"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5CD5EEC2-9392-36CF-86FA-22DA02787D17}"/>
                  </a:ext>
                </a:extLst>
              </p:cNvPr>
              <p:cNvSpPr/>
              <p:nvPr/>
            </p:nvSpPr>
            <p:spPr>
              <a:xfrm>
                <a:off x="8094446" y="5468936"/>
                <a:ext cx="75207" cy="60505"/>
              </a:xfrm>
              <a:custGeom>
                <a:avLst/>
                <a:gdLst>
                  <a:gd name="connsiteX0" fmla="*/ 75207 w 75207"/>
                  <a:gd name="connsiteY0" fmla="*/ 0 h 60505"/>
                  <a:gd name="connsiteX1" fmla="*/ 75207 w 75207"/>
                  <a:gd name="connsiteY1" fmla="*/ 12723 h 60505"/>
                  <a:gd name="connsiteX2" fmla="*/ 75207 w 75207"/>
                  <a:gd name="connsiteY2" fmla="*/ 25541 h 60505"/>
                  <a:gd name="connsiteX3" fmla="*/ 75207 w 75207"/>
                  <a:gd name="connsiteY3" fmla="*/ 36567 h 60505"/>
                  <a:gd name="connsiteX4" fmla="*/ 75207 w 75207"/>
                  <a:gd name="connsiteY4" fmla="*/ 47500 h 60505"/>
                  <a:gd name="connsiteX5" fmla="*/ 75207 w 75207"/>
                  <a:gd name="connsiteY5" fmla="*/ 58432 h 60505"/>
                  <a:gd name="connsiteX6" fmla="*/ 42599 w 75207"/>
                  <a:gd name="connsiteY6" fmla="*/ 58432 h 60505"/>
                  <a:gd name="connsiteX7" fmla="*/ 42599 w 75207"/>
                  <a:gd name="connsiteY7" fmla="*/ 50422 h 60505"/>
                  <a:gd name="connsiteX8" fmla="*/ 42599 w 75207"/>
                  <a:gd name="connsiteY8" fmla="*/ 42316 h 60505"/>
                  <a:gd name="connsiteX9" fmla="*/ 42599 w 75207"/>
                  <a:gd name="connsiteY9" fmla="*/ 34305 h 60505"/>
                  <a:gd name="connsiteX10" fmla="*/ 42599 w 75207"/>
                  <a:gd name="connsiteY10" fmla="*/ 17153 h 60505"/>
                  <a:gd name="connsiteX11" fmla="*/ 42599 w 75207"/>
                  <a:gd name="connsiteY11" fmla="*/ 0 h 60505"/>
                  <a:gd name="connsiteX12" fmla="*/ 75207 w 75207"/>
                  <a:gd name="connsiteY12" fmla="*/ 0 h 60505"/>
                  <a:gd name="connsiteX13" fmla="*/ 32608 w 75207"/>
                  <a:gd name="connsiteY13" fmla="*/ 0 h 60505"/>
                  <a:gd name="connsiteX14" fmla="*/ 32608 w 75207"/>
                  <a:gd name="connsiteY14" fmla="*/ 10084 h 60505"/>
                  <a:gd name="connsiteX15" fmla="*/ 32608 w 75207"/>
                  <a:gd name="connsiteY15" fmla="*/ 20074 h 60505"/>
                  <a:gd name="connsiteX16" fmla="*/ 32608 w 75207"/>
                  <a:gd name="connsiteY16" fmla="*/ 30159 h 60505"/>
                  <a:gd name="connsiteX17" fmla="*/ 33267 w 75207"/>
                  <a:gd name="connsiteY17" fmla="*/ 33551 h 60505"/>
                  <a:gd name="connsiteX18" fmla="*/ 35153 w 75207"/>
                  <a:gd name="connsiteY18" fmla="*/ 35342 h 60505"/>
                  <a:gd name="connsiteX19" fmla="*/ 37698 w 75207"/>
                  <a:gd name="connsiteY19" fmla="*/ 35813 h 60505"/>
                  <a:gd name="connsiteX20" fmla="*/ 40337 w 75207"/>
                  <a:gd name="connsiteY20" fmla="*/ 35342 h 60505"/>
                  <a:gd name="connsiteX21" fmla="*/ 42599 w 75207"/>
                  <a:gd name="connsiteY21" fmla="*/ 34211 h 60505"/>
                  <a:gd name="connsiteX22" fmla="*/ 35059 w 75207"/>
                  <a:gd name="connsiteY22" fmla="*/ 57490 h 60505"/>
                  <a:gd name="connsiteX23" fmla="*/ 28557 w 75207"/>
                  <a:gd name="connsiteY23" fmla="*/ 59657 h 60505"/>
                  <a:gd name="connsiteX24" fmla="*/ 20641 w 75207"/>
                  <a:gd name="connsiteY24" fmla="*/ 60505 h 60505"/>
                  <a:gd name="connsiteX25" fmla="*/ 13195 w 75207"/>
                  <a:gd name="connsiteY25" fmla="*/ 59563 h 60505"/>
                  <a:gd name="connsiteX26" fmla="*/ 6501 w 75207"/>
                  <a:gd name="connsiteY26" fmla="*/ 56642 h 60505"/>
                  <a:gd name="connsiteX27" fmla="*/ 1788 w 75207"/>
                  <a:gd name="connsiteY27" fmla="*/ 51175 h 60505"/>
                  <a:gd name="connsiteX28" fmla="*/ 0 w 75207"/>
                  <a:gd name="connsiteY28" fmla="*/ 42693 h 60505"/>
                  <a:gd name="connsiteX29" fmla="*/ 0 w 75207"/>
                  <a:gd name="connsiteY29" fmla="*/ 29122 h 60505"/>
                  <a:gd name="connsiteX30" fmla="*/ 0 w 75207"/>
                  <a:gd name="connsiteY30" fmla="*/ 15551 h 60505"/>
                  <a:gd name="connsiteX31" fmla="*/ 0 w 75207"/>
                  <a:gd name="connsiteY31" fmla="*/ 7823 h 60505"/>
                  <a:gd name="connsiteX32" fmla="*/ 0 w 75207"/>
                  <a:gd name="connsiteY32" fmla="*/ 0 h 60505"/>
                  <a:gd name="connsiteX33" fmla="*/ 32608 w 75207"/>
                  <a:gd name="connsiteY33" fmla="*/ 0 h 6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5207" h="60505">
                    <a:moveTo>
                      <a:pt x="75207" y="0"/>
                    </a:moveTo>
                    <a:cubicBezTo>
                      <a:pt x="75207" y="4210"/>
                      <a:pt x="75207" y="8451"/>
                      <a:pt x="75207" y="12723"/>
                    </a:cubicBezTo>
                    <a:cubicBezTo>
                      <a:pt x="75207" y="16996"/>
                      <a:pt x="75207" y="21268"/>
                      <a:pt x="75207" y="25541"/>
                    </a:cubicBezTo>
                    <a:cubicBezTo>
                      <a:pt x="75207" y="29185"/>
                      <a:pt x="75207" y="32860"/>
                      <a:pt x="75207" y="36567"/>
                    </a:cubicBezTo>
                    <a:cubicBezTo>
                      <a:pt x="75207" y="40211"/>
                      <a:pt x="75207" y="43856"/>
                      <a:pt x="75207" y="47500"/>
                    </a:cubicBezTo>
                    <a:cubicBezTo>
                      <a:pt x="75207" y="51144"/>
                      <a:pt x="75207" y="54788"/>
                      <a:pt x="75207" y="58432"/>
                    </a:cubicBezTo>
                    <a:lnTo>
                      <a:pt x="42599" y="58432"/>
                    </a:lnTo>
                    <a:cubicBezTo>
                      <a:pt x="42599" y="55793"/>
                      <a:pt x="42599" y="53123"/>
                      <a:pt x="42599" y="50422"/>
                    </a:cubicBezTo>
                    <a:cubicBezTo>
                      <a:pt x="42599" y="47720"/>
                      <a:pt x="42599" y="45018"/>
                      <a:pt x="42599" y="42316"/>
                    </a:cubicBezTo>
                    <a:cubicBezTo>
                      <a:pt x="42599" y="39552"/>
                      <a:pt x="42599" y="36882"/>
                      <a:pt x="42599" y="34305"/>
                    </a:cubicBezTo>
                    <a:cubicBezTo>
                      <a:pt x="42599" y="28462"/>
                      <a:pt x="42599" y="22745"/>
                      <a:pt x="42599" y="17153"/>
                    </a:cubicBezTo>
                    <a:cubicBezTo>
                      <a:pt x="42599" y="11498"/>
                      <a:pt x="42599" y="5780"/>
                      <a:pt x="42599" y="0"/>
                    </a:cubicBezTo>
                    <a:lnTo>
                      <a:pt x="75207" y="0"/>
                    </a:lnTo>
                    <a:close/>
                    <a:moveTo>
                      <a:pt x="32608" y="0"/>
                    </a:moveTo>
                    <a:cubicBezTo>
                      <a:pt x="32608" y="3330"/>
                      <a:pt x="32608" y="6691"/>
                      <a:pt x="32608" y="10084"/>
                    </a:cubicBezTo>
                    <a:cubicBezTo>
                      <a:pt x="32608" y="13414"/>
                      <a:pt x="32608" y="16744"/>
                      <a:pt x="32608" y="20074"/>
                    </a:cubicBezTo>
                    <a:cubicBezTo>
                      <a:pt x="32608" y="23404"/>
                      <a:pt x="32608" y="26766"/>
                      <a:pt x="32608" y="30159"/>
                    </a:cubicBezTo>
                    <a:cubicBezTo>
                      <a:pt x="32608" y="31541"/>
                      <a:pt x="32828" y="32672"/>
                      <a:pt x="33267" y="33551"/>
                    </a:cubicBezTo>
                    <a:cubicBezTo>
                      <a:pt x="33769" y="34368"/>
                      <a:pt x="34400" y="34965"/>
                      <a:pt x="35153" y="35342"/>
                    </a:cubicBezTo>
                    <a:cubicBezTo>
                      <a:pt x="35969" y="35656"/>
                      <a:pt x="36819" y="35813"/>
                      <a:pt x="37698" y="35813"/>
                    </a:cubicBezTo>
                    <a:cubicBezTo>
                      <a:pt x="38576" y="35813"/>
                      <a:pt x="39458" y="35656"/>
                      <a:pt x="40337" y="35342"/>
                    </a:cubicBezTo>
                    <a:cubicBezTo>
                      <a:pt x="41278" y="35028"/>
                      <a:pt x="42034" y="34651"/>
                      <a:pt x="42599" y="34211"/>
                    </a:cubicBezTo>
                    <a:lnTo>
                      <a:pt x="35059" y="57490"/>
                    </a:lnTo>
                    <a:cubicBezTo>
                      <a:pt x="33298" y="58369"/>
                      <a:pt x="31130" y="59092"/>
                      <a:pt x="28557" y="59657"/>
                    </a:cubicBezTo>
                    <a:cubicBezTo>
                      <a:pt x="26044" y="60223"/>
                      <a:pt x="23405" y="60505"/>
                      <a:pt x="20641" y="60505"/>
                    </a:cubicBezTo>
                    <a:cubicBezTo>
                      <a:pt x="18127" y="60505"/>
                      <a:pt x="15645" y="60191"/>
                      <a:pt x="13195" y="59563"/>
                    </a:cubicBezTo>
                    <a:cubicBezTo>
                      <a:pt x="10744" y="58998"/>
                      <a:pt x="8513" y="58024"/>
                      <a:pt x="6501" y="56642"/>
                    </a:cubicBezTo>
                    <a:cubicBezTo>
                      <a:pt x="4556" y="55259"/>
                      <a:pt x="2984" y="53437"/>
                      <a:pt x="1788" y="51175"/>
                    </a:cubicBezTo>
                    <a:cubicBezTo>
                      <a:pt x="596" y="48913"/>
                      <a:pt x="0" y="46086"/>
                      <a:pt x="0" y="42693"/>
                    </a:cubicBezTo>
                    <a:cubicBezTo>
                      <a:pt x="0" y="38170"/>
                      <a:pt x="0" y="33646"/>
                      <a:pt x="0" y="29122"/>
                    </a:cubicBezTo>
                    <a:cubicBezTo>
                      <a:pt x="0" y="24598"/>
                      <a:pt x="0" y="20074"/>
                      <a:pt x="0" y="15551"/>
                    </a:cubicBezTo>
                    <a:cubicBezTo>
                      <a:pt x="0" y="12975"/>
                      <a:pt x="0" y="10398"/>
                      <a:pt x="0" y="7823"/>
                    </a:cubicBezTo>
                    <a:cubicBezTo>
                      <a:pt x="0" y="5184"/>
                      <a:pt x="0" y="2576"/>
                      <a:pt x="0" y="0"/>
                    </a:cubicBezTo>
                    <a:lnTo>
                      <a:pt x="32608" y="0"/>
                    </a:lnTo>
                    <a:close/>
                  </a:path>
                </a:pathLst>
              </a:custGeom>
              <a:solidFill>
                <a:srgbClr val="283841"/>
              </a:solidFill>
              <a:ln w="3467"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FE1A8B65-DCC5-B929-E704-0EA265541735}"/>
                  </a:ext>
                </a:extLst>
              </p:cNvPr>
              <p:cNvSpPr/>
              <p:nvPr/>
            </p:nvSpPr>
            <p:spPr>
              <a:xfrm>
                <a:off x="8173411" y="5466863"/>
                <a:ext cx="118374" cy="60505"/>
              </a:xfrm>
              <a:custGeom>
                <a:avLst/>
                <a:gdLst>
                  <a:gd name="connsiteX0" fmla="*/ 0 w 118374"/>
                  <a:gd name="connsiteY0" fmla="*/ 60505 h 60505"/>
                  <a:gd name="connsiteX1" fmla="*/ 0 w 118374"/>
                  <a:gd name="connsiteY1" fmla="*/ 47122 h 60505"/>
                  <a:gd name="connsiteX2" fmla="*/ 0 w 118374"/>
                  <a:gd name="connsiteY2" fmla="*/ 33740 h 60505"/>
                  <a:gd name="connsiteX3" fmla="*/ 0 w 118374"/>
                  <a:gd name="connsiteY3" fmla="*/ 20263 h 60505"/>
                  <a:gd name="connsiteX4" fmla="*/ 0 w 118374"/>
                  <a:gd name="connsiteY4" fmla="*/ 11121 h 60505"/>
                  <a:gd name="connsiteX5" fmla="*/ 0 w 118374"/>
                  <a:gd name="connsiteY5" fmla="*/ 2073 h 60505"/>
                  <a:gd name="connsiteX6" fmla="*/ 32612 w 118374"/>
                  <a:gd name="connsiteY6" fmla="*/ 2073 h 60505"/>
                  <a:gd name="connsiteX7" fmla="*/ 32612 w 118374"/>
                  <a:gd name="connsiteY7" fmla="*/ 14514 h 60505"/>
                  <a:gd name="connsiteX8" fmla="*/ 32612 w 118374"/>
                  <a:gd name="connsiteY8" fmla="*/ 26860 h 60505"/>
                  <a:gd name="connsiteX9" fmla="*/ 32612 w 118374"/>
                  <a:gd name="connsiteY9" fmla="*/ 43730 h 60505"/>
                  <a:gd name="connsiteX10" fmla="*/ 32612 w 118374"/>
                  <a:gd name="connsiteY10" fmla="*/ 60505 h 60505"/>
                  <a:gd name="connsiteX11" fmla="*/ 0 w 118374"/>
                  <a:gd name="connsiteY11" fmla="*/ 60505 h 60505"/>
                  <a:gd name="connsiteX12" fmla="*/ 43167 w 118374"/>
                  <a:gd name="connsiteY12" fmla="*/ 60505 h 60505"/>
                  <a:gd name="connsiteX13" fmla="*/ 43167 w 118374"/>
                  <a:gd name="connsiteY13" fmla="*/ 45615 h 60505"/>
                  <a:gd name="connsiteX14" fmla="*/ 43167 w 118374"/>
                  <a:gd name="connsiteY14" fmla="*/ 30724 h 60505"/>
                  <a:gd name="connsiteX15" fmla="*/ 41752 w 118374"/>
                  <a:gd name="connsiteY15" fmla="*/ 26860 h 60505"/>
                  <a:gd name="connsiteX16" fmla="*/ 38548 w 118374"/>
                  <a:gd name="connsiteY16" fmla="*/ 25635 h 60505"/>
                  <a:gd name="connsiteX17" fmla="*/ 35062 w 118374"/>
                  <a:gd name="connsiteY17" fmla="*/ 26106 h 60505"/>
                  <a:gd name="connsiteX18" fmla="*/ 33176 w 118374"/>
                  <a:gd name="connsiteY18" fmla="*/ 27237 h 60505"/>
                  <a:gd name="connsiteX19" fmla="*/ 40717 w 118374"/>
                  <a:gd name="connsiteY19" fmla="*/ 3016 h 60505"/>
                  <a:gd name="connsiteX20" fmla="*/ 55605 w 118374"/>
                  <a:gd name="connsiteY20" fmla="*/ 0 h 60505"/>
                  <a:gd name="connsiteX21" fmla="*/ 63146 w 118374"/>
                  <a:gd name="connsiteY21" fmla="*/ 942 h 60505"/>
                  <a:gd name="connsiteX22" fmla="*/ 69556 w 118374"/>
                  <a:gd name="connsiteY22" fmla="*/ 3864 h 60505"/>
                  <a:gd name="connsiteX23" fmla="*/ 74078 w 118374"/>
                  <a:gd name="connsiteY23" fmla="*/ 9142 h 60505"/>
                  <a:gd name="connsiteX24" fmla="*/ 75775 w 118374"/>
                  <a:gd name="connsiteY24" fmla="*/ 16870 h 60505"/>
                  <a:gd name="connsiteX25" fmla="*/ 75775 w 118374"/>
                  <a:gd name="connsiteY25" fmla="*/ 22430 h 60505"/>
                  <a:gd name="connsiteX26" fmla="*/ 75775 w 118374"/>
                  <a:gd name="connsiteY26" fmla="*/ 27991 h 60505"/>
                  <a:gd name="connsiteX27" fmla="*/ 75775 w 118374"/>
                  <a:gd name="connsiteY27" fmla="*/ 30724 h 60505"/>
                  <a:gd name="connsiteX28" fmla="*/ 75775 w 118374"/>
                  <a:gd name="connsiteY28" fmla="*/ 33363 h 60505"/>
                  <a:gd name="connsiteX29" fmla="*/ 75775 w 118374"/>
                  <a:gd name="connsiteY29" fmla="*/ 36096 h 60505"/>
                  <a:gd name="connsiteX30" fmla="*/ 75775 w 118374"/>
                  <a:gd name="connsiteY30" fmla="*/ 48254 h 60505"/>
                  <a:gd name="connsiteX31" fmla="*/ 75775 w 118374"/>
                  <a:gd name="connsiteY31" fmla="*/ 60505 h 60505"/>
                  <a:gd name="connsiteX32" fmla="*/ 43167 w 118374"/>
                  <a:gd name="connsiteY32" fmla="*/ 60505 h 60505"/>
                  <a:gd name="connsiteX33" fmla="*/ 85766 w 118374"/>
                  <a:gd name="connsiteY33" fmla="*/ 60505 h 60505"/>
                  <a:gd name="connsiteX34" fmla="*/ 85766 w 118374"/>
                  <a:gd name="connsiteY34" fmla="*/ 45615 h 60505"/>
                  <a:gd name="connsiteX35" fmla="*/ 85766 w 118374"/>
                  <a:gd name="connsiteY35" fmla="*/ 30724 h 60505"/>
                  <a:gd name="connsiteX36" fmla="*/ 84351 w 118374"/>
                  <a:gd name="connsiteY36" fmla="*/ 26860 h 60505"/>
                  <a:gd name="connsiteX37" fmla="*/ 81147 w 118374"/>
                  <a:gd name="connsiteY37" fmla="*/ 25635 h 60505"/>
                  <a:gd name="connsiteX38" fmla="*/ 77661 w 118374"/>
                  <a:gd name="connsiteY38" fmla="*/ 26106 h 60505"/>
                  <a:gd name="connsiteX39" fmla="*/ 75775 w 118374"/>
                  <a:gd name="connsiteY39" fmla="*/ 27237 h 60505"/>
                  <a:gd name="connsiteX40" fmla="*/ 82371 w 118374"/>
                  <a:gd name="connsiteY40" fmla="*/ 3016 h 60505"/>
                  <a:gd name="connsiteX41" fmla="*/ 89629 w 118374"/>
                  <a:gd name="connsiteY41" fmla="*/ 754 h 60505"/>
                  <a:gd name="connsiteX42" fmla="*/ 97451 w 118374"/>
                  <a:gd name="connsiteY42" fmla="*/ 0 h 60505"/>
                  <a:gd name="connsiteX43" fmla="*/ 107630 w 118374"/>
                  <a:gd name="connsiteY43" fmla="*/ 1696 h 60505"/>
                  <a:gd name="connsiteX44" fmla="*/ 115359 w 118374"/>
                  <a:gd name="connsiteY44" fmla="*/ 7068 h 60505"/>
                  <a:gd name="connsiteX45" fmla="*/ 118374 w 118374"/>
                  <a:gd name="connsiteY45" fmla="*/ 16870 h 60505"/>
                  <a:gd name="connsiteX46" fmla="*/ 118374 w 118374"/>
                  <a:gd name="connsiteY46" fmla="*/ 60505 h 60505"/>
                  <a:gd name="connsiteX47" fmla="*/ 85766 w 118374"/>
                  <a:gd name="connsiteY47" fmla="*/ 60505 h 6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374" h="60505">
                    <a:moveTo>
                      <a:pt x="0" y="60505"/>
                    </a:moveTo>
                    <a:cubicBezTo>
                      <a:pt x="0" y="56044"/>
                      <a:pt x="0" y="51583"/>
                      <a:pt x="0" y="47122"/>
                    </a:cubicBezTo>
                    <a:cubicBezTo>
                      <a:pt x="0" y="42662"/>
                      <a:pt x="0" y="38201"/>
                      <a:pt x="0" y="33740"/>
                    </a:cubicBezTo>
                    <a:cubicBezTo>
                      <a:pt x="0" y="29216"/>
                      <a:pt x="0" y="24723"/>
                      <a:pt x="0" y="20263"/>
                    </a:cubicBezTo>
                    <a:cubicBezTo>
                      <a:pt x="0" y="17184"/>
                      <a:pt x="0" y="14137"/>
                      <a:pt x="0" y="11121"/>
                    </a:cubicBezTo>
                    <a:cubicBezTo>
                      <a:pt x="0" y="8105"/>
                      <a:pt x="0" y="5089"/>
                      <a:pt x="0" y="2073"/>
                    </a:cubicBezTo>
                    <a:lnTo>
                      <a:pt x="32612" y="2073"/>
                    </a:lnTo>
                    <a:cubicBezTo>
                      <a:pt x="32612" y="6220"/>
                      <a:pt x="32612" y="10367"/>
                      <a:pt x="32612" y="14514"/>
                    </a:cubicBezTo>
                    <a:cubicBezTo>
                      <a:pt x="32612" y="18597"/>
                      <a:pt x="32612" y="22713"/>
                      <a:pt x="32612" y="26860"/>
                    </a:cubicBezTo>
                    <a:cubicBezTo>
                      <a:pt x="32612" y="32452"/>
                      <a:pt x="32612" y="38075"/>
                      <a:pt x="32612" y="43730"/>
                    </a:cubicBezTo>
                    <a:cubicBezTo>
                      <a:pt x="32612" y="49322"/>
                      <a:pt x="32612" y="54914"/>
                      <a:pt x="32612" y="60505"/>
                    </a:cubicBezTo>
                    <a:lnTo>
                      <a:pt x="0" y="60505"/>
                    </a:lnTo>
                    <a:close/>
                    <a:moveTo>
                      <a:pt x="43167" y="60505"/>
                    </a:moveTo>
                    <a:cubicBezTo>
                      <a:pt x="43167" y="55604"/>
                      <a:pt x="43167" y="50641"/>
                      <a:pt x="43167" y="45615"/>
                    </a:cubicBezTo>
                    <a:cubicBezTo>
                      <a:pt x="43167" y="40588"/>
                      <a:pt x="43167" y="35624"/>
                      <a:pt x="43167" y="30724"/>
                    </a:cubicBezTo>
                    <a:cubicBezTo>
                      <a:pt x="43167" y="28902"/>
                      <a:pt x="42697" y="27614"/>
                      <a:pt x="41752" y="26860"/>
                    </a:cubicBezTo>
                    <a:cubicBezTo>
                      <a:pt x="40873" y="26106"/>
                      <a:pt x="39803" y="25697"/>
                      <a:pt x="38548" y="25635"/>
                    </a:cubicBezTo>
                    <a:cubicBezTo>
                      <a:pt x="37290" y="25572"/>
                      <a:pt x="36129" y="25729"/>
                      <a:pt x="35062" y="26106"/>
                    </a:cubicBezTo>
                    <a:cubicBezTo>
                      <a:pt x="34055" y="26483"/>
                      <a:pt x="33427" y="26860"/>
                      <a:pt x="33176" y="27237"/>
                    </a:cubicBezTo>
                    <a:lnTo>
                      <a:pt x="40717" y="3016"/>
                    </a:lnTo>
                    <a:cubicBezTo>
                      <a:pt x="45304" y="1005"/>
                      <a:pt x="50265" y="0"/>
                      <a:pt x="55605" y="0"/>
                    </a:cubicBezTo>
                    <a:cubicBezTo>
                      <a:pt x="58244" y="0"/>
                      <a:pt x="60758" y="314"/>
                      <a:pt x="63146" y="942"/>
                    </a:cubicBezTo>
                    <a:cubicBezTo>
                      <a:pt x="65533" y="1570"/>
                      <a:pt x="67670" y="2544"/>
                      <a:pt x="69556" y="3864"/>
                    </a:cubicBezTo>
                    <a:cubicBezTo>
                      <a:pt x="71502" y="5183"/>
                      <a:pt x="73011" y="6943"/>
                      <a:pt x="74078" y="9142"/>
                    </a:cubicBezTo>
                    <a:cubicBezTo>
                      <a:pt x="75211" y="11278"/>
                      <a:pt x="75775" y="13854"/>
                      <a:pt x="75775" y="16870"/>
                    </a:cubicBezTo>
                    <a:cubicBezTo>
                      <a:pt x="75775" y="18692"/>
                      <a:pt x="75775" y="20545"/>
                      <a:pt x="75775" y="22430"/>
                    </a:cubicBezTo>
                    <a:cubicBezTo>
                      <a:pt x="75775" y="24315"/>
                      <a:pt x="75775" y="26169"/>
                      <a:pt x="75775" y="27991"/>
                    </a:cubicBezTo>
                    <a:cubicBezTo>
                      <a:pt x="75775" y="28870"/>
                      <a:pt x="75775" y="29781"/>
                      <a:pt x="75775" y="30724"/>
                    </a:cubicBezTo>
                    <a:cubicBezTo>
                      <a:pt x="75775" y="31603"/>
                      <a:pt x="75775" y="32483"/>
                      <a:pt x="75775" y="33363"/>
                    </a:cubicBezTo>
                    <a:cubicBezTo>
                      <a:pt x="75775" y="34242"/>
                      <a:pt x="75775" y="35153"/>
                      <a:pt x="75775" y="36096"/>
                    </a:cubicBezTo>
                    <a:cubicBezTo>
                      <a:pt x="75775" y="40117"/>
                      <a:pt x="75775" y="44169"/>
                      <a:pt x="75775" y="48254"/>
                    </a:cubicBezTo>
                    <a:cubicBezTo>
                      <a:pt x="75775" y="52337"/>
                      <a:pt x="75775" y="56421"/>
                      <a:pt x="75775" y="60505"/>
                    </a:cubicBezTo>
                    <a:lnTo>
                      <a:pt x="43167" y="60505"/>
                    </a:lnTo>
                    <a:close/>
                    <a:moveTo>
                      <a:pt x="85766" y="60505"/>
                    </a:moveTo>
                    <a:cubicBezTo>
                      <a:pt x="85766" y="55604"/>
                      <a:pt x="85766" y="50641"/>
                      <a:pt x="85766" y="45615"/>
                    </a:cubicBezTo>
                    <a:cubicBezTo>
                      <a:pt x="85766" y="40588"/>
                      <a:pt x="85766" y="35624"/>
                      <a:pt x="85766" y="30724"/>
                    </a:cubicBezTo>
                    <a:cubicBezTo>
                      <a:pt x="85766" y="28902"/>
                      <a:pt x="85296" y="27614"/>
                      <a:pt x="84351" y="26860"/>
                    </a:cubicBezTo>
                    <a:cubicBezTo>
                      <a:pt x="83472" y="26106"/>
                      <a:pt x="82402" y="25697"/>
                      <a:pt x="81147" y="25635"/>
                    </a:cubicBezTo>
                    <a:cubicBezTo>
                      <a:pt x="79889" y="25572"/>
                      <a:pt x="78728" y="25729"/>
                      <a:pt x="77661" y="26106"/>
                    </a:cubicBezTo>
                    <a:cubicBezTo>
                      <a:pt x="76654" y="26483"/>
                      <a:pt x="76026" y="26860"/>
                      <a:pt x="75775" y="27237"/>
                    </a:cubicBezTo>
                    <a:lnTo>
                      <a:pt x="82371" y="3016"/>
                    </a:lnTo>
                    <a:cubicBezTo>
                      <a:pt x="84633" y="2010"/>
                      <a:pt x="87053" y="1256"/>
                      <a:pt x="89629" y="754"/>
                    </a:cubicBezTo>
                    <a:cubicBezTo>
                      <a:pt x="92268" y="251"/>
                      <a:pt x="94875" y="0"/>
                      <a:pt x="97451" y="0"/>
                    </a:cubicBezTo>
                    <a:cubicBezTo>
                      <a:pt x="101094" y="0"/>
                      <a:pt x="104490" y="565"/>
                      <a:pt x="107630" y="1696"/>
                    </a:cubicBezTo>
                    <a:cubicBezTo>
                      <a:pt x="110834" y="2827"/>
                      <a:pt x="113410" y="4618"/>
                      <a:pt x="115359" y="7068"/>
                    </a:cubicBezTo>
                    <a:cubicBezTo>
                      <a:pt x="117370" y="9519"/>
                      <a:pt x="118374" y="12786"/>
                      <a:pt x="118374" y="16870"/>
                    </a:cubicBezTo>
                    <a:lnTo>
                      <a:pt x="118374" y="60505"/>
                    </a:lnTo>
                    <a:lnTo>
                      <a:pt x="85766" y="60505"/>
                    </a:lnTo>
                    <a:close/>
                  </a:path>
                </a:pathLst>
              </a:custGeom>
              <a:solidFill>
                <a:srgbClr val="283841"/>
              </a:solidFill>
              <a:ln w="3467"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C6EE4034-1056-7835-C792-7AFE8F2D3BE7}"/>
                  </a:ext>
                </a:extLst>
              </p:cNvPr>
              <p:cNvSpPr/>
              <p:nvPr/>
            </p:nvSpPr>
            <p:spPr>
              <a:xfrm>
                <a:off x="8289363" y="5446130"/>
                <a:ext cx="18897" cy="18895"/>
              </a:xfrm>
              <a:custGeom>
                <a:avLst/>
                <a:gdLst>
                  <a:gd name="connsiteX0" fmla="*/ 18898 w 18897"/>
                  <a:gd name="connsiteY0" fmla="*/ 9448 h 18895"/>
                  <a:gd name="connsiteX1" fmla="*/ 9447 w 18897"/>
                  <a:gd name="connsiteY1" fmla="*/ 18896 h 18895"/>
                  <a:gd name="connsiteX2" fmla="*/ 0 w 18897"/>
                  <a:gd name="connsiteY2" fmla="*/ 9448 h 18895"/>
                  <a:gd name="connsiteX3" fmla="*/ 9447 w 18897"/>
                  <a:gd name="connsiteY3" fmla="*/ 0 h 18895"/>
                  <a:gd name="connsiteX4" fmla="*/ 18898 w 18897"/>
                  <a:gd name="connsiteY4" fmla="*/ 9448 h 18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97" h="18895">
                    <a:moveTo>
                      <a:pt x="18898" y="9448"/>
                    </a:moveTo>
                    <a:cubicBezTo>
                      <a:pt x="18898" y="14666"/>
                      <a:pt x="14666" y="18896"/>
                      <a:pt x="9447" y="18896"/>
                    </a:cubicBezTo>
                    <a:cubicBezTo>
                      <a:pt x="4232" y="18896"/>
                      <a:pt x="0" y="14666"/>
                      <a:pt x="0" y="9448"/>
                    </a:cubicBezTo>
                    <a:cubicBezTo>
                      <a:pt x="0" y="4230"/>
                      <a:pt x="4232" y="0"/>
                      <a:pt x="9447" y="0"/>
                    </a:cubicBezTo>
                    <a:cubicBezTo>
                      <a:pt x="14666" y="0"/>
                      <a:pt x="18898" y="4230"/>
                      <a:pt x="18898" y="9448"/>
                    </a:cubicBezTo>
                    <a:close/>
                  </a:path>
                </a:pathLst>
              </a:custGeom>
              <a:solidFill>
                <a:srgbClr val="283841"/>
              </a:solidFill>
              <a:ln w="3467" cap="flat">
                <a:noFill/>
                <a:prstDash val="solid"/>
                <a:miter/>
              </a:ln>
            </p:spPr>
            <p:txBody>
              <a:bodyPr rtlCol="0" anchor="ctr"/>
              <a:lstStyle/>
              <a:p>
                <a:endParaRPr lang="en-US"/>
              </a:p>
            </p:txBody>
          </p:sp>
        </p:grpSp>
      </p:grpSp>
      <p:pic>
        <p:nvPicPr>
          <p:cNvPr id="149" name="Graphic 148">
            <a:extLst>
              <a:ext uri="{FF2B5EF4-FFF2-40B4-BE49-F238E27FC236}">
                <a16:creationId xmlns:a16="http://schemas.microsoft.com/office/drawing/2014/main" id="{A889B203-B6D1-9098-7FD6-F80A89CB50B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03076" y="4638655"/>
            <a:ext cx="1046315" cy="199298"/>
          </a:xfrm>
          <a:prstGeom prst="rect">
            <a:avLst/>
          </a:prstGeom>
        </p:spPr>
      </p:pic>
      <p:pic>
        <p:nvPicPr>
          <p:cNvPr id="150" name="Graphic 149">
            <a:extLst>
              <a:ext uri="{FF2B5EF4-FFF2-40B4-BE49-F238E27FC236}">
                <a16:creationId xmlns:a16="http://schemas.microsoft.com/office/drawing/2014/main" id="{B6E9B30E-3DDE-6148-08D2-C4417C2E576C}"/>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054644" y="4565284"/>
            <a:ext cx="704012" cy="346040"/>
          </a:xfrm>
          <a:prstGeom prst="rect">
            <a:avLst/>
          </a:prstGeom>
        </p:spPr>
      </p:pic>
      <p:pic>
        <p:nvPicPr>
          <p:cNvPr id="151" name="Graphic 150">
            <a:extLst>
              <a:ext uri="{FF2B5EF4-FFF2-40B4-BE49-F238E27FC236}">
                <a16:creationId xmlns:a16="http://schemas.microsoft.com/office/drawing/2014/main" id="{A0BE376F-2E46-13C2-3E3C-A3552BF09BC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240484" y="4631975"/>
            <a:ext cx="893165" cy="212658"/>
          </a:xfrm>
          <a:prstGeom prst="rect">
            <a:avLst/>
          </a:prstGeom>
        </p:spPr>
      </p:pic>
      <p:pic>
        <p:nvPicPr>
          <p:cNvPr id="152" name="Graphic 151">
            <a:extLst>
              <a:ext uri="{FF2B5EF4-FFF2-40B4-BE49-F238E27FC236}">
                <a16:creationId xmlns:a16="http://schemas.microsoft.com/office/drawing/2014/main" id="{109EC46A-502A-315A-AC89-D0142B0D92C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45221" y="5482690"/>
            <a:ext cx="962025" cy="228600"/>
          </a:xfrm>
          <a:prstGeom prst="rect">
            <a:avLst/>
          </a:prstGeom>
        </p:spPr>
      </p:pic>
      <p:pic>
        <p:nvPicPr>
          <p:cNvPr id="153" name="Graphic 152">
            <a:extLst>
              <a:ext uri="{FF2B5EF4-FFF2-40B4-BE49-F238E27FC236}">
                <a16:creationId xmlns:a16="http://schemas.microsoft.com/office/drawing/2014/main" id="{7ED32FDE-EE6A-BD8C-A44D-475078D557D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977285" y="5486186"/>
            <a:ext cx="858731" cy="221608"/>
          </a:xfrm>
          <a:prstGeom prst="rect">
            <a:avLst/>
          </a:prstGeom>
        </p:spPr>
      </p:pic>
      <p:pic>
        <p:nvPicPr>
          <p:cNvPr id="154" name="Graphic 153">
            <a:extLst>
              <a:ext uri="{FF2B5EF4-FFF2-40B4-BE49-F238E27FC236}">
                <a16:creationId xmlns:a16="http://schemas.microsoft.com/office/drawing/2014/main" id="{66F51C54-C09E-3A6B-4D63-0AC5B3BE24C9}"/>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3339404" y="5406490"/>
            <a:ext cx="695325" cy="381000"/>
          </a:xfrm>
          <a:prstGeom prst="rect">
            <a:avLst/>
          </a:prstGeom>
        </p:spPr>
      </p:pic>
      <p:grpSp>
        <p:nvGrpSpPr>
          <p:cNvPr id="155" name="Group 154">
            <a:extLst>
              <a:ext uri="{FF2B5EF4-FFF2-40B4-BE49-F238E27FC236}">
                <a16:creationId xmlns:a16="http://schemas.microsoft.com/office/drawing/2014/main" id="{E6A30AD2-DE38-FCF3-8C35-43178E21F87A}"/>
              </a:ext>
            </a:extLst>
          </p:cNvPr>
          <p:cNvGrpSpPr/>
          <p:nvPr/>
        </p:nvGrpSpPr>
        <p:grpSpPr>
          <a:xfrm>
            <a:off x="4854408" y="1960303"/>
            <a:ext cx="747334" cy="413616"/>
            <a:chOff x="4788550" y="1855873"/>
            <a:chExt cx="747334" cy="413616"/>
          </a:xfrm>
        </p:grpSpPr>
        <p:grpSp>
          <p:nvGrpSpPr>
            <p:cNvPr id="156" name="Group 155">
              <a:extLst>
                <a:ext uri="{FF2B5EF4-FFF2-40B4-BE49-F238E27FC236}">
                  <a16:creationId xmlns:a16="http://schemas.microsoft.com/office/drawing/2014/main" id="{DBAE1809-0460-3890-5DC3-93A253E15427}"/>
                </a:ext>
              </a:extLst>
            </p:cNvPr>
            <p:cNvGrpSpPr/>
            <p:nvPr/>
          </p:nvGrpSpPr>
          <p:grpSpPr>
            <a:xfrm>
              <a:off x="5063535" y="1855873"/>
              <a:ext cx="197366" cy="197368"/>
              <a:chOff x="1934301" y="1833492"/>
              <a:chExt cx="138897" cy="138898"/>
            </a:xfrm>
          </p:grpSpPr>
          <p:sp>
            <p:nvSpPr>
              <p:cNvPr id="168" name="Freeform: Shape 167">
                <a:extLst>
                  <a:ext uri="{FF2B5EF4-FFF2-40B4-BE49-F238E27FC236}">
                    <a16:creationId xmlns:a16="http://schemas.microsoft.com/office/drawing/2014/main" id="{DA4A7EC1-812B-6299-2253-1403EA3483E6}"/>
                  </a:ext>
                </a:extLst>
              </p:cNvPr>
              <p:cNvSpPr/>
              <p:nvPr/>
            </p:nvSpPr>
            <p:spPr>
              <a:xfrm>
                <a:off x="1994523" y="1833492"/>
                <a:ext cx="78675" cy="138898"/>
              </a:xfrm>
              <a:custGeom>
                <a:avLst/>
                <a:gdLst>
                  <a:gd name="connsiteX0" fmla="*/ 0 w 78675"/>
                  <a:gd name="connsiteY0" fmla="*/ 9226 h 138898"/>
                  <a:gd name="connsiteX1" fmla="*/ 9227 w 78675"/>
                  <a:gd name="connsiteY1" fmla="*/ 0 h 138898"/>
                  <a:gd name="connsiteX2" fmla="*/ 78675 w 78675"/>
                  <a:gd name="connsiteY2" fmla="*/ 69449 h 138898"/>
                  <a:gd name="connsiteX3" fmla="*/ 9227 w 78675"/>
                  <a:gd name="connsiteY3" fmla="*/ 138898 h 138898"/>
                  <a:gd name="connsiteX4" fmla="*/ 0 w 78675"/>
                  <a:gd name="connsiteY4" fmla="*/ 129671 h 138898"/>
                  <a:gd name="connsiteX5" fmla="*/ 60223 w 78675"/>
                  <a:gd name="connsiteY5" fmla="*/ 69449 h 138898"/>
                  <a:gd name="connsiteX6" fmla="*/ 0 w 78675"/>
                  <a:gd name="connsiteY6" fmla="*/ 9226 h 13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675" h="138898">
                    <a:moveTo>
                      <a:pt x="0" y="9226"/>
                    </a:moveTo>
                    <a:lnTo>
                      <a:pt x="9227" y="0"/>
                    </a:lnTo>
                    <a:lnTo>
                      <a:pt x="78675" y="69449"/>
                    </a:lnTo>
                    <a:lnTo>
                      <a:pt x="9227" y="138898"/>
                    </a:lnTo>
                    <a:lnTo>
                      <a:pt x="0" y="129671"/>
                    </a:lnTo>
                    <a:lnTo>
                      <a:pt x="60223" y="69449"/>
                    </a:lnTo>
                    <a:lnTo>
                      <a:pt x="0" y="9226"/>
                    </a:lnTo>
                    <a:close/>
                  </a:path>
                </a:pathLst>
              </a:custGeom>
              <a:solidFill>
                <a:srgbClr val="D41C1C"/>
              </a:solidFill>
              <a:ln w="3442"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3A6B8318-5B88-2C97-7DD1-77133359EEE1}"/>
                  </a:ext>
                </a:extLst>
              </p:cNvPr>
              <p:cNvSpPr/>
              <p:nvPr/>
            </p:nvSpPr>
            <p:spPr>
              <a:xfrm>
                <a:off x="1982479" y="1845536"/>
                <a:ext cx="66630" cy="114808"/>
              </a:xfrm>
              <a:custGeom>
                <a:avLst/>
                <a:gdLst>
                  <a:gd name="connsiteX0" fmla="*/ 0 w 66630"/>
                  <a:gd name="connsiteY0" fmla="*/ 9226 h 114808"/>
                  <a:gd name="connsiteX1" fmla="*/ 9226 w 66630"/>
                  <a:gd name="connsiteY1" fmla="*/ 0 h 114808"/>
                  <a:gd name="connsiteX2" fmla="*/ 66631 w 66630"/>
                  <a:gd name="connsiteY2" fmla="*/ 57404 h 114808"/>
                  <a:gd name="connsiteX3" fmla="*/ 9226 w 66630"/>
                  <a:gd name="connsiteY3" fmla="*/ 114809 h 114808"/>
                  <a:gd name="connsiteX4" fmla="*/ 0 w 66630"/>
                  <a:gd name="connsiteY4" fmla="*/ 105583 h 114808"/>
                  <a:gd name="connsiteX5" fmla="*/ 48178 w 66630"/>
                  <a:gd name="connsiteY5" fmla="*/ 57404 h 114808"/>
                  <a:gd name="connsiteX6" fmla="*/ 0 w 66630"/>
                  <a:gd name="connsiteY6" fmla="*/ 9226 h 11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30" h="114808">
                    <a:moveTo>
                      <a:pt x="0" y="9226"/>
                    </a:moveTo>
                    <a:lnTo>
                      <a:pt x="9226" y="0"/>
                    </a:lnTo>
                    <a:lnTo>
                      <a:pt x="66631" y="57404"/>
                    </a:lnTo>
                    <a:lnTo>
                      <a:pt x="9226" y="114809"/>
                    </a:lnTo>
                    <a:lnTo>
                      <a:pt x="0" y="105583"/>
                    </a:lnTo>
                    <a:lnTo>
                      <a:pt x="48178" y="57404"/>
                    </a:lnTo>
                    <a:lnTo>
                      <a:pt x="0" y="9226"/>
                    </a:lnTo>
                    <a:close/>
                  </a:path>
                </a:pathLst>
              </a:custGeom>
              <a:solidFill>
                <a:srgbClr val="D41C1C"/>
              </a:solidFill>
              <a:ln w="3442"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53F60CB4-7FFC-9594-F1FE-D3ACFBCBB446}"/>
                  </a:ext>
                </a:extLst>
              </p:cNvPr>
              <p:cNvSpPr/>
              <p:nvPr/>
            </p:nvSpPr>
            <p:spPr>
              <a:xfrm>
                <a:off x="1934301" y="1857581"/>
                <a:ext cx="90719" cy="90719"/>
              </a:xfrm>
              <a:custGeom>
                <a:avLst/>
                <a:gdLst>
                  <a:gd name="connsiteX0" fmla="*/ 0 w 90719"/>
                  <a:gd name="connsiteY0" fmla="*/ 45360 h 90719"/>
                  <a:gd name="connsiteX1" fmla="*/ 45360 w 90719"/>
                  <a:gd name="connsiteY1" fmla="*/ 0 h 90719"/>
                  <a:gd name="connsiteX2" fmla="*/ 90720 w 90719"/>
                  <a:gd name="connsiteY2" fmla="*/ 45360 h 90719"/>
                  <a:gd name="connsiteX3" fmla="*/ 45360 w 90719"/>
                  <a:gd name="connsiteY3" fmla="*/ 90720 h 90719"/>
                  <a:gd name="connsiteX4" fmla="*/ 36134 w 90719"/>
                  <a:gd name="connsiteY4" fmla="*/ 81494 h 90719"/>
                  <a:gd name="connsiteX5" fmla="*/ 72267 w 90719"/>
                  <a:gd name="connsiteY5" fmla="*/ 45360 h 90719"/>
                  <a:gd name="connsiteX6" fmla="*/ 45360 w 90719"/>
                  <a:gd name="connsiteY6" fmla="*/ 18453 h 90719"/>
                  <a:gd name="connsiteX7" fmla="*/ 9226 w 90719"/>
                  <a:gd name="connsiteY7" fmla="*/ 54586 h 90719"/>
                  <a:gd name="connsiteX8" fmla="*/ 0 w 90719"/>
                  <a:gd name="connsiteY8" fmla="*/ 45360 h 9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719" h="90719">
                    <a:moveTo>
                      <a:pt x="0" y="45360"/>
                    </a:moveTo>
                    <a:lnTo>
                      <a:pt x="45360" y="0"/>
                    </a:lnTo>
                    <a:lnTo>
                      <a:pt x="90720" y="45360"/>
                    </a:lnTo>
                    <a:lnTo>
                      <a:pt x="45360" y="90720"/>
                    </a:lnTo>
                    <a:lnTo>
                      <a:pt x="36134" y="81494"/>
                    </a:lnTo>
                    <a:lnTo>
                      <a:pt x="72267" y="45360"/>
                    </a:lnTo>
                    <a:lnTo>
                      <a:pt x="45360" y="18453"/>
                    </a:lnTo>
                    <a:lnTo>
                      <a:pt x="9226" y="54586"/>
                    </a:lnTo>
                    <a:lnTo>
                      <a:pt x="0" y="45360"/>
                    </a:lnTo>
                    <a:close/>
                  </a:path>
                </a:pathLst>
              </a:custGeom>
              <a:solidFill>
                <a:srgbClr val="D41C1C"/>
              </a:solidFill>
              <a:ln w="3442"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4367B53A-5769-2202-A091-F80D49EA9A01}"/>
                  </a:ext>
                </a:extLst>
              </p:cNvPr>
              <p:cNvSpPr/>
              <p:nvPr/>
            </p:nvSpPr>
            <p:spPr>
              <a:xfrm>
                <a:off x="1958389" y="1881670"/>
                <a:ext cx="42541" cy="54586"/>
              </a:xfrm>
              <a:custGeom>
                <a:avLst/>
                <a:gdLst>
                  <a:gd name="connsiteX0" fmla="*/ 21271 w 42541"/>
                  <a:gd name="connsiteY0" fmla="*/ 0 h 54586"/>
                  <a:gd name="connsiteX1" fmla="*/ 12045 w 42541"/>
                  <a:gd name="connsiteY1" fmla="*/ 9226 h 54586"/>
                  <a:gd name="connsiteX2" fmla="*/ 24089 w 42541"/>
                  <a:gd name="connsiteY2" fmla="*/ 21271 h 54586"/>
                  <a:gd name="connsiteX3" fmla="*/ 0 w 42541"/>
                  <a:gd name="connsiteY3" fmla="*/ 45360 h 54586"/>
                  <a:gd name="connsiteX4" fmla="*/ 9226 w 42541"/>
                  <a:gd name="connsiteY4" fmla="*/ 54586 h 54586"/>
                  <a:gd name="connsiteX5" fmla="*/ 42542 w 42541"/>
                  <a:gd name="connsiteY5" fmla="*/ 21271 h 54586"/>
                  <a:gd name="connsiteX6" fmla="*/ 21271 w 42541"/>
                  <a:gd name="connsiteY6" fmla="*/ 0 h 5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1" h="54586">
                    <a:moveTo>
                      <a:pt x="21271" y="0"/>
                    </a:moveTo>
                    <a:lnTo>
                      <a:pt x="12045" y="9226"/>
                    </a:lnTo>
                    <a:lnTo>
                      <a:pt x="24089" y="21271"/>
                    </a:lnTo>
                    <a:lnTo>
                      <a:pt x="0" y="45360"/>
                    </a:lnTo>
                    <a:lnTo>
                      <a:pt x="9226" y="54586"/>
                    </a:lnTo>
                    <a:lnTo>
                      <a:pt x="42542" y="21271"/>
                    </a:lnTo>
                    <a:lnTo>
                      <a:pt x="21271" y="0"/>
                    </a:lnTo>
                    <a:close/>
                  </a:path>
                </a:pathLst>
              </a:custGeom>
              <a:solidFill>
                <a:srgbClr val="D41C1C"/>
              </a:solidFill>
              <a:ln w="3442"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C4C03990-82B3-5A0E-2EC7-9D128ACD6B13}"/>
                  </a:ext>
                </a:extLst>
              </p:cNvPr>
              <p:cNvSpPr/>
              <p:nvPr/>
            </p:nvSpPr>
            <p:spPr>
              <a:xfrm>
                <a:off x="1946345" y="1893811"/>
                <a:ext cx="30400" cy="30400"/>
              </a:xfrm>
              <a:custGeom>
                <a:avLst/>
                <a:gdLst>
                  <a:gd name="connsiteX0" fmla="*/ 9226 w 30400"/>
                  <a:gd name="connsiteY0" fmla="*/ 30401 h 30400"/>
                  <a:gd name="connsiteX1" fmla="*/ 0 w 30400"/>
                  <a:gd name="connsiteY1" fmla="*/ 21174 h 30400"/>
                  <a:gd name="connsiteX2" fmla="*/ 21174 w 30400"/>
                  <a:gd name="connsiteY2" fmla="*/ 0 h 30400"/>
                  <a:gd name="connsiteX3" fmla="*/ 30401 w 30400"/>
                  <a:gd name="connsiteY3" fmla="*/ 9226 h 30400"/>
                  <a:gd name="connsiteX4" fmla="*/ 9226 w 30400"/>
                  <a:gd name="connsiteY4" fmla="*/ 30401 h 3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00" h="30400">
                    <a:moveTo>
                      <a:pt x="9226" y="30401"/>
                    </a:moveTo>
                    <a:lnTo>
                      <a:pt x="0" y="21174"/>
                    </a:lnTo>
                    <a:lnTo>
                      <a:pt x="21174" y="0"/>
                    </a:lnTo>
                    <a:lnTo>
                      <a:pt x="30401" y="9226"/>
                    </a:lnTo>
                    <a:lnTo>
                      <a:pt x="9226" y="30401"/>
                    </a:lnTo>
                    <a:close/>
                  </a:path>
                </a:pathLst>
              </a:custGeom>
              <a:solidFill>
                <a:srgbClr val="D41C1C"/>
              </a:solidFill>
              <a:ln w="3442" cap="flat">
                <a:noFill/>
                <a:prstDash val="solid"/>
                <a:miter/>
              </a:ln>
            </p:spPr>
            <p:txBody>
              <a:bodyPr rtlCol="0" anchor="ctr"/>
              <a:lstStyle/>
              <a:p>
                <a:endParaRPr lang="en-US"/>
              </a:p>
            </p:txBody>
          </p:sp>
        </p:grpSp>
        <p:grpSp>
          <p:nvGrpSpPr>
            <p:cNvPr id="157" name="Group 156">
              <a:extLst>
                <a:ext uri="{FF2B5EF4-FFF2-40B4-BE49-F238E27FC236}">
                  <a16:creationId xmlns:a16="http://schemas.microsoft.com/office/drawing/2014/main" id="{C9FDBAE6-040A-D5B6-2A4C-3CABB305BEF7}"/>
                </a:ext>
              </a:extLst>
            </p:cNvPr>
            <p:cNvGrpSpPr/>
            <p:nvPr/>
          </p:nvGrpSpPr>
          <p:grpSpPr>
            <a:xfrm>
              <a:off x="4788550" y="2118157"/>
              <a:ext cx="747334" cy="151332"/>
              <a:chOff x="2106847" y="1856400"/>
              <a:chExt cx="525938" cy="106500"/>
            </a:xfrm>
          </p:grpSpPr>
          <p:sp>
            <p:nvSpPr>
              <p:cNvPr id="158" name="Freeform: Shape 157">
                <a:extLst>
                  <a:ext uri="{FF2B5EF4-FFF2-40B4-BE49-F238E27FC236}">
                    <a16:creationId xmlns:a16="http://schemas.microsoft.com/office/drawing/2014/main" id="{D53BAAB5-27AD-69EC-AC94-5CC73B87ECAC}"/>
                  </a:ext>
                </a:extLst>
              </p:cNvPr>
              <p:cNvSpPr/>
              <p:nvPr/>
            </p:nvSpPr>
            <p:spPr>
              <a:xfrm>
                <a:off x="2540526" y="1878072"/>
                <a:ext cx="92259" cy="57790"/>
              </a:xfrm>
              <a:custGeom>
                <a:avLst/>
                <a:gdLst>
                  <a:gd name="connsiteX0" fmla="*/ 68834 w 92259"/>
                  <a:gd name="connsiteY0" fmla="*/ 0 h 57790"/>
                  <a:gd name="connsiteX1" fmla="*/ 80804 w 92259"/>
                  <a:gd name="connsiteY1" fmla="*/ 2786 h 57790"/>
                  <a:gd name="connsiteX2" fmla="*/ 89162 w 92259"/>
                  <a:gd name="connsiteY2" fmla="*/ 11042 h 57790"/>
                  <a:gd name="connsiteX3" fmla="*/ 92259 w 92259"/>
                  <a:gd name="connsiteY3" fmla="*/ 24251 h 57790"/>
                  <a:gd name="connsiteX4" fmla="*/ 92259 w 92259"/>
                  <a:gd name="connsiteY4" fmla="*/ 57791 h 57790"/>
                  <a:gd name="connsiteX5" fmla="*/ 80599 w 92259"/>
                  <a:gd name="connsiteY5" fmla="*/ 57791 h 57790"/>
                  <a:gd name="connsiteX6" fmla="*/ 80599 w 92259"/>
                  <a:gd name="connsiteY6" fmla="*/ 26006 h 57790"/>
                  <a:gd name="connsiteX7" fmla="*/ 76779 w 92259"/>
                  <a:gd name="connsiteY7" fmla="*/ 14344 h 57790"/>
                  <a:gd name="connsiteX8" fmla="*/ 66355 w 92259"/>
                  <a:gd name="connsiteY8" fmla="*/ 10216 h 57790"/>
                  <a:gd name="connsiteX9" fmla="*/ 55830 w 92259"/>
                  <a:gd name="connsiteY9" fmla="*/ 14344 h 57790"/>
                  <a:gd name="connsiteX10" fmla="*/ 52010 w 92259"/>
                  <a:gd name="connsiteY10" fmla="*/ 26006 h 57790"/>
                  <a:gd name="connsiteX11" fmla="*/ 52010 w 92259"/>
                  <a:gd name="connsiteY11" fmla="*/ 57791 h 57790"/>
                  <a:gd name="connsiteX12" fmla="*/ 40350 w 92259"/>
                  <a:gd name="connsiteY12" fmla="*/ 57791 h 57790"/>
                  <a:gd name="connsiteX13" fmla="*/ 40350 w 92259"/>
                  <a:gd name="connsiteY13" fmla="*/ 26006 h 57790"/>
                  <a:gd name="connsiteX14" fmla="*/ 36534 w 92259"/>
                  <a:gd name="connsiteY14" fmla="*/ 14344 h 57790"/>
                  <a:gd name="connsiteX15" fmla="*/ 26109 w 92259"/>
                  <a:gd name="connsiteY15" fmla="*/ 10216 h 57790"/>
                  <a:gd name="connsiteX16" fmla="*/ 15584 w 92259"/>
                  <a:gd name="connsiteY16" fmla="*/ 14344 h 57790"/>
                  <a:gd name="connsiteX17" fmla="*/ 11765 w 92259"/>
                  <a:gd name="connsiteY17" fmla="*/ 26006 h 57790"/>
                  <a:gd name="connsiteX18" fmla="*/ 11765 w 92259"/>
                  <a:gd name="connsiteY18" fmla="*/ 57791 h 57790"/>
                  <a:gd name="connsiteX19" fmla="*/ 0 w 92259"/>
                  <a:gd name="connsiteY19" fmla="*/ 57791 h 57790"/>
                  <a:gd name="connsiteX20" fmla="*/ 0 w 92259"/>
                  <a:gd name="connsiteY20" fmla="*/ 929 h 57790"/>
                  <a:gd name="connsiteX21" fmla="*/ 11765 w 92259"/>
                  <a:gd name="connsiteY21" fmla="*/ 929 h 57790"/>
                  <a:gd name="connsiteX22" fmla="*/ 11765 w 92259"/>
                  <a:gd name="connsiteY22" fmla="*/ 7430 h 57790"/>
                  <a:gd name="connsiteX23" fmla="*/ 19091 w 92259"/>
                  <a:gd name="connsiteY23" fmla="*/ 1961 h 57790"/>
                  <a:gd name="connsiteX24" fmla="*/ 28585 w 92259"/>
                  <a:gd name="connsiteY24" fmla="*/ 0 h 57790"/>
                  <a:gd name="connsiteX25" fmla="*/ 40763 w 92259"/>
                  <a:gd name="connsiteY25" fmla="*/ 2889 h 57790"/>
                  <a:gd name="connsiteX26" fmla="*/ 49020 w 92259"/>
                  <a:gd name="connsiteY26" fmla="*/ 11248 h 57790"/>
                  <a:gd name="connsiteX27" fmla="*/ 57070 w 92259"/>
                  <a:gd name="connsiteY27" fmla="*/ 3096 h 57790"/>
                  <a:gd name="connsiteX28" fmla="*/ 68834 w 92259"/>
                  <a:gd name="connsiteY28" fmla="*/ 0 h 5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259" h="57790">
                    <a:moveTo>
                      <a:pt x="68834" y="0"/>
                    </a:moveTo>
                    <a:cubicBezTo>
                      <a:pt x="73303" y="0"/>
                      <a:pt x="77297" y="929"/>
                      <a:pt x="80804" y="2786"/>
                    </a:cubicBezTo>
                    <a:cubicBezTo>
                      <a:pt x="84380" y="4644"/>
                      <a:pt x="87169" y="7396"/>
                      <a:pt x="89162" y="11042"/>
                    </a:cubicBezTo>
                    <a:cubicBezTo>
                      <a:pt x="91228" y="14688"/>
                      <a:pt x="92259" y="19092"/>
                      <a:pt x="92259" y="24251"/>
                    </a:cubicBezTo>
                    <a:lnTo>
                      <a:pt x="92259" y="57791"/>
                    </a:lnTo>
                    <a:lnTo>
                      <a:pt x="80599" y="57791"/>
                    </a:lnTo>
                    <a:lnTo>
                      <a:pt x="80599" y="26006"/>
                    </a:lnTo>
                    <a:cubicBezTo>
                      <a:pt x="80599" y="20915"/>
                      <a:pt x="79324" y="17028"/>
                      <a:pt x="76779" y="14344"/>
                    </a:cubicBezTo>
                    <a:cubicBezTo>
                      <a:pt x="74234" y="11592"/>
                      <a:pt x="70758" y="10216"/>
                      <a:pt x="66355" y="10216"/>
                    </a:cubicBezTo>
                    <a:cubicBezTo>
                      <a:pt x="61952" y="10216"/>
                      <a:pt x="58445" y="11592"/>
                      <a:pt x="55830" y="14344"/>
                    </a:cubicBezTo>
                    <a:cubicBezTo>
                      <a:pt x="53285" y="17028"/>
                      <a:pt x="52010" y="20915"/>
                      <a:pt x="52010" y="26006"/>
                    </a:cubicBezTo>
                    <a:lnTo>
                      <a:pt x="52010" y="57791"/>
                    </a:lnTo>
                    <a:lnTo>
                      <a:pt x="40350" y="57791"/>
                    </a:lnTo>
                    <a:lnTo>
                      <a:pt x="40350" y="26006"/>
                    </a:lnTo>
                    <a:cubicBezTo>
                      <a:pt x="40350" y="20915"/>
                      <a:pt x="39079" y="17028"/>
                      <a:pt x="36534" y="14344"/>
                    </a:cubicBezTo>
                    <a:cubicBezTo>
                      <a:pt x="33988" y="11592"/>
                      <a:pt x="30512" y="10216"/>
                      <a:pt x="26109" y="10216"/>
                    </a:cubicBezTo>
                    <a:cubicBezTo>
                      <a:pt x="21706" y="10216"/>
                      <a:pt x="18199" y="11592"/>
                      <a:pt x="15584" y="14344"/>
                    </a:cubicBezTo>
                    <a:cubicBezTo>
                      <a:pt x="13039" y="17028"/>
                      <a:pt x="11765" y="20915"/>
                      <a:pt x="11765" y="26006"/>
                    </a:cubicBezTo>
                    <a:lnTo>
                      <a:pt x="11765" y="57791"/>
                    </a:lnTo>
                    <a:lnTo>
                      <a:pt x="0" y="57791"/>
                    </a:lnTo>
                    <a:lnTo>
                      <a:pt x="0" y="929"/>
                    </a:lnTo>
                    <a:lnTo>
                      <a:pt x="11765" y="929"/>
                    </a:lnTo>
                    <a:lnTo>
                      <a:pt x="11765" y="7430"/>
                    </a:lnTo>
                    <a:cubicBezTo>
                      <a:pt x="13692" y="5091"/>
                      <a:pt x="16133" y="3268"/>
                      <a:pt x="19091" y="1961"/>
                    </a:cubicBezTo>
                    <a:cubicBezTo>
                      <a:pt x="22050" y="654"/>
                      <a:pt x="25213" y="0"/>
                      <a:pt x="28585" y="0"/>
                    </a:cubicBezTo>
                    <a:cubicBezTo>
                      <a:pt x="33127" y="0"/>
                      <a:pt x="37186" y="963"/>
                      <a:pt x="40763" y="2889"/>
                    </a:cubicBezTo>
                    <a:cubicBezTo>
                      <a:pt x="44340" y="4816"/>
                      <a:pt x="47093" y="7602"/>
                      <a:pt x="49020" y="11248"/>
                    </a:cubicBezTo>
                    <a:cubicBezTo>
                      <a:pt x="50739" y="7808"/>
                      <a:pt x="53423" y="5091"/>
                      <a:pt x="57070" y="3096"/>
                    </a:cubicBezTo>
                    <a:cubicBezTo>
                      <a:pt x="60716" y="1032"/>
                      <a:pt x="64636" y="0"/>
                      <a:pt x="68834" y="0"/>
                    </a:cubicBezTo>
                    <a:close/>
                  </a:path>
                </a:pathLst>
              </a:custGeom>
              <a:solidFill>
                <a:srgbClr val="2E0707"/>
              </a:solidFill>
              <a:ln w="3442"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990D47E5-824E-80C5-225D-CF00DF898C65}"/>
                  </a:ext>
                </a:extLst>
              </p:cNvPr>
              <p:cNvSpPr/>
              <p:nvPr/>
            </p:nvSpPr>
            <p:spPr>
              <a:xfrm>
                <a:off x="2476605" y="1879000"/>
                <a:ext cx="52010" cy="57687"/>
              </a:xfrm>
              <a:custGeom>
                <a:avLst/>
                <a:gdLst>
                  <a:gd name="connsiteX0" fmla="*/ 52010 w 52010"/>
                  <a:gd name="connsiteY0" fmla="*/ 0 h 57687"/>
                  <a:gd name="connsiteX1" fmla="*/ 52010 w 52010"/>
                  <a:gd name="connsiteY1" fmla="*/ 56862 h 57687"/>
                  <a:gd name="connsiteX2" fmla="*/ 40246 w 52010"/>
                  <a:gd name="connsiteY2" fmla="*/ 56862 h 57687"/>
                  <a:gd name="connsiteX3" fmla="*/ 40246 w 52010"/>
                  <a:gd name="connsiteY3" fmla="*/ 50154 h 57687"/>
                  <a:gd name="connsiteX4" fmla="*/ 32919 w 52010"/>
                  <a:gd name="connsiteY4" fmla="*/ 55727 h 57687"/>
                  <a:gd name="connsiteX5" fmla="*/ 23425 w 52010"/>
                  <a:gd name="connsiteY5" fmla="*/ 57687 h 57687"/>
                  <a:gd name="connsiteX6" fmla="*/ 11351 w 52010"/>
                  <a:gd name="connsiteY6" fmla="*/ 54901 h 57687"/>
                  <a:gd name="connsiteX7" fmla="*/ 2993 w 52010"/>
                  <a:gd name="connsiteY7" fmla="*/ 46645 h 57687"/>
                  <a:gd name="connsiteX8" fmla="*/ 0 w 52010"/>
                  <a:gd name="connsiteY8" fmla="*/ 33436 h 57687"/>
                  <a:gd name="connsiteX9" fmla="*/ 0 w 52010"/>
                  <a:gd name="connsiteY9" fmla="*/ 0 h 57687"/>
                  <a:gd name="connsiteX10" fmla="*/ 11660 w 52010"/>
                  <a:gd name="connsiteY10" fmla="*/ 0 h 57687"/>
                  <a:gd name="connsiteX11" fmla="*/ 11660 w 52010"/>
                  <a:gd name="connsiteY11" fmla="*/ 31682 h 57687"/>
                  <a:gd name="connsiteX12" fmla="*/ 15480 w 52010"/>
                  <a:gd name="connsiteY12" fmla="*/ 43446 h 57687"/>
                  <a:gd name="connsiteX13" fmla="*/ 25901 w 52010"/>
                  <a:gd name="connsiteY13" fmla="*/ 47471 h 57687"/>
                  <a:gd name="connsiteX14" fmla="*/ 36325 w 52010"/>
                  <a:gd name="connsiteY14" fmla="*/ 43446 h 57687"/>
                  <a:gd name="connsiteX15" fmla="*/ 40246 w 52010"/>
                  <a:gd name="connsiteY15" fmla="*/ 31682 h 57687"/>
                  <a:gd name="connsiteX16" fmla="*/ 40246 w 52010"/>
                  <a:gd name="connsiteY16" fmla="*/ 0 h 57687"/>
                  <a:gd name="connsiteX17" fmla="*/ 52010 w 52010"/>
                  <a:gd name="connsiteY17" fmla="*/ 0 h 5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10" h="57687">
                    <a:moveTo>
                      <a:pt x="52010" y="0"/>
                    </a:moveTo>
                    <a:lnTo>
                      <a:pt x="52010" y="56862"/>
                    </a:lnTo>
                    <a:lnTo>
                      <a:pt x="40246" y="56862"/>
                    </a:lnTo>
                    <a:lnTo>
                      <a:pt x="40246" y="50154"/>
                    </a:lnTo>
                    <a:cubicBezTo>
                      <a:pt x="38388" y="52493"/>
                      <a:pt x="35947" y="54351"/>
                      <a:pt x="32919" y="55727"/>
                    </a:cubicBezTo>
                    <a:cubicBezTo>
                      <a:pt x="29960" y="57034"/>
                      <a:pt x="26797" y="57687"/>
                      <a:pt x="23425" y="57687"/>
                    </a:cubicBezTo>
                    <a:cubicBezTo>
                      <a:pt x="18953" y="57687"/>
                      <a:pt x="14928" y="56759"/>
                      <a:pt x="11351" y="54901"/>
                    </a:cubicBezTo>
                    <a:cubicBezTo>
                      <a:pt x="7841" y="53043"/>
                      <a:pt x="5056" y="50291"/>
                      <a:pt x="2993" y="46645"/>
                    </a:cubicBezTo>
                    <a:cubicBezTo>
                      <a:pt x="997" y="42999"/>
                      <a:pt x="0" y="38596"/>
                      <a:pt x="0" y="33436"/>
                    </a:cubicBezTo>
                    <a:lnTo>
                      <a:pt x="0" y="0"/>
                    </a:lnTo>
                    <a:lnTo>
                      <a:pt x="11660" y="0"/>
                    </a:lnTo>
                    <a:lnTo>
                      <a:pt x="11660" y="31682"/>
                    </a:lnTo>
                    <a:cubicBezTo>
                      <a:pt x="11660" y="36773"/>
                      <a:pt x="12935" y="40694"/>
                      <a:pt x="15480" y="43446"/>
                    </a:cubicBezTo>
                    <a:cubicBezTo>
                      <a:pt x="18025" y="46129"/>
                      <a:pt x="21498" y="47471"/>
                      <a:pt x="25901" y="47471"/>
                    </a:cubicBezTo>
                    <a:cubicBezTo>
                      <a:pt x="30304" y="47471"/>
                      <a:pt x="33780" y="46129"/>
                      <a:pt x="36325" y="43446"/>
                    </a:cubicBezTo>
                    <a:cubicBezTo>
                      <a:pt x="38940" y="40694"/>
                      <a:pt x="40246" y="36773"/>
                      <a:pt x="40246" y="31682"/>
                    </a:cubicBezTo>
                    <a:lnTo>
                      <a:pt x="40246" y="0"/>
                    </a:lnTo>
                    <a:lnTo>
                      <a:pt x="52010" y="0"/>
                    </a:lnTo>
                    <a:close/>
                  </a:path>
                </a:pathLst>
              </a:custGeom>
              <a:solidFill>
                <a:srgbClr val="2E0707"/>
              </a:solidFill>
              <a:ln w="3442"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B6B7522-9285-ECA2-9F29-2455CD36C3AB}"/>
                  </a:ext>
                </a:extLst>
              </p:cNvPr>
              <p:cNvSpPr/>
              <p:nvPr/>
            </p:nvSpPr>
            <p:spPr>
              <a:xfrm>
                <a:off x="2422512" y="1878072"/>
                <a:ext cx="45509" cy="58719"/>
              </a:xfrm>
              <a:custGeom>
                <a:avLst/>
                <a:gdLst>
                  <a:gd name="connsiteX0" fmla="*/ 23734 w 45509"/>
                  <a:gd name="connsiteY0" fmla="*/ 58719 h 58719"/>
                  <a:gd name="connsiteX1" fmla="*/ 11660 w 45509"/>
                  <a:gd name="connsiteY1" fmla="*/ 56346 h 58719"/>
                  <a:gd name="connsiteX2" fmla="*/ 3302 w 45509"/>
                  <a:gd name="connsiteY2" fmla="*/ 49741 h 58719"/>
                  <a:gd name="connsiteX3" fmla="*/ 0 w 45509"/>
                  <a:gd name="connsiteY3" fmla="*/ 40350 h 58719"/>
                  <a:gd name="connsiteX4" fmla="*/ 12178 w 45509"/>
                  <a:gd name="connsiteY4" fmla="*/ 40350 h 58719"/>
                  <a:gd name="connsiteX5" fmla="*/ 15581 w 45509"/>
                  <a:gd name="connsiteY5" fmla="*/ 46439 h 58719"/>
                  <a:gd name="connsiteX6" fmla="*/ 23529 w 45509"/>
                  <a:gd name="connsiteY6" fmla="*/ 48812 h 58719"/>
                  <a:gd name="connsiteX7" fmla="*/ 31165 w 45509"/>
                  <a:gd name="connsiteY7" fmla="*/ 46955 h 58719"/>
                  <a:gd name="connsiteX8" fmla="*/ 33950 w 45509"/>
                  <a:gd name="connsiteY8" fmla="*/ 42001 h 58719"/>
                  <a:gd name="connsiteX9" fmla="*/ 30856 w 45509"/>
                  <a:gd name="connsiteY9" fmla="*/ 37254 h 58719"/>
                  <a:gd name="connsiteX10" fmla="*/ 21258 w 45509"/>
                  <a:gd name="connsiteY10" fmla="*/ 33849 h 58719"/>
                  <a:gd name="connsiteX11" fmla="*/ 10834 w 45509"/>
                  <a:gd name="connsiteY11" fmla="*/ 30443 h 58719"/>
                  <a:gd name="connsiteX12" fmla="*/ 3816 w 45509"/>
                  <a:gd name="connsiteY12" fmla="*/ 25386 h 58719"/>
                  <a:gd name="connsiteX13" fmla="*/ 927 w 45509"/>
                  <a:gd name="connsiteY13" fmla="*/ 16408 h 58719"/>
                  <a:gd name="connsiteX14" fmla="*/ 3611 w 45509"/>
                  <a:gd name="connsiteY14" fmla="*/ 8153 h 58719"/>
                  <a:gd name="connsiteX15" fmla="*/ 11247 w 45509"/>
                  <a:gd name="connsiteY15" fmla="*/ 2167 h 58719"/>
                  <a:gd name="connsiteX16" fmla="*/ 22807 w 45509"/>
                  <a:gd name="connsiteY16" fmla="*/ 0 h 58719"/>
                  <a:gd name="connsiteX17" fmla="*/ 38388 w 45509"/>
                  <a:gd name="connsiteY17" fmla="*/ 4953 h 58719"/>
                  <a:gd name="connsiteX18" fmla="*/ 44788 w 45509"/>
                  <a:gd name="connsiteY18" fmla="*/ 18266 h 58719"/>
                  <a:gd name="connsiteX19" fmla="*/ 33023 w 45509"/>
                  <a:gd name="connsiteY19" fmla="*/ 18266 h 58719"/>
                  <a:gd name="connsiteX20" fmla="*/ 29926 w 45509"/>
                  <a:gd name="connsiteY20" fmla="*/ 12177 h 58719"/>
                  <a:gd name="connsiteX21" fmla="*/ 22394 w 45509"/>
                  <a:gd name="connsiteY21" fmla="*/ 9907 h 58719"/>
                  <a:gd name="connsiteX22" fmla="*/ 15272 w 45509"/>
                  <a:gd name="connsiteY22" fmla="*/ 11661 h 58719"/>
                  <a:gd name="connsiteX23" fmla="*/ 12796 w 45509"/>
                  <a:gd name="connsiteY23" fmla="*/ 16305 h 58719"/>
                  <a:gd name="connsiteX24" fmla="*/ 14445 w 45509"/>
                  <a:gd name="connsiteY24" fmla="*/ 20124 h 58719"/>
                  <a:gd name="connsiteX25" fmla="*/ 18470 w 45509"/>
                  <a:gd name="connsiteY25" fmla="*/ 22600 h 58719"/>
                  <a:gd name="connsiteX26" fmla="*/ 25488 w 45509"/>
                  <a:gd name="connsiteY26" fmla="*/ 24767 h 58719"/>
                  <a:gd name="connsiteX27" fmla="*/ 35603 w 45509"/>
                  <a:gd name="connsiteY27" fmla="*/ 28173 h 58719"/>
                  <a:gd name="connsiteX28" fmla="*/ 42517 w 45509"/>
                  <a:gd name="connsiteY28" fmla="*/ 33126 h 58719"/>
                  <a:gd name="connsiteX29" fmla="*/ 45510 w 45509"/>
                  <a:gd name="connsiteY29" fmla="*/ 41898 h 58719"/>
                  <a:gd name="connsiteX30" fmla="*/ 42826 w 45509"/>
                  <a:gd name="connsiteY30" fmla="*/ 50567 h 58719"/>
                  <a:gd name="connsiteX31" fmla="*/ 35190 w 45509"/>
                  <a:gd name="connsiteY31" fmla="*/ 56552 h 58719"/>
                  <a:gd name="connsiteX32" fmla="*/ 23734 w 45509"/>
                  <a:gd name="connsiteY32" fmla="*/ 58719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509" h="58719">
                    <a:moveTo>
                      <a:pt x="23734" y="58719"/>
                    </a:moveTo>
                    <a:cubicBezTo>
                      <a:pt x="19262" y="58719"/>
                      <a:pt x="15237" y="57928"/>
                      <a:pt x="11660" y="56346"/>
                    </a:cubicBezTo>
                    <a:cubicBezTo>
                      <a:pt x="8150" y="54695"/>
                      <a:pt x="5365" y="52493"/>
                      <a:pt x="3302" y="49741"/>
                    </a:cubicBezTo>
                    <a:cubicBezTo>
                      <a:pt x="1236" y="46920"/>
                      <a:pt x="135" y="43790"/>
                      <a:pt x="0" y="40350"/>
                    </a:cubicBezTo>
                    <a:lnTo>
                      <a:pt x="12178" y="40350"/>
                    </a:lnTo>
                    <a:cubicBezTo>
                      <a:pt x="12383" y="42758"/>
                      <a:pt x="13518" y="44788"/>
                      <a:pt x="15581" y="46439"/>
                    </a:cubicBezTo>
                    <a:cubicBezTo>
                      <a:pt x="17713" y="48021"/>
                      <a:pt x="20362" y="48812"/>
                      <a:pt x="23529" y="48812"/>
                    </a:cubicBezTo>
                    <a:cubicBezTo>
                      <a:pt x="26832" y="48812"/>
                      <a:pt x="29377" y="48193"/>
                      <a:pt x="31165" y="46955"/>
                    </a:cubicBezTo>
                    <a:cubicBezTo>
                      <a:pt x="33023" y="45648"/>
                      <a:pt x="33950" y="43996"/>
                      <a:pt x="33950" y="42001"/>
                    </a:cubicBezTo>
                    <a:cubicBezTo>
                      <a:pt x="33950" y="39869"/>
                      <a:pt x="32919" y="38286"/>
                      <a:pt x="30856" y="37254"/>
                    </a:cubicBezTo>
                    <a:cubicBezTo>
                      <a:pt x="28859" y="36222"/>
                      <a:pt x="25661" y="35087"/>
                      <a:pt x="21258" y="33849"/>
                    </a:cubicBezTo>
                    <a:cubicBezTo>
                      <a:pt x="16991" y="32679"/>
                      <a:pt x="13518" y="31544"/>
                      <a:pt x="10834" y="30443"/>
                    </a:cubicBezTo>
                    <a:cubicBezTo>
                      <a:pt x="8150" y="29343"/>
                      <a:pt x="5813" y="27657"/>
                      <a:pt x="3816" y="25386"/>
                    </a:cubicBezTo>
                    <a:cubicBezTo>
                      <a:pt x="1893" y="23116"/>
                      <a:pt x="927" y="20124"/>
                      <a:pt x="927" y="16408"/>
                    </a:cubicBezTo>
                    <a:cubicBezTo>
                      <a:pt x="927" y="13381"/>
                      <a:pt x="1823" y="10629"/>
                      <a:pt x="3611" y="8153"/>
                    </a:cubicBezTo>
                    <a:cubicBezTo>
                      <a:pt x="5400" y="5607"/>
                      <a:pt x="7945" y="3612"/>
                      <a:pt x="11247" y="2167"/>
                    </a:cubicBezTo>
                    <a:cubicBezTo>
                      <a:pt x="14619" y="722"/>
                      <a:pt x="18470" y="0"/>
                      <a:pt x="22807" y="0"/>
                    </a:cubicBezTo>
                    <a:cubicBezTo>
                      <a:pt x="29273" y="0"/>
                      <a:pt x="34467" y="1651"/>
                      <a:pt x="38388" y="4953"/>
                    </a:cubicBezTo>
                    <a:cubicBezTo>
                      <a:pt x="42378" y="8187"/>
                      <a:pt x="44510" y="12624"/>
                      <a:pt x="44788" y="18266"/>
                    </a:cubicBezTo>
                    <a:lnTo>
                      <a:pt x="33023" y="18266"/>
                    </a:lnTo>
                    <a:cubicBezTo>
                      <a:pt x="32815" y="15720"/>
                      <a:pt x="31783" y="13691"/>
                      <a:pt x="29926" y="12177"/>
                    </a:cubicBezTo>
                    <a:cubicBezTo>
                      <a:pt x="28068" y="10664"/>
                      <a:pt x="25557" y="9907"/>
                      <a:pt x="22394" y="9907"/>
                    </a:cubicBezTo>
                    <a:cubicBezTo>
                      <a:pt x="19296" y="9907"/>
                      <a:pt x="16925" y="10492"/>
                      <a:pt x="15272" y="11661"/>
                    </a:cubicBezTo>
                    <a:cubicBezTo>
                      <a:pt x="13622" y="12831"/>
                      <a:pt x="12796" y="14379"/>
                      <a:pt x="12796" y="16305"/>
                    </a:cubicBezTo>
                    <a:cubicBezTo>
                      <a:pt x="12796" y="17819"/>
                      <a:pt x="13345" y="19092"/>
                      <a:pt x="14445" y="20124"/>
                    </a:cubicBezTo>
                    <a:cubicBezTo>
                      <a:pt x="15546" y="21155"/>
                      <a:pt x="16890" y="21981"/>
                      <a:pt x="18470" y="22600"/>
                    </a:cubicBezTo>
                    <a:cubicBezTo>
                      <a:pt x="20053" y="23150"/>
                      <a:pt x="22394" y="23873"/>
                      <a:pt x="25488" y="24767"/>
                    </a:cubicBezTo>
                    <a:cubicBezTo>
                      <a:pt x="29616" y="25868"/>
                      <a:pt x="32988" y="27003"/>
                      <a:pt x="35603" y="28173"/>
                    </a:cubicBezTo>
                    <a:cubicBezTo>
                      <a:pt x="38284" y="29273"/>
                      <a:pt x="40589" y="30925"/>
                      <a:pt x="42517" y="33126"/>
                    </a:cubicBezTo>
                    <a:cubicBezTo>
                      <a:pt x="44444" y="35328"/>
                      <a:pt x="45440" y="38252"/>
                      <a:pt x="45510" y="41898"/>
                    </a:cubicBezTo>
                    <a:cubicBezTo>
                      <a:pt x="45510" y="45132"/>
                      <a:pt x="44614" y="48021"/>
                      <a:pt x="42826" y="50567"/>
                    </a:cubicBezTo>
                    <a:cubicBezTo>
                      <a:pt x="41037" y="53112"/>
                      <a:pt x="38492" y="55107"/>
                      <a:pt x="35190" y="56552"/>
                    </a:cubicBezTo>
                    <a:cubicBezTo>
                      <a:pt x="31957" y="57997"/>
                      <a:pt x="28137" y="58719"/>
                      <a:pt x="23734" y="58719"/>
                    </a:cubicBezTo>
                    <a:close/>
                  </a:path>
                </a:pathLst>
              </a:custGeom>
              <a:solidFill>
                <a:srgbClr val="2E0707"/>
              </a:solidFill>
              <a:ln w="3442"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CB8D2F43-C497-1593-513E-944D6F0DB2FD}"/>
                  </a:ext>
                </a:extLst>
              </p:cNvPr>
              <p:cNvSpPr/>
              <p:nvPr/>
            </p:nvSpPr>
            <p:spPr>
              <a:xfrm>
                <a:off x="2359279" y="1878072"/>
                <a:ext cx="58305" cy="84828"/>
              </a:xfrm>
              <a:custGeom>
                <a:avLst/>
                <a:gdLst>
                  <a:gd name="connsiteX0" fmla="*/ 11765 w 58305"/>
                  <a:gd name="connsiteY0" fmla="*/ 9288 h 84828"/>
                  <a:gd name="connsiteX1" fmla="*/ 19918 w 58305"/>
                  <a:gd name="connsiteY1" fmla="*/ 2683 h 84828"/>
                  <a:gd name="connsiteX2" fmla="*/ 31578 w 58305"/>
                  <a:gd name="connsiteY2" fmla="*/ 0 h 84828"/>
                  <a:gd name="connsiteX3" fmla="*/ 45097 w 58305"/>
                  <a:gd name="connsiteY3" fmla="*/ 3715 h 84828"/>
                  <a:gd name="connsiteX4" fmla="*/ 54799 w 58305"/>
                  <a:gd name="connsiteY4" fmla="*/ 13931 h 84828"/>
                  <a:gd name="connsiteX5" fmla="*/ 58306 w 58305"/>
                  <a:gd name="connsiteY5" fmla="*/ 29102 h 84828"/>
                  <a:gd name="connsiteX6" fmla="*/ 54799 w 58305"/>
                  <a:gd name="connsiteY6" fmla="*/ 44478 h 84828"/>
                  <a:gd name="connsiteX7" fmla="*/ 45097 w 58305"/>
                  <a:gd name="connsiteY7" fmla="*/ 55004 h 84828"/>
                  <a:gd name="connsiteX8" fmla="*/ 31578 w 58305"/>
                  <a:gd name="connsiteY8" fmla="*/ 58719 h 84828"/>
                  <a:gd name="connsiteX9" fmla="*/ 20019 w 58305"/>
                  <a:gd name="connsiteY9" fmla="*/ 56139 h 84828"/>
                  <a:gd name="connsiteX10" fmla="*/ 11765 w 58305"/>
                  <a:gd name="connsiteY10" fmla="*/ 49535 h 84828"/>
                  <a:gd name="connsiteX11" fmla="*/ 11765 w 58305"/>
                  <a:gd name="connsiteY11" fmla="*/ 84828 h 84828"/>
                  <a:gd name="connsiteX12" fmla="*/ 0 w 58305"/>
                  <a:gd name="connsiteY12" fmla="*/ 84828 h 84828"/>
                  <a:gd name="connsiteX13" fmla="*/ 0 w 58305"/>
                  <a:gd name="connsiteY13" fmla="*/ 929 h 84828"/>
                  <a:gd name="connsiteX14" fmla="*/ 11765 w 58305"/>
                  <a:gd name="connsiteY14" fmla="*/ 929 h 84828"/>
                  <a:gd name="connsiteX15" fmla="*/ 11765 w 58305"/>
                  <a:gd name="connsiteY15" fmla="*/ 9288 h 84828"/>
                  <a:gd name="connsiteX16" fmla="*/ 46336 w 58305"/>
                  <a:gd name="connsiteY16" fmla="*/ 29102 h 84828"/>
                  <a:gd name="connsiteX17" fmla="*/ 43857 w 58305"/>
                  <a:gd name="connsiteY17" fmla="*/ 18988 h 84828"/>
                  <a:gd name="connsiteX18" fmla="*/ 37461 w 58305"/>
                  <a:gd name="connsiteY18" fmla="*/ 12487 h 84828"/>
                  <a:gd name="connsiteX19" fmla="*/ 28998 w 58305"/>
                  <a:gd name="connsiteY19" fmla="*/ 10216 h 84828"/>
                  <a:gd name="connsiteX20" fmla="*/ 20536 w 58305"/>
                  <a:gd name="connsiteY20" fmla="*/ 12487 h 84828"/>
                  <a:gd name="connsiteX21" fmla="*/ 14136 w 58305"/>
                  <a:gd name="connsiteY21" fmla="*/ 19092 h 84828"/>
                  <a:gd name="connsiteX22" fmla="*/ 11765 w 58305"/>
                  <a:gd name="connsiteY22" fmla="*/ 29308 h 84828"/>
                  <a:gd name="connsiteX23" fmla="*/ 14136 w 58305"/>
                  <a:gd name="connsiteY23" fmla="*/ 39628 h 84828"/>
                  <a:gd name="connsiteX24" fmla="*/ 20536 w 58305"/>
                  <a:gd name="connsiteY24" fmla="*/ 46233 h 84828"/>
                  <a:gd name="connsiteX25" fmla="*/ 28998 w 58305"/>
                  <a:gd name="connsiteY25" fmla="*/ 48503 h 84828"/>
                  <a:gd name="connsiteX26" fmla="*/ 37461 w 58305"/>
                  <a:gd name="connsiteY26" fmla="*/ 46233 h 84828"/>
                  <a:gd name="connsiteX27" fmla="*/ 43857 w 58305"/>
                  <a:gd name="connsiteY27" fmla="*/ 39421 h 84828"/>
                  <a:gd name="connsiteX28" fmla="*/ 46336 w 58305"/>
                  <a:gd name="connsiteY28" fmla="*/ 29102 h 8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305" h="84828">
                    <a:moveTo>
                      <a:pt x="11765" y="9288"/>
                    </a:moveTo>
                    <a:cubicBezTo>
                      <a:pt x="13758" y="6673"/>
                      <a:pt x="16477" y="4472"/>
                      <a:pt x="19918" y="2683"/>
                    </a:cubicBezTo>
                    <a:cubicBezTo>
                      <a:pt x="23356" y="894"/>
                      <a:pt x="27245" y="0"/>
                      <a:pt x="31578" y="0"/>
                    </a:cubicBezTo>
                    <a:cubicBezTo>
                      <a:pt x="36530" y="0"/>
                      <a:pt x="41037" y="1238"/>
                      <a:pt x="45097" y="3715"/>
                    </a:cubicBezTo>
                    <a:cubicBezTo>
                      <a:pt x="49225" y="6123"/>
                      <a:pt x="52458" y="9528"/>
                      <a:pt x="54799" y="13931"/>
                    </a:cubicBezTo>
                    <a:cubicBezTo>
                      <a:pt x="57136" y="18335"/>
                      <a:pt x="58306" y="23391"/>
                      <a:pt x="58306" y="29102"/>
                    </a:cubicBezTo>
                    <a:cubicBezTo>
                      <a:pt x="58306" y="34812"/>
                      <a:pt x="57136" y="39937"/>
                      <a:pt x="54799" y="44478"/>
                    </a:cubicBezTo>
                    <a:cubicBezTo>
                      <a:pt x="52458" y="48950"/>
                      <a:pt x="49225" y="52459"/>
                      <a:pt x="45097" y="55004"/>
                    </a:cubicBezTo>
                    <a:cubicBezTo>
                      <a:pt x="41037" y="57481"/>
                      <a:pt x="36530" y="58719"/>
                      <a:pt x="31578" y="58719"/>
                    </a:cubicBezTo>
                    <a:cubicBezTo>
                      <a:pt x="27245" y="58719"/>
                      <a:pt x="23390" y="57859"/>
                      <a:pt x="20019" y="56139"/>
                    </a:cubicBezTo>
                    <a:cubicBezTo>
                      <a:pt x="16647" y="54351"/>
                      <a:pt x="13897" y="52149"/>
                      <a:pt x="11765" y="49535"/>
                    </a:cubicBezTo>
                    <a:lnTo>
                      <a:pt x="11765" y="84828"/>
                    </a:lnTo>
                    <a:lnTo>
                      <a:pt x="0" y="84828"/>
                    </a:lnTo>
                    <a:lnTo>
                      <a:pt x="0" y="929"/>
                    </a:lnTo>
                    <a:lnTo>
                      <a:pt x="11765" y="929"/>
                    </a:lnTo>
                    <a:lnTo>
                      <a:pt x="11765" y="9288"/>
                    </a:lnTo>
                    <a:close/>
                    <a:moveTo>
                      <a:pt x="46336" y="29102"/>
                    </a:moveTo>
                    <a:cubicBezTo>
                      <a:pt x="46336" y="25180"/>
                      <a:pt x="45510" y="21809"/>
                      <a:pt x="43857" y="18988"/>
                    </a:cubicBezTo>
                    <a:cubicBezTo>
                      <a:pt x="42277" y="16099"/>
                      <a:pt x="40145" y="13931"/>
                      <a:pt x="37461" y="12487"/>
                    </a:cubicBezTo>
                    <a:cubicBezTo>
                      <a:pt x="34846" y="10973"/>
                      <a:pt x="32026" y="10216"/>
                      <a:pt x="28998" y="10216"/>
                    </a:cubicBezTo>
                    <a:cubicBezTo>
                      <a:pt x="26040" y="10216"/>
                      <a:pt x="23220" y="10973"/>
                      <a:pt x="20536" y="12487"/>
                    </a:cubicBezTo>
                    <a:cubicBezTo>
                      <a:pt x="17921" y="14000"/>
                      <a:pt x="15789" y="16202"/>
                      <a:pt x="14136" y="19092"/>
                    </a:cubicBezTo>
                    <a:cubicBezTo>
                      <a:pt x="12556" y="21981"/>
                      <a:pt x="11765" y="25386"/>
                      <a:pt x="11765" y="29308"/>
                    </a:cubicBezTo>
                    <a:cubicBezTo>
                      <a:pt x="11765" y="33230"/>
                      <a:pt x="12556" y="36669"/>
                      <a:pt x="14136" y="39628"/>
                    </a:cubicBezTo>
                    <a:cubicBezTo>
                      <a:pt x="15789" y="42517"/>
                      <a:pt x="17921" y="44719"/>
                      <a:pt x="20536" y="46233"/>
                    </a:cubicBezTo>
                    <a:cubicBezTo>
                      <a:pt x="23220" y="47746"/>
                      <a:pt x="26040" y="48503"/>
                      <a:pt x="28998" y="48503"/>
                    </a:cubicBezTo>
                    <a:cubicBezTo>
                      <a:pt x="32026" y="48503"/>
                      <a:pt x="34846" y="47746"/>
                      <a:pt x="37461" y="46233"/>
                    </a:cubicBezTo>
                    <a:cubicBezTo>
                      <a:pt x="40145" y="44650"/>
                      <a:pt x="42277" y="42380"/>
                      <a:pt x="43857" y="39421"/>
                    </a:cubicBezTo>
                    <a:cubicBezTo>
                      <a:pt x="45510" y="36463"/>
                      <a:pt x="46336" y="33023"/>
                      <a:pt x="46336" y="29102"/>
                    </a:cubicBezTo>
                    <a:close/>
                  </a:path>
                </a:pathLst>
              </a:custGeom>
              <a:solidFill>
                <a:srgbClr val="2E0707"/>
              </a:solidFill>
              <a:ln w="3442"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C7DE65FB-D0DB-9EED-D1F8-4EC2B2D250EE}"/>
                  </a:ext>
                </a:extLst>
              </p:cNvPr>
              <p:cNvSpPr/>
              <p:nvPr/>
            </p:nvSpPr>
            <p:spPr>
              <a:xfrm>
                <a:off x="2334131" y="1856400"/>
                <a:ext cx="14962" cy="79462"/>
              </a:xfrm>
              <a:custGeom>
                <a:avLst/>
                <a:gdLst>
                  <a:gd name="connsiteX0" fmla="*/ 7535 w 14962"/>
                  <a:gd name="connsiteY0" fmla="*/ 15067 h 79462"/>
                  <a:gd name="connsiteX1" fmla="*/ 2167 w 14962"/>
                  <a:gd name="connsiteY1" fmla="*/ 12900 h 79462"/>
                  <a:gd name="connsiteX2" fmla="*/ 0 w 14962"/>
                  <a:gd name="connsiteY2" fmla="*/ 7533 h 79462"/>
                  <a:gd name="connsiteX3" fmla="*/ 2167 w 14962"/>
                  <a:gd name="connsiteY3" fmla="*/ 2167 h 79462"/>
                  <a:gd name="connsiteX4" fmla="*/ 7535 w 14962"/>
                  <a:gd name="connsiteY4" fmla="*/ 0 h 79462"/>
                  <a:gd name="connsiteX5" fmla="*/ 12796 w 14962"/>
                  <a:gd name="connsiteY5" fmla="*/ 2167 h 79462"/>
                  <a:gd name="connsiteX6" fmla="*/ 14963 w 14962"/>
                  <a:gd name="connsiteY6" fmla="*/ 7533 h 79462"/>
                  <a:gd name="connsiteX7" fmla="*/ 12796 w 14962"/>
                  <a:gd name="connsiteY7" fmla="*/ 12900 h 79462"/>
                  <a:gd name="connsiteX8" fmla="*/ 7535 w 14962"/>
                  <a:gd name="connsiteY8" fmla="*/ 15067 h 79462"/>
                  <a:gd name="connsiteX9" fmla="*/ 13313 w 14962"/>
                  <a:gd name="connsiteY9" fmla="*/ 22600 h 79462"/>
                  <a:gd name="connsiteX10" fmla="*/ 13313 w 14962"/>
                  <a:gd name="connsiteY10" fmla="*/ 79462 h 79462"/>
                  <a:gd name="connsiteX11" fmla="*/ 1549 w 14962"/>
                  <a:gd name="connsiteY11" fmla="*/ 79462 h 79462"/>
                  <a:gd name="connsiteX12" fmla="*/ 1549 w 14962"/>
                  <a:gd name="connsiteY12" fmla="*/ 22600 h 79462"/>
                  <a:gd name="connsiteX13" fmla="*/ 13313 w 14962"/>
                  <a:gd name="connsiteY13" fmla="*/ 22600 h 7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62" h="79462">
                    <a:moveTo>
                      <a:pt x="7535" y="15067"/>
                    </a:moveTo>
                    <a:cubicBezTo>
                      <a:pt x="5400" y="15067"/>
                      <a:pt x="3611" y="14344"/>
                      <a:pt x="2167" y="12900"/>
                    </a:cubicBezTo>
                    <a:cubicBezTo>
                      <a:pt x="722" y="11455"/>
                      <a:pt x="0" y="9666"/>
                      <a:pt x="0" y="7533"/>
                    </a:cubicBezTo>
                    <a:cubicBezTo>
                      <a:pt x="0" y="5401"/>
                      <a:pt x="722" y="3612"/>
                      <a:pt x="2167" y="2167"/>
                    </a:cubicBezTo>
                    <a:cubicBezTo>
                      <a:pt x="3611" y="722"/>
                      <a:pt x="5400" y="0"/>
                      <a:pt x="7535" y="0"/>
                    </a:cubicBezTo>
                    <a:cubicBezTo>
                      <a:pt x="9598" y="0"/>
                      <a:pt x="11351" y="722"/>
                      <a:pt x="12796" y="2167"/>
                    </a:cubicBezTo>
                    <a:cubicBezTo>
                      <a:pt x="14240" y="3612"/>
                      <a:pt x="14963" y="5401"/>
                      <a:pt x="14963" y="7533"/>
                    </a:cubicBezTo>
                    <a:cubicBezTo>
                      <a:pt x="14963" y="9666"/>
                      <a:pt x="14240" y="11455"/>
                      <a:pt x="12796" y="12900"/>
                    </a:cubicBezTo>
                    <a:cubicBezTo>
                      <a:pt x="11351" y="14344"/>
                      <a:pt x="9598" y="15067"/>
                      <a:pt x="7535" y="15067"/>
                    </a:cubicBezTo>
                    <a:close/>
                    <a:moveTo>
                      <a:pt x="13313" y="22600"/>
                    </a:moveTo>
                    <a:lnTo>
                      <a:pt x="13313" y="79462"/>
                    </a:lnTo>
                    <a:lnTo>
                      <a:pt x="1549" y="79462"/>
                    </a:lnTo>
                    <a:lnTo>
                      <a:pt x="1549" y="22600"/>
                    </a:lnTo>
                    <a:lnTo>
                      <a:pt x="13313" y="22600"/>
                    </a:lnTo>
                    <a:close/>
                  </a:path>
                </a:pathLst>
              </a:custGeom>
              <a:solidFill>
                <a:srgbClr val="2E0707"/>
              </a:solidFill>
              <a:ln w="3442"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F2925E53-FEB7-AB60-A182-F6188C27714F}"/>
                  </a:ext>
                </a:extLst>
              </p:cNvPr>
              <p:cNvSpPr/>
              <p:nvPr/>
            </p:nvSpPr>
            <p:spPr>
              <a:xfrm>
                <a:off x="2269665" y="1878072"/>
                <a:ext cx="57997" cy="58719"/>
              </a:xfrm>
              <a:custGeom>
                <a:avLst/>
                <a:gdLst>
                  <a:gd name="connsiteX0" fmla="*/ 28481 w 57997"/>
                  <a:gd name="connsiteY0" fmla="*/ 58719 h 58719"/>
                  <a:gd name="connsiteX1" fmla="*/ 13932 w 57997"/>
                  <a:gd name="connsiteY1" fmla="*/ 55107 h 58719"/>
                  <a:gd name="connsiteX2" fmla="*/ 3715 w 57997"/>
                  <a:gd name="connsiteY2" fmla="*/ 44788 h 58719"/>
                  <a:gd name="connsiteX3" fmla="*/ 0 w 57997"/>
                  <a:gd name="connsiteY3" fmla="*/ 29308 h 58719"/>
                  <a:gd name="connsiteX4" fmla="*/ 3818 w 57997"/>
                  <a:gd name="connsiteY4" fmla="*/ 13931 h 58719"/>
                  <a:gd name="connsiteX5" fmla="*/ 14241 w 57997"/>
                  <a:gd name="connsiteY5" fmla="*/ 3612 h 58719"/>
                  <a:gd name="connsiteX6" fmla="*/ 28999 w 57997"/>
                  <a:gd name="connsiteY6" fmla="*/ 0 h 58719"/>
                  <a:gd name="connsiteX7" fmla="*/ 43757 w 57997"/>
                  <a:gd name="connsiteY7" fmla="*/ 3612 h 58719"/>
                  <a:gd name="connsiteX8" fmla="*/ 54177 w 57997"/>
                  <a:gd name="connsiteY8" fmla="*/ 13931 h 58719"/>
                  <a:gd name="connsiteX9" fmla="*/ 57997 w 57997"/>
                  <a:gd name="connsiteY9" fmla="*/ 29308 h 58719"/>
                  <a:gd name="connsiteX10" fmla="*/ 54077 w 57997"/>
                  <a:gd name="connsiteY10" fmla="*/ 44685 h 58719"/>
                  <a:gd name="connsiteX11" fmla="*/ 43343 w 57997"/>
                  <a:gd name="connsiteY11" fmla="*/ 55107 h 58719"/>
                  <a:gd name="connsiteX12" fmla="*/ 28481 w 57997"/>
                  <a:gd name="connsiteY12" fmla="*/ 58719 h 58719"/>
                  <a:gd name="connsiteX13" fmla="*/ 28481 w 57997"/>
                  <a:gd name="connsiteY13" fmla="*/ 48503 h 58719"/>
                  <a:gd name="connsiteX14" fmla="*/ 36944 w 57997"/>
                  <a:gd name="connsiteY14" fmla="*/ 46336 h 58719"/>
                  <a:gd name="connsiteX15" fmla="*/ 43448 w 57997"/>
                  <a:gd name="connsiteY15" fmla="*/ 39834 h 58719"/>
                  <a:gd name="connsiteX16" fmla="*/ 45923 w 57997"/>
                  <a:gd name="connsiteY16" fmla="*/ 29308 h 58719"/>
                  <a:gd name="connsiteX17" fmla="*/ 43548 w 57997"/>
                  <a:gd name="connsiteY17" fmla="*/ 18885 h 58719"/>
                  <a:gd name="connsiteX18" fmla="*/ 37253 w 57997"/>
                  <a:gd name="connsiteY18" fmla="*/ 12383 h 58719"/>
                  <a:gd name="connsiteX19" fmla="*/ 28790 w 57997"/>
                  <a:gd name="connsiteY19" fmla="*/ 10216 h 58719"/>
                  <a:gd name="connsiteX20" fmla="*/ 20331 w 57997"/>
                  <a:gd name="connsiteY20" fmla="*/ 12383 h 58719"/>
                  <a:gd name="connsiteX21" fmla="*/ 14241 w 57997"/>
                  <a:gd name="connsiteY21" fmla="*/ 18885 h 58719"/>
                  <a:gd name="connsiteX22" fmla="*/ 11970 w 57997"/>
                  <a:gd name="connsiteY22" fmla="*/ 29308 h 58719"/>
                  <a:gd name="connsiteX23" fmla="*/ 16616 w 57997"/>
                  <a:gd name="connsiteY23" fmla="*/ 43549 h 58719"/>
                  <a:gd name="connsiteX24" fmla="*/ 28481 w 57997"/>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7" h="58719">
                    <a:moveTo>
                      <a:pt x="28481" y="58719"/>
                    </a:moveTo>
                    <a:cubicBezTo>
                      <a:pt x="23116" y="58719"/>
                      <a:pt x="18265" y="57515"/>
                      <a:pt x="13932"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4" y="0"/>
                      <a:pt x="28999" y="0"/>
                    </a:cubicBezTo>
                    <a:cubicBezTo>
                      <a:pt x="34433" y="0"/>
                      <a:pt x="39354" y="1204"/>
                      <a:pt x="43757" y="3612"/>
                    </a:cubicBezTo>
                    <a:cubicBezTo>
                      <a:pt x="48160" y="6020"/>
                      <a:pt x="51632" y="9460"/>
                      <a:pt x="54177" y="13931"/>
                    </a:cubicBezTo>
                    <a:cubicBezTo>
                      <a:pt x="56723" y="18403"/>
                      <a:pt x="57997" y="23529"/>
                      <a:pt x="57997" y="29308"/>
                    </a:cubicBezTo>
                    <a:cubicBezTo>
                      <a:pt x="57997" y="35087"/>
                      <a:pt x="56691" y="40213"/>
                      <a:pt x="54077" y="44685"/>
                    </a:cubicBezTo>
                    <a:cubicBezTo>
                      <a:pt x="51462" y="49156"/>
                      <a:pt x="47882" y="52631"/>
                      <a:pt x="43343" y="55107"/>
                    </a:cubicBezTo>
                    <a:cubicBezTo>
                      <a:pt x="38871" y="57515"/>
                      <a:pt x="33919" y="58719"/>
                      <a:pt x="28481" y="58719"/>
                    </a:cubicBezTo>
                    <a:close/>
                    <a:moveTo>
                      <a:pt x="28481" y="48503"/>
                    </a:moveTo>
                    <a:cubicBezTo>
                      <a:pt x="31509" y="48503"/>
                      <a:pt x="34329" y="47780"/>
                      <a:pt x="36944" y="46336"/>
                    </a:cubicBezTo>
                    <a:cubicBezTo>
                      <a:pt x="39628" y="44891"/>
                      <a:pt x="41795" y="42724"/>
                      <a:pt x="43448" y="39834"/>
                    </a:cubicBezTo>
                    <a:cubicBezTo>
                      <a:pt x="45097" y="36945"/>
                      <a:pt x="45923" y="33436"/>
                      <a:pt x="45923" y="29308"/>
                    </a:cubicBezTo>
                    <a:cubicBezTo>
                      <a:pt x="45923" y="25180"/>
                      <a:pt x="45132" y="21706"/>
                      <a:pt x="43548" y="18885"/>
                    </a:cubicBezTo>
                    <a:cubicBezTo>
                      <a:pt x="41968" y="15995"/>
                      <a:pt x="39867" y="13828"/>
                      <a:pt x="37253" y="12383"/>
                    </a:cubicBezTo>
                    <a:cubicBezTo>
                      <a:pt x="34641" y="10939"/>
                      <a:pt x="31818" y="10216"/>
                      <a:pt x="28790" y="10216"/>
                    </a:cubicBezTo>
                    <a:cubicBezTo>
                      <a:pt x="25766" y="10216"/>
                      <a:pt x="22943" y="10939"/>
                      <a:pt x="20331" y="12383"/>
                    </a:cubicBezTo>
                    <a:cubicBezTo>
                      <a:pt x="17783" y="13828"/>
                      <a:pt x="15755" y="15995"/>
                      <a:pt x="14241" y="18885"/>
                    </a:cubicBezTo>
                    <a:cubicBezTo>
                      <a:pt x="12727" y="21706"/>
                      <a:pt x="11970" y="25180"/>
                      <a:pt x="11970" y="29308"/>
                    </a:cubicBezTo>
                    <a:cubicBezTo>
                      <a:pt x="11970" y="35431"/>
                      <a:pt x="13519" y="40178"/>
                      <a:pt x="16616" y="43549"/>
                    </a:cubicBezTo>
                    <a:cubicBezTo>
                      <a:pt x="19779" y="46852"/>
                      <a:pt x="23734" y="48503"/>
                      <a:pt x="28481" y="48503"/>
                    </a:cubicBezTo>
                    <a:close/>
                  </a:path>
                </a:pathLst>
              </a:custGeom>
              <a:solidFill>
                <a:srgbClr val="2E0707"/>
              </a:solidFill>
              <a:ln w="3442"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9E634EA7-758B-1DE4-75C6-F3BBBEAB624E}"/>
                  </a:ext>
                </a:extLst>
              </p:cNvPr>
              <p:cNvSpPr/>
              <p:nvPr/>
            </p:nvSpPr>
            <p:spPr>
              <a:xfrm>
                <a:off x="2207468" y="1878072"/>
                <a:ext cx="57996" cy="58719"/>
              </a:xfrm>
              <a:custGeom>
                <a:avLst/>
                <a:gdLst>
                  <a:gd name="connsiteX0" fmla="*/ 28482 w 57996"/>
                  <a:gd name="connsiteY0" fmla="*/ 58719 h 58719"/>
                  <a:gd name="connsiteX1" fmla="*/ 13931 w 57996"/>
                  <a:gd name="connsiteY1" fmla="*/ 55107 h 58719"/>
                  <a:gd name="connsiteX2" fmla="*/ 3715 w 57996"/>
                  <a:gd name="connsiteY2" fmla="*/ 44788 h 58719"/>
                  <a:gd name="connsiteX3" fmla="*/ 0 w 57996"/>
                  <a:gd name="connsiteY3" fmla="*/ 29308 h 58719"/>
                  <a:gd name="connsiteX4" fmla="*/ 3818 w 57996"/>
                  <a:gd name="connsiteY4" fmla="*/ 13931 h 58719"/>
                  <a:gd name="connsiteX5" fmla="*/ 14241 w 57996"/>
                  <a:gd name="connsiteY5" fmla="*/ 3612 h 58719"/>
                  <a:gd name="connsiteX6" fmla="*/ 28998 w 57996"/>
                  <a:gd name="connsiteY6" fmla="*/ 0 h 58719"/>
                  <a:gd name="connsiteX7" fmla="*/ 43756 w 57996"/>
                  <a:gd name="connsiteY7" fmla="*/ 3612 h 58719"/>
                  <a:gd name="connsiteX8" fmla="*/ 54178 w 57996"/>
                  <a:gd name="connsiteY8" fmla="*/ 13931 h 58719"/>
                  <a:gd name="connsiteX9" fmla="*/ 57997 w 57996"/>
                  <a:gd name="connsiteY9" fmla="*/ 29308 h 58719"/>
                  <a:gd name="connsiteX10" fmla="*/ 54075 w 57996"/>
                  <a:gd name="connsiteY10" fmla="*/ 44685 h 58719"/>
                  <a:gd name="connsiteX11" fmla="*/ 43343 w 57996"/>
                  <a:gd name="connsiteY11" fmla="*/ 55107 h 58719"/>
                  <a:gd name="connsiteX12" fmla="*/ 28482 w 57996"/>
                  <a:gd name="connsiteY12" fmla="*/ 58719 h 58719"/>
                  <a:gd name="connsiteX13" fmla="*/ 28482 w 57996"/>
                  <a:gd name="connsiteY13" fmla="*/ 48503 h 58719"/>
                  <a:gd name="connsiteX14" fmla="*/ 36945 w 57996"/>
                  <a:gd name="connsiteY14" fmla="*/ 46336 h 58719"/>
                  <a:gd name="connsiteX15" fmla="*/ 43446 w 57996"/>
                  <a:gd name="connsiteY15" fmla="*/ 39834 h 58719"/>
                  <a:gd name="connsiteX16" fmla="*/ 45923 w 57996"/>
                  <a:gd name="connsiteY16" fmla="*/ 29308 h 58719"/>
                  <a:gd name="connsiteX17" fmla="*/ 43549 w 57996"/>
                  <a:gd name="connsiteY17" fmla="*/ 18885 h 58719"/>
                  <a:gd name="connsiteX18" fmla="*/ 37254 w 57996"/>
                  <a:gd name="connsiteY18" fmla="*/ 12383 h 58719"/>
                  <a:gd name="connsiteX19" fmla="*/ 28792 w 57996"/>
                  <a:gd name="connsiteY19" fmla="*/ 10216 h 58719"/>
                  <a:gd name="connsiteX20" fmla="*/ 20330 w 57996"/>
                  <a:gd name="connsiteY20" fmla="*/ 12383 h 58719"/>
                  <a:gd name="connsiteX21" fmla="*/ 14241 w 57996"/>
                  <a:gd name="connsiteY21" fmla="*/ 18885 h 58719"/>
                  <a:gd name="connsiteX22" fmla="*/ 11971 w 57996"/>
                  <a:gd name="connsiteY22" fmla="*/ 29308 h 58719"/>
                  <a:gd name="connsiteX23" fmla="*/ 16615 w 57996"/>
                  <a:gd name="connsiteY23" fmla="*/ 43549 h 58719"/>
                  <a:gd name="connsiteX24" fmla="*/ 28482 w 57996"/>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6" h="58719">
                    <a:moveTo>
                      <a:pt x="28482" y="58719"/>
                    </a:moveTo>
                    <a:cubicBezTo>
                      <a:pt x="23116" y="58719"/>
                      <a:pt x="18266" y="57515"/>
                      <a:pt x="13931"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3" y="0"/>
                      <a:pt x="28998" y="0"/>
                    </a:cubicBezTo>
                    <a:cubicBezTo>
                      <a:pt x="34433" y="0"/>
                      <a:pt x="39352" y="1204"/>
                      <a:pt x="43756" y="3612"/>
                    </a:cubicBezTo>
                    <a:cubicBezTo>
                      <a:pt x="48159" y="6020"/>
                      <a:pt x="51633" y="9460"/>
                      <a:pt x="54178" y="13931"/>
                    </a:cubicBezTo>
                    <a:cubicBezTo>
                      <a:pt x="56724" y="18403"/>
                      <a:pt x="57997" y="23529"/>
                      <a:pt x="57997" y="29308"/>
                    </a:cubicBezTo>
                    <a:cubicBezTo>
                      <a:pt x="57997" y="35087"/>
                      <a:pt x="56690" y="40213"/>
                      <a:pt x="54075" y="44685"/>
                    </a:cubicBezTo>
                    <a:cubicBezTo>
                      <a:pt x="51461" y="49156"/>
                      <a:pt x="47884" y="52631"/>
                      <a:pt x="43343" y="55107"/>
                    </a:cubicBezTo>
                    <a:cubicBezTo>
                      <a:pt x="38871" y="57515"/>
                      <a:pt x="33917" y="58719"/>
                      <a:pt x="28482" y="58719"/>
                    </a:cubicBezTo>
                    <a:close/>
                    <a:moveTo>
                      <a:pt x="28482" y="48503"/>
                    </a:moveTo>
                    <a:cubicBezTo>
                      <a:pt x="31510" y="48503"/>
                      <a:pt x="34330" y="47780"/>
                      <a:pt x="36945" y="46336"/>
                    </a:cubicBezTo>
                    <a:cubicBezTo>
                      <a:pt x="39628" y="44891"/>
                      <a:pt x="41795" y="42724"/>
                      <a:pt x="43446" y="39834"/>
                    </a:cubicBezTo>
                    <a:cubicBezTo>
                      <a:pt x="45097" y="36945"/>
                      <a:pt x="45923" y="33436"/>
                      <a:pt x="45923" y="29308"/>
                    </a:cubicBezTo>
                    <a:cubicBezTo>
                      <a:pt x="45923" y="25180"/>
                      <a:pt x="45132" y="21706"/>
                      <a:pt x="43549" y="18885"/>
                    </a:cubicBezTo>
                    <a:cubicBezTo>
                      <a:pt x="41967" y="15995"/>
                      <a:pt x="39869" y="13828"/>
                      <a:pt x="37254" y="12383"/>
                    </a:cubicBezTo>
                    <a:cubicBezTo>
                      <a:pt x="34640" y="10939"/>
                      <a:pt x="31819" y="10216"/>
                      <a:pt x="28792" y="10216"/>
                    </a:cubicBezTo>
                    <a:cubicBezTo>
                      <a:pt x="25765" y="10216"/>
                      <a:pt x="22944" y="10939"/>
                      <a:pt x="20330" y="12383"/>
                    </a:cubicBezTo>
                    <a:cubicBezTo>
                      <a:pt x="17784" y="13828"/>
                      <a:pt x="15755" y="15995"/>
                      <a:pt x="14241" y="18885"/>
                    </a:cubicBezTo>
                    <a:cubicBezTo>
                      <a:pt x="12728" y="21706"/>
                      <a:pt x="11971" y="25180"/>
                      <a:pt x="11971" y="29308"/>
                    </a:cubicBezTo>
                    <a:cubicBezTo>
                      <a:pt x="11971" y="35431"/>
                      <a:pt x="13519" y="40178"/>
                      <a:pt x="16615" y="43549"/>
                    </a:cubicBezTo>
                    <a:cubicBezTo>
                      <a:pt x="19779" y="46852"/>
                      <a:pt x="23735" y="48503"/>
                      <a:pt x="28482" y="48503"/>
                    </a:cubicBezTo>
                    <a:close/>
                  </a:path>
                </a:pathLst>
              </a:custGeom>
              <a:solidFill>
                <a:srgbClr val="2E0707"/>
              </a:solidFill>
              <a:ln w="3442"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19FF0975-87FC-0E1F-FE57-8D07E3CB3C94}"/>
                  </a:ext>
                </a:extLst>
              </p:cNvPr>
              <p:cNvSpPr/>
              <p:nvPr/>
            </p:nvSpPr>
            <p:spPr>
              <a:xfrm>
                <a:off x="2145272" y="1878072"/>
                <a:ext cx="57997" cy="58719"/>
              </a:xfrm>
              <a:custGeom>
                <a:avLst/>
                <a:gdLst>
                  <a:gd name="connsiteX0" fmla="*/ 28482 w 57997"/>
                  <a:gd name="connsiteY0" fmla="*/ 58719 h 58719"/>
                  <a:gd name="connsiteX1" fmla="*/ 13932 w 57997"/>
                  <a:gd name="connsiteY1" fmla="*/ 55107 h 58719"/>
                  <a:gd name="connsiteX2" fmla="*/ 3715 w 57997"/>
                  <a:gd name="connsiteY2" fmla="*/ 44788 h 58719"/>
                  <a:gd name="connsiteX3" fmla="*/ 0 w 57997"/>
                  <a:gd name="connsiteY3" fmla="*/ 29308 h 58719"/>
                  <a:gd name="connsiteX4" fmla="*/ 3818 w 57997"/>
                  <a:gd name="connsiteY4" fmla="*/ 13931 h 58719"/>
                  <a:gd name="connsiteX5" fmla="*/ 14241 w 57997"/>
                  <a:gd name="connsiteY5" fmla="*/ 3612 h 58719"/>
                  <a:gd name="connsiteX6" fmla="*/ 28998 w 57997"/>
                  <a:gd name="connsiteY6" fmla="*/ 0 h 58719"/>
                  <a:gd name="connsiteX7" fmla="*/ 43756 w 57997"/>
                  <a:gd name="connsiteY7" fmla="*/ 3612 h 58719"/>
                  <a:gd name="connsiteX8" fmla="*/ 54179 w 57997"/>
                  <a:gd name="connsiteY8" fmla="*/ 13931 h 58719"/>
                  <a:gd name="connsiteX9" fmla="*/ 57997 w 57997"/>
                  <a:gd name="connsiteY9" fmla="*/ 29308 h 58719"/>
                  <a:gd name="connsiteX10" fmla="*/ 54075 w 57997"/>
                  <a:gd name="connsiteY10" fmla="*/ 44685 h 58719"/>
                  <a:gd name="connsiteX11" fmla="*/ 43343 w 57997"/>
                  <a:gd name="connsiteY11" fmla="*/ 55107 h 58719"/>
                  <a:gd name="connsiteX12" fmla="*/ 28482 w 57997"/>
                  <a:gd name="connsiteY12" fmla="*/ 58719 h 58719"/>
                  <a:gd name="connsiteX13" fmla="*/ 28482 w 57997"/>
                  <a:gd name="connsiteY13" fmla="*/ 48503 h 58719"/>
                  <a:gd name="connsiteX14" fmla="*/ 36945 w 57997"/>
                  <a:gd name="connsiteY14" fmla="*/ 46336 h 58719"/>
                  <a:gd name="connsiteX15" fmla="*/ 43446 w 57997"/>
                  <a:gd name="connsiteY15" fmla="*/ 39834 h 58719"/>
                  <a:gd name="connsiteX16" fmla="*/ 45923 w 57997"/>
                  <a:gd name="connsiteY16" fmla="*/ 29308 h 58719"/>
                  <a:gd name="connsiteX17" fmla="*/ 43549 w 57997"/>
                  <a:gd name="connsiteY17" fmla="*/ 18885 h 58719"/>
                  <a:gd name="connsiteX18" fmla="*/ 37254 w 57997"/>
                  <a:gd name="connsiteY18" fmla="*/ 12383 h 58719"/>
                  <a:gd name="connsiteX19" fmla="*/ 28792 w 57997"/>
                  <a:gd name="connsiteY19" fmla="*/ 10216 h 58719"/>
                  <a:gd name="connsiteX20" fmla="*/ 20330 w 57997"/>
                  <a:gd name="connsiteY20" fmla="*/ 12383 h 58719"/>
                  <a:gd name="connsiteX21" fmla="*/ 14241 w 57997"/>
                  <a:gd name="connsiteY21" fmla="*/ 18885 h 58719"/>
                  <a:gd name="connsiteX22" fmla="*/ 11971 w 57997"/>
                  <a:gd name="connsiteY22" fmla="*/ 29308 h 58719"/>
                  <a:gd name="connsiteX23" fmla="*/ 16615 w 57997"/>
                  <a:gd name="connsiteY23" fmla="*/ 43549 h 58719"/>
                  <a:gd name="connsiteX24" fmla="*/ 28482 w 57997"/>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7" h="58719">
                    <a:moveTo>
                      <a:pt x="28482" y="58719"/>
                    </a:moveTo>
                    <a:cubicBezTo>
                      <a:pt x="23116" y="58719"/>
                      <a:pt x="18266" y="57515"/>
                      <a:pt x="13932"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3" y="0"/>
                      <a:pt x="28998" y="0"/>
                    </a:cubicBezTo>
                    <a:cubicBezTo>
                      <a:pt x="34433" y="0"/>
                      <a:pt x="39352" y="1204"/>
                      <a:pt x="43756" y="3612"/>
                    </a:cubicBezTo>
                    <a:cubicBezTo>
                      <a:pt x="48159" y="6020"/>
                      <a:pt x="51633" y="9460"/>
                      <a:pt x="54179" y="13931"/>
                    </a:cubicBezTo>
                    <a:cubicBezTo>
                      <a:pt x="56724" y="18403"/>
                      <a:pt x="57997" y="23529"/>
                      <a:pt x="57997" y="29308"/>
                    </a:cubicBezTo>
                    <a:cubicBezTo>
                      <a:pt x="57997" y="35087"/>
                      <a:pt x="56690" y="40213"/>
                      <a:pt x="54075" y="44685"/>
                    </a:cubicBezTo>
                    <a:cubicBezTo>
                      <a:pt x="51461" y="49156"/>
                      <a:pt x="47884" y="52631"/>
                      <a:pt x="43343" y="55107"/>
                    </a:cubicBezTo>
                    <a:cubicBezTo>
                      <a:pt x="38871" y="57515"/>
                      <a:pt x="33917" y="58719"/>
                      <a:pt x="28482" y="58719"/>
                    </a:cubicBezTo>
                    <a:close/>
                    <a:moveTo>
                      <a:pt x="28482" y="48503"/>
                    </a:moveTo>
                    <a:cubicBezTo>
                      <a:pt x="31510" y="48503"/>
                      <a:pt x="34330" y="47780"/>
                      <a:pt x="36945" y="46336"/>
                    </a:cubicBezTo>
                    <a:cubicBezTo>
                      <a:pt x="39628" y="44891"/>
                      <a:pt x="41795" y="42724"/>
                      <a:pt x="43446" y="39834"/>
                    </a:cubicBezTo>
                    <a:cubicBezTo>
                      <a:pt x="45097" y="36945"/>
                      <a:pt x="45923" y="33436"/>
                      <a:pt x="45923" y="29308"/>
                    </a:cubicBezTo>
                    <a:cubicBezTo>
                      <a:pt x="45923" y="25180"/>
                      <a:pt x="45132" y="21706"/>
                      <a:pt x="43549" y="18885"/>
                    </a:cubicBezTo>
                    <a:cubicBezTo>
                      <a:pt x="41967" y="15995"/>
                      <a:pt x="39868" y="13828"/>
                      <a:pt x="37254" y="12383"/>
                    </a:cubicBezTo>
                    <a:cubicBezTo>
                      <a:pt x="34640" y="10939"/>
                      <a:pt x="31819" y="10216"/>
                      <a:pt x="28792" y="10216"/>
                    </a:cubicBezTo>
                    <a:cubicBezTo>
                      <a:pt x="25765" y="10216"/>
                      <a:pt x="22944" y="10939"/>
                      <a:pt x="20330" y="12383"/>
                    </a:cubicBezTo>
                    <a:cubicBezTo>
                      <a:pt x="17784" y="13828"/>
                      <a:pt x="15755" y="15995"/>
                      <a:pt x="14241" y="18885"/>
                    </a:cubicBezTo>
                    <a:cubicBezTo>
                      <a:pt x="12728" y="21706"/>
                      <a:pt x="11971" y="25180"/>
                      <a:pt x="11971" y="29308"/>
                    </a:cubicBezTo>
                    <a:cubicBezTo>
                      <a:pt x="11971" y="35431"/>
                      <a:pt x="13519" y="40178"/>
                      <a:pt x="16615" y="43549"/>
                    </a:cubicBezTo>
                    <a:cubicBezTo>
                      <a:pt x="19779" y="46852"/>
                      <a:pt x="23736" y="48503"/>
                      <a:pt x="28482" y="48503"/>
                    </a:cubicBezTo>
                    <a:close/>
                  </a:path>
                </a:pathLst>
              </a:custGeom>
              <a:solidFill>
                <a:srgbClr val="2E0707"/>
              </a:solidFill>
              <a:ln w="3442"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033ACFE5-72A1-CDE5-FE12-2385D240E774}"/>
                  </a:ext>
                </a:extLst>
              </p:cNvPr>
              <p:cNvSpPr/>
              <p:nvPr/>
            </p:nvSpPr>
            <p:spPr>
              <a:xfrm>
                <a:off x="2106847" y="1864140"/>
                <a:ext cx="36016" cy="71722"/>
              </a:xfrm>
              <a:custGeom>
                <a:avLst/>
                <a:gdLst>
                  <a:gd name="connsiteX0" fmla="*/ 11765 w 36016"/>
                  <a:gd name="connsiteY0" fmla="*/ 62228 h 71722"/>
                  <a:gd name="connsiteX1" fmla="*/ 36016 w 36016"/>
                  <a:gd name="connsiteY1" fmla="*/ 62228 h 71722"/>
                  <a:gd name="connsiteX2" fmla="*/ 36016 w 36016"/>
                  <a:gd name="connsiteY2" fmla="*/ 71723 h 71722"/>
                  <a:gd name="connsiteX3" fmla="*/ 0 w 36016"/>
                  <a:gd name="connsiteY3" fmla="*/ 71723 h 71722"/>
                  <a:gd name="connsiteX4" fmla="*/ 0 w 36016"/>
                  <a:gd name="connsiteY4" fmla="*/ 0 h 71722"/>
                  <a:gd name="connsiteX5" fmla="*/ 11765 w 36016"/>
                  <a:gd name="connsiteY5" fmla="*/ 0 h 71722"/>
                  <a:gd name="connsiteX6" fmla="*/ 11765 w 36016"/>
                  <a:gd name="connsiteY6" fmla="*/ 62228 h 7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6" h="71722">
                    <a:moveTo>
                      <a:pt x="11765" y="62228"/>
                    </a:moveTo>
                    <a:lnTo>
                      <a:pt x="36016" y="62228"/>
                    </a:lnTo>
                    <a:lnTo>
                      <a:pt x="36016" y="71723"/>
                    </a:lnTo>
                    <a:lnTo>
                      <a:pt x="0" y="71723"/>
                    </a:lnTo>
                    <a:lnTo>
                      <a:pt x="0" y="0"/>
                    </a:lnTo>
                    <a:lnTo>
                      <a:pt x="11765" y="0"/>
                    </a:lnTo>
                    <a:lnTo>
                      <a:pt x="11765" y="62228"/>
                    </a:lnTo>
                    <a:close/>
                  </a:path>
                </a:pathLst>
              </a:custGeom>
              <a:solidFill>
                <a:srgbClr val="2E0707"/>
              </a:solidFill>
              <a:ln w="3442"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AA38161A-39C9-5EAC-2483-1CFD93A9700C}"/>
                  </a:ext>
                </a:extLst>
              </p:cNvPr>
              <p:cNvSpPr/>
              <p:nvPr/>
            </p:nvSpPr>
            <p:spPr>
              <a:xfrm>
                <a:off x="2208634" y="1937334"/>
                <a:ext cx="55616" cy="24384"/>
              </a:xfrm>
              <a:custGeom>
                <a:avLst/>
                <a:gdLst>
                  <a:gd name="connsiteX0" fmla="*/ 38167 w 55616"/>
                  <a:gd name="connsiteY0" fmla="*/ 9096 h 24384"/>
                  <a:gd name="connsiteX1" fmla="*/ 44244 w 55616"/>
                  <a:gd name="connsiteY1" fmla="*/ 0 h 24384"/>
                  <a:gd name="connsiteX2" fmla="*/ 55616 w 55616"/>
                  <a:gd name="connsiteY2" fmla="*/ 3047 h 24384"/>
                  <a:gd name="connsiteX3" fmla="*/ 45334 w 55616"/>
                  <a:gd name="connsiteY3" fmla="*/ 18436 h 24384"/>
                  <a:gd name="connsiteX4" fmla="*/ 27808 w 55616"/>
                  <a:gd name="connsiteY4" fmla="*/ 24385 h 24384"/>
                  <a:gd name="connsiteX5" fmla="*/ 10282 w 55616"/>
                  <a:gd name="connsiteY5" fmla="*/ 18436 h 24384"/>
                  <a:gd name="connsiteX6" fmla="*/ 0 w 55616"/>
                  <a:gd name="connsiteY6" fmla="*/ 3047 h 24384"/>
                  <a:gd name="connsiteX7" fmla="*/ 11371 w 55616"/>
                  <a:gd name="connsiteY7" fmla="*/ 0 h 24384"/>
                  <a:gd name="connsiteX8" fmla="*/ 17449 w 55616"/>
                  <a:gd name="connsiteY8" fmla="*/ 9096 h 24384"/>
                  <a:gd name="connsiteX9" fmla="*/ 27808 w 55616"/>
                  <a:gd name="connsiteY9" fmla="*/ 12612 h 24384"/>
                  <a:gd name="connsiteX10" fmla="*/ 38167 w 55616"/>
                  <a:gd name="connsiteY10" fmla="*/ 9096 h 2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616" h="24384">
                    <a:moveTo>
                      <a:pt x="38167" y="9096"/>
                    </a:moveTo>
                    <a:cubicBezTo>
                      <a:pt x="41139" y="6815"/>
                      <a:pt x="43275" y="3618"/>
                      <a:pt x="44244" y="0"/>
                    </a:cubicBezTo>
                    <a:lnTo>
                      <a:pt x="55616" y="3047"/>
                    </a:lnTo>
                    <a:cubicBezTo>
                      <a:pt x="53976" y="9168"/>
                      <a:pt x="50362" y="14578"/>
                      <a:pt x="45334" y="18436"/>
                    </a:cubicBezTo>
                    <a:cubicBezTo>
                      <a:pt x="40306" y="22293"/>
                      <a:pt x="34146" y="24385"/>
                      <a:pt x="27808" y="24385"/>
                    </a:cubicBezTo>
                    <a:cubicBezTo>
                      <a:pt x="21470" y="24385"/>
                      <a:pt x="15310" y="22293"/>
                      <a:pt x="10282" y="18436"/>
                    </a:cubicBezTo>
                    <a:cubicBezTo>
                      <a:pt x="5254" y="14578"/>
                      <a:pt x="1640" y="9168"/>
                      <a:pt x="0" y="3047"/>
                    </a:cubicBezTo>
                    <a:lnTo>
                      <a:pt x="11371" y="0"/>
                    </a:lnTo>
                    <a:cubicBezTo>
                      <a:pt x="12341" y="3618"/>
                      <a:pt x="14477" y="6815"/>
                      <a:pt x="17449" y="9096"/>
                    </a:cubicBezTo>
                    <a:cubicBezTo>
                      <a:pt x="20421" y="11376"/>
                      <a:pt x="24062" y="12612"/>
                      <a:pt x="27808" y="12612"/>
                    </a:cubicBezTo>
                    <a:cubicBezTo>
                      <a:pt x="31554" y="12612"/>
                      <a:pt x="35195" y="11376"/>
                      <a:pt x="38167" y="9096"/>
                    </a:cubicBezTo>
                    <a:close/>
                  </a:path>
                </a:pathLst>
              </a:custGeom>
              <a:solidFill>
                <a:srgbClr val="2E0707"/>
              </a:solidFill>
              <a:ln w="3442" cap="flat">
                <a:noFill/>
                <a:prstDash val="solid"/>
                <a:miter/>
              </a:ln>
            </p:spPr>
            <p:txBody>
              <a:bodyPr rtlCol="0" anchor="ctr"/>
              <a:lstStyle/>
              <a:p>
                <a:endParaRPr lang="en-US"/>
              </a:p>
            </p:txBody>
          </p:sp>
        </p:grpSp>
      </p:grpSp>
      <p:sp>
        <p:nvSpPr>
          <p:cNvPr id="3" name="Footer Placeholder 2">
            <a:extLst>
              <a:ext uri="{FF2B5EF4-FFF2-40B4-BE49-F238E27FC236}">
                <a16:creationId xmlns:a16="http://schemas.microsoft.com/office/drawing/2014/main" id="{F400B203-5505-45E2-0037-E9AFD452B582}"/>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859812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909-0154-FFA3-CA5F-65A36C3DB2A3}"/>
              </a:ext>
            </a:extLst>
          </p:cNvPr>
          <p:cNvSpPr>
            <a:spLocks noGrp="1"/>
          </p:cNvSpPr>
          <p:nvPr>
            <p:ph type="ctrTitle"/>
          </p:nvPr>
        </p:nvSpPr>
        <p:spPr/>
        <p:txBody>
          <a:bodyPr/>
          <a:lstStyle/>
          <a:p>
            <a:r>
              <a:rPr lang="en-US" dirty="0"/>
              <a:t>Track Record</a:t>
            </a:r>
          </a:p>
        </p:txBody>
      </p:sp>
      <p:graphicFrame>
        <p:nvGraphicFramePr>
          <p:cNvPr id="4" name="Table 3">
            <a:extLst>
              <a:ext uri="{FF2B5EF4-FFF2-40B4-BE49-F238E27FC236}">
                <a16:creationId xmlns:a16="http://schemas.microsoft.com/office/drawing/2014/main" id="{A9FB7A50-5B82-9D02-4295-6E22FB3D2CD8}"/>
              </a:ext>
            </a:extLst>
          </p:cNvPr>
          <p:cNvGraphicFramePr>
            <a:graphicFrameLocks noGrp="1"/>
          </p:cNvGraphicFramePr>
          <p:nvPr>
            <p:extLst>
              <p:ext uri="{D42A27DB-BD31-4B8C-83A1-F6EECF244321}">
                <p14:modId xmlns:p14="http://schemas.microsoft.com/office/powerpoint/2010/main" val="1998398768"/>
              </p:ext>
            </p:extLst>
          </p:nvPr>
        </p:nvGraphicFramePr>
        <p:xfrm>
          <a:off x="508000" y="2450575"/>
          <a:ext cx="11176000" cy="2871792"/>
        </p:xfrm>
        <a:graphic>
          <a:graphicData uri="http://schemas.openxmlformats.org/drawingml/2006/table">
            <a:tbl>
              <a:tblPr firstRow="1" bandRow="1">
                <a:tableStyleId>{5C22544A-7EE6-4342-B048-85BDC9FD1C3A}</a:tableStyleId>
              </a:tblPr>
              <a:tblGrid>
                <a:gridCol w="1513305">
                  <a:extLst>
                    <a:ext uri="{9D8B030D-6E8A-4147-A177-3AD203B41FA5}">
                      <a16:colId xmlns:a16="http://schemas.microsoft.com/office/drawing/2014/main" val="863457034"/>
                    </a:ext>
                  </a:extLst>
                </a:gridCol>
                <a:gridCol w="1947445">
                  <a:extLst>
                    <a:ext uri="{9D8B030D-6E8A-4147-A177-3AD203B41FA5}">
                      <a16:colId xmlns:a16="http://schemas.microsoft.com/office/drawing/2014/main" val="1728088225"/>
                    </a:ext>
                  </a:extLst>
                </a:gridCol>
                <a:gridCol w="1946275">
                  <a:extLst>
                    <a:ext uri="{9D8B030D-6E8A-4147-A177-3AD203B41FA5}">
                      <a16:colId xmlns:a16="http://schemas.microsoft.com/office/drawing/2014/main" val="2135645162"/>
                    </a:ext>
                  </a:extLst>
                </a:gridCol>
                <a:gridCol w="1946275">
                  <a:extLst>
                    <a:ext uri="{9D8B030D-6E8A-4147-A177-3AD203B41FA5}">
                      <a16:colId xmlns:a16="http://schemas.microsoft.com/office/drawing/2014/main" val="3947907118"/>
                    </a:ext>
                  </a:extLst>
                </a:gridCol>
                <a:gridCol w="1949450">
                  <a:extLst>
                    <a:ext uri="{9D8B030D-6E8A-4147-A177-3AD203B41FA5}">
                      <a16:colId xmlns:a16="http://schemas.microsoft.com/office/drawing/2014/main" val="664647135"/>
                    </a:ext>
                  </a:extLst>
                </a:gridCol>
                <a:gridCol w="1873250">
                  <a:extLst>
                    <a:ext uri="{9D8B030D-6E8A-4147-A177-3AD203B41FA5}">
                      <a16:colId xmlns:a16="http://schemas.microsoft.com/office/drawing/2014/main" val="400301321"/>
                    </a:ext>
                  </a:extLst>
                </a:gridCol>
              </a:tblGrid>
              <a:tr h="566098">
                <a:tc>
                  <a:txBody>
                    <a:bodyPr/>
                    <a:lstStyle/>
                    <a:p>
                      <a:pPr marL="0" algn="r"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Focus Area</a:t>
                      </a:r>
                    </a:p>
                  </a:txBody>
                  <a:tcPr marL="0" marR="182880" marT="274320" marB="91440">
                    <a:lnL w="12700" cmpd="sng">
                      <a:noFill/>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Insert focus area</a:t>
                      </a:r>
                    </a:p>
                  </a:txBody>
                  <a:tcPr marL="182880" marT="27432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Insert focus area</a:t>
                      </a:r>
                    </a:p>
                  </a:txBody>
                  <a:tcPr marL="182880" marT="27432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Insert focus area</a:t>
                      </a:r>
                    </a:p>
                  </a:txBody>
                  <a:tcPr marL="182880" marT="27432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Insert focus area</a:t>
                      </a:r>
                    </a:p>
                  </a:txBody>
                  <a:tcPr marL="182880" marT="27432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Insert focus area</a:t>
                      </a:r>
                    </a:p>
                  </a:txBody>
                  <a:tcPr marL="182880" marT="274320" marB="91440">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0541711"/>
                  </a:ext>
                </a:extLst>
              </a:tr>
              <a:tr h="411803">
                <a:tc>
                  <a:txBody>
                    <a:bodyPr/>
                    <a:lstStyle/>
                    <a:p>
                      <a:pPr marL="0" algn="r"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Company Stage</a:t>
                      </a:r>
                    </a:p>
                  </a:txBody>
                  <a:tcPr marL="0" marR="182880" marT="91440" marB="91440">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Add stage</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Add stage</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latin typeface="+mn-lt"/>
                          <a:ea typeface="Aptos" panose="020B0004020202020204" pitchFamily="34" charset="0"/>
                          <a:cs typeface="Aptos" panose="020B0004020202020204" pitchFamily="34" charset="0"/>
                        </a:rPr>
                        <a:t>Add stage</a:t>
                      </a:r>
                    </a:p>
                    <a:p>
                      <a:pPr marL="0" algn="l" defTabSz="914400" rtl="0" eaLnBrk="1" latinLnBrk="0" hangingPunct="1"/>
                      <a:endParaRPr lang="en-US" sz="1200" b="0" kern="1200">
                        <a:solidFill>
                          <a:schemeClr val="tx1"/>
                        </a:solidFill>
                        <a:latin typeface="+mn-lt"/>
                        <a:ea typeface="Aptos" panose="020B0004020202020204" pitchFamily="34" charset="0"/>
                        <a:cs typeface="Aptos" panose="020B0004020202020204" pitchFamily="34" charset="0"/>
                      </a:endParaRP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Add stage</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Add stage</a:t>
                      </a:r>
                    </a:p>
                  </a:txBody>
                  <a:tcPr marL="182880" marT="91440" marB="91440">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035514"/>
                  </a:ext>
                </a:extLst>
              </a:tr>
              <a:tr h="1115459">
                <a:tc>
                  <a:txBody>
                    <a:bodyPr/>
                    <a:lstStyle/>
                    <a:p>
                      <a:pPr marL="0" algn="r"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Mission</a:t>
                      </a:r>
                      <a:endParaRPr lang="en-US" sz="1200" b="0" kern="1200">
                        <a:solidFill>
                          <a:schemeClr val="tx1"/>
                        </a:solidFill>
                        <a:latin typeface="+mn-lt"/>
                        <a:ea typeface="Aptos" panose="020B0004020202020204" pitchFamily="34" charset="0"/>
                        <a:cs typeface="Aptos" panose="020B0004020202020204" pitchFamily="34" charset="0"/>
                      </a:endParaRPr>
                    </a:p>
                  </a:txBody>
                  <a:tcPr marL="0" marR="182880" marT="91440" marB="91440">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Insert Mission statement line - </a:t>
                      </a:r>
                      <a:r>
                        <a:rPr lang="en-GB" sz="1200" b="0" kern="1200" err="1">
                          <a:solidFill>
                            <a:schemeClr val="tx1"/>
                          </a:solidFill>
                          <a:latin typeface="+mn-lt"/>
                          <a:ea typeface="Aptos" panose="020B0004020202020204" pitchFamily="34" charset="0"/>
                          <a:cs typeface="Aptos" panose="020B0004020202020204" pitchFamily="34" charset="0"/>
                        </a:rPr>
                        <a:t>Praesent</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vulputate</a:t>
                      </a:r>
                      <a:r>
                        <a:rPr lang="en-GB" sz="1200" b="0" kern="1200">
                          <a:solidFill>
                            <a:schemeClr val="tx1"/>
                          </a:solidFill>
                          <a:latin typeface="+mn-lt"/>
                          <a:ea typeface="Aptos" panose="020B0004020202020204" pitchFamily="34" charset="0"/>
                          <a:cs typeface="Aptos" panose="020B0004020202020204" pitchFamily="34" charset="0"/>
                        </a:rPr>
                        <a:t> porta </a:t>
                      </a:r>
                      <a:r>
                        <a:rPr lang="en-GB" sz="1200" b="0" kern="1200" err="1">
                          <a:solidFill>
                            <a:schemeClr val="tx1"/>
                          </a:solidFill>
                          <a:latin typeface="+mn-lt"/>
                          <a:ea typeface="Aptos" panose="020B0004020202020204" pitchFamily="34" charset="0"/>
                          <a:cs typeface="Aptos" panose="020B0004020202020204" pitchFamily="34" charset="0"/>
                        </a:rPr>
                        <a:t>lacus</a:t>
                      </a:r>
                      <a:r>
                        <a:rPr lang="en-GB" sz="1200" b="0" kern="1200">
                          <a:solidFill>
                            <a:schemeClr val="tx1"/>
                          </a:solidFill>
                          <a:latin typeface="+mn-lt"/>
                          <a:ea typeface="Aptos" panose="020B0004020202020204" pitchFamily="34" charset="0"/>
                          <a:cs typeface="Aptos" panose="020B0004020202020204" pitchFamily="34" charset="0"/>
                        </a:rPr>
                        <a:t> a </a:t>
                      </a:r>
                      <a:r>
                        <a:rPr lang="en-GB" sz="1200" b="0" kern="1200" err="1">
                          <a:solidFill>
                            <a:schemeClr val="tx1"/>
                          </a:solidFill>
                          <a:latin typeface="+mn-lt"/>
                          <a:ea typeface="Aptos" panose="020B0004020202020204" pitchFamily="34" charset="0"/>
                          <a:cs typeface="Aptos" panose="020B0004020202020204" pitchFamily="34" charset="0"/>
                        </a:rPr>
                        <a:t>condimentum</a:t>
                      </a:r>
                      <a:r>
                        <a:rPr lang="en-GB" sz="1200" b="0" kern="1200">
                          <a:solidFill>
                            <a:schemeClr val="tx1"/>
                          </a:solidFill>
                          <a:latin typeface="+mn-lt"/>
                          <a:ea typeface="Aptos" panose="020B0004020202020204" pitchFamily="34" charset="0"/>
                          <a:cs typeface="Aptos" panose="020B0004020202020204" pitchFamily="34" charset="0"/>
                        </a:rPr>
                        <a:t>. </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Insert Mission statement line - </a:t>
                      </a:r>
                      <a:r>
                        <a:rPr lang="en-GB" sz="1200" b="0" kern="1200" err="1">
                          <a:solidFill>
                            <a:schemeClr val="tx1"/>
                          </a:solidFill>
                          <a:latin typeface="+mn-lt"/>
                          <a:ea typeface="Aptos" panose="020B0004020202020204" pitchFamily="34" charset="0"/>
                          <a:cs typeface="Aptos" panose="020B0004020202020204" pitchFamily="34" charset="0"/>
                        </a:rPr>
                        <a:t>Phasellus</a:t>
                      </a:r>
                      <a:r>
                        <a:rPr lang="en-GB" sz="1200" b="0" kern="1200">
                          <a:solidFill>
                            <a:schemeClr val="tx1"/>
                          </a:solidFill>
                          <a:latin typeface="+mn-lt"/>
                          <a:ea typeface="Aptos" panose="020B0004020202020204" pitchFamily="34" charset="0"/>
                          <a:cs typeface="Aptos" panose="020B0004020202020204" pitchFamily="34" charset="0"/>
                        </a:rPr>
                        <a:t> in mi </a:t>
                      </a:r>
                      <a:r>
                        <a:rPr lang="en-GB" sz="1200" b="0" kern="1200" err="1">
                          <a:solidFill>
                            <a:schemeClr val="tx1"/>
                          </a:solidFill>
                          <a:latin typeface="+mn-lt"/>
                          <a:ea typeface="Aptos" panose="020B0004020202020204" pitchFamily="34" charset="0"/>
                          <a:cs typeface="Aptos" panose="020B0004020202020204" pitchFamily="34" charset="0"/>
                        </a:rPr>
                        <a:t>mauris</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Fusce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molestie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sodales</a:t>
                      </a:r>
                      <a:r>
                        <a:rPr lang="en-GB" sz="1200" b="0" kern="1200">
                          <a:solidFill>
                            <a:schemeClr val="tx1"/>
                          </a:solidFill>
                          <a:latin typeface="+mn-lt"/>
                          <a:ea typeface="Aptos" panose="020B0004020202020204" pitchFamily="34" charset="0"/>
                          <a:cs typeface="Aptos" panose="020B0004020202020204" pitchFamily="34" charset="0"/>
                        </a:rPr>
                        <a:t> auctor. Nunc </a:t>
                      </a:r>
                      <a:r>
                        <a:rPr lang="en-GB" sz="1200" b="0" kern="1200" err="1">
                          <a:solidFill>
                            <a:schemeClr val="tx1"/>
                          </a:solidFill>
                          <a:latin typeface="+mn-lt"/>
                          <a:ea typeface="Aptos" panose="020B0004020202020204" pitchFamily="34" charset="0"/>
                          <a:cs typeface="Aptos" panose="020B0004020202020204" pitchFamily="34" charset="0"/>
                        </a:rPr>
                        <a:t>turpis</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lacus</a:t>
                      </a:r>
                      <a:r>
                        <a:rPr lang="en-GB" sz="1200" b="0" kern="1200">
                          <a:solidFill>
                            <a:schemeClr val="tx1"/>
                          </a:solidFill>
                          <a:latin typeface="+mn-lt"/>
                          <a:ea typeface="Aptos" panose="020B0004020202020204" pitchFamily="34" charset="0"/>
                          <a:cs typeface="Aptos" panose="020B0004020202020204" pitchFamily="34" charset="0"/>
                        </a:rPr>
                        <a:t>, auctor.</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Insert Mission statement line - </a:t>
                      </a:r>
                      <a:r>
                        <a:rPr lang="en-GB" sz="1200" b="0" kern="1200" err="1">
                          <a:solidFill>
                            <a:schemeClr val="tx1"/>
                          </a:solidFill>
                          <a:latin typeface="+mn-lt"/>
                          <a:ea typeface="Aptos" panose="020B0004020202020204" pitchFamily="34" charset="0"/>
                          <a:cs typeface="Aptos" panose="020B0004020202020204" pitchFamily="34" charset="0"/>
                        </a:rPr>
                        <a:t>Phasellus</a:t>
                      </a:r>
                      <a:r>
                        <a:rPr lang="en-GB" sz="1200" b="0" kern="1200">
                          <a:solidFill>
                            <a:schemeClr val="tx1"/>
                          </a:solidFill>
                          <a:latin typeface="+mn-lt"/>
                          <a:ea typeface="Aptos" panose="020B0004020202020204" pitchFamily="34" charset="0"/>
                          <a:cs typeface="Aptos" panose="020B0004020202020204" pitchFamily="34" charset="0"/>
                        </a:rPr>
                        <a:t> in mi </a:t>
                      </a:r>
                      <a:r>
                        <a:rPr lang="en-GB" sz="1200" b="0" kern="1200" err="1">
                          <a:solidFill>
                            <a:schemeClr val="tx1"/>
                          </a:solidFill>
                          <a:latin typeface="+mn-lt"/>
                          <a:ea typeface="Aptos" panose="020B0004020202020204" pitchFamily="34" charset="0"/>
                          <a:cs typeface="Aptos" panose="020B0004020202020204" pitchFamily="34" charset="0"/>
                        </a:rPr>
                        <a:t>mauris</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Fusce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molestie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sodales</a:t>
                      </a:r>
                      <a:r>
                        <a:rPr lang="en-GB" sz="1200" b="0" kern="1200">
                          <a:solidFill>
                            <a:schemeClr val="tx1"/>
                          </a:solidFill>
                          <a:latin typeface="+mn-lt"/>
                          <a:ea typeface="Aptos" panose="020B0004020202020204" pitchFamily="34" charset="0"/>
                          <a:cs typeface="Aptos" panose="020B0004020202020204" pitchFamily="34" charset="0"/>
                        </a:rPr>
                        <a:t> auctor </a:t>
                      </a:r>
                      <a:r>
                        <a:rPr lang="en-GB" sz="1200" b="0" kern="1200" err="1">
                          <a:solidFill>
                            <a:schemeClr val="tx1"/>
                          </a:solidFill>
                          <a:latin typeface="+mn-lt"/>
                          <a:ea typeface="Aptos" panose="020B0004020202020204" pitchFamily="34" charset="0"/>
                          <a:cs typeface="Aptos" panose="020B0004020202020204" pitchFamily="34" charset="0"/>
                        </a:rPr>
                        <a:t>nunc</a:t>
                      </a:r>
                      <a:r>
                        <a:rPr lang="en-GB" sz="1200" b="0" kern="1200">
                          <a:solidFill>
                            <a:schemeClr val="tx1"/>
                          </a:solidFill>
                          <a:latin typeface="+mn-lt"/>
                          <a:ea typeface="Aptos" panose="020B0004020202020204" pitchFamily="34" charset="0"/>
                          <a:cs typeface="Aptos" panose="020B0004020202020204" pitchFamily="34" charset="0"/>
                        </a:rPr>
                        <a:t>. </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Insert Mission statement line - </a:t>
                      </a:r>
                      <a:r>
                        <a:rPr lang="en-GB" sz="1200" b="0" kern="1200" err="1">
                          <a:solidFill>
                            <a:schemeClr val="tx1"/>
                          </a:solidFill>
                          <a:latin typeface="+mn-lt"/>
                          <a:ea typeface="Aptos" panose="020B0004020202020204" pitchFamily="34" charset="0"/>
                          <a:cs typeface="Aptos" panose="020B0004020202020204" pitchFamily="34" charset="0"/>
                        </a:rPr>
                        <a:t>Praesent</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vulputate</a:t>
                      </a:r>
                      <a:r>
                        <a:rPr lang="en-GB" sz="1200" b="0" kern="1200">
                          <a:solidFill>
                            <a:schemeClr val="tx1"/>
                          </a:solidFill>
                          <a:latin typeface="+mn-lt"/>
                          <a:ea typeface="Aptos" panose="020B0004020202020204" pitchFamily="34" charset="0"/>
                          <a:cs typeface="Aptos" panose="020B0004020202020204" pitchFamily="34" charset="0"/>
                        </a:rPr>
                        <a:t> porta </a:t>
                      </a:r>
                      <a:r>
                        <a:rPr lang="en-GB" sz="1200" b="0" kern="1200" err="1">
                          <a:solidFill>
                            <a:schemeClr val="tx1"/>
                          </a:solidFill>
                          <a:latin typeface="+mn-lt"/>
                          <a:ea typeface="Aptos" panose="020B0004020202020204" pitchFamily="34" charset="0"/>
                          <a:cs typeface="Aptos" panose="020B0004020202020204" pitchFamily="34" charset="0"/>
                        </a:rPr>
                        <a:t>lacus</a:t>
                      </a:r>
                      <a:r>
                        <a:rPr lang="en-GB" sz="1200" b="0" kern="1200">
                          <a:solidFill>
                            <a:schemeClr val="tx1"/>
                          </a:solidFill>
                          <a:latin typeface="+mn-lt"/>
                          <a:ea typeface="Aptos" panose="020B0004020202020204" pitchFamily="34" charset="0"/>
                          <a:cs typeface="Aptos" panose="020B0004020202020204" pitchFamily="34" charset="0"/>
                        </a:rPr>
                        <a:t> a </a:t>
                      </a:r>
                      <a:r>
                        <a:rPr lang="en-GB" sz="1200" b="0" kern="1200" err="1">
                          <a:solidFill>
                            <a:schemeClr val="tx1"/>
                          </a:solidFill>
                          <a:latin typeface="+mn-lt"/>
                          <a:ea typeface="Aptos" panose="020B0004020202020204" pitchFamily="34" charset="0"/>
                          <a:cs typeface="Aptos" panose="020B0004020202020204" pitchFamily="34" charset="0"/>
                        </a:rPr>
                        <a:t>condimentum</a:t>
                      </a:r>
                      <a:r>
                        <a:rPr lang="en-GB" sz="1200" b="0" kern="1200">
                          <a:solidFill>
                            <a:schemeClr val="tx1"/>
                          </a:solidFill>
                          <a:latin typeface="+mn-lt"/>
                          <a:ea typeface="Aptos" panose="020B0004020202020204" pitchFamily="34" charset="0"/>
                          <a:cs typeface="Aptos" panose="020B0004020202020204" pitchFamily="34" charset="0"/>
                        </a:rPr>
                        <a:t>. </a:t>
                      </a:r>
                    </a:p>
                  </a:txBody>
                  <a:tcPr marL="182880" marT="9144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Insert Mission statement line - </a:t>
                      </a:r>
                      <a:r>
                        <a:rPr lang="en-GB" sz="1200" b="0" kern="1200" err="1">
                          <a:solidFill>
                            <a:schemeClr val="tx1"/>
                          </a:solidFill>
                          <a:latin typeface="+mn-lt"/>
                          <a:ea typeface="Aptos" panose="020B0004020202020204" pitchFamily="34" charset="0"/>
                          <a:cs typeface="Aptos" panose="020B0004020202020204" pitchFamily="34" charset="0"/>
                        </a:rPr>
                        <a:t>Phasellus</a:t>
                      </a:r>
                      <a:r>
                        <a:rPr lang="en-GB" sz="1200" b="0" kern="1200">
                          <a:solidFill>
                            <a:schemeClr val="tx1"/>
                          </a:solidFill>
                          <a:latin typeface="+mn-lt"/>
                          <a:ea typeface="Aptos" panose="020B0004020202020204" pitchFamily="34" charset="0"/>
                          <a:cs typeface="Aptos" panose="020B0004020202020204" pitchFamily="34" charset="0"/>
                        </a:rPr>
                        <a:t> in mi </a:t>
                      </a:r>
                      <a:r>
                        <a:rPr lang="en-GB" sz="1200" b="0" kern="1200" err="1">
                          <a:solidFill>
                            <a:schemeClr val="tx1"/>
                          </a:solidFill>
                          <a:latin typeface="+mn-lt"/>
                          <a:ea typeface="Aptos" panose="020B0004020202020204" pitchFamily="34" charset="0"/>
                          <a:cs typeface="Aptos" panose="020B0004020202020204" pitchFamily="34" charset="0"/>
                        </a:rPr>
                        <a:t>mauris</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Fusce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molestie</a:t>
                      </a:r>
                      <a:r>
                        <a:rPr lang="en-GB" sz="1200" b="0" kern="1200">
                          <a:solidFill>
                            <a:schemeClr val="tx1"/>
                          </a:solidFill>
                          <a:latin typeface="+mn-lt"/>
                          <a:ea typeface="Aptos" panose="020B0004020202020204" pitchFamily="34" charset="0"/>
                          <a:cs typeface="Aptos" panose="020B0004020202020204" pitchFamily="34" charset="0"/>
                        </a:rPr>
                        <a:t> </a:t>
                      </a:r>
                      <a:r>
                        <a:rPr lang="en-GB" sz="1200" b="0" kern="1200" err="1">
                          <a:solidFill>
                            <a:schemeClr val="tx1"/>
                          </a:solidFill>
                          <a:latin typeface="+mn-lt"/>
                          <a:ea typeface="Aptos" panose="020B0004020202020204" pitchFamily="34" charset="0"/>
                          <a:cs typeface="Aptos" panose="020B0004020202020204" pitchFamily="34" charset="0"/>
                        </a:rPr>
                        <a:t>sodales</a:t>
                      </a:r>
                      <a:r>
                        <a:rPr lang="en-GB" sz="1200" b="0" kern="1200">
                          <a:solidFill>
                            <a:schemeClr val="tx1"/>
                          </a:solidFill>
                          <a:latin typeface="+mn-lt"/>
                          <a:ea typeface="Aptos" panose="020B0004020202020204" pitchFamily="34" charset="0"/>
                          <a:cs typeface="Aptos" panose="020B0004020202020204" pitchFamily="34" charset="0"/>
                        </a:rPr>
                        <a:t> auctor </a:t>
                      </a:r>
                      <a:r>
                        <a:rPr lang="en-GB" sz="1200" b="0" kern="1200" err="1">
                          <a:solidFill>
                            <a:schemeClr val="tx1"/>
                          </a:solidFill>
                          <a:latin typeface="+mn-lt"/>
                          <a:ea typeface="Aptos" panose="020B0004020202020204" pitchFamily="34" charset="0"/>
                          <a:cs typeface="Aptos" panose="020B0004020202020204" pitchFamily="34" charset="0"/>
                        </a:rPr>
                        <a:t>nunc</a:t>
                      </a:r>
                      <a:r>
                        <a:rPr lang="en-GB" sz="1200" b="0" kern="1200">
                          <a:solidFill>
                            <a:schemeClr val="tx1"/>
                          </a:solidFill>
                          <a:latin typeface="+mn-lt"/>
                          <a:ea typeface="Aptos" panose="020B0004020202020204" pitchFamily="34" charset="0"/>
                          <a:cs typeface="Aptos" panose="020B0004020202020204" pitchFamily="34" charset="0"/>
                        </a:rPr>
                        <a:t>. </a:t>
                      </a:r>
                    </a:p>
                  </a:txBody>
                  <a:tcPr marL="182880" marT="91440" marB="91440">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9306119"/>
                  </a:ext>
                </a:extLst>
              </a:tr>
              <a:tr h="641595">
                <a:tc>
                  <a:txBody>
                    <a:bodyPr/>
                    <a:lstStyle/>
                    <a:p>
                      <a:pPr marL="0" algn="r" defTabSz="914400" rtl="0" eaLnBrk="1" latinLnBrk="0" hangingPunct="1"/>
                      <a:r>
                        <a:rPr lang="en-GB" sz="1200" b="0" kern="1200">
                          <a:solidFill>
                            <a:schemeClr val="tx1"/>
                          </a:solidFill>
                          <a:latin typeface="+mn-lt"/>
                          <a:ea typeface="Aptos" panose="020B0004020202020204" pitchFamily="34" charset="0"/>
                          <a:cs typeface="Aptos" panose="020B0004020202020204" pitchFamily="34" charset="0"/>
                        </a:rPr>
                        <a:t>Closing</a:t>
                      </a:r>
                      <a:endParaRPr lang="en-US" sz="1200" b="0" kern="1200">
                        <a:solidFill>
                          <a:schemeClr val="tx1"/>
                        </a:solidFill>
                        <a:latin typeface="+mn-lt"/>
                        <a:ea typeface="Aptos" panose="020B0004020202020204" pitchFamily="34" charset="0"/>
                        <a:cs typeface="Aptos" panose="020B0004020202020204" pitchFamily="34" charset="0"/>
                      </a:endParaRPr>
                    </a:p>
                  </a:txBody>
                  <a:tcPr marL="0" marR="182880" marT="182880" marB="91440">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October 20XX</a:t>
                      </a:r>
                    </a:p>
                  </a:txBody>
                  <a:tcPr marL="182880" marT="18288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August 20XX</a:t>
                      </a:r>
                    </a:p>
                  </a:txBody>
                  <a:tcPr marL="182880" marT="18288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May 20XX</a:t>
                      </a:r>
                    </a:p>
                  </a:txBody>
                  <a:tcPr marL="182880" marT="18288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August 20XX</a:t>
                      </a:r>
                    </a:p>
                    <a:p>
                      <a:pPr marL="0" algn="l" defTabSz="914400" rtl="0" eaLnBrk="1" latinLnBrk="0" hangingPunct="1"/>
                      <a:endParaRPr lang="en-US" sz="1200" b="0" kern="1200">
                        <a:solidFill>
                          <a:schemeClr val="tx1"/>
                        </a:solidFill>
                        <a:latin typeface="+mn-lt"/>
                        <a:ea typeface="Aptos" panose="020B0004020202020204" pitchFamily="34" charset="0"/>
                        <a:cs typeface="Aptos" panose="020B0004020202020204" pitchFamily="34" charset="0"/>
                      </a:endParaRPr>
                    </a:p>
                  </a:txBody>
                  <a:tcPr marL="182880" marT="182880" marB="9144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US" sz="1200" b="0" kern="1200">
                          <a:solidFill>
                            <a:schemeClr val="tx1"/>
                          </a:solidFill>
                          <a:latin typeface="+mn-lt"/>
                          <a:ea typeface="Aptos" panose="020B0004020202020204" pitchFamily="34" charset="0"/>
                          <a:cs typeface="Aptos" panose="020B0004020202020204" pitchFamily="34" charset="0"/>
                        </a:rPr>
                        <a:t>August 20XX</a:t>
                      </a:r>
                    </a:p>
                  </a:txBody>
                  <a:tcPr marL="182880" marT="182880" marB="91440">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4709330"/>
                  </a:ext>
                </a:extLst>
              </a:tr>
            </a:tbl>
          </a:graphicData>
        </a:graphic>
      </p:graphicFrame>
      <p:sp>
        <p:nvSpPr>
          <p:cNvPr id="5" name="Rectangle 4">
            <a:extLst>
              <a:ext uri="{FF2B5EF4-FFF2-40B4-BE49-F238E27FC236}">
                <a16:creationId xmlns:a16="http://schemas.microsoft.com/office/drawing/2014/main" id="{D058D939-EC42-3CA8-1471-90CBF4140FF4}"/>
              </a:ext>
            </a:extLst>
          </p:cNvPr>
          <p:cNvSpPr/>
          <p:nvPr/>
        </p:nvSpPr>
        <p:spPr>
          <a:xfrm>
            <a:off x="2026443" y="1450211"/>
            <a:ext cx="1869282" cy="228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1200" b="1">
                <a:solidFill>
                  <a:schemeClr val="accent1"/>
                </a:solidFill>
                <a:ea typeface="Aptos" panose="020B0004020202020204" pitchFamily="34" charset="0"/>
                <a:cs typeface="Aptos" panose="020B0004020202020204" pitchFamily="34" charset="0"/>
              </a:rPr>
              <a:t>Insert Category</a:t>
            </a:r>
          </a:p>
        </p:txBody>
      </p:sp>
      <p:sp>
        <p:nvSpPr>
          <p:cNvPr id="6" name="Rectangle 5">
            <a:extLst>
              <a:ext uri="{FF2B5EF4-FFF2-40B4-BE49-F238E27FC236}">
                <a16:creationId xmlns:a16="http://schemas.microsoft.com/office/drawing/2014/main" id="{49013E63-4EF5-E2F7-9812-A672CE894B11}"/>
              </a:ext>
            </a:extLst>
          </p:cNvPr>
          <p:cNvSpPr/>
          <p:nvPr/>
        </p:nvSpPr>
        <p:spPr>
          <a:xfrm>
            <a:off x="3975229" y="1450210"/>
            <a:ext cx="1869282" cy="228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1200" b="1">
                <a:solidFill>
                  <a:schemeClr val="accent1"/>
                </a:solidFill>
                <a:ea typeface="Aptos" panose="020B0004020202020204" pitchFamily="34" charset="0"/>
                <a:cs typeface="Aptos" panose="020B0004020202020204" pitchFamily="34" charset="0"/>
              </a:rPr>
              <a:t>Insert Category</a:t>
            </a:r>
          </a:p>
        </p:txBody>
      </p:sp>
      <p:sp>
        <p:nvSpPr>
          <p:cNvPr id="7" name="Rectangle 6">
            <a:extLst>
              <a:ext uri="{FF2B5EF4-FFF2-40B4-BE49-F238E27FC236}">
                <a16:creationId xmlns:a16="http://schemas.microsoft.com/office/drawing/2014/main" id="{E4DEEC43-8A44-A7A0-6F2C-F8E072EAFE46}"/>
              </a:ext>
            </a:extLst>
          </p:cNvPr>
          <p:cNvSpPr/>
          <p:nvPr/>
        </p:nvSpPr>
        <p:spPr>
          <a:xfrm>
            <a:off x="5922009" y="1448597"/>
            <a:ext cx="1869282" cy="2286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1200" b="1">
                <a:solidFill>
                  <a:schemeClr val="accent1"/>
                </a:solidFill>
                <a:ea typeface="Aptos" panose="020B0004020202020204" pitchFamily="34" charset="0"/>
                <a:cs typeface="Aptos" panose="020B0004020202020204" pitchFamily="34" charset="0"/>
              </a:rPr>
              <a:t>Insert Category</a:t>
            </a:r>
            <a:endParaRPr lang="en-US" sz="1200" b="1">
              <a:solidFill>
                <a:schemeClr val="accent1">
                  <a:lumMod val="75000"/>
                </a:schemeClr>
              </a:solidFill>
              <a:ea typeface="Aptos" panose="020B0004020202020204" pitchFamily="34" charset="0"/>
              <a:cs typeface="Aptos" panose="020B0004020202020204" pitchFamily="34" charset="0"/>
            </a:endParaRPr>
          </a:p>
        </p:txBody>
      </p:sp>
      <p:grpSp>
        <p:nvGrpSpPr>
          <p:cNvPr id="8" name="Group 7">
            <a:extLst>
              <a:ext uri="{FF2B5EF4-FFF2-40B4-BE49-F238E27FC236}">
                <a16:creationId xmlns:a16="http://schemas.microsoft.com/office/drawing/2014/main" id="{C605467F-2E57-9F18-B9D5-5B4429055862}"/>
              </a:ext>
            </a:extLst>
          </p:cNvPr>
          <p:cNvGrpSpPr/>
          <p:nvPr/>
        </p:nvGrpSpPr>
        <p:grpSpPr>
          <a:xfrm>
            <a:off x="2019431" y="1450210"/>
            <a:ext cx="7795286" cy="3735320"/>
            <a:chOff x="2019431" y="1529212"/>
            <a:chExt cx="7795286" cy="4007357"/>
          </a:xfrm>
        </p:grpSpPr>
        <p:cxnSp>
          <p:nvCxnSpPr>
            <p:cNvPr id="9" name="Straight Connector 8">
              <a:extLst>
                <a:ext uri="{FF2B5EF4-FFF2-40B4-BE49-F238E27FC236}">
                  <a16:creationId xmlns:a16="http://schemas.microsoft.com/office/drawing/2014/main" id="{26B28D58-27B9-E0F7-2081-33FBA3D66E52}"/>
                </a:ext>
              </a:extLst>
            </p:cNvPr>
            <p:cNvCxnSpPr>
              <a:cxnSpLocks/>
            </p:cNvCxnSpPr>
            <p:nvPr/>
          </p:nvCxnSpPr>
          <p:spPr>
            <a:xfrm>
              <a:off x="2019431" y="1529212"/>
              <a:ext cx="0" cy="40073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BACA479-2429-EDD9-D29C-F16B96E2407E}"/>
                </a:ext>
              </a:extLst>
            </p:cNvPr>
            <p:cNvCxnSpPr>
              <a:cxnSpLocks/>
            </p:cNvCxnSpPr>
            <p:nvPr/>
          </p:nvCxnSpPr>
          <p:spPr>
            <a:xfrm>
              <a:off x="3976234" y="1529213"/>
              <a:ext cx="0" cy="40073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2766031-CAED-3472-8905-8396899EA89B}"/>
                </a:ext>
              </a:extLst>
            </p:cNvPr>
            <p:cNvCxnSpPr>
              <a:cxnSpLocks/>
            </p:cNvCxnSpPr>
            <p:nvPr/>
          </p:nvCxnSpPr>
          <p:spPr>
            <a:xfrm>
              <a:off x="5916770" y="1529213"/>
              <a:ext cx="0" cy="40073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51446B8-662E-1C4D-EB2D-F2247C6C7014}"/>
                </a:ext>
              </a:extLst>
            </p:cNvPr>
            <p:cNvCxnSpPr>
              <a:cxnSpLocks/>
            </p:cNvCxnSpPr>
            <p:nvPr/>
          </p:nvCxnSpPr>
          <p:spPr>
            <a:xfrm>
              <a:off x="7867357" y="1529213"/>
              <a:ext cx="0" cy="40073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0BEA8F7-19FB-C94A-E4CB-84259EA76105}"/>
                </a:ext>
              </a:extLst>
            </p:cNvPr>
            <p:cNvCxnSpPr>
              <a:cxnSpLocks/>
            </p:cNvCxnSpPr>
            <p:nvPr/>
          </p:nvCxnSpPr>
          <p:spPr>
            <a:xfrm>
              <a:off x="9814717" y="1529213"/>
              <a:ext cx="0" cy="40073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4" name="Group 13">
            <a:extLst>
              <a:ext uri="{FF2B5EF4-FFF2-40B4-BE49-F238E27FC236}">
                <a16:creationId xmlns:a16="http://schemas.microsoft.com/office/drawing/2014/main" id="{6D6CE3AB-D708-637B-AE2F-E1F1FD52B414}"/>
              </a:ext>
            </a:extLst>
          </p:cNvPr>
          <p:cNvGrpSpPr/>
          <p:nvPr/>
        </p:nvGrpSpPr>
        <p:grpSpPr>
          <a:xfrm>
            <a:off x="2218560" y="1982829"/>
            <a:ext cx="1096227" cy="482535"/>
            <a:chOff x="3141295" y="2716412"/>
            <a:chExt cx="885399" cy="389733"/>
          </a:xfrm>
        </p:grpSpPr>
        <p:sp>
          <p:nvSpPr>
            <p:cNvPr id="15" name="Freeform: Shape 14">
              <a:extLst>
                <a:ext uri="{FF2B5EF4-FFF2-40B4-BE49-F238E27FC236}">
                  <a16:creationId xmlns:a16="http://schemas.microsoft.com/office/drawing/2014/main" id="{3746EAA2-3E10-E4A2-0197-025F126C6D44}"/>
                </a:ext>
              </a:extLst>
            </p:cNvPr>
            <p:cNvSpPr/>
            <p:nvPr/>
          </p:nvSpPr>
          <p:spPr>
            <a:xfrm>
              <a:off x="3141412" y="2716412"/>
              <a:ext cx="266798" cy="180269"/>
            </a:xfrm>
            <a:custGeom>
              <a:avLst/>
              <a:gdLst>
                <a:gd name="connsiteX0" fmla="*/ 176664 w 266798"/>
                <a:gd name="connsiteY0" fmla="*/ 144215 h 180269"/>
                <a:gd name="connsiteX1" fmla="*/ 230745 w 266798"/>
                <a:gd name="connsiteY1" fmla="*/ 90135 h 180269"/>
                <a:gd name="connsiteX2" fmla="*/ 176664 w 266798"/>
                <a:gd name="connsiteY2" fmla="*/ 36054 h 180269"/>
                <a:gd name="connsiteX3" fmla="*/ 122854 w 266798"/>
                <a:gd name="connsiteY3" fmla="*/ 84693 h 180269"/>
                <a:gd name="connsiteX4" fmla="*/ 87644 w 266798"/>
                <a:gd name="connsiteY4" fmla="*/ 75923 h 180269"/>
                <a:gd name="connsiteX5" fmla="*/ 176664 w 266798"/>
                <a:gd name="connsiteY5" fmla="*/ 0 h 180269"/>
                <a:gd name="connsiteX6" fmla="*/ 266799 w 266798"/>
                <a:gd name="connsiteY6" fmla="*/ 90135 h 180269"/>
                <a:gd name="connsiteX7" fmla="*/ 182072 w 266798"/>
                <a:gd name="connsiteY7" fmla="*/ 180109 h 180269"/>
                <a:gd name="connsiteX8" fmla="*/ 182072 w 266798"/>
                <a:gd name="connsiteY8" fmla="*/ 180269 h 180269"/>
                <a:gd name="connsiteX9" fmla="*/ 122671 w 266798"/>
                <a:gd name="connsiteY9" fmla="*/ 180269 h 180269"/>
                <a:gd name="connsiteX10" fmla="*/ 122671 w 266798"/>
                <a:gd name="connsiteY10" fmla="*/ 172403 h 180269"/>
                <a:gd name="connsiteX11" fmla="*/ 110733 w 266798"/>
                <a:gd name="connsiteY11" fmla="*/ 144817 h 180269"/>
                <a:gd name="connsiteX12" fmla="*/ 81121 w 266798"/>
                <a:gd name="connsiteY12" fmla="*/ 133071 h 180269"/>
                <a:gd name="connsiteX13" fmla="*/ 51510 w 266798"/>
                <a:gd name="connsiteY13" fmla="*/ 144817 h 180269"/>
                <a:gd name="connsiteX14" fmla="*/ 39571 w 266798"/>
                <a:gd name="connsiteY14" fmla="*/ 172403 h 180269"/>
                <a:gd name="connsiteX15" fmla="*/ 39571 w 266798"/>
                <a:gd name="connsiteY15" fmla="*/ 180269 h 180269"/>
                <a:gd name="connsiteX16" fmla="*/ 0 w 266798"/>
                <a:gd name="connsiteY16" fmla="*/ 180269 h 180269"/>
                <a:gd name="connsiteX17" fmla="*/ 0 w 266798"/>
                <a:gd name="connsiteY17" fmla="*/ 172210 h 180269"/>
                <a:gd name="connsiteX18" fmla="*/ 24036 w 266798"/>
                <a:gd name="connsiteY18" fmla="*/ 116453 h 180269"/>
                <a:gd name="connsiteX19" fmla="*/ 79188 w 266798"/>
                <a:gd name="connsiteY19" fmla="*/ 93762 h 180269"/>
                <a:gd name="connsiteX20" fmla="*/ 81121 w 266798"/>
                <a:gd name="connsiteY20" fmla="*/ 93740 h 180269"/>
                <a:gd name="connsiteX21" fmla="*/ 82618 w 266798"/>
                <a:gd name="connsiteY21" fmla="*/ 93753 h 180269"/>
                <a:gd name="connsiteX22" fmla="*/ 138206 w 266798"/>
                <a:gd name="connsiteY22" fmla="*/ 116453 h 180269"/>
                <a:gd name="connsiteX23" fmla="*/ 156906 w 266798"/>
                <a:gd name="connsiteY23" fmla="*/ 144215 h 180269"/>
                <a:gd name="connsiteX24" fmla="*/ 176664 w 266798"/>
                <a:gd name="connsiteY24" fmla="*/ 144215 h 18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6798" h="180269">
                  <a:moveTo>
                    <a:pt x="176664" y="144215"/>
                  </a:moveTo>
                  <a:cubicBezTo>
                    <a:pt x="206532" y="144215"/>
                    <a:pt x="230745" y="120002"/>
                    <a:pt x="230745" y="90135"/>
                  </a:cubicBezTo>
                  <a:cubicBezTo>
                    <a:pt x="230745" y="60267"/>
                    <a:pt x="206532" y="36054"/>
                    <a:pt x="176664" y="36054"/>
                  </a:cubicBezTo>
                  <a:cubicBezTo>
                    <a:pt x="148633" y="36054"/>
                    <a:pt x="125583" y="57380"/>
                    <a:pt x="122854" y="84693"/>
                  </a:cubicBezTo>
                  <a:cubicBezTo>
                    <a:pt x="111805" y="79695"/>
                    <a:pt x="99868" y="76709"/>
                    <a:pt x="87644" y="75923"/>
                  </a:cubicBezTo>
                  <a:cubicBezTo>
                    <a:pt x="94459" y="32895"/>
                    <a:pt x="131720" y="0"/>
                    <a:pt x="176664" y="0"/>
                  </a:cubicBezTo>
                  <a:cubicBezTo>
                    <a:pt x="226444" y="0"/>
                    <a:pt x="266799" y="40355"/>
                    <a:pt x="266799" y="90135"/>
                  </a:cubicBezTo>
                  <a:cubicBezTo>
                    <a:pt x="266799" y="138099"/>
                    <a:pt x="229334" y="177313"/>
                    <a:pt x="182072" y="180109"/>
                  </a:cubicBezTo>
                  <a:lnTo>
                    <a:pt x="182072" y="180269"/>
                  </a:lnTo>
                  <a:lnTo>
                    <a:pt x="122671" y="180269"/>
                  </a:lnTo>
                  <a:lnTo>
                    <a:pt x="122671" y="172403"/>
                  </a:lnTo>
                  <a:cubicBezTo>
                    <a:pt x="122671" y="162184"/>
                    <a:pt x="118457" y="152247"/>
                    <a:pt x="110733" y="144817"/>
                  </a:cubicBezTo>
                  <a:cubicBezTo>
                    <a:pt x="102986" y="137367"/>
                    <a:pt x="92346" y="133071"/>
                    <a:pt x="81121" y="133071"/>
                  </a:cubicBezTo>
                  <a:cubicBezTo>
                    <a:pt x="69896" y="133071"/>
                    <a:pt x="59256" y="137367"/>
                    <a:pt x="51510" y="144817"/>
                  </a:cubicBezTo>
                  <a:cubicBezTo>
                    <a:pt x="43786" y="152247"/>
                    <a:pt x="39571" y="162184"/>
                    <a:pt x="39571" y="172403"/>
                  </a:cubicBezTo>
                  <a:lnTo>
                    <a:pt x="39571" y="180269"/>
                  </a:lnTo>
                  <a:lnTo>
                    <a:pt x="0" y="180269"/>
                  </a:lnTo>
                  <a:lnTo>
                    <a:pt x="0" y="172210"/>
                  </a:lnTo>
                  <a:cubicBezTo>
                    <a:pt x="0" y="151143"/>
                    <a:pt x="8743" y="131103"/>
                    <a:pt x="24036" y="116453"/>
                  </a:cubicBezTo>
                  <a:cubicBezTo>
                    <a:pt x="38840" y="102271"/>
                    <a:pt x="58609" y="94237"/>
                    <a:pt x="79188" y="93762"/>
                  </a:cubicBezTo>
                  <a:cubicBezTo>
                    <a:pt x="79832" y="93748"/>
                    <a:pt x="80476" y="93740"/>
                    <a:pt x="81121" y="93740"/>
                  </a:cubicBezTo>
                  <a:cubicBezTo>
                    <a:pt x="81620" y="93740"/>
                    <a:pt x="82119" y="93744"/>
                    <a:pt x="82618" y="93753"/>
                  </a:cubicBezTo>
                  <a:cubicBezTo>
                    <a:pt x="103354" y="94123"/>
                    <a:pt x="123298" y="102171"/>
                    <a:pt x="138206" y="116453"/>
                  </a:cubicBezTo>
                  <a:cubicBezTo>
                    <a:pt x="146465" y="124364"/>
                    <a:pt x="152813" y="133847"/>
                    <a:pt x="156906" y="144215"/>
                  </a:cubicBezTo>
                  <a:lnTo>
                    <a:pt x="176664" y="144215"/>
                  </a:lnTo>
                  <a:close/>
                </a:path>
              </a:pathLst>
            </a:custGeom>
            <a:solidFill>
              <a:srgbClr val="5233DD"/>
            </a:solidFill>
            <a:ln w="447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F5226DE-9DBA-14FE-D4A4-B5E2071A7E8A}"/>
                </a:ext>
              </a:extLst>
            </p:cNvPr>
            <p:cNvSpPr/>
            <p:nvPr/>
          </p:nvSpPr>
          <p:spPr>
            <a:xfrm>
              <a:off x="3199098" y="2867837"/>
              <a:ext cx="46869" cy="28843"/>
            </a:xfrm>
            <a:custGeom>
              <a:avLst/>
              <a:gdLst>
                <a:gd name="connsiteX0" fmla="*/ 40006 w 46869"/>
                <a:gd name="connsiteY0" fmla="*/ 5969 h 28843"/>
                <a:gd name="connsiteX1" fmla="*/ 46870 w 46869"/>
                <a:gd name="connsiteY1" fmla="*/ 20379 h 28843"/>
                <a:gd name="connsiteX2" fmla="*/ 46870 w 46869"/>
                <a:gd name="connsiteY2" fmla="*/ 28843 h 28843"/>
                <a:gd name="connsiteX3" fmla="*/ 0 w 46869"/>
                <a:gd name="connsiteY3" fmla="*/ 28843 h 28843"/>
                <a:gd name="connsiteX4" fmla="*/ 0 w 46869"/>
                <a:gd name="connsiteY4" fmla="*/ 20379 h 28843"/>
                <a:gd name="connsiteX5" fmla="*/ 6864 w 46869"/>
                <a:gd name="connsiteY5" fmla="*/ 5969 h 28843"/>
                <a:gd name="connsiteX6" fmla="*/ 23435 w 46869"/>
                <a:gd name="connsiteY6" fmla="*/ 0 h 28843"/>
                <a:gd name="connsiteX7" fmla="*/ 40006 w 46869"/>
                <a:gd name="connsiteY7" fmla="*/ 5969 h 2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69" h="28843">
                  <a:moveTo>
                    <a:pt x="40006" y="5969"/>
                  </a:moveTo>
                  <a:cubicBezTo>
                    <a:pt x="44401" y="9791"/>
                    <a:pt x="46870" y="14974"/>
                    <a:pt x="46870" y="20379"/>
                  </a:cubicBezTo>
                  <a:lnTo>
                    <a:pt x="46870" y="28843"/>
                  </a:lnTo>
                  <a:lnTo>
                    <a:pt x="0" y="28843"/>
                  </a:lnTo>
                  <a:lnTo>
                    <a:pt x="0" y="20379"/>
                  </a:lnTo>
                  <a:cubicBezTo>
                    <a:pt x="0" y="14974"/>
                    <a:pt x="2469" y="9791"/>
                    <a:pt x="6864" y="5969"/>
                  </a:cubicBezTo>
                  <a:cubicBezTo>
                    <a:pt x="11259" y="2147"/>
                    <a:pt x="17220" y="0"/>
                    <a:pt x="23435" y="0"/>
                  </a:cubicBezTo>
                  <a:cubicBezTo>
                    <a:pt x="29650" y="0"/>
                    <a:pt x="35611" y="2147"/>
                    <a:pt x="40006" y="5969"/>
                  </a:cubicBezTo>
                  <a:close/>
                </a:path>
              </a:pathLst>
            </a:custGeom>
            <a:solidFill>
              <a:srgbClr val="5233DD"/>
            </a:solidFill>
            <a:ln w="447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87C7931-0FAE-64EE-1B1D-5FD56C4631C1}"/>
                </a:ext>
              </a:extLst>
            </p:cNvPr>
            <p:cNvSpPr/>
            <p:nvPr/>
          </p:nvSpPr>
          <p:spPr>
            <a:xfrm>
              <a:off x="3285627" y="2774098"/>
              <a:ext cx="64896" cy="64896"/>
            </a:xfrm>
            <a:custGeom>
              <a:avLst/>
              <a:gdLst>
                <a:gd name="connsiteX0" fmla="*/ 53097 w 64896"/>
                <a:gd name="connsiteY0" fmla="*/ 23599 h 64896"/>
                <a:gd name="connsiteX1" fmla="*/ 41298 w 64896"/>
                <a:gd name="connsiteY1" fmla="*/ 11800 h 64896"/>
                <a:gd name="connsiteX2" fmla="*/ 41298 w 64896"/>
                <a:gd name="connsiteY2" fmla="*/ 8849 h 64896"/>
                <a:gd name="connsiteX3" fmla="*/ 32448 w 64896"/>
                <a:gd name="connsiteY3" fmla="*/ 0 h 64896"/>
                <a:gd name="connsiteX4" fmla="*/ 23599 w 64896"/>
                <a:gd name="connsiteY4" fmla="*/ 8849 h 64896"/>
                <a:gd name="connsiteX5" fmla="*/ 23599 w 64896"/>
                <a:gd name="connsiteY5" fmla="*/ 11800 h 64896"/>
                <a:gd name="connsiteX6" fmla="*/ 11800 w 64896"/>
                <a:gd name="connsiteY6" fmla="*/ 23599 h 64896"/>
                <a:gd name="connsiteX7" fmla="*/ 8849 w 64896"/>
                <a:gd name="connsiteY7" fmla="*/ 23599 h 64896"/>
                <a:gd name="connsiteX8" fmla="*/ 0 w 64896"/>
                <a:gd name="connsiteY8" fmla="*/ 32448 h 64896"/>
                <a:gd name="connsiteX9" fmla="*/ 8849 w 64896"/>
                <a:gd name="connsiteY9" fmla="*/ 41298 h 64896"/>
                <a:gd name="connsiteX10" fmla="*/ 11800 w 64896"/>
                <a:gd name="connsiteY10" fmla="*/ 41298 h 64896"/>
                <a:gd name="connsiteX11" fmla="*/ 23599 w 64896"/>
                <a:gd name="connsiteY11" fmla="*/ 53097 h 64896"/>
                <a:gd name="connsiteX12" fmla="*/ 23599 w 64896"/>
                <a:gd name="connsiteY12" fmla="*/ 56047 h 64896"/>
                <a:gd name="connsiteX13" fmla="*/ 32448 w 64896"/>
                <a:gd name="connsiteY13" fmla="*/ 64897 h 64896"/>
                <a:gd name="connsiteX14" fmla="*/ 41298 w 64896"/>
                <a:gd name="connsiteY14" fmla="*/ 56047 h 64896"/>
                <a:gd name="connsiteX15" fmla="*/ 41298 w 64896"/>
                <a:gd name="connsiteY15" fmla="*/ 53097 h 64896"/>
                <a:gd name="connsiteX16" fmla="*/ 53097 w 64896"/>
                <a:gd name="connsiteY16" fmla="*/ 41298 h 64896"/>
                <a:gd name="connsiteX17" fmla="*/ 56047 w 64896"/>
                <a:gd name="connsiteY17" fmla="*/ 41298 h 64896"/>
                <a:gd name="connsiteX18" fmla="*/ 64897 w 64896"/>
                <a:gd name="connsiteY18" fmla="*/ 32448 h 64896"/>
                <a:gd name="connsiteX19" fmla="*/ 56047 w 64896"/>
                <a:gd name="connsiteY19" fmla="*/ 23599 h 64896"/>
                <a:gd name="connsiteX20" fmla="*/ 53097 w 64896"/>
                <a:gd name="connsiteY20" fmla="*/ 23599 h 6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896" h="64896">
                  <a:moveTo>
                    <a:pt x="53097" y="23599"/>
                  </a:moveTo>
                  <a:cubicBezTo>
                    <a:pt x="46581" y="23599"/>
                    <a:pt x="41298" y="18316"/>
                    <a:pt x="41298" y="11800"/>
                  </a:cubicBezTo>
                  <a:lnTo>
                    <a:pt x="41298" y="8849"/>
                  </a:lnTo>
                  <a:cubicBezTo>
                    <a:pt x="41298" y="3962"/>
                    <a:pt x="37336" y="0"/>
                    <a:pt x="32448" y="0"/>
                  </a:cubicBezTo>
                  <a:cubicBezTo>
                    <a:pt x="27561" y="0"/>
                    <a:pt x="23599" y="3962"/>
                    <a:pt x="23599" y="8849"/>
                  </a:cubicBezTo>
                  <a:lnTo>
                    <a:pt x="23599" y="11800"/>
                  </a:lnTo>
                  <a:cubicBezTo>
                    <a:pt x="23599" y="18316"/>
                    <a:pt x="18316" y="23599"/>
                    <a:pt x="11800" y="23599"/>
                  </a:cubicBezTo>
                  <a:lnTo>
                    <a:pt x="8849" y="23599"/>
                  </a:lnTo>
                  <a:cubicBezTo>
                    <a:pt x="3962" y="23599"/>
                    <a:pt x="0" y="27561"/>
                    <a:pt x="0" y="32448"/>
                  </a:cubicBezTo>
                  <a:cubicBezTo>
                    <a:pt x="0" y="37336"/>
                    <a:pt x="3962" y="41298"/>
                    <a:pt x="8849" y="41298"/>
                  </a:cubicBezTo>
                  <a:lnTo>
                    <a:pt x="11800" y="41298"/>
                  </a:lnTo>
                  <a:cubicBezTo>
                    <a:pt x="18316" y="41298"/>
                    <a:pt x="23599" y="46581"/>
                    <a:pt x="23599" y="53097"/>
                  </a:cubicBezTo>
                  <a:lnTo>
                    <a:pt x="23599" y="56047"/>
                  </a:lnTo>
                  <a:cubicBezTo>
                    <a:pt x="23599" y="60935"/>
                    <a:pt x="27561" y="64897"/>
                    <a:pt x="32448" y="64897"/>
                  </a:cubicBezTo>
                  <a:cubicBezTo>
                    <a:pt x="37336" y="64897"/>
                    <a:pt x="41298" y="60935"/>
                    <a:pt x="41298" y="56047"/>
                  </a:cubicBezTo>
                  <a:lnTo>
                    <a:pt x="41298" y="53097"/>
                  </a:lnTo>
                  <a:cubicBezTo>
                    <a:pt x="41298" y="46581"/>
                    <a:pt x="46581" y="41298"/>
                    <a:pt x="53097" y="41298"/>
                  </a:cubicBezTo>
                  <a:lnTo>
                    <a:pt x="56047" y="41298"/>
                  </a:lnTo>
                  <a:cubicBezTo>
                    <a:pt x="60935" y="41298"/>
                    <a:pt x="64897" y="37336"/>
                    <a:pt x="64897" y="32448"/>
                  </a:cubicBezTo>
                  <a:cubicBezTo>
                    <a:pt x="64897" y="27561"/>
                    <a:pt x="60935" y="23599"/>
                    <a:pt x="56047" y="23599"/>
                  </a:cubicBezTo>
                  <a:lnTo>
                    <a:pt x="53097" y="23599"/>
                  </a:lnTo>
                  <a:close/>
                </a:path>
              </a:pathLst>
            </a:custGeom>
            <a:solidFill>
              <a:srgbClr val="5233DD"/>
            </a:solidFill>
            <a:ln w="447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239DAA6-6CEF-CADD-DFB8-6E638EE00F0A}"/>
                </a:ext>
              </a:extLst>
            </p:cNvPr>
            <p:cNvSpPr/>
            <p:nvPr/>
          </p:nvSpPr>
          <p:spPr>
            <a:xfrm>
              <a:off x="3141412" y="2716412"/>
              <a:ext cx="79318" cy="79318"/>
            </a:xfrm>
            <a:custGeom>
              <a:avLst/>
              <a:gdLst>
                <a:gd name="connsiteX0" fmla="*/ 50476 w 79318"/>
                <a:gd name="connsiteY0" fmla="*/ 14422 h 79318"/>
                <a:gd name="connsiteX1" fmla="*/ 64897 w 79318"/>
                <a:gd name="connsiteY1" fmla="*/ 28843 h 79318"/>
                <a:gd name="connsiteX2" fmla="*/ 68502 w 79318"/>
                <a:gd name="connsiteY2" fmla="*/ 28843 h 79318"/>
                <a:gd name="connsiteX3" fmla="*/ 79318 w 79318"/>
                <a:gd name="connsiteY3" fmla="*/ 39659 h 79318"/>
                <a:gd name="connsiteX4" fmla="*/ 68502 w 79318"/>
                <a:gd name="connsiteY4" fmla="*/ 50475 h 79318"/>
                <a:gd name="connsiteX5" fmla="*/ 64897 w 79318"/>
                <a:gd name="connsiteY5" fmla="*/ 50475 h 79318"/>
                <a:gd name="connsiteX6" fmla="*/ 50476 w 79318"/>
                <a:gd name="connsiteY6" fmla="*/ 64896 h 79318"/>
                <a:gd name="connsiteX7" fmla="*/ 50476 w 79318"/>
                <a:gd name="connsiteY7" fmla="*/ 68502 h 79318"/>
                <a:gd name="connsiteX8" fmla="*/ 39660 w 79318"/>
                <a:gd name="connsiteY8" fmla="*/ 79318 h 79318"/>
                <a:gd name="connsiteX9" fmla="*/ 28844 w 79318"/>
                <a:gd name="connsiteY9" fmla="*/ 68502 h 79318"/>
                <a:gd name="connsiteX10" fmla="*/ 28844 w 79318"/>
                <a:gd name="connsiteY10" fmla="*/ 64897 h 79318"/>
                <a:gd name="connsiteX11" fmla="*/ 14422 w 79318"/>
                <a:gd name="connsiteY11" fmla="*/ 50475 h 79318"/>
                <a:gd name="connsiteX12" fmla="*/ 10816 w 79318"/>
                <a:gd name="connsiteY12" fmla="*/ 50475 h 79318"/>
                <a:gd name="connsiteX13" fmla="*/ 0 w 79318"/>
                <a:gd name="connsiteY13" fmla="*/ 39659 h 79318"/>
                <a:gd name="connsiteX14" fmla="*/ 10816 w 79318"/>
                <a:gd name="connsiteY14" fmla="*/ 28843 h 79318"/>
                <a:gd name="connsiteX15" fmla="*/ 14422 w 79318"/>
                <a:gd name="connsiteY15" fmla="*/ 28843 h 79318"/>
                <a:gd name="connsiteX16" fmla="*/ 28844 w 79318"/>
                <a:gd name="connsiteY16" fmla="*/ 14422 h 79318"/>
                <a:gd name="connsiteX17" fmla="*/ 28844 w 79318"/>
                <a:gd name="connsiteY17" fmla="*/ 10816 h 79318"/>
                <a:gd name="connsiteX18" fmla="*/ 39660 w 79318"/>
                <a:gd name="connsiteY18" fmla="*/ 0 h 79318"/>
                <a:gd name="connsiteX19" fmla="*/ 50476 w 79318"/>
                <a:gd name="connsiteY19" fmla="*/ 10816 h 79318"/>
                <a:gd name="connsiteX20" fmla="*/ 50476 w 79318"/>
                <a:gd name="connsiteY20" fmla="*/ 14422 h 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9318" h="79318">
                  <a:moveTo>
                    <a:pt x="50476" y="14422"/>
                  </a:moveTo>
                  <a:cubicBezTo>
                    <a:pt x="50476" y="22386"/>
                    <a:pt x="56933" y="28843"/>
                    <a:pt x="64897" y="28843"/>
                  </a:cubicBezTo>
                  <a:lnTo>
                    <a:pt x="68502" y="28843"/>
                  </a:lnTo>
                  <a:cubicBezTo>
                    <a:pt x="74476" y="28843"/>
                    <a:pt x="79318" y="33686"/>
                    <a:pt x="79318" y="39659"/>
                  </a:cubicBezTo>
                  <a:cubicBezTo>
                    <a:pt x="79318" y="45633"/>
                    <a:pt x="74476" y="50475"/>
                    <a:pt x="68502" y="50475"/>
                  </a:cubicBezTo>
                  <a:lnTo>
                    <a:pt x="64897" y="50475"/>
                  </a:lnTo>
                  <a:cubicBezTo>
                    <a:pt x="56933" y="50475"/>
                    <a:pt x="50476" y="56932"/>
                    <a:pt x="50476" y="64896"/>
                  </a:cubicBezTo>
                  <a:lnTo>
                    <a:pt x="50476" y="68502"/>
                  </a:lnTo>
                  <a:cubicBezTo>
                    <a:pt x="50476" y="74476"/>
                    <a:pt x="45633" y="79318"/>
                    <a:pt x="39660" y="79318"/>
                  </a:cubicBezTo>
                  <a:cubicBezTo>
                    <a:pt x="33686" y="79318"/>
                    <a:pt x="28844" y="74476"/>
                    <a:pt x="28844" y="68502"/>
                  </a:cubicBezTo>
                  <a:lnTo>
                    <a:pt x="28844" y="64897"/>
                  </a:lnTo>
                  <a:cubicBezTo>
                    <a:pt x="28844" y="56932"/>
                    <a:pt x="22387" y="50475"/>
                    <a:pt x="14422" y="50475"/>
                  </a:cubicBezTo>
                  <a:lnTo>
                    <a:pt x="10816" y="50475"/>
                  </a:lnTo>
                  <a:cubicBezTo>
                    <a:pt x="4843" y="50475"/>
                    <a:pt x="0" y="45633"/>
                    <a:pt x="0" y="39659"/>
                  </a:cubicBezTo>
                  <a:cubicBezTo>
                    <a:pt x="0" y="33686"/>
                    <a:pt x="4843" y="28843"/>
                    <a:pt x="10816" y="28843"/>
                  </a:cubicBezTo>
                  <a:lnTo>
                    <a:pt x="14422" y="28843"/>
                  </a:lnTo>
                  <a:cubicBezTo>
                    <a:pt x="22387" y="28843"/>
                    <a:pt x="28844" y="22386"/>
                    <a:pt x="28844" y="14422"/>
                  </a:cubicBezTo>
                  <a:lnTo>
                    <a:pt x="28844" y="10816"/>
                  </a:lnTo>
                  <a:cubicBezTo>
                    <a:pt x="28844" y="4843"/>
                    <a:pt x="33686" y="0"/>
                    <a:pt x="39660" y="0"/>
                  </a:cubicBezTo>
                  <a:cubicBezTo>
                    <a:pt x="45633" y="0"/>
                    <a:pt x="50476" y="4843"/>
                    <a:pt x="50476" y="10816"/>
                  </a:cubicBezTo>
                  <a:lnTo>
                    <a:pt x="50476" y="14422"/>
                  </a:lnTo>
                  <a:close/>
                </a:path>
              </a:pathLst>
            </a:custGeom>
            <a:solidFill>
              <a:srgbClr val="5233DD"/>
            </a:solidFill>
            <a:ln w="4476" cap="flat">
              <a:noFill/>
              <a:prstDash val="solid"/>
              <a:miter/>
            </a:ln>
          </p:spPr>
          <p:txBody>
            <a:bodyPr rtlCol="0" anchor="ctr"/>
            <a:lstStyle/>
            <a:p>
              <a:endParaRPr lang="en-US"/>
            </a:p>
          </p:txBody>
        </p:sp>
        <p:grpSp>
          <p:nvGrpSpPr>
            <p:cNvPr id="19" name="Group 18">
              <a:extLst>
                <a:ext uri="{FF2B5EF4-FFF2-40B4-BE49-F238E27FC236}">
                  <a16:creationId xmlns:a16="http://schemas.microsoft.com/office/drawing/2014/main" id="{6EA24A1A-C81E-376A-A82D-B790FE62C658}"/>
                </a:ext>
              </a:extLst>
            </p:cNvPr>
            <p:cNvGrpSpPr/>
            <p:nvPr/>
          </p:nvGrpSpPr>
          <p:grpSpPr>
            <a:xfrm>
              <a:off x="3141295" y="2931209"/>
              <a:ext cx="885282" cy="174936"/>
              <a:chOff x="3450930" y="2736819"/>
              <a:chExt cx="808992" cy="159861"/>
            </a:xfrm>
          </p:grpSpPr>
          <p:sp>
            <p:nvSpPr>
              <p:cNvPr id="21" name="Freeform: Shape 20">
                <a:extLst>
                  <a:ext uri="{FF2B5EF4-FFF2-40B4-BE49-F238E27FC236}">
                    <a16:creationId xmlns:a16="http://schemas.microsoft.com/office/drawing/2014/main" id="{92AD2C46-D509-0A1F-6DA3-B36157E23021}"/>
                  </a:ext>
                </a:extLst>
              </p:cNvPr>
              <p:cNvSpPr/>
              <p:nvPr/>
            </p:nvSpPr>
            <p:spPr>
              <a:xfrm>
                <a:off x="4119150" y="2776075"/>
                <a:ext cx="140772" cy="81980"/>
              </a:xfrm>
              <a:custGeom>
                <a:avLst/>
                <a:gdLst>
                  <a:gd name="connsiteX0" fmla="*/ 100622 w 140772"/>
                  <a:gd name="connsiteY0" fmla="*/ 0 h 81980"/>
                  <a:gd name="connsiteX1" fmla="*/ 140772 w 140772"/>
                  <a:gd name="connsiteY1" fmla="*/ 40833 h 81980"/>
                  <a:gd name="connsiteX2" fmla="*/ 140772 w 140772"/>
                  <a:gd name="connsiteY2" fmla="*/ 81980 h 81980"/>
                  <a:gd name="connsiteX3" fmla="*/ 112429 w 140772"/>
                  <a:gd name="connsiteY3" fmla="*/ 81980 h 81980"/>
                  <a:gd name="connsiteX4" fmla="*/ 112429 w 140772"/>
                  <a:gd name="connsiteY4" fmla="*/ 45720 h 81980"/>
                  <a:gd name="connsiteX5" fmla="*/ 98418 w 140772"/>
                  <a:gd name="connsiteY5" fmla="*/ 27590 h 81980"/>
                  <a:gd name="connsiteX6" fmla="*/ 84560 w 140772"/>
                  <a:gd name="connsiteY6" fmla="*/ 45720 h 81980"/>
                  <a:gd name="connsiteX7" fmla="*/ 84560 w 140772"/>
                  <a:gd name="connsiteY7" fmla="*/ 81980 h 81980"/>
                  <a:gd name="connsiteX8" fmla="*/ 56217 w 140772"/>
                  <a:gd name="connsiteY8" fmla="*/ 81980 h 81980"/>
                  <a:gd name="connsiteX9" fmla="*/ 56217 w 140772"/>
                  <a:gd name="connsiteY9" fmla="*/ 45720 h 81980"/>
                  <a:gd name="connsiteX10" fmla="*/ 42359 w 140772"/>
                  <a:gd name="connsiteY10" fmla="*/ 27590 h 81980"/>
                  <a:gd name="connsiteX11" fmla="*/ 28347 w 140772"/>
                  <a:gd name="connsiteY11" fmla="*/ 45720 h 81980"/>
                  <a:gd name="connsiteX12" fmla="*/ 28347 w 140772"/>
                  <a:gd name="connsiteY12" fmla="*/ 81980 h 81980"/>
                  <a:gd name="connsiteX13" fmla="*/ 0 w 140772"/>
                  <a:gd name="connsiteY13" fmla="*/ 81980 h 81980"/>
                  <a:gd name="connsiteX14" fmla="*/ 0 w 140772"/>
                  <a:gd name="connsiteY14" fmla="*/ 40833 h 81980"/>
                  <a:gd name="connsiteX15" fmla="*/ 40155 w 140772"/>
                  <a:gd name="connsiteY15" fmla="*/ 0 h 81980"/>
                  <a:gd name="connsiteX16" fmla="*/ 70544 w 140772"/>
                  <a:gd name="connsiteY16" fmla="*/ 15450 h 81980"/>
                  <a:gd name="connsiteX17" fmla="*/ 100622 w 140772"/>
                  <a:gd name="connsiteY17" fmla="*/ 0 h 8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772" h="81980">
                    <a:moveTo>
                      <a:pt x="100622" y="0"/>
                    </a:moveTo>
                    <a:cubicBezTo>
                      <a:pt x="127703" y="0"/>
                      <a:pt x="140772" y="18919"/>
                      <a:pt x="140772" y="40833"/>
                    </a:cubicBezTo>
                    <a:lnTo>
                      <a:pt x="140772" y="81980"/>
                    </a:lnTo>
                    <a:lnTo>
                      <a:pt x="112429" y="81980"/>
                    </a:lnTo>
                    <a:lnTo>
                      <a:pt x="112429" y="45720"/>
                    </a:lnTo>
                    <a:cubicBezTo>
                      <a:pt x="112429" y="35787"/>
                      <a:pt x="108810" y="27590"/>
                      <a:pt x="98418" y="27590"/>
                    </a:cubicBezTo>
                    <a:cubicBezTo>
                      <a:pt x="88025" y="27590"/>
                      <a:pt x="84560" y="35787"/>
                      <a:pt x="84560" y="45720"/>
                    </a:cubicBezTo>
                    <a:lnTo>
                      <a:pt x="84560" y="81980"/>
                    </a:lnTo>
                    <a:lnTo>
                      <a:pt x="56217" y="81980"/>
                    </a:lnTo>
                    <a:lnTo>
                      <a:pt x="56217" y="45720"/>
                    </a:lnTo>
                    <a:cubicBezTo>
                      <a:pt x="56217" y="35787"/>
                      <a:pt x="52751" y="27590"/>
                      <a:pt x="42359" y="27590"/>
                    </a:cubicBezTo>
                    <a:cubicBezTo>
                      <a:pt x="31966" y="27590"/>
                      <a:pt x="28347" y="35787"/>
                      <a:pt x="28347" y="45720"/>
                    </a:cubicBezTo>
                    <a:lnTo>
                      <a:pt x="28347" y="81980"/>
                    </a:lnTo>
                    <a:lnTo>
                      <a:pt x="0" y="81980"/>
                    </a:lnTo>
                    <a:lnTo>
                      <a:pt x="0" y="40833"/>
                    </a:lnTo>
                    <a:cubicBezTo>
                      <a:pt x="0" y="18919"/>
                      <a:pt x="13069" y="0"/>
                      <a:pt x="40155" y="0"/>
                    </a:cubicBezTo>
                    <a:cubicBezTo>
                      <a:pt x="54955" y="0"/>
                      <a:pt x="65663" y="5834"/>
                      <a:pt x="70544" y="15450"/>
                    </a:cubicBezTo>
                    <a:cubicBezTo>
                      <a:pt x="75740" y="5834"/>
                      <a:pt x="87079" y="0"/>
                      <a:pt x="100622" y="0"/>
                    </a:cubicBezTo>
                    <a:close/>
                  </a:path>
                </a:pathLst>
              </a:custGeom>
              <a:solidFill>
                <a:srgbClr val="1D0F5F"/>
              </a:solidFill>
              <a:ln w="4476"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EBE5C72-7D1A-0A3B-A858-9157C94A1939}"/>
                  </a:ext>
                </a:extLst>
              </p:cNvPr>
              <p:cNvSpPr/>
              <p:nvPr/>
            </p:nvSpPr>
            <p:spPr>
              <a:xfrm>
                <a:off x="4026808" y="2779228"/>
                <a:ext cx="82824" cy="81191"/>
              </a:xfrm>
              <a:custGeom>
                <a:avLst/>
                <a:gdLst>
                  <a:gd name="connsiteX0" fmla="*/ 41412 w 82824"/>
                  <a:gd name="connsiteY0" fmla="*/ 53602 h 81191"/>
                  <a:gd name="connsiteX1" fmla="*/ 54482 w 82824"/>
                  <a:gd name="connsiteY1" fmla="*/ 35314 h 81191"/>
                  <a:gd name="connsiteX2" fmla="*/ 54482 w 82824"/>
                  <a:gd name="connsiteY2" fmla="*/ 0 h 81191"/>
                  <a:gd name="connsiteX3" fmla="*/ 82825 w 82824"/>
                  <a:gd name="connsiteY3" fmla="*/ 0 h 81191"/>
                  <a:gd name="connsiteX4" fmla="*/ 82825 w 82824"/>
                  <a:gd name="connsiteY4" fmla="*/ 38783 h 81191"/>
                  <a:gd name="connsiteX5" fmla="*/ 41412 w 82824"/>
                  <a:gd name="connsiteY5" fmla="*/ 81192 h 81191"/>
                  <a:gd name="connsiteX6" fmla="*/ 0 w 82824"/>
                  <a:gd name="connsiteY6" fmla="*/ 38783 h 81191"/>
                  <a:gd name="connsiteX7" fmla="*/ 0 w 82824"/>
                  <a:gd name="connsiteY7" fmla="*/ 0 h 81191"/>
                  <a:gd name="connsiteX8" fmla="*/ 28343 w 82824"/>
                  <a:gd name="connsiteY8" fmla="*/ 0 h 81191"/>
                  <a:gd name="connsiteX9" fmla="*/ 28343 w 82824"/>
                  <a:gd name="connsiteY9" fmla="*/ 35314 h 81191"/>
                  <a:gd name="connsiteX10" fmla="*/ 41412 w 82824"/>
                  <a:gd name="connsiteY10" fmla="*/ 53602 h 81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24" h="81191">
                    <a:moveTo>
                      <a:pt x="41412" y="53602"/>
                    </a:moveTo>
                    <a:cubicBezTo>
                      <a:pt x="50547" y="53602"/>
                      <a:pt x="54482" y="45247"/>
                      <a:pt x="54482" y="35314"/>
                    </a:cubicBezTo>
                    <a:lnTo>
                      <a:pt x="54482" y="0"/>
                    </a:lnTo>
                    <a:lnTo>
                      <a:pt x="82825" y="0"/>
                    </a:lnTo>
                    <a:lnTo>
                      <a:pt x="82825" y="38783"/>
                    </a:lnTo>
                    <a:cubicBezTo>
                      <a:pt x="82825" y="61958"/>
                      <a:pt x="69282" y="81192"/>
                      <a:pt x="41412" y="81192"/>
                    </a:cubicBezTo>
                    <a:cubicBezTo>
                      <a:pt x="13543" y="81192"/>
                      <a:pt x="0" y="61958"/>
                      <a:pt x="0" y="38783"/>
                    </a:cubicBezTo>
                    <a:lnTo>
                      <a:pt x="0" y="0"/>
                    </a:lnTo>
                    <a:lnTo>
                      <a:pt x="28343" y="0"/>
                    </a:lnTo>
                    <a:lnTo>
                      <a:pt x="28343" y="35314"/>
                    </a:lnTo>
                    <a:cubicBezTo>
                      <a:pt x="28343" y="45247"/>
                      <a:pt x="32282" y="53602"/>
                      <a:pt x="41412" y="53602"/>
                    </a:cubicBezTo>
                    <a:close/>
                  </a:path>
                </a:pathLst>
              </a:custGeom>
              <a:solidFill>
                <a:srgbClr val="1D0F5F"/>
              </a:solidFill>
              <a:ln w="447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0E22565-1F44-4EEC-8085-2149C4FBE0F2}"/>
                  </a:ext>
                </a:extLst>
              </p:cNvPr>
              <p:cNvSpPr/>
              <p:nvPr/>
            </p:nvSpPr>
            <p:spPr>
              <a:xfrm>
                <a:off x="3949071" y="2776706"/>
                <a:ext cx="71490" cy="83871"/>
              </a:xfrm>
              <a:custGeom>
                <a:avLst/>
                <a:gdLst>
                  <a:gd name="connsiteX0" fmla="*/ 36058 w 71490"/>
                  <a:gd name="connsiteY0" fmla="*/ 83872 h 83871"/>
                  <a:gd name="connsiteX1" fmla="*/ 0 w 71490"/>
                  <a:gd name="connsiteY1" fmla="*/ 65741 h 83871"/>
                  <a:gd name="connsiteX2" fmla="*/ 20470 w 71490"/>
                  <a:gd name="connsiteY2" fmla="*/ 54233 h 83871"/>
                  <a:gd name="connsiteX3" fmla="*/ 34643 w 71490"/>
                  <a:gd name="connsiteY3" fmla="*/ 61800 h 83871"/>
                  <a:gd name="connsiteX4" fmla="*/ 43147 w 71490"/>
                  <a:gd name="connsiteY4" fmla="*/ 57228 h 83871"/>
                  <a:gd name="connsiteX5" fmla="*/ 1577 w 71490"/>
                  <a:gd name="connsiteY5" fmla="*/ 26801 h 83871"/>
                  <a:gd name="connsiteX6" fmla="*/ 35590 w 71490"/>
                  <a:gd name="connsiteY6" fmla="*/ 0 h 83871"/>
                  <a:gd name="connsiteX7" fmla="*/ 69129 w 71490"/>
                  <a:gd name="connsiteY7" fmla="*/ 17972 h 83871"/>
                  <a:gd name="connsiteX8" fmla="*/ 48659 w 71490"/>
                  <a:gd name="connsiteY8" fmla="*/ 29639 h 83871"/>
                  <a:gd name="connsiteX9" fmla="*/ 36216 w 71490"/>
                  <a:gd name="connsiteY9" fmla="*/ 22071 h 83871"/>
                  <a:gd name="connsiteX10" fmla="*/ 29920 w 71490"/>
                  <a:gd name="connsiteY10" fmla="*/ 26171 h 83871"/>
                  <a:gd name="connsiteX11" fmla="*/ 71490 w 71490"/>
                  <a:gd name="connsiteY11" fmla="*/ 56598 h 83871"/>
                  <a:gd name="connsiteX12" fmla="*/ 36058 w 71490"/>
                  <a:gd name="connsiteY12" fmla="*/ 83872 h 8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490" h="83871">
                    <a:moveTo>
                      <a:pt x="36058" y="83872"/>
                    </a:moveTo>
                    <a:cubicBezTo>
                      <a:pt x="18266" y="83872"/>
                      <a:pt x="6774" y="77723"/>
                      <a:pt x="0" y="65741"/>
                    </a:cubicBezTo>
                    <a:lnTo>
                      <a:pt x="20470" y="54233"/>
                    </a:lnTo>
                    <a:cubicBezTo>
                      <a:pt x="23304" y="59278"/>
                      <a:pt x="27559" y="61800"/>
                      <a:pt x="34643" y="61800"/>
                    </a:cubicBezTo>
                    <a:cubicBezTo>
                      <a:pt x="40470" y="61800"/>
                      <a:pt x="43147" y="59751"/>
                      <a:pt x="43147" y="57228"/>
                    </a:cubicBezTo>
                    <a:cubicBezTo>
                      <a:pt x="43147" y="47611"/>
                      <a:pt x="1577" y="57386"/>
                      <a:pt x="1577" y="26801"/>
                    </a:cubicBezTo>
                    <a:cubicBezTo>
                      <a:pt x="1577" y="11982"/>
                      <a:pt x="14174" y="0"/>
                      <a:pt x="35590" y="0"/>
                    </a:cubicBezTo>
                    <a:cubicBezTo>
                      <a:pt x="54324" y="0"/>
                      <a:pt x="64563" y="9144"/>
                      <a:pt x="69129" y="17972"/>
                    </a:cubicBezTo>
                    <a:lnTo>
                      <a:pt x="48659" y="29639"/>
                    </a:lnTo>
                    <a:cubicBezTo>
                      <a:pt x="46924" y="24909"/>
                      <a:pt x="41570" y="22071"/>
                      <a:pt x="36216" y="22071"/>
                    </a:cubicBezTo>
                    <a:cubicBezTo>
                      <a:pt x="32124" y="22071"/>
                      <a:pt x="29920" y="23805"/>
                      <a:pt x="29920" y="26171"/>
                    </a:cubicBezTo>
                    <a:cubicBezTo>
                      <a:pt x="29920" y="35945"/>
                      <a:pt x="71490" y="26959"/>
                      <a:pt x="71490" y="56598"/>
                    </a:cubicBezTo>
                    <a:cubicBezTo>
                      <a:pt x="71490" y="73151"/>
                      <a:pt x="55270" y="83872"/>
                      <a:pt x="36058" y="83872"/>
                    </a:cubicBezTo>
                    <a:close/>
                  </a:path>
                </a:pathLst>
              </a:custGeom>
              <a:solidFill>
                <a:srgbClr val="1D0F5F"/>
              </a:solidFill>
              <a:ln w="447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D1E444F-5B9B-9254-9A7C-1E1B04260054}"/>
                  </a:ext>
                </a:extLst>
              </p:cNvPr>
              <p:cNvSpPr/>
              <p:nvPr/>
            </p:nvSpPr>
            <p:spPr>
              <a:xfrm>
                <a:off x="3857765" y="2776863"/>
                <a:ext cx="86601" cy="117452"/>
              </a:xfrm>
              <a:custGeom>
                <a:avLst/>
                <a:gdLst>
                  <a:gd name="connsiteX0" fmla="*/ 28343 w 86601"/>
                  <a:gd name="connsiteY0" fmla="*/ 117452 h 117452"/>
                  <a:gd name="connsiteX1" fmla="*/ 0 w 86601"/>
                  <a:gd name="connsiteY1" fmla="*/ 117452 h 117452"/>
                  <a:gd name="connsiteX2" fmla="*/ 0 w 86601"/>
                  <a:gd name="connsiteY2" fmla="*/ 41621 h 117452"/>
                  <a:gd name="connsiteX3" fmla="*/ 43301 w 86601"/>
                  <a:gd name="connsiteY3" fmla="*/ 0 h 117452"/>
                  <a:gd name="connsiteX4" fmla="*/ 86601 w 86601"/>
                  <a:gd name="connsiteY4" fmla="*/ 41621 h 117452"/>
                  <a:gd name="connsiteX5" fmla="*/ 44873 w 86601"/>
                  <a:gd name="connsiteY5" fmla="*/ 83557 h 117452"/>
                  <a:gd name="connsiteX6" fmla="*/ 28343 w 86601"/>
                  <a:gd name="connsiteY6" fmla="*/ 79143 h 117452"/>
                  <a:gd name="connsiteX7" fmla="*/ 28343 w 86601"/>
                  <a:gd name="connsiteY7" fmla="*/ 117452 h 117452"/>
                  <a:gd name="connsiteX8" fmla="*/ 43301 w 86601"/>
                  <a:gd name="connsiteY8" fmla="*/ 56913 h 117452"/>
                  <a:gd name="connsiteX9" fmla="*/ 58258 w 86601"/>
                  <a:gd name="connsiteY9" fmla="*/ 41779 h 117452"/>
                  <a:gd name="connsiteX10" fmla="*/ 43301 w 86601"/>
                  <a:gd name="connsiteY10" fmla="*/ 26644 h 117452"/>
                  <a:gd name="connsiteX11" fmla="*/ 28343 w 86601"/>
                  <a:gd name="connsiteY11" fmla="*/ 41779 h 117452"/>
                  <a:gd name="connsiteX12" fmla="*/ 43301 w 86601"/>
                  <a:gd name="connsiteY12" fmla="*/ 56913 h 11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601" h="117452">
                    <a:moveTo>
                      <a:pt x="28343" y="117452"/>
                    </a:moveTo>
                    <a:lnTo>
                      <a:pt x="0" y="117452"/>
                    </a:lnTo>
                    <a:lnTo>
                      <a:pt x="0" y="41621"/>
                    </a:lnTo>
                    <a:cubicBezTo>
                      <a:pt x="0" y="17500"/>
                      <a:pt x="18108" y="0"/>
                      <a:pt x="43301" y="0"/>
                    </a:cubicBezTo>
                    <a:cubicBezTo>
                      <a:pt x="67862" y="0"/>
                      <a:pt x="86601" y="18761"/>
                      <a:pt x="86601" y="41621"/>
                    </a:cubicBezTo>
                    <a:cubicBezTo>
                      <a:pt x="86601" y="66846"/>
                      <a:pt x="69913" y="83557"/>
                      <a:pt x="44873" y="83557"/>
                    </a:cubicBezTo>
                    <a:cubicBezTo>
                      <a:pt x="39051" y="83557"/>
                      <a:pt x="33224" y="81823"/>
                      <a:pt x="28343" y="79143"/>
                    </a:cubicBezTo>
                    <a:lnTo>
                      <a:pt x="28343" y="117452"/>
                    </a:lnTo>
                    <a:close/>
                    <a:moveTo>
                      <a:pt x="43301" y="56913"/>
                    </a:moveTo>
                    <a:cubicBezTo>
                      <a:pt x="52274" y="56913"/>
                      <a:pt x="58258" y="49976"/>
                      <a:pt x="58258" y="41779"/>
                    </a:cubicBezTo>
                    <a:cubicBezTo>
                      <a:pt x="58258" y="33423"/>
                      <a:pt x="52274" y="26644"/>
                      <a:pt x="43301" y="26644"/>
                    </a:cubicBezTo>
                    <a:cubicBezTo>
                      <a:pt x="34323" y="26644"/>
                      <a:pt x="28343" y="33423"/>
                      <a:pt x="28343" y="41779"/>
                    </a:cubicBezTo>
                    <a:cubicBezTo>
                      <a:pt x="28343" y="49976"/>
                      <a:pt x="34323" y="56913"/>
                      <a:pt x="43301" y="56913"/>
                    </a:cubicBezTo>
                    <a:close/>
                  </a:path>
                </a:pathLst>
              </a:custGeom>
              <a:solidFill>
                <a:srgbClr val="1D0F5F"/>
              </a:solidFill>
              <a:ln w="447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3B2C233-DEC0-D3BC-9407-0CB0F08A4FFC}"/>
                  </a:ext>
                </a:extLst>
              </p:cNvPr>
              <p:cNvSpPr/>
              <p:nvPr/>
            </p:nvSpPr>
            <p:spPr>
              <a:xfrm>
                <a:off x="3812364" y="2736819"/>
                <a:ext cx="34012" cy="121235"/>
              </a:xfrm>
              <a:custGeom>
                <a:avLst/>
                <a:gdLst>
                  <a:gd name="connsiteX0" fmla="*/ 17008 w 34012"/>
                  <a:gd name="connsiteY0" fmla="*/ 34053 h 121235"/>
                  <a:gd name="connsiteX1" fmla="*/ 0 w 34012"/>
                  <a:gd name="connsiteY1" fmla="*/ 17027 h 121235"/>
                  <a:gd name="connsiteX2" fmla="*/ 17008 w 34012"/>
                  <a:gd name="connsiteY2" fmla="*/ 0 h 121235"/>
                  <a:gd name="connsiteX3" fmla="*/ 34012 w 34012"/>
                  <a:gd name="connsiteY3" fmla="*/ 17027 h 121235"/>
                  <a:gd name="connsiteX4" fmla="*/ 17008 w 34012"/>
                  <a:gd name="connsiteY4" fmla="*/ 34053 h 121235"/>
                  <a:gd name="connsiteX5" fmla="*/ 2835 w 34012"/>
                  <a:gd name="connsiteY5" fmla="*/ 42409 h 121235"/>
                  <a:gd name="connsiteX6" fmla="*/ 31178 w 34012"/>
                  <a:gd name="connsiteY6" fmla="*/ 42409 h 121235"/>
                  <a:gd name="connsiteX7" fmla="*/ 31178 w 34012"/>
                  <a:gd name="connsiteY7" fmla="*/ 121236 h 121235"/>
                  <a:gd name="connsiteX8" fmla="*/ 2835 w 34012"/>
                  <a:gd name="connsiteY8" fmla="*/ 121236 h 121235"/>
                  <a:gd name="connsiteX9" fmla="*/ 2835 w 34012"/>
                  <a:gd name="connsiteY9" fmla="*/ 42409 h 121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12" h="121235">
                    <a:moveTo>
                      <a:pt x="17008" y="34053"/>
                    </a:moveTo>
                    <a:cubicBezTo>
                      <a:pt x="7715" y="34053"/>
                      <a:pt x="0" y="26328"/>
                      <a:pt x="0" y="17027"/>
                    </a:cubicBezTo>
                    <a:cubicBezTo>
                      <a:pt x="0" y="7725"/>
                      <a:pt x="7715" y="0"/>
                      <a:pt x="17008" y="0"/>
                    </a:cubicBezTo>
                    <a:cubicBezTo>
                      <a:pt x="26297" y="0"/>
                      <a:pt x="34012" y="7725"/>
                      <a:pt x="34012" y="17027"/>
                    </a:cubicBezTo>
                    <a:cubicBezTo>
                      <a:pt x="34012" y="26328"/>
                      <a:pt x="26297" y="34053"/>
                      <a:pt x="17008" y="34053"/>
                    </a:cubicBezTo>
                    <a:close/>
                    <a:moveTo>
                      <a:pt x="2835" y="42409"/>
                    </a:moveTo>
                    <a:lnTo>
                      <a:pt x="31178" y="42409"/>
                    </a:lnTo>
                    <a:lnTo>
                      <a:pt x="31178" y="121236"/>
                    </a:lnTo>
                    <a:lnTo>
                      <a:pt x="2835" y="121236"/>
                    </a:lnTo>
                    <a:lnTo>
                      <a:pt x="2835" y="42409"/>
                    </a:lnTo>
                    <a:close/>
                  </a:path>
                </a:pathLst>
              </a:custGeom>
              <a:solidFill>
                <a:srgbClr val="1D0F5F"/>
              </a:solidFill>
              <a:ln w="447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0416B87-57B6-CE38-7591-13B678773DAD}"/>
                  </a:ext>
                </a:extLst>
              </p:cNvPr>
              <p:cNvSpPr/>
              <p:nvPr/>
            </p:nvSpPr>
            <p:spPr>
              <a:xfrm>
                <a:off x="3717515" y="2776706"/>
                <a:ext cx="86605" cy="83714"/>
              </a:xfrm>
              <a:custGeom>
                <a:avLst/>
                <a:gdLst>
                  <a:gd name="connsiteX0" fmla="*/ 43305 w 86605"/>
                  <a:gd name="connsiteY0" fmla="*/ 83714 h 83714"/>
                  <a:gd name="connsiteX1" fmla="*/ 0 w 86605"/>
                  <a:gd name="connsiteY1" fmla="*/ 41778 h 83714"/>
                  <a:gd name="connsiteX2" fmla="*/ 43305 w 86605"/>
                  <a:gd name="connsiteY2" fmla="*/ 0 h 83714"/>
                  <a:gd name="connsiteX3" fmla="*/ 86606 w 86605"/>
                  <a:gd name="connsiteY3" fmla="*/ 41778 h 83714"/>
                  <a:gd name="connsiteX4" fmla="*/ 43305 w 86605"/>
                  <a:gd name="connsiteY4" fmla="*/ 83714 h 83714"/>
                  <a:gd name="connsiteX5" fmla="*/ 43305 w 86605"/>
                  <a:gd name="connsiteY5" fmla="*/ 57070 h 83714"/>
                  <a:gd name="connsiteX6" fmla="*/ 58263 w 86605"/>
                  <a:gd name="connsiteY6" fmla="*/ 41936 h 83714"/>
                  <a:gd name="connsiteX7" fmla="*/ 43305 w 86605"/>
                  <a:gd name="connsiteY7" fmla="*/ 26643 h 83714"/>
                  <a:gd name="connsiteX8" fmla="*/ 28343 w 86605"/>
                  <a:gd name="connsiteY8" fmla="*/ 41936 h 83714"/>
                  <a:gd name="connsiteX9" fmla="*/ 43305 w 86605"/>
                  <a:gd name="connsiteY9" fmla="*/ 57070 h 8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605" h="83714">
                    <a:moveTo>
                      <a:pt x="43305" y="83714"/>
                    </a:moveTo>
                    <a:cubicBezTo>
                      <a:pt x="18739" y="83714"/>
                      <a:pt x="0" y="64795"/>
                      <a:pt x="0" y="41778"/>
                    </a:cubicBezTo>
                    <a:cubicBezTo>
                      <a:pt x="0" y="18918"/>
                      <a:pt x="18739" y="0"/>
                      <a:pt x="43305" y="0"/>
                    </a:cubicBezTo>
                    <a:cubicBezTo>
                      <a:pt x="67867" y="0"/>
                      <a:pt x="86606" y="18918"/>
                      <a:pt x="86606" y="41778"/>
                    </a:cubicBezTo>
                    <a:cubicBezTo>
                      <a:pt x="86606" y="64795"/>
                      <a:pt x="67867" y="83714"/>
                      <a:pt x="43305" y="83714"/>
                    </a:cubicBezTo>
                    <a:close/>
                    <a:moveTo>
                      <a:pt x="43305" y="57070"/>
                    </a:moveTo>
                    <a:cubicBezTo>
                      <a:pt x="52278" y="57070"/>
                      <a:pt x="58263" y="50134"/>
                      <a:pt x="58263" y="41936"/>
                    </a:cubicBezTo>
                    <a:cubicBezTo>
                      <a:pt x="58263" y="33580"/>
                      <a:pt x="52278" y="26643"/>
                      <a:pt x="43305" y="26643"/>
                    </a:cubicBezTo>
                    <a:cubicBezTo>
                      <a:pt x="34328" y="26643"/>
                      <a:pt x="28343" y="33580"/>
                      <a:pt x="28343" y="41936"/>
                    </a:cubicBezTo>
                    <a:cubicBezTo>
                      <a:pt x="28343" y="50134"/>
                      <a:pt x="34328" y="57070"/>
                      <a:pt x="43305" y="57070"/>
                    </a:cubicBezTo>
                    <a:close/>
                  </a:path>
                </a:pathLst>
              </a:custGeom>
              <a:solidFill>
                <a:srgbClr val="1D0F5F"/>
              </a:solidFill>
              <a:ln w="4476"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4C074CF-B0D9-5DA5-2801-85C0492D264A}"/>
                  </a:ext>
                </a:extLst>
              </p:cNvPr>
              <p:cNvSpPr/>
              <p:nvPr/>
            </p:nvSpPr>
            <p:spPr>
              <a:xfrm>
                <a:off x="3623054" y="2776863"/>
                <a:ext cx="86605" cy="119817"/>
              </a:xfrm>
              <a:custGeom>
                <a:avLst/>
                <a:gdLst>
                  <a:gd name="connsiteX0" fmla="*/ 40944 w 86605"/>
                  <a:gd name="connsiteY0" fmla="*/ 119817 h 119817"/>
                  <a:gd name="connsiteX1" fmla="*/ 0 w 86605"/>
                  <a:gd name="connsiteY1" fmla="*/ 95696 h 119817"/>
                  <a:gd name="connsiteX2" fmla="*/ 23462 w 86605"/>
                  <a:gd name="connsiteY2" fmla="*/ 83084 h 119817"/>
                  <a:gd name="connsiteX3" fmla="*/ 40470 w 86605"/>
                  <a:gd name="connsiteY3" fmla="*/ 93962 h 119817"/>
                  <a:gd name="connsiteX4" fmla="*/ 58263 w 86605"/>
                  <a:gd name="connsiteY4" fmla="*/ 76147 h 119817"/>
                  <a:gd name="connsiteX5" fmla="*/ 39524 w 86605"/>
                  <a:gd name="connsiteY5" fmla="*/ 81980 h 119817"/>
                  <a:gd name="connsiteX6" fmla="*/ 0 w 86605"/>
                  <a:gd name="connsiteY6" fmla="*/ 41463 h 119817"/>
                  <a:gd name="connsiteX7" fmla="*/ 43305 w 86605"/>
                  <a:gd name="connsiteY7" fmla="*/ 0 h 119817"/>
                  <a:gd name="connsiteX8" fmla="*/ 86606 w 86605"/>
                  <a:gd name="connsiteY8" fmla="*/ 41621 h 119817"/>
                  <a:gd name="connsiteX9" fmla="*/ 86606 w 86605"/>
                  <a:gd name="connsiteY9" fmla="*/ 72836 h 119817"/>
                  <a:gd name="connsiteX10" fmla="*/ 40944 w 86605"/>
                  <a:gd name="connsiteY10" fmla="*/ 119817 h 119817"/>
                  <a:gd name="connsiteX11" fmla="*/ 42832 w 86605"/>
                  <a:gd name="connsiteY11" fmla="*/ 55337 h 119817"/>
                  <a:gd name="connsiteX12" fmla="*/ 57790 w 86605"/>
                  <a:gd name="connsiteY12" fmla="*/ 40833 h 119817"/>
                  <a:gd name="connsiteX13" fmla="*/ 42832 w 86605"/>
                  <a:gd name="connsiteY13" fmla="*/ 26644 h 119817"/>
                  <a:gd name="connsiteX14" fmla="*/ 27874 w 86605"/>
                  <a:gd name="connsiteY14" fmla="*/ 40833 h 119817"/>
                  <a:gd name="connsiteX15" fmla="*/ 42832 w 86605"/>
                  <a:gd name="connsiteY15" fmla="*/ 55337 h 11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605" h="119817">
                    <a:moveTo>
                      <a:pt x="40944" y="119817"/>
                    </a:moveTo>
                    <a:cubicBezTo>
                      <a:pt x="21416" y="119817"/>
                      <a:pt x="7247" y="111146"/>
                      <a:pt x="0" y="95696"/>
                    </a:cubicBezTo>
                    <a:lnTo>
                      <a:pt x="23462" y="83084"/>
                    </a:lnTo>
                    <a:cubicBezTo>
                      <a:pt x="25981" y="88444"/>
                      <a:pt x="30709" y="93962"/>
                      <a:pt x="40470" y="93962"/>
                    </a:cubicBezTo>
                    <a:cubicBezTo>
                      <a:pt x="50705" y="93962"/>
                      <a:pt x="57474" y="87498"/>
                      <a:pt x="58263" y="76147"/>
                    </a:cubicBezTo>
                    <a:cubicBezTo>
                      <a:pt x="54486" y="79458"/>
                      <a:pt x="48501" y="81980"/>
                      <a:pt x="39524" y="81980"/>
                    </a:cubicBezTo>
                    <a:cubicBezTo>
                      <a:pt x="17639" y="81980"/>
                      <a:pt x="0" y="65111"/>
                      <a:pt x="0" y="41463"/>
                    </a:cubicBezTo>
                    <a:cubicBezTo>
                      <a:pt x="0" y="18603"/>
                      <a:pt x="18739" y="0"/>
                      <a:pt x="43305" y="0"/>
                    </a:cubicBezTo>
                    <a:cubicBezTo>
                      <a:pt x="68498" y="0"/>
                      <a:pt x="86606" y="17500"/>
                      <a:pt x="86606" y="41621"/>
                    </a:cubicBezTo>
                    <a:lnTo>
                      <a:pt x="86606" y="72836"/>
                    </a:lnTo>
                    <a:cubicBezTo>
                      <a:pt x="86606" y="101214"/>
                      <a:pt x="66925" y="119817"/>
                      <a:pt x="40944" y="119817"/>
                    </a:cubicBezTo>
                    <a:close/>
                    <a:moveTo>
                      <a:pt x="42832" y="55337"/>
                    </a:moveTo>
                    <a:cubicBezTo>
                      <a:pt x="51336" y="55337"/>
                      <a:pt x="57790" y="49504"/>
                      <a:pt x="57790" y="40833"/>
                    </a:cubicBezTo>
                    <a:cubicBezTo>
                      <a:pt x="57790" y="32319"/>
                      <a:pt x="51336" y="26644"/>
                      <a:pt x="42832" y="26644"/>
                    </a:cubicBezTo>
                    <a:cubicBezTo>
                      <a:pt x="34485" y="26644"/>
                      <a:pt x="27874" y="32319"/>
                      <a:pt x="27874" y="40833"/>
                    </a:cubicBezTo>
                    <a:cubicBezTo>
                      <a:pt x="27874" y="49504"/>
                      <a:pt x="34485" y="55337"/>
                      <a:pt x="42832" y="55337"/>
                    </a:cubicBezTo>
                    <a:close/>
                  </a:path>
                </a:pathLst>
              </a:custGeom>
              <a:solidFill>
                <a:srgbClr val="1D0F5F"/>
              </a:solidFill>
              <a:ln w="4476"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FF589B4-FF9A-E67C-1B44-006E0934B01F}"/>
                  </a:ext>
                </a:extLst>
              </p:cNvPr>
              <p:cNvSpPr/>
              <p:nvPr/>
            </p:nvSpPr>
            <p:spPr>
              <a:xfrm>
                <a:off x="3531674" y="2776706"/>
                <a:ext cx="86603" cy="83714"/>
              </a:xfrm>
              <a:custGeom>
                <a:avLst/>
                <a:gdLst>
                  <a:gd name="connsiteX0" fmla="*/ 43302 w 86603"/>
                  <a:gd name="connsiteY0" fmla="*/ 83714 h 83714"/>
                  <a:gd name="connsiteX1" fmla="*/ 0 w 86603"/>
                  <a:gd name="connsiteY1" fmla="*/ 41778 h 83714"/>
                  <a:gd name="connsiteX2" fmla="*/ 43302 w 86603"/>
                  <a:gd name="connsiteY2" fmla="*/ 0 h 83714"/>
                  <a:gd name="connsiteX3" fmla="*/ 86604 w 86603"/>
                  <a:gd name="connsiteY3" fmla="*/ 41778 h 83714"/>
                  <a:gd name="connsiteX4" fmla="*/ 43302 w 86603"/>
                  <a:gd name="connsiteY4" fmla="*/ 83714 h 83714"/>
                  <a:gd name="connsiteX5" fmla="*/ 43302 w 86603"/>
                  <a:gd name="connsiteY5" fmla="*/ 57070 h 83714"/>
                  <a:gd name="connsiteX6" fmla="*/ 58261 w 86603"/>
                  <a:gd name="connsiteY6" fmla="*/ 41936 h 83714"/>
                  <a:gd name="connsiteX7" fmla="*/ 43302 w 86603"/>
                  <a:gd name="connsiteY7" fmla="*/ 26643 h 83714"/>
                  <a:gd name="connsiteX8" fmla="*/ 28343 w 86603"/>
                  <a:gd name="connsiteY8" fmla="*/ 41936 h 83714"/>
                  <a:gd name="connsiteX9" fmla="*/ 43302 w 86603"/>
                  <a:gd name="connsiteY9" fmla="*/ 57070 h 8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603" h="83714">
                    <a:moveTo>
                      <a:pt x="43302" y="83714"/>
                    </a:moveTo>
                    <a:cubicBezTo>
                      <a:pt x="18738" y="83714"/>
                      <a:pt x="0" y="64795"/>
                      <a:pt x="0" y="41778"/>
                    </a:cubicBezTo>
                    <a:cubicBezTo>
                      <a:pt x="0" y="18918"/>
                      <a:pt x="18738" y="0"/>
                      <a:pt x="43302" y="0"/>
                    </a:cubicBezTo>
                    <a:cubicBezTo>
                      <a:pt x="67865" y="0"/>
                      <a:pt x="86604" y="18918"/>
                      <a:pt x="86604" y="41778"/>
                    </a:cubicBezTo>
                    <a:cubicBezTo>
                      <a:pt x="86604" y="64795"/>
                      <a:pt x="67865" y="83714"/>
                      <a:pt x="43302" y="83714"/>
                    </a:cubicBezTo>
                    <a:close/>
                    <a:moveTo>
                      <a:pt x="43302" y="57070"/>
                    </a:moveTo>
                    <a:cubicBezTo>
                      <a:pt x="52278" y="57070"/>
                      <a:pt x="58261" y="50134"/>
                      <a:pt x="58261" y="41936"/>
                    </a:cubicBezTo>
                    <a:cubicBezTo>
                      <a:pt x="58261" y="33580"/>
                      <a:pt x="52278" y="26643"/>
                      <a:pt x="43302" y="26643"/>
                    </a:cubicBezTo>
                    <a:cubicBezTo>
                      <a:pt x="34327" y="26643"/>
                      <a:pt x="28343" y="33580"/>
                      <a:pt x="28343" y="41936"/>
                    </a:cubicBezTo>
                    <a:cubicBezTo>
                      <a:pt x="28343" y="50134"/>
                      <a:pt x="34327" y="57070"/>
                      <a:pt x="43302" y="57070"/>
                    </a:cubicBezTo>
                    <a:close/>
                  </a:path>
                </a:pathLst>
              </a:custGeom>
              <a:solidFill>
                <a:srgbClr val="1D0F5F"/>
              </a:solidFill>
              <a:ln w="4476"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EF47E0E-8218-7F7A-80A5-B225A9F84B1E}"/>
                  </a:ext>
                </a:extLst>
              </p:cNvPr>
              <p:cNvSpPr/>
              <p:nvPr/>
            </p:nvSpPr>
            <p:spPr>
              <a:xfrm>
                <a:off x="3450930" y="2751639"/>
                <a:ext cx="76054" cy="106416"/>
              </a:xfrm>
              <a:custGeom>
                <a:avLst/>
                <a:gdLst>
                  <a:gd name="connsiteX0" fmla="*/ 29131 w 76054"/>
                  <a:gd name="connsiteY0" fmla="*/ 0 h 106416"/>
                  <a:gd name="connsiteX1" fmla="*/ 29131 w 76054"/>
                  <a:gd name="connsiteY1" fmla="*/ 79615 h 106416"/>
                  <a:gd name="connsiteX2" fmla="*/ 76055 w 76054"/>
                  <a:gd name="connsiteY2" fmla="*/ 79615 h 106416"/>
                  <a:gd name="connsiteX3" fmla="*/ 76055 w 76054"/>
                  <a:gd name="connsiteY3" fmla="*/ 106416 h 106416"/>
                  <a:gd name="connsiteX4" fmla="*/ 25194 w 76054"/>
                  <a:gd name="connsiteY4" fmla="*/ 106416 h 106416"/>
                  <a:gd name="connsiteX5" fmla="*/ 0 w 76054"/>
                  <a:gd name="connsiteY5" fmla="*/ 81980 h 106416"/>
                  <a:gd name="connsiteX6" fmla="*/ 0 w 76054"/>
                  <a:gd name="connsiteY6" fmla="*/ 0 h 106416"/>
                  <a:gd name="connsiteX7" fmla="*/ 29131 w 76054"/>
                  <a:gd name="connsiteY7" fmla="*/ 0 h 10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054" h="106416">
                    <a:moveTo>
                      <a:pt x="29131" y="0"/>
                    </a:moveTo>
                    <a:lnTo>
                      <a:pt x="29131" y="79615"/>
                    </a:lnTo>
                    <a:lnTo>
                      <a:pt x="76055" y="79615"/>
                    </a:lnTo>
                    <a:lnTo>
                      <a:pt x="76055" y="106416"/>
                    </a:lnTo>
                    <a:lnTo>
                      <a:pt x="25194" y="106416"/>
                    </a:lnTo>
                    <a:cubicBezTo>
                      <a:pt x="7243" y="106416"/>
                      <a:pt x="0" y="96957"/>
                      <a:pt x="0" y="81980"/>
                    </a:cubicBezTo>
                    <a:lnTo>
                      <a:pt x="0" y="0"/>
                    </a:lnTo>
                    <a:lnTo>
                      <a:pt x="29131" y="0"/>
                    </a:lnTo>
                    <a:close/>
                  </a:path>
                </a:pathLst>
              </a:custGeom>
              <a:solidFill>
                <a:srgbClr val="1D0F5F"/>
              </a:solidFill>
              <a:ln w="4476" cap="flat">
                <a:noFill/>
                <a:prstDash val="solid"/>
                <a:miter/>
              </a:ln>
            </p:spPr>
            <p:txBody>
              <a:bodyPr rtlCol="0" anchor="ctr"/>
              <a:lstStyle/>
              <a:p>
                <a:endParaRPr lang="en-US"/>
              </a:p>
            </p:txBody>
          </p:sp>
        </p:grpSp>
        <p:cxnSp>
          <p:nvCxnSpPr>
            <p:cNvPr id="20" name="Straight Connector 19">
              <a:extLst>
                <a:ext uri="{FF2B5EF4-FFF2-40B4-BE49-F238E27FC236}">
                  <a16:creationId xmlns:a16="http://schemas.microsoft.com/office/drawing/2014/main" id="{CBB2244A-B7F3-B0DA-FEE6-1EF8E3E9CCED}"/>
                </a:ext>
              </a:extLst>
            </p:cNvPr>
            <p:cNvCxnSpPr>
              <a:stCxn id="15" idx="16"/>
            </p:cNvCxnSpPr>
            <p:nvPr/>
          </p:nvCxnSpPr>
          <p:spPr>
            <a:xfrm flipV="1">
              <a:off x="3141412" y="2896680"/>
              <a:ext cx="885282" cy="1"/>
            </a:xfrm>
            <a:prstGeom prst="line">
              <a:avLst/>
            </a:prstGeom>
            <a:ln w="3175">
              <a:solidFill>
                <a:srgbClr val="5233DD"/>
              </a:solidFill>
            </a:ln>
          </p:spPr>
          <p:style>
            <a:lnRef idx="2">
              <a:schemeClr val="accent1"/>
            </a:lnRef>
            <a:fillRef idx="0">
              <a:schemeClr val="accent1"/>
            </a:fillRef>
            <a:effectRef idx="1">
              <a:schemeClr val="accent1"/>
            </a:effectRef>
            <a:fontRef idx="minor">
              <a:schemeClr val="tx1"/>
            </a:fontRef>
          </p:style>
        </p:cxnSp>
      </p:grpSp>
      <p:pic>
        <p:nvPicPr>
          <p:cNvPr id="30" name="Graphic 29">
            <a:extLst>
              <a:ext uri="{FF2B5EF4-FFF2-40B4-BE49-F238E27FC236}">
                <a16:creationId xmlns:a16="http://schemas.microsoft.com/office/drawing/2014/main" id="{35CD879D-26D8-4F7F-ED7A-A63E927656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72501" y="2177236"/>
            <a:ext cx="1025288" cy="242673"/>
          </a:xfrm>
          <a:prstGeom prst="rect">
            <a:avLst/>
          </a:prstGeom>
        </p:spPr>
      </p:pic>
      <p:grpSp>
        <p:nvGrpSpPr>
          <p:cNvPr id="31" name="Group 30">
            <a:extLst>
              <a:ext uri="{FF2B5EF4-FFF2-40B4-BE49-F238E27FC236}">
                <a16:creationId xmlns:a16="http://schemas.microsoft.com/office/drawing/2014/main" id="{E20A6995-249B-401C-F7C5-331A36CFA3A1}"/>
              </a:ext>
            </a:extLst>
          </p:cNvPr>
          <p:cNvGrpSpPr/>
          <p:nvPr/>
        </p:nvGrpSpPr>
        <p:grpSpPr>
          <a:xfrm>
            <a:off x="6110170" y="1873934"/>
            <a:ext cx="1074062" cy="558423"/>
            <a:chOff x="596792" y="1867985"/>
            <a:chExt cx="648405" cy="337117"/>
          </a:xfrm>
        </p:grpSpPr>
        <p:grpSp>
          <p:nvGrpSpPr>
            <p:cNvPr id="32" name="Group 31">
              <a:extLst>
                <a:ext uri="{FF2B5EF4-FFF2-40B4-BE49-F238E27FC236}">
                  <a16:creationId xmlns:a16="http://schemas.microsoft.com/office/drawing/2014/main" id="{BB01C3C7-F4B8-C2ED-96BC-877B1A33433A}"/>
                </a:ext>
              </a:extLst>
            </p:cNvPr>
            <p:cNvGrpSpPr/>
            <p:nvPr/>
          </p:nvGrpSpPr>
          <p:grpSpPr>
            <a:xfrm>
              <a:off x="596792" y="1867985"/>
              <a:ext cx="198897" cy="159117"/>
              <a:chOff x="596792" y="1867985"/>
              <a:chExt cx="198897" cy="159117"/>
            </a:xfrm>
          </p:grpSpPr>
          <p:sp>
            <p:nvSpPr>
              <p:cNvPr id="44" name="Freeform: Shape 43">
                <a:extLst>
                  <a:ext uri="{FF2B5EF4-FFF2-40B4-BE49-F238E27FC236}">
                    <a16:creationId xmlns:a16="http://schemas.microsoft.com/office/drawing/2014/main" id="{85A38B9D-7ED7-0BB0-FB0F-0485452F4B30}"/>
                  </a:ext>
                </a:extLst>
              </p:cNvPr>
              <p:cNvSpPr/>
              <p:nvPr/>
            </p:nvSpPr>
            <p:spPr>
              <a:xfrm>
                <a:off x="645835" y="1867985"/>
                <a:ext cx="44956" cy="69957"/>
              </a:xfrm>
              <a:custGeom>
                <a:avLst/>
                <a:gdLst>
                  <a:gd name="connsiteX0" fmla="*/ 0 w 44956"/>
                  <a:gd name="connsiteY0" fmla="*/ 0 h 69957"/>
                  <a:gd name="connsiteX1" fmla="*/ 41109 w 44956"/>
                  <a:gd name="connsiteY1" fmla="*/ 35121 h 69957"/>
                  <a:gd name="connsiteX2" fmla="*/ 44956 w 44956"/>
                  <a:gd name="connsiteY2" fmla="*/ 43488 h 69957"/>
                  <a:gd name="connsiteX3" fmla="*/ 44956 w 44956"/>
                  <a:gd name="connsiteY3" fmla="*/ 69957 h 69957"/>
                  <a:gd name="connsiteX4" fmla="*/ 3847 w 44956"/>
                  <a:gd name="connsiteY4" fmla="*/ 34836 h 69957"/>
                  <a:gd name="connsiteX5" fmla="*/ 0 w 44956"/>
                  <a:gd name="connsiteY5" fmla="*/ 26469 h 69957"/>
                  <a:gd name="connsiteX6" fmla="*/ 0 w 44956"/>
                  <a:gd name="connsiteY6" fmla="*/ 0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0" y="0"/>
                    </a:moveTo>
                    <a:lnTo>
                      <a:pt x="41109" y="35121"/>
                    </a:lnTo>
                    <a:cubicBezTo>
                      <a:pt x="43549" y="37206"/>
                      <a:pt x="44956" y="40266"/>
                      <a:pt x="44956" y="43488"/>
                    </a:cubicBezTo>
                    <a:lnTo>
                      <a:pt x="44956" y="69957"/>
                    </a:lnTo>
                    <a:lnTo>
                      <a:pt x="3847" y="34836"/>
                    </a:lnTo>
                    <a:cubicBezTo>
                      <a:pt x="1407" y="32751"/>
                      <a:pt x="0" y="29691"/>
                      <a:pt x="0" y="26469"/>
                    </a:cubicBezTo>
                    <a:lnTo>
                      <a:pt x="0" y="0"/>
                    </a:lnTo>
                    <a:close/>
                  </a:path>
                </a:pathLst>
              </a:custGeom>
              <a:solidFill>
                <a:srgbClr val="7B19D8"/>
              </a:solidFill>
              <a:ln w="3972"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44EB9F1-B08E-D724-D768-97025FB91C28}"/>
                  </a:ext>
                </a:extLst>
              </p:cNvPr>
              <p:cNvSpPr/>
              <p:nvPr/>
            </p:nvSpPr>
            <p:spPr>
              <a:xfrm>
                <a:off x="645835" y="1957145"/>
                <a:ext cx="44956" cy="69957"/>
              </a:xfrm>
              <a:custGeom>
                <a:avLst/>
                <a:gdLst>
                  <a:gd name="connsiteX0" fmla="*/ 0 w 44956"/>
                  <a:gd name="connsiteY0" fmla="*/ 69957 h 69957"/>
                  <a:gd name="connsiteX1" fmla="*/ 41109 w 44956"/>
                  <a:gd name="connsiteY1" fmla="*/ 34836 h 69957"/>
                  <a:gd name="connsiteX2" fmla="*/ 44956 w 44956"/>
                  <a:gd name="connsiteY2" fmla="*/ 26469 h 69957"/>
                  <a:gd name="connsiteX3" fmla="*/ 44956 w 44956"/>
                  <a:gd name="connsiteY3" fmla="*/ 0 h 69957"/>
                  <a:gd name="connsiteX4" fmla="*/ 3847 w 44956"/>
                  <a:gd name="connsiteY4" fmla="*/ 35121 h 69957"/>
                  <a:gd name="connsiteX5" fmla="*/ 0 w 44956"/>
                  <a:gd name="connsiteY5" fmla="*/ 43488 h 69957"/>
                  <a:gd name="connsiteX6" fmla="*/ 0 w 44956"/>
                  <a:gd name="connsiteY6" fmla="*/ 69957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0" y="69957"/>
                    </a:moveTo>
                    <a:lnTo>
                      <a:pt x="41109" y="34836"/>
                    </a:lnTo>
                    <a:cubicBezTo>
                      <a:pt x="43549" y="32751"/>
                      <a:pt x="44956" y="29691"/>
                      <a:pt x="44956" y="26469"/>
                    </a:cubicBezTo>
                    <a:lnTo>
                      <a:pt x="44956" y="0"/>
                    </a:lnTo>
                    <a:lnTo>
                      <a:pt x="3847" y="35121"/>
                    </a:lnTo>
                    <a:cubicBezTo>
                      <a:pt x="1407" y="37206"/>
                      <a:pt x="0" y="40266"/>
                      <a:pt x="0" y="43488"/>
                    </a:cubicBezTo>
                    <a:lnTo>
                      <a:pt x="0" y="69957"/>
                    </a:lnTo>
                    <a:close/>
                  </a:path>
                </a:pathLst>
              </a:custGeom>
              <a:solidFill>
                <a:srgbClr val="7B19D8"/>
              </a:solidFill>
              <a:ln w="3972"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0714D68D-78D0-0DC8-68EB-EE7AA8F4EB93}"/>
                  </a:ext>
                </a:extLst>
              </p:cNvPr>
              <p:cNvSpPr/>
              <p:nvPr/>
            </p:nvSpPr>
            <p:spPr>
              <a:xfrm>
                <a:off x="596792" y="1905021"/>
                <a:ext cx="80279" cy="37036"/>
              </a:xfrm>
              <a:custGeom>
                <a:avLst/>
                <a:gdLst>
                  <a:gd name="connsiteX0" fmla="*/ 0 w 80279"/>
                  <a:gd name="connsiteY0" fmla="*/ 0 h 37036"/>
                  <a:gd name="connsiteX1" fmla="*/ 40550 w 80279"/>
                  <a:gd name="connsiteY1" fmla="*/ 34450 h 37036"/>
                  <a:gd name="connsiteX2" fmla="*/ 47577 w 80279"/>
                  <a:gd name="connsiteY2" fmla="*/ 37036 h 37036"/>
                  <a:gd name="connsiteX3" fmla="*/ 80279 w 80279"/>
                  <a:gd name="connsiteY3" fmla="*/ 37036 h 37036"/>
                  <a:gd name="connsiteX4" fmla="*/ 39829 w 80279"/>
                  <a:gd name="connsiteY4" fmla="*/ 2594 h 37036"/>
                  <a:gd name="connsiteX5" fmla="*/ 32792 w 80279"/>
                  <a:gd name="connsiteY5" fmla="*/ 0 h 37036"/>
                  <a:gd name="connsiteX6" fmla="*/ 0 w 80279"/>
                  <a:gd name="connsiteY6" fmla="*/ 0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79" h="37036">
                    <a:moveTo>
                      <a:pt x="0" y="0"/>
                    </a:moveTo>
                    <a:lnTo>
                      <a:pt x="40550" y="34450"/>
                    </a:lnTo>
                    <a:cubicBezTo>
                      <a:pt x="42516" y="36120"/>
                      <a:pt x="45005" y="37036"/>
                      <a:pt x="47577" y="37036"/>
                    </a:cubicBezTo>
                    <a:lnTo>
                      <a:pt x="80279" y="37036"/>
                    </a:lnTo>
                    <a:lnTo>
                      <a:pt x="39829" y="2594"/>
                    </a:lnTo>
                    <a:cubicBezTo>
                      <a:pt x="37862" y="919"/>
                      <a:pt x="35369" y="0"/>
                      <a:pt x="32792" y="0"/>
                    </a:cubicBezTo>
                    <a:lnTo>
                      <a:pt x="0" y="0"/>
                    </a:lnTo>
                    <a:close/>
                  </a:path>
                </a:pathLst>
              </a:custGeom>
              <a:solidFill>
                <a:srgbClr val="7B19D8"/>
              </a:solidFill>
              <a:ln w="397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4D6D3C5-6B80-AE28-11B2-93FB7C98FC45}"/>
                  </a:ext>
                </a:extLst>
              </p:cNvPr>
              <p:cNvSpPr/>
              <p:nvPr/>
            </p:nvSpPr>
            <p:spPr>
              <a:xfrm>
                <a:off x="596792" y="1953030"/>
                <a:ext cx="80376" cy="37036"/>
              </a:xfrm>
              <a:custGeom>
                <a:avLst/>
                <a:gdLst>
                  <a:gd name="connsiteX0" fmla="*/ 0 w 80376"/>
                  <a:gd name="connsiteY0" fmla="*/ 37036 h 37036"/>
                  <a:gd name="connsiteX1" fmla="*/ 40300 w 80376"/>
                  <a:gd name="connsiteY1" fmla="*/ 2606 h 37036"/>
                  <a:gd name="connsiteX2" fmla="*/ 47351 w 80376"/>
                  <a:gd name="connsiteY2" fmla="*/ 0 h 37036"/>
                  <a:gd name="connsiteX3" fmla="*/ 80376 w 80376"/>
                  <a:gd name="connsiteY3" fmla="*/ 0 h 37036"/>
                  <a:gd name="connsiteX4" fmla="*/ 39827 w 80376"/>
                  <a:gd name="connsiteY4" fmla="*/ 34449 h 37036"/>
                  <a:gd name="connsiteX5" fmla="*/ 32799 w 80376"/>
                  <a:gd name="connsiteY5" fmla="*/ 37036 h 37036"/>
                  <a:gd name="connsiteX6" fmla="*/ 0 w 80376"/>
                  <a:gd name="connsiteY6" fmla="*/ 37036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76" h="37036">
                    <a:moveTo>
                      <a:pt x="0" y="37036"/>
                    </a:moveTo>
                    <a:lnTo>
                      <a:pt x="40300" y="2606"/>
                    </a:lnTo>
                    <a:cubicBezTo>
                      <a:pt x="42270" y="924"/>
                      <a:pt x="44769" y="0"/>
                      <a:pt x="47351" y="0"/>
                    </a:cubicBezTo>
                    <a:lnTo>
                      <a:pt x="80376" y="0"/>
                    </a:lnTo>
                    <a:lnTo>
                      <a:pt x="39827" y="34449"/>
                    </a:lnTo>
                    <a:cubicBezTo>
                      <a:pt x="37861" y="36120"/>
                      <a:pt x="35371" y="37036"/>
                      <a:pt x="32799" y="37036"/>
                    </a:cubicBezTo>
                    <a:lnTo>
                      <a:pt x="0" y="37036"/>
                    </a:lnTo>
                    <a:close/>
                  </a:path>
                </a:pathLst>
              </a:custGeom>
              <a:solidFill>
                <a:srgbClr val="7B19D8"/>
              </a:solidFill>
              <a:ln w="397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91E76E1-BF18-FFB3-14A9-378B58B14D37}"/>
                  </a:ext>
                </a:extLst>
              </p:cNvPr>
              <p:cNvSpPr/>
              <p:nvPr/>
            </p:nvSpPr>
            <p:spPr>
              <a:xfrm>
                <a:off x="701690" y="1867985"/>
                <a:ext cx="44956" cy="69957"/>
              </a:xfrm>
              <a:custGeom>
                <a:avLst/>
                <a:gdLst>
                  <a:gd name="connsiteX0" fmla="*/ 44956 w 44956"/>
                  <a:gd name="connsiteY0" fmla="*/ 0 h 69957"/>
                  <a:gd name="connsiteX1" fmla="*/ 3847 w 44956"/>
                  <a:gd name="connsiteY1" fmla="*/ 35121 h 69957"/>
                  <a:gd name="connsiteX2" fmla="*/ 0 w 44956"/>
                  <a:gd name="connsiteY2" fmla="*/ 43488 h 69957"/>
                  <a:gd name="connsiteX3" fmla="*/ 0 w 44956"/>
                  <a:gd name="connsiteY3" fmla="*/ 69957 h 69957"/>
                  <a:gd name="connsiteX4" fmla="*/ 41109 w 44956"/>
                  <a:gd name="connsiteY4" fmla="*/ 34836 h 69957"/>
                  <a:gd name="connsiteX5" fmla="*/ 44956 w 44956"/>
                  <a:gd name="connsiteY5" fmla="*/ 26469 h 69957"/>
                  <a:gd name="connsiteX6" fmla="*/ 44956 w 44956"/>
                  <a:gd name="connsiteY6" fmla="*/ 0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44956" y="0"/>
                    </a:moveTo>
                    <a:lnTo>
                      <a:pt x="3847" y="35121"/>
                    </a:lnTo>
                    <a:cubicBezTo>
                      <a:pt x="1407" y="37206"/>
                      <a:pt x="0" y="40266"/>
                      <a:pt x="0" y="43488"/>
                    </a:cubicBezTo>
                    <a:lnTo>
                      <a:pt x="0" y="69957"/>
                    </a:lnTo>
                    <a:lnTo>
                      <a:pt x="41109" y="34836"/>
                    </a:lnTo>
                    <a:cubicBezTo>
                      <a:pt x="43549" y="32751"/>
                      <a:pt x="44956" y="29691"/>
                      <a:pt x="44956" y="26469"/>
                    </a:cubicBezTo>
                    <a:lnTo>
                      <a:pt x="44956" y="0"/>
                    </a:lnTo>
                    <a:close/>
                  </a:path>
                </a:pathLst>
              </a:custGeom>
              <a:solidFill>
                <a:srgbClr val="7B19D8"/>
              </a:solidFill>
              <a:ln w="3972"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EB81617-A636-BC82-684B-7BD3F2803029}"/>
                  </a:ext>
                </a:extLst>
              </p:cNvPr>
              <p:cNvSpPr/>
              <p:nvPr/>
            </p:nvSpPr>
            <p:spPr>
              <a:xfrm>
                <a:off x="701690" y="1957145"/>
                <a:ext cx="44956" cy="69957"/>
              </a:xfrm>
              <a:custGeom>
                <a:avLst/>
                <a:gdLst>
                  <a:gd name="connsiteX0" fmla="*/ 44956 w 44956"/>
                  <a:gd name="connsiteY0" fmla="*/ 69957 h 69957"/>
                  <a:gd name="connsiteX1" fmla="*/ 3847 w 44956"/>
                  <a:gd name="connsiteY1" fmla="*/ 34836 h 69957"/>
                  <a:gd name="connsiteX2" fmla="*/ 0 w 44956"/>
                  <a:gd name="connsiteY2" fmla="*/ 26469 h 69957"/>
                  <a:gd name="connsiteX3" fmla="*/ 0 w 44956"/>
                  <a:gd name="connsiteY3" fmla="*/ 0 h 69957"/>
                  <a:gd name="connsiteX4" fmla="*/ 41109 w 44956"/>
                  <a:gd name="connsiteY4" fmla="*/ 35121 h 69957"/>
                  <a:gd name="connsiteX5" fmla="*/ 44956 w 44956"/>
                  <a:gd name="connsiteY5" fmla="*/ 43488 h 69957"/>
                  <a:gd name="connsiteX6" fmla="*/ 44956 w 44956"/>
                  <a:gd name="connsiteY6" fmla="*/ 69957 h 6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56" h="69957">
                    <a:moveTo>
                      <a:pt x="44956" y="69957"/>
                    </a:moveTo>
                    <a:lnTo>
                      <a:pt x="3847" y="34836"/>
                    </a:lnTo>
                    <a:cubicBezTo>
                      <a:pt x="1407" y="32751"/>
                      <a:pt x="0" y="29691"/>
                      <a:pt x="0" y="26469"/>
                    </a:cubicBezTo>
                    <a:lnTo>
                      <a:pt x="0" y="0"/>
                    </a:lnTo>
                    <a:lnTo>
                      <a:pt x="41109" y="35121"/>
                    </a:lnTo>
                    <a:cubicBezTo>
                      <a:pt x="43549" y="37206"/>
                      <a:pt x="44956" y="40266"/>
                      <a:pt x="44956" y="43488"/>
                    </a:cubicBezTo>
                    <a:lnTo>
                      <a:pt x="44956" y="69957"/>
                    </a:lnTo>
                    <a:close/>
                  </a:path>
                </a:pathLst>
              </a:custGeom>
              <a:solidFill>
                <a:srgbClr val="7B19D8"/>
              </a:solidFill>
              <a:ln w="3972"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2C2BDFC-78E2-7B1F-502B-15D5401FF4A9}"/>
                  </a:ext>
                </a:extLst>
              </p:cNvPr>
              <p:cNvSpPr/>
              <p:nvPr/>
            </p:nvSpPr>
            <p:spPr>
              <a:xfrm>
                <a:off x="715410" y="1905021"/>
                <a:ext cx="80279" cy="37036"/>
              </a:xfrm>
              <a:custGeom>
                <a:avLst/>
                <a:gdLst>
                  <a:gd name="connsiteX0" fmla="*/ 80279 w 80279"/>
                  <a:gd name="connsiteY0" fmla="*/ 0 h 37036"/>
                  <a:gd name="connsiteX1" fmla="*/ 39729 w 80279"/>
                  <a:gd name="connsiteY1" fmla="*/ 34450 h 37036"/>
                  <a:gd name="connsiteX2" fmla="*/ 32702 w 80279"/>
                  <a:gd name="connsiteY2" fmla="*/ 37036 h 37036"/>
                  <a:gd name="connsiteX3" fmla="*/ 0 w 80279"/>
                  <a:gd name="connsiteY3" fmla="*/ 37036 h 37036"/>
                  <a:gd name="connsiteX4" fmla="*/ 40450 w 80279"/>
                  <a:gd name="connsiteY4" fmla="*/ 2594 h 37036"/>
                  <a:gd name="connsiteX5" fmla="*/ 47487 w 80279"/>
                  <a:gd name="connsiteY5" fmla="*/ 0 h 37036"/>
                  <a:gd name="connsiteX6" fmla="*/ 80279 w 80279"/>
                  <a:gd name="connsiteY6" fmla="*/ 0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79" h="37036">
                    <a:moveTo>
                      <a:pt x="80279" y="0"/>
                    </a:moveTo>
                    <a:lnTo>
                      <a:pt x="39729" y="34450"/>
                    </a:lnTo>
                    <a:cubicBezTo>
                      <a:pt x="37763" y="36120"/>
                      <a:pt x="35274" y="37036"/>
                      <a:pt x="32702" y="37036"/>
                    </a:cubicBezTo>
                    <a:lnTo>
                      <a:pt x="0" y="37036"/>
                    </a:lnTo>
                    <a:lnTo>
                      <a:pt x="40450" y="2594"/>
                    </a:lnTo>
                    <a:cubicBezTo>
                      <a:pt x="42417" y="919"/>
                      <a:pt x="44910" y="0"/>
                      <a:pt x="47487" y="0"/>
                    </a:cubicBezTo>
                    <a:lnTo>
                      <a:pt x="80279" y="0"/>
                    </a:lnTo>
                    <a:close/>
                  </a:path>
                </a:pathLst>
              </a:custGeom>
              <a:solidFill>
                <a:srgbClr val="7B19D8"/>
              </a:solidFill>
              <a:ln w="3972"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CA6F52FA-B056-FB25-C59F-0571BF22EEE3}"/>
                  </a:ext>
                </a:extLst>
              </p:cNvPr>
              <p:cNvSpPr/>
              <p:nvPr/>
            </p:nvSpPr>
            <p:spPr>
              <a:xfrm>
                <a:off x="715313" y="1953030"/>
                <a:ext cx="80376" cy="37036"/>
              </a:xfrm>
              <a:custGeom>
                <a:avLst/>
                <a:gdLst>
                  <a:gd name="connsiteX0" fmla="*/ 80376 w 80376"/>
                  <a:gd name="connsiteY0" fmla="*/ 37036 h 37036"/>
                  <a:gd name="connsiteX1" fmla="*/ 40076 w 80376"/>
                  <a:gd name="connsiteY1" fmla="*/ 2606 h 37036"/>
                  <a:gd name="connsiteX2" fmla="*/ 33025 w 80376"/>
                  <a:gd name="connsiteY2" fmla="*/ 0 h 37036"/>
                  <a:gd name="connsiteX3" fmla="*/ 0 w 80376"/>
                  <a:gd name="connsiteY3" fmla="*/ 0 h 37036"/>
                  <a:gd name="connsiteX4" fmla="*/ 40550 w 80376"/>
                  <a:gd name="connsiteY4" fmla="*/ 34449 h 37036"/>
                  <a:gd name="connsiteX5" fmla="*/ 47577 w 80376"/>
                  <a:gd name="connsiteY5" fmla="*/ 37036 h 37036"/>
                  <a:gd name="connsiteX6" fmla="*/ 80376 w 80376"/>
                  <a:gd name="connsiteY6" fmla="*/ 37036 h 37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376" h="37036">
                    <a:moveTo>
                      <a:pt x="80376" y="37036"/>
                    </a:moveTo>
                    <a:lnTo>
                      <a:pt x="40076" y="2606"/>
                    </a:lnTo>
                    <a:cubicBezTo>
                      <a:pt x="38107" y="924"/>
                      <a:pt x="35608" y="0"/>
                      <a:pt x="33025" y="0"/>
                    </a:cubicBezTo>
                    <a:lnTo>
                      <a:pt x="0" y="0"/>
                    </a:lnTo>
                    <a:lnTo>
                      <a:pt x="40550" y="34449"/>
                    </a:lnTo>
                    <a:cubicBezTo>
                      <a:pt x="42516" y="36120"/>
                      <a:pt x="45005" y="37036"/>
                      <a:pt x="47577" y="37036"/>
                    </a:cubicBezTo>
                    <a:lnTo>
                      <a:pt x="80376" y="37036"/>
                    </a:lnTo>
                    <a:close/>
                  </a:path>
                </a:pathLst>
              </a:custGeom>
              <a:solidFill>
                <a:srgbClr val="7B19D8"/>
              </a:solidFill>
              <a:ln w="3972" cap="flat">
                <a:no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E9F1325D-AFFE-78D5-49A0-AA01FADEF142}"/>
                </a:ext>
              </a:extLst>
            </p:cNvPr>
            <p:cNvGrpSpPr/>
            <p:nvPr/>
          </p:nvGrpSpPr>
          <p:grpSpPr>
            <a:xfrm>
              <a:off x="596792" y="2073829"/>
              <a:ext cx="648405" cy="131273"/>
              <a:chOff x="835469" y="1891852"/>
              <a:chExt cx="648405" cy="131273"/>
            </a:xfrm>
          </p:grpSpPr>
          <p:sp>
            <p:nvSpPr>
              <p:cNvPr id="34" name="Freeform: Shape 33">
                <a:extLst>
                  <a:ext uri="{FF2B5EF4-FFF2-40B4-BE49-F238E27FC236}">
                    <a16:creationId xmlns:a16="http://schemas.microsoft.com/office/drawing/2014/main" id="{1B865D80-1C0E-D55A-396F-7BB1450DC9DF}"/>
                  </a:ext>
                </a:extLst>
              </p:cNvPr>
              <p:cNvSpPr/>
              <p:nvPr/>
            </p:nvSpPr>
            <p:spPr>
              <a:xfrm>
                <a:off x="1115679" y="1891852"/>
                <a:ext cx="18445" cy="18571"/>
              </a:xfrm>
              <a:custGeom>
                <a:avLst/>
                <a:gdLst>
                  <a:gd name="connsiteX0" fmla="*/ 9285 w 18445"/>
                  <a:gd name="connsiteY0" fmla="*/ 18571 h 18571"/>
                  <a:gd name="connsiteX1" fmla="*/ 2669 w 18445"/>
                  <a:gd name="connsiteY1" fmla="*/ 15900 h 18571"/>
                  <a:gd name="connsiteX2" fmla="*/ 0 w 18445"/>
                  <a:gd name="connsiteY2" fmla="*/ 9286 h 18571"/>
                  <a:gd name="connsiteX3" fmla="*/ 2669 w 18445"/>
                  <a:gd name="connsiteY3" fmla="*/ 2671 h 18571"/>
                  <a:gd name="connsiteX4" fmla="*/ 9285 w 18445"/>
                  <a:gd name="connsiteY4" fmla="*/ 0 h 18571"/>
                  <a:gd name="connsiteX5" fmla="*/ 15773 w 18445"/>
                  <a:gd name="connsiteY5" fmla="*/ 2671 h 18571"/>
                  <a:gd name="connsiteX6" fmla="*/ 18446 w 18445"/>
                  <a:gd name="connsiteY6" fmla="*/ 9286 h 18571"/>
                  <a:gd name="connsiteX7" fmla="*/ 15773 w 18445"/>
                  <a:gd name="connsiteY7" fmla="*/ 15900 h 18571"/>
                  <a:gd name="connsiteX8" fmla="*/ 9285 w 18445"/>
                  <a:gd name="connsiteY8" fmla="*/ 18571 h 1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45" h="18571">
                    <a:moveTo>
                      <a:pt x="9285" y="18571"/>
                    </a:moveTo>
                    <a:cubicBezTo>
                      <a:pt x="6655" y="18571"/>
                      <a:pt x="4451" y="17681"/>
                      <a:pt x="2669" y="15900"/>
                    </a:cubicBezTo>
                    <a:cubicBezTo>
                      <a:pt x="887" y="14119"/>
                      <a:pt x="0" y="11915"/>
                      <a:pt x="0" y="9286"/>
                    </a:cubicBezTo>
                    <a:cubicBezTo>
                      <a:pt x="0" y="6657"/>
                      <a:pt x="887" y="4452"/>
                      <a:pt x="2669" y="2671"/>
                    </a:cubicBezTo>
                    <a:cubicBezTo>
                      <a:pt x="4451" y="890"/>
                      <a:pt x="6655" y="0"/>
                      <a:pt x="9285" y="0"/>
                    </a:cubicBezTo>
                    <a:cubicBezTo>
                      <a:pt x="11830" y="0"/>
                      <a:pt x="13994" y="890"/>
                      <a:pt x="15773" y="2671"/>
                    </a:cubicBezTo>
                    <a:cubicBezTo>
                      <a:pt x="17555" y="4452"/>
                      <a:pt x="18446" y="6657"/>
                      <a:pt x="18446" y="9286"/>
                    </a:cubicBezTo>
                    <a:cubicBezTo>
                      <a:pt x="18446" y="11915"/>
                      <a:pt x="17555" y="14119"/>
                      <a:pt x="15773" y="15900"/>
                    </a:cubicBezTo>
                    <a:cubicBezTo>
                      <a:pt x="13994" y="17681"/>
                      <a:pt x="11830" y="18571"/>
                      <a:pt x="9285" y="18571"/>
                    </a:cubicBezTo>
                    <a:close/>
                  </a:path>
                </a:pathLst>
              </a:custGeom>
              <a:solidFill>
                <a:srgbClr val="320C55"/>
              </a:solidFill>
              <a:ln w="397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25B8B6B-239B-ED80-B5A3-1493F4DB7B16}"/>
                  </a:ext>
                </a:extLst>
              </p:cNvPr>
              <p:cNvSpPr/>
              <p:nvPr/>
            </p:nvSpPr>
            <p:spPr>
              <a:xfrm>
                <a:off x="1117585" y="1919709"/>
                <a:ext cx="14503" cy="70088"/>
              </a:xfrm>
              <a:custGeom>
                <a:avLst/>
                <a:gdLst>
                  <a:gd name="connsiteX0" fmla="*/ 14504 w 14503"/>
                  <a:gd name="connsiteY0" fmla="*/ 0 h 70088"/>
                  <a:gd name="connsiteX1" fmla="*/ 14504 w 14503"/>
                  <a:gd name="connsiteY1" fmla="*/ 70088 h 70088"/>
                  <a:gd name="connsiteX2" fmla="*/ 0 w 14503"/>
                  <a:gd name="connsiteY2" fmla="*/ 70088 h 70088"/>
                  <a:gd name="connsiteX3" fmla="*/ 0 w 14503"/>
                  <a:gd name="connsiteY3" fmla="*/ 0 h 70088"/>
                  <a:gd name="connsiteX4" fmla="*/ 14504 w 14503"/>
                  <a:gd name="connsiteY4" fmla="*/ 0 h 7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3" h="70088">
                    <a:moveTo>
                      <a:pt x="14504" y="0"/>
                    </a:moveTo>
                    <a:lnTo>
                      <a:pt x="14504" y="70088"/>
                    </a:lnTo>
                    <a:lnTo>
                      <a:pt x="0" y="70088"/>
                    </a:lnTo>
                    <a:lnTo>
                      <a:pt x="0" y="0"/>
                    </a:lnTo>
                    <a:lnTo>
                      <a:pt x="14504" y="0"/>
                    </a:lnTo>
                    <a:close/>
                  </a:path>
                </a:pathLst>
              </a:custGeom>
              <a:solidFill>
                <a:srgbClr val="320C55"/>
              </a:solidFill>
              <a:ln w="397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C128269-90AE-A447-A6A1-59C7FF52370E}"/>
                  </a:ext>
                </a:extLst>
              </p:cNvPr>
              <p:cNvSpPr/>
              <p:nvPr/>
            </p:nvSpPr>
            <p:spPr>
              <a:xfrm>
                <a:off x="1146680" y="1918565"/>
                <a:ext cx="71881" cy="104560"/>
              </a:xfrm>
              <a:custGeom>
                <a:avLst/>
                <a:gdLst>
                  <a:gd name="connsiteX0" fmla="*/ 24556 w 71881"/>
                  <a:gd name="connsiteY0" fmla="*/ 3307 h 104560"/>
                  <a:gd name="connsiteX1" fmla="*/ 14504 w 71881"/>
                  <a:gd name="connsiteY1" fmla="*/ 11448 h 104560"/>
                  <a:gd name="connsiteX2" fmla="*/ 14504 w 71881"/>
                  <a:gd name="connsiteY2" fmla="*/ 1145 h 104560"/>
                  <a:gd name="connsiteX3" fmla="*/ 0 w 71881"/>
                  <a:gd name="connsiteY3" fmla="*/ 1145 h 104560"/>
                  <a:gd name="connsiteX4" fmla="*/ 0 w 71881"/>
                  <a:gd name="connsiteY4" fmla="*/ 104560 h 104560"/>
                  <a:gd name="connsiteX5" fmla="*/ 14504 w 71881"/>
                  <a:gd name="connsiteY5" fmla="*/ 104560 h 104560"/>
                  <a:gd name="connsiteX6" fmla="*/ 14504 w 71881"/>
                  <a:gd name="connsiteY6" fmla="*/ 61057 h 104560"/>
                  <a:gd name="connsiteX7" fmla="*/ 24683 w 71881"/>
                  <a:gd name="connsiteY7" fmla="*/ 69198 h 104560"/>
                  <a:gd name="connsiteX8" fmla="*/ 38932 w 71881"/>
                  <a:gd name="connsiteY8" fmla="*/ 72378 h 104560"/>
                  <a:gd name="connsiteX9" fmla="*/ 55600 w 71881"/>
                  <a:gd name="connsiteY9" fmla="*/ 67799 h 104560"/>
                  <a:gd name="connsiteX10" fmla="*/ 67558 w 71881"/>
                  <a:gd name="connsiteY10" fmla="*/ 54824 h 104560"/>
                  <a:gd name="connsiteX11" fmla="*/ 71882 w 71881"/>
                  <a:gd name="connsiteY11" fmla="*/ 35871 h 104560"/>
                  <a:gd name="connsiteX12" fmla="*/ 67558 w 71881"/>
                  <a:gd name="connsiteY12" fmla="*/ 17172 h 104560"/>
                  <a:gd name="connsiteX13" fmla="*/ 55600 w 71881"/>
                  <a:gd name="connsiteY13" fmla="*/ 4579 h 104560"/>
                  <a:gd name="connsiteX14" fmla="*/ 38932 w 71881"/>
                  <a:gd name="connsiteY14" fmla="*/ 0 h 104560"/>
                  <a:gd name="connsiteX15" fmla="*/ 24556 w 71881"/>
                  <a:gd name="connsiteY15" fmla="*/ 3307 h 104560"/>
                  <a:gd name="connsiteX16" fmla="*/ 54072 w 71881"/>
                  <a:gd name="connsiteY16" fmla="*/ 23405 h 104560"/>
                  <a:gd name="connsiteX17" fmla="*/ 57123 w 71881"/>
                  <a:gd name="connsiteY17" fmla="*/ 35871 h 104560"/>
                  <a:gd name="connsiteX18" fmla="*/ 54072 w 71881"/>
                  <a:gd name="connsiteY18" fmla="*/ 48591 h 104560"/>
                  <a:gd name="connsiteX19" fmla="*/ 46184 w 71881"/>
                  <a:gd name="connsiteY19" fmla="*/ 56987 h 104560"/>
                  <a:gd name="connsiteX20" fmla="*/ 35750 w 71881"/>
                  <a:gd name="connsiteY20" fmla="*/ 59785 h 104560"/>
                  <a:gd name="connsiteX21" fmla="*/ 25320 w 71881"/>
                  <a:gd name="connsiteY21" fmla="*/ 56987 h 104560"/>
                  <a:gd name="connsiteX22" fmla="*/ 17431 w 71881"/>
                  <a:gd name="connsiteY22" fmla="*/ 48846 h 104560"/>
                  <a:gd name="connsiteX23" fmla="*/ 14504 w 71881"/>
                  <a:gd name="connsiteY23" fmla="*/ 36125 h 104560"/>
                  <a:gd name="connsiteX24" fmla="*/ 17431 w 71881"/>
                  <a:gd name="connsiteY24" fmla="*/ 23532 h 104560"/>
                  <a:gd name="connsiteX25" fmla="*/ 25320 w 71881"/>
                  <a:gd name="connsiteY25" fmla="*/ 15391 h 104560"/>
                  <a:gd name="connsiteX26" fmla="*/ 35750 w 71881"/>
                  <a:gd name="connsiteY26" fmla="*/ 12593 h 104560"/>
                  <a:gd name="connsiteX27" fmla="*/ 46184 w 71881"/>
                  <a:gd name="connsiteY27" fmla="*/ 15391 h 104560"/>
                  <a:gd name="connsiteX28" fmla="*/ 54072 w 71881"/>
                  <a:gd name="connsiteY28" fmla="*/ 23405 h 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881" h="104560">
                    <a:moveTo>
                      <a:pt x="24556" y="3307"/>
                    </a:moveTo>
                    <a:cubicBezTo>
                      <a:pt x="20315" y="5512"/>
                      <a:pt x="16962" y="8226"/>
                      <a:pt x="14504" y="11448"/>
                    </a:cubicBezTo>
                    <a:lnTo>
                      <a:pt x="14504" y="1145"/>
                    </a:lnTo>
                    <a:lnTo>
                      <a:pt x="0" y="1145"/>
                    </a:lnTo>
                    <a:lnTo>
                      <a:pt x="0" y="104560"/>
                    </a:lnTo>
                    <a:lnTo>
                      <a:pt x="14504" y="104560"/>
                    </a:lnTo>
                    <a:lnTo>
                      <a:pt x="14504" y="61057"/>
                    </a:lnTo>
                    <a:cubicBezTo>
                      <a:pt x="17133" y="64279"/>
                      <a:pt x="20526" y="66993"/>
                      <a:pt x="24683" y="69198"/>
                    </a:cubicBezTo>
                    <a:cubicBezTo>
                      <a:pt x="28836" y="71318"/>
                      <a:pt x="33590" y="72378"/>
                      <a:pt x="38932" y="72378"/>
                    </a:cubicBezTo>
                    <a:cubicBezTo>
                      <a:pt x="45038" y="72378"/>
                      <a:pt x="50596" y="70852"/>
                      <a:pt x="55600" y="67799"/>
                    </a:cubicBezTo>
                    <a:cubicBezTo>
                      <a:pt x="60688" y="64661"/>
                      <a:pt x="64674" y="60336"/>
                      <a:pt x="67558" y="54824"/>
                    </a:cubicBezTo>
                    <a:cubicBezTo>
                      <a:pt x="70442" y="49227"/>
                      <a:pt x="71882" y="42909"/>
                      <a:pt x="71882" y="35871"/>
                    </a:cubicBezTo>
                    <a:cubicBezTo>
                      <a:pt x="71882" y="28833"/>
                      <a:pt x="70442" y="22600"/>
                      <a:pt x="67558" y="17172"/>
                    </a:cubicBezTo>
                    <a:cubicBezTo>
                      <a:pt x="64674" y="11745"/>
                      <a:pt x="60688" y="7547"/>
                      <a:pt x="55600" y="4579"/>
                    </a:cubicBezTo>
                    <a:cubicBezTo>
                      <a:pt x="50596" y="1526"/>
                      <a:pt x="45038" y="0"/>
                      <a:pt x="38932" y="0"/>
                    </a:cubicBezTo>
                    <a:cubicBezTo>
                      <a:pt x="33590" y="0"/>
                      <a:pt x="28796" y="1103"/>
                      <a:pt x="24556" y="3307"/>
                    </a:cubicBezTo>
                    <a:close/>
                    <a:moveTo>
                      <a:pt x="54072" y="23405"/>
                    </a:moveTo>
                    <a:cubicBezTo>
                      <a:pt x="56109" y="26882"/>
                      <a:pt x="57123" y="31037"/>
                      <a:pt x="57123" y="35871"/>
                    </a:cubicBezTo>
                    <a:cubicBezTo>
                      <a:pt x="57123" y="40705"/>
                      <a:pt x="56109" y="44945"/>
                      <a:pt x="54072" y="48591"/>
                    </a:cubicBezTo>
                    <a:cubicBezTo>
                      <a:pt x="52119" y="52238"/>
                      <a:pt x="49490" y="55036"/>
                      <a:pt x="46184" y="56987"/>
                    </a:cubicBezTo>
                    <a:cubicBezTo>
                      <a:pt x="42962" y="58852"/>
                      <a:pt x="39481" y="59785"/>
                      <a:pt x="35750" y="59785"/>
                    </a:cubicBezTo>
                    <a:cubicBezTo>
                      <a:pt x="32102" y="59785"/>
                      <a:pt x="28625" y="58852"/>
                      <a:pt x="25320" y="56987"/>
                    </a:cubicBezTo>
                    <a:cubicBezTo>
                      <a:pt x="22094" y="55121"/>
                      <a:pt x="19464" y="52407"/>
                      <a:pt x="17431" y="48846"/>
                    </a:cubicBezTo>
                    <a:cubicBezTo>
                      <a:pt x="15478" y="45199"/>
                      <a:pt x="14504" y="40959"/>
                      <a:pt x="14504" y="36125"/>
                    </a:cubicBezTo>
                    <a:cubicBezTo>
                      <a:pt x="14504" y="31292"/>
                      <a:pt x="15478" y="27094"/>
                      <a:pt x="17431" y="23532"/>
                    </a:cubicBezTo>
                    <a:cubicBezTo>
                      <a:pt x="19464" y="19971"/>
                      <a:pt x="22094" y="17257"/>
                      <a:pt x="25320" y="15391"/>
                    </a:cubicBezTo>
                    <a:cubicBezTo>
                      <a:pt x="28625" y="13526"/>
                      <a:pt x="32102" y="12593"/>
                      <a:pt x="35750" y="12593"/>
                    </a:cubicBezTo>
                    <a:cubicBezTo>
                      <a:pt x="39481" y="12593"/>
                      <a:pt x="42962" y="13526"/>
                      <a:pt x="46184" y="15391"/>
                    </a:cubicBezTo>
                    <a:cubicBezTo>
                      <a:pt x="49490" y="17172"/>
                      <a:pt x="52119" y="19844"/>
                      <a:pt x="54072" y="23405"/>
                    </a:cubicBezTo>
                    <a:close/>
                  </a:path>
                </a:pathLst>
              </a:custGeom>
              <a:solidFill>
                <a:srgbClr val="320C55"/>
              </a:solidFill>
              <a:ln w="397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291C21C-3D5F-DFAF-63DA-21E4EFD91C26}"/>
                  </a:ext>
                </a:extLst>
              </p:cNvPr>
              <p:cNvSpPr/>
              <p:nvPr/>
            </p:nvSpPr>
            <p:spPr>
              <a:xfrm>
                <a:off x="1224635" y="1918565"/>
                <a:ext cx="56109" cy="72378"/>
              </a:xfrm>
              <a:custGeom>
                <a:avLst/>
                <a:gdLst>
                  <a:gd name="connsiteX0" fmla="*/ 29262 w 56109"/>
                  <a:gd name="connsiteY0" fmla="*/ 72378 h 72378"/>
                  <a:gd name="connsiteX1" fmla="*/ 14376 w 56109"/>
                  <a:gd name="connsiteY1" fmla="*/ 69452 h 72378"/>
                  <a:gd name="connsiteX2" fmla="*/ 4073 w 56109"/>
                  <a:gd name="connsiteY2" fmla="*/ 61311 h 72378"/>
                  <a:gd name="connsiteX3" fmla="*/ 0 w 56109"/>
                  <a:gd name="connsiteY3" fmla="*/ 49736 h 72378"/>
                  <a:gd name="connsiteX4" fmla="*/ 15013 w 56109"/>
                  <a:gd name="connsiteY4" fmla="*/ 49736 h 72378"/>
                  <a:gd name="connsiteX5" fmla="*/ 19214 w 56109"/>
                  <a:gd name="connsiteY5" fmla="*/ 57241 h 72378"/>
                  <a:gd name="connsiteX6" fmla="*/ 29007 w 56109"/>
                  <a:gd name="connsiteY6" fmla="*/ 60166 h 72378"/>
                  <a:gd name="connsiteX7" fmla="*/ 38423 w 56109"/>
                  <a:gd name="connsiteY7" fmla="*/ 57877 h 72378"/>
                  <a:gd name="connsiteX8" fmla="*/ 41860 w 56109"/>
                  <a:gd name="connsiteY8" fmla="*/ 51771 h 72378"/>
                  <a:gd name="connsiteX9" fmla="*/ 38041 w 56109"/>
                  <a:gd name="connsiteY9" fmla="*/ 45920 h 72378"/>
                  <a:gd name="connsiteX10" fmla="*/ 26211 w 56109"/>
                  <a:gd name="connsiteY10" fmla="*/ 41722 h 72378"/>
                  <a:gd name="connsiteX11" fmla="*/ 13358 w 56109"/>
                  <a:gd name="connsiteY11" fmla="*/ 37525 h 72378"/>
                  <a:gd name="connsiteX12" fmla="*/ 4710 w 56109"/>
                  <a:gd name="connsiteY12" fmla="*/ 31292 h 72378"/>
                  <a:gd name="connsiteX13" fmla="*/ 1146 w 56109"/>
                  <a:gd name="connsiteY13" fmla="*/ 20225 h 72378"/>
                  <a:gd name="connsiteX14" fmla="*/ 4455 w 56109"/>
                  <a:gd name="connsiteY14" fmla="*/ 10049 h 72378"/>
                  <a:gd name="connsiteX15" fmla="*/ 13867 w 56109"/>
                  <a:gd name="connsiteY15" fmla="*/ 2671 h 72378"/>
                  <a:gd name="connsiteX16" fmla="*/ 28116 w 56109"/>
                  <a:gd name="connsiteY16" fmla="*/ 0 h 72378"/>
                  <a:gd name="connsiteX17" fmla="*/ 47330 w 56109"/>
                  <a:gd name="connsiteY17" fmla="*/ 6106 h 72378"/>
                  <a:gd name="connsiteX18" fmla="*/ 55218 w 56109"/>
                  <a:gd name="connsiteY18" fmla="*/ 22515 h 72378"/>
                  <a:gd name="connsiteX19" fmla="*/ 40714 w 56109"/>
                  <a:gd name="connsiteY19" fmla="*/ 22515 h 72378"/>
                  <a:gd name="connsiteX20" fmla="*/ 36896 w 56109"/>
                  <a:gd name="connsiteY20" fmla="*/ 15010 h 72378"/>
                  <a:gd name="connsiteX21" fmla="*/ 27611 w 56109"/>
                  <a:gd name="connsiteY21" fmla="*/ 12212 h 72378"/>
                  <a:gd name="connsiteX22" fmla="*/ 18832 w 56109"/>
                  <a:gd name="connsiteY22" fmla="*/ 14374 h 72378"/>
                  <a:gd name="connsiteX23" fmla="*/ 15777 w 56109"/>
                  <a:gd name="connsiteY23" fmla="*/ 20098 h 72378"/>
                  <a:gd name="connsiteX24" fmla="*/ 17813 w 56109"/>
                  <a:gd name="connsiteY24" fmla="*/ 24805 h 72378"/>
                  <a:gd name="connsiteX25" fmla="*/ 22774 w 56109"/>
                  <a:gd name="connsiteY25" fmla="*/ 27857 h 72378"/>
                  <a:gd name="connsiteX26" fmla="*/ 31426 w 56109"/>
                  <a:gd name="connsiteY26" fmla="*/ 30528 h 72378"/>
                  <a:gd name="connsiteX27" fmla="*/ 43893 w 56109"/>
                  <a:gd name="connsiteY27" fmla="*/ 34726 h 72378"/>
                  <a:gd name="connsiteX28" fmla="*/ 52417 w 56109"/>
                  <a:gd name="connsiteY28" fmla="*/ 40832 h 72378"/>
                  <a:gd name="connsiteX29" fmla="*/ 56109 w 56109"/>
                  <a:gd name="connsiteY29" fmla="*/ 51644 h 72378"/>
                  <a:gd name="connsiteX30" fmla="*/ 52799 w 56109"/>
                  <a:gd name="connsiteY30" fmla="*/ 62329 h 72378"/>
                  <a:gd name="connsiteX31" fmla="*/ 43384 w 56109"/>
                  <a:gd name="connsiteY31" fmla="*/ 69707 h 72378"/>
                  <a:gd name="connsiteX32" fmla="*/ 29262 w 56109"/>
                  <a:gd name="connsiteY32" fmla="*/ 72378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6109" h="72378">
                    <a:moveTo>
                      <a:pt x="29262" y="72378"/>
                    </a:moveTo>
                    <a:cubicBezTo>
                      <a:pt x="23748" y="72378"/>
                      <a:pt x="18788" y="71403"/>
                      <a:pt x="14376" y="69452"/>
                    </a:cubicBezTo>
                    <a:cubicBezTo>
                      <a:pt x="10052" y="67417"/>
                      <a:pt x="6615" y="64703"/>
                      <a:pt x="4073" y="61311"/>
                    </a:cubicBezTo>
                    <a:cubicBezTo>
                      <a:pt x="1528" y="57835"/>
                      <a:pt x="171" y="53976"/>
                      <a:pt x="0" y="49736"/>
                    </a:cubicBezTo>
                    <a:lnTo>
                      <a:pt x="15013" y="49736"/>
                    </a:lnTo>
                    <a:cubicBezTo>
                      <a:pt x="15267" y="52704"/>
                      <a:pt x="16668" y="55206"/>
                      <a:pt x="19214" y="57241"/>
                    </a:cubicBezTo>
                    <a:cubicBezTo>
                      <a:pt x="21843" y="59191"/>
                      <a:pt x="25109" y="60166"/>
                      <a:pt x="29007" y="60166"/>
                    </a:cubicBezTo>
                    <a:cubicBezTo>
                      <a:pt x="33081" y="60166"/>
                      <a:pt x="36219" y="59404"/>
                      <a:pt x="38423" y="57877"/>
                    </a:cubicBezTo>
                    <a:cubicBezTo>
                      <a:pt x="40714" y="56266"/>
                      <a:pt x="41860" y="54231"/>
                      <a:pt x="41860" y="51771"/>
                    </a:cubicBezTo>
                    <a:cubicBezTo>
                      <a:pt x="41860" y="49142"/>
                      <a:pt x="40587" y="47192"/>
                      <a:pt x="38041" y="45920"/>
                    </a:cubicBezTo>
                    <a:cubicBezTo>
                      <a:pt x="35583" y="44648"/>
                      <a:pt x="31637" y="43249"/>
                      <a:pt x="26211" y="41722"/>
                    </a:cubicBezTo>
                    <a:cubicBezTo>
                      <a:pt x="20952" y="40281"/>
                      <a:pt x="16668" y="38881"/>
                      <a:pt x="13358" y="37525"/>
                    </a:cubicBezTo>
                    <a:cubicBezTo>
                      <a:pt x="10052" y="36168"/>
                      <a:pt x="7168" y="34090"/>
                      <a:pt x="4710" y="31292"/>
                    </a:cubicBezTo>
                    <a:cubicBezTo>
                      <a:pt x="2335" y="28493"/>
                      <a:pt x="1146" y="24805"/>
                      <a:pt x="1146" y="20225"/>
                    </a:cubicBezTo>
                    <a:cubicBezTo>
                      <a:pt x="1146" y="16494"/>
                      <a:pt x="2248" y="13102"/>
                      <a:pt x="4455" y="10049"/>
                    </a:cubicBezTo>
                    <a:cubicBezTo>
                      <a:pt x="6659" y="6911"/>
                      <a:pt x="9798" y="4452"/>
                      <a:pt x="13867" y="2671"/>
                    </a:cubicBezTo>
                    <a:cubicBezTo>
                      <a:pt x="18024" y="891"/>
                      <a:pt x="22774" y="0"/>
                      <a:pt x="28116" y="0"/>
                    </a:cubicBezTo>
                    <a:cubicBezTo>
                      <a:pt x="36092" y="0"/>
                      <a:pt x="42497" y="2035"/>
                      <a:pt x="47330" y="6106"/>
                    </a:cubicBezTo>
                    <a:cubicBezTo>
                      <a:pt x="52250" y="10091"/>
                      <a:pt x="54880" y="15561"/>
                      <a:pt x="55218" y="22515"/>
                    </a:cubicBezTo>
                    <a:lnTo>
                      <a:pt x="40714" y="22515"/>
                    </a:lnTo>
                    <a:cubicBezTo>
                      <a:pt x="40460" y="19377"/>
                      <a:pt x="39187" y="16876"/>
                      <a:pt x="36896" y="15010"/>
                    </a:cubicBezTo>
                    <a:cubicBezTo>
                      <a:pt x="34608" y="13144"/>
                      <a:pt x="31509" y="12212"/>
                      <a:pt x="27611" y="12212"/>
                    </a:cubicBezTo>
                    <a:cubicBezTo>
                      <a:pt x="23792" y="12212"/>
                      <a:pt x="20864" y="12932"/>
                      <a:pt x="18832" y="14374"/>
                    </a:cubicBezTo>
                    <a:cubicBezTo>
                      <a:pt x="16795" y="15816"/>
                      <a:pt x="15777" y="17723"/>
                      <a:pt x="15777" y="20098"/>
                    </a:cubicBezTo>
                    <a:cubicBezTo>
                      <a:pt x="15777" y="21963"/>
                      <a:pt x="16457" y="23532"/>
                      <a:pt x="17813" y="24805"/>
                    </a:cubicBezTo>
                    <a:cubicBezTo>
                      <a:pt x="19170" y="26077"/>
                      <a:pt x="20825" y="27094"/>
                      <a:pt x="22774" y="27857"/>
                    </a:cubicBezTo>
                    <a:cubicBezTo>
                      <a:pt x="24727" y="28536"/>
                      <a:pt x="27611" y="29426"/>
                      <a:pt x="31426" y="30528"/>
                    </a:cubicBezTo>
                    <a:cubicBezTo>
                      <a:pt x="36514" y="31885"/>
                      <a:pt x="40671" y="33285"/>
                      <a:pt x="43893" y="34726"/>
                    </a:cubicBezTo>
                    <a:cubicBezTo>
                      <a:pt x="47202" y="36083"/>
                      <a:pt x="50043" y="38118"/>
                      <a:pt x="52417" y="40832"/>
                    </a:cubicBezTo>
                    <a:cubicBezTo>
                      <a:pt x="54792" y="43545"/>
                      <a:pt x="56022" y="47149"/>
                      <a:pt x="56109" y="51644"/>
                    </a:cubicBezTo>
                    <a:cubicBezTo>
                      <a:pt x="56109" y="55630"/>
                      <a:pt x="55007" y="59191"/>
                      <a:pt x="52799" y="62329"/>
                    </a:cubicBezTo>
                    <a:cubicBezTo>
                      <a:pt x="50596" y="65467"/>
                      <a:pt x="47457" y="67926"/>
                      <a:pt x="43384" y="69707"/>
                    </a:cubicBezTo>
                    <a:cubicBezTo>
                      <a:pt x="39398" y="71487"/>
                      <a:pt x="34692" y="72378"/>
                      <a:pt x="29262" y="72378"/>
                    </a:cubicBezTo>
                    <a:close/>
                  </a:path>
                </a:pathLst>
              </a:custGeom>
              <a:solidFill>
                <a:srgbClr val="320C55"/>
              </a:solidFill>
              <a:ln w="397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8BD9E45-D7C8-4B0F-D5E6-34F47141F202}"/>
                  </a:ext>
                </a:extLst>
              </p:cNvPr>
              <p:cNvSpPr/>
              <p:nvPr/>
            </p:nvSpPr>
            <p:spPr>
              <a:xfrm>
                <a:off x="1370133" y="1918565"/>
                <a:ext cx="113741" cy="71233"/>
              </a:xfrm>
              <a:custGeom>
                <a:avLst/>
                <a:gdLst>
                  <a:gd name="connsiteX0" fmla="*/ 99620 w 113741"/>
                  <a:gd name="connsiteY0" fmla="*/ 3435 h 71233"/>
                  <a:gd name="connsiteX1" fmla="*/ 84862 w 113741"/>
                  <a:gd name="connsiteY1" fmla="*/ 0 h 71233"/>
                  <a:gd name="connsiteX2" fmla="*/ 70358 w 113741"/>
                  <a:gd name="connsiteY2" fmla="*/ 3816 h 71233"/>
                  <a:gd name="connsiteX3" fmla="*/ 60433 w 113741"/>
                  <a:gd name="connsiteY3" fmla="*/ 13865 h 71233"/>
                  <a:gd name="connsiteX4" fmla="*/ 50253 w 113741"/>
                  <a:gd name="connsiteY4" fmla="*/ 3562 h 71233"/>
                  <a:gd name="connsiteX5" fmla="*/ 35241 w 113741"/>
                  <a:gd name="connsiteY5" fmla="*/ 0 h 71233"/>
                  <a:gd name="connsiteX6" fmla="*/ 23538 w 113741"/>
                  <a:gd name="connsiteY6" fmla="*/ 2417 h 71233"/>
                  <a:gd name="connsiteX7" fmla="*/ 14504 w 113741"/>
                  <a:gd name="connsiteY7" fmla="*/ 9158 h 71233"/>
                  <a:gd name="connsiteX8" fmla="*/ 14504 w 113741"/>
                  <a:gd name="connsiteY8" fmla="*/ 1145 h 71233"/>
                  <a:gd name="connsiteX9" fmla="*/ 0 w 113741"/>
                  <a:gd name="connsiteY9" fmla="*/ 1145 h 71233"/>
                  <a:gd name="connsiteX10" fmla="*/ 0 w 113741"/>
                  <a:gd name="connsiteY10" fmla="*/ 71233 h 71233"/>
                  <a:gd name="connsiteX11" fmla="*/ 14504 w 113741"/>
                  <a:gd name="connsiteY11" fmla="*/ 71233 h 71233"/>
                  <a:gd name="connsiteX12" fmla="*/ 14504 w 113741"/>
                  <a:gd name="connsiteY12" fmla="*/ 32055 h 71233"/>
                  <a:gd name="connsiteX13" fmla="*/ 19210 w 113741"/>
                  <a:gd name="connsiteY13" fmla="*/ 17681 h 71233"/>
                  <a:gd name="connsiteX14" fmla="*/ 32190 w 113741"/>
                  <a:gd name="connsiteY14" fmla="*/ 12593 h 71233"/>
                  <a:gd name="connsiteX15" fmla="*/ 45038 w 113741"/>
                  <a:gd name="connsiteY15" fmla="*/ 17681 h 71233"/>
                  <a:gd name="connsiteX16" fmla="*/ 49744 w 113741"/>
                  <a:gd name="connsiteY16" fmla="*/ 32055 h 71233"/>
                  <a:gd name="connsiteX17" fmla="*/ 49744 w 113741"/>
                  <a:gd name="connsiteY17" fmla="*/ 71233 h 71233"/>
                  <a:gd name="connsiteX18" fmla="*/ 64125 w 113741"/>
                  <a:gd name="connsiteY18" fmla="*/ 71233 h 71233"/>
                  <a:gd name="connsiteX19" fmla="*/ 64125 w 113741"/>
                  <a:gd name="connsiteY19" fmla="*/ 32055 h 71233"/>
                  <a:gd name="connsiteX20" fmla="*/ 68831 w 113741"/>
                  <a:gd name="connsiteY20" fmla="*/ 17681 h 71233"/>
                  <a:gd name="connsiteX21" fmla="*/ 81807 w 113741"/>
                  <a:gd name="connsiteY21" fmla="*/ 12593 h 71233"/>
                  <a:gd name="connsiteX22" fmla="*/ 94659 w 113741"/>
                  <a:gd name="connsiteY22" fmla="*/ 17681 h 71233"/>
                  <a:gd name="connsiteX23" fmla="*/ 99365 w 113741"/>
                  <a:gd name="connsiteY23" fmla="*/ 32055 h 71233"/>
                  <a:gd name="connsiteX24" fmla="*/ 99365 w 113741"/>
                  <a:gd name="connsiteY24" fmla="*/ 71233 h 71233"/>
                  <a:gd name="connsiteX25" fmla="*/ 113742 w 113741"/>
                  <a:gd name="connsiteY25" fmla="*/ 71233 h 71233"/>
                  <a:gd name="connsiteX26" fmla="*/ 113742 w 113741"/>
                  <a:gd name="connsiteY26" fmla="*/ 29893 h 71233"/>
                  <a:gd name="connsiteX27" fmla="*/ 109927 w 113741"/>
                  <a:gd name="connsiteY27" fmla="*/ 13611 h 71233"/>
                  <a:gd name="connsiteX28" fmla="*/ 99620 w 113741"/>
                  <a:gd name="connsiteY28" fmla="*/ 3435 h 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3741" h="71233">
                    <a:moveTo>
                      <a:pt x="99620" y="3435"/>
                    </a:moveTo>
                    <a:cubicBezTo>
                      <a:pt x="95292" y="1145"/>
                      <a:pt x="90375" y="0"/>
                      <a:pt x="84862" y="0"/>
                    </a:cubicBezTo>
                    <a:cubicBezTo>
                      <a:pt x="79686" y="0"/>
                      <a:pt x="74853" y="1272"/>
                      <a:pt x="70358" y="3816"/>
                    </a:cubicBezTo>
                    <a:cubicBezTo>
                      <a:pt x="65863" y="6275"/>
                      <a:pt x="62553" y="9625"/>
                      <a:pt x="60433" y="13865"/>
                    </a:cubicBezTo>
                    <a:cubicBezTo>
                      <a:pt x="58058" y="9370"/>
                      <a:pt x="54665" y="5936"/>
                      <a:pt x="50253" y="3562"/>
                    </a:cubicBezTo>
                    <a:cubicBezTo>
                      <a:pt x="45846" y="1187"/>
                      <a:pt x="40842" y="0"/>
                      <a:pt x="35241" y="0"/>
                    </a:cubicBezTo>
                    <a:cubicBezTo>
                      <a:pt x="31088" y="0"/>
                      <a:pt x="27185" y="806"/>
                      <a:pt x="23538" y="2417"/>
                    </a:cubicBezTo>
                    <a:cubicBezTo>
                      <a:pt x="19890" y="4028"/>
                      <a:pt x="16878" y="6275"/>
                      <a:pt x="14504" y="9158"/>
                    </a:cubicBezTo>
                    <a:lnTo>
                      <a:pt x="14504" y="1145"/>
                    </a:lnTo>
                    <a:lnTo>
                      <a:pt x="0" y="1145"/>
                    </a:lnTo>
                    <a:lnTo>
                      <a:pt x="0" y="71233"/>
                    </a:lnTo>
                    <a:lnTo>
                      <a:pt x="14504" y="71233"/>
                    </a:lnTo>
                    <a:lnTo>
                      <a:pt x="14504" y="32055"/>
                    </a:lnTo>
                    <a:cubicBezTo>
                      <a:pt x="14504" y="25780"/>
                      <a:pt x="16075" y="20988"/>
                      <a:pt x="19210" y="17681"/>
                    </a:cubicBezTo>
                    <a:cubicBezTo>
                      <a:pt x="22436" y="14289"/>
                      <a:pt x="26760" y="12593"/>
                      <a:pt x="32190" y="12593"/>
                    </a:cubicBezTo>
                    <a:cubicBezTo>
                      <a:pt x="37616" y="12593"/>
                      <a:pt x="41900" y="14289"/>
                      <a:pt x="45038" y="17681"/>
                    </a:cubicBezTo>
                    <a:cubicBezTo>
                      <a:pt x="48177" y="20988"/>
                      <a:pt x="49744" y="25780"/>
                      <a:pt x="49744" y="32055"/>
                    </a:cubicBezTo>
                    <a:lnTo>
                      <a:pt x="49744" y="71233"/>
                    </a:lnTo>
                    <a:lnTo>
                      <a:pt x="64125" y="71233"/>
                    </a:lnTo>
                    <a:lnTo>
                      <a:pt x="64125" y="32055"/>
                    </a:lnTo>
                    <a:cubicBezTo>
                      <a:pt x="64125" y="25780"/>
                      <a:pt x="65692" y="20988"/>
                      <a:pt x="68831" y="17681"/>
                    </a:cubicBezTo>
                    <a:cubicBezTo>
                      <a:pt x="72053" y="14289"/>
                      <a:pt x="76381" y="12593"/>
                      <a:pt x="81807" y="12593"/>
                    </a:cubicBezTo>
                    <a:cubicBezTo>
                      <a:pt x="87236" y="12593"/>
                      <a:pt x="91521" y="14289"/>
                      <a:pt x="94659" y="17681"/>
                    </a:cubicBezTo>
                    <a:cubicBezTo>
                      <a:pt x="97794" y="20988"/>
                      <a:pt x="99365" y="25780"/>
                      <a:pt x="99365" y="32055"/>
                    </a:cubicBezTo>
                    <a:lnTo>
                      <a:pt x="99365" y="71233"/>
                    </a:lnTo>
                    <a:lnTo>
                      <a:pt x="113742" y="71233"/>
                    </a:lnTo>
                    <a:lnTo>
                      <a:pt x="113742" y="29893"/>
                    </a:lnTo>
                    <a:cubicBezTo>
                      <a:pt x="113742" y="23532"/>
                      <a:pt x="112469" y="18105"/>
                      <a:pt x="109927" y="13611"/>
                    </a:cubicBezTo>
                    <a:cubicBezTo>
                      <a:pt x="107464" y="9116"/>
                      <a:pt x="104031" y="5724"/>
                      <a:pt x="99620" y="3435"/>
                    </a:cubicBezTo>
                    <a:close/>
                  </a:path>
                </a:pathLst>
              </a:custGeom>
              <a:solidFill>
                <a:srgbClr val="320C55"/>
              </a:solidFill>
              <a:ln w="397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AF4CAED-CFC4-2A7C-5AA8-3E80B62964CD}"/>
                  </a:ext>
                </a:extLst>
              </p:cNvPr>
              <p:cNvSpPr/>
              <p:nvPr/>
            </p:nvSpPr>
            <p:spPr>
              <a:xfrm>
                <a:off x="1291326" y="1919709"/>
                <a:ext cx="64124" cy="71105"/>
              </a:xfrm>
              <a:custGeom>
                <a:avLst/>
                <a:gdLst>
                  <a:gd name="connsiteX0" fmla="*/ 64125 w 64124"/>
                  <a:gd name="connsiteY0" fmla="*/ 70088 h 71105"/>
                  <a:gd name="connsiteX1" fmla="*/ 64125 w 64124"/>
                  <a:gd name="connsiteY1" fmla="*/ 0 h 71105"/>
                  <a:gd name="connsiteX2" fmla="*/ 49621 w 64124"/>
                  <a:gd name="connsiteY2" fmla="*/ 0 h 71105"/>
                  <a:gd name="connsiteX3" fmla="*/ 49621 w 64124"/>
                  <a:gd name="connsiteY3" fmla="*/ 39051 h 71105"/>
                  <a:gd name="connsiteX4" fmla="*/ 44784 w 64124"/>
                  <a:gd name="connsiteY4" fmla="*/ 53552 h 71105"/>
                  <a:gd name="connsiteX5" fmla="*/ 31935 w 64124"/>
                  <a:gd name="connsiteY5" fmla="*/ 58513 h 71105"/>
                  <a:gd name="connsiteX6" fmla="*/ 19086 w 64124"/>
                  <a:gd name="connsiteY6" fmla="*/ 53552 h 71105"/>
                  <a:gd name="connsiteX7" fmla="*/ 14376 w 64124"/>
                  <a:gd name="connsiteY7" fmla="*/ 39051 h 71105"/>
                  <a:gd name="connsiteX8" fmla="*/ 14376 w 64124"/>
                  <a:gd name="connsiteY8" fmla="*/ 0 h 71105"/>
                  <a:gd name="connsiteX9" fmla="*/ 0 w 64124"/>
                  <a:gd name="connsiteY9" fmla="*/ 0 h 71105"/>
                  <a:gd name="connsiteX10" fmla="*/ 0 w 64124"/>
                  <a:gd name="connsiteY10" fmla="*/ 41214 h 71105"/>
                  <a:gd name="connsiteX11" fmla="*/ 3692 w 64124"/>
                  <a:gd name="connsiteY11" fmla="*/ 57495 h 71105"/>
                  <a:gd name="connsiteX12" fmla="*/ 13994 w 64124"/>
                  <a:gd name="connsiteY12" fmla="*/ 67671 h 71105"/>
                  <a:gd name="connsiteX13" fmla="*/ 28880 w 64124"/>
                  <a:gd name="connsiteY13" fmla="*/ 71106 h 71105"/>
                  <a:gd name="connsiteX14" fmla="*/ 40587 w 64124"/>
                  <a:gd name="connsiteY14" fmla="*/ 68689 h 71105"/>
                  <a:gd name="connsiteX15" fmla="*/ 49621 w 64124"/>
                  <a:gd name="connsiteY15" fmla="*/ 61820 h 71105"/>
                  <a:gd name="connsiteX16" fmla="*/ 49621 w 64124"/>
                  <a:gd name="connsiteY16" fmla="*/ 70088 h 71105"/>
                  <a:gd name="connsiteX17" fmla="*/ 64125 w 64124"/>
                  <a:gd name="connsiteY17" fmla="*/ 70088 h 71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24" h="71105">
                    <a:moveTo>
                      <a:pt x="64125" y="70088"/>
                    </a:moveTo>
                    <a:lnTo>
                      <a:pt x="64125" y="0"/>
                    </a:lnTo>
                    <a:lnTo>
                      <a:pt x="49621" y="0"/>
                    </a:lnTo>
                    <a:lnTo>
                      <a:pt x="49621" y="39051"/>
                    </a:lnTo>
                    <a:cubicBezTo>
                      <a:pt x="49621" y="45326"/>
                      <a:pt x="48006" y="50160"/>
                      <a:pt x="44784" y="53552"/>
                    </a:cubicBezTo>
                    <a:cubicBezTo>
                      <a:pt x="41645" y="56859"/>
                      <a:pt x="37365" y="58513"/>
                      <a:pt x="31935" y="58513"/>
                    </a:cubicBezTo>
                    <a:cubicBezTo>
                      <a:pt x="26505" y="58513"/>
                      <a:pt x="22225" y="56859"/>
                      <a:pt x="19086" y="53552"/>
                    </a:cubicBezTo>
                    <a:cubicBezTo>
                      <a:pt x="15948" y="50160"/>
                      <a:pt x="14376" y="45326"/>
                      <a:pt x="14376" y="39051"/>
                    </a:cubicBezTo>
                    <a:lnTo>
                      <a:pt x="14376" y="0"/>
                    </a:lnTo>
                    <a:lnTo>
                      <a:pt x="0" y="0"/>
                    </a:lnTo>
                    <a:lnTo>
                      <a:pt x="0" y="41214"/>
                    </a:lnTo>
                    <a:cubicBezTo>
                      <a:pt x="0" y="47573"/>
                      <a:pt x="1229" y="53001"/>
                      <a:pt x="3692" y="57495"/>
                    </a:cubicBezTo>
                    <a:cubicBezTo>
                      <a:pt x="6233" y="61990"/>
                      <a:pt x="9670" y="65382"/>
                      <a:pt x="13994" y="67671"/>
                    </a:cubicBezTo>
                    <a:cubicBezTo>
                      <a:pt x="18406" y="69961"/>
                      <a:pt x="23367" y="71106"/>
                      <a:pt x="28880" y="71106"/>
                    </a:cubicBezTo>
                    <a:cubicBezTo>
                      <a:pt x="33037" y="71106"/>
                      <a:pt x="36939" y="70300"/>
                      <a:pt x="40587" y="68689"/>
                    </a:cubicBezTo>
                    <a:cubicBezTo>
                      <a:pt x="44318" y="66993"/>
                      <a:pt x="47330" y="64703"/>
                      <a:pt x="49621" y="61820"/>
                    </a:cubicBezTo>
                    <a:lnTo>
                      <a:pt x="49621" y="70088"/>
                    </a:lnTo>
                    <a:lnTo>
                      <a:pt x="64125" y="70088"/>
                    </a:lnTo>
                    <a:close/>
                  </a:path>
                </a:pathLst>
              </a:custGeom>
              <a:solidFill>
                <a:srgbClr val="320C55"/>
              </a:solidFill>
              <a:ln w="3972"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6346C84F-CB6B-1E71-9257-3447CA568D51}"/>
                  </a:ext>
                </a:extLst>
              </p:cNvPr>
              <p:cNvSpPr/>
              <p:nvPr/>
            </p:nvSpPr>
            <p:spPr>
              <a:xfrm>
                <a:off x="1036200" y="1918565"/>
                <a:ext cx="71499" cy="72378"/>
              </a:xfrm>
              <a:custGeom>
                <a:avLst/>
                <a:gdLst>
                  <a:gd name="connsiteX0" fmla="*/ 17177 w 71499"/>
                  <a:gd name="connsiteY0" fmla="*/ 67926 h 72378"/>
                  <a:gd name="connsiteX1" fmla="*/ 35113 w 71499"/>
                  <a:gd name="connsiteY1" fmla="*/ 72378 h 72378"/>
                  <a:gd name="connsiteX2" fmla="*/ 53436 w 71499"/>
                  <a:gd name="connsiteY2" fmla="*/ 67926 h 72378"/>
                  <a:gd name="connsiteX3" fmla="*/ 66666 w 71499"/>
                  <a:gd name="connsiteY3" fmla="*/ 55078 h 72378"/>
                  <a:gd name="connsiteX4" fmla="*/ 71500 w 71499"/>
                  <a:gd name="connsiteY4" fmla="*/ 36125 h 72378"/>
                  <a:gd name="connsiteX5" fmla="*/ 66794 w 71499"/>
                  <a:gd name="connsiteY5" fmla="*/ 17172 h 72378"/>
                  <a:gd name="connsiteX6" fmla="*/ 53945 w 71499"/>
                  <a:gd name="connsiteY6" fmla="*/ 4452 h 72378"/>
                  <a:gd name="connsiteX7" fmla="*/ 35750 w 71499"/>
                  <a:gd name="connsiteY7" fmla="*/ 0 h 72378"/>
                  <a:gd name="connsiteX8" fmla="*/ 17555 w 71499"/>
                  <a:gd name="connsiteY8" fmla="*/ 4452 h 72378"/>
                  <a:gd name="connsiteX9" fmla="*/ 4706 w 71499"/>
                  <a:gd name="connsiteY9" fmla="*/ 17172 h 72378"/>
                  <a:gd name="connsiteX10" fmla="*/ 0 w 71499"/>
                  <a:gd name="connsiteY10" fmla="*/ 36125 h 72378"/>
                  <a:gd name="connsiteX11" fmla="*/ 4579 w 71499"/>
                  <a:gd name="connsiteY11" fmla="*/ 55206 h 72378"/>
                  <a:gd name="connsiteX12" fmla="*/ 17177 w 71499"/>
                  <a:gd name="connsiteY12" fmla="*/ 67926 h 72378"/>
                  <a:gd name="connsiteX13" fmla="*/ 45548 w 71499"/>
                  <a:gd name="connsiteY13" fmla="*/ 57114 h 72378"/>
                  <a:gd name="connsiteX14" fmla="*/ 35113 w 71499"/>
                  <a:gd name="connsiteY14" fmla="*/ 59785 h 72378"/>
                  <a:gd name="connsiteX15" fmla="*/ 20482 w 71499"/>
                  <a:gd name="connsiteY15" fmla="*/ 53679 h 72378"/>
                  <a:gd name="connsiteX16" fmla="*/ 14758 w 71499"/>
                  <a:gd name="connsiteY16" fmla="*/ 36125 h 72378"/>
                  <a:gd name="connsiteX17" fmla="*/ 17555 w 71499"/>
                  <a:gd name="connsiteY17" fmla="*/ 23278 h 72378"/>
                  <a:gd name="connsiteX18" fmla="*/ 25061 w 71499"/>
                  <a:gd name="connsiteY18" fmla="*/ 15264 h 72378"/>
                  <a:gd name="connsiteX19" fmla="*/ 35495 w 71499"/>
                  <a:gd name="connsiteY19" fmla="*/ 12593 h 72378"/>
                  <a:gd name="connsiteX20" fmla="*/ 45929 w 71499"/>
                  <a:gd name="connsiteY20" fmla="*/ 15264 h 72378"/>
                  <a:gd name="connsiteX21" fmla="*/ 53690 w 71499"/>
                  <a:gd name="connsiteY21" fmla="*/ 23278 h 72378"/>
                  <a:gd name="connsiteX22" fmla="*/ 56614 w 71499"/>
                  <a:gd name="connsiteY22" fmla="*/ 36125 h 72378"/>
                  <a:gd name="connsiteX23" fmla="*/ 53563 w 71499"/>
                  <a:gd name="connsiteY23" fmla="*/ 49100 h 72378"/>
                  <a:gd name="connsiteX24" fmla="*/ 45548 w 71499"/>
                  <a:gd name="connsiteY24" fmla="*/ 57114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499" h="72378">
                    <a:moveTo>
                      <a:pt x="17177" y="67926"/>
                    </a:moveTo>
                    <a:cubicBezTo>
                      <a:pt x="22519" y="70894"/>
                      <a:pt x="28498" y="72378"/>
                      <a:pt x="35113" y="72378"/>
                    </a:cubicBezTo>
                    <a:cubicBezTo>
                      <a:pt x="41816" y="72378"/>
                      <a:pt x="47922" y="70894"/>
                      <a:pt x="53436" y="67926"/>
                    </a:cubicBezTo>
                    <a:cubicBezTo>
                      <a:pt x="59033" y="64873"/>
                      <a:pt x="63444" y="60591"/>
                      <a:pt x="66666" y="55078"/>
                    </a:cubicBezTo>
                    <a:cubicBezTo>
                      <a:pt x="69889" y="49566"/>
                      <a:pt x="71500" y="43249"/>
                      <a:pt x="71500" y="36125"/>
                    </a:cubicBezTo>
                    <a:cubicBezTo>
                      <a:pt x="71500" y="29002"/>
                      <a:pt x="69932" y="22684"/>
                      <a:pt x="66794" y="17172"/>
                    </a:cubicBezTo>
                    <a:cubicBezTo>
                      <a:pt x="63655" y="11660"/>
                      <a:pt x="59371" y="7420"/>
                      <a:pt x="53945" y="4452"/>
                    </a:cubicBezTo>
                    <a:cubicBezTo>
                      <a:pt x="48515" y="1484"/>
                      <a:pt x="42453" y="0"/>
                      <a:pt x="35750" y="0"/>
                    </a:cubicBezTo>
                    <a:cubicBezTo>
                      <a:pt x="29051" y="0"/>
                      <a:pt x="22985" y="1484"/>
                      <a:pt x="17555" y="4452"/>
                    </a:cubicBezTo>
                    <a:cubicBezTo>
                      <a:pt x="12129" y="7420"/>
                      <a:pt x="7845" y="11660"/>
                      <a:pt x="4706" y="17172"/>
                    </a:cubicBezTo>
                    <a:cubicBezTo>
                      <a:pt x="1567" y="22684"/>
                      <a:pt x="0" y="29002"/>
                      <a:pt x="0" y="36125"/>
                    </a:cubicBezTo>
                    <a:cubicBezTo>
                      <a:pt x="0" y="43333"/>
                      <a:pt x="1528" y="49694"/>
                      <a:pt x="4579" y="55206"/>
                    </a:cubicBezTo>
                    <a:cubicBezTo>
                      <a:pt x="7634" y="60633"/>
                      <a:pt x="11830" y="64873"/>
                      <a:pt x="17177" y="67926"/>
                    </a:cubicBezTo>
                    <a:close/>
                    <a:moveTo>
                      <a:pt x="45548" y="57114"/>
                    </a:moveTo>
                    <a:cubicBezTo>
                      <a:pt x="42325" y="58894"/>
                      <a:pt x="38845" y="59785"/>
                      <a:pt x="35113" y="59785"/>
                    </a:cubicBezTo>
                    <a:cubicBezTo>
                      <a:pt x="29262" y="59785"/>
                      <a:pt x="24385" y="57750"/>
                      <a:pt x="20482" y="53679"/>
                    </a:cubicBezTo>
                    <a:cubicBezTo>
                      <a:pt x="16668" y="49524"/>
                      <a:pt x="14758" y="43673"/>
                      <a:pt x="14758" y="36125"/>
                    </a:cubicBezTo>
                    <a:cubicBezTo>
                      <a:pt x="14758" y="31037"/>
                      <a:pt x="15689" y="26755"/>
                      <a:pt x="17555" y="23278"/>
                    </a:cubicBezTo>
                    <a:cubicBezTo>
                      <a:pt x="19424" y="19716"/>
                      <a:pt x="21926" y="17045"/>
                      <a:pt x="25061" y="15264"/>
                    </a:cubicBezTo>
                    <a:cubicBezTo>
                      <a:pt x="28287" y="13484"/>
                      <a:pt x="31764" y="12593"/>
                      <a:pt x="35495" y="12593"/>
                    </a:cubicBezTo>
                    <a:cubicBezTo>
                      <a:pt x="39227" y="12593"/>
                      <a:pt x="42703" y="13484"/>
                      <a:pt x="45929" y="15264"/>
                    </a:cubicBezTo>
                    <a:cubicBezTo>
                      <a:pt x="49152" y="17045"/>
                      <a:pt x="51737" y="19716"/>
                      <a:pt x="53690" y="23278"/>
                    </a:cubicBezTo>
                    <a:cubicBezTo>
                      <a:pt x="55640" y="26755"/>
                      <a:pt x="56614" y="31037"/>
                      <a:pt x="56614" y="36125"/>
                    </a:cubicBezTo>
                    <a:cubicBezTo>
                      <a:pt x="56614" y="41214"/>
                      <a:pt x="55596" y="45538"/>
                      <a:pt x="53563" y="49100"/>
                    </a:cubicBezTo>
                    <a:cubicBezTo>
                      <a:pt x="51526" y="52662"/>
                      <a:pt x="48853" y="55333"/>
                      <a:pt x="45548" y="57114"/>
                    </a:cubicBezTo>
                    <a:close/>
                  </a:path>
                </a:pathLst>
              </a:custGeom>
              <a:solidFill>
                <a:srgbClr val="320C55"/>
              </a:solidFill>
              <a:ln w="397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839891E-DBEA-FC54-91AC-72077FF167DA}"/>
                  </a:ext>
                </a:extLst>
              </p:cNvPr>
              <p:cNvSpPr/>
              <p:nvPr/>
            </p:nvSpPr>
            <p:spPr>
              <a:xfrm>
                <a:off x="959519" y="1918565"/>
                <a:ext cx="71501" cy="95104"/>
              </a:xfrm>
              <a:custGeom>
                <a:avLst/>
                <a:gdLst>
                  <a:gd name="connsiteX0" fmla="*/ 17471 w 71501"/>
                  <a:gd name="connsiteY0" fmla="*/ 68088 h 95104"/>
                  <a:gd name="connsiteX1" fmla="*/ 17176 w 71501"/>
                  <a:gd name="connsiteY1" fmla="*/ 67926 h 95104"/>
                  <a:gd name="connsiteX2" fmla="*/ 4580 w 71501"/>
                  <a:gd name="connsiteY2" fmla="*/ 55206 h 95104"/>
                  <a:gd name="connsiteX3" fmla="*/ 0 w 71501"/>
                  <a:gd name="connsiteY3" fmla="*/ 36125 h 95104"/>
                  <a:gd name="connsiteX4" fmla="*/ 4707 w 71501"/>
                  <a:gd name="connsiteY4" fmla="*/ 17172 h 95104"/>
                  <a:gd name="connsiteX5" fmla="*/ 17557 w 71501"/>
                  <a:gd name="connsiteY5" fmla="*/ 4452 h 95104"/>
                  <a:gd name="connsiteX6" fmla="*/ 35751 w 71501"/>
                  <a:gd name="connsiteY6" fmla="*/ 0 h 95104"/>
                  <a:gd name="connsiteX7" fmla="*/ 53947 w 71501"/>
                  <a:gd name="connsiteY7" fmla="*/ 4452 h 95104"/>
                  <a:gd name="connsiteX8" fmla="*/ 66795 w 71501"/>
                  <a:gd name="connsiteY8" fmla="*/ 17172 h 95104"/>
                  <a:gd name="connsiteX9" fmla="*/ 71501 w 71501"/>
                  <a:gd name="connsiteY9" fmla="*/ 36125 h 95104"/>
                  <a:gd name="connsiteX10" fmla="*/ 66668 w 71501"/>
                  <a:gd name="connsiteY10" fmla="*/ 55078 h 95104"/>
                  <a:gd name="connsiteX11" fmla="*/ 53437 w 71501"/>
                  <a:gd name="connsiteY11" fmla="*/ 67926 h 95104"/>
                  <a:gd name="connsiteX12" fmla="*/ 37896 w 71501"/>
                  <a:gd name="connsiteY12" fmla="*/ 72290 h 95104"/>
                  <a:gd name="connsiteX13" fmla="*/ 61135 w 71501"/>
                  <a:gd name="connsiteY13" fmla="*/ 79411 h 95104"/>
                  <a:gd name="connsiteX14" fmla="*/ 65522 w 71501"/>
                  <a:gd name="connsiteY14" fmla="*/ 80592 h 95104"/>
                  <a:gd name="connsiteX15" fmla="*/ 65530 w 71501"/>
                  <a:gd name="connsiteY15" fmla="*/ 80594 h 95104"/>
                  <a:gd name="connsiteX16" fmla="*/ 65530 w 71501"/>
                  <a:gd name="connsiteY16" fmla="*/ 95105 h 95104"/>
                  <a:gd name="connsiteX17" fmla="*/ 12689 w 71501"/>
                  <a:gd name="connsiteY17" fmla="*/ 95105 h 95104"/>
                  <a:gd name="connsiteX18" fmla="*/ 12689 w 71501"/>
                  <a:gd name="connsiteY18" fmla="*/ 80594 h 95104"/>
                  <a:gd name="connsiteX19" fmla="*/ 43138 w 71501"/>
                  <a:gd name="connsiteY19" fmla="*/ 80594 h 95104"/>
                  <a:gd name="connsiteX20" fmla="*/ 17471 w 71501"/>
                  <a:gd name="connsiteY20" fmla="*/ 68088 h 95104"/>
                  <a:gd name="connsiteX21" fmla="*/ 35115 w 71501"/>
                  <a:gd name="connsiteY21" fmla="*/ 59785 h 95104"/>
                  <a:gd name="connsiteX22" fmla="*/ 45549 w 71501"/>
                  <a:gd name="connsiteY22" fmla="*/ 57114 h 95104"/>
                  <a:gd name="connsiteX23" fmla="*/ 53565 w 71501"/>
                  <a:gd name="connsiteY23" fmla="*/ 49100 h 95104"/>
                  <a:gd name="connsiteX24" fmla="*/ 56616 w 71501"/>
                  <a:gd name="connsiteY24" fmla="*/ 36125 h 95104"/>
                  <a:gd name="connsiteX25" fmla="*/ 53692 w 71501"/>
                  <a:gd name="connsiteY25" fmla="*/ 23278 h 95104"/>
                  <a:gd name="connsiteX26" fmla="*/ 45931 w 71501"/>
                  <a:gd name="connsiteY26" fmla="*/ 15264 h 95104"/>
                  <a:gd name="connsiteX27" fmla="*/ 35497 w 71501"/>
                  <a:gd name="connsiteY27" fmla="*/ 12593 h 95104"/>
                  <a:gd name="connsiteX28" fmla="*/ 25064 w 71501"/>
                  <a:gd name="connsiteY28" fmla="*/ 15264 h 95104"/>
                  <a:gd name="connsiteX29" fmla="*/ 17557 w 71501"/>
                  <a:gd name="connsiteY29" fmla="*/ 23278 h 95104"/>
                  <a:gd name="connsiteX30" fmla="*/ 14759 w 71501"/>
                  <a:gd name="connsiteY30" fmla="*/ 36125 h 95104"/>
                  <a:gd name="connsiteX31" fmla="*/ 20484 w 71501"/>
                  <a:gd name="connsiteY31" fmla="*/ 53679 h 95104"/>
                  <a:gd name="connsiteX32" fmla="*/ 35115 w 71501"/>
                  <a:gd name="connsiteY32" fmla="*/ 59785 h 9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1501" h="95104">
                    <a:moveTo>
                      <a:pt x="17471" y="68088"/>
                    </a:moveTo>
                    <a:cubicBezTo>
                      <a:pt x="17373" y="68034"/>
                      <a:pt x="17274" y="67980"/>
                      <a:pt x="17176" y="67926"/>
                    </a:cubicBezTo>
                    <a:cubicBezTo>
                      <a:pt x="11832" y="64873"/>
                      <a:pt x="7634" y="60633"/>
                      <a:pt x="4580" y="55206"/>
                    </a:cubicBezTo>
                    <a:cubicBezTo>
                      <a:pt x="1527" y="49694"/>
                      <a:pt x="0" y="43333"/>
                      <a:pt x="0" y="36125"/>
                    </a:cubicBezTo>
                    <a:cubicBezTo>
                      <a:pt x="0" y="29002"/>
                      <a:pt x="1569" y="22684"/>
                      <a:pt x="4707" y="17172"/>
                    </a:cubicBezTo>
                    <a:cubicBezTo>
                      <a:pt x="7846" y="11660"/>
                      <a:pt x="12129" y="7420"/>
                      <a:pt x="17557" y="4452"/>
                    </a:cubicBezTo>
                    <a:cubicBezTo>
                      <a:pt x="22986" y="1484"/>
                      <a:pt x="29051" y="0"/>
                      <a:pt x="35751" y="0"/>
                    </a:cubicBezTo>
                    <a:cubicBezTo>
                      <a:pt x="42450" y="0"/>
                      <a:pt x="48517" y="1484"/>
                      <a:pt x="53947" y="4452"/>
                    </a:cubicBezTo>
                    <a:cubicBezTo>
                      <a:pt x="59373" y="7420"/>
                      <a:pt x="63657" y="11660"/>
                      <a:pt x="66795" y="17172"/>
                    </a:cubicBezTo>
                    <a:cubicBezTo>
                      <a:pt x="69934" y="22684"/>
                      <a:pt x="71501" y="29002"/>
                      <a:pt x="71501" y="36125"/>
                    </a:cubicBezTo>
                    <a:cubicBezTo>
                      <a:pt x="71501" y="43249"/>
                      <a:pt x="69890" y="49566"/>
                      <a:pt x="66668" y="55078"/>
                    </a:cubicBezTo>
                    <a:cubicBezTo>
                      <a:pt x="63446" y="60591"/>
                      <a:pt x="59034" y="64873"/>
                      <a:pt x="53437" y="67926"/>
                    </a:cubicBezTo>
                    <a:cubicBezTo>
                      <a:pt x="48696" y="70478"/>
                      <a:pt x="43516" y="71933"/>
                      <a:pt x="37896" y="72290"/>
                    </a:cubicBezTo>
                    <a:cubicBezTo>
                      <a:pt x="44781" y="75440"/>
                      <a:pt x="55255" y="77983"/>
                      <a:pt x="61135" y="79411"/>
                    </a:cubicBezTo>
                    <a:cubicBezTo>
                      <a:pt x="63653" y="80022"/>
                      <a:pt x="65328" y="80429"/>
                      <a:pt x="65522" y="80592"/>
                    </a:cubicBezTo>
                    <a:lnTo>
                      <a:pt x="65530" y="80594"/>
                    </a:lnTo>
                    <a:lnTo>
                      <a:pt x="65530" y="95105"/>
                    </a:lnTo>
                    <a:lnTo>
                      <a:pt x="12689" y="95105"/>
                    </a:lnTo>
                    <a:lnTo>
                      <a:pt x="12689" y="80594"/>
                    </a:lnTo>
                    <a:lnTo>
                      <a:pt x="43138" y="80594"/>
                    </a:lnTo>
                    <a:cubicBezTo>
                      <a:pt x="35393" y="78845"/>
                      <a:pt x="24873" y="73103"/>
                      <a:pt x="17471" y="68088"/>
                    </a:cubicBezTo>
                    <a:close/>
                    <a:moveTo>
                      <a:pt x="35115" y="59785"/>
                    </a:moveTo>
                    <a:cubicBezTo>
                      <a:pt x="38846" y="59785"/>
                      <a:pt x="42323" y="58894"/>
                      <a:pt x="45549" y="57114"/>
                    </a:cubicBezTo>
                    <a:cubicBezTo>
                      <a:pt x="48855" y="55333"/>
                      <a:pt x="51528" y="52662"/>
                      <a:pt x="53565" y="49100"/>
                    </a:cubicBezTo>
                    <a:cubicBezTo>
                      <a:pt x="55597" y="45538"/>
                      <a:pt x="56616" y="41214"/>
                      <a:pt x="56616" y="36125"/>
                    </a:cubicBezTo>
                    <a:cubicBezTo>
                      <a:pt x="56616" y="31037"/>
                      <a:pt x="55641" y="26755"/>
                      <a:pt x="53692" y="23278"/>
                    </a:cubicBezTo>
                    <a:cubicBezTo>
                      <a:pt x="51739" y="19716"/>
                      <a:pt x="49153" y="17045"/>
                      <a:pt x="45931" y="15264"/>
                    </a:cubicBezTo>
                    <a:cubicBezTo>
                      <a:pt x="42705" y="13484"/>
                      <a:pt x="39228" y="12593"/>
                      <a:pt x="35497" y="12593"/>
                    </a:cubicBezTo>
                    <a:cubicBezTo>
                      <a:pt x="31765" y="12593"/>
                      <a:pt x="28287" y="13484"/>
                      <a:pt x="25064" y="15264"/>
                    </a:cubicBezTo>
                    <a:cubicBezTo>
                      <a:pt x="21926" y="17045"/>
                      <a:pt x="19424" y="19716"/>
                      <a:pt x="17557" y="23278"/>
                    </a:cubicBezTo>
                    <a:cubicBezTo>
                      <a:pt x="15691" y="26755"/>
                      <a:pt x="14759" y="31037"/>
                      <a:pt x="14759" y="36125"/>
                    </a:cubicBezTo>
                    <a:cubicBezTo>
                      <a:pt x="14759" y="43673"/>
                      <a:pt x="16667" y="49524"/>
                      <a:pt x="20484" y="53679"/>
                    </a:cubicBezTo>
                    <a:cubicBezTo>
                      <a:pt x="24386" y="57750"/>
                      <a:pt x="29263" y="59785"/>
                      <a:pt x="35115" y="59785"/>
                    </a:cubicBezTo>
                    <a:close/>
                  </a:path>
                </a:pathLst>
              </a:custGeom>
              <a:solidFill>
                <a:srgbClr val="320C55"/>
              </a:solidFill>
              <a:ln w="3972"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331893A-6C3B-17C8-A37E-281F007F3126}"/>
                  </a:ext>
                </a:extLst>
              </p:cNvPr>
              <p:cNvSpPr/>
              <p:nvPr/>
            </p:nvSpPr>
            <p:spPr>
              <a:xfrm>
                <a:off x="882840" y="1918565"/>
                <a:ext cx="71502" cy="72378"/>
              </a:xfrm>
              <a:custGeom>
                <a:avLst/>
                <a:gdLst>
                  <a:gd name="connsiteX0" fmla="*/ 17176 w 71502"/>
                  <a:gd name="connsiteY0" fmla="*/ 67926 h 72378"/>
                  <a:gd name="connsiteX1" fmla="*/ 35115 w 71502"/>
                  <a:gd name="connsiteY1" fmla="*/ 72378 h 72378"/>
                  <a:gd name="connsiteX2" fmla="*/ 53436 w 71502"/>
                  <a:gd name="connsiteY2" fmla="*/ 67926 h 72378"/>
                  <a:gd name="connsiteX3" fmla="*/ 66667 w 71502"/>
                  <a:gd name="connsiteY3" fmla="*/ 55078 h 72378"/>
                  <a:gd name="connsiteX4" fmla="*/ 71502 w 71502"/>
                  <a:gd name="connsiteY4" fmla="*/ 36125 h 72378"/>
                  <a:gd name="connsiteX5" fmla="*/ 66795 w 71502"/>
                  <a:gd name="connsiteY5" fmla="*/ 17172 h 72378"/>
                  <a:gd name="connsiteX6" fmla="*/ 53945 w 71502"/>
                  <a:gd name="connsiteY6" fmla="*/ 4452 h 72378"/>
                  <a:gd name="connsiteX7" fmla="*/ 35751 w 71502"/>
                  <a:gd name="connsiteY7" fmla="*/ 0 h 72378"/>
                  <a:gd name="connsiteX8" fmla="*/ 17557 w 71502"/>
                  <a:gd name="connsiteY8" fmla="*/ 4452 h 72378"/>
                  <a:gd name="connsiteX9" fmla="*/ 4708 w 71502"/>
                  <a:gd name="connsiteY9" fmla="*/ 17172 h 72378"/>
                  <a:gd name="connsiteX10" fmla="*/ 0 w 71502"/>
                  <a:gd name="connsiteY10" fmla="*/ 36125 h 72378"/>
                  <a:gd name="connsiteX11" fmla="*/ 4580 w 71502"/>
                  <a:gd name="connsiteY11" fmla="*/ 55206 h 72378"/>
                  <a:gd name="connsiteX12" fmla="*/ 17176 w 71502"/>
                  <a:gd name="connsiteY12" fmla="*/ 67926 h 72378"/>
                  <a:gd name="connsiteX13" fmla="*/ 45548 w 71502"/>
                  <a:gd name="connsiteY13" fmla="*/ 57114 h 72378"/>
                  <a:gd name="connsiteX14" fmla="*/ 35115 w 71502"/>
                  <a:gd name="connsiteY14" fmla="*/ 59785 h 72378"/>
                  <a:gd name="connsiteX15" fmla="*/ 20484 w 71502"/>
                  <a:gd name="connsiteY15" fmla="*/ 53679 h 72378"/>
                  <a:gd name="connsiteX16" fmla="*/ 14759 w 71502"/>
                  <a:gd name="connsiteY16" fmla="*/ 36125 h 72378"/>
                  <a:gd name="connsiteX17" fmla="*/ 17557 w 71502"/>
                  <a:gd name="connsiteY17" fmla="*/ 23278 h 72378"/>
                  <a:gd name="connsiteX18" fmla="*/ 25064 w 71502"/>
                  <a:gd name="connsiteY18" fmla="*/ 15264 h 72378"/>
                  <a:gd name="connsiteX19" fmla="*/ 35496 w 71502"/>
                  <a:gd name="connsiteY19" fmla="*/ 12593 h 72378"/>
                  <a:gd name="connsiteX20" fmla="*/ 45929 w 71502"/>
                  <a:gd name="connsiteY20" fmla="*/ 15264 h 72378"/>
                  <a:gd name="connsiteX21" fmla="*/ 53690 w 71502"/>
                  <a:gd name="connsiteY21" fmla="*/ 23278 h 72378"/>
                  <a:gd name="connsiteX22" fmla="*/ 56616 w 71502"/>
                  <a:gd name="connsiteY22" fmla="*/ 36125 h 72378"/>
                  <a:gd name="connsiteX23" fmla="*/ 53563 w 71502"/>
                  <a:gd name="connsiteY23" fmla="*/ 49100 h 72378"/>
                  <a:gd name="connsiteX24" fmla="*/ 45548 w 71502"/>
                  <a:gd name="connsiteY24" fmla="*/ 57114 h 72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1502" h="72378">
                    <a:moveTo>
                      <a:pt x="17176" y="67926"/>
                    </a:moveTo>
                    <a:cubicBezTo>
                      <a:pt x="22519" y="70894"/>
                      <a:pt x="28499" y="72378"/>
                      <a:pt x="35115" y="72378"/>
                    </a:cubicBezTo>
                    <a:cubicBezTo>
                      <a:pt x="41815" y="72378"/>
                      <a:pt x="47922" y="70894"/>
                      <a:pt x="53436" y="67926"/>
                    </a:cubicBezTo>
                    <a:cubicBezTo>
                      <a:pt x="59034" y="64873"/>
                      <a:pt x="63444" y="60591"/>
                      <a:pt x="66667" y="55078"/>
                    </a:cubicBezTo>
                    <a:cubicBezTo>
                      <a:pt x="69891" y="49566"/>
                      <a:pt x="71502" y="43249"/>
                      <a:pt x="71502" y="36125"/>
                    </a:cubicBezTo>
                    <a:cubicBezTo>
                      <a:pt x="71502" y="29002"/>
                      <a:pt x="69933" y="22684"/>
                      <a:pt x="66795" y="17172"/>
                    </a:cubicBezTo>
                    <a:cubicBezTo>
                      <a:pt x="63656" y="11660"/>
                      <a:pt x="59373" y="7420"/>
                      <a:pt x="53945" y="4452"/>
                    </a:cubicBezTo>
                    <a:cubicBezTo>
                      <a:pt x="48516" y="1484"/>
                      <a:pt x="42451" y="0"/>
                      <a:pt x="35751" y="0"/>
                    </a:cubicBezTo>
                    <a:cubicBezTo>
                      <a:pt x="29050" y="0"/>
                      <a:pt x="22986" y="1484"/>
                      <a:pt x="17557" y="4452"/>
                    </a:cubicBezTo>
                    <a:cubicBezTo>
                      <a:pt x="12129" y="7420"/>
                      <a:pt x="7846" y="11660"/>
                      <a:pt x="4708" y="17172"/>
                    </a:cubicBezTo>
                    <a:cubicBezTo>
                      <a:pt x="1569" y="22684"/>
                      <a:pt x="0" y="29002"/>
                      <a:pt x="0" y="36125"/>
                    </a:cubicBezTo>
                    <a:cubicBezTo>
                      <a:pt x="0" y="43333"/>
                      <a:pt x="1527" y="49694"/>
                      <a:pt x="4580" y="55206"/>
                    </a:cubicBezTo>
                    <a:cubicBezTo>
                      <a:pt x="7634" y="60633"/>
                      <a:pt x="11832" y="64873"/>
                      <a:pt x="17176" y="67926"/>
                    </a:cubicBezTo>
                    <a:close/>
                    <a:moveTo>
                      <a:pt x="45548" y="57114"/>
                    </a:moveTo>
                    <a:cubicBezTo>
                      <a:pt x="42325" y="58894"/>
                      <a:pt x="38847" y="59785"/>
                      <a:pt x="35115" y="59785"/>
                    </a:cubicBezTo>
                    <a:cubicBezTo>
                      <a:pt x="29262" y="59785"/>
                      <a:pt x="24385" y="57750"/>
                      <a:pt x="20484" y="53679"/>
                    </a:cubicBezTo>
                    <a:cubicBezTo>
                      <a:pt x="16667" y="49524"/>
                      <a:pt x="14759" y="43673"/>
                      <a:pt x="14759" y="36125"/>
                    </a:cubicBezTo>
                    <a:cubicBezTo>
                      <a:pt x="14759" y="31037"/>
                      <a:pt x="15691" y="26755"/>
                      <a:pt x="17557" y="23278"/>
                    </a:cubicBezTo>
                    <a:cubicBezTo>
                      <a:pt x="19424" y="19716"/>
                      <a:pt x="21926" y="17045"/>
                      <a:pt x="25064" y="15264"/>
                    </a:cubicBezTo>
                    <a:cubicBezTo>
                      <a:pt x="28287" y="13484"/>
                      <a:pt x="31764" y="12593"/>
                      <a:pt x="35496" y="12593"/>
                    </a:cubicBezTo>
                    <a:cubicBezTo>
                      <a:pt x="39229" y="12593"/>
                      <a:pt x="42706" y="13484"/>
                      <a:pt x="45929" y="15264"/>
                    </a:cubicBezTo>
                    <a:cubicBezTo>
                      <a:pt x="49152" y="17045"/>
                      <a:pt x="51739" y="19716"/>
                      <a:pt x="53690" y="23278"/>
                    </a:cubicBezTo>
                    <a:cubicBezTo>
                      <a:pt x="55641" y="26755"/>
                      <a:pt x="56616" y="31037"/>
                      <a:pt x="56616" y="36125"/>
                    </a:cubicBezTo>
                    <a:cubicBezTo>
                      <a:pt x="56616" y="41214"/>
                      <a:pt x="55599" y="45538"/>
                      <a:pt x="53563" y="49100"/>
                    </a:cubicBezTo>
                    <a:cubicBezTo>
                      <a:pt x="51527" y="52662"/>
                      <a:pt x="48856" y="55333"/>
                      <a:pt x="45548" y="57114"/>
                    </a:cubicBezTo>
                    <a:close/>
                  </a:path>
                </a:pathLst>
              </a:custGeom>
              <a:solidFill>
                <a:srgbClr val="320C55"/>
              </a:solidFill>
              <a:ln w="3972"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B8AA50A-F7A3-8EDC-750D-DD0D49EE3C42}"/>
                  </a:ext>
                </a:extLst>
              </p:cNvPr>
              <p:cNvSpPr/>
              <p:nvPr/>
            </p:nvSpPr>
            <p:spPr>
              <a:xfrm>
                <a:off x="835469" y="1901392"/>
                <a:ext cx="44402" cy="88405"/>
              </a:xfrm>
              <a:custGeom>
                <a:avLst/>
                <a:gdLst>
                  <a:gd name="connsiteX0" fmla="*/ 14504 w 44402"/>
                  <a:gd name="connsiteY0" fmla="*/ 76703 h 88405"/>
                  <a:gd name="connsiteX1" fmla="*/ 44402 w 44402"/>
                  <a:gd name="connsiteY1" fmla="*/ 76703 h 88405"/>
                  <a:gd name="connsiteX2" fmla="*/ 44402 w 44402"/>
                  <a:gd name="connsiteY2" fmla="*/ 88405 h 88405"/>
                  <a:gd name="connsiteX3" fmla="*/ 0 w 44402"/>
                  <a:gd name="connsiteY3" fmla="*/ 88405 h 88405"/>
                  <a:gd name="connsiteX4" fmla="*/ 0 w 44402"/>
                  <a:gd name="connsiteY4" fmla="*/ 0 h 88405"/>
                  <a:gd name="connsiteX5" fmla="*/ 14504 w 44402"/>
                  <a:gd name="connsiteY5" fmla="*/ 0 h 88405"/>
                  <a:gd name="connsiteX6" fmla="*/ 14504 w 44402"/>
                  <a:gd name="connsiteY6" fmla="*/ 76703 h 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02" h="88405">
                    <a:moveTo>
                      <a:pt x="14504" y="76703"/>
                    </a:moveTo>
                    <a:lnTo>
                      <a:pt x="44402" y="76703"/>
                    </a:lnTo>
                    <a:lnTo>
                      <a:pt x="44402" y="88405"/>
                    </a:lnTo>
                    <a:lnTo>
                      <a:pt x="0" y="88405"/>
                    </a:lnTo>
                    <a:lnTo>
                      <a:pt x="0" y="0"/>
                    </a:lnTo>
                    <a:lnTo>
                      <a:pt x="14504" y="0"/>
                    </a:lnTo>
                    <a:lnTo>
                      <a:pt x="14504" y="76703"/>
                    </a:lnTo>
                    <a:close/>
                  </a:path>
                </a:pathLst>
              </a:custGeom>
              <a:solidFill>
                <a:srgbClr val="320C55"/>
              </a:solidFill>
              <a:ln w="3972" cap="flat">
                <a:noFill/>
                <a:prstDash val="solid"/>
                <a:miter/>
              </a:ln>
            </p:spPr>
            <p:txBody>
              <a:bodyPr rtlCol="0" anchor="ctr"/>
              <a:lstStyle/>
              <a:p>
                <a:endParaRPr lang="en-US"/>
              </a:p>
            </p:txBody>
          </p:sp>
        </p:grpSp>
      </p:grpSp>
      <p:pic>
        <p:nvPicPr>
          <p:cNvPr id="52" name="Graphic 51">
            <a:extLst>
              <a:ext uri="{FF2B5EF4-FFF2-40B4-BE49-F238E27FC236}">
                <a16:creationId xmlns:a16="http://schemas.microsoft.com/office/drawing/2014/main" id="{DCA77F08-380B-8748-5F24-21F3A205D6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13846" y="2199207"/>
            <a:ext cx="1004911" cy="228388"/>
          </a:xfrm>
          <a:prstGeom prst="rect">
            <a:avLst/>
          </a:prstGeom>
        </p:spPr>
      </p:pic>
      <p:grpSp>
        <p:nvGrpSpPr>
          <p:cNvPr id="53" name="Group 52">
            <a:extLst>
              <a:ext uri="{FF2B5EF4-FFF2-40B4-BE49-F238E27FC236}">
                <a16:creationId xmlns:a16="http://schemas.microsoft.com/office/drawing/2014/main" id="{C79CF728-C109-D24B-A439-2FAF884190D6}"/>
              </a:ext>
            </a:extLst>
          </p:cNvPr>
          <p:cNvGrpSpPr/>
          <p:nvPr/>
        </p:nvGrpSpPr>
        <p:grpSpPr>
          <a:xfrm>
            <a:off x="8050409" y="1865852"/>
            <a:ext cx="1054822" cy="583797"/>
            <a:chOff x="4788550" y="1855873"/>
            <a:chExt cx="747334" cy="413616"/>
          </a:xfrm>
        </p:grpSpPr>
        <p:grpSp>
          <p:nvGrpSpPr>
            <p:cNvPr id="54" name="Group 53">
              <a:extLst>
                <a:ext uri="{FF2B5EF4-FFF2-40B4-BE49-F238E27FC236}">
                  <a16:creationId xmlns:a16="http://schemas.microsoft.com/office/drawing/2014/main" id="{1BFE61A1-BFD1-F325-34C1-AA9EEE5B2026}"/>
                </a:ext>
              </a:extLst>
            </p:cNvPr>
            <p:cNvGrpSpPr/>
            <p:nvPr/>
          </p:nvGrpSpPr>
          <p:grpSpPr>
            <a:xfrm>
              <a:off x="5063535" y="1855873"/>
              <a:ext cx="197366" cy="197368"/>
              <a:chOff x="1934301" y="1833492"/>
              <a:chExt cx="138897" cy="138898"/>
            </a:xfrm>
          </p:grpSpPr>
          <p:sp>
            <p:nvSpPr>
              <p:cNvPr id="66" name="Freeform: Shape 65">
                <a:extLst>
                  <a:ext uri="{FF2B5EF4-FFF2-40B4-BE49-F238E27FC236}">
                    <a16:creationId xmlns:a16="http://schemas.microsoft.com/office/drawing/2014/main" id="{9AB63115-8490-35A1-4623-E901CC7D77D0}"/>
                  </a:ext>
                </a:extLst>
              </p:cNvPr>
              <p:cNvSpPr/>
              <p:nvPr/>
            </p:nvSpPr>
            <p:spPr>
              <a:xfrm>
                <a:off x="1994523" y="1833492"/>
                <a:ext cx="78675" cy="138898"/>
              </a:xfrm>
              <a:custGeom>
                <a:avLst/>
                <a:gdLst>
                  <a:gd name="connsiteX0" fmla="*/ 0 w 78675"/>
                  <a:gd name="connsiteY0" fmla="*/ 9226 h 138898"/>
                  <a:gd name="connsiteX1" fmla="*/ 9227 w 78675"/>
                  <a:gd name="connsiteY1" fmla="*/ 0 h 138898"/>
                  <a:gd name="connsiteX2" fmla="*/ 78675 w 78675"/>
                  <a:gd name="connsiteY2" fmla="*/ 69449 h 138898"/>
                  <a:gd name="connsiteX3" fmla="*/ 9227 w 78675"/>
                  <a:gd name="connsiteY3" fmla="*/ 138898 h 138898"/>
                  <a:gd name="connsiteX4" fmla="*/ 0 w 78675"/>
                  <a:gd name="connsiteY4" fmla="*/ 129671 h 138898"/>
                  <a:gd name="connsiteX5" fmla="*/ 60223 w 78675"/>
                  <a:gd name="connsiteY5" fmla="*/ 69449 h 138898"/>
                  <a:gd name="connsiteX6" fmla="*/ 0 w 78675"/>
                  <a:gd name="connsiteY6" fmla="*/ 9226 h 13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675" h="138898">
                    <a:moveTo>
                      <a:pt x="0" y="9226"/>
                    </a:moveTo>
                    <a:lnTo>
                      <a:pt x="9227" y="0"/>
                    </a:lnTo>
                    <a:lnTo>
                      <a:pt x="78675" y="69449"/>
                    </a:lnTo>
                    <a:lnTo>
                      <a:pt x="9227" y="138898"/>
                    </a:lnTo>
                    <a:lnTo>
                      <a:pt x="0" y="129671"/>
                    </a:lnTo>
                    <a:lnTo>
                      <a:pt x="60223" y="69449"/>
                    </a:lnTo>
                    <a:lnTo>
                      <a:pt x="0" y="9226"/>
                    </a:lnTo>
                    <a:close/>
                  </a:path>
                </a:pathLst>
              </a:custGeom>
              <a:solidFill>
                <a:srgbClr val="D41C1C"/>
              </a:solidFill>
              <a:ln w="3442"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9204F656-5749-7345-6F5B-1E8D97C40E53}"/>
                  </a:ext>
                </a:extLst>
              </p:cNvPr>
              <p:cNvSpPr/>
              <p:nvPr/>
            </p:nvSpPr>
            <p:spPr>
              <a:xfrm>
                <a:off x="1982479" y="1845536"/>
                <a:ext cx="66630" cy="114808"/>
              </a:xfrm>
              <a:custGeom>
                <a:avLst/>
                <a:gdLst>
                  <a:gd name="connsiteX0" fmla="*/ 0 w 66630"/>
                  <a:gd name="connsiteY0" fmla="*/ 9226 h 114808"/>
                  <a:gd name="connsiteX1" fmla="*/ 9226 w 66630"/>
                  <a:gd name="connsiteY1" fmla="*/ 0 h 114808"/>
                  <a:gd name="connsiteX2" fmla="*/ 66631 w 66630"/>
                  <a:gd name="connsiteY2" fmla="*/ 57404 h 114808"/>
                  <a:gd name="connsiteX3" fmla="*/ 9226 w 66630"/>
                  <a:gd name="connsiteY3" fmla="*/ 114809 h 114808"/>
                  <a:gd name="connsiteX4" fmla="*/ 0 w 66630"/>
                  <a:gd name="connsiteY4" fmla="*/ 105583 h 114808"/>
                  <a:gd name="connsiteX5" fmla="*/ 48178 w 66630"/>
                  <a:gd name="connsiteY5" fmla="*/ 57404 h 114808"/>
                  <a:gd name="connsiteX6" fmla="*/ 0 w 66630"/>
                  <a:gd name="connsiteY6" fmla="*/ 9226 h 11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30" h="114808">
                    <a:moveTo>
                      <a:pt x="0" y="9226"/>
                    </a:moveTo>
                    <a:lnTo>
                      <a:pt x="9226" y="0"/>
                    </a:lnTo>
                    <a:lnTo>
                      <a:pt x="66631" y="57404"/>
                    </a:lnTo>
                    <a:lnTo>
                      <a:pt x="9226" y="114809"/>
                    </a:lnTo>
                    <a:lnTo>
                      <a:pt x="0" y="105583"/>
                    </a:lnTo>
                    <a:lnTo>
                      <a:pt x="48178" y="57404"/>
                    </a:lnTo>
                    <a:lnTo>
                      <a:pt x="0" y="9226"/>
                    </a:lnTo>
                    <a:close/>
                  </a:path>
                </a:pathLst>
              </a:custGeom>
              <a:solidFill>
                <a:srgbClr val="D41C1C"/>
              </a:solidFill>
              <a:ln w="344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3514DB4C-BA7B-2CE5-107B-90C4D3F4D146}"/>
                  </a:ext>
                </a:extLst>
              </p:cNvPr>
              <p:cNvSpPr/>
              <p:nvPr/>
            </p:nvSpPr>
            <p:spPr>
              <a:xfrm>
                <a:off x="1934301" y="1857581"/>
                <a:ext cx="90719" cy="90719"/>
              </a:xfrm>
              <a:custGeom>
                <a:avLst/>
                <a:gdLst>
                  <a:gd name="connsiteX0" fmla="*/ 0 w 90719"/>
                  <a:gd name="connsiteY0" fmla="*/ 45360 h 90719"/>
                  <a:gd name="connsiteX1" fmla="*/ 45360 w 90719"/>
                  <a:gd name="connsiteY1" fmla="*/ 0 h 90719"/>
                  <a:gd name="connsiteX2" fmla="*/ 90720 w 90719"/>
                  <a:gd name="connsiteY2" fmla="*/ 45360 h 90719"/>
                  <a:gd name="connsiteX3" fmla="*/ 45360 w 90719"/>
                  <a:gd name="connsiteY3" fmla="*/ 90720 h 90719"/>
                  <a:gd name="connsiteX4" fmla="*/ 36134 w 90719"/>
                  <a:gd name="connsiteY4" fmla="*/ 81494 h 90719"/>
                  <a:gd name="connsiteX5" fmla="*/ 72267 w 90719"/>
                  <a:gd name="connsiteY5" fmla="*/ 45360 h 90719"/>
                  <a:gd name="connsiteX6" fmla="*/ 45360 w 90719"/>
                  <a:gd name="connsiteY6" fmla="*/ 18453 h 90719"/>
                  <a:gd name="connsiteX7" fmla="*/ 9226 w 90719"/>
                  <a:gd name="connsiteY7" fmla="*/ 54586 h 90719"/>
                  <a:gd name="connsiteX8" fmla="*/ 0 w 90719"/>
                  <a:gd name="connsiteY8" fmla="*/ 45360 h 9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719" h="90719">
                    <a:moveTo>
                      <a:pt x="0" y="45360"/>
                    </a:moveTo>
                    <a:lnTo>
                      <a:pt x="45360" y="0"/>
                    </a:lnTo>
                    <a:lnTo>
                      <a:pt x="90720" y="45360"/>
                    </a:lnTo>
                    <a:lnTo>
                      <a:pt x="45360" y="90720"/>
                    </a:lnTo>
                    <a:lnTo>
                      <a:pt x="36134" y="81494"/>
                    </a:lnTo>
                    <a:lnTo>
                      <a:pt x="72267" y="45360"/>
                    </a:lnTo>
                    <a:lnTo>
                      <a:pt x="45360" y="18453"/>
                    </a:lnTo>
                    <a:lnTo>
                      <a:pt x="9226" y="54586"/>
                    </a:lnTo>
                    <a:lnTo>
                      <a:pt x="0" y="45360"/>
                    </a:lnTo>
                    <a:close/>
                  </a:path>
                </a:pathLst>
              </a:custGeom>
              <a:solidFill>
                <a:srgbClr val="D41C1C"/>
              </a:solidFill>
              <a:ln w="3442"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5A9F6CE-90E3-E5E7-C56E-BB9705A3CA35}"/>
                  </a:ext>
                </a:extLst>
              </p:cNvPr>
              <p:cNvSpPr/>
              <p:nvPr/>
            </p:nvSpPr>
            <p:spPr>
              <a:xfrm>
                <a:off x="1958389" y="1881670"/>
                <a:ext cx="42541" cy="54586"/>
              </a:xfrm>
              <a:custGeom>
                <a:avLst/>
                <a:gdLst>
                  <a:gd name="connsiteX0" fmla="*/ 21271 w 42541"/>
                  <a:gd name="connsiteY0" fmla="*/ 0 h 54586"/>
                  <a:gd name="connsiteX1" fmla="*/ 12045 w 42541"/>
                  <a:gd name="connsiteY1" fmla="*/ 9226 h 54586"/>
                  <a:gd name="connsiteX2" fmla="*/ 24089 w 42541"/>
                  <a:gd name="connsiteY2" fmla="*/ 21271 h 54586"/>
                  <a:gd name="connsiteX3" fmla="*/ 0 w 42541"/>
                  <a:gd name="connsiteY3" fmla="*/ 45360 h 54586"/>
                  <a:gd name="connsiteX4" fmla="*/ 9226 w 42541"/>
                  <a:gd name="connsiteY4" fmla="*/ 54586 h 54586"/>
                  <a:gd name="connsiteX5" fmla="*/ 42542 w 42541"/>
                  <a:gd name="connsiteY5" fmla="*/ 21271 h 54586"/>
                  <a:gd name="connsiteX6" fmla="*/ 21271 w 42541"/>
                  <a:gd name="connsiteY6" fmla="*/ 0 h 5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41" h="54586">
                    <a:moveTo>
                      <a:pt x="21271" y="0"/>
                    </a:moveTo>
                    <a:lnTo>
                      <a:pt x="12045" y="9226"/>
                    </a:lnTo>
                    <a:lnTo>
                      <a:pt x="24089" y="21271"/>
                    </a:lnTo>
                    <a:lnTo>
                      <a:pt x="0" y="45360"/>
                    </a:lnTo>
                    <a:lnTo>
                      <a:pt x="9226" y="54586"/>
                    </a:lnTo>
                    <a:lnTo>
                      <a:pt x="42542" y="21271"/>
                    </a:lnTo>
                    <a:lnTo>
                      <a:pt x="21271" y="0"/>
                    </a:lnTo>
                    <a:close/>
                  </a:path>
                </a:pathLst>
              </a:custGeom>
              <a:solidFill>
                <a:srgbClr val="D41C1C"/>
              </a:solidFill>
              <a:ln w="344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B75FF63-D297-E3F7-A5C1-A049656BB953}"/>
                  </a:ext>
                </a:extLst>
              </p:cNvPr>
              <p:cNvSpPr/>
              <p:nvPr/>
            </p:nvSpPr>
            <p:spPr>
              <a:xfrm>
                <a:off x="1946345" y="1893811"/>
                <a:ext cx="30400" cy="30400"/>
              </a:xfrm>
              <a:custGeom>
                <a:avLst/>
                <a:gdLst>
                  <a:gd name="connsiteX0" fmla="*/ 9226 w 30400"/>
                  <a:gd name="connsiteY0" fmla="*/ 30401 h 30400"/>
                  <a:gd name="connsiteX1" fmla="*/ 0 w 30400"/>
                  <a:gd name="connsiteY1" fmla="*/ 21174 h 30400"/>
                  <a:gd name="connsiteX2" fmla="*/ 21174 w 30400"/>
                  <a:gd name="connsiteY2" fmla="*/ 0 h 30400"/>
                  <a:gd name="connsiteX3" fmla="*/ 30401 w 30400"/>
                  <a:gd name="connsiteY3" fmla="*/ 9226 h 30400"/>
                  <a:gd name="connsiteX4" fmla="*/ 9226 w 30400"/>
                  <a:gd name="connsiteY4" fmla="*/ 30401 h 3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00" h="30400">
                    <a:moveTo>
                      <a:pt x="9226" y="30401"/>
                    </a:moveTo>
                    <a:lnTo>
                      <a:pt x="0" y="21174"/>
                    </a:lnTo>
                    <a:lnTo>
                      <a:pt x="21174" y="0"/>
                    </a:lnTo>
                    <a:lnTo>
                      <a:pt x="30401" y="9226"/>
                    </a:lnTo>
                    <a:lnTo>
                      <a:pt x="9226" y="30401"/>
                    </a:lnTo>
                    <a:close/>
                  </a:path>
                </a:pathLst>
              </a:custGeom>
              <a:solidFill>
                <a:srgbClr val="D41C1C"/>
              </a:solidFill>
              <a:ln w="3442" cap="flat">
                <a:noFill/>
                <a:prstDash val="solid"/>
                <a:miter/>
              </a:ln>
            </p:spPr>
            <p:txBody>
              <a:bodyPr rtlCol="0" anchor="ctr"/>
              <a:lstStyle/>
              <a:p>
                <a:endParaRPr lang="en-US"/>
              </a:p>
            </p:txBody>
          </p:sp>
        </p:grpSp>
        <p:grpSp>
          <p:nvGrpSpPr>
            <p:cNvPr id="55" name="Group 54">
              <a:extLst>
                <a:ext uri="{FF2B5EF4-FFF2-40B4-BE49-F238E27FC236}">
                  <a16:creationId xmlns:a16="http://schemas.microsoft.com/office/drawing/2014/main" id="{A32F9F7B-0801-F14C-D63B-73BAD674DE74}"/>
                </a:ext>
              </a:extLst>
            </p:cNvPr>
            <p:cNvGrpSpPr/>
            <p:nvPr/>
          </p:nvGrpSpPr>
          <p:grpSpPr>
            <a:xfrm>
              <a:off x="4788550" y="2118157"/>
              <a:ext cx="747334" cy="151332"/>
              <a:chOff x="2106847" y="1856400"/>
              <a:chExt cx="525938" cy="106500"/>
            </a:xfrm>
          </p:grpSpPr>
          <p:sp>
            <p:nvSpPr>
              <p:cNvPr id="56" name="Freeform: Shape 55">
                <a:extLst>
                  <a:ext uri="{FF2B5EF4-FFF2-40B4-BE49-F238E27FC236}">
                    <a16:creationId xmlns:a16="http://schemas.microsoft.com/office/drawing/2014/main" id="{A250E69E-5D36-183E-80AB-7B7E3480C40C}"/>
                  </a:ext>
                </a:extLst>
              </p:cNvPr>
              <p:cNvSpPr/>
              <p:nvPr/>
            </p:nvSpPr>
            <p:spPr>
              <a:xfrm>
                <a:off x="2540526" y="1878072"/>
                <a:ext cx="92259" cy="57790"/>
              </a:xfrm>
              <a:custGeom>
                <a:avLst/>
                <a:gdLst>
                  <a:gd name="connsiteX0" fmla="*/ 68834 w 92259"/>
                  <a:gd name="connsiteY0" fmla="*/ 0 h 57790"/>
                  <a:gd name="connsiteX1" fmla="*/ 80804 w 92259"/>
                  <a:gd name="connsiteY1" fmla="*/ 2786 h 57790"/>
                  <a:gd name="connsiteX2" fmla="*/ 89162 w 92259"/>
                  <a:gd name="connsiteY2" fmla="*/ 11042 h 57790"/>
                  <a:gd name="connsiteX3" fmla="*/ 92259 w 92259"/>
                  <a:gd name="connsiteY3" fmla="*/ 24251 h 57790"/>
                  <a:gd name="connsiteX4" fmla="*/ 92259 w 92259"/>
                  <a:gd name="connsiteY4" fmla="*/ 57791 h 57790"/>
                  <a:gd name="connsiteX5" fmla="*/ 80599 w 92259"/>
                  <a:gd name="connsiteY5" fmla="*/ 57791 h 57790"/>
                  <a:gd name="connsiteX6" fmla="*/ 80599 w 92259"/>
                  <a:gd name="connsiteY6" fmla="*/ 26006 h 57790"/>
                  <a:gd name="connsiteX7" fmla="*/ 76779 w 92259"/>
                  <a:gd name="connsiteY7" fmla="*/ 14344 h 57790"/>
                  <a:gd name="connsiteX8" fmla="*/ 66355 w 92259"/>
                  <a:gd name="connsiteY8" fmla="*/ 10216 h 57790"/>
                  <a:gd name="connsiteX9" fmla="*/ 55830 w 92259"/>
                  <a:gd name="connsiteY9" fmla="*/ 14344 h 57790"/>
                  <a:gd name="connsiteX10" fmla="*/ 52010 w 92259"/>
                  <a:gd name="connsiteY10" fmla="*/ 26006 h 57790"/>
                  <a:gd name="connsiteX11" fmla="*/ 52010 w 92259"/>
                  <a:gd name="connsiteY11" fmla="*/ 57791 h 57790"/>
                  <a:gd name="connsiteX12" fmla="*/ 40350 w 92259"/>
                  <a:gd name="connsiteY12" fmla="*/ 57791 h 57790"/>
                  <a:gd name="connsiteX13" fmla="*/ 40350 w 92259"/>
                  <a:gd name="connsiteY13" fmla="*/ 26006 h 57790"/>
                  <a:gd name="connsiteX14" fmla="*/ 36534 w 92259"/>
                  <a:gd name="connsiteY14" fmla="*/ 14344 h 57790"/>
                  <a:gd name="connsiteX15" fmla="*/ 26109 w 92259"/>
                  <a:gd name="connsiteY15" fmla="*/ 10216 h 57790"/>
                  <a:gd name="connsiteX16" fmla="*/ 15584 w 92259"/>
                  <a:gd name="connsiteY16" fmla="*/ 14344 h 57790"/>
                  <a:gd name="connsiteX17" fmla="*/ 11765 w 92259"/>
                  <a:gd name="connsiteY17" fmla="*/ 26006 h 57790"/>
                  <a:gd name="connsiteX18" fmla="*/ 11765 w 92259"/>
                  <a:gd name="connsiteY18" fmla="*/ 57791 h 57790"/>
                  <a:gd name="connsiteX19" fmla="*/ 0 w 92259"/>
                  <a:gd name="connsiteY19" fmla="*/ 57791 h 57790"/>
                  <a:gd name="connsiteX20" fmla="*/ 0 w 92259"/>
                  <a:gd name="connsiteY20" fmla="*/ 929 h 57790"/>
                  <a:gd name="connsiteX21" fmla="*/ 11765 w 92259"/>
                  <a:gd name="connsiteY21" fmla="*/ 929 h 57790"/>
                  <a:gd name="connsiteX22" fmla="*/ 11765 w 92259"/>
                  <a:gd name="connsiteY22" fmla="*/ 7430 h 57790"/>
                  <a:gd name="connsiteX23" fmla="*/ 19091 w 92259"/>
                  <a:gd name="connsiteY23" fmla="*/ 1961 h 57790"/>
                  <a:gd name="connsiteX24" fmla="*/ 28585 w 92259"/>
                  <a:gd name="connsiteY24" fmla="*/ 0 h 57790"/>
                  <a:gd name="connsiteX25" fmla="*/ 40763 w 92259"/>
                  <a:gd name="connsiteY25" fmla="*/ 2889 h 57790"/>
                  <a:gd name="connsiteX26" fmla="*/ 49020 w 92259"/>
                  <a:gd name="connsiteY26" fmla="*/ 11248 h 57790"/>
                  <a:gd name="connsiteX27" fmla="*/ 57070 w 92259"/>
                  <a:gd name="connsiteY27" fmla="*/ 3096 h 57790"/>
                  <a:gd name="connsiteX28" fmla="*/ 68834 w 92259"/>
                  <a:gd name="connsiteY28" fmla="*/ 0 h 57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259" h="57790">
                    <a:moveTo>
                      <a:pt x="68834" y="0"/>
                    </a:moveTo>
                    <a:cubicBezTo>
                      <a:pt x="73303" y="0"/>
                      <a:pt x="77297" y="929"/>
                      <a:pt x="80804" y="2786"/>
                    </a:cubicBezTo>
                    <a:cubicBezTo>
                      <a:pt x="84380" y="4644"/>
                      <a:pt x="87169" y="7396"/>
                      <a:pt x="89162" y="11042"/>
                    </a:cubicBezTo>
                    <a:cubicBezTo>
                      <a:pt x="91228" y="14688"/>
                      <a:pt x="92259" y="19092"/>
                      <a:pt x="92259" y="24251"/>
                    </a:cubicBezTo>
                    <a:lnTo>
                      <a:pt x="92259" y="57791"/>
                    </a:lnTo>
                    <a:lnTo>
                      <a:pt x="80599" y="57791"/>
                    </a:lnTo>
                    <a:lnTo>
                      <a:pt x="80599" y="26006"/>
                    </a:lnTo>
                    <a:cubicBezTo>
                      <a:pt x="80599" y="20915"/>
                      <a:pt x="79324" y="17028"/>
                      <a:pt x="76779" y="14344"/>
                    </a:cubicBezTo>
                    <a:cubicBezTo>
                      <a:pt x="74234" y="11592"/>
                      <a:pt x="70758" y="10216"/>
                      <a:pt x="66355" y="10216"/>
                    </a:cubicBezTo>
                    <a:cubicBezTo>
                      <a:pt x="61952" y="10216"/>
                      <a:pt x="58445" y="11592"/>
                      <a:pt x="55830" y="14344"/>
                    </a:cubicBezTo>
                    <a:cubicBezTo>
                      <a:pt x="53285" y="17028"/>
                      <a:pt x="52010" y="20915"/>
                      <a:pt x="52010" y="26006"/>
                    </a:cubicBezTo>
                    <a:lnTo>
                      <a:pt x="52010" y="57791"/>
                    </a:lnTo>
                    <a:lnTo>
                      <a:pt x="40350" y="57791"/>
                    </a:lnTo>
                    <a:lnTo>
                      <a:pt x="40350" y="26006"/>
                    </a:lnTo>
                    <a:cubicBezTo>
                      <a:pt x="40350" y="20915"/>
                      <a:pt x="39079" y="17028"/>
                      <a:pt x="36534" y="14344"/>
                    </a:cubicBezTo>
                    <a:cubicBezTo>
                      <a:pt x="33988" y="11592"/>
                      <a:pt x="30512" y="10216"/>
                      <a:pt x="26109" y="10216"/>
                    </a:cubicBezTo>
                    <a:cubicBezTo>
                      <a:pt x="21706" y="10216"/>
                      <a:pt x="18199" y="11592"/>
                      <a:pt x="15584" y="14344"/>
                    </a:cubicBezTo>
                    <a:cubicBezTo>
                      <a:pt x="13039" y="17028"/>
                      <a:pt x="11765" y="20915"/>
                      <a:pt x="11765" y="26006"/>
                    </a:cubicBezTo>
                    <a:lnTo>
                      <a:pt x="11765" y="57791"/>
                    </a:lnTo>
                    <a:lnTo>
                      <a:pt x="0" y="57791"/>
                    </a:lnTo>
                    <a:lnTo>
                      <a:pt x="0" y="929"/>
                    </a:lnTo>
                    <a:lnTo>
                      <a:pt x="11765" y="929"/>
                    </a:lnTo>
                    <a:lnTo>
                      <a:pt x="11765" y="7430"/>
                    </a:lnTo>
                    <a:cubicBezTo>
                      <a:pt x="13692" y="5091"/>
                      <a:pt x="16133" y="3268"/>
                      <a:pt x="19091" y="1961"/>
                    </a:cubicBezTo>
                    <a:cubicBezTo>
                      <a:pt x="22050" y="654"/>
                      <a:pt x="25213" y="0"/>
                      <a:pt x="28585" y="0"/>
                    </a:cubicBezTo>
                    <a:cubicBezTo>
                      <a:pt x="33127" y="0"/>
                      <a:pt x="37186" y="963"/>
                      <a:pt x="40763" y="2889"/>
                    </a:cubicBezTo>
                    <a:cubicBezTo>
                      <a:pt x="44340" y="4816"/>
                      <a:pt x="47093" y="7602"/>
                      <a:pt x="49020" y="11248"/>
                    </a:cubicBezTo>
                    <a:cubicBezTo>
                      <a:pt x="50739" y="7808"/>
                      <a:pt x="53423" y="5091"/>
                      <a:pt x="57070" y="3096"/>
                    </a:cubicBezTo>
                    <a:cubicBezTo>
                      <a:pt x="60716" y="1032"/>
                      <a:pt x="64636" y="0"/>
                      <a:pt x="68834" y="0"/>
                    </a:cubicBezTo>
                    <a:close/>
                  </a:path>
                </a:pathLst>
              </a:custGeom>
              <a:solidFill>
                <a:srgbClr val="2E0707"/>
              </a:solidFill>
              <a:ln w="344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F1CCDBF9-1B4B-7A05-C253-9D24FF35D21D}"/>
                  </a:ext>
                </a:extLst>
              </p:cNvPr>
              <p:cNvSpPr/>
              <p:nvPr/>
            </p:nvSpPr>
            <p:spPr>
              <a:xfrm>
                <a:off x="2476605" y="1879000"/>
                <a:ext cx="52010" cy="57687"/>
              </a:xfrm>
              <a:custGeom>
                <a:avLst/>
                <a:gdLst>
                  <a:gd name="connsiteX0" fmla="*/ 52010 w 52010"/>
                  <a:gd name="connsiteY0" fmla="*/ 0 h 57687"/>
                  <a:gd name="connsiteX1" fmla="*/ 52010 w 52010"/>
                  <a:gd name="connsiteY1" fmla="*/ 56862 h 57687"/>
                  <a:gd name="connsiteX2" fmla="*/ 40246 w 52010"/>
                  <a:gd name="connsiteY2" fmla="*/ 56862 h 57687"/>
                  <a:gd name="connsiteX3" fmla="*/ 40246 w 52010"/>
                  <a:gd name="connsiteY3" fmla="*/ 50154 h 57687"/>
                  <a:gd name="connsiteX4" fmla="*/ 32919 w 52010"/>
                  <a:gd name="connsiteY4" fmla="*/ 55727 h 57687"/>
                  <a:gd name="connsiteX5" fmla="*/ 23425 w 52010"/>
                  <a:gd name="connsiteY5" fmla="*/ 57687 h 57687"/>
                  <a:gd name="connsiteX6" fmla="*/ 11351 w 52010"/>
                  <a:gd name="connsiteY6" fmla="*/ 54901 h 57687"/>
                  <a:gd name="connsiteX7" fmla="*/ 2993 w 52010"/>
                  <a:gd name="connsiteY7" fmla="*/ 46645 h 57687"/>
                  <a:gd name="connsiteX8" fmla="*/ 0 w 52010"/>
                  <a:gd name="connsiteY8" fmla="*/ 33436 h 57687"/>
                  <a:gd name="connsiteX9" fmla="*/ 0 w 52010"/>
                  <a:gd name="connsiteY9" fmla="*/ 0 h 57687"/>
                  <a:gd name="connsiteX10" fmla="*/ 11660 w 52010"/>
                  <a:gd name="connsiteY10" fmla="*/ 0 h 57687"/>
                  <a:gd name="connsiteX11" fmla="*/ 11660 w 52010"/>
                  <a:gd name="connsiteY11" fmla="*/ 31682 h 57687"/>
                  <a:gd name="connsiteX12" fmla="*/ 15480 w 52010"/>
                  <a:gd name="connsiteY12" fmla="*/ 43446 h 57687"/>
                  <a:gd name="connsiteX13" fmla="*/ 25901 w 52010"/>
                  <a:gd name="connsiteY13" fmla="*/ 47471 h 57687"/>
                  <a:gd name="connsiteX14" fmla="*/ 36325 w 52010"/>
                  <a:gd name="connsiteY14" fmla="*/ 43446 h 57687"/>
                  <a:gd name="connsiteX15" fmla="*/ 40246 w 52010"/>
                  <a:gd name="connsiteY15" fmla="*/ 31682 h 57687"/>
                  <a:gd name="connsiteX16" fmla="*/ 40246 w 52010"/>
                  <a:gd name="connsiteY16" fmla="*/ 0 h 57687"/>
                  <a:gd name="connsiteX17" fmla="*/ 52010 w 52010"/>
                  <a:gd name="connsiteY17" fmla="*/ 0 h 5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10" h="57687">
                    <a:moveTo>
                      <a:pt x="52010" y="0"/>
                    </a:moveTo>
                    <a:lnTo>
                      <a:pt x="52010" y="56862"/>
                    </a:lnTo>
                    <a:lnTo>
                      <a:pt x="40246" y="56862"/>
                    </a:lnTo>
                    <a:lnTo>
                      <a:pt x="40246" y="50154"/>
                    </a:lnTo>
                    <a:cubicBezTo>
                      <a:pt x="38388" y="52493"/>
                      <a:pt x="35947" y="54351"/>
                      <a:pt x="32919" y="55727"/>
                    </a:cubicBezTo>
                    <a:cubicBezTo>
                      <a:pt x="29960" y="57034"/>
                      <a:pt x="26797" y="57687"/>
                      <a:pt x="23425" y="57687"/>
                    </a:cubicBezTo>
                    <a:cubicBezTo>
                      <a:pt x="18953" y="57687"/>
                      <a:pt x="14928" y="56759"/>
                      <a:pt x="11351" y="54901"/>
                    </a:cubicBezTo>
                    <a:cubicBezTo>
                      <a:pt x="7841" y="53043"/>
                      <a:pt x="5056" y="50291"/>
                      <a:pt x="2993" y="46645"/>
                    </a:cubicBezTo>
                    <a:cubicBezTo>
                      <a:pt x="997" y="42999"/>
                      <a:pt x="0" y="38596"/>
                      <a:pt x="0" y="33436"/>
                    </a:cubicBezTo>
                    <a:lnTo>
                      <a:pt x="0" y="0"/>
                    </a:lnTo>
                    <a:lnTo>
                      <a:pt x="11660" y="0"/>
                    </a:lnTo>
                    <a:lnTo>
                      <a:pt x="11660" y="31682"/>
                    </a:lnTo>
                    <a:cubicBezTo>
                      <a:pt x="11660" y="36773"/>
                      <a:pt x="12935" y="40694"/>
                      <a:pt x="15480" y="43446"/>
                    </a:cubicBezTo>
                    <a:cubicBezTo>
                      <a:pt x="18025" y="46129"/>
                      <a:pt x="21498" y="47471"/>
                      <a:pt x="25901" y="47471"/>
                    </a:cubicBezTo>
                    <a:cubicBezTo>
                      <a:pt x="30304" y="47471"/>
                      <a:pt x="33780" y="46129"/>
                      <a:pt x="36325" y="43446"/>
                    </a:cubicBezTo>
                    <a:cubicBezTo>
                      <a:pt x="38940" y="40694"/>
                      <a:pt x="40246" y="36773"/>
                      <a:pt x="40246" y="31682"/>
                    </a:cubicBezTo>
                    <a:lnTo>
                      <a:pt x="40246" y="0"/>
                    </a:lnTo>
                    <a:lnTo>
                      <a:pt x="52010" y="0"/>
                    </a:lnTo>
                    <a:close/>
                  </a:path>
                </a:pathLst>
              </a:custGeom>
              <a:solidFill>
                <a:srgbClr val="2E0707"/>
              </a:solidFill>
              <a:ln w="3442"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D96CB95-2579-A5A0-F014-416E846BAE52}"/>
                  </a:ext>
                </a:extLst>
              </p:cNvPr>
              <p:cNvSpPr/>
              <p:nvPr/>
            </p:nvSpPr>
            <p:spPr>
              <a:xfrm>
                <a:off x="2422512" y="1878072"/>
                <a:ext cx="45509" cy="58719"/>
              </a:xfrm>
              <a:custGeom>
                <a:avLst/>
                <a:gdLst>
                  <a:gd name="connsiteX0" fmla="*/ 23734 w 45509"/>
                  <a:gd name="connsiteY0" fmla="*/ 58719 h 58719"/>
                  <a:gd name="connsiteX1" fmla="*/ 11660 w 45509"/>
                  <a:gd name="connsiteY1" fmla="*/ 56346 h 58719"/>
                  <a:gd name="connsiteX2" fmla="*/ 3302 w 45509"/>
                  <a:gd name="connsiteY2" fmla="*/ 49741 h 58719"/>
                  <a:gd name="connsiteX3" fmla="*/ 0 w 45509"/>
                  <a:gd name="connsiteY3" fmla="*/ 40350 h 58719"/>
                  <a:gd name="connsiteX4" fmla="*/ 12178 w 45509"/>
                  <a:gd name="connsiteY4" fmla="*/ 40350 h 58719"/>
                  <a:gd name="connsiteX5" fmla="*/ 15581 w 45509"/>
                  <a:gd name="connsiteY5" fmla="*/ 46439 h 58719"/>
                  <a:gd name="connsiteX6" fmla="*/ 23529 w 45509"/>
                  <a:gd name="connsiteY6" fmla="*/ 48812 h 58719"/>
                  <a:gd name="connsiteX7" fmla="*/ 31165 w 45509"/>
                  <a:gd name="connsiteY7" fmla="*/ 46955 h 58719"/>
                  <a:gd name="connsiteX8" fmla="*/ 33950 w 45509"/>
                  <a:gd name="connsiteY8" fmla="*/ 42001 h 58719"/>
                  <a:gd name="connsiteX9" fmla="*/ 30856 w 45509"/>
                  <a:gd name="connsiteY9" fmla="*/ 37254 h 58719"/>
                  <a:gd name="connsiteX10" fmla="*/ 21258 w 45509"/>
                  <a:gd name="connsiteY10" fmla="*/ 33849 h 58719"/>
                  <a:gd name="connsiteX11" fmla="*/ 10834 w 45509"/>
                  <a:gd name="connsiteY11" fmla="*/ 30443 h 58719"/>
                  <a:gd name="connsiteX12" fmla="*/ 3816 w 45509"/>
                  <a:gd name="connsiteY12" fmla="*/ 25386 h 58719"/>
                  <a:gd name="connsiteX13" fmla="*/ 927 w 45509"/>
                  <a:gd name="connsiteY13" fmla="*/ 16408 h 58719"/>
                  <a:gd name="connsiteX14" fmla="*/ 3611 w 45509"/>
                  <a:gd name="connsiteY14" fmla="*/ 8153 h 58719"/>
                  <a:gd name="connsiteX15" fmla="*/ 11247 w 45509"/>
                  <a:gd name="connsiteY15" fmla="*/ 2167 h 58719"/>
                  <a:gd name="connsiteX16" fmla="*/ 22807 w 45509"/>
                  <a:gd name="connsiteY16" fmla="*/ 0 h 58719"/>
                  <a:gd name="connsiteX17" fmla="*/ 38388 w 45509"/>
                  <a:gd name="connsiteY17" fmla="*/ 4953 h 58719"/>
                  <a:gd name="connsiteX18" fmla="*/ 44788 w 45509"/>
                  <a:gd name="connsiteY18" fmla="*/ 18266 h 58719"/>
                  <a:gd name="connsiteX19" fmla="*/ 33023 w 45509"/>
                  <a:gd name="connsiteY19" fmla="*/ 18266 h 58719"/>
                  <a:gd name="connsiteX20" fmla="*/ 29926 w 45509"/>
                  <a:gd name="connsiteY20" fmla="*/ 12177 h 58719"/>
                  <a:gd name="connsiteX21" fmla="*/ 22394 w 45509"/>
                  <a:gd name="connsiteY21" fmla="*/ 9907 h 58719"/>
                  <a:gd name="connsiteX22" fmla="*/ 15272 w 45509"/>
                  <a:gd name="connsiteY22" fmla="*/ 11661 h 58719"/>
                  <a:gd name="connsiteX23" fmla="*/ 12796 w 45509"/>
                  <a:gd name="connsiteY23" fmla="*/ 16305 h 58719"/>
                  <a:gd name="connsiteX24" fmla="*/ 14445 w 45509"/>
                  <a:gd name="connsiteY24" fmla="*/ 20124 h 58719"/>
                  <a:gd name="connsiteX25" fmla="*/ 18470 w 45509"/>
                  <a:gd name="connsiteY25" fmla="*/ 22600 h 58719"/>
                  <a:gd name="connsiteX26" fmla="*/ 25488 w 45509"/>
                  <a:gd name="connsiteY26" fmla="*/ 24767 h 58719"/>
                  <a:gd name="connsiteX27" fmla="*/ 35603 w 45509"/>
                  <a:gd name="connsiteY27" fmla="*/ 28173 h 58719"/>
                  <a:gd name="connsiteX28" fmla="*/ 42517 w 45509"/>
                  <a:gd name="connsiteY28" fmla="*/ 33126 h 58719"/>
                  <a:gd name="connsiteX29" fmla="*/ 45510 w 45509"/>
                  <a:gd name="connsiteY29" fmla="*/ 41898 h 58719"/>
                  <a:gd name="connsiteX30" fmla="*/ 42826 w 45509"/>
                  <a:gd name="connsiteY30" fmla="*/ 50567 h 58719"/>
                  <a:gd name="connsiteX31" fmla="*/ 35190 w 45509"/>
                  <a:gd name="connsiteY31" fmla="*/ 56552 h 58719"/>
                  <a:gd name="connsiteX32" fmla="*/ 23734 w 45509"/>
                  <a:gd name="connsiteY32" fmla="*/ 58719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509" h="58719">
                    <a:moveTo>
                      <a:pt x="23734" y="58719"/>
                    </a:moveTo>
                    <a:cubicBezTo>
                      <a:pt x="19262" y="58719"/>
                      <a:pt x="15237" y="57928"/>
                      <a:pt x="11660" y="56346"/>
                    </a:cubicBezTo>
                    <a:cubicBezTo>
                      <a:pt x="8150" y="54695"/>
                      <a:pt x="5365" y="52493"/>
                      <a:pt x="3302" y="49741"/>
                    </a:cubicBezTo>
                    <a:cubicBezTo>
                      <a:pt x="1236" y="46920"/>
                      <a:pt x="135" y="43790"/>
                      <a:pt x="0" y="40350"/>
                    </a:cubicBezTo>
                    <a:lnTo>
                      <a:pt x="12178" y="40350"/>
                    </a:lnTo>
                    <a:cubicBezTo>
                      <a:pt x="12383" y="42758"/>
                      <a:pt x="13518" y="44788"/>
                      <a:pt x="15581" y="46439"/>
                    </a:cubicBezTo>
                    <a:cubicBezTo>
                      <a:pt x="17713" y="48021"/>
                      <a:pt x="20362" y="48812"/>
                      <a:pt x="23529" y="48812"/>
                    </a:cubicBezTo>
                    <a:cubicBezTo>
                      <a:pt x="26832" y="48812"/>
                      <a:pt x="29377" y="48193"/>
                      <a:pt x="31165" y="46955"/>
                    </a:cubicBezTo>
                    <a:cubicBezTo>
                      <a:pt x="33023" y="45648"/>
                      <a:pt x="33950" y="43996"/>
                      <a:pt x="33950" y="42001"/>
                    </a:cubicBezTo>
                    <a:cubicBezTo>
                      <a:pt x="33950" y="39869"/>
                      <a:pt x="32919" y="38286"/>
                      <a:pt x="30856" y="37254"/>
                    </a:cubicBezTo>
                    <a:cubicBezTo>
                      <a:pt x="28859" y="36222"/>
                      <a:pt x="25661" y="35087"/>
                      <a:pt x="21258" y="33849"/>
                    </a:cubicBezTo>
                    <a:cubicBezTo>
                      <a:pt x="16991" y="32679"/>
                      <a:pt x="13518" y="31544"/>
                      <a:pt x="10834" y="30443"/>
                    </a:cubicBezTo>
                    <a:cubicBezTo>
                      <a:pt x="8150" y="29343"/>
                      <a:pt x="5813" y="27657"/>
                      <a:pt x="3816" y="25386"/>
                    </a:cubicBezTo>
                    <a:cubicBezTo>
                      <a:pt x="1893" y="23116"/>
                      <a:pt x="927" y="20124"/>
                      <a:pt x="927" y="16408"/>
                    </a:cubicBezTo>
                    <a:cubicBezTo>
                      <a:pt x="927" y="13381"/>
                      <a:pt x="1823" y="10629"/>
                      <a:pt x="3611" y="8153"/>
                    </a:cubicBezTo>
                    <a:cubicBezTo>
                      <a:pt x="5400" y="5607"/>
                      <a:pt x="7945" y="3612"/>
                      <a:pt x="11247" y="2167"/>
                    </a:cubicBezTo>
                    <a:cubicBezTo>
                      <a:pt x="14619" y="722"/>
                      <a:pt x="18470" y="0"/>
                      <a:pt x="22807" y="0"/>
                    </a:cubicBezTo>
                    <a:cubicBezTo>
                      <a:pt x="29273" y="0"/>
                      <a:pt x="34467" y="1651"/>
                      <a:pt x="38388" y="4953"/>
                    </a:cubicBezTo>
                    <a:cubicBezTo>
                      <a:pt x="42378" y="8187"/>
                      <a:pt x="44510" y="12624"/>
                      <a:pt x="44788" y="18266"/>
                    </a:cubicBezTo>
                    <a:lnTo>
                      <a:pt x="33023" y="18266"/>
                    </a:lnTo>
                    <a:cubicBezTo>
                      <a:pt x="32815" y="15720"/>
                      <a:pt x="31783" y="13691"/>
                      <a:pt x="29926" y="12177"/>
                    </a:cubicBezTo>
                    <a:cubicBezTo>
                      <a:pt x="28068" y="10664"/>
                      <a:pt x="25557" y="9907"/>
                      <a:pt x="22394" y="9907"/>
                    </a:cubicBezTo>
                    <a:cubicBezTo>
                      <a:pt x="19296" y="9907"/>
                      <a:pt x="16925" y="10492"/>
                      <a:pt x="15272" y="11661"/>
                    </a:cubicBezTo>
                    <a:cubicBezTo>
                      <a:pt x="13622" y="12831"/>
                      <a:pt x="12796" y="14379"/>
                      <a:pt x="12796" y="16305"/>
                    </a:cubicBezTo>
                    <a:cubicBezTo>
                      <a:pt x="12796" y="17819"/>
                      <a:pt x="13345" y="19092"/>
                      <a:pt x="14445" y="20124"/>
                    </a:cubicBezTo>
                    <a:cubicBezTo>
                      <a:pt x="15546" y="21155"/>
                      <a:pt x="16890" y="21981"/>
                      <a:pt x="18470" y="22600"/>
                    </a:cubicBezTo>
                    <a:cubicBezTo>
                      <a:pt x="20053" y="23150"/>
                      <a:pt x="22394" y="23873"/>
                      <a:pt x="25488" y="24767"/>
                    </a:cubicBezTo>
                    <a:cubicBezTo>
                      <a:pt x="29616" y="25868"/>
                      <a:pt x="32988" y="27003"/>
                      <a:pt x="35603" y="28173"/>
                    </a:cubicBezTo>
                    <a:cubicBezTo>
                      <a:pt x="38284" y="29273"/>
                      <a:pt x="40589" y="30925"/>
                      <a:pt x="42517" y="33126"/>
                    </a:cubicBezTo>
                    <a:cubicBezTo>
                      <a:pt x="44444" y="35328"/>
                      <a:pt x="45440" y="38252"/>
                      <a:pt x="45510" y="41898"/>
                    </a:cubicBezTo>
                    <a:cubicBezTo>
                      <a:pt x="45510" y="45132"/>
                      <a:pt x="44614" y="48021"/>
                      <a:pt x="42826" y="50567"/>
                    </a:cubicBezTo>
                    <a:cubicBezTo>
                      <a:pt x="41037" y="53112"/>
                      <a:pt x="38492" y="55107"/>
                      <a:pt x="35190" y="56552"/>
                    </a:cubicBezTo>
                    <a:cubicBezTo>
                      <a:pt x="31957" y="57997"/>
                      <a:pt x="28137" y="58719"/>
                      <a:pt x="23734" y="58719"/>
                    </a:cubicBezTo>
                    <a:close/>
                  </a:path>
                </a:pathLst>
              </a:custGeom>
              <a:solidFill>
                <a:srgbClr val="2E0707"/>
              </a:solidFill>
              <a:ln w="3442"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72145855-5BCB-7E8B-56F6-0CC33140C6FA}"/>
                  </a:ext>
                </a:extLst>
              </p:cNvPr>
              <p:cNvSpPr/>
              <p:nvPr/>
            </p:nvSpPr>
            <p:spPr>
              <a:xfrm>
                <a:off x="2359279" y="1878072"/>
                <a:ext cx="58305" cy="84828"/>
              </a:xfrm>
              <a:custGeom>
                <a:avLst/>
                <a:gdLst>
                  <a:gd name="connsiteX0" fmla="*/ 11765 w 58305"/>
                  <a:gd name="connsiteY0" fmla="*/ 9288 h 84828"/>
                  <a:gd name="connsiteX1" fmla="*/ 19918 w 58305"/>
                  <a:gd name="connsiteY1" fmla="*/ 2683 h 84828"/>
                  <a:gd name="connsiteX2" fmla="*/ 31578 w 58305"/>
                  <a:gd name="connsiteY2" fmla="*/ 0 h 84828"/>
                  <a:gd name="connsiteX3" fmla="*/ 45097 w 58305"/>
                  <a:gd name="connsiteY3" fmla="*/ 3715 h 84828"/>
                  <a:gd name="connsiteX4" fmla="*/ 54799 w 58305"/>
                  <a:gd name="connsiteY4" fmla="*/ 13931 h 84828"/>
                  <a:gd name="connsiteX5" fmla="*/ 58306 w 58305"/>
                  <a:gd name="connsiteY5" fmla="*/ 29102 h 84828"/>
                  <a:gd name="connsiteX6" fmla="*/ 54799 w 58305"/>
                  <a:gd name="connsiteY6" fmla="*/ 44478 h 84828"/>
                  <a:gd name="connsiteX7" fmla="*/ 45097 w 58305"/>
                  <a:gd name="connsiteY7" fmla="*/ 55004 h 84828"/>
                  <a:gd name="connsiteX8" fmla="*/ 31578 w 58305"/>
                  <a:gd name="connsiteY8" fmla="*/ 58719 h 84828"/>
                  <a:gd name="connsiteX9" fmla="*/ 20019 w 58305"/>
                  <a:gd name="connsiteY9" fmla="*/ 56139 h 84828"/>
                  <a:gd name="connsiteX10" fmla="*/ 11765 w 58305"/>
                  <a:gd name="connsiteY10" fmla="*/ 49535 h 84828"/>
                  <a:gd name="connsiteX11" fmla="*/ 11765 w 58305"/>
                  <a:gd name="connsiteY11" fmla="*/ 84828 h 84828"/>
                  <a:gd name="connsiteX12" fmla="*/ 0 w 58305"/>
                  <a:gd name="connsiteY12" fmla="*/ 84828 h 84828"/>
                  <a:gd name="connsiteX13" fmla="*/ 0 w 58305"/>
                  <a:gd name="connsiteY13" fmla="*/ 929 h 84828"/>
                  <a:gd name="connsiteX14" fmla="*/ 11765 w 58305"/>
                  <a:gd name="connsiteY14" fmla="*/ 929 h 84828"/>
                  <a:gd name="connsiteX15" fmla="*/ 11765 w 58305"/>
                  <a:gd name="connsiteY15" fmla="*/ 9288 h 84828"/>
                  <a:gd name="connsiteX16" fmla="*/ 46336 w 58305"/>
                  <a:gd name="connsiteY16" fmla="*/ 29102 h 84828"/>
                  <a:gd name="connsiteX17" fmla="*/ 43857 w 58305"/>
                  <a:gd name="connsiteY17" fmla="*/ 18988 h 84828"/>
                  <a:gd name="connsiteX18" fmla="*/ 37461 w 58305"/>
                  <a:gd name="connsiteY18" fmla="*/ 12487 h 84828"/>
                  <a:gd name="connsiteX19" fmla="*/ 28998 w 58305"/>
                  <a:gd name="connsiteY19" fmla="*/ 10216 h 84828"/>
                  <a:gd name="connsiteX20" fmla="*/ 20536 w 58305"/>
                  <a:gd name="connsiteY20" fmla="*/ 12487 h 84828"/>
                  <a:gd name="connsiteX21" fmla="*/ 14136 w 58305"/>
                  <a:gd name="connsiteY21" fmla="*/ 19092 h 84828"/>
                  <a:gd name="connsiteX22" fmla="*/ 11765 w 58305"/>
                  <a:gd name="connsiteY22" fmla="*/ 29308 h 84828"/>
                  <a:gd name="connsiteX23" fmla="*/ 14136 w 58305"/>
                  <a:gd name="connsiteY23" fmla="*/ 39628 h 84828"/>
                  <a:gd name="connsiteX24" fmla="*/ 20536 w 58305"/>
                  <a:gd name="connsiteY24" fmla="*/ 46233 h 84828"/>
                  <a:gd name="connsiteX25" fmla="*/ 28998 w 58305"/>
                  <a:gd name="connsiteY25" fmla="*/ 48503 h 84828"/>
                  <a:gd name="connsiteX26" fmla="*/ 37461 w 58305"/>
                  <a:gd name="connsiteY26" fmla="*/ 46233 h 84828"/>
                  <a:gd name="connsiteX27" fmla="*/ 43857 w 58305"/>
                  <a:gd name="connsiteY27" fmla="*/ 39421 h 84828"/>
                  <a:gd name="connsiteX28" fmla="*/ 46336 w 58305"/>
                  <a:gd name="connsiteY28" fmla="*/ 29102 h 8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305" h="84828">
                    <a:moveTo>
                      <a:pt x="11765" y="9288"/>
                    </a:moveTo>
                    <a:cubicBezTo>
                      <a:pt x="13758" y="6673"/>
                      <a:pt x="16477" y="4472"/>
                      <a:pt x="19918" y="2683"/>
                    </a:cubicBezTo>
                    <a:cubicBezTo>
                      <a:pt x="23356" y="894"/>
                      <a:pt x="27245" y="0"/>
                      <a:pt x="31578" y="0"/>
                    </a:cubicBezTo>
                    <a:cubicBezTo>
                      <a:pt x="36530" y="0"/>
                      <a:pt x="41037" y="1238"/>
                      <a:pt x="45097" y="3715"/>
                    </a:cubicBezTo>
                    <a:cubicBezTo>
                      <a:pt x="49225" y="6123"/>
                      <a:pt x="52458" y="9528"/>
                      <a:pt x="54799" y="13931"/>
                    </a:cubicBezTo>
                    <a:cubicBezTo>
                      <a:pt x="57136" y="18335"/>
                      <a:pt x="58306" y="23391"/>
                      <a:pt x="58306" y="29102"/>
                    </a:cubicBezTo>
                    <a:cubicBezTo>
                      <a:pt x="58306" y="34812"/>
                      <a:pt x="57136" y="39937"/>
                      <a:pt x="54799" y="44478"/>
                    </a:cubicBezTo>
                    <a:cubicBezTo>
                      <a:pt x="52458" y="48950"/>
                      <a:pt x="49225" y="52459"/>
                      <a:pt x="45097" y="55004"/>
                    </a:cubicBezTo>
                    <a:cubicBezTo>
                      <a:pt x="41037" y="57481"/>
                      <a:pt x="36530" y="58719"/>
                      <a:pt x="31578" y="58719"/>
                    </a:cubicBezTo>
                    <a:cubicBezTo>
                      <a:pt x="27245" y="58719"/>
                      <a:pt x="23390" y="57859"/>
                      <a:pt x="20019" y="56139"/>
                    </a:cubicBezTo>
                    <a:cubicBezTo>
                      <a:pt x="16647" y="54351"/>
                      <a:pt x="13897" y="52149"/>
                      <a:pt x="11765" y="49535"/>
                    </a:cubicBezTo>
                    <a:lnTo>
                      <a:pt x="11765" y="84828"/>
                    </a:lnTo>
                    <a:lnTo>
                      <a:pt x="0" y="84828"/>
                    </a:lnTo>
                    <a:lnTo>
                      <a:pt x="0" y="929"/>
                    </a:lnTo>
                    <a:lnTo>
                      <a:pt x="11765" y="929"/>
                    </a:lnTo>
                    <a:lnTo>
                      <a:pt x="11765" y="9288"/>
                    </a:lnTo>
                    <a:close/>
                    <a:moveTo>
                      <a:pt x="46336" y="29102"/>
                    </a:moveTo>
                    <a:cubicBezTo>
                      <a:pt x="46336" y="25180"/>
                      <a:pt x="45510" y="21809"/>
                      <a:pt x="43857" y="18988"/>
                    </a:cubicBezTo>
                    <a:cubicBezTo>
                      <a:pt x="42277" y="16099"/>
                      <a:pt x="40145" y="13931"/>
                      <a:pt x="37461" y="12487"/>
                    </a:cubicBezTo>
                    <a:cubicBezTo>
                      <a:pt x="34846" y="10973"/>
                      <a:pt x="32026" y="10216"/>
                      <a:pt x="28998" y="10216"/>
                    </a:cubicBezTo>
                    <a:cubicBezTo>
                      <a:pt x="26040" y="10216"/>
                      <a:pt x="23220" y="10973"/>
                      <a:pt x="20536" y="12487"/>
                    </a:cubicBezTo>
                    <a:cubicBezTo>
                      <a:pt x="17921" y="14000"/>
                      <a:pt x="15789" y="16202"/>
                      <a:pt x="14136" y="19092"/>
                    </a:cubicBezTo>
                    <a:cubicBezTo>
                      <a:pt x="12556" y="21981"/>
                      <a:pt x="11765" y="25386"/>
                      <a:pt x="11765" y="29308"/>
                    </a:cubicBezTo>
                    <a:cubicBezTo>
                      <a:pt x="11765" y="33230"/>
                      <a:pt x="12556" y="36669"/>
                      <a:pt x="14136" y="39628"/>
                    </a:cubicBezTo>
                    <a:cubicBezTo>
                      <a:pt x="15789" y="42517"/>
                      <a:pt x="17921" y="44719"/>
                      <a:pt x="20536" y="46233"/>
                    </a:cubicBezTo>
                    <a:cubicBezTo>
                      <a:pt x="23220" y="47746"/>
                      <a:pt x="26040" y="48503"/>
                      <a:pt x="28998" y="48503"/>
                    </a:cubicBezTo>
                    <a:cubicBezTo>
                      <a:pt x="32026" y="48503"/>
                      <a:pt x="34846" y="47746"/>
                      <a:pt x="37461" y="46233"/>
                    </a:cubicBezTo>
                    <a:cubicBezTo>
                      <a:pt x="40145" y="44650"/>
                      <a:pt x="42277" y="42380"/>
                      <a:pt x="43857" y="39421"/>
                    </a:cubicBezTo>
                    <a:cubicBezTo>
                      <a:pt x="45510" y="36463"/>
                      <a:pt x="46336" y="33023"/>
                      <a:pt x="46336" y="29102"/>
                    </a:cubicBezTo>
                    <a:close/>
                  </a:path>
                </a:pathLst>
              </a:custGeom>
              <a:solidFill>
                <a:srgbClr val="2E0707"/>
              </a:solidFill>
              <a:ln w="3442"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B8C91A0-56A5-5352-D8CC-B832D4F3D1E2}"/>
                  </a:ext>
                </a:extLst>
              </p:cNvPr>
              <p:cNvSpPr/>
              <p:nvPr/>
            </p:nvSpPr>
            <p:spPr>
              <a:xfrm>
                <a:off x="2334131" y="1856400"/>
                <a:ext cx="14962" cy="79462"/>
              </a:xfrm>
              <a:custGeom>
                <a:avLst/>
                <a:gdLst>
                  <a:gd name="connsiteX0" fmla="*/ 7535 w 14962"/>
                  <a:gd name="connsiteY0" fmla="*/ 15067 h 79462"/>
                  <a:gd name="connsiteX1" fmla="*/ 2167 w 14962"/>
                  <a:gd name="connsiteY1" fmla="*/ 12900 h 79462"/>
                  <a:gd name="connsiteX2" fmla="*/ 0 w 14962"/>
                  <a:gd name="connsiteY2" fmla="*/ 7533 h 79462"/>
                  <a:gd name="connsiteX3" fmla="*/ 2167 w 14962"/>
                  <a:gd name="connsiteY3" fmla="*/ 2167 h 79462"/>
                  <a:gd name="connsiteX4" fmla="*/ 7535 w 14962"/>
                  <a:gd name="connsiteY4" fmla="*/ 0 h 79462"/>
                  <a:gd name="connsiteX5" fmla="*/ 12796 w 14962"/>
                  <a:gd name="connsiteY5" fmla="*/ 2167 h 79462"/>
                  <a:gd name="connsiteX6" fmla="*/ 14963 w 14962"/>
                  <a:gd name="connsiteY6" fmla="*/ 7533 h 79462"/>
                  <a:gd name="connsiteX7" fmla="*/ 12796 w 14962"/>
                  <a:gd name="connsiteY7" fmla="*/ 12900 h 79462"/>
                  <a:gd name="connsiteX8" fmla="*/ 7535 w 14962"/>
                  <a:gd name="connsiteY8" fmla="*/ 15067 h 79462"/>
                  <a:gd name="connsiteX9" fmla="*/ 13313 w 14962"/>
                  <a:gd name="connsiteY9" fmla="*/ 22600 h 79462"/>
                  <a:gd name="connsiteX10" fmla="*/ 13313 w 14962"/>
                  <a:gd name="connsiteY10" fmla="*/ 79462 h 79462"/>
                  <a:gd name="connsiteX11" fmla="*/ 1549 w 14962"/>
                  <a:gd name="connsiteY11" fmla="*/ 79462 h 79462"/>
                  <a:gd name="connsiteX12" fmla="*/ 1549 w 14962"/>
                  <a:gd name="connsiteY12" fmla="*/ 22600 h 79462"/>
                  <a:gd name="connsiteX13" fmla="*/ 13313 w 14962"/>
                  <a:gd name="connsiteY13" fmla="*/ 22600 h 7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62" h="79462">
                    <a:moveTo>
                      <a:pt x="7535" y="15067"/>
                    </a:moveTo>
                    <a:cubicBezTo>
                      <a:pt x="5400" y="15067"/>
                      <a:pt x="3611" y="14344"/>
                      <a:pt x="2167" y="12900"/>
                    </a:cubicBezTo>
                    <a:cubicBezTo>
                      <a:pt x="722" y="11455"/>
                      <a:pt x="0" y="9666"/>
                      <a:pt x="0" y="7533"/>
                    </a:cubicBezTo>
                    <a:cubicBezTo>
                      <a:pt x="0" y="5401"/>
                      <a:pt x="722" y="3612"/>
                      <a:pt x="2167" y="2167"/>
                    </a:cubicBezTo>
                    <a:cubicBezTo>
                      <a:pt x="3611" y="722"/>
                      <a:pt x="5400" y="0"/>
                      <a:pt x="7535" y="0"/>
                    </a:cubicBezTo>
                    <a:cubicBezTo>
                      <a:pt x="9598" y="0"/>
                      <a:pt x="11351" y="722"/>
                      <a:pt x="12796" y="2167"/>
                    </a:cubicBezTo>
                    <a:cubicBezTo>
                      <a:pt x="14240" y="3612"/>
                      <a:pt x="14963" y="5401"/>
                      <a:pt x="14963" y="7533"/>
                    </a:cubicBezTo>
                    <a:cubicBezTo>
                      <a:pt x="14963" y="9666"/>
                      <a:pt x="14240" y="11455"/>
                      <a:pt x="12796" y="12900"/>
                    </a:cubicBezTo>
                    <a:cubicBezTo>
                      <a:pt x="11351" y="14344"/>
                      <a:pt x="9598" y="15067"/>
                      <a:pt x="7535" y="15067"/>
                    </a:cubicBezTo>
                    <a:close/>
                    <a:moveTo>
                      <a:pt x="13313" y="22600"/>
                    </a:moveTo>
                    <a:lnTo>
                      <a:pt x="13313" y="79462"/>
                    </a:lnTo>
                    <a:lnTo>
                      <a:pt x="1549" y="79462"/>
                    </a:lnTo>
                    <a:lnTo>
                      <a:pt x="1549" y="22600"/>
                    </a:lnTo>
                    <a:lnTo>
                      <a:pt x="13313" y="22600"/>
                    </a:lnTo>
                    <a:close/>
                  </a:path>
                </a:pathLst>
              </a:custGeom>
              <a:solidFill>
                <a:srgbClr val="2E0707"/>
              </a:solidFill>
              <a:ln w="3442"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A53BA024-9EF1-1B8B-AFBF-F48BBD4076C1}"/>
                  </a:ext>
                </a:extLst>
              </p:cNvPr>
              <p:cNvSpPr/>
              <p:nvPr/>
            </p:nvSpPr>
            <p:spPr>
              <a:xfrm>
                <a:off x="2269665" y="1878072"/>
                <a:ext cx="57997" cy="58719"/>
              </a:xfrm>
              <a:custGeom>
                <a:avLst/>
                <a:gdLst>
                  <a:gd name="connsiteX0" fmla="*/ 28481 w 57997"/>
                  <a:gd name="connsiteY0" fmla="*/ 58719 h 58719"/>
                  <a:gd name="connsiteX1" fmla="*/ 13932 w 57997"/>
                  <a:gd name="connsiteY1" fmla="*/ 55107 h 58719"/>
                  <a:gd name="connsiteX2" fmla="*/ 3715 w 57997"/>
                  <a:gd name="connsiteY2" fmla="*/ 44788 h 58719"/>
                  <a:gd name="connsiteX3" fmla="*/ 0 w 57997"/>
                  <a:gd name="connsiteY3" fmla="*/ 29308 h 58719"/>
                  <a:gd name="connsiteX4" fmla="*/ 3818 w 57997"/>
                  <a:gd name="connsiteY4" fmla="*/ 13931 h 58719"/>
                  <a:gd name="connsiteX5" fmla="*/ 14241 w 57997"/>
                  <a:gd name="connsiteY5" fmla="*/ 3612 h 58719"/>
                  <a:gd name="connsiteX6" fmla="*/ 28999 w 57997"/>
                  <a:gd name="connsiteY6" fmla="*/ 0 h 58719"/>
                  <a:gd name="connsiteX7" fmla="*/ 43757 w 57997"/>
                  <a:gd name="connsiteY7" fmla="*/ 3612 h 58719"/>
                  <a:gd name="connsiteX8" fmla="*/ 54177 w 57997"/>
                  <a:gd name="connsiteY8" fmla="*/ 13931 h 58719"/>
                  <a:gd name="connsiteX9" fmla="*/ 57997 w 57997"/>
                  <a:gd name="connsiteY9" fmla="*/ 29308 h 58719"/>
                  <a:gd name="connsiteX10" fmla="*/ 54077 w 57997"/>
                  <a:gd name="connsiteY10" fmla="*/ 44685 h 58719"/>
                  <a:gd name="connsiteX11" fmla="*/ 43343 w 57997"/>
                  <a:gd name="connsiteY11" fmla="*/ 55107 h 58719"/>
                  <a:gd name="connsiteX12" fmla="*/ 28481 w 57997"/>
                  <a:gd name="connsiteY12" fmla="*/ 58719 h 58719"/>
                  <a:gd name="connsiteX13" fmla="*/ 28481 w 57997"/>
                  <a:gd name="connsiteY13" fmla="*/ 48503 h 58719"/>
                  <a:gd name="connsiteX14" fmla="*/ 36944 w 57997"/>
                  <a:gd name="connsiteY14" fmla="*/ 46336 h 58719"/>
                  <a:gd name="connsiteX15" fmla="*/ 43448 w 57997"/>
                  <a:gd name="connsiteY15" fmla="*/ 39834 h 58719"/>
                  <a:gd name="connsiteX16" fmla="*/ 45923 w 57997"/>
                  <a:gd name="connsiteY16" fmla="*/ 29308 h 58719"/>
                  <a:gd name="connsiteX17" fmla="*/ 43548 w 57997"/>
                  <a:gd name="connsiteY17" fmla="*/ 18885 h 58719"/>
                  <a:gd name="connsiteX18" fmla="*/ 37253 w 57997"/>
                  <a:gd name="connsiteY18" fmla="*/ 12383 h 58719"/>
                  <a:gd name="connsiteX19" fmla="*/ 28790 w 57997"/>
                  <a:gd name="connsiteY19" fmla="*/ 10216 h 58719"/>
                  <a:gd name="connsiteX20" fmla="*/ 20331 w 57997"/>
                  <a:gd name="connsiteY20" fmla="*/ 12383 h 58719"/>
                  <a:gd name="connsiteX21" fmla="*/ 14241 w 57997"/>
                  <a:gd name="connsiteY21" fmla="*/ 18885 h 58719"/>
                  <a:gd name="connsiteX22" fmla="*/ 11970 w 57997"/>
                  <a:gd name="connsiteY22" fmla="*/ 29308 h 58719"/>
                  <a:gd name="connsiteX23" fmla="*/ 16616 w 57997"/>
                  <a:gd name="connsiteY23" fmla="*/ 43549 h 58719"/>
                  <a:gd name="connsiteX24" fmla="*/ 28481 w 57997"/>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7" h="58719">
                    <a:moveTo>
                      <a:pt x="28481" y="58719"/>
                    </a:moveTo>
                    <a:cubicBezTo>
                      <a:pt x="23116" y="58719"/>
                      <a:pt x="18265" y="57515"/>
                      <a:pt x="13932"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4" y="0"/>
                      <a:pt x="28999" y="0"/>
                    </a:cubicBezTo>
                    <a:cubicBezTo>
                      <a:pt x="34433" y="0"/>
                      <a:pt x="39354" y="1204"/>
                      <a:pt x="43757" y="3612"/>
                    </a:cubicBezTo>
                    <a:cubicBezTo>
                      <a:pt x="48160" y="6020"/>
                      <a:pt x="51632" y="9460"/>
                      <a:pt x="54177" y="13931"/>
                    </a:cubicBezTo>
                    <a:cubicBezTo>
                      <a:pt x="56723" y="18403"/>
                      <a:pt x="57997" y="23529"/>
                      <a:pt x="57997" y="29308"/>
                    </a:cubicBezTo>
                    <a:cubicBezTo>
                      <a:pt x="57997" y="35087"/>
                      <a:pt x="56691" y="40213"/>
                      <a:pt x="54077" y="44685"/>
                    </a:cubicBezTo>
                    <a:cubicBezTo>
                      <a:pt x="51462" y="49156"/>
                      <a:pt x="47882" y="52631"/>
                      <a:pt x="43343" y="55107"/>
                    </a:cubicBezTo>
                    <a:cubicBezTo>
                      <a:pt x="38871" y="57515"/>
                      <a:pt x="33919" y="58719"/>
                      <a:pt x="28481" y="58719"/>
                    </a:cubicBezTo>
                    <a:close/>
                    <a:moveTo>
                      <a:pt x="28481" y="48503"/>
                    </a:moveTo>
                    <a:cubicBezTo>
                      <a:pt x="31509" y="48503"/>
                      <a:pt x="34329" y="47780"/>
                      <a:pt x="36944" y="46336"/>
                    </a:cubicBezTo>
                    <a:cubicBezTo>
                      <a:pt x="39628" y="44891"/>
                      <a:pt x="41795" y="42724"/>
                      <a:pt x="43448" y="39834"/>
                    </a:cubicBezTo>
                    <a:cubicBezTo>
                      <a:pt x="45097" y="36945"/>
                      <a:pt x="45923" y="33436"/>
                      <a:pt x="45923" y="29308"/>
                    </a:cubicBezTo>
                    <a:cubicBezTo>
                      <a:pt x="45923" y="25180"/>
                      <a:pt x="45132" y="21706"/>
                      <a:pt x="43548" y="18885"/>
                    </a:cubicBezTo>
                    <a:cubicBezTo>
                      <a:pt x="41968" y="15995"/>
                      <a:pt x="39867" y="13828"/>
                      <a:pt x="37253" y="12383"/>
                    </a:cubicBezTo>
                    <a:cubicBezTo>
                      <a:pt x="34641" y="10939"/>
                      <a:pt x="31818" y="10216"/>
                      <a:pt x="28790" y="10216"/>
                    </a:cubicBezTo>
                    <a:cubicBezTo>
                      <a:pt x="25766" y="10216"/>
                      <a:pt x="22943" y="10939"/>
                      <a:pt x="20331" y="12383"/>
                    </a:cubicBezTo>
                    <a:cubicBezTo>
                      <a:pt x="17783" y="13828"/>
                      <a:pt x="15755" y="15995"/>
                      <a:pt x="14241" y="18885"/>
                    </a:cubicBezTo>
                    <a:cubicBezTo>
                      <a:pt x="12727" y="21706"/>
                      <a:pt x="11970" y="25180"/>
                      <a:pt x="11970" y="29308"/>
                    </a:cubicBezTo>
                    <a:cubicBezTo>
                      <a:pt x="11970" y="35431"/>
                      <a:pt x="13519" y="40178"/>
                      <a:pt x="16616" y="43549"/>
                    </a:cubicBezTo>
                    <a:cubicBezTo>
                      <a:pt x="19779" y="46852"/>
                      <a:pt x="23734" y="48503"/>
                      <a:pt x="28481" y="48503"/>
                    </a:cubicBezTo>
                    <a:close/>
                  </a:path>
                </a:pathLst>
              </a:custGeom>
              <a:solidFill>
                <a:srgbClr val="2E0707"/>
              </a:solidFill>
              <a:ln w="3442"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60E1949-C851-1737-4C08-2A97A818745A}"/>
                  </a:ext>
                </a:extLst>
              </p:cNvPr>
              <p:cNvSpPr/>
              <p:nvPr/>
            </p:nvSpPr>
            <p:spPr>
              <a:xfrm>
                <a:off x="2207468" y="1878072"/>
                <a:ext cx="57996" cy="58719"/>
              </a:xfrm>
              <a:custGeom>
                <a:avLst/>
                <a:gdLst>
                  <a:gd name="connsiteX0" fmla="*/ 28482 w 57996"/>
                  <a:gd name="connsiteY0" fmla="*/ 58719 h 58719"/>
                  <a:gd name="connsiteX1" fmla="*/ 13931 w 57996"/>
                  <a:gd name="connsiteY1" fmla="*/ 55107 h 58719"/>
                  <a:gd name="connsiteX2" fmla="*/ 3715 w 57996"/>
                  <a:gd name="connsiteY2" fmla="*/ 44788 h 58719"/>
                  <a:gd name="connsiteX3" fmla="*/ 0 w 57996"/>
                  <a:gd name="connsiteY3" fmla="*/ 29308 h 58719"/>
                  <a:gd name="connsiteX4" fmla="*/ 3818 w 57996"/>
                  <a:gd name="connsiteY4" fmla="*/ 13931 h 58719"/>
                  <a:gd name="connsiteX5" fmla="*/ 14241 w 57996"/>
                  <a:gd name="connsiteY5" fmla="*/ 3612 h 58719"/>
                  <a:gd name="connsiteX6" fmla="*/ 28998 w 57996"/>
                  <a:gd name="connsiteY6" fmla="*/ 0 h 58719"/>
                  <a:gd name="connsiteX7" fmla="*/ 43756 w 57996"/>
                  <a:gd name="connsiteY7" fmla="*/ 3612 h 58719"/>
                  <a:gd name="connsiteX8" fmla="*/ 54178 w 57996"/>
                  <a:gd name="connsiteY8" fmla="*/ 13931 h 58719"/>
                  <a:gd name="connsiteX9" fmla="*/ 57997 w 57996"/>
                  <a:gd name="connsiteY9" fmla="*/ 29308 h 58719"/>
                  <a:gd name="connsiteX10" fmla="*/ 54075 w 57996"/>
                  <a:gd name="connsiteY10" fmla="*/ 44685 h 58719"/>
                  <a:gd name="connsiteX11" fmla="*/ 43343 w 57996"/>
                  <a:gd name="connsiteY11" fmla="*/ 55107 h 58719"/>
                  <a:gd name="connsiteX12" fmla="*/ 28482 w 57996"/>
                  <a:gd name="connsiteY12" fmla="*/ 58719 h 58719"/>
                  <a:gd name="connsiteX13" fmla="*/ 28482 w 57996"/>
                  <a:gd name="connsiteY13" fmla="*/ 48503 h 58719"/>
                  <a:gd name="connsiteX14" fmla="*/ 36945 w 57996"/>
                  <a:gd name="connsiteY14" fmla="*/ 46336 h 58719"/>
                  <a:gd name="connsiteX15" fmla="*/ 43446 w 57996"/>
                  <a:gd name="connsiteY15" fmla="*/ 39834 h 58719"/>
                  <a:gd name="connsiteX16" fmla="*/ 45923 w 57996"/>
                  <a:gd name="connsiteY16" fmla="*/ 29308 h 58719"/>
                  <a:gd name="connsiteX17" fmla="*/ 43549 w 57996"/>
                  <a:gd name="connsiteY17" fmla="*/ 18885 h 58719"/>
                  <a:gd name="connsiteX18" fmla="*/ 37254 w 57996"/>
                  <a:gd name="connsiteY18" fmla="*/ 12383 h 58719"/>
                  <a:gd name="connsiteX19" fmla="*/ 28792 w 57996"/>
                  <a:gd name="connsiteY19" fmla="*/ 10216 h 58719"/>
                  <a:gd name="connsiteX20" fmla="*/ 20330 w 57996"/>
                  <a:gd name="connsiteY20" fmla="*/ 12383 h 58719"/>
                  <a:gd name="connsiteX21" fmla="*/ 14241 w 57996"/>
                  <a:gd name="connsiteY21" fmla="*/ 18885 h 58719"/>
                  <a:gd name="connsiteX22" fmla="*/ 11971 w 57996"/>
                  <a:gd name="connsiteY22" fmla="*/ 29308 h 58719"/>
                  <a:gd name="connsiteX23" fmla="*/ 16615 w 57996"/>
                  <a:gd name="connsiteY23" fmla="*/ 43549 h 58719"/>
                  <a:gd name="connsiteX24" fmla="*/ 28482 w 57996"/>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6" h="58719">
                    <a:moveTo>
                      <a:pt x="28482" y="58719"/>
                    </a:moveTo>
                    <a:cubicBezTo>
                      <a:pt x="23116" y="58719"/>
                      <a:pt x="18266" y="57515"/>
                      <a:pt x="13931"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3" y="0"/>
                      <a:pt x="28998" y="0"/>
                    </a:cubicBezTo>
                    <a:cubicBezTo>
                      <a:pt x="34433" y="0"/>
                      <a:pt x="39352" y="1204"/>
                      <a:pt x="43756" y="3612"/>
                    </a:cubicBezTo>
                    <a:cubicBezTo>
                      <a:pt x="48159" y="6020"/>
                      <a:pt x="51633" y="9460"/>
                      <a:pt x="54178" y="13931"/>
                    </a:cubicBezTo>
                    <a:cubicBezTo>
                      <a:pt x="56724" y="18403"/>
                      <a:pt x="57997" y="23529"/>
                      <a:pt x="57997" y="29308"/>
                    </a:cubicBezTo>
                    <a:cubicBezTo>
                      <a:pt x="57997" y="35087"/>
                      <a:pt x="56690" y="40213"/>
                      <a:pt x="54075" y="44685"/>
                    </a:cubicBezTo>
                    <a:cubicBezTo>
                      <a:pt x="51461" y="49156"/>
                      <a:pt x="47884" y="52631"/>
                      <a:pt x="43343" y="55107"/>
                    </a:cubicBezTo>
                    <a:cubicBezTo>
                      <a:pt x="38871" y="57515"/>
                      <a:pt x="33917" y="58719"/>
                      <a:pt x="28482" y="58719"/>
                    </a:cubicBezTo>
                    <a:close/>
                    <a:moveTo>
                      <a:pt x="28482" y="48503"/>
                    </a:moveTo>
                    <a:cubicBezTo>
                      <a:pt x="31510" y="48503"/>
                      <a:pt x="34330" y="47780"/>
                      <a:pt x="36945" y="46336"/>
                    </a:cubicBezTo>
                    <a:cubicBezTo>
                      <a:pt x="39628" y="44891"/>
                      <a:pt x="41795" y="42724"/>
                      <a:pt x="43446" y="39834"/>
                    </a:cubicBezTo>
                    <a:cubicBezTo>
                      <a:pt x="45097" y="36945"/>
                      <a:pt x="45923" y="33436"/>
                      <a:pt x="45923" y="29308"/>
                    </a:cubicBezTo>
                    <a:cubicBezTo>
                      <a:pt x="45923" y="25180"/>
                      <a:pt x="45132" y="21706"/>
                      <a:pt x="43549" y="18885"/>
                    </a:cubicBezTo>
                    <a:cubicBezTo>
                      <a:pt x="41967" y="15995"/>
                      <a:pt x="39869" y="13828"/>
                      <a:pt x="37254" y="12383"/>
                    </a:cubicBezTo>
                    <a:cubicBezTo>
                      <a:pt x="34640" y="10939"/>
                      <a:pt x="31819" y="10216"/>
                      <a:pt x="28792" y="10216"/>
                    </a:cubicBezTo>
                    <a:cubicBezTo>
                      <a:pt x="25765" y="10216"/>
                      <a:pt x="22944" y="10939"/>
                      <a:pt x="20330" y="12383"/>
                    </a:cubicBezTo>
                    <a:cubicBezTo>
                      <a:pt x="17784" y="13828"/>
                      <a:pt x="15755" y="15995"/>
                      <a:pt x="14241" y="18885"/>
                    </a:cubicBezTo>
                    <a:cubicBezTo>
                      <a:pt x="12728" y="21706"/>
                      <a:pt x="11971" y="25180"/>
                      <a:pt x="11971" y="29308"/>
                    </a:cubicBezTo>
                    <a:cubicBezTo>
                      <a:pt x="11971" y="35431"/>
                      <a:pt x="13519" y="40178"/>
                      <a:pt x="16615" y="43549"/>
                    </a:cubicBezTo>
                    <a:cubicBezTo>
                      <a:pt x="19779" y="46852"/>
                      <a:pt x="23735" y="48503"/>
                      <a:pt x="28482" y="48503"/>
                    </a:cubicBezTo>
                    <a:close/>
                  </a:path>
                </a:pathLst>
              </a:custGeom>
              <a:solidFill>
                <a:srgbClr val="2E0707"/>
              </a:solidFill>
              <a:ln w="3442"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0E43E761-B11D-A6D1-C7C5-BC5B2A9EFB6F}"/>
                  </a:ext>
                </a:extLst>
              </p:cNvPr>
              <p:cNvSpPr/>
              <p:nvPr/>
            </p:nvSpPr>
            <p:spPr>
              <a:xfrm>
                <a:off x="2145272" y="1878072"/>
                <a:ext cx="57997" cy="58719"/>
              </a:xfrm>
              <a:custGeom>
                <a:avLst/>
                <a:gdLst>
                  <a:gd name="connsiteX0" fmla="*/ 28482 w 57997"/>
                  <a:gd name="connsiteY0" fmla="*/ 58719 h 58719"/>
                  <a:gd name="connsiteX1" fmla="*/ 13932 w 57997"/>
                  <a:gd name="connsiteY1" fmla="*/ 55107 h 58719"/>
                  <a:gd name="connsiteX2" fmla="*/ 3715 w 57997"/>
                  <a:gd name="connsiteY2" fmla="*/ 44788 h 58719"/>
                  <a:gd name="connsiteX3" fmla="*/ 0 w 57997"/>
                  <a:gd name="connsiteY3" fmla="*/ 29308 h 58719"/>
                  <a:gd name="connsiteX4" fmla="*/ 3818 w 57997"/>
                  <a:gd name="connsiteY4" fmla="*/ 13931 h 58719"/>
                  <a:gd name="connsiteX5" fmla="*/ 14241 w 57997"/>
                  <a:gd name="connsiteY5" fmla="*/ 3612 h 58719"/>
                  <a:gd name="connsiteX6" fmla="*/ 28998 w 57997"/>
                  <a:gd name="connsiteY6" fmla="*/ 0 h 58719"/>
                  <a:gd name="connsiteX7" fmla="*/ 43756 w 57997"/>
                  <a:gd name="connsiteY7" fmla="*/ 3612 h 58719"/>
                  <a:gd name="connsiteX8" fmla="*/ 54179 w 57997"/>
                  <a:gd name="connsiteY8" fmla="*/ 13931 h 58719"/>
                  <a:gd name="connsiteX9" fmla="*/ 57997 w 57997"/>
                  <a:gd name="connsiteY9" fmla="*/ 29308 h 58719"/>
                  <a:gd name="connsiteX10" fmla="*/ 54075 w 57997"/>
                  <a:gd name="connsiteY10" fmla="*/ 44685 h 58719"/>
                  <a:gd name="connsiteX11" fmla="*/ 43343 w 57997"/>
                  <a:gd name="connsiteY11" fmla="*/ 55107 h 58719"/>
                  <a:gd name="connsiteX12" fmla="*/ 28482 w 57997"/>
                  <a:gd name="connsiteY12" fmla="*/ 58719 h 58719"/>
                  <a:gd name="connsiteX13" fmla="*/ 28482 w 57997"/>
                  <a:gd name="connsiteY13" fmla="*/ 48503 h 58719"/>
                  <a:gd name="connsiteX14" fmla="*/ 36945 w 57997"/>
                  <a:gd name="connsiteY14" fmla="*/ 46336 h 58719"/>
                  <a:gd name="connsiteX15" fmla="*/ 43446 w 57997"/>
                  <a:gd name="connsiteY15" fmla="*/ 39834 h 58719"/>
                  <a:gd name="connsiteX16" fmla="*/ 45923 w 57997"/>
                  <a:gd name="connsiteY16" fmla="*/ 29308 h 58719"/>
                  <a:gd name="connsiteX17" fmla="*/ 43549 w 57997"/>
                  <a:gd name="connsiteY17" fmla="*/ 18885 h 58719"/>
                  <a:gd name="connsiteX18" fmla="*/ 37254 w 57997"/>
                  <a:gd name="connsiteY18" fmla="*/ 12383 h 58719"/>
                  <a:gd name="connsiteX19" fmla="*/ 28792 w 57997"/>
                  <a:gd name="connsiteY19" fmla="*/ 10216 h 58719"/>
                  <a:gd name="connsiteX20" fmla="*/ 20330 w 57997"/>
                  <a:gd name="connsiteY20" fmla="*/ 12383 h 58719"/>
                  <a:gd name="connsiteX21" fmla="*/ 14241 w 57997"/>
                  <a:gd name="connsiteY21" fmla="*/ 18885 h 58719"/>
                  <a:gd name="connsiteX22" fmla="*/ 11971 w 57997"/>
                  <a:gd name="connsiteY22" fmla="*/ 29308 h 58719"/>
                  <a:gd name="connsiteX23" fmla="*/ 16615 w 57997"/>
                  <a:gd name="connsiteY23" fmla="*/ 43549 h 58719"/>
                  <a:gd name="connsiteX24" fmla="*/ 28482 w 57997"/>
                  <a:gd name="connsiteY24" fmla="*/ 48503 h 5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97" h="58719">
                    <a:moveTo>
                      <a:pt x="28482" y="58719"/>
                    </a:moveTo>
                    <a:cubicBezTo>
                      <a:pt x="23116" y="58719"/>
                      <a:pt x="18266" y="57515"/>
                      <a:pt x="13932" y="55107"/>
                    </a:cubicBezTo>
                    <a:cubicBezTo>
                      <a:pt x="9597" y="52631"/>
                      <a:pt x="6192" y="49191"/>
                      <a:pt x="3715" y="44788"/>
                    </a:cubicBezTo>
                    <a:cubicBezTo>
                      <a:pt x="1238" y="40316"/>
                      <a:pt x="0" y="35156"/>
                      <a:pt x="0" y="29308"/>
                    </a:cubicBezTo>
                    <a:cubicBezTo>
                      <a:pt x="0" y="23529"/>
                      <a:pt x="1273" y="18403"/>
                      <a:pt x="3818" y="13931"/>
                    </a:cubicBezTo>
                    <a:cubicBezTo>
                      <a:pt x="6364" y="9460"/>
                      <a:pt x="9838" y="6020"/>
                      <a:pt x="14241" y="3612"/>
                    </a:cubicBezTo>
                    <a:cubicBezTo>
                      <a:pt x="18644" y="1204"/>
                      <a:pt x="23563" y="0"/>
                      <a:pt x="28998" y="0"/>
                    </a:cubicBezTo>
                    <a:cubicBezTo>
                      <a:pt x="34433" y="0"/>
                      <a:pt x="39352" y="1204"/>
                      <a:pt x="43756" y="3612"/>
                    </a:cubicBezTo>
                    <a:cubicBezTo>
                      <a:pt x="48159" y="6020"/>
                      <a:pt x="51633" y="9460"/>
                      <a:pt x="54179" y="13931"/>
                    </a:cubicBezTo>
                    <a:cubicBezTo>
                      <a:pt x="56724" y="18403"/>
                      <a:pt x="57997" y="23529"/>
                      <a:pt x="57997" y="29308"/>
                    </a:cubicBezTo>
                    <a:cubicBezTo>
                      <a:pt x="57997" y="35087"/>
                      <a:pt x="56690" y="40213"/>
                      <a:pt x="54075" y="44685"/>
                    </a:cubicBezTo>
                    <a:cubicBezTo>
                      <a:pt x="51461" y="49156"/>
                      <a:pt x="47884" y="52631"/>
                      <a:pt x="43343" y="55107"/>
                    </a:cubicBezTo>
                    <a:cubicBezTo>
                      <a:pt x="38871" y="57515"/>
                      <a:pt x="33917" y="58719"/>
                      <a:pt x="28482" y="58719"/>
                    </a:cubicBezTo>
                    <a:close/>
                    <a:moveTo>
                      <a:pt x="28482" y="48503"/>
                    </a:moveTo>
                    <a:cubicBezTo>
                      <a:pt x="31510" y="48503"/>
                      <a:pt x="34330" y="47780"/>
                      <a:pt x="36945" y="46336"/>
                    </a:cubicBezTo>
                    <a:cubicBezTo>
                      <a:pt x="39628" y="44891"/>
                      <a:pt x="41795" y="42724"/>
                      <a:pt x="43446" y="39834"/>
                    </a:cubicBezTo>
                    <a:cubicBezTo>
                      <a:pt x="45097" y="36945"/>
                      <a:pt x="45923" y="33436"/>
                      <a:pt x="45923" y="29308"/>
                    </a:cubicBezTo>
                    <a:cubicBezTo>
                      <a:pt x="45923" y="25180"/>
                      <a:pt x="45132" y="21706"/>
                      <a:pt x="43549" y="18885"/>
                    </a:cubicBezTo>
                    <a:cubicBezTo>
                      <a:pt x="41967" y="15995"/>
                      <a:pt x="39868" y="13828"/>
                      <a:pt x="37254" y="12383"/>
                    </a:cubicBezTo>
                    <a:cubicBezTo>
                      <a:pt x="34640" y="10939"/>
                      <a:pt x="31819" y="10216"/>
                      <a:pt x="28792" y="10216"/>
                    </a:cubicBezTo>
                    <a:cubicBezTo>
                      <a:pt x="25765" y="10216"/>
                      <a:pt x="22944" y="10939"/>
                      <a:pt x="20330" y="12383"/>
                    </a:cubicBezTo>
                    <a:cubicBezTo>
                      <a:pt x="17784" y="13828"/>
                      <a:pt x="15755" y="15995"/>
                      <a:pt x="14241" y="18885"/>
                    </a:cubicBezTo>
                    <a:cubicBezTo>
                      <a:pt x="12728" y="21706"/>
                      <a:pt x="11971" y="25180"/>
                      <a:pt x="11971" y="29308"/>
                    </a:cubicBezTo>
                    <a:cubicBezTo>
                      <a:pt x="11971" y="35431"/>
                      <a:pt x="13519" y="40178"/>
                      <a:pt x="16615" y="43549"/>
                    </a:cubicBezTo>
                    <a:cubicBezTo>
                      <a:pt x="19779" y="46852"/>
                      <a:pt x="23736" y="48503"/>
                      <a:pt x="28482" y="48503"/>
                    </a:cubicBezTo>
                    <a:close/>
                  </a:path>
                </a:pathLst>
              </a:custGeom>
              <a:solidFill>
                <a:srgbClr val="2E0707"/>
              </a:solidFill>
              <a:ln w="3442"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36D57DE0-1F4E-8159-B6D7-85B77AF4B847}"/>
                  </a:ext>
                </a:extLst>
              </p:cNvPr>
              <p:cNvSpPr/>
              <p:nvPr/>
            </p:nvSpPr>
            <p:spPr>
              <a:xfrm>
                <a:off x="2106847" y="1864140"/>
                <a:ext cx="36016" cy="71722"/>
              </a:xfrm>
              <a:custGeom>
                <a:avLst/>
                <a:gdLst>
                  <a:gd name="connsiteX0" fmla="*/ 11765 w 36016"/>
                  <a:gd name="connsiteY0" fmla="*/ 62228 h 71722"/>
                  <a:gd name="connsiteX1" fmla="*/ 36016 w 36016"/>
                  <a:gd name="connsiteY1" fmla="*/ 62228 h 71722"/>
                  <a:gd name="connsiteX2" fmla="*/ 36016 w 36016"/>
                  <a:gd name="connsiteY2" fmla="*/ 71723 h 71722"/>
                  <a:gd name="connsiteX3" fmla="*/ 0 w 36016"/>
                  <a:gd name="connsiteY3" fmla="*/ 71723 h 71722"/>
                  <a:gd name="connsiteX4" fmla="*/ 0 w 36016"/>
                  <a:gd name="connsiteY4" fmla="*/ 0 h 71722"/>
                  <a:gd name="connsiteX5" fmla="*/ 11765 w 36016"/>
                  <a:gd name="connsiteY5" fmla="*/ 0 h 71722"/>
                  <a:gd name="connsiteX6" fmla="*/ 11765 w 36016"/>
                  <a:gd name="connsiteY6" fmla="*/ 62228 h 7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6" h="71722">
                    <a:moveTo>
                      <a:pt x="11765" y="62228"/>
                    </a:moveTo>
                    <a:lnTo>
                      <a:pt x="36016" y="62228"/>
                    </a:lnTo>
                    <a:lnTo>
                      <a:pt x="36016" y="71723"/>
                    </a:lnTo>
                    <a:lnTo>
                      <a:pt x="0" y="71723"/>
                    </a:lnTo>
                    <a:lnTo>
                      <a:pt x="0" y="0"/>
                    </a:lnTo>
                    <a:lnTo>
                      <a:pt x="11765" y="0"/>
                    </a:lnTo>
                    <a:lnTo>
                      <a:pt x="11765" y="62228"/>
                    </a:lnTo>
                    <a:close/>
                  </a:path>
                </a:pathLst>
              </a:custGeom>
              <a:solidFill>
                <a:srgbClr val="2E0707"/>
              </a:solidFill>
              <a:ln w="3442"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FCFBA5D-BC64-61B0-56EA-A813BDC07B45}"/>
                  </a:ext>
                </a:extLst>
              </p:cNvPr>
              <p:cNvSpPr/>
              <p:nvPr/>
            </p:nvSpPr>
            <p:spPr>
              <a:xfrm>
                <a:off x="2208634" y="1937334"/>
                <a:ext cx="55616" cy="24384"/>
              </a:xfrm>
              <a:custGeom>
                <a:avLst/>
                <a:gdLst>
                  <a:gd name="connsiteX0" fmla="*/ 38167 w 55616"/>
                  <a:gd name="connsiteY0" fmla="*/ 9096 h 24384"/>
                  <a:gd name="connsiteX1" fmla="*/ 44244 w 55616"/>
                  <a:gd name="connsiteY1" fmla="*/ 0 h 24384"/>
                  <a:gd name="connsiteX2" fmla="*/ 55616 w 55616"/>
                  <a:gd name="connsiteY2" fmla="*/ 3047 h 24384"/>
                  <a:gd name="connsiteX3" fmla="*/ 45334 w 55616"/>
                  <a:gd name="connsiteY3" fmla="*/ 18436 h 24384"/>
                  <a:gd name="connsiteX4" fmla="*/ 27808 w 55616"/>
                  <a:gd name="connsiteY4" fmla="*/ 24385 h 24384"/>
                  <a:gd name="connsiteX5" fmla="*/ 10282 w 55616"/>
                  <a:gd name="connsiteY5" fmla="*/ 18436 h 24384"/>
                  <a:gd name="connsiteX6" fmla="*/ 0 w 55616"/>
                  <a:gd name="connsiteY6" fmla="*/ 3047 h 24384"/>
                  <a:gd name="connsiteX7" fmla="*/ 11371 w 55616"/>
                  <a:gd name="connsiteY7" fmla="*/ 0 h 24384"/>
                  <a:gd name="connsiteX8" fmla="*/ 17449 w 55616"/>
                  <a:gd name="connsiteY8" fmla="*/ 9096 h 24384"/>
                  <a:gd name="connsiteX9" fmla="*/ 27808 w 55616"/>
                  <a:gd name="connsiteY9" fmla="*/ 12612 h 24384"/>
                  <a:gd name="connsiteX10" fmla="*/ 38167 w 55616"/>
                  <a:gd name="connsiteY10" fmla="*/ 9096 h 2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616" h="24384">
                    <a:moveTo>
                      <a:pt x="38167" y="9096"/>
                    </a:moveTo>
                    <a:cubicBezTo>
                      <a:pt x="41139" y="6815"/>
                      <a:pt x="43275" y="3618"/>
                      <a:pt x="44244" y="0"/>
                    </a:cubicBezTo>
                    <a:lnTo>
                      <a:pt x="55616" y="3047"/>
                    </a:lnTo>
                    <a:cubicBezTo>
                      <a:pt x="53976" y="9168"/>
                      <a:pt x="50362" y="14578"/>
                      <a:pt x="45334" y="18436"/>
                    </a:cubicBezTo>
                    <a:cubicBezTo>
                      <a:pt x="40306" y="22293"/>
                      <a:pt x="34146" y="24385"/>
                      <a:pt x="27808" y="24385"/>
                    </a:cubicBezTo>
                    <a:cubicBezTo>
                      <a:pt x="21470" y="24385"/>
                      <a:pt x="15310" y="22293"/>
                      <a:pt x="10282" y="18436"/>
                    </a:cubicBezTo>
                    <a:cubicBezTo>
                      <a:pt x="5254" y="14578"/>
                      <a:pt x="1640" y="9168"/>
                      <a:pt x="0" y="3047"/>
                    </a:cubicBezTo>
                    <a:lnTo>
                      <a:pt x="11371" y="0"/>
                    </a:lnTo>
                    <a:cubicBezTo>
                      <a:pt x="12341" y="3618"/>
                      <a:pt x="14477" y="6815"/>
                      <a:pt x="17449" y="9096"/>
                    </a:cubicBezTo>
                    <a:cubicBezTo>
                      <a:pt x="20421" y="11376"/>
                      <a:pt x="24062" y="12612"/>
                      <a:pt x="27808" y="12612"/>
                    </a:cubicBezTo>
                    <a:cubicBezTo>
                      <a:pt x="31554" y="12612"/>
                      <a:pt x="35195" y="11376"/>
                      <a:pt x="38167" y="9096"/>
                    </a:cubicBezTo>
                    <a:close/>
                  </a:path>
                </a:pathLst>
              </a:custGeom>
              <a:solidFill>
                <a:srgbClr val="2E0707"/>
              </a:solidFill>
              <a:ln w="3442" cap="flat">
                <a:noFill/>
                <a:prstDash val="solid"/>
                <a:miter/>
              </a:ln>
            </p:spPr>
            <p:txBody>
              <a:bodyPr rtlCol="0" anchor="ctr"/>
              <a:lstStyle/>
              <a:p>
                <a:endParaRPr lang="en-US"/>
              </a:p>
            </p:txBody>
          </p:sp>
        </p:grpSp>
      </p:grpSp>
      <p:sp>
        <p:nvSpPr>
          <p:cNvPr id="71" name="Rectangle 70">
            <a:extLst>
              <a:ext uri="{FF2B5EF4-FFF2-40B4-BE49-F238E27FC236}">
                <a16:creationId xmlns:a16="http://schemas.microsoft.com/office/drawing/2014/main" id="{A713D6B4-1093-CD34-D555-E19CF7D700E9}"/>
              </a:ext>
            </a:extLst>
          </p:cNvPr>
          <p:cNvSpPr/>
          <p:nvPr/>
        </p:nvSpPr>
        <p:spPr>
          <a:xfrm>
            <a:off x="520702" y="5519737"/>
            <a:ext cx="11258548" cy="5283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2"/>
                </a:solidFill>
              </a:rPr>
              <a:t>Total Deployed: ~$XX mm  |  Total Committed: ~$XX mm</a:t>
            </a:r>
          </a:p>
        </p:txBody>
      </p:sp>
      <p:sp>
        <p:nvSpPr>
          <p:cNvPr id="72" name="Rectangle 71">
            <a:extLst>
              <a:ext uri="{FF2B5EF4-FFF2-40B4-BE49-F238E27FC236}">
                <a16:creationId xmlns:a16="http://schemas.microsoft.com/office/drawing/2014/main" id="{A20B535E-28CC-4DA2-574A-7EFA720AE445}"/>
              </a:ext>
            </a:extLst>
          </p:cNvPr>
          <p:cNvSpPr/>
          <p:nvPr/>
        </p:nvSpPr>
        <p:spPr>
          <a:xfrm>
            <a:off x="7878812" y="1450211"/>
            <a:ext cx="1869282" cy="228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1200" b="1">
                <a:solidFill>
                  <a:schemeClr val="accent1"/>
                </a:solidFill>
                <a:ea typeface="Aptos" panose="020B0004020202020204" pitchFamily="34" charset="0"/>
                <a:cs typeface="Aptos" panose="020B0004020202020204" pitchFamily="34" charset="0"/>
              </a:rPr>
              <a:t>Insert Category</a:t>
            </a:r>
          </a:p>
        </p:txBody>
      </p:sp>
      <p:sp>
        <p:nvSpPr>
          <p:cNvPr id="73" name="Rectangle 72">
            <a:extLst>
              <a:ext uri="{FF2B5EF4-FFF2-40B4-BE49-F238E27FC236}">
                <a16:creationId xmlns:a16="http://schemas.microsoft.com/office/drawing/2014/main" id="{F338EA61-2B0D-8E85-435B-0E415704CB66}"/>
              </a:ext>
            </a:extLst>
          </p:cNvPr>
          <p:cNvSpPr/>
          <p:nvPr/>
        </p:nvSpPr>
        <p:spPr>
          <a:xfrm>
            <a:off x="9825951" y="1450210"/>
            <a:ext cx="1869282" cy="228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1200" b="1">
                <a:solidFill>
                  <a:schemeClr val="accent1"/>
                </a:solidFill>
                <a:ea typeface="Aptos" panose="020B0004020202020204" pitchFamily="34" charset="0"/>
                <a:cs typeface="Aptos" panose="020B0004020202020204" pitchFamily="34" charset="0"/>
              </a:rPr>
              <a:t>Insert Category</a:t>
            </a:r>
          </a:p>
        </p:txBody>
      </p:sp>
      <p:sp>
        <p:nvSpPr>
          <p:cNvPr id="3" name="Footer Placeholder 2">
            <a:extLst>
              <a:ext uri="{FF2B5EF4-FFF2-40B4-BE49-F238E27FC236}">
                <a16:creationId xmlns:a16="http://schemas.microsoft.com/office/drawing/2014/main" id="{A4EDD600-7E63-1B48-4F93-D0EDB6050104}"/>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18713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a:extLst>
              <a:ext uri="{FF2B5EF4-FFF2-40B4-BE49-F238E27FC236}">
                <a16:creationId xmlns:a16="http://schemas.microsoft.com/office/drawing/2014/main" id="{261A3EE8-6582-DC25-C09F-0AFE23ECEDD1}"/>
              </a:ext>
            </a:extLst>
          </p:cNvPr>
          <p:cNvSpPr>
            <a:spLocks noGrp="1"/>
          </p:cNvSpPr>
          <p:nvPr>
            <p:ph type="body" sz="quarter" idx="12"/>
          </p:nvPr>
        </p:nvSpPr>
        <p:spPr/>
        <p:txBody>
          <a:bodyPr/>
          <a:lstStyle/>
          <a:p>
            <a:r>
              <a:rPr lang="en-US" dirty="0"/>
              <a:t>One-liner explaining your fund’s specialization or thematic lens</a:t>
            </a:r>
          </a:p>
        </p:txBody>
      </p:sp>
      <p:sp>
        <p:nvSpPr>
          <p:cNvPr id="45" name="Title 44">
            <a:extLst>
              <a:ext uri="{FF2B5EF4-FFF2-40B4-BE49-F238E27FC236}">
                <a16:creationId xmlns:a16="http://schemas.microsoft.com/office/drawing/2014/main" id="{0266F1E2-98BF-D7A3-87F2-04DC36399697}"/>
              </a:ext>
            </a:extLst>
          </p:cNvPr>
          <p:cNvSpPr>
            <a:spLocks noGrp="1"/>
          </p:cNvSpPr>
          <p:nvPr>
            <p:ph type="ctrTitle"/>
          </p:nvPr>
        </p:nvSpPr>
        <p:spPr/>
        <p:txBody>
          <a:bodyPr/>
          <a:lstStyle/>
          <a:p>
            <a:r>
              <a:rPr lang="en-US"/>
              <a:t>Industry Focus or Focus area V1</a:t>
            </a:r>
            <a:endParaRPr lang="en-US" dirty="0"/>
          </a:p>
        </p:txBody>
      </p:sp>
      <p:sp>
        <p:nvSpPr>
          <p:cNvPr id="47" name="Text Placeholder 46">
            <a:extLst>
              <a:ext uri="{FF2B5EF4-FFF2-40B4-BE49-F238E27FC236}">
                <a16:creationId xmlns:a16="http://schemas.microsoft.com/office/drawing/2014/main" id="{4FFE0443-5E64-248C-1032-6CCB4F5EEF2C}"/>
              </a:ext>
            </a:extLst>
          </p:cNvPr>
          <p:cNvSpPr>
            <a:spLocks noGrp="1"/>
          </p:cNvSpPr>
          <p:nvPr>
            <p:ph type="body" sz="quarter" idx="23"/>
          </p:nvPr>
        </p:nvSpPr>
        <p:spPr/>
        <p:txBody>
          <a:bodyPr/>
          <a:lstStyle/>
          <a:p>
            <a:r>
              <a:rPr lang="en-US"/>
              <a:t>Focus area 1</a:t>
            </a:r>
            <a:endParaRPr lang="en-US" dirty="0"/>
          </a:p>
        </p:txBody>
      </p:sp>
      <p:sp>
        <p:nvSpPr>
          <p:cNvPr id="48" name="Text Placeholder 47">
            <a:extLst>
              <a:ext uri="{FF2B5EF4-FFF2-40B4-BE49-F238E27FC236}">
                <a16:creationId xmlns:a16="http://schemas.microsoft.com/office/drawing/2014/main" id="{4E6D9A91-812B-BC73-D51B-90D8F026AA2F}"/>
              </a:ext>
            </a:extLst>
          </p:cNvPr>
          <p:cNvSpPr>
            <a:spLocks noGrp="1"/>
          </p:cNvSpPr>
          <p:nvPr>
            <p:ph type="body" sz="quarter" idx="2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62626">
                    <a:lumMod val="85000"/>
                    <a:lumOff val="15000"/>
                  </a:srgbClr>
                </a:solidFill>
                <a:effectLst/>
                <a:uLnTx/>
                <a:uFillTx/>
                <a:latin typeface="Aptos"/>
                <a:ea typeface="+mn-ea"/>
                <a:cs typeface="+mn-cs"/>
              </a:rPr>
              <a:t>Use a sharp descriptor or focus within that vertical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dirty="0">
                <a:ln>
                  <a:noFill/>
                </a:ln>
                <a:solidFill>
                  <a:srgbClr val="262626">
                    <a:lumMod val="85000"/>
                    <a:lumOff val="15000"/>
                  </a:srgbClr>
                </a:solidFill>
                <a:effectLst/>
                <a:uLnTx/>
                <a:uFillTx/>
                <a:latin typeface="Aptos"/>
                <a:ea typeface="+mn-ea"/>
                <a:cs typeface="+mn-cs"/>
              </a:rPr>
              <a:t>What type of companies you target in this vertical and why this vertical is a focus</a:t>
            </a:r>
          </a:p>
        </p:txBody>
      </p:sp>
      <p:sp>
        <p:nvSpPr>
          <p:cNvPr id="49" name="Text Placeholder 48">
            <a:extLst>
              <a:ext uri="{FF2B5EF4-FFF2-40B4-BE49-F238E27FC236}">
                <a16:creationId xmlns:a16="http://schemas.microsoft.com/office/drawing/2014/main" id="{BBCF2B17-81EC-2BD4-0FBD-FAC196B8A001}"/>
              </a:ext>
            </a:extLst>
          </p:cNvPr>
          <p:cNvSpPr>
            <a:spLocks noGrp="1"/>
          </p:cNvSpPr>
          <p:nvPr>
            <p:ph type="body" sz="quarter" idx="25"/>
          </p:nvPr>
        </p:nvSpPr>
        <p:spPr/>
        <p:txBody>
          <a:bodyPr/>
          <a:lstStyle/>
          <a:p>
            <a:r>
              <a:rPr lang="en-US"/>
              <a:t>Focus area 3</a:t>
            </a:r>
            <a:endParaRPr lang="en-US" dirty="0"/>
          </a:p>
        </p:txBody>
      </p:sp>
      <p:sp>
        <p:nvSpPr>
          <p:cNvPr id="50" name="Text Placeholder 49">
            <a:extLst>
              <a:ext uri="{FF2B5EF4-FFF2-40B4-BE49-F238E27FC236}">
                <a16:creationId xmlns:a16="http://schemas.microsoft.com/office/drawing/2014/main" id="{6D7961E9-79F0-D861-67BC-E9D2F8A5100E}"/>
              </a:ext>
            </a:extLst>
          </p:cNvPr>
          <p:cNvSpPr>
            <a:spLocks noGrp="1"/>
          </p:cNvSpPr>
          <p:nvPr>
            <p:ph type="body" sz="quarter" idx="26"/>
          </p:nvPr>
        </p:nvSpPr>
        <p:spPr/>
        <p:txBody>
          <a:bodyPr/>
          <a:lstStyle/>
          <a:p>
            <a:endParaRPr lang="en-US" dirty="0"/>
          </a:p>
        </p:txBody>
      </p:sp>
      <p:sp>
        <p:nvSpPr>
          <p:cNvPr id="51" name="Text Placeholder 50">
            <a:extLst>
              <a:ext uri="{FF2B5EF4-FFF2-40B4-BE49-F238E27FC236}">
                <a16:creationId xmlns:a16="http://schemas.microsoft.com/office/drawing/2014/main" id="{58533A0F-23A0-FF33-DA1B-AAB2D06C527D}"/>
              </a:ext>
            </a:extLst>
          </p:cNvPr>
          <p:cNvSpPr>
            <a:spLocks noGrp="1"/>
          </p:cNvSpPr>
          <p:nvPr>
            <p:ph type="body" sz="quarter" idx="27"/>
          </p:nvPr>
        </p:nvSpPr>
        <p:spPr/>
        <p:txBody>
          <a:bodyPr/>
          <a:lstStyle/>
          <a:p>
            <a:r>
              <a:rPr lang="en-US"/>
              <a:t>Focus area 4</a:t>
            </a:r>
            <a:endParaRPr lang="en-US" dirty="0"/>
          </a:p>
        </p:txBody>
      </p:sp>
      <p:sp>
        <p:nvSpPr>
          <p:cNvPr id="52" name="Text Placeholder 51">
            <a:extLst>
              <a:ext uri="{FF2B5EF4-FFF2-40B4-BE49-F238E27FC236}">
                <a16:creationId xmlns:a16="http://schemas.microsoft.com/office/drawing/2014/main" id="{9AAD4888-D14B-52AB-F440-3A63FB06F7B2}"/>
              </a:ext>
            </a:extLst>
          </p:cNvPr>
          <p:cNvSpPr>
            <a:spLocks noGrp="1"/>
          </p:cNvSpPr>
          <p:nvPr>
            <p:ph type="body" sz="quarter" idx="28"/>
          </p:nvPr>
        </p:nvSpPr>
        <p:spPr/>
        <p:txBody>
          <a:bodyPr/>
          <a:lstStyle/>
          <a:p>
            <a:endParaRPr lang="en-US" dirty="0"/>
          </a:p>
        </p:txBody>
      </p:sp>
      <p:sp>
        <p:nvSpPr>
          <p:cNvPr id="53" name="Text Placeholder 52">
            <a:extLst>
              <a:ext uri="{FF2B5EF4-FFF2-40B4-BE49-F238E27FC236}">
                <a16:creationId xmlns:a16="http://schemas.microsoft.com/office/drawing/2014/main" id="{3DC0830E-81BE-0712-E678-1369AAF7DF99}"/>
              </a:ext>
            </a:extLst>
          </p:cNvPr>
          <p:cNvSpPr>
            <a:spLocks noGrp="1"/>
          </p:cNvSpPr>
          <p:nvPr>
            <p:ph type="body" sz="quarter" idx="29"/>
          </p:nvPr>
        </p:nvSpPr>
        <p:spPr/>
        <p:txBody>
          <a:bodyPr/>
          <a:lstStyle/>
          <a:p>
            <a:r>
              <a:rPr lang="en-US"/>
              <a:t>Focus area 2</a:t>
            </a:r>
            <a:endParaRPr lang="en-US" dirty="0"/>
          </a:p>
        </p:txBody>
      </p:sp>
      <p:sp>
        <p:nvSpPr>
          <p:cNvPr id="54" name="Text Placeholder 53">
            <a:extLst>
              <a:ext uri="{FF2B5EF4-FFF2-40B4-BE49-F238E27FC236}">
                <a16:creationId xmlns:a16="http://schemas.microsoft.com/office/drawing/2014/main" id="{A442EAEF-4AD7-10C3-B949-27768A15A18F}"/>
              </a:ext>
            </a:extLst>
          </p:cNvPr>
          <p:cNvSpPr>
            <a:spLocks noGrp="1"/>
          </p:cNvSpPr>
          <p:nvPr>
            <p:ph type="body" sz="quarter" idx="30"/>
          </p:nvPr>
        </p:nvSpPr>
        <p:spPr/>
        <p:txBody>
          <a:bodyPr/>
          <a:lstStyle/>
          <a:p>
            <a:endParaRPr lang="en-US" dirty="0"/>
          </a:p>
        </p:txBody>
      </p:sp>
      <p:grpSp>
        <p:nvGrpSpPr>
          <p:cNvPr id="33" name="Group 32">
            <a:extLst>
              <a:ext uri="{FF2B5EF4-FFF2-40B4-BE49-F238E27FC236}">
                <a16:creationId xmlns:a16="http://schemas.microsoft.com/office/drawing/2014/main" id="{8E01D8CC-6FC6-0984-7F2B-203F3F944D0C}"/>
              </a:ext>
            </a:extLst>
          </p:cNvPr>
          <p:cNvGrpSpPr/>
          <p:nvPr/>
        </p:nvGrpSpPr>
        <p:grpSpPr>
          <a:xfrm rot="16200000" flipH="1">
            <a:off x="1758494" y="2571752"/>
            <a:ext cx="2012571" cy="12700"/>
            <a:chOff x="557909" y="2615363"/>
            <a:chExt cx="2012571" cy="12700"/>
          </a:xfrm>
        </p:grpSpPr>
        <p:cxnSp>
          <p:nvCxnSpPr>
            <p:cNvPr id="34" name="Straight Connector 33">
              <a:extLst>
                <a:ext uri="{FF2B5EF4-FFF2-40B4-BE49-F238E27FC236}">
                  <a16:creationId xmlns:a16="http://schemas.microsoft.com/office/drawing/2014/main" id="{FAE59C98-F3F1-207A-EF07-42FB3D51EFFB}"/>
                </a:ext>
              </a:extLst>
            </p:cNvPr>
            <p:cNvCxnSpPr>
              <a:cxnSpLocks/>
            </p:cNvCxnSpPr>
            <p:nvPr/>
          </p:nvCxnSpPr>
          <p:spPr>
            <a:xfrm>
              <a:off x="558800" y="2615363"/>
              <a:ext cx="201168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29DCF7B-F1CE-0070-037B-F8F4E6F229A3}"/>
                </a:ext>
              </a:extLst>
            </p:cNvPr>
            <p:cNvCxnSpPr>
              <a:cxnSpLocks/>
            </p:cNvCxnSpPr>
            <p:nvPr/>
          </p:nvCxnSpPr>
          <p:spPr>
            <a:xfrm rot="16200000" flipH="1">
              <a:off x="672208" y="2513763"/>
              <a:ext cx="1" cy="22860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471D7D6C-9057-68E4-5B7D-B2CB5FECC41F}"/>
              </a:ext>
            </a:extLst>
          </p:cNvPr>
          <p:cNvGrpSpPr/>
          <p:nvPr/>
        </p:nvGrpSpPr>
        <p:grpSpPr>
          <a:xfrm rot="16200000" flipH="1">
            <a:off x="1758493" y="4941823"/>
            <a:ext cx="2012572" cy="12699"/>
            <a:chOff x="557908" y="2615363"/>
            <a:chExt cx="2012572" cy="12699"/>
          </a:xfrm>
        </p:grpSpPr>
        <p:cxnSp>
          <p:nvCxnSpPr>
            <p:cNvPr id="37" name="Straight Connector 36">
              <a:extLst>
                <a:ext uri="{FF2B5EF4-FFF2-40B4-BE49-F238E27FC236}">
                  <a16:creationId xmlns:a16="http://schemas.microsoft.com/office/drawing/2014/main" id="{FB767CD2-E93D-700C-4A4C-FA1FF505A9BD}"/>
                </a:ext>
              </a:extLst>
            </p:cNvPr>
            <p:cNvCxnSpPr>
              <a:cxnSpLocks/>
            </p:cNvCxnSpPr>
            <p:nvPr/>
          </p:nvCxnSpPr>
          <p:spPr>
            <a:xfrm>
              <a:off x="558800" y="2615363"/>
              <a:ext cx="201168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52583D1-83E2-33AF-13E5-58C50AD48F9F}"/>
                </a:ext>
              </a:extLst>
            </p:cNvPr>
            <p:cNvCxnSpPr/>
            <p:nvPr/>
          </p:nvCxnSpPr>
          <p:spPr>
            <a:xfrm>
              <a:off x="557908" y="2628062"/>
              <a:ext cx="22860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FA2B4A05-F595-55F2-F076-DD4F7377BDF7}"/>
              </a:ext>
            </a:extLst>
          </p:cNvPr>
          <p:cNvGrpSpPr/>
          <p:nvPr/>
        </p:nvGrpSpPr>
        <p:grpSpPr>
          <a:xfrm rot="16200000" flipH="1">
            <a:off x="7516284" y="2571752"/>
            <a:ext cx="2012571" cy="12700"/>
            <a:chOff x="557909" y="2615363"/>
            <a:chExt cx="2012571" cy="12700"/>
          </a:xfrm>
        </p:grpSpPr>
        <p:cxnSp>
          <p:nvCxnSpPr>
            <p:cNvPr id="40" name="Straight Connector 39">
              <a:extLst>
                <a:ext uri="{FF2B5EF4-FFF2-40B4-BE49-F238E27FC236}">
                  <a16:creationId xmlns:a16="http://schemas.microsoft.com/office/drawing/2014/main" id="{1D27468D-F978-AED8-266A-24ABF19A9A5E}"/>
                </a:ext>
              </a:extLst>
            </p:cNvPr>
            <p:cNvCxnSpPr>
              <a:cxnSpLocks/>
            </p:cNvCxnSpPr>
            <p:nvPr/>
          </p:nvCxnSpPr>
          <p:spPr>
            <a:xfrm>
              <a:off x="558800" y="2615363"/>
              <a:ext cx="201168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7A5BB01-C8FA-CA49-DFBB-5F07D8DC81FA}"/>
                </a:ext>
              </a:extLst>
            </p:cNvPr>
            <p:cNvCxnSpPr/>
            <p:nvPr/>
          </p:nvCxnSpPr>
          <p:spPr>
            <a:xfrm>
              <a:off x="557909" y="2628063"/>
              <a:ext cx="22860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42" name="Group 41">
            <a:extLst>
              <a:ext uri="{FF2B5EF4-FFF2-40B4-BE49-F238E27FC236}">
                <a16:creationId xmlns:a16="http://schemas.microsoft.com/office/drawing/2014/main" id="{FDBA029D-1BC4-BA48-A73B-7F8B5860A945}"/>
              </a:ext>
            </a:extLst>
          </p:cNvPr>
          <p:cNvGrpSpPr/>
          <p:nvPr/>
        </p:nvGrpSpPr>
        <p:grpSpPr>
          <a:xfrm rot="16200000" flipH="1">
            <a:off x="7516283" y="4941822"/>
            <a:ext cx="2012572" cy="12700"/>
            <a:chOff x="557908" y="2615363"/>
            <a:chExt cx="2012572" cy="12700"/>
          </a:xfrm>
        </p:grpSpPr>
        <p:cxnSp>
          <p:nvCxnSpPr>
            <p:cNvPr id="43" name="Straight Connector 42">
              <a:extLst>
                <a:ext uri="{FF2B5EF4-FFF2-40B4-BE49-F238E27FC236}">
                  <a16:creationId xmlns:a16="http://schemas.microsoft.com/office/drawing/2014/main" id="{43C407AE-B13E-971C-67E8-43379E4765F2}"/>
                </a:ext>
              </a:extLst>
            </p:cNvPr>
            <p:cNvCxnSpPr>
              <a:cxnSpLocks/>
            </p:cNvCxnSpPr>
            <p:nvPr/>
          </p:nvCxnSpPr>
          <p:spPr>
            <a:xfrm>
              <a:off x="558800" y="2615363"/>
              <a:ext cx="2011680"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04865DD-D81D-9D0B-B3AD-023DF3242E08}"/>
                </a:ext>
              </a:extLst>
            </p:cNvPr>
            <p:cNvCxnSpPr/>
            <p:nvPr/>
          </p:nvCxnSpPr>
          <p:spPr>
            <a:xfrm>
              <a:off x="557908" y="2628063"/>
              <a:ext cx="22860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2" name="Picture Placeholder 1">
            <a:extLst>
              <a:ext uri="{FF2B5EF4-FFF2-40B4-BE49-F238E27FC236}">
                <a16:creationId xmlns:a16="http://schemas.microsoft.com/office/drawing/2014/main" id="{C41B988E-1EE6-6CA1-B65F-E0452F91DAB2}"/>
              </a:ext>
            </a:extLst>
          </p:cNvPr>
          <p:cNvPicPr>
            <a:picLocks noGrp="1" noChangeAspect="1"/>
          </p:cNvPicPr>
          <p:nvPr>
            <p:ph type="pic" sz="quarter" idx="31"/>
          </p:nvPr>
        </p:nvPicPr>
        <p:blipFill rotWithShape="1">
          <a:blip r:embed="rId3" cstate="screen">
            <a:extLst>
              <a:ext uri="{28A0092B-C50C-407E-A947-70E740481C1C}">
                <a14:useLocalDpi xmlns:a14="http://schemas.microsoft.com/office/drawing/2010/main"/>
              </a:ext>
            </a:extLst>
          </a:blip>
          <a:srcRect l="8372" t="8347" r="25"/>
          <a:stretch>
            <a:fillRect/>
          </a:stretch>
        </p:blipFill>
        <p:spPr>
          <a:xfrm>
            <a:off x="508000" y="1573213"/>
            <a:ext cx="2084388" cy="2022475"/>
          </a:xfrm>
          <a:prstGeom prst="rect">
            <a:avLst/>
          </a:prstGeom>
        </p:spPr>
      </p:pic>
      <p:pic>
        <p:nvPicPr>
          <p:cNvPr id="3" name="Picture Placeholder 2">
            <a:extLst>
              <a:ext uri="{FF2B5EF4-FFF2-40B4-BE49-F238E27FC236}">
                <a16:creationId xmlns:a16="http://schemas.microsoft.com/office/drawing/2014/main" id="{51E8A976-B4C9-3E93-D975-3918C19D9827}"/>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l="7399" t="7410" b="11"/>
          <a:stretch>
            <a:fillRect/>
          </a:stretch>
        </p:blipFill>
        <p:spPr>
          <a:xfrm>
            <a:off x="6275388" y="1573213"/>
            <a:ext cx="2085975" cy="2022475"/>
          </a:xfrm>
          <a:prstGeom prst="rect">
            <a:avLst/>
          </a:prstGeom>
        </p:spPr>
      </p:pic>
      <p:pic>
        <p:nvPicPr>
          <p:cNvPr id="5" name="Picture Placeholder 4">
            <a:extLst>
              <a:ext uri="{FF2B5EF4-FFF2-40B4-BE49-F238E27FC236}">
                <a16:creationId xmlns:a16="http://schemas.microsoft.com/office/drawing/2014/main" id="{39507C64-8EF8-291F-97C3-E0FBAF7A7EA5}"/>
              </a:ext>
            </a:extLst>
          </p:cNvPr>
          <p:cNvPicPr>
            <a:picLocks noGrp="1" noChangeAspect="1"/>
          </p:cNvPicPr>
          <p:nvPr>
            <p:ph type="pic" sz="quarter" idx="32"/>
          </p:nvPr>
        </p:nvPicPr>
        <p:blipFill rotWithShape="1">
          <a:blip r:embed="rId3" cstate="screen">
            <a:extLst>
              <a:ext uri="{28A0092B-C50C-407E-A947-70E740481C1C}">
                <a14:useLocalDpi xmlns:a14="http://schemas.microsoft.com/office/drawing/2010/main"/>
              </a:ext>
            </a:extLst>
          </a:blip>
          <a:srcRect l="10404" t="10414" b="11"/>
          <a:stretch>
            <a:fillRect/>
          </a:stretch>
        </p:blipFill>
        <p:spPr>
          <a:xfrm>
            <a:off x="508000" y="3968750"/>
            <a:ext cx="2084388" cy="2020888"/>
          </a:xfrm>
          <a:prstGeom prst="rect">
            <a:avLst/>
          </a:prstGeom>
        </p:spPr>
      </p:pic>
      <p:pic>
        <p:nvPicPr>
          <p:cNvPr id="6" name="Picture Placeholder 5">
            <a:extLst>
              <a:ext uri="{FF2B5EF4-FFF2-40B4-BE49-F238E27FC236}">
                <a16:creationId xmlns:a16="http://schemas.microsoft.com/office/drawing/2014/main" id="{9A5E3F0D-EFE3-E511-21E8-48F27B2376FE}"/>
              </a:ext>
            </a:extLst>
          </p:cNvPr>
          <p:cNvPicPr>
            <a:picLocks noGrp="1" noChangeAspect="1"/>
          </p:cNvPicPr>
          <p:nvPr>
            <p:ph type="pic" sz="quarter" idx="34"/>
          </p:nvPr>
        </p:nvPicPr>
        <p:blipFill rotWithShape="1">
          <a:blip r:embed="rId3" cstate="screen">
            <a:extLst>
              <a:ext uri="{28A0092B-C50C-407E-A947-70E740481C1C}">
                <a14:useLocalDpi xmlns:a14="http://schemas.microsoft.com/office/drawing/2010/main"/>
              </a:ext>
            </a:extLst>
          </a:blip>
          <a:srcRect l="9345" t="9391" b="45"/>
          <a:stretch>
            <a:fillRect/>
          </a:stretch>
        </p:blipFill>
        <p:spPr>
          <a:xfrm>
            <a:off x="6275388" y="3968750"/>
            <a:ext cx="2085975" cy="2020888"/>
          </a:xfrm>
          <a:prstGeom prst="rect">
            <a:avLst/>
          </a:prstGeom>
        </p:spPr>
      </p:pic>
      <p:sp>
        <p:nvSpPr>
          <p:cNvPr id="4" name="Footer Placeholder 3">
            <a:extLst>
              <a:ext uri="{FF2B5EF4-FFF2-40B4-BE49-F238E27FC236}">
                <a16:creationId xmlns:a16="http://schemas.microsoft.com/office/drawing/2014/main" id="{C56F8CCB-99C2-A077-390B-CB84BFC29EAE}"/>
              </a:ext>
            </a:extLst>
          </p:cNvPr>
          <p:cNvSpPr>
            <a:spLocks noGrp="1"/>
          </p:cNvSpPr>
          <p:nvPr>
            <p:ph type="ftr" sz="quarter" idx="35"/>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78610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A9CD555F-621B-526B-5672-0322B279736E}"/>
              </a:ext>
            </a:extLst>
          </p:cNvPr>
          <p:cNvSpPr>
            <a:spLocks noGrp="1"/>
          </p:cNvSpPr>
          <p:nvPr>
            <p:ph type="ctrTitle"/>
          </p:nvPr>
        </p:nvSpPr>
        <p:spPr/>
        <p:txBody>
          <a:bodyPr/>
          <a:lstStyle/>
          <a:p>
            <a:r>
              <a:rPr lang="en-US" dirty="0"/>
              <a:t>Industry Focus or Focus area V2</a:t>
            </a:r>
          </a:p>
        </p:txBody>
      </p:sp>
      <p:sp>
        <p:nvSpPr>
          <p:cNvPr id="17" name="Text Placeholder 16">
            <a:extLst>
              <a:ext uri="{FF2B5EF4-FFF2-40B4-BE49-F238E27FC236}">
                <a16:creationId xmlns:a16="http://schemas.microsoft.com/office/drawing/2014/main" id="{2C1BE71A-A08E-84FB-F96D-8AF0A977EADC}"/>
              </a:ext>
            </a:extLst>
          </p:cNvPr>
          <p:cNvSpPr>
            <a:spLocks noGrp="1"/>
          </p:cNvSpPr>
          <p:nvPr>
            <p:ph type="body" sz="quarter" idx="12"/>
          </p:nvPr>
        </p:nvSpPr>
        <p:spPr/>
        <p:txBody>
          <a:bodyPr/>
          <a:lstStyle/>
          <a:p>
            <a:r>
              <a:rPr lang="en-US" dirty="0"/>
              <a:t>One-liner explaining your fund’s specialization or thematic lens</a:t>
            </a:r>
          </a:p>
        </p:txBody>
      </p:sp>
      <p:grpSp>
        <p:nvGrpSpPr>
          <p:cNvPr id="18" name="Group 17">
            <a:extLst>
              <a:ext uri="{FF2B5EF4-FFF2-40B4-BE49-F238E27FC236}">
                <a16:creationId xmlns:a16="http://schemas.microsoft.com/office/drawing/2014/main" id="{A7C45F4E-86CC-DE08-E762-47E4CA971446}"/>
              </a:ext>
            </a:extLst>
          </p:cNvPr>
          <p:cNvGrpSpPr/>
          <p:nvPr/>
        </p:nvGrpSpPr>
        <p:grpSpPr>
          <a:xfrm rot="5400000">
            <a:off x="-343619" y="2531262"/>
            <a:ext cx="1783307" cy="12169"/>
            <a:chOff x="558801" y="2610864"/>
            <a:chExt cx="2110856" cy="4499"/>
          </a:xfrm>
        </p:grpSpPr>
        <p:cxnSp>
          <p:nvCxnSpPr>
            <p:cNvPr id="19" name="Straight Connector 18">
              <a:extLst>
                <a:ext uri="{FF2B5EF4-FFF2-40B4-BE49-F238E27FC236}">
                  <a16:creationId xmlns:a16="http://schemas.microsoft.com/office/drawing/2014/main" id="{F3AECB48-D422-FA5F-83C2-BFAB730169E2}"/>
                </a:ext>
              </a:extLst>
            </p:cNvPr>
            <p:cNvCxnSpPr>
              <a:cxnSpLocks/>
            </p:cNvCxnSpPr>
            <p:nvPr/>
          </p:nvCxnSpPr>
          <p:spPr>
            <a:xfrm rot="16200000">
              <a:off x="1614229" y="1559935"/>
              <a:ext cx="0" cy="21108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1409E6A-D0FC-76BE-AABA-9E1F9ED5A782}"/>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21" name="Graphic 20">
            <a:extLst>
              <a:ext uri="{FF2B5EF4-FFF2-40B4-BE49-F238E27FC236}">
                <a16:creationId xmlns:a16="http://schemas.microsoft.com/office/drawing/2014/main" id="{FFA7A15D-E067-2B85-90F3-9B7C1E0F78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6682" y="1599215"/>
            <a:ext cx="404027" cy="404027"/>
          </a:xfrm>
          <a:prstGeom prst="rect">
            <a:avLst/>
          </a:prstGeom>
        </p:spPr>
      </p:pic>
      <p:sp>
        <p:nvSpPr>
          <p:cNvPr id="22" name="TextBox 21">
            <a:extLst>
              <a:ext uri="{FF2B5EF4-FFF2-40B4-BE49-F238E27FC236}">
                <a16:creationId xmlns:a16="http://schemas.microsoft.com/office/drawing/2014/main" id="{88D6E58F-7A32-CBD4-B5B9-2FFC8810D669}"/>
              </a:ext>
            </a:extLst>
          </p:cNvPr>
          <p:cNvSpPr txBox="1"/>
          <p:nvPr/>
        </p:nvSpPr>
        <p:spPr>
          <a:xfrm>
            <a:off x="676682" y="2257405"/>
            <a:ext cx="2496587"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1</a:t>
            </a:r>
          </a:p>
          <a:p>
            <a:pPr>
              <a:spcBef>
                <a:spcPts val="600"/>
              </a:spcBef>
            </a:pPr>
            <a:r>
              <a:rPr lang="en-US" sz="1400" dirty="0">
                <a:solidFill>
                  <a:schemeClr val="tx1">
                    <a:lumMod val="85000"/>
                    <a:lumOff val="15000"/>
                  </a:schemeClr>
                </a:solidFill>
              </a:rPr>
              <a:t>What type of companies you target in this vertical and why this vertical is a focus</a:t>
            </a:r>
          </a:p>
        </p:txBody>
      </p:sp>
      <p:sp>
        <p:nvSpPr>
          <p:cNvPr id="23" name="TextBox 22">
            <a:extLst>
              <a:ext uri="{FF2B5EF4-FFF2-40B4-BE49-F238E27FC236}">
                <a16:creationId xmlns:a16="http://schemas.microsoft.com/office/drawing/2014/main" id="{74BED93D-E156-B5E3-DD4B-E89A9960A44E}"/>
              </a:ext>
            </a:extLst>
          </p:cNvPr>
          <p:cNvSpPr txBox="1"/>
          <p:nvPr/>
        </p:nvSpPr>
        <p:spPr>
          <a:xfrm>
            <a:off x="8010746" y="2257405"/>
            <a:ext cx="3287873"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3</a:t>
            </a:r>
          </a:p>
          <a:p>
            <a:pPr>
              <a:spcBef>
                <a:spcPts val="600"/>
              </a:spcBef>
            </a:pPr>
            <a:r>
              <a:rPr lang="en-US" sz="1400" dirty="0">
                <a:solidFill>
                  <a:schemeClr val="tx1">
                    <a:lumMod val="85000"/>
                    <a:lumOff val="15000"/>
                  </a:schemeClr>
                </a:solidFill>
              </a:rPr>
              <a:t>What type of companies you </a:t>
            </a:r>
            <a:br>
              <a:rPr lang="en-US" sz="1400" dirty="0">
                <a:solidFill>
                  <a:schemeClr val="tx1">
                    <a:lumMod val="85000"/>
                    <a:lumOff val="15000"/>
                  </a:schemeClr>
                </a:solidFill>
              </a:rPr>
            </a:br>
            <a:r>
              <a:rPr lang="en-US" sz="1400" dirty="0">
                <a:solidFill>
                  <a:schemeClr val="tx1">
                    <a:lumMod val="85000"/>
                    <a:lumOff val="15000"/>
                  </a:schemeClr>
                </a:solidFill>
              </a:rPr>
              <a:t>target in this vertical and why </a:t>
            </a:r>
            <a:br>
              <a:rPr lang="en-US" sz="1400" dirty="0">
                <a:solidFill>
                  <a:schemeClr val="tx1">
                    <a:lumMod val="85000"/>
                    <a:lumOff val="15000"/>
                  </a:schemeClr>
                </a:solidFill>
              </a:rPr>
            </a:br>
            <a:r>
              <a:rPr lang="en-US" sz="1400" dirty="0">
                <a:solidFill>
                  <a:schemeClr val="tx1">
                    <a:lumMod val="85000"/>
                    <a:lumOff val="15000"/>
                  </a:schemeClr>
                </a:solidFill>
              </a:rPr>
              <a:t>this vertical is a focus</a:t>
            </a:r>
          </a:p>
        </p:txBody>
      </p:sp>
      <p:grpSp>
        <p:nvGrpSpPr>
          <p:cNvPr id="24" name="Group 23">
            <a:extLst>
              <a:ext uri="{FF2B5EF4-FFF2-40B4-BE49-F238E27FC236}">
                <a16:creationId xmlns:a16="http://schemas.microsoft.com/office/drawing/2014/main" id="{7A7DE229-FDAB-51E9-2F1A-3AD4AEE15FDB}"/>
              </a:ext>
            </a:extLst>
          </p:cNvPr>
          <p:cNvGrpSpPr/>
          <p:nvPr/>
        </p:nvGrpSpPr>
        <p:grpSpPr>
          <a:xfrm rot="5400000">
            <a:off x="3180559" y="2531148"/>
            <a:ext cx="1783080" cy="12169"/>
            <a:chOff x="558801" y="2610864"/>
            <a:chExt cx="2110588" cy="4499"/>
          </a:xfrm>
        </p:grpSpPr>
        <p:cxnSp>
          <p:nvCxnSpPr>
            <p:cNvPr id="25" name="Straight Connector 24">
              <a:extLst>
                <a:ext uri="{FF2B5EF4-FFF2-40B4-BE49-F238E27FC236}">
                  <a16:creationId xmlns:a16="http://schemas.microsoft.com/office/drawing/2014/main" id="{B7E868C8-8C2F-28A8-5C5D-403A1E82B10F}"/>
                </a:ext>
              </a:extLst>
            </p:cNvPr>
            <p:cNvCxnSpPr>
              <a:cxnSpLocks/>
            </p:cNvCxnSpPr>
            <p:nvPr/>
          </p:nvCxnSpPr>
          <p:spPr>
            <a:xfrm rot="16200000">
              <a:off x="1614095" y="1560069"/>
              <a:ext cx="0" cy="2110588"/>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2B62181-D150-1B0B-C541-1842969A8981}"/>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27" name="Graphic 26">
            <a:extLst>
              <a:ext uri="{FF2B5EF4-FFF2-40B4-BE49-F238E27FC236}">
                <a16:creationId xmlns:a16="http://schemas.microsoft.com/office/drawing/2014/main" id="{D71F1849-B6D6-331E-2F6A-A62DD6AEDF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00746" y="1599215"/>
            <a:ext cx="404027" cy="404027"/>
          </a:xfrm>
          <a:prstGeom prst="rect">
            <a:avLst/>
          </a:prstGeom>
        </p:spPr>
      </p:pic>
      <p:sp>
        <p:nvSpPr>
          <p:cNvPr id="28" name="TextBox 27">
            <a:extLst>
              <a:ext uri="{FF2B5EF4-FFF2-40B4-BE49-F238E27FC236}">
                <a16:creationId xmlns:a16="http://schemas.microsoft.com/office/drawing/2014/main" id="{151A0125-A937-6B21-9230-23D57D76A5AF}"/>
              </a:ext>
            </a:extLst>
          </p:cNvPr>
          <p:cNvSpPr txBox="1"/>
          <p:nvPr/>
        </p:nvSpPr>
        <p:spPr>
          <a:xfrm>
            <a:off x="4200746" y="2257405"/>
            <a:ext cx="3540534"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2</a:t>
            </a:r>
          </a:p>
          <a:p>
            <a:pPr>
              <a:spcBef>
                <a:spcPts val="600"/>
              </a:spcBef>
            </a:pPr>
            <a:r>
              <a:rPr lang="en-US" sz="1400" dirty="0">
                <a:solidFill>
                  <a:schemeClr val="tx1">
                    <a:lumMod val="85000"/>
                    <a:lumOff val="15000"/>
                  </a:schemeClr>
                </a:solidFill>
              </a:rPr>
              <a:t>What type of companies you </a:t>
            </a:r>
            <a:br>
              <a:rPr lang="en-US" sz="1400" dirty="0">
                <a:solidFill>
                  <a:schemeClr val="tx1">
                    <a:lumMod val="85000"/>
                    <a:lumOff val="15000"/>
                  </a:schemeClr>
                </a:solidFill>
              </a:rPr>
            </a:br>
            <a:r>
              <a:rPr lang="en-US" sz="1400" dirty="0">
                <a:solidFill>
                  <a:schemeClr val="tx1">
                    <a:lumMod val="85000"/>
                    <a:lumOff val="15000"/>
                  </a:schemeClr>
                </a:solidFill>
              </a:rPr>
              <a:t>target in this vertical and why </a:t>
            </a:r>
            <a:br>
              <a:rPr lang="en-US" sz="1400" dirty="0">
                <a:solidFill>
                  <a:schemeClr val="tx1">
                    <a:lumMod val="85000"/>
                    <a:lumOff val="15000"/>
                  </a:schemeClr>
                </a:solidFill>
              </a:rPr>
            </a:br>
            <a:r>
              <a:rPr lang="en-US" sz="1400" dirty="0">
                <a:solidFill>
                  <a:schemeClr val="tx1">
                    <a:lumMod val="85000"/>
                    <a:lumOff val="15000"/>
                  </a:schemeClr>
                </a:solidFill>
              </a:rPr>
              <a:t>this vertical is a focus</a:t>
            </a:r>
          </a:p>
        </p:txBody>
      </p:sp>
      <p:grpSp>
        <p:nvGrpSpPr>
          <p:cNvPr id="29" name="Group 28">
            <a:extLst>
              <a:ext uri="{FF2B5EF4-FFF2-40B4-BE49-F238E27FC236}">
                <a16:creationId xmlns:a16="http://schemas.microsoft.com/office/drawing/2014/main" id="{DB30D0E9-4DDC-9D05-DAD6-6E24EABDA734}"/>
              </a:ext>
            </a:extLst>
          </p:cNvPr>
          <p:cNvGrpSpPr/>
          <p:nvPr/>
        </p:nvGrpSpPr>
        <p:grpSpPr>
          <a:xfrm rot="5400000">
            <a:off x="6990559" y="2531148"/>
            <a:ext cx="1783080" cy="12169"/>
            <a:chOff x="558801" y="2610864"/>
            <a:chExt cx="2110588" cy="4499"/>
          </a:xfrm>
        </p:grpSpPr>
        <p:cxnSp>
          <p:nvCxnSpPr>
            <p:cNvPr id="30" name="Straight Connector 29">
              <a:extLst>
                <a:ext uri="{FF2B5EF4-FFF2-40B4-BE49-F238E27FC236}">
                  <a16:creationId xmlns:a16="http://schemas.microsoft.com/office/drawing/2014/main" id="{B5CCAC22-FB58-9FC9-E1A9-9DD81394F5AA}"/>
                </a:ext>
              </a:extLst>
            </p:cNvPr>
            <p:cNvCxnSpPr>
              <a:cxnSpLocks/>
            </p:cNvCxnSpPr>
            <p:nvPr/>
          </p:nvCxnSpPr>
          <p:spPr>
            <a:xfrm rot="16200000">
              <a:off x="1614095" y="1560069"/>
              <a:ext cx="0" cy="2110588"/>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04B10E61-5D20-B6F9-5C28-E8A61B51684C}"/>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32" name="Graphic 31">
            <a:extLst>
              <a:ext uri="{FF2B5EF4-FFF2-40B4-BE49-F238E27FC236}">
                <a16:creationId xmlns:a16="http://schemas.microsoft.com/office/drawing/2014/main" id="{20D23CA5-F81C-1009-FA23-D986B9708A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0746" y="1599215"/>
            <a:ext cx="404027" cy="404027"/>
          </a:xfrm>
          <a:prstGeom prst="rect">
            <a:avLst/>
          </a:prstGeom>
        </p:spPr>
      </p:pic>
      <p:grpSp>
        <p:nvGrpSpPr>
          <p:cNvPr id="33" name="Group 32">
            <a:extLst>
              <a:ext uri="{FF2B5EF4-FFF2-40B4-BE49-F238E27FC236}">
                <a16:creationId xmlns:a16="http://schemas.microsoft.com/office/drawing/2014/main" id="{CCBE820B-BC0B-78B0-728E-5BC9290887F1}"/>
              </a:ext>
            </a:extLst>
          </p:cNvPr>
          <p:cNvGrpSpPr/>
          <p:nvPr/>
        </p:nvGrpSpPr>
        <p:grpSpPr>
          <a:xfrm rot="5400000">
            <a:off x="-343619" y="4976226"/>
            <a:ext cx="1783307" cy="12169"/>
            <a:chOff x="558801" y="2610864"/>
            <a:chExt cx="2110856" cy="4499"/>
          </a:xfrm>
        </p:grpSpPr>
        <p:cxnSp>
          <p:nvCxnSpPr>
            <p:cNvPr id="34" name="Straight Connector 33">
              <a:extLst>
                <a:ext uri="{FF2B5EF4-FFF2-40B4-BE49-F238E27FC236}">
                  <a16:creationId xmlns:a16="http://schemas.microsoft.com/office/drawing/2014/main" id="{439DA152-21E4-A8B3-1E6C-F198DE2ACA31}"/>
                </a:ext>
              </a:extLst>
            </p:cNvPr>
            <p:cNvCxnSpPr>
              <a:cxnSpLocks/>
            </p:cNvCxnSpPr>
            <p:nvPr/>
          </p:nvCxnSpPr>
          <p:spPr>
            <a:xfrm rot="16200000">
              <a:off x="1614229" y="1559935"/>
              <a:ext cx="0" cy="211085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A3E8188-D279-27DA-B5B1-E24ED375132A}"/>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36" name="Graphic 35">
            <a:extLst>
              <a:ext uri="{FF2B5EF4-FFF2-40B4-BE49-F238E27FC236}">
                <a16:creationId xmlns:a16="http://schemas.microsoft.com/office/drawing/2014/main" id="{36B8DFAD-CDD3-ED47-95AC-0D8F7CE696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6682" y="4044179"/>
            <a:ext cx="404027" cy="404027"/>
          </a:xfrm>
          <a:prstGeom prst="rect">
            <a:avLst/>
          </a:prstGeom>
        </p:spPr>
      </p:pic>
      <p:sp>
        <p:nvSpPr>
          <p:cNvPr id="37" name="TextBox 36">
            <a:extLst>
              <a:ext uri="{FF2B5EF4-FFF2-40B4-BE49-F238E27FC236}">
                <a16:creationId xmlns:a16="http://schemas.microsoft.com/office/drawing/2014/main" id="{1F284BE5-A626-8FE8-69A1-225B2DB23C8E}"/>
              </a:ext>
            </a:extLst>
          </p:cNvPr>
          <p:cNvSpPr txBox="1"/>
          <p:nvPr/>
        </p:nvSpPr>
        <p:spPr>
          <a:xfrm>
            <a:off x="676682" y="4702369"/>
            <a:ext cx="2850572"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4</a:t>
            </a:r>
          </a:p>
          <a:p>
            <a:pPr>
              <a:spcBef>
                <a:spcPts val="600"/>
              </a:spcBef>
            </a:pPr>
            <a:r>
              <a:rPr lang="en-US" sz="1400" dirty="0">
                <a:solidFill>
                  <a:schemeClr val="tx1">
                    <a:lumMod val="85000"/>
                    <a:lumOff val="15000"/>
                  </a:schemeClr>
                </a:solidFill>
              </a:rPr>
              <a:t>What type of companies you </a:t>
            </a:r>
            <a:br>
              <a:rPr lang="en-US" sz="1400" dirty="0">
                <a:solidFill>
                  <a:schemeClr val="tx1">
                    <a:lumMod val="85000"/>
                    <a:lumOff val="15000"/>
                  </a:schemeClr>
                </a:solidFill>
              </a:rPr>
            </a:br>
            <a:r>
              <a:rPr lang="en-US" sz="1400" dirty="0">
                <a:solidFill>
                  <a:schemeClr val="tx1">
                    <a:lumMod val="85000"/>
                    <a:lumOff val="15000"/>
                  </a:schemeClr>
                </a:solidFill>
              </a:rPr>
              <a:t>target in this vertical and why </a:t>
            </a:r>
            <a:br>
              <a:rPr lang="en-US" sz="1400" dirty="0">
                <a:solidFill>
                  <a:schemeClr val="tx1">
                    <a:lumMod val="85000"/>
                    <a:lumOff val="15000"/>
                  </a:schemeClr>
                </a:solidFill>
              </a:rPr>
            </a:br>
            <a:r>
              <a:rPr lang="en-US" sz="1400" dirty="0">
                <a:solidFill>
                  <a:schemeClr val="tx1">
                    <a:lumMod val="85000"/>
                    <a:lumOff val="15000"/>
                  </a:schemeClr>
                </a:solidFill>
              </a:rPr>
              <a:t>this vertical is a focus</a:t>
            </a:r>
          </a:p>
        </p:txBody>
      </p:sp>
      <p:sp>
        <p:nvSpPr>
          <p:cNvPr id="38" name="TextBox 37">
            <a:extLst>
              <a:ext uri="{FF2B5EF4-FFF2-40B4-BE49-F238E27FC236}">
                <a16:creationId xmlns:a16="http://schemas.microsoft.com/office/drawing/2014/main" id="{BCF3BF19-C8C0-7942-6018-2F0E762F09CB}"/>
              </a:ext>
            </a:extLst>
          </p:cNvPr>
          <p:cNvSpPr txBox="1"/>
          <p:nvPr/>
        </p:nvSpPr>
        <p:spPr>
          <a:xfrm>
            <a:off x="8010746" y="4702369"/>
            <a:ext cx="3287873"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6</a:t>
            </a:r>
          </a:p>
          <a:p>
            <a:pPr>
              <a:spcBef>
                <a:spcPts val="600"/>
              </a:spcBef>
            </a:pPr>
            <a:r>
              <a:rPr lang="en-US" sz="1400" dirty="0">
                <a:solidFill>
                  <a:schemeClr val="tx1">
                    <a:lumMod val="85000"/>
                    <a:lumOff val="15000"/>
                  </a:schemeClr>
                </a:solidFill>
              </a:rPr>
              <a:t>What type of companies you </a:t>
            </a:r>
            <a:br>
              <a:rPr lang="en-US" sz="1400" dirty="0">
                <a:solidFill>
                  <a:schemeClr val="tx1">
                    <a:lumMod val="85000"/>
                    <a:lumOff val="15000"/>
                  </a:schemeClr>
                </a:solidFill>
              </a:rPr>
            </a:br>
            <a:r>
              <a:rPr lang="en-US" sz="1400" dirty="0">
                <a:solidFill>
                  <a:schemeClr val="tx1">
                    <a:lumMod val="85000"/>
                    <a:lumOff val="15000"/>
                  </a:schemeClr>
                </a:solidFill>
              </a:rPr>
              <a:t>target in this vertical and why </a:t>
            </a:r>
            <a:br>
              <a:rPr lang="en-US" sz="1400" dirty="0">
                <a:solidFill>
                  <a:schemeClr val="tx1">
                    <a:lumMod val="85000"/>
                    <a:lumOff val="15000"/>
                  </a:schemeClr>
                </a:solidFill>
              </a:rPr>
            </a:br>
            <a:r>
              <a:rPr lang="en-US" sz="1400" dirty="0">
                <a:solidFill>
                  <a:schemeClr val="tx1">
                    <a:lumMod val="85000"/>
                    <a:lumOff val="15000"/>
                  </a:schemeClr>
                </a:solidFill>
              </a:rPr>
              <a:t>this vertical is a focus</a:t>
            </a:r>
          </a:p>
        </p:txBody>
      </p:sp>
      <p:grpSp>
        <p:nvGrpSpPr>
          <p:cNvPr id="39" name="Group 38">
            <a:extLst>
              <a:ext uri="{FF2B5EF4-FFF2-40B4-BE49-F238E27FC236}">
                <a16:creationId xmlns:a16="http://schemas.microsoft.com/office/drawing/2014/main" id="{DCF62E3F-D51C-ADC5-52CE-349B6780EB81}"/>
              </a:ext>
            </a:extLst>
          </p:cNvPr>
          <p:cNvGrpSpPr/>
          <p:nvPr/>
        </p:nvGrpSpPr>
        <p:grpSpPr>
          <a:xfrm rot="5400000">
            <a:off x="3180559" y="4976112"/>
            <a:ext cx="1783080" cy="12169"/>
            <a:chOff x="558801" y="2610864"/>
            <a:chExt cx="2110588" cy="4499"/>
          </a:xfrm>
        </p:grpSpPr>
        <p:cxnSp>
          <p:nvCxnSpPr>
            <p:cNvPr id="40" name="Straight Connector 39">
              <a:extLst>
                <a:ext uri="{FF2B5EF4-FFF2-40B4-BE49-F238E27FC236}">
                  <a16:creationId xmlns:a16="http://schemas.microsoft.com/office/drawing/2014/main" id="{F052BA61-A11F-23F1-0585-290BBAA05E30}"/>
                </a:ext>
              </a:extLst>
            </p:cNvPr>
            <p:cNvCxnSpPr>
              <a:cxnSpLocks/>
            </p:cNvCxnSpPr>
            <p:nvPr/>
          </p:nvCxnSpPr>
          <p:spPr>
            <a:xfrm rot="16200000">
              <a:off x="1614095" y="1560069"/>
              <a:ext cx="0" cy="2110588"/>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C7BEEA11-AAF9-DE83-1D73-861206ADCB05}"/>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42" name="Graphic 41">
            <a:extLst>
              <a:ext uri="{FF2B5EF4-FFF2-40B4-BE49-F238E27FC236}">
                <a16:creationId xmlns:a16="http://schemas.microsoft.com/office/drawing/2014/main" id="{985C9F42-0B3C-15B4-46AC-E5D7FF6D3D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00746" y="4044179"/>
            <a:ext cx="404027" cy="404027"/>
          </a:xfrm>
          <a:prstGeom prst="rect">
            <a:avLst/>
          </a:prstGeom>
        </p:spPr>
      </p:pic>
      <p:sp>
        <p:nvSpPr>
          <p:cNvPr id="43" name="TextBox 42">
            <a:extLst>
              <a:ext uri="{FF2B5EF4-FFF2-40B4-BE49-F238E27FC236}">
                <a16:creationId xmlns:a16="http://schemas.microsoft.com/office/drawing/2014/main" id="{A75850D2-AEAA-786E-BDE3-6886A7787ECF}"/>
              </a:ext>
            </a:extLst>
          </p:cNvPr>
          <p:cNvSpPr txBox="1"/>
          <p:nvPr/>
        </p:nvSpPr>
        <p:spPr>
          <a:xfrm>
            <a:off x="4200746" y="4702369"/>
            <a:ext cx="3540534" cy="1318030"/>
          </a:xfrm>
          <a:prstGeom prst="rect">
            <a:avLst/>
          </a:prstGeom>
          <a:noFill/>
        </p:spPr>
        <p:txBody>
          <a:bodyPr wrap="square" lIns="0" rtlCol="0">
            <a:noAutofit/>
          </a:bodyPr>
          <a:lstStyle/>
          <a:p>
            <a:pPr>
              <a:spcAft>
                <a:spcPts val="600"/>
              </a:spcAft>
            </a:pPr>
            <a:r>
              <a:rPr lang="en-US" sz="2000" dirty="0">
                <a:solidFill>
                  <a:srgbClr val="1E81CC"/>
                </a:solidFill>
                <a:latin typeface="Aptos Serif" panose="02020604070405020304" pitchFamily="18" charset="0"/>
                <a:cs typeface="Aptos Serif" panose="02020604070405020304" pitchFamily="18" charset="0"/>
              </a:rPr>
              <a:t>Focus area 5</a:t>
            </a:r>
          </a:p>
          <a:p>
            <a:pPr>
              <a:spcBef>
                <a:spcPts val="600"/>
              </a:spcBef>
            </a:pPr>
            <a:r>
              <a:rPr lang="en-US" sz="1400" dirty="0">
                <a:solidFill>
                  <a:schemeClr val="tx1">
                    <a:lumMod val="85000"/>
                    <a:lumOff val="15000"/>
                  </a:schemeClr>
                </a:solidFill>
              </a:rPr>
              <a:t>What type of companies you </a:t>
            </a:r>
            <a:br>
              <a:rPr lang="en-US" sz="1400" dirty="0">
                <a:solidFill>
                  <a:schemeClr val="tx1">
                    <a:lumMod val="85000"/>
                    <a:lumOff val="15000"/>
                  </a:schemeClr>
                </a:solidFill>
              </a:rPr>
            </a:br>
            <a:r>
              <a:rPr lang="en-US" sz="1400" dirty="0">
                <a:solidFill>
                  <a:schemeClr val="tx1">
                    <a:lumMod val="85000"/>
                    <a:lumOff val="15000"/>
                  </a:schemeClr>
                </a:solidFill>
              </a:rPr>
              <a:t>target in this vertical and why </a:t>
            </a:r>
            <a:br>
              <a:rPr lang="en-US" sz="1400" dirty="0">
                <a:solidFill>
                  <a:schemeClr val="tx1">
                    <a:lumMod val="85000"/>
                    <a:lumOff val="15000"/>
                  </a:schemeClr>
                </a:solidFill>
              </a:rPr>
            </a:br>
            <a:r>
              <a:rPr lang="en-US" sz="1400" dirty="0">
                <a:solidFill>
                  <a:schemeClr val="tx1">
                    <a:lumMod val="85000"/>
                    <a:lumOff val="15000"/>
                  </a:schemeClr>
                </a:solidFill>
              </a:rPr>
              <a:t>this vertical is a focus</a:t>
            </a:r>
          </a:p>
        </p:txBody>
      </p:sp>
      <p:grpSp>
        <p:nvGrpSpPr>
          <p:cNvPr id="44" name="Group 43">
            <a:extLst>
              <a:ext uri="{FF2B5EF4-FFF2-40B4-BE49-F238E27FC236}">
                <a16:creationId xmlns:a16="http://schemas.microsoft.com/office/drawing/2014/main" id="{3C9C5526-B654-EF27-9CBB-0F2B4E901A51}"/>
              </a:ext>
            </a:extLst>
          </p:cNvPr>
          <p:cNvGrpSpPr/>
          <p:nvPr/>
        </p:nvGrpSpPr>
        <p:grpSpPr>
          <a:xfrm rot="5400000">
            <a:off x="6990559" y="4976112"/>
            <a:ext cx="1783080" cy="12169"/>
            <a:chOff x="558801" y="2610864"/>
            <a:chExt cx="2110588" cy="4499"/>
          </a:xfrm>
        </p:grpSpPr>
        <p:cxnSp>
          <p:nvCxnSpPr>
            <p:cNvPr id="45" name="Straight Connector 44">
              <a:extLst>
                <a:ext uri="{FF2B5EF4-FFF2-40B4-BE49-F238E27FC236}">
                  <a16:creationId xmlns:a16="http://schemas.microsoft.com/office/drawing/2014/main" id="{A3B4EBE4-6092-804B-4D75-866E3D5EECFA}"/>
                </a:ext>
              </a:extLst>
            </p:cNvPr>
            <p:cNvCxnSpPr>
              <a:cxnSpLocks/>
            </p:cNvCxnSpPr>
            <p:nvPr/>
          </p:nvCxnSpPr>
          <p:spPr>
            <a:xfrm rot="16200000">
              <a:off x="1614095" y="1560069"/>
              <a:ext cx="0" cy="2110588"/>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C4CF4C33-049B-2DC4-566A-466F507A07B3}"/>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47" name="Graphic 46">
            <a:extLst>
              <a:ext uri="{FF2B5EF4-FFF2-40B4-BE49-F238E27FC236}">
                <a16:creationId xmlns:a16="http://schemas.microsoft.com/office/drawing/2014/main" id="{CC7C846B-51B3-9BE5-E392-215CDCBFCF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0746" y="4044179"/>
            <a:ext cx="404027" cy="404027"/>
          </a:xfrm>
          <a:prstGeom prst="rect">
            <a:avLst/>
          </a:prstGeom>
        </p:spPr>
      </p:pic>
      <p:sp>
        <p:nvSpPr>
          <p:cNvPr id="2" name="Footer Placeholder 1">
            <a:extLst>
              <a:ext uri="{FF2B5EF4-FFF2-40B4-BE49-F238E27FC236}">
                <a16:creationId xmlns:a16="http://schemas.microsoft.com/office/drawing/2014/main" id="{1827776B-77E4-584B-BD8B-15DFE33FC9AC}"/>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930025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823A-61EA-8C44-D1B1-E5FD698E5756}"/>
              </a:ext>
            </a:extLst>
          </p:cNvPr>
          <p:cNvSpPr>
            <a:spLocks noGrp="1"/>
          </p:cNvSpPr>
          <p:nvPr>
            <p:ph type="ctrTitle"/>
          </p:nvPr>
        </p:nvSpPr>
        <p:spPr/>
        <p:txBody>
          <a:bodyPr/>
          <a:lstStyle/>
          <a:p>
            <a:r>
              <a:rPr lang="en-US" dirty="0"/>
              <a:t>Fund Performance V1</a:t>
            </a:r>
          </a:p>
        </p:txBody>
      </p:sp>
      <p:graphicFrame>
        <p:nvGraphicFramePr>
          <p:cNvPr id="4" name="Table 3">
            <a:extLst>
              <a:ext uri="{FF2B5EF4-FFF2-40B4-BE49-F238E27FC236}">
                <a16:creationId xmlns:a16="http://schemas.microsoft.com/office/drawing/2014/main" id="{2F066BA2-A156-1CFA-034B-0B96FB7A7B73}"/>
              </a:ext>
            </a:extLst>
          </p:cNvPr>
          <p:cNvGraphicFramePr>
            <a:graphicFrameLocks noGrp="1"/>
          </p:cNvGraphicFramePr>
          <p:nvPr>
            <p:extLst>
              <p:ext uri="{D42A27DB-BD31-4B8C-83A1-F6EECF244321}">
                <p14:modId xmlns:p14="http://schemas.microsoft.com/office/powerpoint/2010/main" val="1767391167"/>
              </p:ext>
            </p:extLst>
          </p:nvPr>
        </p:nvGraphicFramePr>
        <p:xfrm>
          <a:off x="508000" y="2304943"/>
          <a:ext cx="11188701" cy="3863632"/>
        </p:xfrm>
        <a:graphic>
          <a:graphicData uri="http://schemas.openxmlformats.org/drawingml/2006/table">
            <a:tbl>
              <a:tblPr firstRow="1" bandRow="1"/>
              <a:tblGrid>
                <a:gridCol w="1378552">
                  <a:extLst>
                    <a:ext uri="{9D8B030D-6E8A-4147-A177-3AD203B41FA5}">
                      <a16:colId xmlns:a16="http://schemas.microsoft.com/office/drawing/2014/main" val="1472382548"/>
                    </a:ext>
                  </a:extLst>
                </a:gridCol>
                <a:gridCol w="1218598">
                  <a:extLst>
                    <a:ext uri="{9D8B030D-6E8A-4147-A177-3AD203B41FA5}">
                      <a16:colId xmlns:a16="http://schemas.microsoft.com/office/drawing/2014/main" val="1996530721"/>
                    </a:ext>
                  </a:extLst>
                </a:gridCol>
                <a:gridCol w="1533525">
                  <a:extLst>
                    <a:ext uri="{9D8B030D-6E8A-4147-A177-3AD203B41FA5}">
                      <a16:colId xmlns:a16="http://schemas.microsoft.com/office/drawing/2014/main" val="929894251"/>
                    </a:ext>
                  </a:extLst>
                </a:gridCol>
                <a:gridCol w="1543050">
                  <a:extLst>
                    <a:ext uri="{9D8B030D-6E8A-4147-A177-3AD203B41FA5}">
                      <a16:colId xmlns:a16="http://schemas.microsoft.com/office/drawing/2014/main" val="2702740359"/>
                    </a:ext>
                  </a:extLst>
                </a:gridCol>
                <a:gridCol w="1442227">
                  <a:extLst>
                    <a:ext uri="{9D8B030D-6E8A-4147-A177-3AD203B41FA5}">
                      <a16:colId xmlns:a16="http://schemas.microsoft.com/office/drawing/2014/main" val="838894551"/>
                    </a:ext>
                  </a:extLst>
                </a:gridCol>
                <a:gridCol w="1617409">
                  <a:extLst>
                    <a:ext uri="{9D8B030D-6E8A-4147-A177-3AD203B41FA5}">
                      <a16:colId xmlns:a16="http://schemas.microsoft.com/office/drawing/2014/main" val="2195606466"/>
                    </a:ext>
                  </a:extLst>
                </a:gridCol>
                <a:gridCol w="1373824">
                  <a:extLst>
                    <a:ext uri="{9D8B030D-6E8A-4147-A177-3AD203B41FA5}">
                      <a16:colId xmlns:a16="http://schemas.microsoft.com/office/drawing/2014/main" val="628137951"/>
                    </a:ext>
                  </a:extLst>
                </a:gridCol>
                <a:gridCol w="1081516">
                  <a:extLst>
                    <a:ext uri="{9D8B030D-6E8A-4147-A177-3AD203B41FA5}">
                      <a16:colId xmlns:a16="http://schemas.microsoft.com/office/drawing/2014/main" val="924892193"/>
                    </a:ext>
                  </a:extLst>
                </a:gridCol>
              </a:tblGrid>
              <a:tr h="380733">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Company</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Investment 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Invested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Unrealized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MOIC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0433743"/>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000" b="0" kern="1200">
                          <a:solidFill>
                            <a:srgbClr val="051E27"/>
                          </a:solidFill>
                          <a:latin typeface="Aptos" panose="020B0004020202020204" pitchFamily="34" charset="0"/>
                          <a:ea typeface="+mn-ea"/>
                          <a:cs typeface="+mn-cs"/>
                        </a:rPr>
                        <a:t>Logistics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3923917"/>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January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343336"/>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June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37989"/>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478446"/>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IoT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353973"/>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051E27"/>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May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667217"/>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All Other (5)</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sym typeface="Aptos" panose="020B0004020202020204" pitchFamily="34" charset="0"/>
                        </a:rPr>
                        <a:t>Multiple</a:t>
                      </a: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20XX-20XX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611492"/>
                  </a:ext>
                </a:extLst>
              </a:tr>
              <a:tr h="437035">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51E27"/>
                          </a:solidFill>
                          <a:effectLst/>
                          <a:uLnTx/>
                          <a:uFillTx/>
                          <a:latin typeface="Aptos" panose="020B0004020202020204" pitchFamily="34" charset="0"/>
                          <a:ea typeface="+mn-ea"/>
                          <a:cs typeface="+mn-cs"/>
                        </a:rPr>
                        <a:t>Fund I </a:t>
                      </a:r>
                      <a:r>
                        <a:rPr kumimoji="0" lang="en-US" sz="900" b="0" i="0" u="none" strike="noStrike" kern="1200" cap="none" spc="0" normalizeH="0" baseline="0" noProof="0">
                          <a:ln>
                            <a:noFill/>
                          </a:ln>
                          <a:solidFill>
                            <a:srgbClr val="051E27"/>
                          </a:solidFill>
                          <a:effectLst/>
                          <a:uLnTx/>
                          <a:uFillTx/>
                          <a:latin typeface="Aptos" panose="020B0004020202020204" pitchFamily="34" charset="0"/>
                          <a:ea typeface="+mn-ea"/>
                          <a:cs typeface="+mn-cs"/>
                        </a:rPr>
                        <a:t>Less Recycled Proceeds</a:t>
                      </a:r>
                      <a:endParaRPr kumimoji="0" lang="en-US" sz="1000" b="0" i="0" u="none" strike="noStrike" kern="1200" cap="none" spc="0" normalizeH="0" baseline="0" noProof="0">
                        <a:ln>
                          <a:noFill/>
                        </a:ln>
                        <a:solidFill>
                          <a:srgbClr val="051E27"/>
                        </a:solidFill>
                        <a:effectLst/>
                        <a:uLnTx/>
                        <a:uFillTx/>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738144"/>
                  </a:ext>
                </a:extLst>
              </a:tr>
              <a:tr h="380733">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noProof="0">
                          <a:solidFill>
                            <a:srgbClr val="051E27"/>
                          </a:solidFill>
                          <a:latin typeface="Aptos" panose="020B0004020202020204" pitchFamily="34" charset="0"/>
                          <a:ea typeface="+mn-ea"/>
                          <a:cs typeface="+mn-cs"/>
                        </a:rPr>
                        <a:t>Fund I Gross</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1"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1" i="0" u="none" strike="noStrike" kern="1200" cap="none" spc="0" normalizeH="0" baseline="0" noProof="0">
                          <a:ln>
                            <a:noFill/>
                          </a:ln>
                          <a:solidFill>
                            <a:srgbClr val="051E27"/>
                          </a:solidFill>
                          <a:effectLst/>
                          <a:uLnTx/>
                          <a:uFillTx/>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1" i="0" u="none" strike="noStrike" kern="1200" cap="none" spc="0" normalizeH="0" baseline="0" noProof="0">
                          <a:ln>
                            <a:noFill/>
                          </a:ln>
                          <a:solidFill>
                            <a:srgbClr val="051E27"/>
                          </a:solidFill>
                          <a:effectLst/>
                          <a:uLnTx/>
                          <a:uFillTx/>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0648119"/>
                  </a:ext>
                </a:extLst>
              </a:tr>
            </a:tbl>
          </a:graphicData>
        </a:graphic>
      </p:graphicFrame>
      <p:sp>
        <p:nvSpPr>
          <p:cNvPr id="5" name="Rectangle: Rounded Corners 4">
            <a:extLst>
              <a:ext uri="{FF2B5EF4-FFF2-40B4-BE49-F238E27FC236}">
                <a16:creationId xmlns:a16="http://schemas.microsoft.com/office/drawing/2014/main" id="{0106F218-41A7-9BF6-7510-2AF9217F0814}"/>
              </a:ext>
            </a:extLst>
          </p:cNvPr>
          <p:cNvSpPr/>
          <p:nvPr/>
        </p:nvSpPr>
        <p:spPr>
          <a:xfrm>
            <a:off x="254000" y="1102988"/>
            <a:ext cx="11938000" cy="956055"/>
          </a:xfrm>
          <a:prstGeom prst="roundRect">
            <a:avLst>
              <a:gd name="adj"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IN"/>
          </a:p>
        </p:txBody>
      </p:sp>
      <p:graphicFrame>
        <p:nvGraphicFramePr>
          <p:cNvPr id="6" name="Table 5">
            <a:extLst>
              <a:ext uri="{FF2B5EF4-FFF2-40B4-BE49-F238E27FC236}">
                <a16:creationId xmlns:a16="http://schemas.microsoft.com/office/drawing/2014/main" id="{C48BB0FE-ABC6-FB9D-22D4-119224D368B7}"/>
              </a:ext>
            </a:extLst>
          </p:cNvPr>
          <p:cNvGraphicFramePr>
            <a:graphicFrameLocks noGrp="1"/>
          </p:cNvGraphicFramePr>
          <p:nvPr>
            <p:extLst>
              <p:ext uri="{D42A27DB-BD31-4B8C-83A1-F6EECF244321}">
                <p14:modId xmlns:p14="http://schemas.microsoft.com/office/powerpoint/2010/main" val="4002458996"/>
              </p:ext>
            </p:extLst>
          </p:nvPr>
        </p:nvGraphicFramePr>
        <p:xfrm>
          <a:off x="114300" y="1102988"/>
          <a:ext cx="11823700" cy="956055"/>
        </p:xfrm>
        <a:graphic>
          <a:graphicData uri="http://schemas.openxmlformats.org/drawingml/2006/table">
            <a:tbl>
              <a:tblPr firstRow="1" bandRow="1">
                <a:tableStyleId>{5C22544A-7EE6-4342-B048-85BDC9FD1C3A}</a:tableStyleId>
              </a:tblPr>
              <a:tblGrid>
                <a:gridCol w="1456789">
                  <a:extLst>
                    <a:ext uri="{9D8B030D-6E8A-4147-A177-3AD203B41FA5}">
                      <a16:colId xmlns:a16="http://schemas.microsoft.com/office/drawing/2014/main" val="1472382548"/>
                    </a:ext>
                  </a:extLst>
                </a:gridCol>
                <a:gridCol w="1287758">
                  <a:extLst>
                    <a:ext uri="{9D8B030D-6E8A-4147-A177-3AD203B41FA5}">
                      <a16:colId xmlns:a16="http://schemas.microsoft.com/office/drawing/2014/main" val="1996530721"/>
                    </a:ext>
                  </a:extLst>
                </a:gridCol>
                <a:gridCol w="1620558">
                  <a:extLst>
                    <a:ext uri="{9D8B030D-6E8A-4147-A177-3AD203B41FA5}">
                      <a16:colId xmlns:a16="http://schemas.microsoft.com/office/drawing/2014/main" val="929894251"/>
                    </a:ext>
                  </a:extLst>
                </a:gridCol>
                <a:gridCol w="1630624">
                  <a:extLst>
                    <a:ext uri="{9D8B030D-6E8A-4147-A177-3AD203B41FA5}">
                      <a16:colId xmlns:a16="http://schemas.microsoft.com/office/drawing/2014/main" val="2702740359"/>
                    </a:ext>
                  </a:extLst>
                </a:gridCol>
                <a:gridCol w="1524079">
                  <a:extLst>
                    <a:ext uri="{9D8B030D-6E8A-4147-A177-3AD203B41FA5}">
                      <a16:colId xmlns:a16="http://schemas.microsoft.com/office/drawing/2014/main" val="838894551"/>
                    </a:ext>
                  </a:extLst>
                </a:gridCol>
                <a:gridCol w="1709203">
                  <a:extLst>
                    <a:ext uri="{9D8B030D-6E8A-4147-A177-3AD203B41FA5}">
                      <a16:colId xmlns:a16="http://schemas.microsoft.com/office/drawing/2014/main" val="2195606466"/>
                    </a:ext>
                  </a:extLst>
                </a:gridCol>
                <a:gridCol w="1451793">
                  <a:extLst>
                    <a:ext uri="{9D8B030D-6E8A-4147-A177-3AD203B41FA5}">
                      <a16:colId xmlns:a16="http://schemas.microsoft.com/office/drawing/2014/main" val="628137951"/>
                    </a:ext>
                  </a:extLst>
                </a:gridCol>
                <a:gridCol w="1142896">
                  <a:extLst>
                    <a:ext uri="{9D8B030D-6E8A-4147-A177-3AD203B41FA5}">
                      <a16:colId xmlns:a16="http://schemas.microsoft.com/office/drawing/2014/main" val="924892193"/>
                    </a:ext>
                  </a:extLst>
                </a:gridCol>
              </a:tblGrid>
              <a:tr h="4111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mn-cs"/>
                        </a:rPr>
                        <a:t>Vintage</a:t>
                      </a:r>
                    </a:p>
                  </a:txBody>
                  <a:tcPr marL="182880" marT="30175" marB="30175" anchor="b">
                    <a:lnL w="12700" cap="flat" cmpd="sng" algn="ctr">
                      <a:no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200" b="0" kern="1200">
                          <a:solidFill>
                            <a:schemeClr val="tx1"/>
                          </a:solidFill>
                          <a:latin typeface="+mn-lt"/>
                          <a:ea typeface="+mn-ea"/>
                          <a:cs typeface="+mn-cs"/>
                        </a:rPr>
                        <a:t>Size</a:t>
                      </a: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200" b="0" kern="1200">
                          <a:solidFill>
                            <a:schemeClr val="tx1"/>
                          </a:solidFill>
                          <a:latin typeface="+mn-lt"/>
                          <a:ea typeface="+mn-ea"/>
                          <a:cs typeface="+mn-cs"/>
                        </a:rPr>
                        <a:t>Capital Called</a:t>
                      </a: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latin typeface="+mn-lt"/>
                          <a:ea typeface="+mn-ea"/>
                          <a:cs typeface="+mn-cs"/>
                          <a:sym typeface="Aptos" panose="020B0004020202020204" pitchFamily="34" charset="0"/>
                        </a:rPr>
                        <a:t>Investments</a:t>
                      </a:r>
                      <a:endParaRPr lang="en-US" sz="1200" b="0" kern="1200">
                        <a:solidFill>
                          <a:schemeClr val="tx1"/>
                        </a:solidFill>
                        <a:latin typeface="+mn-lt"/>
                        <a:ea typeface="+mn-ea"/>
                        <a:cs typeface="+mn-cs"/>
                      </a:endParaRP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latin typeface="+mn-lt"/>
                          <a:ea typeface="+mn-ea"/>
                          <a:cs typeface="+mn-cs"/>
                          <a:sym typeface="Aptos" panose="020B0004020202020204" pitchFamily="34" charset="0"/>
                        </a:rPr>
                        <a:t>Exits</a:t>
                      </a:r>
                      <a:endParaRPr lang="en-US" sz="1200" b="0" kern="1200">
                        <a:solidFill>
                          <a:schemeClr val="tx1"/>
                        </a:solidFill>
                        <a:latin typeface="+mn-lt"/>
                        <a:ea typeface="+mn-ea"/>
                        <a:cs typeface="+mn-cs"/>
                      </a:endParaRP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latin typeface="+mn-lt"/>
                          <a:ea typeface="+mn-ea"/>
                          <a:cs typeface="+mn-cs"/>
                        </a:rPr>
                        <a:t>Gross/Net </a:t>
                      </a:r>
                      <a:r>
                        <a:rPr lang="en-US" sz="1200" b="0" kern="1200">
                          <a:solidFill>
                            <a:schemeClr val="tx1"/>
                          </a:solidFill>
                          <a:latin typeface="+mn-lt"/>
                          <a:ea typeface="+mn-ea"/>
                          <a:cs typeface="+mn-cs"/>
                          <a:sym typeface="Aptos" panose="020B0004020202020204" pitchFamily="34" charset="0"/>
                        </a:rPr>
                        <a:t>TVPI</a:t>
                      </a:r>
                      <a:endParaRPr lang="en-US" sz="1200" b="0" kern="1200">
                        <a:solidFill>
                          <a:schemeClr val="tx1"/>
                        </a:solidFill>
                        <a:latin typeface="+mn-lt"/>
                        <a:ea typeface="+mn-ea"/>
                        <a:cs typeface="+mn-cs"/>
                      </a:endParaRP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latin typeface="+mn-lt"/>
                          <a:ea typeface="+mn-ea"/>
                          <a:cs typeface="+mn-cs"/>
                        </a:rPr>
                        <a:t>Net IRR</a:t>
                      </a:r>
                    </a:p>
                  </a:txBody>
                  <a:tcPr marT="30175" marB="30175" anchor="b">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 sz="1200" b="0" kern="1200">
                          <a:solidFill>
                            <a:schemeClr val="tx1"/>
                          </a:solidFill>
                          <a:latin typeface="+mn-lt"/>
                          <a:ea typeface="+mn-ea"/>
                          <a:cs typeface="+mn-cs"/>
                          <a:sym typeface="Aptos" panose="020B0004020202020204" pitchFamily="34" charset="0"/>
                        </a:rPr>
                        <a:t>DPI</a:t>
                      </a:r>
                      <a:endParaRPr lang="en-IN" sz="1200" b="0" kern="1200">
                        <a:solidFill>
                          <a:schemeClr val="tx1"/>
                        </a:solidFill>
                        <a:latin typeface="+mn-lt"/>
                        <a:ea typeface="+mn-ea"/>
                        <a:cs typeface="+mn-cs"/>
                      </a:endParaRPr>
                    </a:p>
                  </a:txBody>
                  <a:tcPr marL="274320" marT="30175" marB="30175" anchor="b">
                    <a:lnL w="6350" cap="flat" cmpd="sng" algn="ctr">
                      <a:solidFill>
                        <a:schemeClr val="accent3">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2952215"/>
                  </a:ext>
                </a:extLst>
              </a:tr>
              <a:tr h="5448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tx2"/>
                          </a:solidFill>
                          <a:latin typeface="+mn-lt"/>
                          <a:ea typeface="+mn-ea"/>
                          <a:cs typeface="+mn-cs"/>
                        </a:rPr>
                        <a:t>20XX</a:t>
                      </a:r>
                    </a:p>
                  </a:txBody>
                  <a:tcPr marL="182880" marT="30175" marB="30175">
                    <a:lnL w="12700" cap="flat" cmpd="sng" algn="ctr">
                      <a:no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kern="1200">
                          <a:solidFill>
                            <a:schemeClr val="tx2"/>
                          </a:solidFill>
                          <a:latin typeface="+mn-lt"/>
                          <a:ea typeface="+mn-ea"/>
                          <a:cs typeface="+mn-cs"/>
                        </a:rPr>
                        <a:t>$XXM</a:t>
                      </a: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kern="1200" dirty="0">
                          <a:solidFill>
                            <a:schemeClr val="tx2"/>
                          </a:solidFill>
                          <a:latin typeface="+mn-lt"/>
                          <a:ea typeface="+mn-ea"/>
                          <a:cs typeface="+mn-cs"/>
                        </a:rPr>
                        <a:t>100%</a:t>
                      </a: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tx2"/>
                          </a:solidFill>
                          <a:latin typeface="+mn-lt"/>
                          <a:ea typeface="+mn-ea"/>
                          <a:cs typeface="+mn-cs"/>
                        </a:rPr>
                        <a:t>XX</a:t>
                      </a: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tx2"/>
                          </a:solidFill>
                          <a:latin typeface="+mn-lt"/>
                          <a:ea typeface="+mn-ea"/>
                          <a:cs typeface="+mn-cs"/>
                        </a:rPr>
                        <a:t>X</a:t>
                      </a: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err="1">
                          <a:solidFill>
                            <a:schemeClr val="tx2"/>
                          </a:solidFill>
                          <a:latin typeface="+mn-lt"/>
                          <a:ea typeface="+mn-ea"/>
                          <a:cs typeface="+mn-cs"/>
                        </a:rPr>
                        <a:t>X.XXx</a:t>
                      </a:r>
                      <a:r>
                        <a:rPr lang="en-US" sz="1800" b="1" kern="1200">
                          <a:solidFill>
                            <a:schemeClr val="tx2"/>
                          </a:solidFill>
                          <a:latin typeface="+mn-lt"/>
                          <a:ea typeface="+mn-ea"/>
                          <a:cs typeface="+mn-cs"/>
                        </a:rPr>
                        <a:t>/</a:t>
                      </a:r>
                      <a:r>
                        <a:rPr lang="en-US" sz="1800" b="1" kern="1200" err="1">
                          <a:solidFill>
                            <a:schemeClr val="tx2"/>
                          </a:solidFill>
                          <a:latin typeface="+mn-lt"/>
                          <a:ea typeface="+mn-ea"/>
                          <a:cs typeface="+mn-cs"/>
                        </a:rPr>
                        <a:t>X.XX</a:t>
                      </a:r>
                      <a:r>
                        <a:rPr lang="en-US" sz="1800" b="1" kern="1200" err="1">
                          <a:solidFill>
                            <a:schemeClr val="tx2"/>
                          </a:solidFill>
                          <a:latin typeface="+mn-lt"/>
                          <a:ea typeface="+mn-ea"/>
                          <a:cs typeface="+mn-cs"/>
                          <a:sym typeface="Aptos" panose="020B0004020202020204" pitchFamily="34" charset="0"/>
                        </a:rPr>
                        <a:t>x</a:t>
                      </a:r>
                      <a:endParaRPr lang="en-US" sz="1800" b="1" kern="1200">
                        <a:solidFill>
                          <a:schemeClr val="tx2"/>
                        </a:solidFill>
                        <a:latin typeface="+mn-lt"/>
                        <a:ea typeface="+mn-ea"/>
                        <a:cs typeface="+mn-cs"/>
                      </a:endParaRP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tx2"/>
                          </a:solidFill>
                          <a:latin typeface="+mn-lt"/>
                          <a:ea typeface="+mn-ea"/>
                          <a:cs typeface="+mn-cs"/>
                        </a:rPr>
                        <a:t>XX%</a:t>
                      </a:r>
                    </a:p>
                  </a:txBody>
                  <a:tcPr marT="30175" marB="30175">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kern="1200" dirty="0" err="1">
                          <a:solidFill>
                            <a:schemeClr val="tx2"/>
                          </a:solidFill>
                          <a:latin typeface="+mn-lt"/>
                          <a:ea typeface="+mn-ea"/>
                          <a:cs typeface="+mn-cs"/>
                        </a:rPr>
                        <a:t>X.XXx</a:t>
                      </a:r>
                      <a:endParaRPr lang="en-IN" sz="1800" b="1" kern="1200" dirty="0">
                        <a:solidFill>
                          <a:schemeClr val="tx2"/>
                        </a:solidFill>
                        <a:latin typeface="+mn-lt"/>
                        <a:ea typeface="+mn-ea"/>
                        <a:cs typeface="+mn-cs"/>
                      </a:endParaRPr>
                    </a:p>
                  </a:txBody>
                  <a:tcPr marL="274320" marT="30175" marB="30175">
                    <a:lnL w="6350" cap="flat" cmpd="sng" algn="ctr">
                      <a:solidFill>
                        <a:schemeClr val="accent3">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2372987"/>
                  </a:ext>
                </a:extLst>
              </a:tr>
            </a:tbl>
          </a:graphicData>
        </a:graphic>
      </p:graphicFrame>
      <p:pic>
        <p:nvPicPr>
          <p:cNvPr id="7" name="Graphic 6">
            <a:extLst>
              <a:ext uri="{FF2B5EF4-FFF2-40B4-BE49-F238E27FC236}">
                <a16:creationId xmlns:a16="http://schemas.microsoft.com/office/drawing/2014/main" id="{1D477943-C80C-9BBA-705D-FB085E5736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9747" y="2798217"/>
            <a:ext cx="836316" cy="145306"/>
          </a:xfrm>
          <a:prstGeom prst="rect">
            <a:avLst/>
          </a:prstGeom>
        </p:spPr>
      </p:pic>
      <p:pic>
        <p:nvPicPr>
          <p:cNvPr id="8" name="Graphic 7">
            <a:extLst>
              <a:ext uri="{FF2B5EF4-FFF2-40B4-BE49-F238E27FC236}">
                <a16:creationId xmlns:a16="http://schemas.microsoft.com/office/drawing/2014/main" id="{98D009BB-E125-3031-DF4D-FC1041D69F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747" y="3189421"/>
            <a:ext cx="836316" cy="161607"/>
          </a:xfrm>
          <a:prstGeom prst="rect">
            <a:avLst/>
          </a:prstGeom>
        </p:spPr>
      </p:pic>
      <p:pic>
        <p:nvPicPr>
          <p:cNvPr id="9" name="Graphic 8">
            <a:extLst>
              <a:ext uri="{FF2B5EF4-FFF2-40B4-BE49-F238E27FC236}">
                <a16:creationId xmlns:a16="http://schemas.microsoft.com/office/drawing/2014/main" id="{65742B97-6DE0-0113-B18B-E8B6D76964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9747" y="3596926"/>
            <a:ext cx="836316" cy="116560"/>
          </a:xfrm>
          <a:prstGeom prst="rect">
            <a:avLst/>
          </a:prstGeom>
        </p:spPr>
      </p:pic>
      <p:pic>
        <p:nvPicPr>
          <p:cNvPr id="10" name="Graphic 9">
            <a:extLst>
              <a:ext uri="{FF2B5EF4-FFF2-40B4-BE49-F238E27FC236}">
                <a16:creationId xmlns:a16="http://schemas.microsoft.com/office/drawing/2014/main" id="{C6AC6A98-F92C-E819-457C-447A013C77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9747" y="3959384"/>
            <a:ext cx="836316" cy="128664"/>
          </a:xfrm>
          <a:prstGeom prst="rect">
            <a:avLst/>
          </a:prstGeom>
        </p:spPr>
      </p:pic>
      <p:pic>
        <p:nvPicPr>
          <p:cNvPr id="11" name="Graphic 10">
            <a:extLst>
              <a:ext uri="{FF2B5EF4-FFF2-40B4-BE49-F238E27FC236}">
                <a16:creationId xmlns:a16="http://schemas.microsoft.com/office/drawing/2014/main" id="{42041012-8B11-470E-3D71-5B90B64204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9747" y="4333946"/>
            <a:ext cx="874915" cy="128664"/>
          </a:xfrm>
          <a:prstGeom prst="rect">
            <a:avLst/>
          </a:prstGeom>
        </p:spPr>
      </p:pic>
      <p:pic>
        <p:nvPicPr>
          <p:cNvPr id="12" name="Graphic 11">
            <a:extLst>
              <a:ext uri="{FF2B5EF4-FFF2-40B4-BE49-F238E27FC236}">
                <a16:creationId xmlns:a16="http://schemas.microsoft.com/office/drawing/2014/main" id="{A4CECD28-2886-C5E8-2D57-A9378924CDA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9747" y="4708510"/>
            <a:ext cx="749003" cy="143350"/>
          </a:xfrm>
          <a:prstGeom prst="rect">
            <a:avLst/>
          </a:prstGeom>
        </p:spPr>
      </p:pic>
      <p:sp>
        <p:nvSpPr>
          <p:cNvPr id="3" name="Footer Placeholder 2">
            <a:extLst>
              <a:ext uri="{FF2B5EF4-FFF2-40B4-BE49-F238E27FC236}">
                <a16:creationId xmlns:a16="http://schemas.microsoft.com/office/drawing/2014/main" id="{A6B540F0-543B-0BB2-AEC4-27857522D608}"/>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197935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4860E-FEDE-76DF-C894-A6AD956B4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DDD8C-BADD-63AD-156F-544AC855FEB6}"/>
              </a:ext>
            </a:extLst>
          </p:cNvPr>
          <p:cNvSpPr>
            <a:spLocks noGrp="1"/>
          </p:cNvSpPr>
          <p:nvPr>
            <p:ph type="ctrTitle"/>
          </p:nvPr>
        </p:nvSpPr>
        <p:spPr/>
        <p:txBody>
          <a:bodyPr/>
          <a:lstStyle/>
          <a:p>
            <a:r>
              <a:rPr lang="en-US" dirty="0"/>
              <a:t>Fund Performance V2</a:t>
            </a:r>
          </a:p>
        </p:txBody>
      </p:sp>
      <p:sp>
        <p:nvSpPr>
          <p:cNvPr id="3" name="Freeform: Shape 2">
            <a:extLst>
              <a:ext uri="{FF2B5EF4-FFF2-40B4-BE49-F238E27FC236}">
                <a16:creationId xmlns:a16="http://schemas.microsoft.com/office/drawing/2014/main" id="{AB4E2EB0-34EA-C251-CDCE-1CC31FD8141E}"/>
              </a:ext>
            </a:extLst>
          </p:cNvPr>
          <p:cNvSpPr/>
          <p:nvPr/>
        </p:nvSpPr>
        <p:spPr>
          <a:xfrm>
            <a:off x="8845549" y="2316482"/>
            <a:ext cx="1852931" cy="2101793"/>
          </a:xfrm>
          <a:custGeom>
            <a:avLst/>
            <a:gdLst>
              <a:gd name="connsiteX0" fmla="*/ 0 w 2873829"/>
              <a:gd name="connsiteY0" fmla="*/ 4541855 h 4541855"/>
              <a:gd name="connsiteX1" fmla="*/ 1306286 w 2873829"/>
              <a:gd name="connsiteY1" fmla="*/ 3587261 h 4541855"/>
              <a:gd name="connsiteX2" fmla="*/ 2873829 w 2873829"/>
              <a:gd name="connsiteY2" fmla="*/ 0 h 4541855"/>
              <a:gd name="connsiteX0" fmla="*/ 0 w 1306286"/>
              <a:gd name="connsiteY0" fmla="*/ 954594 h 954594"/>
              <a:gd name="connsiteX1" fmla="*/ 1306286 w 1306286"/>
              <a:gd name="connsiteY1" fmla="*/ 0 h 954594"/>
            </a:gdLst>
            <a:ahLst/>
            <a:cxnLst>
              <a:cxn ang="0">
                <a:pos x="connsiteX0" y="connsiteY0"/>
              </a:cxn>
              <a:cxn ang="0">
                <a:pos x="connsiteX1" y="connsiteY1"/>
              </a:cxn>
            </a:cxnLst>
            <a:rect l="l" t="t" r="r" b="b"/>
            <a:pathLst>
              <a:path w="1306286" h="954594">
                <a:moveTo>
                  <a:pt x="0" y="954594"/>
                </a:moveTo>
                <a:cubicBezTo>
                  <a:pt x="413657" y="855785"/>
                  <a:pt x="827315" y="756976"/>
                  <a:pt x="1306286" y="0"/>
                </a:cubicBezTo>
              </a:path>
            </a:pathLst>
          </a:custGeom>
          <a:noFill/>
          <a:ln w="9525">
            <a:solidFill>
              <a:schemeClr val="accent4"/>
            </a:solidFill>
            <a:prstDash val="sysDash"/>
            <a:tailEnd type="arrow"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96C41D5D-AA43-48A0-8D6E-0E7B1158632B}"/>
              </a:ext>
            </a:extLst>
          </p:cNvPr>
          <p:cNvGraphicFramePr>
            <a:graphicFrameLocks noGrp="1"/>
          </p:cNvGraphicFramePr>
          <p:nvPr>
            <p:extLst>
              <p:ext uri="{D42A27DB-BD31-4B8C-83A1-F6EECF244321}">
                <p14:modId xmlns:p14="http://schemas.microsoft.com/office/powerpoint/2010/main" val="2422291214"/>
              </p:ext>
            </p:extLst>
          </p:nvPr>
        </p:nvGraphicFramePr>
        <p:xfrm>
          <a:off x="508001" y="2133040"/>
          <a:ext cx="7365999" cy="3983808"/>
        </p:xfrm>
        <a:graphic>
          <a:graphicData uri="http://schemas.openxmlformats.org/drawingml/2006/table">
            <a:tbl>
              <a:tblPr firstRow="1" bandRow="1"/>
              <a:tblGrid>
                <a:gridCol w="1004673">
                  <a:extLst>
                    <a:ext uri="{9D8B030D-6E8A-4147-A177-3AD203B41FA5}">
                      <a16:colId xmlns:a16="http://schemas.microsoft.com/office/drawing/2014/main" val="1472382548"/>
                    </a:ext>
                  </a:extLst>
                </a:gridCol>
                <a:gridCol w="888100">
                  <a:extLst>
                    <a:ext uri="{9D8B030D-6E8A-4147-A177-3AD203B41FA5}">
                      <a16:colId xmlns:a16="http://schemas.microsoft.com/office/drawing/2014/main" val="1996530721"/>
                    </a:ext>
                  </a:extLst>
                </a:gridCol>
                <a:gridCol w="1117615">
                  <a:extLst>
                    <a:ext uri="{9D8B030D-6E8A-4147-A177-3AD203B41FA5}">
                      <a16:colId xmlns:a16="http://schemas.microsoft.com/office/drawing/2014/main" val="929894251"/>
                    </a:ext>
                  </a:extLst>
                </a:gridCol>
                <a:gridCol w="1124557">
                  <a:extLst>
                    <a:ext uri="{9D8B030D-6E8A-4147-A177-3AD203B41FA5}">
                      <a16:colId xmlns:a16="http://schemas.microsoft.com/office/drawing/2014/main" val="2702740359"/>
                    </a:ext>
                  </a:extLst>
                </a:gridCol>
                <a:gridCol w="1051078">
                  <a:extLst>
                    <a:ext uri="{9D8B030D-6E8A-4147-A177-3AD203B41FA5}">
                      <a16:colId xmlns:a16="http://schemas.microsoft.com/office/drawing/2014/main" val="838894551"/>
                    </a:ext>
                  </a:extLst>
                </a:gridCol>
                <a:gridCol w="1178749">
                  <a:extLst>
                    <a:ext uri="{9D8B030D-6E8A-4147-A177-3AD203B41FA5}">
                      <a16:colId xmlns:a16="http://schemas.microsoft.com/office/drawing/2014/main" val="2195606466"/>
                    </a:ext>
                  </a:extLst>
                </a:gridCol>
                <a:gridCol w="1001227">
                  <a:extLst>
                    <a:ext uri="{9D8B030D-6E8A-4147-A177-3AD203B41FA5}">
                      <a16:colId xmlns:a16="http://schemas.microsoft.com/office/drawing/2014/main" val="628137951"/>
                    </a:ext>
                  </a:extLst>
                </a:gridCol>
              </a:tblGrid>
              <a:tr h="383676">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Company</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Investment 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Invested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Unrealized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0433743"/>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000" b="0" kern="1200">
                          <a:solidFill>
                            <a:srgbClr val="051E27"/>
                          </a:solidFill>
                          <a:latin typeface="Aptos" panose="020B0004020202020204" pitchFamily="34" charset="0"/>
                          <a:ea typeface="+mn-ea"/>
                          <a:cs typeface="+mn-cs"/>
                        </a:rPr>
                        <a:t>Logistics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3923917"/>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January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343336"/>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June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37989"/>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478446"/>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IoT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353973"/>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051E27"/>
                        </a:solidFill>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May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667217"/>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All Other (5)</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sym typeface="Aptos" panose="020B0004020202020204" pitchFamily="34" charset="0"/>
                        </a:rPr>
                        <a:t>Multiple</a:t>
                      </a: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20XX-20XX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611492"/>
                  </a:ext>
                </a:extLst>
              </a:tr>
              <a:tr h="490822">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51E27"/>
                          </a:solidFill>
                          <a:effectLst/>
                          <a:uLnTx/>
                          <a:uFillTx/>
                          <a:latin typeface="Aptos" panose="020B0004020202020204" pitchFamily="34" charset="0"/>
                          <a:ea typeface="+mn-ea"/>
                          <a:cs typeface="+mn-cs"/>
                        </a:rPr>
                        <a:t>Fund I </a:t>
                      </a:r>
                      <a:r>
                        <a:rPr kumimoji="0" lang="en-US" sz="900" b="0" i="0" u="none" strike="noStrike" kern="1200" cap="none" spc="0" normalizeH="0" baseline="0" noProof="0">
                          <a:ln>
                            <a:noFill/>
                          </a:ln>
                          <a:solidFill>
                            <a:srgbClr val="051E27"/>
                          </a:solidFill>
                          <a:effectLst/>
                          <a:uLnTx/>
                          <a:uFillTx/>
                          <a:latin typeface="Aptos" panose="020B0004020202020204" pitchFamily="34" charset="0"/>
                          <a:ea typeface="+mn-ea"/>
                          <a:cs typeface="+mn-cs"/>
                        </a:rPr>
                        <a:t>Less Recycled Proceeds</a:t>
                      </a:r>
                      <a:endParaRPr kumimoji="0" lang="en-US" sz="1000" b="0" i="0" u="none" strike="noStrike" kern="1200" cap="none" spc="0" normalizeH="0" baseline="0" noProof="0">
                        <a:ln>
                          <a:noFill/>
                        </a:ln>
                        <a:solidFill>
                          <a:srgbClr val="051E27"/>
                        </a:solidFill>
                        <a:effectLst/>
                        <a:uLnTx/>
                        <a:uFillTx/>
                        <a:latin typeface="Aptos" panose="020B0004020202020204" pitchFamily="34" charset="0"/>
                        <a:ea typeface="+mn-ea"/>
                        <a:cs typeface="+mn-cs"/>
                      </a:endParaRP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738144"/>
                  </a:ext>
                </a:extLst>
              </a:tr>
              <a:tr h="3836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noProof="0">
                          <a:solidFill>
                            <a:srgbClr val="051E27"/>
                          </a:solidFill>
                          <a:latin typeface="Aptos" panose="020B0004020202020204" pitchFamily="34" charset="0"/>
                          <a:ea typeface="+mn-ea"/>
                          <a:cs typeface="+mn-cs"/>
                        </a:rPr>
                        <a:t>Fund I Gross</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0648119"/>
                  </a:ext>
                </a:extLst>
              </a:tr>
            </a:tbl>
          </a:graphicData>
        </a:graphic>
      </p:graphicFrame>
      <p:sp>
        <p:nvSpPr>
          <p:cNvPr id="14" name="Rectangle: Rounded Corners 13">
            <a:extLst>
              <a:ext uri="{FF2B5EF4-FFF2-40B4-BE49-F238E27FC236}">
                <a16:creationId xmlns:a16="http://schemas.microsoft.com/office/drawing/2014/main" id="{8B56384E-526C-898B-7D29-39F339EC02FC}"/>
              </a:ext>
            </a:extLst>
          </p:cNvPr>
          <p:cNvSpPr/>
          <p:nvPr/>
        </p:nvSpPr>
        <p:spPr>
          <a:xfrm>
            <a:off x="520702" y="1251440"/>
            <a:ext cx="7365999" cy="613037"/>
          </a:xfrm>
          <a:prstGeom prst="roundRect">
            <a:avLst>
              <a:gd name="adj"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IN"/>
          </a:p>
        </p:txBody>
      </p:sp>
      <p:graphicFrame>
        <p:nvGraphicFramePr>
          <p:cNvPr id="15" name="Table 14">
            <a:extLst>
              <a:ext uri="{FF2B5EF4-FFF2-40B4-BE49-F238E27FC236}">
                <a16:creationId xmlns:a16="http://schemas.microsoft.com/office/drawing/2014/main" id="{74AA42D5-2AD0-D78F-51B8-E6FB5F447FF4}"/>
              </a:ext>
            </a:extLst>
          </p:cNvPr>
          <p:cNvGraphicFramePr>
            <a:graphicFrameLocks noGrp="1"/>
          </p:cNvGraphicFramePr>
          <p:nvPr>
            <p:extLst>
              <p:ext uri="{D42A27DB-BD31-4B8C-83A1-F6EECF244321}">
                <p14:modId xmlns:p14="http://schemas.microsoft.com/office/powerpoint/2010/main" val="1882671374"/>
              </p:ext>
            </p:extLst>
          </p:nvPr>
        </p:nvGraphicFramePr>
        <p:xfrm>
          <a:off x="508001" y="1313422"/>
          <a:ext cx="7366000" cy="490728"/>
        </p:xfrm>
        <a:graphic>
          <a:graphicData uri="http://schemas.openxmlformats.org/drawingml/2006/table">
            <a:tbl>
              <a:tblPr firstRow="1" bandRow="1">
                <a:tableStyleId>{5C22544A-7EE6-4342-B048-85BDC9FD1C3A}</a:tableStyleId>
              </a:tblPr>
              <a:tblGrid>
                <a:gridCol w="1043884">
                  <a:extLst>
                    <a:ext uri="{9D8B030D-6E8A-4147-A177-3AD203B41FA5}">
                      <a16:colId xmlns:a16="http://schemas.microsoft.com/office/drawing/2014/main" val="1472382548"/>
                    </a:ext>
                  </a:extLst>
                </a:gridCol>
                <a:gridCol w="826237">
                  <a:extLst>
                    <a:ext uri="{9D8B030D-6E8A-4147-A177-3AD203B41FA5}">
                      <a16:colId xmlns:a16="http://schemas.microsoft.com/office/drawing/2014/main" val="1996530721"/>
                    </a:ext>
                  </a:extLst>
                </a:gridCol>
                <a:gridCol w="1086639">
                  <a:extLst>
                    <a:ext uri="{9D8B030D-6E8A-4147-A177-3AD203B41FA5}">
                      <a16:colId xmlns:a16="http://schemas.microsoft.com/office/drawing/2014/main" val="929894251"/>
                    </a:ext>
                  </a:extLst>
                </a:gridCol>
                <a:gridCol w="1039182">
                  <a:extLst>
                    <a:ext uri="{9D8B030D-6E8A-4147-A177-3AD203B41FA5}">
                      <a16:colId xmlns:a16="http://schemas.microsoft.com/office/drawing/2014/main" val="2702740359"/>
                    </a:ext>
                  </a:extLst>
                </a:gridCol>
                <a:gridCol w="1216258">
                  <a:extLst>
                    <a:ext uri="{9D8B030D-6E8A-4147-A177-3AD203B41FA5}">
                      <a16:colId xmlns:a16="http://schemas.microsoft.com/office/drawing/2014/main" val="2195606466"/>
                    </a:ext>
                  </a:extLst>
                </a:gridCol>
                <a:gridCol w="910667">
                  <a:extLst>
                    <a:ext uri="{9D8B030D-6E8A-4147-A177-3AD203B41FA5}">
                      <a16:colId xmlns:a16="http://schemas.microsoft.com/office/drawing/2014/main" val="628137951"/>
                    </a:ext>
                  </a:extLst>
                </a:gridCol>
                <a:gridCol w="1243133">
                  <a:extLst>
                    <a:ext uri="{9D8B030D-6E8A-4147-A177-3AD203B41FA5}">
                      <a16:colId xmlns:a16="http://schemas.microsoft.com/office/drawing/2014/main" val="924892193"/>
                    </a:ext>
                  </a:extLst>
                </a:gridCol>
              </a:tblGrid>
              <a:tr h="1528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mn-lt"/>
                          <a:ea typeface="+mn-ea"/>
                          <a:cs typeface="+mn-cs"/>
                        </a:rPr>
                        <a:t>Vintage</a:t>
                      </a:r>
                    </a:p>
                  </a:txBody>
                  <a:tcPr marL="182880" marT="27432" marB="27432" anchor="ctr">
                    <a:lnL w="12700" cap="flat" cmpd="sng" algn="ctr">
                      <a:no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100" b="0" kern="1200">
                          <a:solidFill>
                            <a:schemeClr val="tx1"/>
                          </a:solidFill>
                          <a:latin typeface="+mn-lt"/>
                          <a:ea typeface="+mn-ea"/>
                          <a:cs typeface="+mn-cs"/>
                        </a:rPr>
                        <a:t>Size</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100" b="0" kern="1200">
                          <a:solidFill>
                            <a:schemeClr val="tx1"/>
                          </a:solidFill>
                          <a:latin typeface="+mn-lt"/>
                          <a:ea typeface="+mn-ea"/>
                          <a:cs typeface="+mn-cs"/>
                        </a:rPr>
                        <a:t>Capital Called</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mn-lt"/>
                          <a:ea typeface="+mn-ea"/>
                          <a:cs typeface="+mn-cs"/>
                          <a:sym typeface="Aptos" panose="020B0004020202020204" pitchFamily="34" charset="0"/>
                        </a:rPr>
                        <a:t>Investments</a:t>
                      </a:r>
                      <a:endParaRPr lang="en-US" sz="1100" b="0" kern="1200">
                        <a:solidFill>
                          <a:schemeClr val="tx1"/>
                        </a:solidFill>
                        <a:latin typeface="+mn-lt"/>
                        <a:ea typeface="+mn-ea"/>
                        <a:cs typeface="+mn-cs"/>
                      </a:endParaRP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mn-lt"/>
                          <a:ea typeface="+mn-ea"/>
                          <a:cs typeface="+mn-cs"/>
                        </a:rPr>
                        <a:t>Gross/Net </a:t>
                      </a:r>
                      <a:r>
                        <a:rPr lang="en-US" sz="1100" b="0" kern="1200">
                          <a:solidFill>
                            <a:schemeClr val="tx1"/>
                          </a:solidFill>
                          <a:latin typeface="+mn-lt"/>
                          <a:ea typeface="+mn-ea"/>
                          <a:cs typeface="+mn-cs"/>
                          <a:sym typeface="Aptos" panose="020B0004020202020204" pitchFamily="34" charset="0"/>
                        </a:rPr>
                        <a:t>TVPI</a:t>
                      </a:r>
                      <a:endParaRPr lang="en-US" sz="1100" b="0" kern="1200">
                        <a:solidFill>
                          <a:schemeClr val="tx1"/>
                        </a:solidFill>
                        <a:latin typeface="+mn-lt"/>
                        <a:ea typeface="+mn-ea"/>
                        <a:cs typeface="+mn-cs"/>
                      </a:endParaRP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mn-lt"/>
                          <a:ea typeface="+mn-ea"/>
                          <a:cs typeface="+mn-cs"/>
                        </a:rPr>
                        <a:t>Net IRR</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 sz="1100" b="0" kern="1200">
                          <a:solidFill>
                            <a:schemeClr val="tx1"/>
                          </a:solidFill>
                          <a:latin typeface="+mn-lt"/>
                          <a:ea typeface="+mn-ea"/>
                          <a:cs typeface="+mn-cs"/>
                          <a:sym typeface="Aptos" panose="020B0004020202020204" pitchFamily="34" charset="0"/>
                        </a:rPr>
                        <a:t>DPI</a:t>
                      </a:r>
                      <a:endParaRPr lang="en-IN" sz="1100" b="0" kern="1200">
                        <a:solidFill>
                          <a:schemeClr val="tx1"/>
                        </a:solidFill>
                        <a:latin typeface="+mn-lt"/>
                        <a:ea typeface="+mn-ea"/>
                        <a:cs typeface="+mn-cs"/>
                      </a:endParaRPr>
                    </a:p>
                  </a:txBody>
                  <a:tcPr marT="27432" marB="27432" anchor="ctr">
                    <a:lnL w="6350" cap="flat" cmpd="sng" algn="ctr">
                      <a:solidFill>
                        <a:schemeClr val="accent3">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2952215"/>
                  </a:ext>
                </a:extLst>
              </a:tr>
              <a:tr h="197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20XX</a:t>
                      </a:r>
                    </a:p>
                  </a:txBody>
                  <a:tcPr marL="182880" marT="27432" marB="27432" anchor="ctr">
                    <a:lnL w="12700" cap="flat" cmpd="sng" algn="ctr">
                      <a:no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1" kern="1200">
                          <a:solidFill>
                            <a:schemeClr val="tx1"/>
                          </a:solidFill>
                          <a:latin typeface="+mn-lt"/>
                          <a:ea typeface="+mn-ea"/>
                          <a:cs typeface="+mn-cs"/>
                        </a:rPr>
                        <a:t>$XXM</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1" kern="1200">
                          <a:solidFill>
                            <a:schemeClr val="tx1"/>
                          </a:solidFill>
                          <a:latin typeface="+mn-lt"/>
                          <a:ea typeface="+mn-ea"/>
                          <a:cs typeface="+mn-cs"/>
                        </a:rPr>
                        <a:t>100%</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XX</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err="1">
                          <a:solidFill>
                            <a:schemeClr val="tx1"/>
                          </a:solidFill>
                          <a:latin typeface="+mn-lt"/>
                          <a:ea typeface="+mn-ea"/>
                          <a:cs typeface="+mn-cs"/>
                        </a:rPr>
                        <a:t>X.XXx</a:t>
                      </a:r>
                      <a:r>
                        <a:rPr lang="en-US" sz="1400" b="1" kern="1200">
                          <a:solidFill>
                            <a:schemeClr val="tx1"/>
                          </a:solidFill>
                          <a:latin typeface="+mn-lt"/>
                          <a:ea typeface="+mn-ea"/>
                          <a:cs typeface="+mn-cs"/>
                        </a:rPr>
                        <a:t>/</a:t>
                      </a:r>
                      <a:r>
                        <a:rPr lang="en-US" sz="1400" b="1" kern="1200" err="1">
                          <a:solidFill>
                            <a:schemeClr val="tx1"/>
                          </a:solidFill>
                          <a:latin typeface="+mn-lt"/>
                          <a:ea typeface="+mn-ea"/>
                          <a:cs typeface="+mn-cs"/>
                        </a:rPr>
                        <a:t>X.XX</a:t>
                      </a:r>
                      <a:r>
                        <a:rPr lang="en-US" sz="1400" b="1" kern="1200" err="1">
                          <a:solidFill>
                            <a:schemeClr val="tx1"/>
                          </a:solidFill>
                          <a:latin typeface="+mn-lt"/>
                          <a:ea typeface="+mn-ea"/>
                          <a:cs typeface="+mn-cs"/>
                          <a:sym typeface="Aptos" panose="020B0004020202020204" pitchFamily="34" charset="0"/>
                        </a:rPr>
                        <a:t>x</a:t>
                      </a:r>
                      <a:endParaRPr lang="en-US" sz="1400" b="1" kern="1200">
                        <a:solidFill>
                          <a:schemeClr val="tx1"/>
                        </a:solidFill>
                        <a:latin typeface="+mn-lt"/>
                        <a:ea typeface="+mn-ea"/>
                        <a:cs typeface="+mn-cs"/>
                      </a:endParaRP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chemeClr val="tx1"/>
                          </a:solidFill>
                          <a:latin typeface="+mn-lt"/>
                          <a:ea typeface="+mn-ea"/>
                          <a:cs typeface="+mn-cs"/>
                        </a:rPr>
                        <a:t>XX%</a:t>
                      </a:r>
                    </a:p>
                  </a:txBody>
                  <a:tcPr marT="27432" marB="27432" anchor="ctr">
                    <a:lnL w="6350" cap="flat" cmpd="sng" algn="ctr">
                      <a:solidFill>
                        <a:schemeClr val="accent3">
                          <a:lumMod val="90000"/>
                        </a:schemeClr>
                      </a:solidFill>
                      <a:prstDash val="solid"/>
                      <a:round/>
                      <a:headEnd type="none" w="med" len="med"/>
                      <a:tailEnd type="none" w="med" len="med"/>
                    </a:lnL>
                    <a:lnR w="6350" cap="flat" cmpd="sng" algn="ctr">
                      <a:solidFill>
                        <a:schemeClr val="accent3">
                          <a:lumMod val="9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1" kern="1200" dirty="0" err="1">
                          <a:solidFill>
                            <a:schemeClr val="tx1"/>
                          </a:solidFill>
                          <a:latin typeface="+mn-lt"/>
                          <a:ea typeface="+mn-ea"/>
                          <a:cs typeface="+mn-cs"/>
                        </a:rPr>
                        <a:t>X.XXx</a:t>
                      </a:r>
                      <a:endParaRPr lang="en-IN" sz="1400" b="1" kern="1200" dirty="0">
                        <a:solidFill>
                          <a:schemeClr val="tx1"/>
                        </a:solidFill>
                        <a:latin typeface="+mn-lt"/>
                        <a:ea typeface="+mn-ea"/>
                        <a:cs typeface="+mn-cs"/>
                      </a:endParaRPr>
                    </a:p>
                  </a:txBody>
                  <a:tcPr marT="27432" marB="27432" anchor="ctr">
                    <a:lnL w="6350" cap="flat" cmpd="sng" algn="ctr">
                      <a:solidFill>
                        <a:schemeClr val="accent3">
                          <a:lumMod val="90000"/>
                        </a:schemeClr>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2372987"/>
                  </a:ext>
                </a:extLst>
              </a:tr>
            </a:tbl>
          </a:graphicData>
        </a:graphic>
      </p:graphicFrame>
      <p:pic>
        <p:nvPicPr>
          <p:cNvPr id="16" name="Graphic 15">
            <a:extLst>
              <a:ext uri="{FF2B5EF4-FFF2-40B4-BE49-F238E27FC236}">
                <a16:creationId xmlns:a16="http://schemas.microsoft.com/office/drawing/2014/main" id="{D3F228FC-60EC-8B9A-9901-6B04DB3D68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5170" y="2663415"/>
            <a:ext cx="691170" cy="120087"/>
          </a:xfrm>
          <a:prstGeom prst="rect">
            <a:avLst/>
          </a:prstGeom>
        </p:spPr>
      </p:pic>
      <p:pic>
        <p:nvPicPr>
          <p:cNvPr id="17" name="Graphic 16">
            <a:extLst>
              <a:ext uri="{FF2B5EF4-FFF2-40B4-BE49-F238E27FC236}">
                <a16:creationId xmlns:a16="http://schemas.microsoft.com/office/drawing/2014/main" id="{8D090698-317A-FDAD-8EF4-19CCC98E49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5170" y="3058391"/>
            <a:ext cx="691170" cy="133559"/>
          </a:xfrm>
          <a:prstGeom prst="rect">
            <a:avLst/>
          </a:prstGeom>
        </p:spPr>
      </p:pic>
      <p:pic>
        <p:nvPicPr>
          <p:cNvPr id="18" name="Graphic 17">
            <a:extLst>
              <a:ext uri="{FF2B5EF4-FFF2-40B4-BE49-F238E27FC236}">
                <a16:creationId xmlns:a16="http://schemas.microsoft.com/office/drawing/2014/main" id="{8F8A9DBA-F6CF-D389-A367-B963381EF3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5170" y="3464345"/>
            <a:ext cx="691170" cy="96331"/>
          </a:xfrm>
          <a:prstGeom prst="rect">
            <a:avLst/>
          </a:prstGeom>
        </p:spPr>
      </p:pic>
      <p:pic>
        <p:nvPicPr>
          <p:cNvPr id="19" name="Graphic 18">
            <a:extLst>
              <a:ext uri="{FF2B5EF4-FFF2-40B4-BE49-F238E27FC236}">
                <a16:creationId xmlns:a16="http://schemas.microsoft.com/office/drawing/2014/main" id="{6E45FAE2-BA6B-17C2-5B1C-BFD6BD8A65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5170" y="3830211"/>
            <a:ext cx="691170" cy="106334"/>
          </a:xfrm>
          <a:prstGeom prst="rect">
            <a:avLst/>
          </a:prstGeom>
        </p:spPr>
      </p:pic>
      <p:pic>
        <p:nvPicPr>
          <p:cNvPr id="20" name="Graphic 19">
            <a:extLst>
              <a:ext uri="{FF2B5EF4-FFF2-40B4-BE49-F238E27FC236}">
                <a16:creationId xmlns:a16="http://schemas.microsoft.com/office/drawing/2014/main" id="{B6450761-13B2-327E-B816-DCD476F4608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8519" y="4207131"/>
            <a:ext cx="723070" cy="106334"/>
          </a:xfrm>
          <a:prstGeom prst="rect">
            <a:avLst/>
          </a:prstGeom>
        </p:spPr>
      </p:pic>
      <p:pic>
        <p:nvPicPr>
          <p:cNvPr id="21" name="Graphic 20">
            <a:extLst>
              <a:ext uri="{FF2B5EF4-FFF2-40B4-BE49-F238E27FC236}">
                <a16:creationId xmlns:a16="http://schemas.microsoft.com/office/drawing/2014/main" id="{1E151C02-42C0-4446-113E-661F07020B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7593" y="4585328"/>
            <a:ext cx="619011" cy="118471"/>
          </a:xfrm>
          <a:prstGeom prst="rect">
            <a:avLst/>
          </a:prstGeom>
        </p:spPr>
      </p:pic>
      <p:cxnSp>
        <p:nvCxnSpPr>
          <p:cNvPr id="22" name="Straight Connector 21">
            <a:extLst>
              <a:ext uri="{FF2B5EF4-FFF2-40B4-BE49-F238E27FC236}">
                <a16:creationId xmlns:a16="http://schemas.microsoft.com/office/drawing/2014/main" id="{AF0C38B9-6370-0CFE-9301-F9D347719ADB}"/>
              </a:ext>
            </a:extLst>
          </p:cNvPr>
          <p:cNvCxnSpPr/>
          <p:nvPr/>
        </p:nvCxnSpPr>
        <p:spPr>
          <a:xfrm>
            <a:off x="8264370" y="5725506"/>
            <a:ext cx="3419630" cy="0"/>
          </a:xfrm>
          <a:prstGeom prst="line">
            <a:avLst/>
          </a:prstGeom>
          <a:ln w="6350">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F65D6A36-FD9A-3B05-3FFA-CC23544C329E}"/>
              </a:ext>
            </a:extLst>
          </p:cNvPr>
          <p:cNvSpPr/>
          <p:nvPr/>
        </p:nvSpPr>
        <p:spPr>
          <a:xfrm>
            <a:off x="8264370" y="4480559"/>
            <a:ext cx="840778" cy="124494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5284026-C2A8-1DFC-200C-AE1DFDFE7873}"/>
              </a:ext>
            </a:extLst>
          </p:cNvPr>
          <p:cNvSpPr/>
          <p:nvPr/>
        </p:nvSpPr>
        <p:spPr>
          <a:xfrm>
            <a:off x="10843222" y="2316481"/>
            <a:ext cx="840778" cy="34090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87E9F7F-C4BF-0A50-04FE-D8AC1D5259D6}"/>
              </a:ext>
            </a:extLst>
          </p:cNvPr>
          <p:cNvSpPr/>
          <p:nvPr/>
        </p:nvSpPr>
        <p:spPr>
          <a:xfrm>
            <a:off x="9527873" y="3470984"/>
            <a:ext cx="762533" cy="49175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A6C9F69-4255-F802-85EB-0ADD0AC98989}"/>
              </a:ext>
            </a:extLst>
          </p:cNvPr>
          <p:cNvSpPr txBox="1"/>
          <p:nvPr/>
        </p:nvSpPr>
        <p:spPr>
          <a:xfrm>
            <a:off x="8280910" y="4480542"/>
            <a:ext cx="824237" cy="369332"/>
          </a:xfrm>
          <a:prstGeom prst="rect">
            <a:avLst/>
          </a:prstGeom>
          <a:noFill/>
        </p:spPr>
        <p:txBody>
          <a:bodyPr wrap="square">
            <a:spAutoFit/>
          </a:bodyPr>
          <a:lstStyle/>
          <a:p>
            <a:r>
              <a:rPr lang="en-IN" sz="1800" b="0" kern="1200">
                <a:solidFill>
                  <a:srgbClr val="051E27"/>
                </a:solidFill>
                <a:latin typeface="Aptos" panose="020B0004020202020204" pitchFamily="34" charset="0"/>
                <a:ea typeface="+mn-ea"/>
                <a:cs typeface="+mn-cs"/>
              </a:rPr>
              <a:t>$66M</a:t>
            </a:r>
          </a:p>
        </p:txBody>
      </p:sp>
      <p:sp>
        <p:nvSpPr>
          <p:cNvPr id="27" name="TextBox 26">
            <a:extLst>
              <a:ext uri="{FF2B5EF4-FFF2-40B4-BE49-F238E27FC236}">
                <a16:creationId xmlns:a16="http://schemas.microsoft.com/office/drawing/2014/main" id="{C75BC572-1255-42CA-D121-FE3246D36394}"/>
              </a:ext>
            </a:extLst>
          </p:cNvPr>
          <p:cNvSpPr txBox="1"/>
          <p:nvPr/>
        </p:nvSpPr>
        <p:spPr>
          <a:xfrm>
            <a:off x="10820387" y="2356298"/>
            <a:ext cx="886448" cy="369332"/>
          </a:xfrm>
          <a:prstGeom prst="rect">
            <a:avLst/>
          </a:prstGeom>
          <a:noFill/>
        </p:spPr>
        <p:txBody>
          <a:bodyPr wrap="square">
            <a:spAutoFit/>
          </a:bodyPr>
          <a:lstStyle/>
          <a:p>
            <a:r>
              <a:rPr lang="en-IN" sz="1800" b="0" kern="1200">
                <a:solidFill>
                  <a:schemeClr val="bg1"/>
                </a:solidFill>
                <a:latin typeface="Aptos" panose="020B0004020202020204" pitchFamily="34" charset="0"/>
                <a:ea typeface="+mn-ea"/>
                <a:cs typeface="+mn-cs"/>
              </a:rPr>
              <a:t>$200M</a:t>
            </a:r>
          </a:p>
        </p:txBody>
      </p:sp>
      <p:sp>
        <p:nvSpPr>
          <p:cNvPr id="28" name="TextBox 27">
            <a:extLst>
              <a:ext uri="{FF2B5EF4-FFF2-40B4-BE49-F238E27FC236}">
                <a16:creationId xmlns:a16="http://schemas.microsoft.com/office/drawing/2014/main" id="{9CDD15B2-38E4-70EF-D95C-187F62F4BF8F}"/>
              </a:ext>
            </a:extLst>
          </p:cNvPr>
          <p:cNvSpPr txBox="1"/>
          <p:nvPr/>
        </p:nvSpPr>
        <p:spPr>
          <a:xfrm>
            <a:off x="8264370" y="5787789"/>
            <a:ext cx="840777" cy="400110"/>
          </a:xfrm>
          <a:prstGeom prst="rect">
            <a:avLst/>
          </a:prstGeom>
          <a:noFill/>
        </p:spPr>
        <p:txBody>
          <a:bodyPr wrap="square">
            <a:spAutoFit/>
          </a:bodyPr>
          <a:lstStyle/>
          <a:p>
            <a:pPr algn="ctr"/>
            <a:r>
              <a:rPr lang="en-IN" sz="1000">
                <a:solidFill>
                  <a:srgbClr val="051E27"/>
                </a:solidFill>
                <a:latin typeface="Aptos" panose="020B0004020202020204" pitchFamily="34" charset="0"/>
              </a:rPr>
              <a:t>Deployed Capital </a:t>
            </a:r>
            <a:endParaRPr lang="en-IN" sz="1000" b="0" kern="1200">
              <a:solidFill>
                <a:srgbClr val="051E27"/>
              </a:solidFill>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88467F7C-25B9-534F-FCFC-2254E60EC8A0}"/>
              </a:ext>
            </a:extLst>
          </p:cNvPr>
          <p:cNvSpPr txBox="1"/>
          <p:nvPr/>
        </p:nvSpPr>
        <p:spPr>
          <a:xfrm>
            <a:off x="10820387" y="5787789"/>
            <a:ext cx="840777" cy="400110"/>
          </a:xfrm>
          <a:prstGeom prst="rect">
            <a:avLst/>
          </a:prstGeom>
          <a:noFill/>
        </p:spPr>
        <p:txBody>
          <a:bodyPr wrap="square">
            <a:spAutoFit/>
          </a:bodyPr>
          <a:lstStyle/>
          <a:p>
            <a:pPr algn="ctr"/>
            <a:r>
              <a:rPr lang="en-IN" sz="1000">
                <a:solidFill>
                  <a:srgbClr val="051E27"/>
                </a:solidFill>
                <a:latin typeface="Aptos" panose="020B0004020202020204" pitchFamily="34" charset="0"/>
              </a:rPr>
              <a:t>Realized Value </a:t>
            </a:r>
            <a:endParaRPr lang="en-IN" sz="1000" b="0" kern="1200">
              <a:solidFill>
                <a:srgbClr val="051E27"/>
              </a:solidFill>
              <a:latin typeface="Aptos" panose="020B0004020202020204" pitchFamily="34" charset="0"/>
              <a:ea typeface="+mn-ea"/>
              <a:cs typeface="+mn-cs"/>
            </a:endParaRPr>
          </a:p>
        </p:txBody>
      </p:sp>
      <p:sp>
        <p:nvSpPr>
          <p:cNvPr id="30" name="TextBox 29">
            <a:extLst>
              <a:ext uri="{FF2B5EF4-FFF2-40B4-BE49-F238E27FC236}">
                <a16:creationId xmlns:a16="http://schemas.microsoft.com/office/drawing/2014/main" id="{7690D730-6A95-7947-39C9-D71F9F29BEF1}"/>
              </a:ext>
            </a:extLst>
          </p:cNvPr>
          <p:cNvSpPr txBox="1"/>
          <p:nvPr/>
        </p:nvSpPr>
        <p:spPr>
          <a:xfrm>
            <a:off x="9540652" y="3435920"/>
            <a:ext cx="749754" cy="369332"/>
          </a:xfrm>
          <a:prstGeom prst="rect">
            <a:avLst/>
          </a:prstGeom>
          <a:noFill/>
        </p:spPr>
        <p:txBody>
          <a:bodyPr wrap="square">
            <a:spAutoFit/>
          </a:bodyPr>
          <a:lstStyle/>
          <a:p>
            <a:r>
              <a:rPr lang="en-IN" sz="1800" b="0" kern="1200" dirty="0">
                <a:solidFill>
                  <a:srgbClr val="051E27"/>
                </a:solidFill>
                <a:latin typeface="Aptos" panose="020B0004020202020204" pitchFamily="34" charset="0"/>
                <a:ea typeface="+mn-ea"/>
                <a:cs typeface="+mn-cs"/>
              </a:rPr>
              <a:t>3.31x</a:t>
            </a:r>
          </a:p>
        </p:txBody>
      </p:sp>
      <p:sp>
        <p:nvSpPr>
          <p:cNvPr id="31" name="TextBox 30">
            <a:extLst>
              <a:ext uri="{FF2B5EF4-FFF2-40B4-BE49-F238E27FC236}">
                <a16:creationId xmlns:a16="http://schemas.microsoft.com/office/drawing/2014/main" id="{48F10A4A-8CC3-F316-F961-57BF6FEC0D8C}"/>
              </a:ext>
            </a:extLst>
          </p:cNvPr>
          <p:cNvSpPr txBox="1"/>
          <p:nvPr/>
        </p:nvSpPr>
        <p:spPr>
          <a:xfrm>
            <a:off x="9527873" y="3711296"/>
            <a:ext cx="756662" cy="246221"/>
          </a:xfrm>
          <a:prstGeom prst="rect">
            <a:avLst/>
          </a:prstGeom>
          <a:noFill/>
        </p:spPr>
        <p:txBody>
          <a:bodyPr wrap="square">
            <a:spAutoFit/>
          </a:bodyPr>
          <a:lstStyle/>
          <a:p>
            <a:pPr algn="ctr"/>
            <a:r>
              <a:rPr lang="en-IN" sz="1000">
                <a:solidFill>
                  <a:srgbClr val="051E27"/>
                </a:solidFill>
                <a:latin typeface="Aptos" panose="020B0004020202020204" pitchFamily="34" charset="0"/>
              </a:rPr>
              <a:t>Multiple</a:t>
            </a:r>
            <a:endParaRPr lang="en-IN" sz="1000" b="0" kern="1200">
              <a:solidFill>
                <a:srgbClr val="051E27"/>
              </a:solidFill>
              <a:latin typeface="Aptos" panose="020B0004020202020204" pitchFamily="34" charset="0"/>
              <a:ea typeface="+mn-ea"/>
              <a:cs typeface="+mn-cs"/>
            </a:endParaRPr>
          </a:p>
        </p:txBody>
      </p:sp>
      <p:sp>
        <p:nvSpPr>
          <p:cNvPr id="32" name="TextBox 31">
            <a:extLst>
              <a:ext uri="{FF2B5EF4-FFF2-40B4-BE49-F238E27FC236}">
                <a16:creationId xmlns:a16="http://schemas.microsoft.com/office/drawing/2014/main" id="{7A62F658-148D-D95D-A67E-39CCFF85E940}"/>
              </a:ext>
            </a:extLst>
          </p:cNvPr>
          <p:cNvSpPr txBox="1"/>
          <p:nvPr/>
        </p:nvSpPr>
        <p:spPr>
          <a:xfrm>
            <a:off x="8105392" y="1238641"/>
            <a:ext cx="3597657" cy="400110"/>
          </a:xfrm>
          <a:prstGeom prst="rect">
            <a:avLst/>
          </a:prstGeom>
          <a:noFill/>
        </p:spPr>
        <p:txBody>
          <a:bodyPr wrap="square">
            <a:spAutoFit/>
          </a:bodyPr>
          <a:lstStyle/>
          <a:p>
            <a:r>
              <a:rPr lang="en-IN" sz="2000" dirty="0">
                <a:latin typeface="+mj-lt"/>
                <a:ea typeface="+mj-ea"/>
                <a:cs typeface="+mj-cs"/>
              </a:rPr>
              <a:t>Realized Fund Performance</a:t>
            </a:r>
          </a:p>
        </p:txBody>
      </p:sp>
      <p:grpSp>
        <p:nvGrpSpPr>
          <p:cNvPr id="33" name="Group 32">
            <a:extLst>
              <a:ext uri="{FF2B5EF4-FFF2-40B4-BE49-F238E27FC236}">
                <a16:creationId xmlns:a16="http://schemas.microsoft.com/office/drawing/2014/main" id="{AF4433C4-DE55-FFF8-E51F-136C30C5AB10}"/>
              </a:ext>
            </a:extLst>
          </p:cNvPr>
          <p:cNvGrpSpPr/>
          <p:nvPr/>
        </p:nvGrpSpPr>
        <p:grpSpPr>
          <a:xfrm>
            <a:off x="8218488" y="1657184"/>
            <a:ext cx="3560762" cy="12700"/>
            <a:chOff x="557908" y="2615363"/>
            <a:chExt cx="3858485" cy="12700"/>
          </a:xfrm>
        </p:grpSpPr>
        <p:cxnSp>
          <p:nvCxnSpPr>
            <p:cNvPr id="34" name="Straight Connector 33">
              <a:extLst>
                <a:ext uri="{FF2B5EF4-FFF2-40B4-BE49-F238E27FC236}">
                  <a16:creationId xmlns:a16="http://schemas.microsoft.com/office/drawing/2014/main" id="{9D583E0F-364A-9134-BE24-22F1DA046204}"/>
                </a:ext>
              </a:extLst>
            </p:cNvPr>
            <p:cNvCxnSpPr>
              <a:cxnSpLocks/>
            </p:cNvCxnSpPr>
            <p:nvPr/>
          </p:nvCxnSpPr>
          <p:spPr>
            <a:xfrm>
              <a:off x="558800" y="2615363"/>
              <a:ext cx="385759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E04D3BFA-A586-C5D9-C266-949E930F0D6F}"/>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4" name="Footer Placeholder 3">
            <a:extLst>
              <a:ext uri="{FF2B5EF4-FFF2-40B4-BE49-F238E27FC236}">
                <a16:creationId xmlns:a16="http://schemas.microsoft.com/office/drawing/2014/main" id="{9C710113-70A5-3267-0B4D-5394C33721FC}"/>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966690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027CC-B58F-4DB6-E221-AB1C2B024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C2FF5-8DD4-F1E1-FCD7-92ECBA52E53E}"/>
              </a:ext>
            </a:extLst>
          </p:cNvPr>
          <p:cNvSpPr>
            <a:spLocks noGrp="1"/>
          </p:cNvSpPr>
          <p:nvPr>
            <p:ph type="ctrTitle"/>
          </p:nvPr>
        </p:nvSpPr>
        <p:spPr/>
        <p:txBody>
          <a:bodyPr/>
          <a:lstStyle/>
          <a:p>
            <a:r>
              <a:rPr lang="en-US" dirty="0"/>
              <a:t>Fund Performance V3</a:t>
            </a:r>
          </a:p>
        </p:txBody>
      </p:sp>
      <p:graphicFrame>
        <p:nvGraphicFramePr>
          <p:cNvPr id="5" name="Table 4">
            <a:extLst>
              <a:ext uri="{FF2B5EF4-FFF2-40B4-BE49-F238E27FC236}">
                <a16:creationId xmlns:a16="http://schemas.microsoft.com/office/drawing/2014/main" id="{F1578730-7D42-E7D3-A7E7-9139252682E3}"/>
              </a:ext>
            </a:extLst>
          </p:cNvPr>
          <p:cNvGraphicFramePr>
            <a:graphicFrameLocks noGrp="1"/>
          </p:cNvGraphicFramePr>
          <p:nvPr>
            <p:extLst>
              <p:ext uri="{D42A27DB-BD31-4B8C-83A1-F6EECF244321}">
                <p14:modId xmlns:p14="http://schemas.microsoft.com/office/powerpoint/2010/main" val="3430257420"/>
              </p:ext>
            </p:extLst>
          </p:nvPr>
        </p:nvGraphicFramePr>
        <p:xfrm>
          <a:off x="508000" y="1168836"/>
          <a:ext cx="11176000" cy="4815972"/>
        </p:xfrm>
        <a:graphic>
          <a:graphicData uri="http://schemas.openxmlformats.org/drawingml/2006/table">
            <a:tbl>
              <a:tblPr firstRow="1" bandRow="1">
                <a:tableStyleId>{5C22544A-7EE6-4342-B048-85BDC9FD1C3A}</a:tableStyleId>
              </a:tblPr>
              <a:tblGrid>
                <a:gridCol w="3097161">
                  <a:extLst>
                    <a:ext uri="{9D8B030D-6E8A-4147-A177-3AD203B41FA5}">
                      <a16:colId xmlns:a16="http://schemas.microsoft.com/office/drawing/2014/main" val="2064900533"/>
                    </a:ext>
                  </a:extLst>
                </a:gridCol>
                <a:gridCol w="8078839">
                  <a:extLst>
                    <a:ext uri="{9D8B030D-6E8A-4147-A177-3AD203B41FA5}">
                      <a16:colId xmlns:a16="http://schemas.microsoft.com/office/drawing/2014/main" val="1804694317"/>
                    </a:ext>
                  </a:extLst>
                </a:gridCol>
              </a:tblGrid>
              <a:tr h="535108">
                <a:tc>
                  <a:txBody>
                    <a:bodyPr/>
                    <a:lstStyle/>
                    <a:p>
                      <a:r>
                        <a:rPr lang="en-US" sz="1200" b="1">
                          <a:solidFill>
                            <a:schemeClr val="tx1"/>
                          </a:solidFill>
                          <a:latin typeface="Aptos" panose="020B0004020202020204" pitchFamily="34" charset="0"/>
                        </a:rPr>
                        <a:t>Target Size</a:t>
                      </a:r>
                    </a:p>
                  </a:txBody>
                  <a:tcPr marL="182880" marT="0" marB="0" anchor="ctr">
                    <a:lnL w="12700" cmpd="sng">
                      <a:noFill/>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600" b="1">
                          <a:solidFill>
                            <a:schemeClr val="tx1"/>
                          </a:solidFill>
                          <a:latin typeface="Aptos" panose="020B0004020202020204" pitchFamily="34" charset="0"/>
                        </a:rPr>
                        <a:t>$400M</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3326829"/>
                  </a:ext>
                </a:extLst>
              </a:tr>
              <a:tr h="535108">
                <a:tc>
                  <a:txBody>
                    <a:bodyPr/>
                    <a:lstStyle/>
                    <a:p>
                      <a:r>
                        <a:rPr lang="en-US" sz="1200" b="1">
                          <a:solidFill>
                            <a:schemeClr val="tx1"/>
                          </a:solidFill>
                          <a:latin typeface="Aptos" panose="020B0004020202020204" pitchFamily="34" charset="0"/>
                        </a:rPr>
                        <a:t>Target Timing</a:t>
                      </a:r>
                    </a:p>
                  </a:txBody>
                  <a:tcPr marL="1828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Anticipated close of Q2 2025</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7045272"/>
                  </a:ext>
                </a:extLst>
              </a:tr>
              <a:tr h="535108">
                <a:tc>
                  <a:txBody>
                    <a:bodyPr/>
                    <a:lstStyle/>
                    <a:p>
                      <a:r>
                        <a:rPr lang="en-US" sz="1200" b="1">
                          <a:solidFill>
                            <a:schemeClr val="tx1"/>
                          </a:solidFill>
                          <a:latin typeface="Aptos" panose="020B0004020202020204" pitchFamily="34" charset="0"/>
                        </a:rPr>
                        <a:t>Stages</a:t>
                      </a:r>
                      <a:endParaRPr lang="en-US" sz="1200" b="1" baseline="30000">
                        <a:solidFill>
                          <a:schemeClr val="tx1"/>
                        </a:solidFill>
                        <a:latin typeface="Aptos" panose="020B0004020202020204" pitchFamily="34" charset="0"/>
                      </a:endParaRPr>
                    </a:p>
                  </a:txBody>
                  <a:tcPr marL="182880" marT="0" marB="0" anchor="ctr">
                    <a:lnL w="1905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Incubation          |          Seed          |          Series A          |          Series B	     </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7776050"/>
                  </a:ext>
                </a:extLst>
              </a:tr>
              <a:tr h="535108">
                <a:tc>
                  <a:txBody>
                    <a:bodyPr/>
                    <a:lstStyle/>
                    <a:p>
                      <a:r>
                        <a:rPr lang="en-US" sz="1200" b="1">
                          <a:solidFill>
                            <a:schemeClr val="tx1"/>
                          </a:solidFill>
                          <a:latin typeface="Aptos" panose="020B0004020202020204" pitchFamily="34" charset="0"/>
                        </a:rPr>
                        <a:t>Sectors</a:t>
                      </a:r>
                    </a:p>
                  </a:txBody>
                  <a:tcPr marL="1828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Healthcare Technology          |          Healthcare Tech-enabled Services</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173165"/>
                  </a:ext>
                </a:extLst>
              </a:tr>
              <a:tr h="535108">
                <a:tc>
                  <a:txBody>
                    <a:bodyPr/>
                    <a:lstStyle/>
                    <a:p>
                      <a:r>
                        <a:rPr lang="en-US" sz="1200" b="1">
                          <a:solidFill>
                            <a:schemeClr val="tx1"/>
                          </a:solidFill>
                          <a:latin typeface="Aptos" panose="020B0004020202020204" pitchFamily="34" charset="0"/>
                        </a:rPr>
                        <a:t>Target # of Investments</a:t>
                      </a:r>
                    </a:p>
                  </a:txBody>
                  <a:tcPr marL="182880" marT="0" marB="0" anchor="ctr">
                    <a:lnL w="1905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20 to 30 partnerships</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151465"/>
                  </a:ext>
                </a:extLst>
              </a:tr>
              <a:tr h="535108">
                <a:tc>
                  <a:txBody>
                    <a:bodyPr/>
                    <a:lstStyle/>
                    <a:p>
                      <a:r>
                        <a:rPr lang="en-US" sz="1200" b="1">
                          <a:solidFill>
                            <a:schemeClr val="tx1"/>
                          </a:solidFill>
                          <a:latin typeface="Aptos" panose="020B0004020202020204" pitchFamily="34" charset="0"/>
                        </a:rPr>
                        <a:t>Fund Economics</a:t>
                      </a:r>
                    </a:p>
                  </a:txBody>
                  <a:tcPr marL="1828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2% Management Fee, 20% Carried Interest</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8439128"/>
                  </a:ext>
                </a:extLst>
              </a:tr>
              <a:tr h="535108">
                <a:tc>
                  <a:txBody>
                    <a:bodyPr/>
                    <a:lstStyle/>
                    <a:p>
                      <a:r>
                        <a:rPr lang="en-US" sz="1200" b="1">
                          <a:solidFill>
                            <a:schemeClr val="tx1"/>
                          </a:solidFill>
                          <a:latin typeface="Aptos" panose="020B0004020202020204" pitchFamily="34" charset="0"/>
                        </a:rPr>
                        <a:t>Minimum Investment</a:t>
                      </a:r>
                    </a:p>
                  </a:txBody>
                  <a:tcPr marL="182880" marT="0" marB="0" anchor="ctr">
                    <a:lnL w="1905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$1.5M for Individuals </a:t>
                      </a:r>
                      <a:r>
                        <a:rPr kumimoji="0" lang="en-US" sz="1200" b="0" i="0" u="none" strike="noStrike" kern="1200" cap="none" spc="0" normalizeH="0" baseline="0" noProof="0">
                          <a:ln>
                            <a:noFill/>
                          </a:ln>
                          <a:solidFill>
                            <a:schemeClr val="tx1"/>
                          </a:solidFill>
                          <a:effectLst/>
                          <a:uLnTx/>
                          <a:uFillTx/>
                          <a:latin typeface="Aptos" panose="020B0004020202020204" pitchFamily="34" charset="0"/>
                          <a:ea typeface="+mn-ea"/>
                          <a:cs typeface="+mn-cs"/>
                        </a:rPr>
                        <a:t>  |   </a:t>
                      </a:r>
                      <a:r>
                        <a:rPr lang="en-US" sz="1200" b="0">
                          <a:solidFill>
                            <a:schemeClr val="tx1"/>
                          </a:solidFill>
                          <a:latin typeface="Aptos" panose="020B0004020202020204" pitchFamily="34" charset="0"/>
                        </a:rPr>
                        <a:t>$7.5M for Institutions</a:t>
                      </a:r>
                      <a:r>
                        <a:rPr kumimoji="0" lang="en-US" sz="1200" b="0" i="0" u="none" strike="noStrike" kern="1200" cap="none" spc="0" normalizeH="0" baseline="0" noProof="0">
                          <a:ln>
                            <a:noFill/>
                          </a:ln>
                          <a:solidFill>
                            <a:schemeClr val="tx1"/>
                          </a:solidFill>
                          <a:effectLst/>
                          <a:uLnTx/>
                          <a:uFillTx/>
                          <a:latin typeface="Aptos" panose="020B0004020202020204" pitchFamily="34" charset="0"/>
                          <a:ea typeface="+mn-ea"/>
                          <a:cs typeface="+mn-cs"/>
                        </a:rPr>
                        <a:t>   |   </a:t>
                      </a:r>
                      <a:r>
                        <a:rPr lang="en-US" sz="1200" b="0" i="1">
                          <a:solidFill>
                            <a:schemeClr val="tx1"/>
                          </a:solidFill>
                          <a:latin typeface="Aptos" panose="020B0004020202020204" pitchFamily="34" charset="0"/>
                        </a:rPr>
                        <a:t>Lesser amounts at GP discretion</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6735111"/>
                  </a:ext>
                </a:extLst>
              </a:tr>
              <a:tr h="535108">
                <a:tc>
                  <a:txBody>
                    <a:bodyPr/>
                    <a:lstStyle/>
                    <a:p>
                      <a:r>
                        <a:rPr lang="en-US" sz="1200" b="1">
                          <a:solidFill>
                            <a:schemeClr val="tx1"/>
                          </a:solidFill>
                          <a:latin typeface="Aptos" panose="020B0004020202020204" pitchFamily="34" charset="0"/>
                        </a:rPr>
                        <a:t>GP Commitment</a:t>
                      </a:r>
                    </a:p>
                  </a:txBody>
                  <a:tcPr marL="1828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a:solidFill>
                            <a:schemeClr val="tx1"/>
                          </a:solidFill>
                          <a:latin typeface="Aptos" panose="020B0004020202020204" pitchFamily="34" charset="0"/>
                        </a:rPr>
                        <a:t>Minimum 5% of committed capital</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6350" cap="flat" cmpd="sng" algn="ctr">
                      <a:solidFill>
                        <a:schemeClr val="accent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4653327"/>
                  </a:ext>
                </a:extLst>
              </a:tr>
              <a:tr h="535108">
                <a:tc>
                  <a:txBody>
                    <a:bodyPr/>
                    <a:lstStyle/>
                    <a:p>
                      <a:r>
                        <a:rPr lang="en-US" sz="1200" b="1">
                          <a:solidFill>
                            <a:schemeClr val="tx1"/>
                          </a:solidFill>
                          <a:latin typeface="Aptos" panose="020B0004020202020204" pitchFamily="34" charset="0"/>
                        </a:rPr>
                        <a:t>Term</a:t>
                      </a:r>
                    </a:p>
                  </a:txBody>
                  <a:tcPr marL="182880" marT="0" marB="0" anchor="ctr">
                    <a:lnL w="1905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200" b="0" dirty="0">
                          <a:solidFill>
                            <a:schemeClr val="tx1"/>
                          </a:solidFill>
                          <a:latin typeface="Aptos" panose="020B0004020202020204" pitchFamily="34" charset="0"/>
                        </a:rPr>
                        <a:t>10 years from first close</a:t>
                      </a:r>
                    </a:p>
                  </a:txBody>
                  <a:tcPr marL="2743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446513"/>
                  </a:ext>
                </a:extLst>
              </a:tr>
            </a:tbl>
          </a:graphicData>
        </a:graphic>
      </p:graphicFrame>
      <p:sp>
        <p:nvSpPr>
          <p:cNvPr id="6" name="Rectangle: Rounded Corners 5">
            <a:extLst>
              <a:ext uri="{FF2B5EF4-FFF2-40B4-BE49-F238E27FC236}">
                <a16:creationId xmlns:a16="http://schemas.microsoft.com/office/drawing/2014/main" id="{1ECB0265-4F94-5098-1CC0-5270ECDC7222}"/>
              </a:ext>
            </a:extLst>
          </p:cNvPr>
          <p:cNvSpPr/>
          <p:nvPr/>
        </p:nvSpPr>
        <p:spPr>
          <a:xfrm rot="2700000">
            <a:off x="3555188" y="1380724"/>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7" name="Rectangle: Rounded Corners 6">
            <a:extLst>
              <a:ext uri="{FF2B5EF4-FFF2-40B4-BE49-F238E27FC236}">
                <a16:creationId xmlns:a16="http://schemas.microsoft.com/office/drawing/2014/main" id="{2DABF015-3FC0-6D4C-0378-FB52B00BA612}"/>
              </a:ext>
            </a:extLst>
          </p:cNvPr>
          <p:cNvSpPr/>
          <p:nvPr/>
        </p:nvSpPr>
        <p:spPr>
          <a:xfrm rot="2700000">
            <a:off x="3555188" y="1918887"/>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8" name="Rectangle: Rounded Corners 7">
            <a:extLst>
              <a:ext uri="{FF2B5EF4-FFF2-40B4-BE49-F238E27FC236}">
                <a16:creationId xmlns:a16="http://schemas.microsoft.com/office/drawing/2014/main" id="{E8633771-54A6-7C9D-4C4B-87F7E2463D2D}"/>
              </a:ext>
            </a:extLst>
          </p:cNvPr>
          <p:cNvSpPr/>
          <p:nvPr/>
        </p:nvSpPr>
        <p:spPr>
          <a:xfrm rot="2700000">
            <a:off x="3555188" y="2457049"/>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9" name="Rectangle: Rounded Corners 8">
            <a:extLst>
              <a:ext uri="{FF2B5EF4-FFF2-40B4-BE49-F238E27FC236}">
                <a16:creationId xmlns:a16="http://schemas.microsoft.com/office/drawing/2014/main" id="{6E28EDD7-5187-A3B5-4750-E032BF646268}"/>
              </a:ext>
            </a:extLst>
          </p:cNvPr>
          <p:cNvSpPr/>
          <p:nvPr/>
        </p:nvSpPr>
        <p:spPr>
          <a:xfrm rot="2700000">
            <a:off x="3555188" y="2995211"/>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0" name="Rectangle: Rounded Corners 9">
            <a:extLst>
              <a:ext uri="{FF2B5EF4-FFF2-40B4-BE49-F238E27FC236}">
                <a16:creationId xmlns:a16="http://schemas.microsoft.com/office/drawing/2014/main" id="{0AA4BAFB-1C18-1564-E546-659CC1912ACF}"/>
              </a:ext>
            </a:extLst>
          </p:cNvPr>
          <p:cNvSpPr/>
          <p:nvPr/>
        </p:nvSpPr>
        <p:spPr>
          <a:xfrm rot="2700000">
            <a:off x="3555188" y="3527843"/>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1" name="Rectangle: Rounded Corners 10">
            <a:extLst>
              <a:ext uri="{FF2B5EF4-FFF2-40B4-BE49-F238E27FC236}">
                <a16:creationId xmlns:a16="http://schemas.microsoft.com/office/drawing/2014/main" id="{13501E8A-916F-F6F0-D874-1E13ABA31F0A}"/>
              </a:ext>
            </a:extLst>
          </p:cNvPr>
          <p:cNvSpPr/>
          <p:nvPr/>
        </p:nvSpPr>
        <p:spPr>
          <a:xfrm rot="2700000">
            <a:off x="3555188" y="4060474"/>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2" name="Rectangle: Rounded Corners 11">
            <a:extLst>
              <a:ext uri="{FF2B5EF4-FFF2-40B4-BE49-F238E27FC236}">
                <a16:creationId xmlns:a16="http://schemas.microsoft.com/office/drawing/2014/main" id="{9EA43824-3C1E-7B0D-A216-E00BD4A8AAD8}"/>
              </a:ext>
            </a:extLst>
          </p:cNvPr>
          <p:cNvSpPr/>
          <p:nvPr/>
        </p:nvSpPr>
        <p:spPr>
          <a:xfrm rot="2700000">
            <a:off x="3555188" y="4593105"/>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6" name="Rectangle: Rounded Corners 35">
            <a:extLst>
              <a:ext uri="{FF2B5EF4-FFF2-40B4-BE49-F238E27FC236}">
                <a16:creationId xmlns:a16="http://schemas.microsoft.com/office/drawing/2014/main" id="{EDD5BAE7-352B-20FF-862E-F6064CCB4ED7}"/>
              </a:ext>
            </a:extLst>
          </p:cNvPr>
          <p:cNvSpPr/>
          <p:nvPr/>
        </p:nvSpPr>
        <p:spPr>
          <a:xfrm rot="2700000">
            <a:off x="3555188" y="5125735"/>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7" name="Rectangle: Rounded Corners 36">
            <a:extLst>
              <a:ext uri="{FF2B5EF4-FFF2-40B4-BE49-F238E27FC236}">
                <a16:creationId xmlns:a16="http://schemas.microsoft.com/office/drawing/2014/main" id="{DD825EAC-4134-6723-703E-B8CB2C63DF13}"/>
              </a:ext>
            </a:extLst>
          </p:cNvPr>
          <p:cNvSpPr/>
          <p:nvPr/>
        </p:nvSpPr>
        <p:spPr>
          <a:xfrm rot="2700000">
            <a:off x="3555188" y="5658366"/>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 name="Footer Placeholder 2">
            <a:extLst>
              <a:ext uri="{FF2B5EF4-FFF2-40B4-BE49-F238E27FC236}">
                <a16:creationId xmlns:a16="http://schemas.microsoft.com/office/drawing/2014/main" id="{9A00A09B-F629-AE02-C691-C98369C230A6}"/>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180928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112F-C541-D8E0-ADCF-51F82EF56121}"/>
              </a:ext>
            </a:extLst>
          </p:cNvPr>
          <p:cNvSpPr>
            <a:spLocks noGrp="1"/>
          </p:cNvSpPr>
          <p:nvPr>
            <p:ph type="ctrTitle"/>
          </p:nvPr>
        </p:nvSpPr>
        <p:spPr/>
        <p:txBody>
          <a:bodyPr/>
          <a:lstStyle/>
          <a:p>
            <a:r>
              <a:rPr lang="en-US" dirty="0"/>
              <a:t>Track Record</a:t>
            </a:r>
          </a:p>
        </p:txBody>
      </p:sp>
      <p:graphicFrame>
        <p:nvGraphicFramePr>
          <p:cNvPr id="4" name="Table 3">
            <a:extLst>
              <a:ext uri="{FF2B5EF4-FFF2-40B4-BE49-F238E27FC236}">
                <a16:creationId xmlns:a16="http://schemas.microsoft.com/office/drawing/2014/main" id="{76C30046-D2F6-4BEE-02F8-E30BA6D780C3}"/>
              </a:ext>
            </a:extLst>
          </p:cNvPr>
          <p:cNvGraphicFramePr>
            <a:graphicFrameLocks noGrp="1"/>
          </p:cNvGraphicFramePr>
          <p:nvPr>
            <p:extLst>
              <p:ext uri="{D42A27DB-BD31-4B8C-83A1-F6EECF244321}">
                <p14:modId xmlns:p14="http://schemas.microsoft.com/office/powerpoint/2010/main" val="2791002789"/>
              </p:ext>
            </p:extLst>
          </p:nvPr>
        </p:nvGraphicFramePr>
        <p:xfrm>
          <a:off x="508000" y="1100256"/>
          <a:ext cx="11271250" cy="5117663"/>
        </p:xfrm>
        <a:graphic>
          <a:graphicData uri="http://schemas.openxmlformats.org/drawingml/2006/table">
            <a:tbl>
              <a:tblPr firstRow="1" bandRow="1"/>
              <a:tblGrid>
                <a:gridCol w="1610636">
                  <a:extLst>
                    <a:ext uri="{9D8B030D-6E8A-4147-A177-3AD203B41FA5}">
                      <a16:colId xmlns:a16="http://schemas.microsoft.com/office/drawing/2014/main" val="1472382548"/>
                    </a:ext>
                  </a:extLst>
                </a:gridCol>
                <a:gridCol w="3487043">
                  <a:extLst>
                    <a:ext uri="{9D8B030D-6E8A-4147-A177-3AD203B41FA5}">
                      <a16:colId xmlns:a16="http://schemas.microsoft.com/office/drawing/2014/main" val="1996530721"/>
                    </a:ext>
                  </a:extLst>
                </a:gridCol>
                <a:gridCol w="1239197">
                  <a:extLst>
                    <a:ext uri="{9D8B030D-6E8A-4147-A177-3AD203B41FA5}">
                      <a16:colId xmlns:a16="http://schemas.microsoft.com/office/drawing/2014/main" val="929894251"/>
                    </a:ext>
                  </a:extLst>
                </a:gridCol>
                <a:gridCol w="1316047">
                  <a:extLst>
                    <a:ext uri="{9D8B030D-6E8A-4147-A177-3AD203B41FA5}">
                      <a16:colId xmlns:a16="http://schemas.microsoft.com/office/drawing/2014/main" val="2702740359"/>
                    </a:ext>
                  </a:extLst>
                </a:gridCol>
                <a:gridCol w="3618327">
                  <a:extLst>
                    <a:ext uri="{9D8B030D-6E8A-4147-A177-3AD203B41FA5}">
                      <a16:colId xmlns:a16="http://schemas.microsoft.com/office/drawing/2014/main" val="838894551"/>
                    </a:ext>
                  </a:extLst>
                </a:gridCol>
              </a:tblGrid>
              <a:tr h="43286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Aptos" panose="020B0004020202020204" pitchFamily="34" charset="0"/>
                          <a:ea typeface="+mn-ea"/>
                          <a:cs typeface="+mn-cs"/>
                        </a:rPr>
                        <a:t>Company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Aptos" panose="020B0004020202020204" pitchFamily="34" charset="0"/>
                          <a:ea typeface="+mn-ea"/>
                          <a:cs typeface="+mn-cs"/>
                        </a:rPr>
                        <a:t>Description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Aptos" panose="020B0004020202020204" pitchFamily="34" charset="0"/>
                          <a:ea typeface="+mn-ea"/>
                          <a:cs typeface="+mn-cs"/>
                        </a:rPr>
                        <a:t>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Aptos" panose="020B0004020202020204" pitchFamily="34" charset="0"/>
                          <a:ea typeface="+mn-ea"/>
                          <a:cs typeface="+mn-cs"/>
                        </a:rPr>
                        <a:t>Raised to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Aptos" panose="020B0004020202020204" pitchFamily="34" charset="0"/>
                          <a:ea typeface="+mn-ea"/>
                          <a:cs typeface="+mn-cs"/>
                        </a:rPr>
                        <a:t>Investors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0433743"/>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200" b="0" kern="1200">
                          <a:solidFill>
                            <a:srgbClr val="051E27"/>
                          </a:solidFill>
                          <a:latin typeface="Aptos" panose="020B0004020202020204" pitchFamily="34" charset="0"/>
                          <a:ea typeface="+mn-ea"/>
                          <a:cs typeface="+mn-cs"/>
                        </a:rPr>
                        <a:t>Lorem ipsum dolor sit </a:t>
                      </a:r>
                      <a:r>
                        <a:rPr lang="en-US" sz="1200" b="0" kern="1200" err="1">
                          <a:solidFill>
                            <a:srgbClr val="051E27"/>
                          </a:solidFill>
                          <a:latin typeface="Aptos" panose="020B0004020202020204" pitchFamily="34" charset="0"/>
                          <a:ea typeface="+mn-ea"/>
                          <a:cs typeface="+mn-cs"/>
                        </a:rPr>
                        <a:t>amet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consectetur</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adipiscing</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elit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Vivamus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volutpat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velit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nisl</a:t>
                      </a:r>
                      <a:r>
                        <a:rPr lang="en-US" sz="1200" b="0" kern="1200">
                          <a:solidFill>
                            <a:srgbClr val="051E27"/>
                          </a:solidFill>
                          <a:latin typeface="Aptos" panose="020B0004020202020204" pitchFamily="34" charset="0"/>
                          <a:ea typeface="+mn-ea"/>
                          <a:cs typeface="+mn-cs"/>
                        </a:rPr>
                        <a:t>, </a:t>
                      </a: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Vaccines </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$40M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3923917"/>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200" err="1">
                          <a:solidFill>
                            <a:srgbClr val="051E27"/>
                          </a:solidFill>
                          <a:latin typeface="Aptos" panose="020B0004020202020204" pitchFamily="34" charset="0"/>
                          <a:ea typeface="+mn-ea"/>
                          <a:cs typeface="+mn-cs"/>
                        </a:rPr>
                        <a:t>Pellentesque</a:t>
                      </a:r>
                      <a:r>
                        <a:rPr lang="fr-FR" sz="1200" b="0" kern="1200">
                          <a:solidFill>
                            <a:srgbClr val="051E27"/>
                          </a:solidFill>
                          <a:latin typeface="Aptos" panose="020B0004020202020204" pitchFamily="34" charset="0"/>
                          <a:ea typeface="+mn-ea"/>
                          <a:cs typeface="+mn-cs"/>
                        </a:rPr>
                        <a:t> habitant morbi tristique </a:t>
                      </a:r>
                      <a:r>
                        <a:rPr lang="fr-FR" sz="1200" b="0" kern="1200" err="1">
                          <a:solidFill>
                            <a:srgbClr val="051E27"/>
                          </a:solidFill>
                          <a:latin typeface="Aptos" panose="020B0004020202020204" pitchFamily="34" charset="0"/>
                          <a:ea typeface="+mn-ea"/>
                          <a:cs typeface="+mn-cs"/>
                        </a:rPr>
                        <a:t>senectus</a:t>
                      </a:r>
                      <a:r>
                        <a:rPr lang="fr-FR" sz="1200" b="0" kern="1200">
                          <a:solidFill>
                            <a:srgbClr val="051E27"/>
                          </a:solidFill>
                          <a:latin typeface="Aptos" panose="020B0004020202020204" pitchFamily="34" charset="0"/>
                          <a:ea typeface="+mn-ea"/>
                          <a:cs typeface="+mn-cs"/>
                        </a:rPr>
                        <a:t> </a:t>
                      </a:r>
                      <a:br>
                        <a:rPr lang="fr-FR" sz="1200" b="0" kern="1200">
                          <a:solidFill>
                            <a:srgbClr val="051E27"/>
                          </a:solidFill>
                          <a:latin typeface="Aptos" panose="020B0004020202020204" pitchFamily="34" charset="0"/>
                          <a:ea typeface="+mn-ea"/>
                          <a:cs typeface="+mn-cs"/>
                        </a:rPr>
                      </a:br>
                      <a:r>
                        <a:rPr lang="fr-FR" sz="1200" b="0" kern="1200" err="1">
                          <a:solidFill>
                            <a:srgbClr val="051E27"/>
                          </a:solidFill>
                          <a:latin typeface="Aptos" panose="020B0004020202020204" pitchFamily="34" charset="0"/>
                          <a:ea typeface="+mn-ea"/>
                          <a:cs typeface="+mn-cs"/>
                        </a:rPr>
                        <a:t>netus</a:t>
                      </a:r>
                      <a:r>
                        <a:rPr lang="fr-FR" sz="1200" b="0" kern="1200">
                          <a:solidFill>
                            <a:srgbClr val="051E27"/>
                          </a:solidFill>
                          <a:latin typeface="Aptos" panose="020B0004020202020204" pitchFamily="34" charset="0"/>
                          <a:ea typeface="+mn-ea"/>
                          <a:cs typeface="+mn-cs"/>
                        </a:rPr>
                        <a:t> et </a:t>
                      </a:r>
                      <a:r>
                        <a:rPr lang="fr-FR" sz="1200" b="0" kern="1200" err="1">
                          <a:solidFill>
                            <a:srgbClr val="051E27"/>
                          </a:solidFill>
                          <a:latin typeface="Aptos" panose="020B0004020202020204" pitchFamily="34" charset="0"/>
                          <a:ea typeface="+mn-ea"/>
                          <a:cs typeface="+mn-cs"/>
                        </a:rPr>
                        <a:t>malesuada</a:t>
                      </a:r>
                      <a:r>
                        <a:rPr lang="fr-FR" sz="1200" b="0" kern="1200">
                          <a:solidFill>
                            <a:srgbClr val="051E27"/>
                          </a:solidFill>
                          <a:latin typeface="Aptos" panose="020B0004020202020204" pitchFamily="34" charset="0"/>
                          <a:ea typeface="+mn-ea"/>
                          <a:cs typeface="+mn-cs"/>
                        </a:rPr>
                        <a:t> </a:t>
                      </a:r>
                      <a:r>
                        <a:rPr lang="fr-FR" sz="1200" b="0" kern="1200" err="1">
                          <a:solidFill>
                            <a:srgbClr val="051E27"/>
                          </a:solidFill>
                          <a:latin typeface="Aptos" panose="020B0004020202020204" pitchFamily="34" charset="0"/>
                          <a:ea typeface="+mn-ea"/>
                          <a:cs typeface="+mn-cs"/>
                        </a:rPr>
                        <a:t>fames</a:t>
                      </a:r>
                      <a:r>
                        <a:rPr lang="fr-FR" sz="1200" b="0" kern="1200">
                          <a:solidFill>
                            <a:srgbClr val="051E27"/>
                          </a:solidFill>
                          <a:latin typeface="Aptos" panose="020B0004020202020204" pitchFamily="34" charset="0"/>
                          <a:ea typeface="+mn-ea"/>
                          <a:cs typeface="+mn-cs"/>
                        </a:rPr>
                        <a:t> </a:t>
                      </a:r>
                      <a:r>
                        <a:rPr lang="fr-FR" sz="1200" b="0" kern="1200" err="1">
                          <a:solidFill>
                            <a:srgbClr val="051E27"/>
                          </a:solidFill>
                          <a:latin typeface="Aptos" panose="020B0004020202020204" pitchFamily="34" charset="0"/>
                          <a:ea typeface="+mn-ea"/>
                          <a:cs typeface="+mn-cs"/>
                        </a:rPr>
                        <a:t>ac</a:t>
                      </a:r>
                      <a:r>
                        <a:rPr lang="fr-FR" sz="1200" b="0" kern="1200">
                          <a:solidFill>
                            <a:srgbClr val="051E27"/>
                          </a:solidFill>
                          <a:latin typeface="Aptos" panose="020B0004020202020204" pitchFamily="34" charset="0"/>
                          <a:ea typeface="+mn-ea"/>
                          <a:cs typeface="+mn-cs"/>
                        </a:rPr>
                        <a:t> </a:t>
                      </a:r>
                      <a:r>
                        <a:rPr lang="fr-FR" sz="1200" b="0" kern="1200" err="1">
                          <a:solidFill>
                            <a:srgbClr val="051E27"/>
                          </a:solidFill>
                          <a:latin typeface="Aptos" panose="020B0004020202020204" pitchFamily="34" charset="0"/>
                          <a:ea typeface="+mn-ea"/>
                          <a:cs typeface="+mn-cs"/>
                        </a:rPr>
                        <a:t>turpis</a:t>
                      </a:r>
                      <a:r>
                        <a:rPr lang="fr-FR" sz="1200" b="0" kern="1200">
                          <a:solidFill>
                            <a:srgbClr val="051E27"/>
                          </a:solidFill>
                          <a:latin typeface="Aptos" panose="020B0004020202020204" pitchFamily="34" charset="0"/>
                          <a:ea typeface="+mn-ea"/>
                          <a:cs typeface="+mn-cs"/>
                        </a:rPr>
                        <a:t> </a:t>
                      </a:r>
                      <a:r>
                        <a:rPr lang="fr-FR" sz="1200" b="0" kern="1200" err="1">
                          <a:solidFill>
                            <a:srgbClr val="051E27"/>
                          </a:solidFill>
                          <a:latin typeface="Aptos" panose="020B0004020202020204" pitchFamily="34" charset="0"/>
                          <a:ea typeface="+mn-ea"/>
                          <a:cs typeface="+mn-cs"/>
                        </a:rPr>
                        <a:t>egestas</a:t>
                      </a:r>
                      <a:r>
                        <a:rPr lang="fr-FR" sz="1200" b="0" kern="1200">
                          <a:solidFill>
                            <a:srgbClr val="051E27"/>
                          </a:solidFill>
                          <a:latin typeface="Aptos" panose="020B0004020202020204" pitchFamily="34" charset="0"/>
                          <a:ea typeface="+mn-ea"/>
                          <a:cs typeface="+mn-cs"/>
                        </a:rPr>
                        <a:t>.</a:t>
                      </a:r>
                      <a:endParaRPr lang="en-US"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Ophthalmology </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$85M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343336"/>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err="1">
                          <a:solidFill>
                            <a:srgbClr val="051E27"/>
                          </a:solidFill>
                          <a:latin typeface="Aptos" panose="020B0004020202020204" pitchFamily="34" charset="0"/>
                          <a:ea typeface="+mn-ea"/>
                          <a:cs typeface="+mn-cs"/>
                        </a:rPr>
                        <a:t>Aliquam</a:t>
                      </a:r>
                      <a:r>
                        <a:rPr lang="en-US" sz="1200" b="0" kern="1200">
                          <a:solidFill>
                            <a:srgbClr val="051E27"/>
                          </a:solidFill>
                          <a:latin typeface="Aptos" panose="020B0004020202020204" pitchFamily="34" charset="0"/>
                          <a:ea typeface="+mn-ea"/>
                          <a:cs typeface="+mn-cs"/>
                        </a:rPr>
                        <a:t> in </a:t>
                      </a:r>
                      <a:r>
                        <a:rPr lang="en-US" sz="1200" b="0" kern="1200" err="1">
                          <a:solidFill>
                            <a:srgbClr val="051E27"/>
                          </a:solidFill>
                          <a:latin typeface="Aptos" panose="020B0004020202020204" pitchFamily="34" charset="0"/>
                          <a:ea typeface="+mn-ea"/>
                          <a:cs typeface="+mn-cs"/>
                        </a:rPr>
                        <a:t>mattis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velit</a:t>
                      </a:r>
                      <a:r>
                        <a:rPr lang="en-US" sz="1200" b="0" kern="1200">
                          <a:solidFill>
                            <a:srgbClr val="051E27"/>
                          </a:solidFill>
                          <a:latin typeface="Aptos" panose="020B0004020202020204" pitchFamily="34" charset="0"/>
                          <a:ea typeface="+mn-ea"/>
                          <a:cs typeface="+mn-cs"/>
                        </a:rPr>
                        <a:t>. Donec </a:t>
                      </a:r>
                      <a:r>
                        <a:rPr lang="en-US" sz="1200" b="0" kern="1200" err="1">
                          <a:solidFill>
                            <a:srgbClr val="051E27"/>
                          </a:solidFill>
                          <a:latin typeface="Aptos" panose="020B0004020202020204" pitchFamily="34" charset="0"/>
                          <a:ea typeface="+mn-ea"/>
                          <a:cs typeface="+mn-cs"/>
                        </a:rPr>
                        <a:t>sagittis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orci</a:t>
                      </a:r>
                      <a:r>
                        <a:rPr lang="en-US" sz="1200" b="0" kern="1200">
                          <a:solidFill>
                            <a:srgbClr val="051E27"/>
                          </a:solidFill>
                          <a:latin typeface="Aptos" panose="020B0004020202020204" pitchFamily="34" charset="0"/>
                          <a:ea typeface="+mn-ea"/>
                          <a:cs typeface="+mn-cs"/>
                        </a:rPr>
                        <a:t> cursus in </a:t>
                      </a:r>
                      <a:r>
                        <a:rPr lang="en-US" sz="1200" b="0" kern="1200" err="1">
                          <a:solidFill>
                            <a:srgbClr val="051E27"/>
                          </a:solidFill>
                          <a:latin typeface="Aptos" panose="020B0004020202020204" pitchFamily="34" charset="0"/>
                          <a:ea typeface="+mn-ea"/>
                          <a:cs typeface="+mn-cs"/>
                        </a:rPr>
                        <a:t>tempor</a:t>
                      </a:r>
                      <a:r>
                        <a:rPr lang="en-US" sz="1200" b="0" kern="1200">
                          <a:solidFill>
                            <a:srgbClr val="051E27"/>
                          </a:solidFill>
                          <a:latin typeface="Aptos" panose="020B0004020202020204" pitchFamily="34" charset="0"/>
                          <a:ea typeface="+mn-ea"/>
                          <a:cs typeface="+mn-cs"/>
                        </a:rPr>
                        <a:t> nisi </a:t>
                      </a:r>
                      <a:r>
                        <a:rPr lang="en-US" sz="1200" b="0" kern="1200" err="1">
                          <a:solidFill>
                            <a:srgbClr val="051E27"/>
                          </a:solidFill>
                          <a:latin typeface="Aptos" panose="020B0004020202020204" pitchFamily="34" charset="0"/>
                          <a:ea typeface="+mn-ea"/>
                          <a:cs typeface="+mn-cs"/>
                        </a:rPr>
                        <a:t>rutrum</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Suspendisse</a:t>
                      </a:r>
                      <a:r>
                        <a:rPr lang="en-US" sz="1200" b="0" kern="1200">
                          <a:solidFill>
                            <a:srgbClr val="051E27"/>
                          </a:solidFill>
                          <a:latin typeface="Aptos" panose="020B0004020202020204" pitchFamily="34" charset="0"/>
                          <a:ea typeface="+mn-ea"/>
                          <a:cs typeface="+mn-cs"/>
                        </a:rPr>
                        <a:t> ac </a:t>
                      </a:r>
                      <a:r>
                        <a:rPr lang="en-US" sz="1200" b="0" kern="1200" err="1">
                          <a:solidFill>
                            <a:srgbClr val="051E27"/>
                          </a:solidFill>
                          <a:latin typeface="Aptos" panose="020B0004020202020204" pitchFamily="34" charset="0"/>
                          <a:ea typeface="+mn-ea"/>
                          <a:cs typeface="+mn-cs"/>
                        </a:rPr>
                        <a:t>fermentu</a:t>
                      </a:r>
                      <a:endParaRPr lang="en-US"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CNS Targeting</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$30M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37989"/>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Aenean a nisi </a:t>
                      </a:r>
                      <a:r>
                        <a:rPr lang="en-US" sz="1200" b="0" kern="1200" err="1">
                          <a:solidFill>
                            <a:srgbClr val="051E27"/>
                          </a:solidFill>
                          <a:latin typeface="Aptos" panose="020B0004020202020204" pitchFamily="34" charset="0"/>
                          <a:ea typeface="+mn-ea"/>
                          <a:cs typeface="+mn-cs"/>
                        </a:rPr>
                        <a:t>mollis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lacus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viverra</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tempor</a:t>
                      </a:r>
                      <a:r>
                        <a:rPr lang="en-US" sz="1200" b="0" kern="1200">
                          <a:solidFill>
                            <a:srgbClr val="051E27"/>
                          </a:solidFill>
                          <a:latin typeface="Aptos" panose="020B0004020202020204" pitchFamily="34" charset="0"/>
                          <a:ea typeface="+mn-ea"/>
                          <a:cs typeface="+mn-cs"/>
                        </a:rPr>
                        <a:t>. </a:t>
                      </a:r>
                      <a:br>
                        <a:rPr lang="en-US" sz="1200" b="0" kern="1200">
                          <a:solidFill>
                            <a:srgbClr val="051E27"/>
                          </a:solidFill>
                          <a:latin typeface="Aptos" panose="020B0004020202020204" pitchFamily="34" charset="0"/>
                          <a:ea typeface="+mn-ea"/>
                          <a:cs typeface="+mn-cs"/>
                        </a:rPr>
                      </a:br>
                      <a:r>
                        <a:rPr lang="en-US" sz="1200" b="0" kern="1200">
                          <a:solidFill>
                            <a:srgbClr val="051E27"/>
                          </a:solidFill>
                          <a:latin typeface="Aptos" panose="020B0004020202020204" pitchFamily="34" charset="0"/>
                          <a:ea typeface="+mn-ea"/>
                          <a:cs typeface="+mn-cs"/>
                        </a:rPr>
                        <a:t>Cras lacinia </a:t>
                      </a:r>
                      <a:r>
                        <a:rPr lang="en-US" sz="1200" b="0" kern="1200" err="1">
                          <a:solidFill>
                            <a:srgbClr val="051E27"/>
                          </a:solidFill>
                          <a:latin typeface="Aptos" panose="020B0004020202020204" pitchFamily="34" charset="0"/>
                          <a:ea typeface="+mn-ea"/>
                          <a:cs typeface="+mn-cs"/>
                        </a:rPr>
                        <a:t>nulla</a:t>
                      </a:r>
                      <a:r>
                        <a:rPr lang="en-US" sz="1200" b="0" kern="1200">
                          <a:solidFill>
                            <a:srgbClr val="051E27"/>
                          </a:solidFill>
                          <a:latin typeface="Aptos" panose="020B0004020202020204" pitchFamily="34" charset="0"/>
                          <a:ea typeface="+mn-ea"/>
                          <a:cs typeface="+mn-cs"/>
                        </a:rPr>
                        <a:t> et </a:t>
                      </a:r>
                      <a:r>
                        <a:rPr lang="en-US" sz="1200" b="0" kern="1200" err="1">
                          <a:solidFill>
                            <a:srgbClr val="051E27"/>
                          </a:solidFill>
                          <a:latin typeface="Aptos" panose="020B0004020202020204" pitchFamily="34" charset="0"/>
                          <a:ea typeface="+mn-ea"/>
                          <a:cs typeface="+mn-cs"/>
                        </a:rPr>
                        <a:t>sapien</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placerat</a:t>
                      </a:r>
                      <a:r>
                        <a:rPr lang="en-US" sz="1200" b="0" kern="1200">
                          <a:solidFill>
                            <a:srgbClr val="051E27"/>
                          </a:solidFill>
                          <a:latin typeface="Aptos" panose="020B0004020202020204" pitchFamily="34" charset="0"/>
                          <a:ea typeface="+mn-ea"/>
                          <a:cs typeface="+mn-cs"/>
                        </a:rPr>
                        <a:t>, id </a:t>
                      </a:r>
                      <a:r>
                        <a:rPr lang="en-US" sz="1200" b="0" kern="1200" err="1">
                          <a:solidFill>
                            <a:srgbClr val="051E27"/>
                          </a:solidFill>
                          <a:latin typeface="Aptos" panose="020B0004020202020204" pitchFamily="34" charset="0"/>
                          <a:ea typeface="+mn-ea"/>
                          <a:cs typeface="+mn-cs"/>
                        </a:rPr>
                        <a:t>ornare</a:t>
                      </a:r>
                      <a:endParaRPr lang="en-US"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Dentistry </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$50M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478446"/>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Lorem ipsum dolor sit </a:t>
                      </a:r>
                      <a:r>
                        <a:rPr lang="en-US" sz="1200" b="0" kern="1200" err="1">
                          <a:solidFill>
                            <a:srgbClr val="051E27"/>
                          </a:solidFill>
                          <a:latin typeface="Aptos" panose="020B0004020202020204" pitchFamily="34" charset="0"/>
                          <a:ea typeface="+mn-ea"/>
                          <a:cs typeface="+mn-cs"/>
                        </a:rPr>
                        <a:t>amet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consectetur</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adipiscing</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elit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Curabitur</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blandit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scelerisque</a:t>
                      </a:r>
                      <a:endParaRPr lang="en-US"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Antibodies </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$20M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353973"/>
                  </a:ext>
                </a:extLst>
              </a:tr>
              <a:tr h="61642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051E27"/>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Sed </a:t>
                      </a:r>
                      <a:r>
                        <a:rPr lang="en-US" sz="1200" b="0" kern="1200" err="1">
                          <a:solidFill>
                            <a:srgbClr val="051E27"/>
                          </a:solidFill>
                          <a:latin typeface="Aptos" panose="020B0004020202020204" pitchFamily="34" charset="0"/>
                          <a:ea typeface="+mn-ea"/>
                          <a:cs typeface="+mn-cs"/>
                        </a:rPr>
                        <a:t>sed</a:t>
                      </a:r>
                      <a:r>
                        <a:rPr lang="en-US" sz="1200" b="0" kern="1200">
                          <a:solidFill>
                            <a:srgbClr val="051E27"/>
                          </a:solidFill>
                          <a:latin typeface="Aptos" panose="020B0004020202020204" pitchFamily="34" charset="0"/>
                          <a:ea typeface="+mn-ea"/>
                          <a:cs typeface="+mn-cs"/>
                        </a:rPr>
                        <a:t> magna </a:t>
                      </a:r>
                      <a:r>
                        <a:rPr lang="en-US" sz="1200" b="0" kern="1200" err="1">
                          <a:solidFill>
                            <a:srgbClr val="051E27"/>
                          </a:solidFill>
                          <a:latin typeface="Aptos" panose="020B0004020202020204" pitchFamily="34" charset="0"/>
                          <a:ea typeface="+mn-ea"/>
                          <a:cs typeface="+mn-cs"/>
                        </a:rPr>
                        <a:t>condimentum</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blandit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lectus</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consequat</a:t>
                      </a:r>
                      <a:r>
                        <a:rPr lang="en-US" sz="1200" b="0" kern="1200">
                          <a:solidFill>
                            <a:srgbClr val="051E27"/>
                          </a:solidFill>
                          <a:latin typeface="Aptos" panose="020B0004020202020204" pitchFamily="34" charset="0"/>
                          <a:ea typeface="+mn-ea"/>
                          <a:cs typeface="+mn-cs"/>
                        </a:rPr>
                        <a:t>, vestibulum diam. </a:t>
                      </a:r>
                      <a:r>
                        <a:rPr lang="en-US" sz="1200" b="0" kern="1200" err="1">
                          <a:solidFill>
                            <a:srgbClr val="051E27"/>
                          </a:solidFill>
                          <a:latin typeface="Aptos" panose="020B0004020202020204" pitchFamily="34" charset="0"/>
                          <a:ea typeface="+mn-ea"/>
                          <a:cs typeface="+mn-cs"/>
                        </a:rPr>
                        <a:t>Praesent</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arcu</a:t>
                      </a:r>
                      <a:r>
                        <a:rPr lang="en-US" sz="1200" b="0" kern="1200">
                          <a:solidFill>
                            <a:srgbClr val="051E27"/>
                          </a:solidFill>
                          <a:latin typeface="Aptos" panose="020B0004020202020204" pitchFamily="34" charset="0"/>
                          <a:ea typeface="+mn-ea"/>
                          <a:cs typeface="+mn-cs"/>
                        </a:rPr>
                        <a:t> </a:t>
                      </a:r>
                      <a:r>
                        <a:rPr lang="en-US" sz="1200" b="0" kern="1200" err="1">
                          <a:solidFill>
                            <a:srgbClr val="051E27"/>
                          </a:solidFill>
                          <a:latin typeface="Aptos" panose="020B0004020202020204" pitchFamily="34" charset="0"/>
                          <a:ea typeface="+mn-ea"/>
                          <a:cs typeface="+mn-cs"/>
                        </a:rPr>
                        <a:t>orci</a:t>
                      </a:r>
                      <a:endParaRPr lang="en-US" sz="12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051E27"/>
                          </a:solidFill>
                          <a:latin typeface="Aptos" panose="020B0004020202020204" pitchFamily="34" charset="0"/>
                          <a:ea typeface="+mn-ea"/>
                          <a:cs typeface="+mn-cs"/>
                        </a:rPr>
                        <a:t>Inhalable </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200" b="0" kern="1200">
                          <a:solidFill>
                            <a:srgbClr val="051E27"/>
                          </a:solidFill>
                          <a:latin typeface="Aptos" panose="020B0004020202020204" pitchFamily="34" charset="0"/>
                          <a:ea typeface="+mn-ea"/>
                          <a:cs typeface="+mn-cs"/>
                        </a:rPr>
                        <a:t>$15-20M</a:t>
                      </a:r>
                    </a:p>
                  </a:txBody>
                  <a:tcPr marT="182880" marB="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200" b="0" kern="1200" dirty="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667217"/>
                  </a:ext>
                </a:extLst>
              </a:tr>
              <a:tr h="369831">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marL="18288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0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IN" sz="1000" b="0" kern="1200">
                        <a:solidFill>
                          <a:srgbClr val="051E27"/>
                        </a:solidFill>
                        <a:latin typeface="Aptos" panose="020B0004020202020204" pitchFamily="34" charset="0"/>
                        <a:ea typeface="+mn-ea"/>
                        <a:cs typeface="+mn-cs"/>
                      </a:endParaRPr>
                    </a:p>
                  </a:txBody>
                  <a:tcPr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611492"/>
                  </a:ext>
                </a:extLst>
              </a:tr>
              <a:tr h="616424">
                <a:tc gridSpan="5">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noProof="0" dirty="0">
                          <a:solidFill>
                            <a:schemeClr val="accent2"/>
                          </a:solidFill>
                          <a:latin typeface="Aptos" panose="020B0004020202020204" pitchFamily="34" charset="0"/>
                          <a:ea typeface="+mn-ea"/>
                          <a:cs typeface="+mn-cs"/>
                        </a:rPr>
                        <a:t>We have evaluated &gt;100 companies to date and continue to increase deal volume as the team expands </a:t>
                      </a:r>
                    </a:p>
                  </a:txBody>
                  <a:tcPr marL="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30648119"/>
                  </a:ext>
                </a:extLst>
              </a:tr>
            </a:tbl>
          </a:graphicData>
        </a:graphic>
      </p:graphicFrame>
      <p:pic>
        <p:nvPicPr>
          <p:cNvPr id="5" name="Graphic 4">
            <a:extLst>
              <a:ext uri="{FF2B5EF4-FFF2-40B4-BE49-F238E27FC236}">
                <a16:creationId xmlns:a16="http://schemas.microsoft.com/office/drawing/2014/main" id="{4F378DBA-7195-476F-4501-B22378D82A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6453" y="1731312"/>
            <a:ext cx="1224451" cy="212743"/>
          </a:xfrm>
          <a:prstGeom prst="rect">
            <a:avLst/>
          </a:prstGeom>
        </p:spPr>
      </p:pic>
      <p:pic>
        <p:nvPicPr>
          <p:cNvPr id="6" name="Graphic 5">
            <a:extLst>
              <a:ext uri="{FF2B5EF4-FFF2-40B4-BE49-F238E27FC236}">
                <a16:creationId xmlns:a16="http://schemas.microsoft.com/office/drawing/2014/main" id="{DBC578B7-F933-6943-550A-7533243ED2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453" y="2304185"/>
            <a:ext cx="1224451" cy="236610"/>
          </a:xfrm>
          <a:prstGeom prst="rect">
            <a:avLst/>
          </a:prstGeom>
        </p:spPr>
      </p:pic>
      <p:pic>
        <p:nvPicPr>
          <p:cNvPr id="7" name="Graphic 6">
            <a:extLst>
              <a:ext uri="{FF2B5EF4-FFF2-40B4-BE49-F238E27FC236}">
                <a16:creationId xmlns:a16="http://schemas.microsoft.com/office/drawing/2014/main" id="{B0C527EB-57BE-DC89-EEC5-1E7AECDB62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6453" y="2958675"/>
            <a:ext cx="1224451" cy="170656"/>
          </a:xfrm>
          <a:prstGeom prst="rect">
            <a:avLst/>
          </a:prstGeom>
        </p:spPr>
      </p:pic>
      <p:pic>
        <p:nvPicPr>
          <p:cNvPr id="8" name="Graphic 7">
            <a:extLst>
              <a:ext uri="{FF2B5EF4-FFF2-40B4-BE49-F238E27FC236}">
                <a16:creationId xmlns:a16="http://schemas.microsoft.com/office/drawing/2014/main" id="{F0A9BB6B-86BF-DE2B-419E-9067C9F528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453" y="3568128"/>
            <a:ext cx="1224451" cy="188376"/>
          </a:xfrm>
          <a:prstGeom prst="rect">
            <a:avLst/>
          </a:prstGeom>
        </p:spPr>
      </p:pic>
      <p:pic>
        <p:nvPicPr>
          <p:cNvPr id="9" name="Graphic 8">
            <a:extLst>
              <a:ext uri="{FF2B5EF4-FFF2-40B4-BE49-F238E27FC236}">
                <a16:creationId xmlns:a16="http://schemas.microsoft.com/office/drawing/2014/main" id="{C580CFED-44A2-EBE6-9977-CA5D0AA9BA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7495" y="4175786"/>
            <a:ext cx="1280964" cy="188376"/>
          </a:xfrm>
          <a:prstGeom prst="rect">
            <a:avLst/>
          </a:prstGeom>
        </p:spPr>
      </p:pic>
      <p:pic>
        <p:nvPicPr>
          <p:cNvPr id="10" name="Graphic 9">
            <a:extLst>
              <a:ext uri="{FF2B5EF4-FFF2-40B4-BE49-F238E27FC236}">
                <a16:creationId xmlns:a16="http://schemas.microsoft.com/office/drawing/2014/main" id="{C7EC892C-FDA7-AADD-29D3-AFD7BC81D2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6714" y="4789564"/>
            <a:ext cx="1096614" cy="209879"/>
          </a:xfrm>
          <a:prstGeom prst="rect">
            <a:avLst/>
          </a:prstGeom>
        </p:spPr>
      </p:pic>
      <p:pic>
        <p:nvPicPr>
          <p:cNvPr id="11" name="Graphic 10">
            <a:extLst>
              <a:ext uri="{FF2B5EF4-FFF2-40B4-BE49-F238E27FC236}">
                <a16:creationId xmlns:a16="http://schemas.microsoft.com/office/drawing/2014/main" id="{73D8B9D3-0ABC-77E0-501F-CE11F1D7472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46007" y="1740723"/>
            <a:ext cx="797925" cy="143125"/>
          </a:xfrm>
          <a:prstGeom prst="rect">
            <a:avLst/>
          </a:prstGeom>
        </p:spPr>
      </p:pic>
      <p:pic>
        <p:nvPicPr>
          <p:cNvPr id="12" name="Graphic 11">
            <a:extLst>
              <a:ext uri="{FF2B5EF4-FFF2-40B4-BE49-F238E27FC236}">
                <a16:creationId xmlns:a16="http://schemas.microsoft.com/office/drawing/2014/main" id="{8F0ABF91-3154-4AA5-BDFE-2B8E3F312A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46007" y="3598533"/>
            <a:ext cx="737860" cy="146112"/>
          </a:xfrm>
          <a:prstGeom prst="rect">
            <a:avLst/>
          </a:prstGeom>
        </p:spPr>
      </p:pic>
      <p:pic>
        <p:nvPicPr>
          <p:cNvPr id="13" name="Graphic 12">
            <a:extLst>
              <a:ext uri="{FF2B5EF4-FFF2-40B4-BE49-F238E27FC236}">
                <a16:creationId xmlns:a16="http://schemas.microsoft.com/office/drawing/2014/main" id="{00C9AB9C-9576-D107-C0AF-DFD5968ACC7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656675" y="4167618"/>
            <a:ext cx="780034" cy="140341"/>
          </a:xfrm>
          <a:prstGeom prst="rect">
            <a:avLst/>
          </a:prstGeom>
        </p:spPr>
      </p:pic>
      <p:pic>
        <p:nvPicPr>
          <p:cNvPr id="14" name="Graphic 13">
            <a:extLst>
              <a:ext uri="{FF2B5EF4-FFF2-40B4-BE49-F238E27FC236}">
                <a16:creationId xmlns:a16="http://schemas.microsoft.com/office/drawing/2014/main" id="{FB94EF9A-4CB7-9CE0-4189-20327279295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46007" y="2352791"/>
            <a:ext cx="780034" cy="130535"/>
          </a:xfrm>
          <a:prstGeom prst="rect">
            <a:avLst/>
          </a:prstGeom>
        </p:spPr>
      </p:pic>
      <p:pic>
        <p:nvPicPr>
          <p:cNvPr id="15" name="Graphic 14">
            <a:extLst>
              <a:ext uri="{FF2B5EF4-FFF2-40B4-BE49-F238E27FC236}">
                <a16:creationId xmlns:a16="http://schemas.microsoft.com/office/drawing/2014/main" id="{DA96BA14-4D53-3F6E-0323-28C1682DB60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46007" y="3000967"/>
            <a:ext cx="766076" cy="120506"/>
          </a:xfrm>
          <a:prstGeom prst="rect">
            <a:avLst/>
          </a:prstGeom>
        </p:spPr>
      </p:pic>
      <p:pic>
        <p:nvPicPr>
          <p:cNvPr id="16" name="Graphic 15">
            <a:extLst>
              <a:ext uri="{FF2B5EF4-FFF2-40B4-BE49-F238E27FC236}">
                <a16:creationId xmlns:a16="http://schemas.microsoft.com/office/drawing/2014/main" id="{7129A907-7A9F-54D7-80DC-2C05527B756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502000" y="3007770"/>
            <a:ext cx="713815" cy="114669"/>
          </a:xfrm>
          <a:prstGeom prst="rect">
            <a:avLst/>
          </a:prstGeom>
        </p:spPr>
      </p:pic>
      <p:pic>
        <p:nvPicPr>
          <p:cNvPr id="17" name="Graphic 16">
            <a:extLst>
              <a:ext uri="{FF2B5EF4-FFF2-40B4-BE49-F238E27FC236}">
                <a16:creationId xmlns:a16="http://schemas.microsoft.com/office/drawing/2014/main" id="{7ADA15D0-2327-C092-36FC-574101711B3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656675" y="1710369"/>
            <a:ext cx="733857" cy="192748"/>
          </a:xfrm>
          <a:prstGeom prst="rect">
            <a:avLst/>
          </a:prstGeom>
        </p:spPr>
      </p:pic>
      <p:pic>
        <p:nvPicPr>
          <p:cNvPr id="18" name="Graphic 17">
            <a:extLst>
              <a:ext uri="{FF2B5EF4-FFF2-40B4-BE49-F238E27FC236}">
                <a16:creationId xmlns:a16="http://schemas.microsoft.com/office/drawing/2014/main" id="{115F0FE1-E522-385E-82E5-BC9CF0448F2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502000" y="4155010"/>
            <a:ext cx="400989" cy="252050"/>
          </a:xfrm>
          <a:prstGeom prst="rect">
            <a:avLst/>
          </a:prstGeom>
        </p:spPr>
      </p:pic>
      <p:pic>
        <p:nvPicPr>
          <p:cNvPr id="19" name="Graphic 18">
            <a:extLst>
              <a:ext uri="{FF2B5EF4-FFF2-40B4-BE49-F238E27FC236}">
                <a16:creationId xmlns:a16="http://schemas.microsoft.com/office/drawing/2014/main" id="{B92BF237-FC38-DF6E-5127-61B322D2FFD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246007" y="4214157"/>
            <a:ext cx="728986" cy="133759"/>
          </a:xfrm>
          <a:prstGeom prst="rect">
            <a:avLst/>
          </a:prstGeom>
        </p:spPr>
      </p:pic>
      <p:pic>
        <p:nvPicPr>
          <p:cNvPr id="20" name="Graphic 19">
            <a:extLst>
              <a:ext uri="{FF2B5EF4-FFF2-40B4-BE49-F238E27FC236}">
                <a16:creationId xmlns:a16="http://schemas.microsoft.com/office/drawing/2014/main" id="{1B337559-2CB9-636F-F691-D922FD5EBF3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656675" y="3574838"/>
            <a:ext cx="741751" cy="169544"/>
          </a:xfrm>
          <a:prstGeom prst="rect">
            <a:avLst/>
          </a:prstGeom>
        </p:spPr>
      </p:pic>
      <p:pic>
        <p:nvPicPr>
          <p:cNvPr id="21" name="Graphic 20">
            <a:extLst>
              <a:ext uri="{FF2B5EF4-FFF2-40B4-BE49-F238E27FC236}">
                <a16:creationId xmlns:a16="http://schemas.microsoft.com/office/drawing/2014/main" id="{3946D904-0CE8-5BFC-C941-A5FF74FF7BE8}"/>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9502000" y="1750072"/>
            <a:ext cx="484481" cy="114670"/>
          </a:xfrm>
          <a:prstGeom prst="rect">
            <a:avLst/>
          </a:prstGeom>
        </p:spPr>
      </p:pic>
      <p:pic>
        <p:nvPicPr>
          <p:cNvPr id="22" name="Graphic 21">
            <a:extLst>
              <a:ext uri="{FF2B5EF4-FFF2-40B4-BE49-F238E27FC236}">
                <a16:creationId xmlns:a16="http://schemas.microsoft.com/office/drawing/2014/main" id="{AB2B15F4-8EC3-D472-5255-9425D1DB7507}"/>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502000" y="2373148"/>
            <a:ext cx="470541" cy="188216"/>
          </a:xfrm>
          <a:prstGeom prst="rect">
            <a:avLst/>
          </a:prstGeom>
        </p:spPr>
      </p:pic>
      <p:pic>
        <p:nvPicPr>
          <p:cNvPr id="23" name="Graphic 22">
            <a:extLst>
              <a:ext uri="{FF2B5EF4-FFF2-40B4-BE49-F238E27FC236}">
                <a16:creationId xmlns:a16="http://schemas.microsoft.com/office/drawing/2014/main" id="{9D8A7442-6B48-8405-C632-866C188079B8}"/>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9502000" y="3607493"/>
            <a:ext cx="555000" cy="126136"/>
          </a:xfrm>
          <a:prstGeom prst="rect">
            <a:avLst/>
          </a:prstGeom>
        </p:spPr>
      </p:pic>
      <p:pic>
        <p:nvPicPr>
          <p:cNvPr id="24" name="Graphic 23">
            <a:extLst>
              <a:ext uri="{FF2B5EF4-FFF2-40B4-BE49-F238E27FC236}">
                <a16:creationId xmlns:a16="http://schemas.microsoft.com/office/drawing/2014/main" id="{624705A6-9C1C-3567-1077-C4D5D3D3D100}"/>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0656675" y="2368048"/>
            <a:ext cx="858037" cy="141824"/>
          </a:xfrm>
          <a:prstGeom prst="rect">
            <a:avLst/>
          </a:prstGeom>
        </p:spPr>
      </p:pic>
      <p:pic>
        <p:nvPicPr>
          <p:cNvPr id="25" name="Graphic 24">
            <a:extLst>
              <a:ext uri="{FF2B5EF4-FFF2-40B4-BE49-F238E27FC236}">
                <a16:creationId xmlns:a16="http://schemas.microsoft.com/office/drawing/2014/main" id="{210F9F57-D633-0FDB-EB64-12D32DD63D00}"/>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9502000" y="4826261"/>
            <a:ext cx="728986" cy="124535"/>
          </a:xfrm>
          <a:prstGeom prst="rect">
            <a:avLst/>
          </a:prstGeom>
        </p:spPr>
      </p:pic>
      <p:pic>
        <p:nvPicPr>
          <p:cNvPr id="26" name="Graphic 25">
            <a:extLst>
              <a:ext uri="{FF2B5EF4-FFF2-40B4-BE49-F238E27FC236}">
                <a16:creationId xmlns:a16="http://schemas.microsoft.com/office/drawing/2014/main" id="{7CC672A5-C76F-64F2-5B8D-AB8030007D99}"/>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246007" y="4810022"/>
            <a:ext cx="817176" cy="140774"/>
          </a:xfrm>
          <a:prstGeom prst="rect">
            <a:avLst/>
          </a:prstGeom>
        </p:spPr>
      </p:pic>
      <p:pic>
        <p:nvPicPr>
          <p:cNvPr id="27" name="Graphic 26">
            <a:extLst>
              <a:ext uri="{FF2B5EF4-FFF2-40B4-BE49-F238E27FC236}">
                <a16:creationId xmlns:a16="http://schemas.microsoft.com/office/drawing/2014/main" id="{155D1CB6-30EB-1D55-756A-F9BFC72770C0}"/>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0656675" y="4806710"/>
            <a:ext cx="979487" cy="162570"/>
          </a:xfrm>
          <a:prstGeom prst="rect">
            <a:avLst/>
          </a:prstGeom>
        </p:spPr>
      </p:pic>
      <p:pic>
        <p:nvPicPr>
          <p:cNvPr id="28" name="Graphic 27">
            <a:extLst>
              <a:ext uri="{FF2B5EF4-FFF2-40B4-BE49-F238E27FC236}">
                <a16:creationId xmlns:a16="http://schemas.microsoft.com/office/drawing/2014/main" id="{3CADE4D0-B039-D8C4-C21F-B56C5C858D93}"/>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0656675" y="3000066"/>
            <a:ext cx="790744" cy="137959"/>
          </a:xfrm>
          <a:prstGeom prst="rect">
            <a:avLst/>
          </a:prstGeom>
        </p:spPr>
      </p:pic>
      <p:sp>
        <p:nvSpPr>
          <p:cNvPr id="3" name="Footer Placeholder 2">
            <a:extLst>
              <a:ext uri="{FF2B5EF4-FFF2-40B4-BE49-F238E27FC236}">
                <a16:creationId xmlns:a16="http://schemas.microsoft.com/office/drawing/2014/main" id="{2C35326A-CFEB-0E54-B680-777C32091733}"/>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443929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876B-8B14-0FD2-7DDC-8F37895BA0FC}"/>
              </a:ext>
            </a:extLst>
          </p:cNvPr>
          <p:cNvSpPr>
            <a:spLocks noGrp="1"/>
          </p:cNvSpPr>
          <p:nvPr>
            <p:ph type="ctrTitle"/>
          </p:nvPr>
        </p:nvSpPr>
        <p:spPr/>
        <p:txBody>
          <a:bodyPr/>
          <a:lstStyle/>
          <a:p>
            <a:r>
              <a:rPr lang="en-US" dirty="0"/>
              <a:t>Sample Investments/Case Studies V1</a:t>
            </a:r>
          </a:p>
        </p:txBody>
      </p:sp>
      <p:sp>
        <p:nvSpPr>
          <p:cNvPr id="3" name="Text Placeholder 2">
            <a:extLst>
              <a:ext uri="{FF2B5EF4-FFF2-40B4-BE49-F238E27FC236}">
                <a16:creationId xmlns:a16="http://schemas.microsoft.com/office/drawing/2014/main" id="{5B63D72A-4ED9-14EE-D04F-11C8A5D640F2}"/>
              </a:ext>
            </a:extLst>
          </p:cNvPr>
          <p:cNvSpPr>
            <a:spLocks noGrp="1"/>
          </p:cNvSpPr>
          <p:nvPr>
            <p:ph type="body" sz="quarter" idx="12"/>
          </p:nvPr>
        </p:nvSpPr>
        <p:spPr/>
        <p:txBody>
          <a:bodyPr/>
          <a:lstStyle/>
          <a:p>
            <a:r>
              <a:rPr lang="en-US" sz="1400" dirty="0">
                <a:solidFill>
                  <a:schemeClr val="tx1">
                    <a:lumMod val="85000"/>
                    <a:lumOff val="15000"/>
                  </a:schemeClr>
                </a:solidFill>
                <a:latin typeface="+mn-lt"/>
              </a:rPr>
              <a:t>Showcase how your fund supported its growth — including how you sourced it, why you invested, and the outcome so far.</a:t>
            </a:r>
          </a:p>
        </p:txBody>
      </p:sp>
      <p:sp>
        <p:nvSpPr>
          <p:cNvPr id="20" name="Rectangle 19">
            <a:extLst>
              <a:ext uri="{FF2B5EF4-FFF2-40B4-BE49-F238E27FC236}">
                <a16:creationId xmlns:a16="http://schemas.microsoft.com/office/drawing/2014/main" id="{E2AB2FBD-C919-D678-7529-8B4B4F34A125}"/>
              </a:ext>
            </a:extLst>
          </p:cNvPr>
          <p:cNvSpPr/>
          <p:nvPr/>
        </p:nvSpPr>
        <p:spPr>
          <a:xfrm>
            <a:off x="550383" y="4660205"/>
            <a:ext cx="1340330" cy="386361"/>
          </a:xfrm>
          <a:prstGeom prst="rect">
            <a:avLst/>
          </a:prstGeom>
          <a:solidFill>
            <a:schemeClr val="bg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0C158BE6-CC5F-B7EE-8DE8-70100D1AFA6B}"/>
              </a:ext>
            </a:extLst>
          </p:cNvPr>
          <p:cNvCxnSpPr>
            <a:cxnSpLocks/>
          </p:cNvCxnSpPr>
          <p:nvPr/>
        </p:nvCxnSpPr>
        <p:spPr>
          <a:xfrm>
            <a:off x="563086" y="3107304"/>
            <a:ext cx="0" cy="386363"/>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321D4252-AEB4-559D-7799-30E21D91F017}"/>
              </a:ext>
            </a:extLst>
          </p:cNvPr>
          <p:cNvSpPr/>
          <p:nvPr/>
        </p:nvSpPr>
        <p:spPr>
          <a:xfrm>
            <a:off x="7497203" y="1528362"/>
            <a:ext cx="4729155" cy="4609548"/>
          </a:xfrm>
          <a:prstGeom prst="rect">
            <a:avLst/>
          </a:prstGeom>
          <a:solidFill>
            <a:srgbClr val="EDF0F5"/>
          </a:solidFill>
          <a:ln w="6350">
            <a:noFill/>
          </a:ln>
        </p:spPr>
        <p:style>
          <a:lnRef idx="2">
            <a:schemeClr val="accent1"/>
          </a:lnRef>
          <a:fillRef idx="0">
            <a:schemeClr val="accent1"/>
          </a:fillRef>
          <a:effectRef idx="1">
            <a:schemeClr val="accent1"/>
          </a:effectRef>
          <a:fontRef idx="minor">
            <a:schemeClr val="tx1"/>
          </a:fontRef>
        </p:style>
        <p:txBody>
          <a:bodyPr rtlCol="0" anchor="ctr">
            <a:normAutofit/>
          </a:bodyPr>
          <a:lstStyle/>
          <a:p>
            <a:pPr algn="ctr"/>
            <a:endParaRPr lang="en-US"/>
          </a:p>
        </p:txBody>
      </p:sp>
      <p:sp>
        <p:nvSpPr>
          <p:cNvPr id="23" name="TextBox 22">
            <a:extLst>
              <a:ext uri="{FF2B5EF4-FFF2-40B4-BE49-F238E27FC236}">
                <a16:creationId xmlns:a16="http://schemas.microsoft.com/office/drawing/2014/main" id="{6EB187BB-6B7E-2047-2FE7-55BFE540AE78}"/>
              </a:ext>
            </a:extLst>
          </p:cNvPr>
          <p:cNvSpPr txBox="1"/>
          <p:nvPr/>
        </p:nvSpPr>
        <p:spPr>
          <a:xfrm>
            <a:off x="9848128" y="1900547"/>
            <a:ext cx="1931122" cy="431013"/>
          </a:xfrm>
          <a:prstGeom prst="rect">
            <a:avLst/>
          </a:prstGeom>
          <a:noFill/>
        </p:spPr>
        <p:txBody>
          <a:bodyPr wrap="square" lIns="0" rIns="0" rtlCol="0">
            <a:noAutofit/>
          </a:bodyPr>
          <a:lstStyle/>
          <a:p>
            <a:pPr>
              <a:lnSpc>
                <a:spcPct val="90000"/>
              </a:lnSpc>
            </a:pPr>
            <a:r>
              <a:rPr lang="en-US" sz="3200" dirty="0" err="1">
                <a:solidFill>
                  <a:srgbClr val="1E81CC"/>
                </a:solidFill>
                <a:latin typeface="Aptos Serif" panose="02020604070405020304" pitchFamily="18" charset="0"/>
                <a:cs typeface="Aptos Serif" panose="02020604070405020304" pitchFamily="18" charset="0"/>
              </a:rPr>
              <a:t>Firsname</a:t>
            </a:r>
            <a:endParaRPr lang="en-US" sz="3200" dirty="0">
              <a:solidFill>
                <a:srgbClr val="1E81CC"/>
              </a:solidFill>
              <a:latin typeface="Aptos Serif" panose="02020604070405020304" pitchFamily="18" charset="0"/>
              <a:cs typeface="Aptos Serif" panose="02020604070405020304" pitchFamily="18" charset="0"/>
            </a:endParaRPr>
          </a:p>
          <a:p>
            <a:pPr>
              <a:lnSpc>
                <a:spcPct val="90000"/>
              </a:lnSpc>
            </a:pPr>
            <a:r>
              <a:rPr lang="en-US" sz="3200" dirty="0">
                <a:solidFill>
                  <a:srgbClr val="1E81CC"/>
                </a:solidFill>
                <a:latin typeface="Aptos Serif" panose="02020604070405020304" pitchFamily="18" charset="0"/>
                <a:cs typeface="Aptos Serif" panose="02020604070405020304" pitchFamily="18" charset="0"/>
              </a:rPr>
              <a:t>Lastname</a:t>
            </a:r>
          </a:p>
        </p:txBody>
      </p:sp>
      <p:sp>
        <p:nvSpPr>
          <p:cNvPr id="24" name="TextBox 23">
            <a:extLst>
              <a:ext uri="{FF2B5EF4-FFF2-40B4-BE49-F238E27FC236}">
                <a16:creationId xmlns:a16="http://schemas.microsoft.com/office/drawing/2014/main" id="{621FF18B-981C-FFE0-270D-B1F1E0B50419}"/>
              </a:ext>
            </a:extLst>
          </p:cNvPr>
          <p:cNvSpPr txBox="1"/>
          <p:nvPr/>
        </p:nvSpPr>
        <p:spPr>
          <a:xfrm>
            <a:off x="9860827" y="2813536"/>
            <a:ext cx="1849541" cy="301882"/>
          </a:xfrm>
          <a:prstGeom prst="rect">
            <a:avLst/>
          </a:prstGeom>
          <a:noFill/>
        </p:spPr>
        <p:txBody>
          <a:bodyPr wrap="square" lIns="0" rtlCol="0">
            <a:noAutofit/>
          </a:bodyPr>
          <a:lstStyle/>
          <a:p>
            <a:r>
              <a:rPr lang="en-US" sz="1400">
                <a:solidFill>
                  <a:schemeClr val="tx1">
                    <a:lumMod val="85000"/>
                    <a:lumOff val="15000"/>
                  </a:schemeClr>
                </a:solidFill>
              </a:rPr>
              <a:t>Insert Designation</a:t>
            </a:r>
          </a:p>
        </p:txBody>
      </p:sp>
      <p:pic>
        <p:nvPicPr>
          <p:cNvPr id="25" name="Graphic 24">
            <a:extLst>
              <a:ext uri="{FF2B5EF4-FFF2-40B4-BE49-F238E27FC236}">
                <a16:creationId xmlns:a16="http://schemas.microsoft.com/office/drawing/2014/main" id="{0369236E-6D3A-C454-45B3-201526F2EB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6696" y="3314638"/>
            <a:ext cx="985838" cy="190500"/>
          </a:xfrm>
          <a:prstGeom prst="rect">
            <a:avLst/>
          </a:prstGeom>
        </p:spPr>
      </p:pic>
      <p:sp>
        <p:nvSpPr>
          <p:cNvPr id="26" name="TextBox 25">
            <a:extLst>
              <a:ext uri="{FF2B5EF4-FFF2-40B4-BE49-F238E27FC236}">
                <a16:creationId xmlns:a16="http://schemas.microsoft.com/office/drawing/2014/main" id="{206740E1-9A3C-741F-6C05-9D9E19E7BEA7}"/>
              </a:ext>
            </a:extLst>
          </p:cNvPr>
          <p:cNvSpPr txBox="1"/>
          <p:nvPr/>
        </p:nvSpPr>
        <p:spPr>
          <a:xfrm>
            <a:off x="7816814" y="4712972"/>
            <a:ext cx="3710768" cy="1512046"/>
          </a:xfrm>
          <a:prstGeom prst="rect">
            <a:avLst/>
          </a:prstGeom>
          <a:noFill/>
        </p:spPr>
        <p:txBody>
          <a:bodyPr wrap="square" lIns="0" rtlCol="0">
            <a:noAutofit/>
          </a:bodyPr>
          <a:lstStyle/>
          <a:p>
            <a:r>
              <a:rPr lang="en-US" sz="1200" dirty="0"/>
              <a:t>Add 2–3 lines of testimonial or quote on how the fund supported their journey - </a:t>
            </a:r>
            <a:r>
              <a:rPr lang="en-US" sz="1200" dirty="0" err="1"/>
              <a:t>Praesent</a:t>
            </a:r>
            <a:r>
              <a:rPr lang="en-US" sz="1200" dirty="0"/>
              <a:t> ut tempor </a:t>
            </a:r>
            <a:r>
              <a:rPr lang="en-US" sz="1200" dirty="0" err="1"/>
              <a:t>sapien</a:t>
            </a:r>
            <a:r>
              <a:rPr lang="en-US" sz="1200" dirty="0"/>
              <a:t>. </a:t>
            </a:r>
            <a:r>
              <a:rPr lang="en-US" sz="1200" dirty="0" err="1"/>
              <a:t>Etiam</a:t>
            </a:r>
            <a:r>
              <a:rPr lang="en-US" sz="1200" dirty="0"/>
              <a:t> eu </a:t>
            </a:r>
            <a:r>
              <a:rPr lang="en-US" sz="1200" dirty="0" err="1"/>
              <a:t>hendrerit</a:t>
            </a:r>
            <a:r>
              <a:rPr lang="en-US" sz="1200" dirty="0"/>
              <a:t> </a:t>
            </a:r>
            <a:r>
              <a:rPr lang="en-US" sz="1200" dirty="0" err="1"/>
              <a:t>arcu</a:t>
            </a:r>
            <a:r>
              <a:rPr lang="en-US" sz="1200" dirty="0"/>
              <a:t>. </a:t>
            </a:r>
            <a:r>
              <a:rPr lang="pt-BR" sz="1200" dirty="0"/>
              <a:t>Suspendisse aliquam aliquam ex quis fermentum. Proin feugiat consectetur dapibus. Vivamus a tellus, magna sed pulvinar ultricies. Nunc turpis lacus, auctor quis luctus gravida, congue id</a:t>
            </a:r>
            <a:endParaRPr lang="en-US" sz="1200" dirty="0"/>
          </a:p>
        </p:txBody>
      </p:sp>
      <p:pic>
        <p:nvPicPr>
          <p:cNvPr id="27" name="Picture 26" descr="A person in a suit and tie sitting at a desk with a computer&#10;&#10;AI-generated content may be incorrect.">
            <a:extLst>
              <a:ext uri="{FF2B5EF4-FFF2-40B4-BE49-F238E27FC236}">
                <a16:creationId xmlns:a16="http://schemas.microsoft.com/office/drawing/2014/main" id="{6C6B1802-6CDA-87B6-99E4-215DF404B048}"/>
              </a:ext>
            </a:extLst>
          </p:cNvPr>
          <p:cNvPicPr>
            <a:picLocks noChangeAspect="1"/>
          </p:cNvPicPr>
          <p:nvPr/>
        </p:nvPicPr>
        <p:blipFill>
          <a:blip r:embed="rId4" cstate="print">
            <a:grayscl/>
            <a:extLst>
              <a:ext uri="{28A0092B-C50C-407E-A947-70E740481C1C}">
                <a14:useLocalDpi xmlns:a14="http://schemas.microsoft.com/office/drawing/2010/main"/>
              </a:ext>
            </a:extLst>
          </a:blip>
          <a:srcRect l="42078" t="8941" r="26245" b="43006"/>
          <a:stretch>
            <a:fillRect/>
          </a:stretch>
        </p:blipFill>
        <p:spPr>
          <a:xfrm>
            <a:off x="7816814" y="1835330"/>
            <a:ext cx="1849542" cy="1867176"/>
          </a:xfrm>
          <a:prstGeom prst="rect">
            <a:avLst/>
          </a:prstGeom>
          <a:solidFill>
            <a:schemeClr val="bg2">
              <a:lumMod val="90000"/>
            </a:schemeClr>
          </a:solidFill>
          <a:ln w="3175">
            <a:solidFill>
              <a:schemeClr val="accent3">
                <a:lumMod val="90000"/>
              </a:schemeClr>
            </a:solidFill>
          </a:ln>
        </p:spPr>
      </p:pic>
      <p:sp>
        <p:nvSpPr>
          <p:cNvPr id="28" name="[T2O] TextBox 33">
            <a:extLst>
              <a:ext uri="{FF2B5EF4-FFF2-40B4-BE49-F238E27FC236}">
                <a16:creationId xmlns:a16="http://schemas.microsoft.com/office/drawing/2014/main" id="{DE49A725-F03B-B8E9-EB4C-8FC7CA7E5956}"/>
              </a:ext>
            </a:extLst>
          </p:cNvPr>
          <p:cNvSpPr/>
          <p:nvPr/>
        </p:nvSpPr>
        <p:spPr>
          <a:xfrm>
            <a:off x="7792850" y="4050874"/>
            <a:ext cx="653547" cy="553749"/>
          </a:xfrm>
          <a:custGeom>
            <a:avLst/>
            <a:gdLst/>
            <a:ahLst/>
            <a:cxnLst/>
            <a:rect l="l" t="t" r="r" b="b"/>
            <a:pathLst>
              <a:path w="473915" h="365043">
                <a:moveTo>
                  <a:pt x="446163" y="0"/>
                </a:moveTo>
                <a:lnTo>
                  <a:pt x="473915" y="61908"/>
                </a:lnTo>
                <a:cubicBezTo>
                  <a:pt x="443554" y="76614"/>
                  <a:pt x="418530" y="94996"/>
                  <a:pt x="398843" y="117055"/>
                </a:cubicBezTo>
                <a:cubicBezTo>
                  <a:pt x="384078" y="133600"/>
                  <a:pt x="373915" y="152746"/>
                  <a:pt x="368356" y="174494"/>
                </a:cubicBezTo>
                <a:lnTo>
                  <a:pt x="365342" y="191428"/>
                </a:lnTo>
                <a:lnTo>
                  <a:pt x="375250" y="192239"/>
                </a:lnTo>
                <a:cubicBezTo>
                  <a:pt x="393173" y="195308"/>
                  <a:pt x="408627" y="202979"/>
                  <a:pt x="421614" y="215254"/>
                </a:cubicBezTo>
                <a:cubicBezTo>
                  <a:pt x="438929" y="231621"/>
                  <a:pt x="447587" y="252138"/>
                  <a:pt x="447587" y="276806"/>
                </a:cubicBezTo>
                <a:cubicBezTo>
                  <a:pt x="447587" y="302898"/>
                  <a:pt x="439166" y="324127"/>
                  <a:pt x="422325" y="340493"/>
                </a:cubicBezTo>
                <a:cubicBezTo>
                  <a:pt x="405485" y="356859"/>
                  <a:pt x="383544" y="365043"/>
                  <a:pt x="356504" y="365043"/>
                </a:cubicBezTo>
                <a:cubicBezTo>
                  <a:pt x="329938" y="365043"/>
                  <a:pt x="308235" y="355555"/>
                  <a:pt x="291394" y="336579"/>
                </a:cubicBezTo>
                <a:cubicBezTo>
                  <a:pt x="274553" y="317604"/>
                  <a:pt x="266133" y="289378"/>
                  <a:pt x="266133" y="251901"/>
                </a:cubicBezTo>
                <a:cubicBezTo>
                  <a:pt x="266133" y="209680"/>
                  <a:pt x="273960" y="171966"/>
                  <a:pt x="289615" y="138759"/>
                </a:cubicBezTo>
                <a:cubicBezTo>
                  <a:pt x="305270" y="105552"/>
                  <a:pt x="326736" y="77325"/>
                  <a:pt x="354013" y="54080"/>
                </a:cubicBezTo>
                <a:cubicBezTo>
                  <a:pt x="381291" y="30835"/>
                  <a:pt x="412007" y="12808"/>
                  <a:pt x="446163" y="0"/>
                </a:cubicBezTo>
                <a:close/>
                <a:moveTo>
                  <a:pt x="180031" y="0"/>
                </a:moveTo>
                <a:lnTo>
                  <a:pt x="207783" y="61908"/>
                </a:lnTo>
                <a:cubicBezTo>
                  <a:pt x="177422" y="76614"/>
                  <a:pt x="152398" y="94996"/>
                  <a:pt x="132710" y="117055"/>
                </a:cubicBezTo>
                <a:cubicBezTo>
                  <a:pt x="117945" y="133600"/>
                  <a:pt x="107916" y="152746"/>
                  <a:pt x="102624" y="174494"/>
                </a:cubicBezTo>
                <a:lnTo>
                  <a:pt x="99835" y="191479"/>
                </a:lnTo>
                <a:lnTo>
                  <a:pt x="109117" y="192239"/>
                </a:lnTo>
                <a:cubicBezTo>
                  <a:pt x="127040" y="195308"/>
                  <a:pt x="142495" y="202979"/>
                  <a:pt x="155481" y="215254"/>
                </a:cubicBezTo>
                <a:cubicBezTo>
                  <a:pt x="172796" y="231621"/>
                  <a:pt x="181454" y="252138"/>
                  <a:pt x="181454" y="276806"/>
                </a:cubicBezTo>
                <a:cubicBezTo>
                  <a:pt x="181454" y="302898"/>
                  <a:pt x="173034" y="324127"/>
                  <a:pt x="156193" y="340493"/>
                </a:cubicBezTo>
                <a:cubicBezTo>
                  <a:pt x="139352" y="356859"/>
                  <a:pt x="117411" y="365043"/>
                  <a:pt x="90371" y="365043"/>
                </a:cubicBezTo>
                <a:cubicBezTo>
                  <a:pt x="63805" y="365043"/>
                  <a:pt x="42102" y="355555"/>
                  <a:pt x="25261" y="336579"/>
                </a:cubicBezTo>
                <a:cubicBezTo>
                  <a:pt x="8420" y="317604"/>
                  <a:pt x="0" y="289378"/>
                  <a:pt x="0" y="251901"/>
                </a:cubicBezTo>
                <a:cubicBezTo>
                  <a:pt x="0" y="209680"/>
                  <a:pt x="7827" y="171966"/>
                  <a:pt x="23482" y="138759"/>
                </a:cubicBezTo>
                <a:cubicBezTo>
                  <a:pt x="39137" y="105552"/>
                  <a:pt x="60603" y="77325"/>
                  <a:pt x="87881" y="54080"/>
                </a:cubicBezTo>
                <a:cubicBezTo>
                  <a:pt x="115158" y="30835"/>
                  <a:pt x="145875" y="12808"/>
                  <a:pt x="180031" y="0"/>
                </a:cubicBezTo>
                <a:close/>
              </a:path>
            </a:pathLst>
          </a:custGeom>
          <a:solidFill>
            <a:schemeClr val="bg2">
              <a:lumMod val="90000"/>
              <a:alpha val="5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10697F3-D48D-D217-C0CA-886CC689EB6F}"/>
              </a:ext>
            </a:extLst>
          </p:cNvPr>
          <p:cNvSpPr txBox="1"/>
          <p:nvPr/>
        </p:nvSpPr>
        <p:spPr>
          <a:xfrm>
            <a:off x="761390" y="1539155"/>
            <a:ext cx="6140195" cy="1318030"/>
          </a:xfrm>
          <a:prstGeom prst="rect">
            <a:avLst/>
          </a:prstGeom>
          <a:noFill/>
        </p:spPr>
        <p:txBody>
          <a:bodyPr wrap="square" lIns="0" rtlCol="0">
            <a:noAutofit/>
          </a:bodyPr>
          <a:lstStyle/>
          <a:p>
            <a:pPr>
              <a:spcAft>
                <a:spcPts val="1200"/>
              </a:spcAft>
            </a:pPr>
            <a:r>
              <a:rPr lang="en-US" sz="2000">
                <a:solidFill>
                  <a:schemeClr val="bg2">
                    <a:lumMod val="50000"/>
                  </a:schemeClr>
                </a:solidFill>
                <a:latin typeface="Aptos Serif" panose="02020604070405020304" pitchFamily="18" charset="0"/>
                <a:cs typeface="Aptos Serif" panose="02020604070405020304" pitchFamily="18" charset="0"/>
              </a:rPr>
              <a:t>Seed</a:t>
            </a:r>
          </a:p>
          <a:p>
            <a:pPr>
              <a:spcAft>
                <a:spcPts val="600"/>
              </a:spcAft>
            </a:pPr>
            <a:r>
              <a:rPr lang="en-US" sz="1400" b="1">
                <a:solidFill>
                  <a:schemeClr val="tx1">
                    <a:lumMod val="85000"/>
                    <a:lumOff val="15000"/>
                  </a:schemeClr>
                </a:solidFill>
              </a:rPr>
              <a:t>Lorem ipsum dolor sit </a:t>
            </a:r>
            <a:r>
              <a:rPr lang="en-US" sz="1400" b="1" err="1">
                <a:solidFill>
                  <a:schemeClr val="tx1">
                    <a:lumMod val="85000"/>
                    <a:lumOff val="15000"/>
                  </a:schemeClr>
                </a:solidFill>
              </a:rPr>
              <a:t>amet</a:t>
            </a:r>
            <a:r>
              <a:rPr lang="en-US" sz="1400" b="1">
                <a:solidFill>
                  <a:schemeClr val="tx1">
                    <a:lumMod val="85000"/>
                    <a:lumOff val="15000"/>
                  </a:schemeClr>
                </a:solidFill>
              </a:rPr>
              <a:t> </a:t>
            </a:r>
            <a:r>
              <a:rPr lang="en-US" sz="1400" b="1" err="1">
                <a:solidFill>
                  <a:schemeClr val="tx1">
                    <a:lumMod val="85000"/>
                    <a:lumOff val="15000"/>
                  </a:schemeClr>
                </a:solidFill>
              </a:rPr>
              <a:t>consectetuer</a:t>
            </a:r>
            <a:r>
              <a:rPr lang="en-US" sz="1400" b="1">
                <a:solidFill>
                  <a:schemeClr val="tx1">
                    <a:lumMod val="85000"/>
                    <a:lumOff val="15000"/>
                  </a:schemeClr>
                </a:solidFill>
              </a:rPr>
              <a:t> </a:t>
            </a:r>
            <a:r>
              <a:rPr lang="en-US" sz="1400" b="1" err="1">
                <a:solidFill>
                  <a:schemeClr val="tx1">
                    <a:lumMod val="85000"/>
                    <a:lumOff val="15000"/>
                  </a:schemeClr>
                </a:solidFill>
              </a:rPr>
              <a:t>adipiscing</a:t>
            </a:r>
            <a:r>
              <a:rPr lang="en-US" sz="1400" b="1">
                <a:solidFill>
                  <a:schemeClr val="tx1">
                    <a:lumMod val="85000"/>
                    <a:lumOff val="15000"/>
                  </a:schemeClr>
                </a:solidFill>
              </a:rPr>
              <a:t> </a:t>
            </a:r>
            <a:r>
              <a:rPr lang="en-US" sz="1400" b="1" err="1">
                <a:solidFill>
                  <a:schemeClr val="tx1">
                    <a:lumMod val="85000"/>
                    <a:lumOff val="15000"/>
                  </a:schemeClr>
                </a:solidFill>
              </a:rPr>
              <a:t>elit</a:t>
            </a:r>
            <a:r>
              <a:rPr lang="en-US" sz="1400" b="1">
                <a:solidFill>
                  <a:schemeClr val="tx1">
                    <a:lumMod val="85000"/>
                    <a:lumOff val="15000"/>
                  </a:schemeClr>
                </a:solidFill>
              </a:rPr>
              <a:t>. </a:t>
            </a:r>
          </a:p>
          <a:p>
            <a:r>
              <a:rPr lang="en-US" sz="1200">
                <a:solidFill>
                  <a:schemeClr val="tx1">
                    <a:lumMod val="85000"/>
                    <a:lumOff val="15000"/>
                  </a:schemeClr>
                </a:solidFill>
              </a:rPr>
              <a:t>Write 2–3 lines describing the company, sector, and why it was chosen -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a:t>
            </a:r>
            <a:r>
              <a:rPr lang="en-US" sz="1200" err="1">
                <a:solidFill>
                  <a:schemeClr val="tx1">
                    <a:lumMod val="85000"/>
                    <a:lumOff val="15000"/>
                  </a:schemeClr>
                </a:solidFill>
              </a:rPr>
              <a:t>Fusce</a:t>
            </a:r>
            <a:r>
              <a:rPr lang="en-US" sz="1200">
                <a:solidFill>
                  <a:schemeClr val="tx1">
                    <a:lumMod val="85000"/>
                    <a:lumOff val="15000"/>
                  </a:schemeClr>
                </a:solidFill>
              </a:rPr>
              <a:t> </a:t>
            </a:r>
            <a:r>
              <a:rPr lang="en-US" sz="1200" err="1">
                <a:solidFill>
                  <a:schemeClr val="tx1">
                    <a:lumMod val="85000"/>
                    <a:lumOff val="15000"/>
                  </a:schemeClr>
                </a:solidFill>
              </a:rPr>
              <a:t>posuere</a:t>
            </a:r>
            <a:r>
              <a:rPr lang="en-US" sz="1200">
                <a:solidFill>
                  <a:schemeClr val="tx1">
                    <a:lumMod val="85000"/>
                    <a:lumOff val="15000"/>
                  </a:schemeClr>
                </a:solidFill>
              </a:rPr>
              <a:t>, magna sed pulvinar </a:t>
            </a:r>
            <a:r>
              <a:rPr lang="en-US" sz="1200" err="1">
                <a:solidFill>
                  <a:schemeClr val="tx1">
                    <a:lumMod val="85000"/>
                    <a:lumOff val="15000"/>
                  </a:schemeClr>
                </a:solidFill>
              </a:rPr>
              <a:t>ultricies</a:t>
            </a:r>
            <a:r>
              <a:rPr lang="en-US" sz="1200">
                <a:solidFill>
                  <a:schemeClr val="tx1">
                    <a:lumMod val="85000"/>
                    <a:lumOff val="15000"/>
                  </a:schemeClr>
                </a:solidFill>
              </a:rPr>
              <a:t>, </a:t>
            </a:r>
            <a:r>
              <a:rPr lang="en-US" sz="1200" err="1">
                <a:solidFill>
                  <a:schemeClr val="tx1">
                    <a:lumMod val="85000"/>
                    <a:lumOff val="15000"/>
                  </a:schemeClr>
                </a:solidFill>
              </a:rPr>
              <a:t>purus</a:t>
            </a:r>
            <a:r>
              <a:rPr lang="en-US" sz="1200">
                <a:solidFill>
                  <a:schemeClr val="tx1">
                    <a:lumMod val="85000"/>
                    <a:lumOff val="15000"/>
                  </a:schemeClr>
                </a:solidFill>
              </a:rPr>
              <a:t> </a:t>
            </a:r>
            <a:r>
              <a:rPr lang="en-US" sz="1200" err="1">
                <a:solidFill>
                  <a:schemeClr val="tx1">
                    <a:lumMod val="85000"/>
                    <a:lumOff val="15000"/>
                  </a:schemeClr>
                </a:solidFill>
              </a:rPr>
              <a:t>lectus</a:t>
            </a:r>
            <a:r>
              <a:rPr lang="en-US" sz="1200">
                <a:solidFill>
                  <a:schemeClr val="tx1">
                    <a:lumMod val="85000"/>
                    <a:lumOff val="15000"/>
                  </a:schemeClr>
                </a:solidFill>
              </a:rPr>
              <a:t> </a:t>
            </a:r>
            <a:r>
              <a:rPr lang="en-US" sz="1200" err="1">
                <a:solidFill>
                  <a:schemeClr val="tx1">
                    <a:lumMod val="85000"/>
                    <a:lumOff val="15000"/>
                  </a:schemeClr>
                </a:solidFill>
              </a:rPr>
              <a:t>malesuad</a:t>
            </a:r>
            <a:endParaRPr lang="en-US" sz="1200">
              <a:solidFill>
                <a:schemeClr val="tx1">
                  <a:lumMod val="85000"/>
                  <a:lumOff val="15000"/>
                </a:schemeClr>
              </a:solidFill>
            </a:endParaRPr>
          </a:p>
        </p:txBody>
      </p:sp>
      <p:sp>
        <p:nvSpPr>
          <p:cNvPr id="30" name="TextBox 29">
            <a:extLst>
              <a:ext uri="{FF2B5EF4-FFF2-40B4-BE49-F238E27FC236}">
                <a16:creationId xmlns:a16="http://schemas.microsoft.com/office/drawing/2014/main" id="{E508F6F0-DD86-11B4-6F0F-121F8699D762}"/>
              </a:ext>
            </a:extLst>
          </p:cNvPr>
          <p:cNvSpPr txBox="1"/>
          <p:nvPr/>
        </p:nvSpPr>
        <p:spPr>
          <a:xfrm>
            <a:off x="761391" y="3099493"/>
            <a:ext cx="6140196" cy="1318030"/>
          </a:xfrm>
          <a:prstGeom prst="rect">
            <a:avLst/>
          </a:prstGeom>
          <a:noFill/>
        </p:spPr>
        <p:txBody>
          <a:bodyPr wrap="square" lIns="0" rtlCol="0">
            <a:noAutofit/>
          </a:bodyPr>
          <a:lstStyle/>
          <a:p>
            <a:pPr>
              <a:spcAft>
                <a:spcPts val="1200"/>
              </a:spcAft>
            </a:pPr>
            <a:r>
              <a:rPr lang="en-US" sz="2000">
                <a:solidFill>
                  <a:schemeClr val="bg2">
                    <a:lumMod val="50000"/>
                  </a:schemeClr>
                </a:solidFill>
                <a:latin typeface="Aptos Serif" panose="02020604070405020304" pitchFamily="18" charset="0"/>
                <a:cs typeface="Aptos Serif" panose="02020604070405020304" pitchFamily="18" charset="0"/>
              </a:rPr>
              <a:t>Support</a:t>
            </a:r>
          </a:p>
          <a:p>
            <a:pPr>
              <a:spcAft>
                <a:spcPts val="600"/>
              </a:spcAft>
            </a:pPr>
            <a:r>
              <a:rPr lang="en-US" sz="1400" b="1">
                <a:solidFill>
                  <a:schemeClr val="tx1">
                    <a:lumMod val="85000"/>
                    <a:lumOff val="15000"/>
                  </a:schemeClr>
                </a:solidFill>
              </a:rPr>
              <a:t>Lorem ipsum dolor sit </a:t>
            </a:r>
            <a:r>
              <a:rPr lang="en-US" sz="1400" b="1" err="1">
                <a:solidFill>
                  <a:schemeClr val="tx1">
                    <a:lumMod val="85000"/>
                    <a:lumOff val="15000"/>
                  </a:schemeClr>
                </a:solidFill>
              </a:rPr>
              <a:t>amet</a:t>
            </a:r>
            <a:r>
              <a:rPr lang="en-US" sz="1400" b="1">
                <a:solidFill>
                  <a:schemeClr val="tx1">
                    <a:lumMod val="85000"/>
                    <a:lumOff val="15000"/>
                  </a:schemeClr>
                </a:solidFill>
              </a:rPr>
              <a:t> </a:t>
            </a:r>
            <a:r>
              <a:rPr lang="en-US" sz="1400" b="1" err="1">
                <a:solidFill>
                  <a:schemeClr val="tx1">
                    <a:lumMod val="85000"/>
                    <a:lumOff val="15000"/>
                  </a:schemeClr>
                </a:solidFill>
              </a:rPr>
              <a:t>consectetuer</a:t>
            </a:r>
            <a:r>
              <a:rPr lang="en-US" sz="1400" b="1">
                <a:solidFill>
                  <a:schemeClr val="tx1">
                    <a:lumMod val="85000"/>
                    <a:lumOff val="15000"/>
                  </a:schemeClr>
                </a:solidFill>
              </a:rPr>
              <a:t> </a:t>
            </a:r>
            <a:r>
              <a:rPr lang="en-US" sz="1400" b="1" err="1">
                <a:solidFill>
                  <a:schemeClr val="tx1">
                    <a:lumMod val="85000"/>
                    <a:lumOff val="15000"/>
                  </a:schemeClr>
                </a:solidFill>
              </a:rPr>
              <a:t>adipiscing</a:t>
            </a:r>
            <a:r>
              <a:rPr lang="en-US" sz="1400" b="1">
                <a:solidFill>
                  <a:schemeClr val="tx1">
                    <a:lumMod val="85000"/>
                    <a:lumOff val="15000"/>
                  </a:schemeClr>
                </a:solidFill>
              </a:rPr>
              <a:t> </a:t>
            </a:r>
            <a:r>
              <a:rPr lang="en-US" sz="1400" b="1" err="1">
                <a:solidFill>
                  <a:schemeClr val="tx1">
                    <a:lumMod val="85000"/>
                    <a:lumOff val="15000"/>
                  </a:schemeClr>
                </a:solidFill>
              </a:rPr>
              <a:t>elit</a:t>
            </a:r>
            <a:r>
              <a:rPr lang="en-US" sz="1400" b="1">
                <a:solidFill>
                  <a:schemeClr val="tx1">
                    <a:lumMod val="85000"/>
                    <a:lumOff val="15000"/>
                  </a:schemeClr>
                </a:solidFill>
              </a:rPr>
              <a:t>. </a:t>
            </a:r>
          </a:p>
          <a:p>
            <a:r>
              <a:rPr lang="en-US" sz="1200">
                <a:solidFill>
                  <a:schemeClr val="tx1">
                    <a:lumMod val="85000"/>
                    <a:lumOff val="15000"/>
                  </a:schemeClr>
                </a:solidFill>
              </a:rPr>
              <a:t>Write 2–3 lines describing the company, sector, and why it was chosen -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a:t>
            </a:r>
            <a:r>
              <a:rPr lang="en-US" sz="1200" err="1">
                <a:solidFill>
                  <a:schemeClr val="tx1">
                    <a:lumMod val="85000"/>
                    <a:lumOff val="15000"/>
                  </a:schemeClr>
                </a:solidFill>
              </a:rPr>
              <a:t>Fusce</a:t>
            </a:r>
            <a:r>
              <a:rPr lang="en-US" sz="1200">
                <a:solidFill>
                  <a:schemeClr val="tx1">
                    <a:lumMod val="85000"/>
                    <a:lumOff val="15000"/>
                  </a:schemeClr>
                </a:solidFill>
              </a:rPr>
              <a:t> </a:t>
            </a:r>
            <a:r>
              <a:rPr lang="en-US" sz="1200" err="1">
                <a:solidFill>
                  <a:schemeClr val="tx1">
                    <a:lumMod val="85000"/>
                    <a:lumOff val="15000"/>
                  </a:schemeClr>
                </a:solidFill>
              </a:rPr>
              <a:t>posuere</a:t>
            </a:r>
            <a:r>
              <a:rPr lang="en-US" sz="1200">
                <a:solidFill>
                  <a:schemeClr val="tx1">
                    <a:lumMod val="85000"/>
                    <a:lumOff val="15000"/>
                  </a:schemeClr>
                </a:solidFill>
              </a:rPr>
              <a:t>, magna sed pulvinar </a:t>
            </a:r>
            <a:r>
              <a:rPr lang="en-US" sz="1200" err="1">
                <a:solidFill>
                  <a:schemeClr val="tx1">
                    <a:lumMod val="85000"/>
                    <a:lumOff val="15000"/>
                  </a:schemeClr>
                </a:solidFill>
              </a:rPr>
              <a:t>ultricies</a:t>
            </a:r>
            <a:r>
              <a:rPr lang="en-US" sz="1200">
                <a:solidFill>
                  <a:schemeClr val="tx1">
                    <a:lumMod val="85000"/>
                    <a:lumOff val="15000"/>
                  </a:schemeClr>
                </a:solidFill>
              </a:rPr>
              <a:t>, </a:t>
            </a:r>
            <a:r>
              <a:rPr lang="en-US" sz="1200" err="1">
                <a:solidFill>
                  <a:schemeClr val="tx1">
                    <a:lumMod val="85000"/>
                    <a:lumOff val="15000"/>
                  </a:schemeClr>
                </a:solidFill>
              </a:rPr>
              <a:t>purus</a:t>
            </a:r>
            <a:r>
              <a:rPr lang="en-US" sz="1200">
                <a:solidFill>
                  <a:schemeClr val="tx1">
                    <a:lumMod val="85000"/>
                    <a:lumOff val="15000"/>
                  </a:schemeClr>
                </a:solidFill>
              </a:rPr>
              <a:t> </a:t>
            </a:r>
            <a:r>
              <a:rPr lang="en-US" sz="1200" err="1">
                <a:solidFill>
                  <a:schemeClr val="tx1">
                    <a:lumMod val="85000"/>
                    <a:lumOff val="15000"/>
                  </a:schemeClr>
                </a:solidFill>
              </a:rPr>
              <a:t>lectus</a:t>
            </a:r>
            <a:r>
              <a:rPr lang="en-US" sz="1200">
                <a:solidFill>
                  <a:schemeClr val="tx1">
                    <a:lumMod val="85000"/>
                    <a:lumOff val="15000"/>
                  </a:schemeClr>
                </a:solidFill>
              </a:rPr>
              <a:t> </a:t>
            </a:r>
            <a:r>
              <a:rPr lang="en-US" sz="1200" err="1">
                <a:solidFill>
                  <a:schemeClr val="tx1">
                    <a:lumMod val="85000"/>
                    <a:lumOff val="15000"/>
                  </a:schemeClr>
                </a:solidFill>
              </a:rPr>
              <a:t>malesuad</a:t>
            </a:r>
            <a:endParaRPr lang="en-US" sz="1200">
              <a:solidFill>
                <a:schemeClr val="tx1">
                  <a:lumMod val="85000"/>
                  <a:lumOff val="15000"/>
                </a:schemeClr>
              </a:solidFill>
            </a:endParaRPr>
          </a:p>
        </p:txBody>
      </p:sp>
      <p:sp>
        <p:nvSpPr>
          <p:cNvPr id="31" name="TextBox 30">
            <a:extLst>
              <a:ext uri="{FF2B5EF4-FFF2-40B4-BE49-F238E27FC236}">
                <a16:creationId xmlns:a16="http://schemas.microsoft.com/office/drawing/2014/main" id="{3413AD00-77D3-36EA-B5FB-6BFEF695A6C4}"/>
              </a:ext>
            </a:extLst>
          </p:cNvPr>
          <p:cNvSpPr txBox="1"/>
          <p:nvPr/>
        </p:nvSpPr>
        <p:spPr>
          <a:xfrm>
            <a:off x="761391" y="4659830"/>
            <a:ext cx="6542794" cy="1318030"/>
          </a:xfrm>
          <a:prstGeom prst="rect">
            <a:avLst/>
          </a:prstGeom>
          <a:noFill/>
        </p:spPr>
        <p:txBody>
          <a:bodyPr wrap="square" lIns="0" rtlCol="0">
            <a:noAutofit/>
          </a:bodyPr>
          <a:lstStyle/>
          <a:p>
            <a:pPr>
              <a:spcAft>
                <a:spcPts val="1200"/>
              </a:spcAft>
            </a:pPr>
            <a:r>
              <a:rPr lang="en-US" sz="2000">
                <a:solidFill>
                  <a:schemeClr val="bg2">
                    <a:lumMod val="50000"/>
                  </a:schemeClr>
                </a:solidFill>
                <a:latin typeface="Aptos Serif" panose="02020604070405020304" pitchFamily="18" charset="0"/>
                <a:cs typeface="Aptos Serif" panose="02020604070405020304" pitchFamily="18" charset="0"/>
              </a:rPr>
              <a:t>Series A</a:t>
            </a:r>
          </a:p>
          <a:p>
            <a:pPr>
              <a:spcAft>
                <a:spcPts val="600"/>
              </a:spcAft>
            </a:pPr>
            <a:r>
              <a:rPr lang="en-US" sz="1400" b="1">
                <a:solidFill>
                  <a:schemeClr val="tx1">
                    <a:lumMod val="85000"/>
                    <a:lumOff val="15000"/>
                  </a:schemeClr>
                </a:solidFill>
              </a:rPr>
              <a:t>Lorem ipsum dolor sit </a:t>
            </a:r>
            <a:r>
              <a:rPr lang="en-US" sz="1400" b="1" err="1">
                <a:solidFill>
                  <a:schemeClr val="tx1">
                    <a:lumMod val="85000"/>
                    <a:lumOff val="15000"/>
                  </a:schemeClr>
                </a:solidFill>
              </a:rPr>
              <a:t>amet</a:t>
            </a:r>
            <a:r>
              <a:rPr lang="en-US" sz="1400" b="1">
                <a:solidFill>
                  <a:schemeClr val="tx1">
                    <a:lumMod val="85000"/>
                    <a:lumOff val="15000"/>
                  </a:schemeClr>
                </a:solidFill>
              </a:rPr>
              <a:t> </a:t>
            </a:r>
            <a:r>
              <a:rPr lang="en-US" sz="1400" b="1" err="1">
                <a:solidFill>
                  <a:schemeClr val="tx1">
                    <a:lumMod val="85000"/>
                    <a:lumOff val="15000"/>
                  </a:schemeClr>
                </a:solidFill>
              </a:rPr>
              <a:t>consectetuer</a:t>
            </a:r>
            <a:r>
              <a:rPr lang="en-US" sz="1400" b="1">
                <a:solidFill>
                  <a:schemeClr val="tx1">
                    <a:lumMod val="85000"/>
                    <a:lumOff val="15000"/>
                  </a:schemeClr>
                </a:solidFill>
              </a:rPr>
              <a:t> </a:t>
            </a:r>
            <a:r>
              <a:rPr lang="en-US" sz="1400" b="1" err="1">
                <a:solidFill>
                  <a:schemeClr val="tx1">
                    <a:lumMod val="85000"/>
                    <a:lumOff val="15000"/>
                  </a:schemeClr>
                </a:solidFill>
              </a:rPr>
              <a:t>adipiscing</a:t>
            </a:r>
            <a:r>
              <a:rPr lang="en-US" sz="1400" b="1">
                <a:solidFill>
                  <a:schemeClr val="tx1">
                    <a:lumMod val="85000"/>
                    <a:lumOff val="15000"/>
                  </a:schemeClr>
                </a:solidFill>
              </a:rPr>
              <a:t> </a:t>
            </a:r>
            <a:r>
              <a:rPr lang="en-US" sz="1400" b="1" err="1">
                <a:solidFill>
                  <a:schemeClr val="tx1">
                    <a:lumMod val="85000"/>
                    <a:lumOff val="15000"/>
                  </a:schemeClr>
                </a:solidFill>
              </a:rPr>
              <a:t>elit</a:t>
            </a:r>
            <a:r>
              <a:rPr lang="en-US" sz="1400" b="1">
                <a:solidFill>
                  <a:schemeClr val="tx1">
                    <a:lumMod val="85000"/>
                    <a:lumOff val="15000"/>
                  </a:schemeClr>
                </a:solidFill>
              </a:rPr>
              <a:t>. </a:t>
            </a:r>
          </a:p>
          <a:p>
            <a:r>
              <a:rPr lang="en-US" sz="1200" err="1">
                <a:solidFill>
                  <a:schemeClr val="tx1">
                    <a:lumMod val="85000"/>
                    <a:lumOff val="15000"/>
                  </a:schemeClr>
                </a:solidFill>
              </a:rPr>
              <a:t>Praesent</a:t>
            </a:r>
            <a:r>
              <a:rPr lang="en-US" sz="1200">
                <a:solidFill>
                  <a:schemeClr val="tx1">
                    <a:lumMod val="85000"/>
                    <a:lumOff val="15000"/>
                  </a:schemeClr>
                </a:solidFill>
              </a:rPr>
              <a:t> </a:t>
            </a:r>
            <a:r>
              <a:rPr lang="en-US" sz="1200" err="1">
                <a:solidFill>
                  <a:schemeClr val="tx1">
                    <a:lumMod val="85000"/>
                    <a:lumOff val="15000"/>
                  </a:schemeClr>
                </a:solidFill>
              </a:rPr>
              <a:t>ut</a:t>
            </a:r>
            <a:r>
              <a:rPr lang="en-US" sz="1200">
                <a:solidFill>
                  <a:schemeClr val="tx1">
                    <a:lumMod val="85000"/>
                    <a:lumOff val="15000"/>
                  </a:schemeClr>
                </a:solidFill>
              </a:rPr>
              <a:t> </a:t>
            </a:r>
            <a:r>
              <a:rPr lang="en-US" sz="1200" err="1">
                <a:solidFill>
                  <a:schemeClr val="tx1">
                    <a:lumMod val="85000"/>
                    <a:lumOff val="15000"/>
                  </a:schemeClr>
                </a:solidFill>
              </a:rPr>
              <a:t>tempor</a:t>
            </a:r>
            <a:r>
              <a:rPr lang="en-US" sz="1200">
                <a:solidFill>
                  <a:schemeClr val="tx1">
                    <a:lumMod val="85000"/>
                    <a:lumOff val="15000"/>
                  </a:schemeClr>
                </a:solidFill>
              </a:rPr>
              <a:t> </a:t>
            </a:r>
            <a:r>
              <a:rPr lang="en-US" sz="1200" err="1">
                <a:solidFill>
                  <a:schemeClr val="tx1">
                    <a:lumMod val="85000"/>
                    <a:lumOff val="15000"/>
                  </a:schemeClr>
                </a:solidFill>
              </a:rPr>
              <a:t>sapien</a:t>
            </a:r>
            <a:r>
              <a:rPr lang="en-US" sz="1200">
                <a:solidFill>
                  <a:schemeClr val="tx1">
                    <a:lumMod val="85000"/>
                    <a:lumOff val="15000"/>
                  </a:schemeClr>
                </a:solidFill>
              </a:rPr>
              <a:t>. </a:t>
            </a:r>
            <a:r>
              <a:rPr lang="en-US" sz="1200" err="1">
                <a:solidFill>
                  <a:schemeClr val="tx1">
                    <a:lumMod val="85000"/>
                    <a:lumOff val="15000"/>
                  </a:schemeClr>
                </a:solidFill>
              </a:rPr>
              <a:t>Etiam</a:t>
            </a:r>
            <a:r>
              <a:rPr lang="en-US" sz="1200">
                <a:solidFill>
                  <a:schemeClr val="tx1">
                    <a:lumMod val="85000"/>
                    <a:lumOff val="15000"/>
                  </a:schemeClr>
                </a:solidFill>
              </a:rPr>
              <a:t> </a:t>
            </a:r>
            <a:r>
              <a:rPr lang="en-US" sz="1200" err="1">
                <a:solidFill>
                  <a:schemeClr val="tx1">
                    <a:lumMod val="85000"/>
                    <a:lumOff val="15000"/>
                  </a:schemeClr>
                </a:solidFill>
              </a:rPr>
              <a:t>eu</a:t>
            </a:r>
            <a:r>
              <a:rPr lang="en-US" sz="1200">
                <a:solidFill>
                  <a:schemeClr val="tx1">
                    <a:lumMod val="85000"/>
                    <a:lumOff val="15000"/>
                  </a:schemeClr>
                </a:solidFill>
              </a:rPr>
              <a:t> </a:t>
            </a:r>
            <a:r>
              <a:rPr lang="en-US" sz="1200" err="1">
                <a:solidFill>
                  <a:schemeClr val="tx1">
                    <a:lumMod val="85000"/>
                    <a:lumOff val="15000"/>
                  </a:schemeClr>
                </a:solidFill>
              </a:rPr>
              <a:t>hendrerit</a:t>
            </a:r>
            <a:r>
              <a:rPr lang="en-US" sz="1200">
                <a:solidFill>
                  <a:schemeClr val="tx1">
                    <a:lumMod val="85000"/>
                    <a:lumOff val="15000"/>
                  </a:schemeClr>
                </a:solidFill>
              </a:rPr>
              <a:t> </a:t>
            </a:r>
            <a:r>
              <a:rPr lang="en-US" sz="1200" err="1">
                <a:solidFill>
                  <a:schemeClr val="tx1">
                    <a:lumMod val="85000"/>
                    <a:lumOff val="15000"/>
                  </a:schemeClr>
                </a:solidFill>
              </a:rPr>
              <a:t>arcu</a:t>
            </a:r>
            <a:r>
              <a:rPr lang="en-US" sz="1200">
                <a:solidFill>
                  <a:schemeClr val="tx1">
                    <a:lumMod val="85000"/>
                    <a:lumOff val="15000"/>
                  </a:schemeClr>
                </a:solidFill>
              </a:rPr>
              <a:t>. </a:t>
            </a:r>
            <a:r>
              <a:rPr lang="en-US" sz="1200" err="1">
                <a:solidFill>
                  <a:schemeClr val="tx1">
                    <a:lumMod val="85000"/>
                    <a:lumOff val="15000"/>
                  </a:schemeClr>
                </a:solidFill>
              </a:rPr>
              <a:t>Suspendisse</a:t>
            </a:r>
            <a:r>
              <a:rPr lang="en-US" sz="1200">
                <a:solidFill>
                  <a:schemeClr val="tx1">
                    <a:lumMod val="85000"/>
                    <a:lumOff val="15000"/>
                  </a:schemeClr>
                </a:solidFill>
              </a:rPr>
              <a:t> </a:t>
            </a:r>
            <a:r>
              <a:rPr lang="en-US" sz="1200" err="1">
                <a:solidFill>
                  <a:schemeClr val="tx1">
                    <a:lumMod val="85000"/>
                    <a:lumOff val="15000"/>
                  </a:schemeClr>
                </a:solidFill>
              </a:rPr>
              <a:t>aliquam</a:t>
            </a:r>
            <a:r>
              <a:rPr lang="en-US" sz="1200">
                <a:solidFill>
                  <a:schemeClr val="tx1">
                    <a:lumMod val="85000"/>
                    <a:lumOff val="15000"/>
                  </a:schemeClr>
                </a:solidFill>
              </a:rPr>
              <a:t> </a:t>
            </a:r>
            <a:r>
              <a:rPr lang="en-US" sz="1200" err="1">
                <a:solidFill>
                  <a:schemeClr val="tx1">
                    <a:lumMod val="85000"/>
                    <a:lumOff val="15000"/>
                  </a:schemeClr>
                </a:solidFill>
              </a:rPr>
              <a:t>aliquam</a:t>
            </a:r>
            <a:r>
              <a:rPr lang="en-US" sz="1200">
                <a:solidFill>
                  <a:schemeClr val="tx1">
                    <a:lumMod val="85000"/>
                    <a:lumOff val="15000"/>
                  </a:schemeClr>
                </a:solidFill>
              </a:rPr>
              <a:t> ex </a:t>
            </a:r>
            <a:r>
              <a:rPr lang="en-US" sz="1200" err="1">
                <a:solidFill>
                  <a:schemeClr val="tx1">
                    <a:lumMod val="85000"/>
                    <a:lumOff val="15000"/>
                  </a:schemeClr>
                </a:solidFill>
              </a:rPr>
              <a:t>quis</a:t>
            </a:r>
            <a:r>
              <a:rPr lang="en-US" sz="1200">
                <a:solidFill>
                  <a:schemeClr val="tx1">
                    <a:lumMod val="85000"/>
                    <a:lumOff val="15000"/>
                  </a:schemeClr>
                </a:solidFill>
              </a:rPr>
              <a:t> fermentum. Proin </a:t>
            </a:r>
            <a:r>
              <a:rPr lang="en-US" sz="1200" err="1">
                <a:solidFill>
                  <a:schemeClr val="tx1">
                    <a:lumMod val="85000"/>
                    <a:lumOff val="15000"/>
                  </a:schemeClr>
                </a:solidFill>
              </a:rPr>
              <a:t>feugiat</a:t>
            </a:r>
            <a:r>
              <a:rPr lang="en-US" sz="1200">
                <a:solidFill>
                  <a:schemeClr val="tx1">
                    <a:lumMod val="85000"/>
                    <a:lumOff val="15000"/>
                  </a:schemeClr>
                </a:solidFill>
              </a:rPr>
              <a:t> </a:t>
            </a:r>
            <a:r>
              <a:rPr lang="en-US" sz="1200" err="1">
                <a:solidFill>
                  <a:schemeClr val="tx1">
                    <a:lumMod val="85000"/>
                    <a:lumOff val="15000"/>
                  </a:schemeClr>
                </a:solidFill>
              </a:rPr>
              <a:t>consectetur</a:t>
            </a:r>
            <a:r>
              <a:rPr lang="en-US" sz="1200">
                <a:solidFill>
                  <a:schemeClr val="tx1">
                    <a:lumMod val="85000"/>
                    <a:lumOff val="15000"/>
                  </a:schemeClr>
                </a:solidFill>
              </a:rPr>
              <a:t> </a:t>
            </a:r>
            <a:r>
              <a:rPr lang="en-US" sz="1200" err="1">
                <a:solidFill>
                  <a:schemeClr val="tx1">
                    <a:lumMod val="85000"/>
                    <a:lumOff val="15000"/>
                  </a:schemeClr>
                </a:solidFill>
              </a:rPr>
              <a:t>dapibus</a:t>
            </a:r>
            <a:r>
              <a:rPr lang="en-US" sz="1200">
                <a:solidFill>
                  <a:schemeClr val="tx1">
                    <a:lumMod val="85000"/>
                    <a:lumOff val="15000"/>
                  </a:schemeClr>
                </a:solidFill>
              </a:rPr>
              <a:t>. </a:t>
            </a:r>
            <a:r>
              <a:rPr lang="en-US" sz="1200" err="1">
                <a:solidFill>
                  <a:schemeClr val="tx1">
                    <a:lumMod val="85000"/>
                    <a:lumOff val="15000"/>
                  </a:schemeClr>
                </a:solidFill>
              </a:rPr>
              <a:t>Vivamus</a:t>
            </a:r>
            <a:r>
              <a:rPr lang="en-US" sz="1200">
                <a:solidFill>
                  <a:schemeClr val="tx1">
                    <a:lumMod val="85000"/>
                    <a:lumOff val="15000"/>
                  </a:schemeClr>
                </a:solidFill>
              </a:rPr>
              <a:t> a </a:t>
            </a:r>
            <a:r>
              <a:rPr lang="en-US" sz="1200" err="1">
                <a:solidFill>
                  <a:schemeClr val="tx1">
                    <a:lumMod val="85000"/>
                    <a:lumOff val="15000"/>
                  </a:schemeClr>
                </a:solidFill>
              </a:rPr>
              <a:t>tellus</a:t>
            </a:r>
            <a:r>
              <a:rPr lang="en-US" sz="1200">
                <a:solidFill>
                  <a:schemeClr val="tx1">
                    <a:lumMod val="85000"/>
                    <a:lumOff val="15000"/>
                  </a:schemeClr>
                </a:solidFill>
              </a:rPr>
              <a:t>, magna sed pulvinar </a:t>
            </a:r>
            <a:r>
              <a:rPr lang="en-US" sz="1200" err="1">
                <a:solidFill>
                  <a:schemeClr val="tx1">
                    <a:lumMod val="85000"/>
                    <a:lumOff val="15000"/>
                  </a:schemeClr>
                </a:solidFill>
              </a:rPr>
              <a:t>ultricies</a:t>
            </a:r>
            <a:r>
              <a:rPr lang="en-US" sz="1200">
                <a:solidFill>
                  <a:schemeClr val="tx1">
                    <a:lumMod val="85000"/>
                    <a:lumOff val="15000"/>
                  </a:schemeClr>
                </a:solidFill>
              </a:rPr>
              <a:t>. Nunc </a:t>
            </a:r>
            <a:r>
              <a:rPr lang="en-US" sz="1200" err="1">
                <a:solidFill>
                  <a:schemeClr val="tx1">
                    <a:lumMod val="85000"/>
                    <a:lumOff val="15000"/>
                  </a:schemeClr>
                </a:solidFill>
              </a:rPr>
              <a:t>turpis</a:t>
            </a:r>
            <a:r>
              <a:rPr lang="en-US" sz="1200">
                <a:solidFill>
                  <a:schemeClr val="tx1">
                    <a:lumMod val="85000"/>
                    <a:lumOff val="15000"/>
                  </a:schemeClr>
                </a:solidFill>
              </a:rPr>
              <a:t> </a:t>
            </a:r>
            <a:r>
              <a:rPr lang="en-US" sz="1200" err="1">
                <a:solidFill>
                  <a:schemeClr val="tx1">
                    <a:lumMod val="85000"/>
                    <a:lumOff val="15000"/>
                  </a:schemeClr>
                </a:solidFill>
              </a:rPr>
              <a:t>lacus</a:t>
            </a:r>
            <a:r>
              <a:rPr lang="en-US" sz="1200">
                <a:solidFill>
                  <a:schemeClr val="tx1">
                    <a:lumMod val="85000"/>
                    <a:lumOff val="15000"/>
                  </a:schemeClr>
                </a:solidFill>
              </a:rPr>
              <a:t>, auctor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luctus</a:t>
            </a:r>
            <a:r>
              <a:rPr lang="en-US" sz="1200">
                <a:solidFill>
                  <a:schemeClr val="tx1">
                    <a:lumMod val="85000"/>
                    <a:lumOff val="15000"/>
                  </a:schemeClr>
                </a:solidFill>
              </a:rPr>
              <a:t> gravida, </a:t>
            </a:r>
            <a:r>
              <a:rPr lang="en-US" sz="1200" err="1">
                <a:solidFill>
                  <a:schemeClr val="tx1">
                    <a:lumMod val="85000"/>
                    <a:lumOff val="15000"/>
                  </a:schemeClr>
                </a:solidFill>
              </a:rPr>
              <a:t>congue</a:t>
            </a:r>
            <a:r>
              <a:rPr lang="en-US" sz="1200">
                <a:solidFill>
                  <a:schemeClr val="tx1">
                    <a:lumMod val="85000"/>
                    <a:lumOff val="15000"/>
                  </a:schemeClr>
                </a:solidFill>
              </a:rPr>
              <a:t> id </a:t>
            </a:r>
            <a:r>
              <a:rPr lang="en-US" sz="1200" err="1">
                <a:solidFill>
                  <a:schemeClr val="tx1">
                    <a:lumMod val="85000"/>
                    <a:lumOff val="15000"/>
                  </a:schemeClr>
                </a:solidFill>
              </a:rPr>
              <a:t>nulla</a:t>
            </a:r>
            <a:r>
              <a:rPr lang="en-US" sz="1200">
                <a:solidFill>
                  <a:schemeClr val="tx1">
                    <a:lumMod val="85000"/>
                    <a:lumOff val="15000"/>
                  </a:schemeClr>
                </a:solidFill>
              </a:rPr>
              <a:t>. </a:t>
            </a:r>
          </a:p>
        </p:txBody>
      </p:sp>
      <p:cxnSp>
        <p:nvCxnSpPr>
          <p:cNvPr id="32" name="Straight Connector 31">
            <a:extLst>
              <a:ext uri="{FF2B5EF4-FFF2-40B4-BE49-F238E27FC236}">
                <a16:creationId xmlns:a16="http://schemas.microsoft.com/office/drawing/2014/main" id="{54AC4AF3-331C-029B-1EFA-8A891D1E2B6D}"/>
              </a:ext>
            </a:extLst>
          </p:cNvPr>
          <p:cNvCxnSpPr>
            <a:cxnSpLocks/>
          </p:cNvCxnSpPr>
          <p:nvPr/>
        </p:nvCxnSpPr>
        <p:spPr>
          <a:xfrm>
            <a:off x="550383" y="1549955"/>
            <a:ext cx="0" cy="4432882"/>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00F635D8-1467-3467-814E-818C2B028E6D}"/>
              </a:ext>
            </a:extLst>
          </p:cNvPr>
          <p:cNvCxnSpPr>
            <a:cxnSpLocks/>
          </p:cNvCxnSpPr>
          <p:nvPr/>
        </p:nvCxnSpPr>
        <p:spPr>
          <a:xfrm>
            <a:off x="563086" y="1549955"/>
            <a:ext cx="0" cy="386363"/>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543782E-EDDD-AB3C-46AF-33A4E63686DF}"/>
              </a:ext>
            </a:extLst>
          </p:cNvPr>
          <p:cNvCxnSpPr>
            <a:cxnSpLocks/>
          </p:cNvCxnSpPr>
          <p:nvPr/>
        </p:nvCxnSpPr>
        <p:spPr>
          <a:xfrm>
            <a:off x="563086" y="4660205"/>
            <a:ext cx="0" cy="386363"/>
          </a:xfrm>
          <a:prstGeom prst="line">
            <a:avLst/>
          </a:prstGeom>
          <a:ln w="25400">
            <a:solidFill>
              <a:schemeClr val="accent2"/>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25F1BC17-27B3-A332-DDA5-34C7160FD27D}"/>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527090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974E-0534-EB96-68FB-F8CE293A54E6}"/>
              </a:ext>
            </a:extLst>
          </p:cNvPr>
          <p:cNvSpPr>
            <a:spLocks noGrp="1"/>
          </p:cNvSpPr>
          <p:nvPr>
            <p:ph type="ctrTitle"/>
          </p:nvPr>
        </p:nvSpPr>
        <p:spPr/>
        <p:txBody>
          <a:bodyPr/>
          <a:lstStyle/>
          <a:p>
            <a:r>
              <a:rPr lang="en-US" dirty="0"/>
              <a:t>Sample Investments/Case Studies V2</a:t>
            </a:r>
          </a:p>
        </p:txBody>
      </p:sp>
      <p:sp>
        <p:nvSpPr>
          <p:cNvPr id="3" name="Text Placeholder 2">
            <a:extLst>
              <a:ext uri="{FF2B5EF4-FFF2-40B4-BE49-F238E27FC236}">
                <a16:creationId xmlns:a16="http://schemas.microsoft.com/office/drawing/2014/main" id="{4C36F0CF-3F6B-871B-E8F6-93CB9E1A6F5A}"/>
              </a:ext>
            </a:extLst>
          </p:cNvPr>
          <p:cNvSpPr>
            <a:spLocks noGrp="1"/>
          </p:cNvSpPr>
          <p:nvPr>
            <p:ph type="body" sz="quarter" idx="12"/>
          </p:nvPr>
        </p:nvSpPr>
        <p:spPr/>
        <p:txBody>
          <a:bodyPr/>
          <a:lstStyle/>
          <a:p>
            <a:r>
              <a:rPr lang="en-US" sz="1400" dirty="0">
                <a:solidFill>
                  <a:schemeClr val="tx1">
                    <a:lumMod val="85000"/>
                    <a:lumOff val="15000"/>
                  </a:schemeClr>
                </a:solidFill>
                <a:latin typeface="+mn-lt"/>
              </a:rPr>
              <a:t>Showcase how your fund supported its growth — including how you sourced it, why you invested, and the outcome so far.</a:t>
            </a:r>
          </a:p>
        </p:txBody>
      </p:sp>
      <p:pic>
        <p:nvPicPr>
          <p:cNvPr id="4" name="Picture 3" descr="A large factory with a lawn and a building&#10;&#10;AI-generated content may be incorrect.">
            <a:extLst>
              <a:ext uri="{FF2B5EF4-FFF2-40B4-BE49-F238E27FC236}">
                <a16:creationId xmlns:a16="http://schemas.microsoft.com/office/drawing/2014/main" id="{79CD7E56-CADC-8AEC-52B7-28CCAC0F02AB}"/>
              </a:ext>
            </a:extLst>
          </p:cNvPr>
          <p:cNvPicPr>
            <a:picLocks noChangeAspect="1"/>
          </p:cNvPicPr>
          <p:nvPr/>
        </p:nvPicPr>
        <p:blipFill>
          <a:blip r:embed="rId3" cstate="print">
            <a:extLst>
              <a:ext uri="{28A0092B-C50C-407E-A947-70E740481C1C}">
                <a14:useLocalDpi xmlns:a14="http://schemas.microsoft.com/office/drawing/2010/main"/>
              </a:ext>
            </a:extLst>
          </a:blip>
          <a:srcRect l="837" t="24149" r="5544" b="6815"/>
          <a:stretch>
            <a:fillRect/>
          </a:stretch>
        </p:blipFill>
        <p:spPr>
          <a:xfrm>
            <a:off x="5983481" y="1712572"/>
            <a:ext cx="5700519" cy="2803866"/>
          </a:xfrm>
          <a:prstGeom prst="rect">
            <a:avLst/>
          </a:prstGeom>
        </p:spPr>
      </p:pic>
      <p:sp>
        <p:nvSpPr>
          <p:cNvPr id="5" name="Rectangle 4">
            <a:extLst>
              <a:ext uri="{FF2B5EF4-FFF2-40B4-BE49-F238E27FC236}">
                <a16:creationId xmlns:a16="http://schemas.microsoft.com/office/drawing/2014/main" id="{4B39737B-DFF5-4269-9D2D-7E4FE8438ADF}"/>
              </a:ext>
            </a:extLst>
          </p:cNvPr>
          <p:cNvSpPr/>
          <p:nvPr/>
        </p:nvSpPr>
        <p:spPr>
          <a:xfrm>
            <a:off x="254000" y="1712573"/>
            <a:ext cx="5403850" cy="4135777"/>
          </a:xfrm>
          <a:prstGeom prst="rect">
            <a:avLst/>
          </a:prstGeom>
          <a:solidFill>
            <a:srgbClr val="EDF0F5"/>
          </a:solidFill>
          <a:ln w="6350">
            <a:noFill/>
          </a:ln>
        </p:spPr>
        <p:style>
          <a:lnRef idx="2">
            <a:schemeClr val="accent1"/>
          </a:lnRef>
          <a:fillRef idx="0">
            <a:schemeClr val="accent1"/>
          </a:fillRef>
          <a:effectRef idx="1">
            <a:schemeClr val="accent1"/>
          </a:effectRef>
          <a:fontRef idx="minor">
            <a:schemeClr val="tx1"/>
          </a:fontRef>
        </p:style>
        <p:txBody>
          <a:bodyPr rtlCol="0" anchor="ctr">
            <a:normAutofit/>
          </a:bodyPr>
          <a:lstStyle/>
          <a:p>
            <a:pPr algn="ctr"/>
            <a:endParaRPr lang="en-US"/>
          </a:p>
        </p:txBody>
      </p:sp>
      <p:graphicFrame>
        <p:nvGraphicFramePr>
          <p:cNvPr id="6" name="Table 5">
            <a:extLst>
              <a:ext uri="{FF2B5EF4-FFF2-40B4-BE49-F238E27FC236}">
                <a16:creationId xmlns:a16="http://schemas.microsoft.com/office/drawing/2014/main" id="{97796712-5670-2119-4F13-F04DBBC31C8C}"/>
              </a:ext>
            </a:extLst>
          </p:cNvPr>
          <p:cNvGraphicFramePr>
            <a:graphicFrameLocks noGrp="1"/>
          </p:cNvGraphicFramePr>
          <p:nvPr>
            <p:extLst>
              <p:ext uri="{D42A27DB-BD31-4B8C-83A1-F6EECF244321}">
                <p14:modId xmlns:p14="http://schemas.microsoft.com/office/powerpoint/2010/main" val="3813622779"/>
              </p:ext>
            </p:extLst>
          </p:nvPr>
        </p:nvGraphicFramePr>
        <p:xfrm>
          <a:off x="507999" y="1832103"/>
          <a:ext cx="4949825" cy="3896716"/>
        </p:xfrm>
        <a:graphic>
          <a:graphicData uri="http://schemas.openxmlformats.org/drawingml/2006/table">
            <a:tbl>
              <a:tblPr firstRow="1" bandRow="1">
                <a:tableStyleId>{5C22544A-7EE6-4342-B048-85BDC9FD1C3A}</a:tableStyleId>
              </a:tblPr>
              <a:tblGrid>
                <a:gridCol w="1787526">
                  <a:extLst>
                    <a:ext uri="{9D8B030D-6E8A-4147-A177-3AD203B41FA5}">
                      <a16:colId xmlns:a16="http://schemas.microsoft.com/office/drawing/2014/main" val="1738360456"/>
                    </a:ext>
                  </a:extLst>
                </a:gridCol>
                <a:gridCol w="3162299">
                  <a:extLst>
                    <a:ext uri="{9D8B030D-6E8A-4147-A177-3AD203B41FA5}">
                      <a16:colId xmlns:a16="http://schemas.microsoft.com/office/drawing/2014/main" val="2698557525"/>
                    </a:ext>
                  </a:extLst>
                </a:gridCol>
              </a:tblGrid>
              <a:tr h="696871">
                <a:tc>
                  <a:txBody>
                    <a:bodyPr/>
                    <a:lstStyle/>
                    <a:p>
                      <a:r>
                        <a:rPr lang="en-US" sz="1200" b="1" kern="1200">
                          <a:solidFill>
                            <a:schemeClr val="tx1">
                              <a:lumMod val="85000"/>
                              <a:lumOff val="15000"/>
                            </a:schemeClr>
                          </a:solidFill>
                          <a:latin typeface="+mn-lt"/>
                          <a:ea typeface="+mn-ea"/>
                          <a:cs typeface="+mn-cs"/>
                        </a:rPr>
                        <a:t>Description </a:t>
                      </a:r>
                    </a:p>
                  </a:txBody>
                  <a:tcPr marT="91440" marB="91440">
                    <a:lnL w="12700" cmpd="sng">
                      <a:noFill/>
                    </a:lnL>
                    <a:lnR w="6350" cap="flat" cmpd="sng" algn="ctr">
                      <a:solidFill>
                        <a:schemeClr val="bg2">
                          <a:lumMod val="90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kern="1200">
                          <a:solidFill>
                            <a:schemeClr val="tx1">
                              <a:lumMod val="85000"/>
                              <a:lumOff val="15000"/>
                            </a:schemeClr>
                          </a:solidFill>
                          <a:latin typeface="+mn-lt"/>
                          <a:ea typeface="+mn-ea"/>
                          <a:cs typeface="+mn-cs"/>
                        </a:rPr>
                        <a:t>Lorem ipsum dolor sit </a:t>
                      </a:r>
                      <a:r>
                        <a:rPr lang="en-US" sz="1200" b="0" kern="1200" err="1">
                          <a:solidFill>
                            <a:schemeClr val="tx1">
                              <a:lumMod val="85000"/>
                              <a:lumOff val="15000"/>
                            </a:schemeClr>
                          </a:solidFill>
                          <a:latin typeface="+mn-lt"/>
                          <a:ea typeface="+mn-ea"/>
                          <a:cs typeface="+mn-cs"/>
                        </a:rPr>
                        <a:t>amet</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consectetur</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adipiscing</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elit</a:t>
                      </a:r>
                      <a:r>
                        <a:rPr lang="en-US" sz="1200" b="0" kern="1200">
                          <a:solidFill>
                            <a:schemeClr val="tx1">
                              <a:lumMod val="85000"/>
                              <a:lumOff val="15000"/>
                            </a:schemeClr>
                          </a:solidFill>
                          <a:latin typeface="+mn-lt"/>
                          <a:ea typeface="+mn-ea"/>
                          <a:cs typeface="+mn-cs"/>
                        </a:rPr>
                        <a:t>. 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magna. Nulla </a:t>
                      </a:r>
                      <a:r>
                        <a:rPr lang="en-US" sz="1200" b="0" kern="1200" err="1">
                          <a:solidFill>
                            <a:schemeClr val="tx1">
                              <a:lumMod val="85000"/>
                              <a:lumOff val="15000"/>
                            </a:schemeClr>
                          </a:solidFill>
                          <a:latin typeface="+mn-lt"/>
                          <a:ea typeface="+mn-ea"/>
                          <a:cs typeface="+mn-cs"/>
                        </a:rPr>
                        <a:t>finibus</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elementum</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massa</a:t>
                      </a:r>
                      <a:r>
                        <a:rPr lang="en-US" sz="1200" b="0" kern="1200">
                          <a:solidFill>
                            <a:schemeClr val="tx1">
                              <a:lumMod val="85000"/>
                              <a:lumOff val="15000"/>
                            </a:schemeClr>
                          </a:solidFill>
                          <a:latin typeface="+mn-lt"/>
                          <a:ea typeface="+mn-ea"/>
                          <a:cs typeface="+mn-cs"/>
                        </a:rPr>
                        <a:t> nec </a:t>
                      </a:r>
                      <a:r>
                        <a:rPr lang="en-US" sz="1200" b="0" kern="1200" err="1">
                          <a:solidFill>
                            <a:schemeClr val="tx1">
                              <a:lumMod val="85000"/>
                              <a:lumOff val="15000"/>
                            </a:schemeClr>
                          </a:solidFill>
                          <a:latin typeface="+mn-lt"/>
                          <a:ea typeface="+mn-ea"/>
                          <a:cs typeface="+mn-cs"/>
                        </a:rPr>
                        <a:t>dignissim</a:t>
                      </a:r>
                      <a:r>
                        <a:rPr lang="en-US" sz="1200" b="0" kern="1200">
                          <a:solidFill>
                            <a:schemeClr val="tx1">
                              <a:lumMod val="85000"/>
                              <a:lumOff val="15000"/>
                            </a:schemeClr>
                          </a:solidFill>
                          <a:latin typeface="+mn-lt"/>
                          <a:ea typeface="+mn-ea"/>
                          <a:cs typeface="+mn-cs"/>
                        </a:rPr>
                        <a:t>. </a:t>
                      </a:r>
                    </a:p>
                  </a:txBody>
                  <a:tcPr marT="91440" marB="91440">
                    <a:lnL w="6350" cap="flat" cmpd="sng" algn="ctr">
                      <a:solidFill>
                        <a:schemeClr val="bg2">
                          <a:lumMod val="90000"/>
                        </a:schemeClr>
                      </a:solidFill>
                      <a:prstDash val="solid"/>
                      <a:round/>
                      <a:headEnd type="none" w="med" len="med"/>
                      <a:tailEnd type="none" w="med" len="med"/>
                    </a:lnL>
                    <a:lnR w="12700" cmpd="sng">
                      <a:noFill/>
                    </a:lnR>
                    <a:lnT w="12700" cap="flat" cmpd="sng" algn="ctr">
                      <a:no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5756871"/>
                  </a:ext>
                </a:extLst>
              </a:tr>
              <a:tr h="485318">
                <a:tc>
                  <a:txBody>
                    <a:bodyPr/>
                    <a:lstStyle/>
                    <a:p>
                      <a:r>
                        <a:rPr lang="en-US" sz="1200" b="1" kern="1200">
                          <a:solidFill>
                            <a:schemeClr val="tx1">
                              <a:lumMod val="85000"/>
                              <a:lumOff val="15000"/>
                            </a:schemeClr>
                          </a:solidFill>
                          <a:latin typeface="+mn-lt"/>
                          <a:ea typeface="+mn-ea"/>
                          <a:cs typeface="+mn-cs"/>
                        </a:rPr>
                        <a:t>Location</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kern="1200" err="1">
                          <a:solidFill>
                            <a:schemeClr val="tx1">
                              <a:lumMod val="85000"/>
                              <a:lumOff val="15000"/>
                            </a:schemeClr>
                          </a:solidFill>
                          <a:latin typeface="+mn-lt"/>
                          <a:ea typeface="+mn-ea"/>
                          <a:cs typeface="+mn-cs"/>
                        </a:rPr>
                        <a:t>Elementum</a:t>
                      </a:r>
                      <a:r>
                        <a:rPr lang="en-US" sz="1200" b="0" kern="1200">
                          <a:solidFill>
                            <a:schemeClr val="tx1">
                              <a:lumMod val="85000"/>
                              <a:lumOff val="15000"/>
                            </a:schemeClr>
                          </a:solidFill>
                          <a:latin typeface="+mn-lt"/>
                          <a:ea typeface="+mn-ea"/>
                          <a:cs typeface="+mn-cs"/>
                        </a:rPr>
                        <a:t> </a:t>
                      </a:r>
                      <a:r>
                        <a:rPr lang="en-US" sz="1200" b="0" kern="1200" err="1">
                          <a:solidFill>
                            <a:schemeClr val="tx1">
                              <a:lumMod val="85000"/>
                              <a:lumOff val="15000"/>
                            </a:schemeClr>
                          </a:solidFill>
                          <a:latin typeface="+mn-lt"/>
                          <a:ea typeface="+mn-ea"/>
                          <a:cs typeface="+mn-cs"/>
                        </a:rPr>
                        <a:t>massa</a:t>
                      </a:r>
                      <a:r>
                        <a:rPr lang="en-US" sz="1200" b="0" kern="1200">
                          <a:solidFill>
                            <a:schemeClr val="tx1">
                              <a:lumMod val="85000"/>
                              <a:lumOff val="15000"/>
                            </a:schemeClr>
                          </a:solidFill>
                          <a:latin typeface="+mn-lt"/>
                          <a:ea typeface="+mn-ea"/>
                          <a:cs typeface="+mn-cs"/>
                        </a:rPr>
                        <a:t> </a:t>
                      </a: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7378477"/>
                  </a:ext>
                </a:extLst>
              </a:tr>
              <a:tr h="485318">
                <a:tc>
                  <a:txBody>
                    <a:bodyPr/>
                    <a:lstStyle/>
                    <a:p>
                      <a:r>
                        <a:rPr lang="en-US" sz="1200" b="1" kern="1200">
                          <a:solidFill>
                            <a:schemeClr val="tx1">
                              <a:lumMod val="85000"/>
                              <a:lumOff val="15000"/>
                            </a:schemeClr>
                          </a:solidFill>
                          <a:latin typeface="+mn-lt"/>
                          <a:ea typeface="+mn-ea"/>
                          <a:cs typeface="+mn-cs"/>
                        </a:rPr>
                        <a:t>Initial Investment Date</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kern="1200">
                          <a:solidFill>
                            <a:schemeClr val="tx1">
                              <a:lumMod val="85000"/>
                              <a:lumOff val="15000"/>
                            </a:schemeClr>
                          </a:solidFill>
                          <a:latin typeface="+mn-lt"/>
                          <a:ea typeface="+mn-ea"/>
                          <a:cs typeface="+mn-cs"/>
                        </a:rPr>
                        <a:t>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a:t>
                      </a: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4706142"/>
                  </a:ext>
                </a:extLst>
              </a:tr>
              <a:tr h="522653">
                <a:tc>
                  <a:txBody>
                    <a:bodyPr/>
                    <a:lstStyle/>
                    <a:p>
                      <a:r>
                        <a:rPr lang="en-US" sz="1200" b="1" kern="1200">
                          <a:solidFill>
                            <a:schemeClr val="tx1">
                              <a:lumMod val="85000"/>
                              <a:lumOff val="15000"/>
                            </a:schemeClr>
                          </a:solidFill>
                          <a:latin typeface="+mn-lt"/>
                          <a:ea typeface="+mn-ea"/>
                          <a:cs typeface="+mn-cs"/>
                        </a:rPr>
                        <a:t>Total Invested </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kern="1200">
                          <a:solidFill>
                            <a:schemeClr val="tx1">
                              <a:lumMod val="85000"/>
                              <a:lumOff val="15000"/>
                            </a:schemeClr>
                          </a:solidFill>
                          <a:latin typeface="+mn-lt"/>
                          <a:ea typeface="+mn-ea"/>
                          <a:cs typeface="+mn-cs"/>
                        </a:rPr>
                        <a:t>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a:t>
                      </a:r>
                    </a:p>
                    <a:p>
                      <a:endParaRPr lang="en-US" sz="1200" b="0" kern="1200">
                        <a:solidFill>
                          <a:schemeClr val="tx1">
                            <a:lumMod val="85000"/>
                            <a:lumOff val="15000"/>
                          </a:schemeClr>
                        </a:solidFill>
                        <a:latin typeface="+mn-lt"/>
                        <a:ea typeface="+mn-ea"/>
                        <a:cs typeface="+mn-cs"/>
                      </a:endParaRP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733996"/>
                  </a:ext>
                </a:extLst>
              </a:tr>
              <a:tr h="522653">
                <a:tc>
                  <a:txBody>
                    <a:bodyPr/>
                    <a:lstStyle/>
                    <a:p>
                      <a:r>
                        <a:rPr lang="en-US" sz="1200" b="1" kern="1200">
                          <a:solidFill>
                            <a:schemeClr val="tx1">
                              <a:lumMod val="85000"/>
                              <a:lumOff val="15000"/>
                            </a:schemeClr>
                          </a:solidFill>
                          <a:latin typeface="+mn-lt"/>
                          <a:ea typeface="+mn-ea"/>
                          <a:cs typeface="+mn-cs"/>
                        </a:rPr>
                        <a:t>Current Ownership/ Capital returned </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lumMod val="85000"/>
                              <a:lumOff val="15000"/>
                            </a:schemeClr>
                          </a:solidFill>
                          <a:latin typeface="+mn-lt"/>
                          <a:ea typeface="+mn-ea"/>
                          <a:cs typeface="+mn-cs"/>
                        </a:rPr>
                        <a:t>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a:t>
                      </a:r>
                    </a:p>
                    <a:p>
                      <a:endParaRPr lang="en-US" sz="1200" b="0" kern="1200">
                        <a:solidFill>
                          <a:schemeClr val="tx1">
                            <a:lumMod val="85000"/>
                            <a:lumOff val="15000"/>
                          </a:schemeClr>
                        </a:solidFill>
                        <a:latin typeface="+mn-lt"/>
                        <a:ea typeface="+mn-ea"/>
                        <a:cs typeface="+mn-cs"/>
                      </a:endParaRP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5494098"/>
                  </a:ext>
                </a:extLst>
              </a:tr>
              <a:tr h="522653">
                <a:tc>
                  <a:txBody>
                    <a:bodyPr/>
                    <a:lstStyle/>
                    <a:p>
                      <a:r>
                        <a:rPr lang="en-US" sz="1200" b="1" kern="1200">
                          <a:solidFill>
                            <a:schemeClr val="tx1">
                              <a:lumMod val="85000"/>
                              <a:lumOff val="15000"/>
                            </a:schemeClr>
                          </a:solidFill>
                          <a:latin typeface="+mn-lt"/>
                          <a:ea typeface="+mn-ea"/>
                          <a:cs typeface="+mn-cs"/>
                        </a:rPr>
                        <a:t>Latest Valuation </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lumMod val="85000"/>
                              <a:lumOff val="15000"/>
                            </a:schemeClr>
                          </a:solidFill>
                          <a:latin typeface="+mn-lt"/>
                          <a:ea typeface="+mn-ea"/>
                          <a:cs typeface="+mn-cs"/>
                        </a:rPr>
                        <a:t>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a:t>
                      </a:r>
                    </a:p>
                    <a:p>
                      <a:endParaRPr lang="en-US" sz="1200" b="0" kern="1200">
                        <a:solidFill>
                          <a:schemeClr val="tx1">
                            <a:lumMod val="85000"/>
                            <a:lumOff val="15000"/>
                          </a:schemeClr>
                        </a:solidFill>
                        <a:latin typeface="+mn-lt"/>
                        <a:ea typeface="+mn-ea"/>
                        <a:cs typeface="+mn-cs"/>
                      </a:endParaRP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6510024"/>
                  </a:ext>
                </a:extLst>
              </a:tr>
              <a:tr h="522653">
                <a:tc>
                  <a:txBody>
                    <a:bodyPr/>
                    <a:lstStyle/>
                    <a:p>
                      <a:r>
                        <a:rPr lang="en-US" sz="1200" b="1" kern="1200">
                          <a:solidFill>
                            <a:schemeClr val="tx1">
                              <a:lumMod val="85000"/>
                              <a:lumOff val="15000"/>
                            </a:schemeClr>
                          </a:solidFill>
                          <a:latin typeface="+mn-lt"/>
                          <a:ea typeface="+mn-ea"/>
                          <a:cs typeface="+mn-cs"/>
                        </a:rPr>
                        <a:t>Co-Investors </a:t>
                      </a:r>
                    </a:p>
                  </a:txBody>
                  <a:tcPr marT="91440" marB="91440">
                    <a:lnL w="12700" cmpd="sng">
                      <a:noFill/>
                    </a:lnL>
                    <a:lnR w="6350" cap="flat" cmpd="sng" algn="ctr">
                      <a:solidFill>
                        <a:schemeClr val="bg2">
                          <a:lumMod val="90000"/>
                        </a:schemeClr>
                      </a:solidFill>
                      <a:prstDash val="solid"/>
                      <a:round/>
                      <a:headEnd type="none" w="med" len="med"/>
                      <a:tailEnd type="none" w="med" len="med"/>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lumMod val="85000"/>
                              <a:lumOff val="15000"/>
                            </a:schemeClr>
                          </a:solidFill>
                          <a:latin typeface="+mn-lt"/>
                          <a:ea typeface="+mn-ea"/>
                          <a:cs typeface="+mn-cs"/>
                        </a:rPr>
                        <a:t>Sed vel </a:t>
                      </a:r>
                      <a:r>
                        <a:rPr lang="en-US" sz="1200" b="0" kern="1200" err="1">
                          <a:solidFill>
                            <a:schemeClr val="tx1">
                              <a:lumMod val="85000"/>
                              <a:lumOff val="15000"/>
                            </a:schemeClr>
                          </a:solidFill>
                          <a:latin typeface="+mn-lt"/>
                          <a:ea typeface="+mn-ea"/>
                          <a:cs typeface="+mn-cs"/>
                        </a:rPr>
                        <a:t>vehicula</a:t>
                      </a:r>
                      <a:r>
                        <a:rPr lang="en-US" sz="1200" b="0" kern="1200">
                          <a:solidFill>
                            <a:schemeClr val="tx1">
                              <a:lumMod val="85000"/>
                              <a:lumOff val="15000"/>
                            </a:schemeClr>
                          </a:solidFill>
                          <a:latin typeface="+mn-lt"/>
                          <a:ea typeface="+mn-ea"/>
                          <a:cs typeface="+mn-cs"/>
                        </a:rPr>
                        <a:t> </a:t>
                      </a:r>
                    </a:p>
                    <a:p>
                      <a:endParaRPr lang="en-US" sz="1200" b="0" kern="1200">
                        <a:solidFill>
                          <a:schemeClr val="tx1">
                            <a:lumMod val="85000"/>
                            <a:lumOff val="15000"/>
                          </a:schemeClr>
                        </a:solidFill>
                        <a:latin typeface="+mn-lt"/>
                        <a:ea typeface="+mn-ea"/>
                        <a:cs typeface="+mn-cs"/>
                      </a:endParaRPr>
                    </a:p>
                  </a:txBody>
                  <a:tcPr marT="91440" marB="91440">
                    <a:lnL w="6350" cap="flat" cmpd="sng" algn="ctr">
                      <a:solidFill>
                        <a:schemeClr val="bg2">
                          <a:lumMod val="90000"/>
                        </a:schemeClr>
                      </a:solidFill>
                      <a:prstDash val="solid"/>
                      <a:round/>
                      <a:headEnd type="none" w="med" len="med"/>
                      <a:tailEnd type="none" w="med" len="med"/>
                    </a:lnL>
                    <a:lnR w="12700" cmpd="sng">
                      <a:noFill/>
                    </a:lnR>
                    <a:lnT w="635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9193529"/>
                  </a:ext>
                </a:extLst>
              </a:tr>
            </a:tbl>
          </a:graphicData>
        </a:graphic>
      </p:graphicFrame>
      <p:grpSp>
        <p:nvGrpSpPr>
          <p:cNvPr id="7" name="Group 6">
            <a:extLst>
              <a:ext uri="{FF2B5EF4-FFF2-40B4-BE49-F238E27FC236}">
                <a16:creationId xmlns:a16="http://schemas.microsoft.com/office/drawing/2014/main" id="{92F94CBF-E723-92F4-2898-EC0C9F53A415}"/>
              </a:ext>
            </a:extLst>
          </p:cNvPr>
          <p:cNvGrpSpPr/>
          <p:nvPr/>
        </p:nvGrpSpPr>
        <p:grpSpPr>
          <a:xfrm rot="5400000">
            <a:off x="5454369" y="5274850"/>
            <a:ext cx="1074421" cy="16197"/>
            <a:chOff x="558800" y="2610864"/>
            <a:chExt cx="1271766" cy="4499"/>
          </a:xfrm>
        </p:grpSpPr>
        <p:cxnSp>
          <p:nvCxnSpPr>
            <p:cNvPr id="8" name="Straight Connector 7">
              <a:extLst>
                <a:ext uri="{FF2B5EF4-FFF2-40B4-BE49-F238E27FC236}">
                  <a16:creationId xmlns:a16="http://schemas.microsoft.com/office/drawing/2014/main" id="{14F68BDA-579A-4229-8F6F-DDC9407AB81C}"/>
                </a:ext>
              </a:extLst>
            </p:cNvPr>
            <p:cNvCxnSpPr>
              <a:cxnSpLocks/>
            </p:cNvCxnSpPr>
            <p:nvPr/>
          </p:nvCxnSpPr>
          <p:spPr>
            <a:xfrm rot="16200000">
              <a:off x="1194683" y="1979480"/>
              <a:ext cx="0" cy="1271766"/>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585EFB9-6E8D-9A3F-CED5-01D48E1A8EDA}"/>
                </a:ext>
              </a:extLst>
            </p:cNvPr>
            <p:cNvCxnSpPr/>
            <p:nvPr/>
          </p:nvCxnSpPr>
          <p:spPr>
            <a:xfrm>
              <a:off x="563539" y="2610864"/>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10" name="TextBox 9">
            <a:extLst>
              <a:ext uri="{FF2B5EF4-FFF2-40B4-BE49-F238E27FC236}">
                <a16:creationId xmlns:a16="http://schemas.microsoft.com/office/drawing/2014/main" id="{4FC13133-BD4F-6618-12F7-FF540045DE8D}"/>
              </a:ext>
            </a:extLst>
          </p:cNvPr>
          <p:cNvSpPr txBox="1"/>
          <p:nvPr/>
        </p:nvSpPr>
        <p:spPr>
          <a:xfrm>
            <a:off x="7399550" y="4745738"/>
            <a:ext cx="948900" cy="301882"/>
          </a:xfrm>
          <a:prstGeom prst="rect">
            <a:avLst/>
          </a:prstGeom>
          <a:noFill/>
        </p:spPr>
        <p:txBody>
          <a:bodyPr wrap="square" lIns="0" rIns="0" rtlCol="0">
            <a:noAutofit/>
          </a:bodyPr>
          <a:lstStyle/>
          <a:p>
            <a:r>
              <a:rPr lang="en-US" sz="1400">
                <a:solidFill>
                  <a:srgbClr val="1E81CC"/>
                </a:solidFill>
                <a:latin typeface="Aptos Serif" panose="02020604070405020304" pitchFamily="18" charset="0"/>
                <a:cs typeface="Aptos Serif" panose="02020604070405020304" pitchFamily="18" charset="0"/>
              </a:rPr>
              <a:t>Alex Grant</a:t>
            </a:r>
          </a:p>
        </p:txBody>
      </p:sp>
      <p:sp>
        <p:nvSpPr>
          <p:cNvPr id="11" name="TextBox 10">
            <a:extLst>
              <a:ext uri="{FF2B5EF4-FFF2-40B4-BE49-F238E27FC236}">
                <a16:creationId xmlns:a16="http://schemas.microsoft.com/office/drawing/2014/main" id="{79B75F18-CB0B-D007-6E8F-3EE784B74B37}"/>
              </a:ext>
            </a:extLst>
          </p:cNvPr>
          <p:cNvSpPr txBox="1"/>
          <p:nvPr/>
        </p:nvSpPr>
        <p:spPr>
          <a:xfrm>
            <a:off x="7399549" y="5032816"/>
            <a:ext cx="480870" cy="301882"/>
          </a:xfrm>
          <a:prstGeom prst="rect">
            <a:avLst/>
          </a:prstGeom>
          <a:noFill/>
        </p:spPr>
        <p:txBody>
          <a:bodyPr wrap="square" lIns="0" rtlCol="0">
            <a:noAutofit/>
          </a:bodyPr>
          <a:lstStyle/>
          <a:p>
            <a:r>
              <a:rPr lang="en-US" sz="1000">
                <a:solidFill>
                  <a:schemeClr val="tx1">
                    <a:lumMod val="85000"/>
                    <a:lumOff val="15000"/>
                  </a:schemeClr>
                </a:solidFill>
              </a:rPr>
              <a:t>CEO</a:t>
            </a:r>
          </a:p>
        </p:txBody>
      </p:sp>
      <p:pic>
        <p:nvPicPr>
          <p:cNvPr id="12" name="Picture 11" descr="A person in a suit and tie sitting at a desk with a computer&#10;&#10;AI-generated content may be incorrect.">
            <a:extLst>
              <a:ext uri="{FF2B5EF4-FFF2-40B4-BE49-F238E27FC236}">
                <a16:creationId xmlns:a16="http://schemas.microsoft.com/office/drawing/2014/main" id="{ECAC12DE-4BE6-8D9A-C45D-D87F75D34A96}"/>
              </a:ext>
            </a:extLst>
          </p:cNvPr>
          <p:cNvPicPr>
            <a:picLocks noChangeAspect="1"/>
          </p:cNvPicPr>
          <p:nvPr/>
        </p:nvPicPr>
        <p:blipFill>
          <a:blip r:embed="rId4" cstate="print">
            <a:grayscl/>
            <a:extLst>
              <a:ext uri="{28A0092B-C50C-407E-A947-70E740481C1C}">
                <a14:useLocalDpi xmlns:a14="http://schemas.microsoft.com/office/drawing/2010/main"/>
              </a:ext>
            </a:extLst>
          </a:blip>
          <a:srcRect l="42078" t="8941" r="26245" b="43006"/>
          <a:stretch>
            <a:fillRect/>
          </a:stretch>
        </p:blipFill>
        <p:spPr>
          <a:xfrm>
            <a:off x="6198291" y="4775174"/>
            <a:ext cx="1035116" cy="1044985"/>
          </a:xfrm>
          <a:prstGeom prst="rect">
            <a:avLst/>
          </a:prstGeom>
          <a:solidFill>
            <a:schemeClr val="accent3"/>
          </a:solidFill>
          <a:ln w="3175">
            <a:solidFill>
              <a:schemeClr val="accent3">
                <a:lumMod val="90000"/>
              </a:schemeClr>
            </a:solidFill>
          </a:ln>
        </p:spPr>
      </p:pic>
      <p:cxnSp>
        <p:nvCxnSpPr>
          <p:cNvPr id="13" name="Straight Connector 12">
            <a:extLst>
              <a:ext uri="{FF2B5EF4-FFF2-40B4-BE49-F238E27FC236}">
                <a16:creationId xmlns:a16="http://schemas.microsoft.com/office/drawing/2014/main" id="{A5C7F829-3426-62DB-0F18-4AA393911A9A}"/>
              </a:ext>
            </a:extLst>
          </p:cNvPr>
          <p:cNvCxnSpPr>
            <a:cxnSpLocks/>
          </p:cNvCxnSpPr>
          <p:nvPr/>
        </p:nvCxnSpPr>
        <p:spPr>
          <a:xfrm>
            <a:off x="8962125" y="4786616"/>
            <a:ext cx="0" cy="1033543"/>
          </a:xfrm>
          <a:prstGeom prst="line">
            <a:avLst/>
          </a:prstGeom>
          <a:solidFill>
            <a:schemeClr val="accent3"/>
          </a:solidFill>
          <a:ln w="3175">
            <a:solidFill>
              <a:schemeClr val="accent3">
                <a:lumMod val="90000"/>
              </a:schemeClr>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81564D6-A006-A0E7-343E-DB8B22F2C5D5}"/>
              </a:ext>
            </a:extLst>
          </p:cNvPr>
          <p:cNvSpPr txBox="1"/>
          <p:nvPr/>
        </p:nvSpPr>
        <p:spPr>
          <a:xfrm>
            <a:off x="9219779" y="4786616"/>
            <a:ext cx="2407407" cy="786165"/>
          </a:xfrm>
          <a:prstGeom prst="rect">
            <a:avLst/>
          </a:prstGeom>
          <a:noFill/>
        </p:spPr>
        <p:txBody>
          <a:bodyPr wrap="square" lIns="0" rtlCol="0">
            <a:noAutofit/>
          </a:bodyPr>
          <a:lstStyle/>
          <a:p>
            <a:r>
              <a:rPr lang="en-US" sz="1200">
                <a:solidFill>
                  <a:schemeClr val="tx1">
                    <a:lumMod val="85000"/>
                    <a:lumOff val="15000"/>
                  </a:schemeClr>
                </a:solidFill>
              </a:rPr>
              <a:t>Lorem ipsum dolor sit </a:t>
            </a:r>
            <a:r>
              <a:rPr lang="en-US" sz="1200" err="1">
                <a:solidFill>
                  <a:schemeClr val="tx1">
                    <a:lumMod val="85000"/>
                    <a:lumOff val="15000"/>
                  </a:schemeClr>
                </a:solidFill>
              </a:rPr>
              <a:t>amet</a:t>
            </a:r>
            <a:r>
              <a:rPr lang="en-US" sz="1200">
                <a:solidFill>
                  <a:schemeClr val="tx1">
                    <a:lumMod val="85000"/>
                    <a:lumOff val="15000"/>
                  </a:schemeClr>
                </a:solidFill>
              </a:rPr>
              <a:t>, </a:t>
            </a:r>
            <a:r>
              <a:rPr lang="en-US" sz="1200" err="1">
                <a:solidFill>
                  <a:schemeClr val="tx1">
                    <a:lumMod val="85000"/>
                    <a:lumOff val="15000"/>
                  </a:schemeClr>
                </a:solidFill>
              </a:rPr>
              <a:t>consectetur</a:t>
            </a:r>
            <a:r>
              <a:rPr lang="en-US" sz="1200">
                <a:solidFill>
                  <a:schemeClr val="tx1">
                    <a:lumMod val="85000"/>
                    <a:lumOff val="15000"/>
                  </a:schemeClr>
                </a:solidFill>
              </a:rPr>
              <a:t> </a:t>
            </a:r>
            <a:r>
              <a:rPr lang="en-US" sz="1200" err="1">
                <a:solidFill>
                  <a:schemeClr val="tx1">
                    <a:lumMod val="85000"/>
                    <a:lumOff val="15000"/>
                  </a:schemeClr>
                </a:solidFill>
              </a:rPr>
              <a:t>adipiscing</a:t>
            </a:r>
            <a:r>
              <a:rPr lang="en-US" sz="1200">
                <a:solidFill>
                  <a:schemeClr val="tx1">
                    <a:lumMod val="85000"/>
                    <a:lumOff val="15000"/>
                  </a:schemeClr>
                </a:solidFill>
              </a:rPr>
              <a:t> </a:t>
            </a:r>
            <a:r>
              <a:rPr lang="en-US" sz="1200" err="1">
                <a:solidFill>
                  <a:schemeClr val="tx1">
                    <a:lumMod val="85000"/>
                    <a:lumOff val="15000"/>
                  </a:schemeClr>
                </a:solidFill>
              </a:rPr>
              <a:t>elit</a:t>
            </a:r>
            <a:r>
              <a:rPr lang="en-US" sz="1200">
                <a:solidFill>
                  <a:schemeClr val="tx1">
                    <a:lumMod val="85000"/>
                    <a:lumOff val="15000"/>
                  </a:schemeClr>
                </a:solidFill>
              </a:rPr>
              <a:t>. Cras in </a:t>
            </a:r>
            <a:r>
              <a:rPr lang="en-US" sz="1200" err="1">
                <a:solidFill>
                  <a:schemeClr val="tx1">
                    <a:lumMod val="85000"/>
                    <a:lumOff val="15000"/>
                  </a:schemeClr>
                </a:solidFill>
              </a:rPr>
              <a:t>feugiat</a:t>
            </a:r>
            <a:r>
              <a:rPr lang="en-US" sz="1200">
                <a:solidFill>
                  <a:schemeClr val="tx1">
                    <a:lumMod val="85000"/>
                    <a:lumOff val="15000"/>
                  </a:schemeClr>
                </a:solidFill>
              </a:rPr>
              <a:t> diam,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viverra</a:t>
            </a:r>
            <a:r>
              <a:rPr lang="en-US" sz="1200">
                <a:solidFill>
                  <a:schemeClr val="tx1">
                    <a:lumMod val="85000"/>
                    <a:lumOff val="15000"/>
                  </a:schemeClr>
                </a:solidFill>
              </a:rPr>
              <a:t> </a:t>
            </a:r>
            <a:r>
              <a:rPr lang="en-US" sz="1200" err="1">
                <a:solidFill>
                  <a:schemeClr val="tx1">
                    <a:lumMod val="85000"/>
                    <a:lumOff val="15000"/>
                  </a:schemeClr>
                </a:solidFill>
              </a:rPr>
              <a:t>tortor</a:t>
            </a:r>
            <a:r>
              <a:rPr lang="en-US" sz="1200">
                <a:solidFill>
                  <a:schemeClr val="tx1">
                    <a:lumMod val="85000"/>
                    <a:lumOff val="15000"/>
                  </a:schemeClr>
                </a:solidFill>
              </a:rPr>
              <a:t>. Nulla </a:t>
            </a:r>
            <a:r>
              <a:rPr lang="en-US" sz="1200" err="1">
                <a:solidFill>
                  <a:schemeClr val="tx1">
                    <a:lumMod val="85000"/>
                    <a:lumOff val="15000"/>
                  </a:schemeClr>
                </a:solidFill>
              </a:rPr>
              <a:t>feugiat</a:t>
            </a:r>
            <a:r>
              <a:rPr lang="en-US" sz="1200">
                <a:solidFill>
                  <a:schemeClr val="tx1">
                    <a:lumMod val="85000"/>
                    <a:lumOff val="15000"/>
                  </a:schemeClr>
                </a:solidFill>
              </a:rPr>
              <a:t> cursus </a:t>
            </a:r>
            <a:r>
              <a:rPr lang="en-US" sz="1200" err="1">
                <a:solidFill>
                  <a:schemeClr val="tx1">
                    <a:lumMod val="85000"/>
                    <a:lumOff val="15000"/>
                  </a:schemeClr>
                </a:solidFill>
              </a:rPr>
              <a:t>pellentesque</a:t>
            </a:r>
            <a:r>
              <a:rPr lang="en-US" sz="1200">
                <a:solidFill>
                  <a:schemeClr val="tx1">
                    <a:lumMod val="85000"/>
                    <a:lumOff val="15000"/>
                  </a:schemeClr>
                </a:solidFill>
              </a:rPr>
              <a:t>. </a:t>
            </a:r>
          </a:p>
        </p:txBody>
      </p:sp>
      <p:pic>
        <p:nvPicPr>
          <p:cNvPr id="15" name="Graphic 14">
            <a:extLst>
              <a:ext uri="{FF2B5EF4-FFF2-40B4-BE49-F238E27FC236}">
                <a16:creationId xmlns:a16="http://schemas.microsoft.com/office/drawing/2014/main" id="{05AC428B-DD7D-871F-E5C7-A866B43E44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92466" y="5551951"/>
            <a:ext cx="1134430" cy="219213"/>
          </a:xfrm>
          <a:prstGeom prst="rect">
            <a:avLst/>
          </a:prstGeom>
        </p:spPr>
      </p:pic>
      <p:sp>
        <p:nvSpPr>
          <p:cNvPr id="16" name="Rectangle 15">
            <a:extLst>
              <a:ext uri="{FF2B5EF4-FFF2-40B4-BE49-F238E27FC236}">
                <a16:creationId xmlns:a16="http://schemas.microsoft.com/office/drawing/2014/main" id="{C0348EAE-DF36-8CB1-EE9E-049E2E569026}"/>
              </a:ext>
            </a:extLst>
          </p:cNvPr>
          <p:cNvSpPr/>
          <p:nvPr/>
        </p:nvSpPr>
        <p:spPr>
          <a:xfrm>
            <a:off x="7399549" y="5468283"/>
            <a:ext cx="1304923" cy="351876"/>
          </a:xfrm>
          <a:prstGeom prst="rect">
            <a:avLst/>
          </a:prstGeom>
          <a:noFill/>
          <a:ln w="3175">
            <a:solidFill>
              <a:schemeClr val="accent3">
                <a:lumMod val="9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Footer Placeholder 16">
            <a:extLst>
              <a:ext uri="{FF2B5EF4-FFF2-40B4-BE49-F238E27FC236}">
                <a16:creationId xmlns:a16="http://schemas.microsoft.com/office/drawing/2014/main" id="{B616ED58-6801-818B-BD56-64FDD41D26F1}"/>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976216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13D976C-FFEF-5020-D4E5-1D784F5CC0C3}"/>
              </a:ext>
            </a:extLst>
          </p:cNvPr>
          <p:cNvSpPr>
            <a:spLocks noGrp="1"/>
          </p:cNvSpPr>
          <p:nvPr>
            <p:ph type="ctrTitle"/>
          </p:nvPr>
        </p:nvSpPr>
        <p:spPr/>
        <p:txBody>
          <a:bodyPr/>
          <a:lstStyle/>
          <a:p>
            <a:r>
              <a:rPr lang="en-US" dirty="0"/>
              <a:t>Investment Timeline</a:t>
            </a:r>
          </a:p>
        </p:txBody>
      </p:sp>
      <p:sp>
        <p:nvSpPr>
          <p:cNvPr id="21" name="Text Placeholder 20">
            <a:extLst>
              <a:ext uri="{FF2B5EF4-FFF2-40B4-BE49-F238E27FC236}">
                <a16:creationId xmlns:a16="http://schemas.microsoft.com/office/drawing/2014/main" id="{57E5DF23-8A4A-76A0-192F-A11A53CB33DE}"/>
              </a:ext>
            </a:extLst>
          </p:cNvPr>
          <p:cNvSpPr>
            <a:spLocks noGrp="1"/>
          </p:cNvSpPr>
          <p:nvPr>
            <p:ph type="body" sz="quarter" idx="54"/>
          </p:nvPr>
        </p:nvSpPr>
        <p:spPr/>
        <p:txBody>
          <a:bodyPr>
            <a:normAutofit fontScale="92500" lnSpcReduction="20000"/>
          </a:bodyPr>
          <a:lstStyle/>
          <a:p>
            <a:pPr marL="0" indent="0">
              <a:buNone/>
            </a:pPr>
            <a:r>
              <a:rPr lang="en-US" b="1" dirty="0"/>
              <a:t>Insert Stage</a:t>
            </a:r>
          </a:p>
          <a:p>
            <a:r>
              <a:rPr lang="en-US" dirty="0"/>
              <a:t>Add 2–3 lines describing what the main highlight was at </a:t>
            </a:r>
            <a:br>
              <a:rPr lang="en-US" dirty="0"/>
            </a:br>
            <a:r>
              <a:rPr lang="en-US" dirty="0"/>
              <a:t>that stage. </a:t>
            </a:r>
          </a:p>
          <a:p>
            <a:r>
              <a:rPr lang="en-US" dirty="0" err="1"/>
              <a:t>Praesent</a:t>
            </a:r>
            <a:r>
              <a:rPr lang="en-US" dirty="0"/>
              <a:t> ut tempor </a:t>
            </a:r>
            <a:r>
              <a:rPr lang="en-US" dirty="0" err="1"/>
              <a:t>sapien</a:t>
            </a:r>
            <a:r>
              <a:rPr lang="en-US" dirty="0"/>
              <a:t>. </a:t>
            </a:r>
            <a:r>
              <a:rPr lang="en-US" dirty="0" err="1"/>
              <a:t>Etiam</a:t>
            </a:r>
            <a:r>
              <a:rPr lang="en-US" dirty="0"/>
              <a:t> eu </a:t>
            </a:r>
            <a:r>
              <a:rPr lang="en-US" dirty="0" err="1"/>
              <a:t>hendrerit</a:t>
            </a:r>
            <a:r>
              <a:rPr lang="en-US" dirty="0"/>
              <a:t> </a:t>
            </a:r>
            <a:r>
              <a:rPr lang="en-US" dirty="0" err="1"/>
              <a:t>arcu</a:t>
            </a:r>
            <a:r>
              <a:rPr lang="en-US" dirty="0"/>
              <a:t>. </a:t>
            </a:r>
            <a:r>
              <a:rPr lang="en-US" dirty="0" err="1"/>
              <a:t>Suspendisse</a:t>
            </a:r>
            <a:r>
              <a:rPr lang="en-US" dirty="0"/>
              <a:t> </a:t>
            </a:r>
            <a:r>
              <a:rPr lang="en-US" dirty="0" err="1"/>
              <a:t>aliquam</a:t>
            </a:r>
            <a:r>
              <a:rPr lang="en-US" dirty="0"/>
              <a:t> </a:t>
            </a:r>
            <a:r>
              <a:rPr lang="en-US" dirty="0" err="1"/>
              <a:t>aliquam</a:t>
            </a:r>
            <a:r>
              <a:rPr lang="en-US" dirty="0"/>
              <a:t> ex quis fermentum. </a:t>
            </a:r>
          </a:p>
          <a:p>
            <a:r>
              <a:rPr lang="en-US" dirty="0"/>
              <a:t>Proin </a:t>
            </a:r>
            <a:r>
              <a:rPr lang="en-US" dirty="0" err="1"/>
              <a:t>feugiat</a:t>
            </a:r>
            <a:r>
              <a:rPr lang="en-US" dirty="0"/>
              <a:t> consectetur </a:t>
            </a:r>
            <a:r>
              <a:rPr lang="en-US" dirty="0" err="1"/>
              <a:t>dapibus</a:t>
            </a:r>
            <a:r>
              <a:rPr lang="en-US" dirty="0"/>
              <a:t>. </a:t>
            </a:r>
            <a:r>
              <a:rPr lang="en-US" dirty="0" err="1"/>
              <a:t>Vivamus</a:t>
            </a:r>
            <a:r>
              <a:rPr lang="en-US" dirty="0"/>
              <a:t> a </a:t>
            </a:r>
            <a:r>
              <a:rPr lang="en-US" dirty="0" err="1"/>
              <a:t>tellus</a:t>
            </a:r>
            <a:r>
              <a:rPr lang="en-US" dirty="0"/>
              <a:t>, magna sed pulvinar ultricies. </a:t>
            </a:r>
          </a:p>
          <a:p>
            <a:r>
              <a:rPr lang="en-US" dirty="0"/>
              <a:t>Nunc </a:t>
            </a:r>
            <a:r>
              <a:rPr lang="en-US" dirty="0" err="1"/>
              <a:t>turpis</a:t>
            </a:r>
            <a:r>
              <a:rPr lang="en-US" dirty="0"/>
              <a:t> </a:t>
            </a:r>
            <a:r>
              <a:rPr lang="en-US" dirty="0" err="1"/>
              <a:t>lacus</a:t>
            </a:r>
            <a:r>
              <a:rPr lang="en-US" dirty="0"/>
              <a:t>, auctor quis </a:t>
            </a:r>
            <a:r>
              <a:rPr lang="en-US" dirty="0" err="1"/>
              <a:t>luctus</a:t>
            </a:r>
            <a:r>
              <a:rPr lang="en-US" dirty="0"/>
              <a:t> gravida, </a:t>
            </a:r>
            <a:r>
              <a:rPr lang="en-US" dirty="0" err="1"/>
              <a:t>congue</a:t>
            </a:r>
            <a:r>
              <a:rPr lang="en-US" dirty="0"/>
              <a:t> id nulla.</a:t>
            </a:r>
          </a:p>
          <a:p>
            <a:r>
              <a:rPr lang="en-US" dirty="0"/>
              <a:t>Lorem ipsum dolor sit amet, consectetuer adipiscing elit</a:t>
            </a:r>
          </a:p>
        </p:txBody>
      </p:sp>
      <p:sp>
        <p:nvSpPr>
          <p:cNvPr id="19" name="Text Placeholder 18">
            <a:extLst>
              <a:ext uri="{FF2B5EF4-FFF2-40B4-BE49-F238E27FC236}">
                <a16:creationId xmlns:a16="http://schemas.microsoft.com/office/drawing/2014/main" id="{07F1996E-0FA6-51F2-C81E-7F3BC516726E}"/>
              </a:ext>
            </a:extLst>
          </p:cNvPr>
          <p:cNvSpPr>
            <a:spLocks noGrp="1"/>
          </p:cNvSpPr>
          <p:nvPr>
            <p:ph type="body" sz="quarter" idx="12"/>
          </p:nvPr>
        </p:nvSpPr>
        <p:spPr/>
        <p:txBody>
          <a:bodyPr/>
          <a:lstStyle/>
          <a:p>
            <a:r>
              <a:rPr lang="en-US" dirty="0"/>
              <a:t>One-liner explaining the key milestones and stages of the investment journey</a:t>
            </a:r>
          </a:p>
        </p:txBody>
      </p:sp>
      <p:sp>
        <p:nvSpPr>
          <p:cNvPr id="20" name="Text Placeholder 19">
            <a:extLst>
              <a:ext uri="{FF2B5EF4-FFF2-40B4-BE49-F238E27FC236}">
                <a16:creationId xmlns:a16="http://schemas.microsoft.com/office/drawing/2014/main" id="{7FFF2238-A8B9-E54F-7414-5689AD01450F}"/>
              </a:ext>
            </a:extLst>
          </p:cNvPr>
          <p:cNvSpPr>
            <a:spLocks noGrp="1"/>
          </p:cNvSpPr>
          <p:nvPr>
            <p:ph type="body" sz="quarter" idx="53"/>
          </p:nvPr>
        </p:nvSpPr>
        <p:spPr/>
        <p:txBody>
          <a:bodyPr/>
          <a:lstStyle/>
          <a:p>
            <a:r>
              <a:rPr lang="en-US" dirty="0"/>
              <a:t>Month/Year</a:t>
            </a:r>
          </a:p>
        </p:txBody>
      </p:sp>
      <p:sp>
        <p:nvSpPr>
          <p:cNvPr id="22" name="Text Placeholder 21">
            <a:extLst>
              <a:ext uri="{FF2B5EF4-FFF2-40B4-BE49-F238E27FC236}">
                <a16:creationId xmlns:a16="http://schemas.microsoft.com/office/drawing/2014/main" id="{EE45470F-F0A3-B886-D65E-1FB9F92463DE}"/>
              </a:ext>
            </a:extLst>
          </p:cNvPr>
          <p:cNvSpPr>
            <a:spLocks noGrp="1"/>
          </p:cNvSpPr>
          <p:nvPr>
            <p:ph type="body" sz="quarter" idx="55"/>
          </p:nvPr>
        </p:nvSpPr>
        <p:spPr/>
        <p:txBody>
          <a:bodyPr/>
          <a:lstStyle/>
          <a:p>
            <a:endParaRPr lang="en-US" dirty="0"/>
          </a:p>
        </p:txBody>
      </p:sp>
      <p:sp>
        <p:nvSpPr>
          <p:cNvPr id="23" name="Text Placeholder 22">
            <a:extLst>
              <a:ext uri="{FF2B5EF4-FFF2-40B4-BE49-F238E27FC236}">
                <a16:creationId xmlns:a16="http://schemas.microsoft.com/office/drawing/2014/main" id="{43CC606B-28B2-EB2E-F272-269399B8EE4D}"/>
              </a:ext>
            </a:extLst>
          </p:cNvPr>
          <p:cNvSpPr>
            <a:spLocks noGrp="1"/>
          </p:cNvSpPr>
          <p:nvPr>
            <p:ph type="body" sz="quarter" idx="56"/>
          </p:nvPr>
        </p:nvSpPr>
        <p:spPr/>
        <p:txBody>
          <a:bodyPr/>
          <a:lstStyle/>
          <a:p>
            <a:r>
              <a:rPr lang="en-US" dirty="0"/>
              <a:t>Month/Year</a:t>
            </a:r>
          </a:p>
        </p:txBody>
      </p:sp>
      <p:sp>
        <p:nvSpPr>
          <p:cNvPr id="24" name="Text Placeholder 23">
            <a:extLst>
              <a:ext uri="{FF2B5EF4-FFF2-40B4-BE49-F238E27FC236}">
                <a16:creationId xmlns:a16="http://schemas.microsoft.com/office/drawing/2014/main" id="{FA24FCF1-0B9E-3CB0-F3D6-0DCD0C1DFDCC}"/>
              </a:ext>
            </a:extLst>
          </p:cNvPr>
          <p:cNvSpPr>
            <a:spLocks noGrp="1"/>
          </p:cNvSpPr>
          <p:nvPr>
            <p:ph type="body" sz="quarter" idx="57"/>
          </p:nvPr>
        </p:nvSpPr>
        <p:spPr/>
        <p:txBody>
          <a:bodyPr/>
          <a:lstStyle/>
          <a:p>
            <a:endParaRPr lang="en-US"/>
          </a:p>
        </p:txBody>
      </p:sp>
      <p:sp>
        <p:nvSpPr>
          <p:cNvPr id="25" name="Text Placeholder 24">
            <a:extLst>
              <a:ext uri="{FF2B5EF4-FFF2-40B4-BE49-F238E27FC236}">
                <a16:creationId xmlns:a16="http://schemas.microsoft.com/office/drawing/2014/main" id="{23ED44C7-3A72-2DFC-4656-C94CCD84967D}"/>
              </a:ext>
            </a:extLst>
          </p:cNvPr>
          <p:cNvSpPr>
            <a:spLocks noGrp="1"/>
          </p:cNvSpPr>
          <p:nvPr>
            <p:ph type="body" sz="quarter" idx="58"/>
          </p:nvPr>
        </p:nvSpPr>
        <p:spPr/>
        <p:txBody>
          <a:bodyPr/>
          <a:lstStyle/>
          <a:p>
            <a:r>
              <a:rPr lang="en-US" dirty="0"/>
              <a:t>Month/Year</a:t>
            </a:r>
          </a:p>
        </p:txBody>
      </p:sp>
      <p:sp>
        <p:nvSpPr>
          <p:cNvPr id="26" name="Text Placeholder 25">
            <a:extLst>
              <a:ext uri="{FF2B5EF4-FFF2-40B4-BE49-F238E27FC236}">
                <a16:creationId xmlns:a16="http://schemas.microsoft.com/office/drawing/2014/main" id="{D23E1F53-8F36-2E51-65AD-1FC4505BE93D}"/>
              </a:ext>
            </a:extLst>
          </p:cNvPr>
          <p:cNvSpPr>
            <a:spLocks noGrp="1"/>
          </p:cNvSpPr>
          <p:nvPr>
            <p:ph type="body" sz="quarter" idx="59"/>
          </p:nvPr>
        </p:nvSpPr>
        <p:spPr/>
        <p:txBody>
          <a:bodyPr/>
          <a:lstStyle/>
          <a:p>
            <a:endParaRPr lang="en-US"/>
          </a:p>
        </p:txBody>
      </p:sp>
      <p:sp>
        <p:nvSpPr>
          <p:cNvPr id="27" name="Text Placeholder 26">
            <a:extLst>
              <a:ext uri="{FF2B5EF4-FFF2-40B4-BE49-F238E27FC236}">
                <a16:creationId xmlns:a16="http://schemas.microsoft.com/office/drawing/2014/main" id="{A5C970AF-A804-A337-75A4-08C56A15FEF3}"/>
              </a:ext>
            </a:extLst>
          </p:cNvPr>
          <p:cNvSpPr>
            <a:spLocks noGrp="1"/>
          </p:cNvSpPr>
          <p:nvPr>
            <p:ph type="body" sz="quarter" idx="60"/>
          </p:nvPr>
        </p:nvSpPr>
        <p:spPr/>
        <p:txBody>
          <a:bodyPr/>
          <a:lstStyle/>
          <a:p>
            <a:r>
              <a:rPr lang="en-US" dirty="0"/>
              <a:t>Month/Year</a:t>
            </a:r>
          </a:p>
        </p:txBody>
      </p:sp>
      <p:grpSp>
        <p:nvGrpSpPr>
          <p:cNvPr id="28" name="Group 27">
            <a:extLst>
              <a:ext uri="{FF2B5EF4-FFF2-40B4-BE49-F238E27FC236}">
                <a16:creationId xmlns:a16="http://schemas.microsoft.com/office/drawing/2014/main" id="{0C24502B-9B24-3E1F-720B-86E5BE27B0E2}"/>
              </a:ext>
            </a:extLst>
          </p:cNvPr>
          <p:cNvGrpSpPr/>
          <p:nvPr/>
        </p:nvGrpSpPr>
        <p:grpSpPr>
          <a:xfrm rot="5400000" flipV="1">
            <a:off x="6102352" y="-3321737"/>
            <a:ext cx="12700" cy="11150602"/>
            <a:chOff x="631282" y="1657545"/>
            <a:chExt cx="12700" cy="11150602"/>
          </a:xfrm>
        </p:grpSpPr>
        <p:cxnSp>
          <p:nvCxnSpPr>
            <p:cNvPr id="29" name="Straight Connector 28">
              <a:extLst>
                <a:ext uri="{FF2B5EF4-FFF2-40B4-BE49-F238E27FC236}">
                  <a16:creationId xmlns:a16="http://schemas.microsoft.com/office/drawing/2014/main" id="{3B3F41F6-36F7-678C-05C7-1D97D29B323B}"/>
                </a:ext>
              </a:extLst>
            </p:cNvPr>
            <p:cNvCxnSpPr>
              <a:cxnSpLocks/>
            </p:cNvCxnSpPr>
            <p:nvPr/>
          </p:nvCxnSpPr>
          <p:spPr>
            <a:xfrm rot="5400000" flipV="1">
              <a:off x="-4943573" y="7233293"/>
              <a:ext cx="11149709"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C0ABC83-C927-89AA-644B-674A9AFD78E6}"/>
                </a:ext>
              </a:extLst>
            </p:cNvPr>
            <p:cNvCxnSpPr>
              <a:cxnSpLocks/>
            </p:cNvCxnSpPr>
            <p:nvPr/>
          </p:nvCxnSpPr>
          <p:spPr>
            <a:xfrm rot="5400000" flipV="1">
              <a:off x="437607" y="1863920"/>
              <a:ext cx="41275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C94F1E0-B3EE-9C86-A126-7BFA584F343B}"/>
                </a:ext>
              </a:extLst>
            </p:cNvPr>
            <p:cNvCxnSpPr>
              <a:cxnSpLocks/>
            </p:cNvCxnSpPr>
            <p:nvPr/>
          </p:nvCxnSpPr>
          <p:spPr>
            <a:xfrm rot="5400000" flipV="1">
              <a:off x="437607" y="4760815"/>
              <a:ext cx="41275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6C334335-63F6-D57D-2B0D-8D46EFD9CA64}"/>
                </a:ext>
              </a:extLst>
            </p:cNvPr>
            <p:cNvCxnSpPr>
              <a:cxnSpLocks/>
            </p:cNvCxnSpPr>
            <p:nvPr/>
          </p:nvCxnSpPr>
          <p:spPr>
            <a:xfrm rot="5400000" flipV="1">
              <a:off x="437607" y="7705945"/>
              <a:ext cx="41275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53684E7-48C9-E733-F456-F27E6C8C8397}"/>
                </a:ext>
              </a:extLst>
            </p:cNvPr>
            <p:cNvCxnSpPr>
              <a:cxnSpLocks/>
            </p:cNvCxnSpPr>
            <p:nvPr/>
          </p:nvCxnSpPr>
          <p:spPr>
            <a:xfrm rot="5400000" flipV="1">
              <a:off x="437607" y="10641550"/>
              <a:ext cx="412750"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2" name="Footer Placeholder 1">
            <a:extLst>
              <a:ext uri="{FF2B5EF4-FFF2-40B4-BE49-F238E27FC236}">
                <a16:creationId xmlns:a16="http://schemas.microsoft.com/office/drawing/2014/main" id="{89D1755D-1258-64A2-8F2D-F6B2B4E2238B}"/>
              </a:ext>
            </a:extLst>
          </p:cNvPr>
          <p:cNvSpPr>
            <a:spLocks noGrp="1"/>
          </p:cNvSpPr>
          <p:nvPr>
            <p:ph type="ftr" sz="quarter" idx="61"/>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4035531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80E7A196-DD6A-B4DA-E765-BB15F7F8288D}"/>
              </a:ext>
            </a:extLst>
          </p:cNvPr>
          <p:cNvGrpSpPr/>
          <p:nvPr/>
        </p:nvGrpSpPr>
        <p:grpSpPr>
          <a:xfrm>
            <a:off x="6190191" y="1065969"/>
            <a:ext cx="5376232" cy="5376232"/>
            <a:chOff x="6707616" y="1689100"/>
            <a:chExt cx="4684284" cy="4684284"/>
          </a:xfrm>
        </p:grpSpPr>
        <p:sp>
          <p:nvSpPr>
            <p:cNvPr id="36" name="Oval 35">
              <a:extLst>
                <a:ext uri="{FF2B5EF4-FFF2-40B4-BE49-F238E27FC236}">
                  <a16:creationId xmlns:a16="http://schemas.microsoft.com/office/drawing/2014/main" id="{6BF07787-FC24-F7D2-B4C4-E26A2576C09E}"/>
                </a:ext>
              </a:extLst>
            </p:cNvPr>
            <p:cNvSpPr/>
            <p:nvPr/>
          </p:nvSpPr>
          <p:spPr>
            <a:xfrm>
              <a:off x="6997700" y="1979184"/>
              <a:ext cx="4104116" cy="410411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C277A239-93C6-0314-A5D4-63F98863C5EB}"/>
                </a:ext>
              </a:extLst>
            </p:cNvPr>
            <p:cNvGrpSpPr/>
            <p:nvPr/>
          </p:nvGrpSpPr>
          <p:grpSpPr>
            <a:xfrm rot="5551535">
              <a:off x="6707616" y="1689100"/>
              <a:ext cx="4684284" cy="4684284"/>
              <a:chOff x="6707616" y="1689100"/>
              <a:chExt cx="4684284" cy="4684284"/>
            </a:xfrm>
          </p:grpSpPr>
          <p:grpSp>
            <p:nvGrpSpPr>
              <p:cNvPr id="38" name="Group 37">
                <a:extLst>
                  <a:ext uri="{FF2B5EF4-FFF2-40B4-BE49-F238E27FC236}">
                    <a16:creationId xmlns:a16="http://schemas.microsoft.com/office/drawing/2014/main" id="{7C82638D-EC71-E86F-3B32-2874E2060B08}"/>
                  </a:ext>
                </a:extLst>
              </p:cNvPr>
              <p:cNvGrpSpPr/>
              <p:nvPr/>
            </p:nvGrpSpPr>
            <p:grpSpPr>
              <a:xfrm>
                <a:off x="6707616" y="1689100"/>
                <a:ext cx="4684284" cy="4684284"/>
                <a:chOff x="6707616" y="1689100"/>
                <a:chExt cx="4684284" cy="4684284"/>
              </a:xfrm>
            </p:grpSpPr>
            <p:sp>
              <p:nvSpPr>
                <p:cNvPr id="40" name="Arc 39">
                  <a:extLst>
                    <a:ext uri="{FF2B5EF4-FFF2-40B4-BE49-F238E27FC236}">
                      <a16:creationId xmlns:a16="http://schemas.microsoft.com/office/drawing/2014/main" id="{E73E4E04-E430-8CAC-9A86-668E308AD06B}"/>
                    </a:ext>
                  </a:extLst>
                </p:cNvPr>
                <p:cNvSpPr/>
                <p:nvPr/>
              </p:nvSpPr>
              <p:spPr>
                <a:xfrm>
                  <a:off x="6851650" y="1833134"/>
                  <a:ext cx="4396216" cy="4396216"/>
                </a:xfrm>
                <a:prstGeom prst="arc">
                  <a:avLst>
                    <a:gd name="adj1" fmla="val 16200000"/>
                    <a:gd name="adj2" fmla="val 1082796"/>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Arc 40">
                  <a:extLst>
                    <a:ext uri="{FF2B5EF4-FFF2-40B4-BE49-F238E27FC236}">
                      <a16:creationId xmlns:a16="http://schemas.microsoft.com/office/drawing/2014/main" id="{BC7036AB-BA7A-3401-9751-B566CA0CB425}"/>
                    </a:ext>
                  </a:extLst>
                </p:cNvPr>
                <p:cNvSpPr/>
                <p:nvPr/>
              </p:nvSpPr>
              <p:spPr>
                <a:xfrm rot="10800000">
                  <a:off x="6851650" y="1833134"/>
                  <a:ext cx="4396216" cy="4396216"/>
                </a:xfrm>
                <a:prstGeom prst="arc">
                  <a:avLst>
                    <a:gd name="adj1" fmla="val 16200000"/>
                    <a:gd name="adj2" fmla="val 1130065"/>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Arc 41">
                  <a:extLst>
                    <a:ext uri="{FF2B5EF4-FFF2-40B4-BE49-F238E27FC236}">
                      <a16:creationId xmlns:a16="http://schemas.microsoft.com/office/drawing/2014/main" id="{FB1AE047-88A5-09B2-33A8-E1D7E00B8276}"/>
                    </a:ext>
                  </a:extLst>
                </p:cNvPr>
                <p:cNvSpPr/>
                <p:nvPr/>
              </p:nvSpPr>
              <p:spPr>
                <a:xfrm rot="16200000">
                  <a:off x="6707616" y="1689100"/>
                  <a:ext cx="4684284" cy="4684284"/>
                </a:xfrm>
                <a:prstGeom prst="arc">
                  <a:avLst>
                    <a:gd name="adj1" fmla="val 16200000"/>
                    <a:gd name="adj2" fmla="val 1162926"/>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9" name="Arc 38">
                <a:extLst>
                  <a:ext uri="{FF2B5EF4-FFF2-40B4-BE49-F238E27FC236}">
                    <a16:creationId xmlns:a16="http://schemas.microsoft.com/office/drawing/2014/main" id="{B923EDB0-2B61-8CE6-3060-B8A22595C5D0}"/>
                  </a:ext>
                </a:extLst>
              </p:cNvPr>
              <p:cNvSpPr/>
              <p:nvPr/>
            </p:nvSpPr>
            <p:spPr>
              <a:xfrm rot="5400000">
                <a:off x="6707616" y="1689100"/>
                <a:ext cx="4684284" cy="4684284"/>
              </a:xfrm>
              <a:prstGeom prst="arc">
                <a:avLst>
                  <a:gd name="adj1" fmla="val 16200000"/>
                  <a:gd name="adj2" fmla="val 1209160"/>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12" name="Title 11">
            <a:extLst>
              <a:ext uri="{FF2B5EF4-FFF2-40B4-BE49-F238E27FC236}">
                <a16:creationId xmlns:a16="http://schemas.microsoft.com/office/drawing/2014/main" id="{808A5239-ADED-27EE-CCA1-3E66D2A8FB6B}"/>
              </a:ext>
            </a:extLst>
          </p:cNvPr>
          <p:cNvSpPr>
            <a:spLocks noGrp="1"/>
          </p:cNvSpPr>
          <p:nvPr>
            <p:ph type="ctrTitle"/>
          </p:nvPr>
        </p:nvSpPr>
        <p:spPr/>
        <p:txBody>
          <a:bodyPr/>
          <a:lstStyle/>
          <a:p>
            <a:r>
              <a:rPr lang="en-US" dirty="0"/>
              <a:t>Value Proposition – Lorem Ipsum Dolor Sit Amet</a:t>
            </a:r>
          </a:p>
        </p:txBody>
      </p:sp>
      <p:sp>
        <p:nvSpPr>
          <p:cNvPr id="14" name="TextBox 13">
            <a:extLst>
              <a:ext uri="{FF2B5EF4-FFF2-40B4-BE49-F238E27FC236}">
                <a16:creationId xmlns:a16="http://schemas.microsoft.com/office/drawing/2014/main" id="{A3EA4873-6052-B74C-9D52-083C6E29BB99}"/>
              </a:ext>
            </a:extLst>
          </p:cNvPr>
          <p:cNvSpPr txBox="1"/>
          <p:nvPr/>
        </p:nvSpPr>
        <p:spPr>
          <a:xfrm>
            <a:off x="7344931" y="3015421"/>
            <a:ext cx="3066750" cy="1477328"/>
          </a:xfrm>
          <a:prstGeom prst="rect">
            <a:avLst/>
          </a:prstGeom>
          <a:noFill/>
        </p:spPr>
        <p:txBody>
          <a:bodyPr wrap="square" lIns="0" rIns="0" rtlCol="0" anchor="ctr">
            <a:spAutoFit/>
          </a:bodyPr>
          <a:lstStyle/>
          <a:p>
            <a:pPr algn="ctr"/>
            <a:r>
              <a:rPr lang="en-US"/>
              <a:t>Add 2–3 lines summarizing the </a:t>
            </a:r>
            <a:r>
              <a:rPr lang="en-US" b="1"/>
              <a:t>overarching value proposition </a:t>
            </a:r>
            <a:r>
              <a:rPr lang="en-US"/>
              <a:t>in one statement - </a:t>
            </a:r>
            <a:r>
              <a:rPr lang="en-US" err="1"/>
              <a:t>Praesent</a:t>
            </a:r>
            <a:r>
              <a:rPr lang="en-US"/>
              <a:t> </a:t>
            </a:r>
            <a:r>
              <a:rPr lang="en-US" err="1"/>
              <a:t>ut</a:t>
            </a:r>
            <a:r>
              <a:rPr lang="en-US"/>
              <a:t> </a:t>
            </a:r>
            <a:r>
              <a:rPr lang="en-US" err="1"/>
              <a:t>tempor</a:t>
            </a:r>
            <a:r>
              <a:rPr lang="en-US"/>
              <a:t> </a:t>
            </a:r>
            <a:r>
              <a:rPr lang="en-US" err="1"/>
              <a:t>sapien</a:t>
            </a:r>
            <a:r>
              <a:rPr lang="en-US"/>
              <a:t>. </a:t>
            </a:r>
            <a:r>
              <a:rPr lang="en-US" err="1"/>
              <a:t>Etiam</a:t>
            </a:r>
            <a:r>
              <a:rPr lang="en-US"/>
              <a:t> </a:t>
            </a:r>
            <a:r>
              <a:rPr lang="en-US" err="1"/>
              <a:t>eu</a:t>
            </a:r>
            <a:r>
              <a:rPr lang="en-US"/>
              <a:t> </a:t>
            </a:r>
            <a:r>
              <a:rPr lang="en-US" err="1"/>
              <a:t>hendrerit</a:t>
            </a:r>
            <a:r>
              <a:rPr lang="en-US"/>
              <a:t> </a:t>
            </a:r>
            <a:r>
              <a:rPr lang="en-US" err="1"/>
              <a:t>arcu</a:t>
            </a:r>
            <a:r>
              <a:rPr lang="en-US"/>
              <a:t>. </a:t>
            </a:r>
          </a:p>
        </p:txBody>
      </p:sp>
      <p:grpSp>
        <p:nvGrpSpPr>
          <p:cNvPr id="15" name="Group 14">
            <a:extLst>
              <a:ext uri="{FF2B5EF4-FFF2-40B4-BE49-F238E27FC236}">
                <a16:creationId xmlns:a16="http://schemas.microsoft.com/office/drawing/2014/main" id="{E67896F7-E4E9-1D07-54F1-2989D46A1637}"/>
              </a:ext>
            </a:extLst>
          </p:cNvPr>
          <p:cNvGrpSpPr/>
          <p:nvPr/>
        </p:nvGrpSpPr>
        <p:grpSpPr>
          <a:xfrm>
            <a:off x="507999" y="1167164"/>
            <a:ext cx="5183297" cy="1046440"/>
            <a:chOff x="507999" y="1649970"/>
            <a:chExt cx="5183297" cy="1046440"/>
          </a:xfrm>
        </p:grpSpPr>
        <p:sp>
          <p:nvSpPr>
            <p:cNvPr id="16" name="TextBox 15">
              <a:extLst>
                <a:ext uri="{FF2B5EF4-FFF2-40B4-BE49-F238E27FC236}">
                  <a16:creationId xmlns:a16="http://schemas.microsoft.com/office/drawing/2014/main" id="{A8CCF1D1-378D-9A42-1607-ECAD872F5BCD}"/>
                </a:ext>
              </a:extLst>
            </p:cNvPr>
            <p:cNvSpPr txBox="1"/>
            <p:nvPr/>
          </p:nvSpPr>
          <p:spPr>
            <a:xfrm>
              <a:off x="507999" y="1649970"/>
              <a:ext cx="5183297" cy="1046440"/>
            </a:xfrm>
            <a:prstGeom prst="rect">
              <a:avLst/>
            </a:prstGeom>
            <a:noFill/>
          </p:spPr>
          <p:txBody>
            <a:bodyPr wrap="square" lIns="0" rtlCol="0">
              <a:spAutoFit/>
            </a:bodyPr>
            <a:lstStyle/>
            <a:p>
              <a:pPr>
                <a:spcAft>
                  <a:spcPts val="1200"/>
                </a:spcAft>
              </a:pPr>
              <a:r>
                <a:rPr lang="en-US" sz="1600">
                  <a:solidFill>
                    <a:schemeClr val="tx1">
                      <a:lumMod val="85000"/>
                      <a:lumOff val="15000"/>
                    </a:schemeClr>
                  </a:solidFill>
                  <a:latin typeface="Aptos Serif" panose="02020604070405020304" pitchFamily="18" charset="0"/>
                  <a:cs typeface="Aptos Serif" panose="02020604070405020304" pitchFamily="18" charset="0"/>
                </a:rPr>
                <a:t>Insert short headers</a:t>
              </a:r>
            </a:p>
            <a:p>
              <a:r>
                <a:rPr lang="en-US" sz="1200">
                  <a:solidFill>
                    <a:schemeClr val="tx1">
                      <a:lumMod val="85000"/>
                      <a:lumOff val="15000"/>
                    </a:schemeClr>
                  </a:solidFill>
                </a:rPr>
                <a:t>briefly explain the benefit or unique strength in 2–3 lines – lorem ipsum dolor sit </a:t>
              </a:r>
              <a:r>
                <a:rPr lang="en-US" sz="1200" err="1">
                  <a:solidFill>
                    <a:schemeClr val="tx1">
                      <a:lumMod val="85000"/>
                      <a:lumOff val="15000"/>
                    </a:schemeClr>
                  </a:solidFill>
                </a:rPr>
                <a:t>amet</a:t>
              </a:r>
              <a:r>
                <a:rPr lang="en-US" sz="1200">
                  <a:solidFill>
                    <a:schemeClr val="tx1">
                      <a:lumMod val="85000"/>
                      <a:lumOff val="15000"/>
                    </a:schemeClr>
                  </a:solidFill>
                </a:rPr>
                <a:t> </a:t>
              </a:r>
              <a:r>
                <a:rPr lang="en-US" sz="1200" err="1">
                  <a:solidFill>
                    <a:schemeClr val="tx1">
                      <a:lumMod val="85000"/>
                      <a:lumOff val="15000"/>
                    </a:schemeClr>
                  </a:solidFill>
                </a:rPr>
                <a:t>consectetuer</a:t>
              </a:r>
              <a:r>
                <a:rPr lang="en-US" sz="1200">
                  <a:solidFill>
                    <a:schemeClr val="tx1">
                      <a:lumMod val="85000"/>
                      <a:lumOff val="15000"/>
                    </a:schemeClr>
                  </a:solidFill>
                </a:rPr>
                <a:t> </a:t>
              </a:r>
              <a:r>
                <a:rPr lang="en-US" sz="1200" err="1">
                  <a:solidFill>
                    <a:schemeClr val="tx1">
                      <a:lumMod val="85000"/>
                      <a:lumOff val="15000"/>
                    </a:schemeClr>
                  </a:solidFill>
                </a:rPr>
                <a:t>adipiscing</a:t>
              </a:r>
              <a:r>
                <a:rPr lang="en-US" sz="1200">
                  <a:solidFill>
                    <a:schemeClr val="tx1">
                      <a:lumMod val="85000"/>
                      <a:lumOff val="15000"/>
                    </a:schemeClr>
                  </a:solidFill>
                </a:rPr>
                <a:t> </a:t>
              </a:r>
              <a:r>
                <a:rPr lang="en-US" sz="1200" err="1">
                  <a:solidFill>
                    <a:schemeClr val="tx1">
                      <a:lumMod val="85000"/>
                      <a:lumOff val="15000"/>
                    </a:schemeClr>
                  </a:solidFill>
                </a:rPr>
                <a:t>elit</a:t>
              </a:r>
              <a:r>
                <a:rPr lang="en-US" sz="1200">
                  <a:solidFill>
                    <a:schemeClr val="tx1">
                      <a:lumMod val="85000"/>
                      <a:lumOff val="15000"/>
                    </a:schemeClr>
                  </a:solidFill>
                </a:rPr>
                <a:t>.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Nunc </a:t>
              </a:r>
              <a:r>
                <a:rPr lang="en-US" sz="1200" err="1">
                  <a:solidFill>
                    <a:schemeClr val="tx1">
                      <a:lumMod val="85000"/>
                      <a:lumOff val="15000"/>
                    </a:schemeClr>
                  </a:solidFill>
                </a:rPr>
                <a:t>turpis</a:t>
              </a:r>
              <a:r>
                <a:rPr lang="en-US" sz="1200">
                  <a:solidFill>
                    <a:schemeClr val="tx1">
                      <a:lumMod val="85000"/>
                      <a:lumOff val="15000"/>
                    </a:schemeClr>
                  </a:solidFill>
                </a:rPr>
                <a:t> </a:t>
              </a:r>
              <a:r>
                <a:rPr lang="en-US" sz="1200" err="1">
                  <a:solidFill>
                    <a:schemeClr val="tx1">
                      <a:lumMod val="85000"/>
                      <a:lumOff val="15000"/>
                    </a:schemeClr>
                  </a:solidFill>
                </a:rPr>
                <a:t>lacus</a:t>
              </a:r>
              <a:r>
                <a:rPr lang="en-US" sz="1200">
                  <a:solidFill>
                    <a:schemeClr val="tx1">
                      <a:lumMod val="85000"/>
                      <a:lumOff val="15000"/>
                    </a:schemeClr>
                  </a:solidFill>
                </a:rPr>
                <a:t>, auctor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luctus</a:t>
              </a:r>
              <a:r>
                <a:rPr lang="en-US" sz="1200">
                  <a:solidFill>
                    <a:schemeClr val="tx1">
                      <a:lumMod val="85000"/>
                      <a:lumOff val="15000"/>
                    </a:schemeClr>
                  </a:solidFill>
                </a:rPr>
                <a:t> gravida, </a:t>
              </a:r>
              <a:r>
                <a:rPr lang="en-US" sz="1200" err="1">
                  <a:solidFill>
                    <a:schemeClr val="tx1">
                      <a:lumMod val="85000"/>
                      <a:lumOff val="15000"/>
                    </a:schemeClr>
                  </a:solidFill>
                </a:rPr>
                <a:t>congue</a:t>
              </a:r>
              <a:r>
                <a:rPr lang="en-US" sz="1200">
                  <a:solidFill>
                    <a:schemeClr val="tx1">
                      <a:lumMod val="85000"/>
                      <a:lumOff val="15000"/>
                    </a:schemeClr>
                  </a:solidFill>
                </a:rPr>
                <a:t> id </a:t>
              </a:r>
              <a:r>
                <a:rPr lang="en-US" sz="1200" err="1">
                  <a:solidFill>
                    <a:schemeClr val="tx1">
                      <a:lumMod val="85000"/>
                      <a:lumOff val="15000"/>
                    </a:schemeClr>
                  </a:solidFill>
                </a:rPr>
                <a:t>nulla</a:t>
              </a:r>
              <a:r>
                <a:rPr lang="en-US" sz="1200">
                  <a:solidFill>
                    <a:schemeClr val="tx1">
                      <a:lumMod val="85000"/>
                      <a:lumOff val="15000"/>
                    </a:schemeClr>
                  </a:solidFill>
                </a:rPr>
                <a:t>.</a:t>
              </a:r>
            </a:p>
          </p:txBody>
        </p:sp>
        <p:grpSp>
          <p:nvGrpSpPr>
            <p:cNvPr id="17" name="Group 16">
              <a:extLst>
                <a:ext uri="{FF2B5EF4-FFF2-40B4-BE49-F238E27FC236}">
                  <a16:creationId xmlns:a16="http://schemas.microsoft.com/office/drawing/2014/main" id="{F03680AC-3E82-4F0C-9638-16FF3601C129}"/>
                </a:ext>
              </a:extLst>
            </p:cNvPr>
            <p:cNvGrpSpPr/>
            <p:nvPr/>
          </p:nvGrpSpPr>
          <p:grpSpPr>
            <a:xfrm>
              <a:off x="516633" y="1995613"/>
              <a:ext cx="4969767" cy="12700"/>
              <a:chOff x="557908" y="2615363"/>
              <a:chExt cx="4969767" cy="12700"/>
            </a:xfrm>
          </p:grpSpPr>
          <p:cxnSp>
            <p:nvCxnSpPr>
              <p:cNvPr id="18" name="Straight Connector 17">
                <a:extLst>
                  <a:ext uri="{FF2B5EF4-FFF2-40B4-BE49-F238E27FC236}">
                    <a16:creationId xmlns:a16="http://schemas.microsoft.com/office/drawing/2014/main" id="{1639F166-262A-A086-3B6B-6A02174F1AF0}"/>
                  </a:ext>
                </a:extLst>
              </p:cNvPr>
              <p:cNvCxnSpPr>
                <a:cxnSpLocks/>
              </p:cNvCxnSpPr>
              <p:nvPr/>
            </p:nvCxnSpPr>
            <p:spPr>
              <a:xfrm>
                <a:off x="558800" y="2615363"/>
                <a:ext cx="496887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7A39F58-10DD-58CA-BDD3-B10DFAB97A33}"/>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grpSp>
        <p:nvGrpSpPr>
          <p:cNvPr id="20" name="Group 19">
            <a:extLst>
              <a:ext uri="{FF2B5EF4-FFF2-40B4-BE49-F238E27FC236}">
                <a16:creationId xmlns:a16="http://schemas.microsoft.com/office/drawing/2014/main" id="{6A50DA3B-29ED-C9C9-7614-8B4AF749ADF1}"/>
              </a:ext>
            </a:extLst>
          </p:cNvPr>
          <p:cNvGrpSpPr/>
          <p:nvPr/>
        </p:nvGrpSpPr>
        <p:grpSpPr>
          <a:xfrm>
            <a:off x="507999" y="2416211"/>
            <a:ext cx="5183297" cy="1046440"/>
            <a:chOff x="507999" y="2782024"/>
            <a:chExt cx="5183297" cy="1046440"/>
          </a:xfrm>
        </p:grpSpPr>
        <p:sp>
          <p:nvSpPr>
            <p:cNvPr id="21" name="TextBox 20">
              <a:extLst>
                <a:ext uri="{FF2B5EF4-FFF2-40B4-BE49-F238E27FC236}">
                  <a16:creationId xmlns:a16="http://schemas.microsoft.com/office/drawing/2014/main" id="{4448BC9B-C2DD-99CB-154A-C02B171B5492}"/>
                </a:ext>
              </a:extLst>
            </p:cNvPr>
            <p:cNvSpPr txBox="1"/>
            <p:nvPr/>
          </p:nvSpPr>
          <p:spPr>
            <a:xfrm>
              <a:off x="507999" y="2782024"/>
              <a:ext cx="5183297" cy="1046440"/>
            </a:xfrm>
            <a:prstGeom prst="rect">
              <a:avLst/>
            </a:prstGeom>
            <a:noFill/>
          </p:spPr>
          <p:txBody>
            <a:bodyPr wrap="square" lIns="0" rtlCol="0">
              <a:spAutoFit/>
            </a:bodyPr>
            <a:lstStyle/>
            <a:p>
              <a:pPr>
                <a:spcAft>
                  <a:spcPts val="1200"/>
                </a:spcAft>
              </a:pPr>
              <a:r>
                <a:rPr lang="en-US" sz="1600">
                  <a:solidFill>
                    <a:schemeClr val="tx1">
                      <a:lumMod val="85000"/>
                      <a:lumOff val="15000"/>
                    </a:schemeClr>
                  </a:solidFill>
                  <a:latin typeface="Aptos Serif" panose="02020604070405020304" pitchFamily="18" charset="0"/>
                  <a:cs typeface="Aptos Serif" panose="02020604070405020304" pitchFamily="18" charset="0"/>
                </a:rPr>
                <a:t>Insert short headers</a:t>
              </a:r>
            </a:p>
            <a:p>
              <a:r>
                <a:rPr lang="en-US" sz="1200">
                  <a:solidFill>
                    <a:schemeClr val="tx1">
                      <a:lumMod val="85000"/>
                      <a:lumOff val="15000"/>
                    </a:schemeClr>
                  </a:solidFill>
                </a:rPr>
                <a:t>briefly explain the benefit or unique strength in 2–3 lines – lorem ipsum dolor sit </a:t>
              </a:r>
              <a:r>
                <a:rPr lang="en-US" sz="1200" err="1">
                  <a:solidFill>
                    <a:schemeClr val="tx1">
                      <a:lumMod val="85000"/>
                      <a:lumOff val="15000"/>
                    </a:schemeClr>
                  </a:solidFill>
                </a:rPr>
                <a:t>amet</a:t>
              </a:r>
              <a:r>
                <a:rPr lang="en-US" sz="1200">
                  <a:solidFill>
                    <a:schemeClr val="tx1">
                      <a:lumMod val="85000"/>
                      <a:lumOff val="15000"/>
                    </a:schemeClr>
                  </a:solidFill>
                </a:rPr>
                <a:t> </a:t>
              </a:r>
              <a:r>
                <a:rPr lang="en-US" sz="1200" err="1">
                  <a:solidFill>
                    <a:schemeClr val="tx1">
                      <a:lumMod val="85000"/>
                      <a:lumOff val="15000"/>
                    </a:schemeClr>
                  </a:solidFill>
                </a:rPr>
                <a:t>consectetuer</a:t>
              </a:r>
              <a:r>
                <a:rPr lang="en-US" sz="1200">
                  <a:solidFill>
                    <a:schemeClr val="tx1">
                      <a:lumMod val="85000"/>
                      <a:lumOff val="15000"/>
                    </a:schemeClr>
                  </a:solidFill>
                </a:rPr>
                <a:t> </a:t>
              </a:r>
              <a:r>
                <a:rPr lang="en-US" sz="1200" err="1">
                  <a:solidFill>
                    <a:schemeClr val="tx1">
                      <a:lumMod val="85000"/>
                      <a:lumOff val="15000"/>
                    </a:schemeClr>
                  </a:solidFill>
                </a:rPr>
                <a:t>adipiscing</a:t>
              </a:r>
              <a:r>
                <a:rPr lang="en-US" sz="1200">
                  <a:solidFill>
                    <a:schemeClr val="tx1">
                      <a:lumMod val="85000"/>
                      <a:lumOff val="15000"/>
                    </a:schemeClr>
                  </a:solidFill>
                </a:rPr>
                <a:t> </a:t>
              </a:r>
              <a:r>
                <a:rPr lang="en-US" sz="1200" err="1">
                  <a:solidFill>
                    <a:schemeClr val="tx1">
                      <a:lumMod val="85000"/>
                      <a:lumOff val="15000"/>
                    </a:schemeClr>
                  </a:solidFill>
                </a:rPr>
                <a:t>elit</a:t>
              </a:r>
              <a:r>
                <a:rPr lang="en-US" sz="1200">
                  <a:solidFill>
                    <a:schemeClr val="tx1">
                      <a:lumMod val="85000"/>
                      <a:lumOff val="15000"/>
                    </a:schemeClr>
                  </a:solidFill>
                </a:rPr>
                <a:t>.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Nunc </a:t>
              </a:r>
              <a:r>
                <a:rPr lang="en-US" sz="1200" err="1">
                  <a:solidFill>
                    <a:schemeClr val="tx1">
                      <a:lumMod val="85000"/>
                      <a:lumOff val="15000"/>
                    </a:schemeClr>
                  </a:solidFill>
                </a:rPr>
                <a:t>turpis</a:t>
              </a:r>
              <a:r>
                <a:rPr lang="en-US" sz="1200">
                  <a:solidFill>
                    <a:schemeClr val="tx1">
                      <a:lumMod val="85000"/>
                      <a:lumOff val="15000"/>
                    </a:schemeClr>
                  </a:solidFill>
                </a:rPr>
                <a:t> </a:t>
              </a:r>
              <a:r>
                <a:rPr lang="en-US" sz="1200" err="1">
                  <a:solidFill>
                    <a:schemeClr val="tx1">
                      <a:lumMod val="85000"/>
                      <a:lumOff val="15000"/>
                    </a:schemeClr>
                  </a:solidFill>
                </a:rPr>
                <a:t>lacus</a:t>
              </a:r>
              <a:r>
                <a:rPr lang="en-US" sz="1200">
                  <a:solidFill>
                    <a:schemeClr val="tx1">
                      <a:lumMod val="85000"/>
                      <a:lumOff val="15000"/>
                    </a:schemeClr>
                  </a:solidFill>
                </a:rPr>
                <a:t>, auctor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luctus</a:t>
              </a:r>
              <a:r>
                <a:rPr lang="en-US" sz="1200">
                  <a:solidFill>
                    <a:schemeClr val="tx1">
                      <a:lumMod val="85000"/>
                      <a:lumOff val="15000"/>
                    </a:schemeClr>
                  </a:solidFill>
                </a:rPr>
                <a:t> gravida, </a:t>
              </a:r>
              <a:r>
                <a:rPr lang="en-US" sz="1200" err="1">
                  <a:solidFill>
                    <a:schemeClr val="tx1">
                      <a:lumMod val="85000"/>
                      <a:lumOff val="15000"/>
                    </a:schemeClr>
                  </a:solidFill>
                </a:rPr>
                <a:t>congue</a:t>
              </a:r>
              <a:r>
                <a:rPr lang="en-US" sz="1200">
                  <a:solidFill>
                    <a:schemeClr val="tx1">
                      <a:lumMod val="85000"/>
                      <a:lumOff val="15000"/>
                    </a:schemeClr>
                  </a:solidFill>
                </a:rPr>
                <a:t> id </a:t>
              </a:r>
              <a:r>
                <a:rPr lang="en-US" sz="1200" err="1">
                  <a:solidFill>
                    <a:schemeClr val="tx1">
                      <a:lumMod val="85000"/>
                      <a:lumOff val="15000"/>
                    </a:schemeClr>
                  </a:solidFill>
                </a:rPr>
                <a:t>nulla</a:t>
              </a:r>
              <a:r>
                <a:rPr lang="en-US" sz="1200">
                  <a:solidFill>
                    <a:schemeClr val="tx1">
                      <a:lumMod val="85000"/>
                      <a:lumOff val="15000"/>
                    </a:schemeClr>
                  </a:solidFill>
                </a:rPr>
                <a:t>.</a:t>
              </a:r>
            </a:p>
          </p:txBody>
        </p:sp>
        <p:grpSp>
          <p:nvGrpSpPr>
            <p:cNvPr id="22" name="Group 21">
              <a:extLst>
                <a:ext uri="{FF2B5EF4-FFF2-40B4-BE49-F238E27FC236}">
                  <a16:creationId xmlns:a16="http://schemas.microsoft.com/office/drawing/2014/main" id="{0F44E665-2CAB-E178-A4ED-F9DEC21C7C7D}"/>
                </a:ext>
              </a:extLst>
            </p:cNvPr>
            <p:cNvGrpSpPr/>
            <p:nvPr/>
          </p:nvGrpSpPr>
          <p:grpSpPr>
            <a:xfrm>
              <a:off x="516633" y="3127667"/>
              <a:ext cx="4969767" cy="12700"/>
              <a:chOff x="557908" y="2615363"/>
              <a:chExt cx="4969767" cy="12700"/>
            </a:xfrm>
          </p:grpSpPr>
          <p:cxnSp>
            <p:nvCxnSpPr>
              <p:cNvPr id="23" name="Straight Connector 22">
                <a:extLst>
                  <a:ext uri="{FF2B5EF4-FFF2-40B4-BE49-F238E27FC236}">
                    <a16:creationId xmlns:a16="http://schemas.microsoft.com/office/drawing/2014/main" id="{D9264FDA-E025-591F-4B33-076B077FCC6A}"/>
                  </a:ext>
                </a:extLst>
              </p:cNvPr>
              <p:cNvCxnSpPr>
                <a:cxnSpLocks/>
              </p:cNvCxnSpPr>
              <p:nvPr/>
            </p:nvCxnSpPr>
            <p:spPr>
              <a:xfrm>
                <a:off x="558800" y="2615363"/>
                <a:ext cx="496887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B7D29E7-90FF-8392-625F-924A48421237}"/>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grpSp>
        <p:nvGrpSpPr>
          <p:cNvPr id="25" name="Group 24">
            <a:extLst>
              <a:ext uri="{FF2B5EF4-FFF2-40B4-BE49-F238E27FC236}">
                <a16:creationId xmlns:a16="http://schemas.microsoft.com/office/drawing/2014/main" id="{74CB861A-BE20-15EC-9074-47B1344812B9}"/>
              </a:ext>
            </a:extLst>
          </p:cNvPr>
          <p:cNvGrpSpPr/>
          <p:nvPr/>
        </p:nvGrpSpPr>
        <p:grpSpPr>
          <a:xfrm>
            <a:off x="507999" y="3665258"/>
            <a:ext cx="5183297" cy="1046440"/>
            <a:chOff x="507999" y="3914078"/>
            <a:chExt cx="5183297" cy="1046440"/>
          </a:xfrm>
        </p:grpSpPr>
        <p:sp>
          <p:nvSpPr>
            <p:cNvPr id="26" name="TextBox 25">
              <a:extLst>
                <a:ext uri="{FF2B5EF4-FFF2-40B4-BE49-F238E27FC236}">
                  <a16:creationId xmlns:a16="http://schemas.microsoft.com/office/drawing/2014/main" id="{3C0B3E6B-B2AD-C475-0434-1D2ADD8CED50}"/>
                </a:ext>
              </a:extLst>
            </p:cNvPr>
            <p:cNvSpPr txBox="1"/>
            <p:nvPr/>
          </p:nvSpPr>
          <p:spPr>
            <a:xfrm>
              <a:off x="507999" y="3914078"/>
              <a:ext cx="5183297" cy="1046440"/>
            </a:xfrm>
            <a:prstGeom prst="rect">
              <a:avLst/>
            </a:prstGeom>
            <a:noFill/>
          </p:spPr>
          <p:txBody>
            <a:bodyPr wrap="square" lIns="0" rtlCol="0">
              <a:spAutoFit/>
            </a:bodyPr>
            <a:lstStyle/>
            <a:p>
              <a:pPr>
                <a:spcAft>
                  <a:spcPts val="1200"/>
                </a:spcAft>
              </a:pPr>
              <a:r>
                <a:rPr lang="en-US" sz="1600">
                  <a:solidFill>
                    <a:schemeClr val="tx1">
                      <a:lumMod val="85000"/>
                      <a:lumOff val="15000"/>
                    </a:schemeClr>
                  </a:solidFill>
                  <a:latin typeface="Aptos Serif" panose="02020604070405020304" pitchFamily="18" charset="0"/>
                  <a:cs typeface="Aptos Serif" panose="02020604070405020304" pitchFamily="18" charset="0"/>
                </a:rPr>
                <a:t>Insert short headers</a:t>
              </a:r>
            </a:p>
            <a:p>
              <a:r>
                <a:rPr lang="en-US" sz="1200">
                  <a:solidFill>
                    <a:schemeClr val="tx1">
                      <a:lumMod val="85000"/>
                      <a:lumOff val="15000"/>
                    </a:schemeClr>
                  </a:solidFill>
                </a:rPr>
                <a:t>briefly explain the benefit or unique strength in 2–3 lines – lorem ipsum dolor sit </a:t>
              </a:r>
              <a:r>
                <a:rPr lang="en-US" sz="1200" err="1">
                  <a:solidFill>
                    <a:schemeClr val="tx1">
                      <a:lumMod val="85000"/>
                      <a:lumOff val="15000"/>
                    </a:schemeClr>
                  </a:solidFill>
                </a:rPr>
                <a:t>amet</a:t>
              </a:r>
              <a:r>
                <a:rPr lang="en-US" sz="1200">
                  <a:solidFill>
                    <a:schemeClr val="tx1">
                      <a:lumMod val="85000"/>
                      <a:lumOff val="15000"/>
                    </a:schemeClr>
                  </a:solidFill>
                </a:rPr>
                <a:t> </a:t>
              </a:r>
              <a:r>
                <a:rPr lang="en-US" sz="1200" err="1">
                  <a:solidFill>
                    <a:schemeClr val="tx1">
                      <a:lumMod val="85000"/>
                      <a:lumOff val="15000"/>
                    </a:schemeClr>
                  </a:solidFill>
                </a:rPr>
                <a:t>consectetuer</a:t>
              </a:r>
              <a:r>
                <a:rPr lang="en-US" sz="1200">
                  <a:solidFill>
                    <a:schemeClr val="tx1">
                      <a:lumMod val="85000"/>
                      <a:lumOff val="15000"/>
                    </a:schemeClr>
                  </a:solidFill>
                </a:rPr>
                <a:t> </a:t>
              </a:r>
              <a:r>
                <a:rPr lang="en-US" sz="1200" err="1">
                  <a:solidFill>
                    <a:schemeClr val="tx1">
                      <a:lumMod val="85000"/>
                      <a:lumOff val="15000"/>
                    </a:schemeClr>
                  </a:solidFill>
                </a:rPr>
                <a:t>adipiscing</a:t>
              </a:r>
              <a:r>
                <a:rPr lang="en-US" sz="1200">
                  <a:solidFill>
                    <a:schemeClr val="tx1">
                      <a:lumMod val="85000"/>
                      <a:lumOff val="15000"/>
                    </a:schemeClr>
                  </a:solidFill>
                </a:rPr>
                <a:t> </a:t>
              </a:r>
              <a:r>
                <a:rPr lang="en-US" sz="1200" err="1">
                  <a:solidFill>
                    <a:schemeClr val="tx1">
                      <a:lumMod val="85000"/>
                      <a:lumOff val="15000"/>
                    </a:schemeClr>
                  </a:solidFill>
                </a:rPr>
                <a:t>elit</a:t>
              </a:r>
              <a:r>
                <a:rPr lang="en-US" sz="1200">
                  <a:solidFill>
                    <a:schemeClr val="tx1">
                      <a:lumMod val="85000"/>
                      <a:lumOff val="15000"/>
                    </a:schemeClr>
                  </a:solidFill>
                </a:rPr>
                <a:t>.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Nunc </a:t>
              </a:r>
              <a:r>
                <a:rPr lang="en-US" sz="1200" err="1">
                  <a:solidFill>
                    <a:schemeClr val="tx1">
                      <a:lumMod val="85000"/>
                      <a:lumOff val="15000"/>
                    </a:schemeClr>
                  </a:solidFill>
                </a:rPr>
                <a:t>turpis</a:t>
              </a:r>
              <a:r>
                <a:rPr lang="en-US" sz="1200">
                  <a:solidFill>
                    <a:schemeClr val="tx1">
                      <a:lumMod val="85000"/>
                      <a:lumOff val="15000"/>
                    </a:schemeClr>
                  </a:solidFill>
                </a:rPr>
                <a:t> </a:t>
              </a:r>
              <a:r>
                <a:rPr lang="en-US" sz="1200" err="1">
                  <a:solidFill>
                    <a:schemeClr val="tx1">
                      <a:lumMod val="85000"/>
                      <a:lumOff val="15000"/>
                    </a:schemeClr>
                  </a:solidFill>
                </a:rPr>
                <a:t>lacus</a:t>
              </a:r>
              <a:r>
                <a:rPr lang="en-US" sz="1200">
                  <a:solidFill>
                    <a:schemeClr val="tx1">
                      <a:lumMod val="85000"/>
                      <a:lumOff val="15000"/>
                    </a:schemeClr>
                  </a:solidFill>
                </a:rPr>
                <a:t>, auctor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luctus</a:t>
              </a:r>
              <a:r>
                <a:rPr lang="en-US" sz="1200">
                  <a:solidFill>
                    <a:schemeClr val="tx1">
                      <a:lumMod val="85000"/>
                      <a:lumOff val="15000"/>
                    </a:schemeClr>
                  </a:solidFill>
                </a:rPr>
                <a:t> gravida, </a:t>
              </a:r>
              <a:r>
                <a:rPr lang="en-US" sz="1200" err="1">
                  <a:solidFill>
                    <a:schemeClr val="tx1">
                      <a:lumMod val="85000"/>
                      <a:lumOff val="15000"/>
                    </a:schemeClr>
                  </a:solidFill>
                </a:rPr>
                <a:t>congue</a:t>
              </a:r>
              <a:r>
                <a:rPr lang="en-US" sz="1200">
                  <a:solidFill>
                    <a:schemeClr val="tx1">
                      <a:lumMod val="85000"/>
                      <a:lumOff val="15000"/>
                    </a:schemeClr>
                  </a:solidFill>
                </a:rPr>
                <a:t> id </a:t>
              </a:r>
              <a:r>
                <a:rPr lang="en-US" sz="1200" err="1">
                  <a:solidFill>
                    <a:schemeClr val="tx1">
                      <a:lumMod val="85000"/>
                      <a:lumOff val="15000"/>
                    </a:schemeClr>
                  </a:solidFill>
                </a:rPr>
                <a:t>nulla</a:t>
              </a:r>
              <a:r>
                <a:rPr lang="en-US" sz="1200">
                  <a:solidFill>
                    <a:schemeClr val="tx1">
                      <a:lumMod val="85000"/>
                      <a:lumOff val="15000"/>
                    </a:schemeClr>
                  </a:solidFill>
                </a:rPr>
                <a:t>.</a:t>
              </a:r>
            </a:p>
          </p:txBody>
        </p:sp>
        <p:grpSp>
          <p:nvGrpSpPr>
            <p:cNvPr id="27" name="Group 26">
              <a:extLst>
                <a:ext uri="{FF2B5EF4-FFF2-40B4-BE49-F238E27FC236}">
                  <a16:creationId xmlns:a16="http://schemas.microsoft.com/office/drawing/2014/main" id="{80825673-B71C-56F6-CC25-576E7897C3EA}"/>
                </a:ext>
              </a:extLst>
            </p:cNvPr>
            <p:cNvGrpSpPr/>
            <p:nvPr/>
          </p:nvGrpSpPr>
          <p:grpSpPr>
            <a:xfrm>
              <a:off x="516633" y="4259721"/>
              <a:ext cx="4969767" cy="12700"/>
              <a:chOff x="557908" y="2615363"/>
              <a:chExt cx="4969767" cy="12700"/>
            </a:xfrm>
          </p:grpSpPr>
          <p:cxnSp>
            <p:nvCxnSpPr>
              <p:cNvPr id="28" name="Straight Connector 27">
                <a:extLst>
                  <a:ext uri="{FF2B5EF4-FFF2-40B4-BE49-F238E27FC236}">
                    <a16:creationId xmlns:a16="http://schemas.microsoft.com/office/drawing/2014/main" id="{EACB10B9-0BBA-8C1D-3D0C-CCF2943A3925}"/>
                  </a:ext>
                </a:extLst>
              </p:cNvPr>
              <p:cNvCxnSpPr>
                <a:cxnSpLocks/>
              </p:cNvCxnSpPr>
              <p:nvPr/>
            </p:nvCxnSpPr>
            <p:spPr>
              <a:xfrm>
                <a:off x="558800" y="2615363"/>
                <a:ext cx="496887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903D50D-6086-970E-90BA-44604194F795}"/>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grpSp>
        <p:nvGrpSpPr>
          <p:cNvPr id="30" name="Group 29">
            <a:extLst>
              <a:ext uri="{FF2B5EF4-FFF2-40B4-BE49-F238E27FC236}">
                <a16:creationId xmlns:a16="http://schemas.microsoft.com/office/drawing/2014/main" id="{06CD31D1-411C-A614-E662-F3ACDD97BC35}"/>
              </a:ext>
            </a:extLst>
          </p:cNvPr>
          <p:cNvGrpSpPr/>
          <p:nvPr/>
        </p:nvGrpSpPr>
        <p:grpSpPr>
          <a:xfrm>
            <a:off x="507999" y="4914305"/>
            <a:ext cx="5183297" cy="1046440"/>
            <a:chOff x="507999" y="5046131"/>
            <a:chExt cx="5183297" cy="1046440"/>
          </a:xfrm>
        </p:grpSpPr>
        <p:sp>
          <p:nvSpPr>
            <p:cNvPr id="31" name="TextBox 30">
              <a:extLst>
                <a:ext uri="{FF2B5EF4-FFF2-40B4-BE49-F238E27FC236}">
                  <a16:creationId xmlns:a16="http://schemas.microsoft.com/office/drawing/2014/main" id="{A1FE5601-FA22-79F7-E153-95E29DAD32D1}"/>
                </a:ext>
              </a:extLst>
            </p:cNvPr>
            <p:cNvSpPr txBox="1"/>
            <p:nvPr/>
          </p:nvSpPr>
          <p:spPr>
            <a:xfrm>
              <a:off x="507999" y="5046131"/>
              <a:ext cx="5183297" cy="1046440"/>
            </a:xfrm>
            <a:prstGeom prst="rect">
              <a:avLst/>
            </a:prstGeom>
            <a:noFill/>
          </p:spPr>
          <p:txBody>
            <a:bodyPr wrap="square" lIns="0" rtlCol="0">
              <a:spAutoFit/>
            </a:bodyPr>
            <a:lstStyle/>
            <a:p>
              <a:pPr>
                <a:spcAft>
                  <a:spcPts val="1200"/>
                </a:spcAft>
              </a:pPr>
              <a:r>
                <a:rPr lang="en-US" sz="1600">
                  <a:solidFill>
                    <a:schemeClr val="tx1">
                      <a:lumMod val="85000"/>
                      <a:lumOff val="15000"/>
                    </a:schemeClr>
                  </a:solidFill>
                  <a:latin typeface="Aptos Serif" panose="02020604070405020304" pitchFamily="18" charset="0"/>
                  <a:cs typeface="Aptos Serif" panose="02020604070405020304" pitchFamily="18" charset="0"/>
                </a:rPr>
                <a:t>Insert short headers</a:t>
              </a:r>
            </a:p>
            <a:p>
              <a:r>
                <a:rPr lang="en-US" sz="1200">
                  <a:solidFill>
                    <a:schemeClr val="tx1">
                      <a:lumMod val="85000"/>
                      <a:lumOff val="15000"/>
                    </a:schemeClr>
                  </a:solidFill>
                </a:rPr>
                <a:t>briefly explain the benefit or unique strength in 2–3 lines – lorem ipsum dolor sit </a:t>
              </a:r>
              <a:r>
                <a:rPr lang="en-US" sz="1200" err="1">
                  <a:solidFill>
                    <a:schemeClr val="tx1">
                      <a:lumMod val="85000"/>
                      <a:lumOff val="15000"/>
                    </a:schemeClr>
                  </a:solidFill>
                </a:rPr>
                <a:t>amet</a:t>
              </a:r>
              <a:r>
                <a:rPr lang="en-US" sz="1200">
                  <a:solidFill>
                    <a:schemeClr val="tx1">
                      <a:lumMod val="85000"/>
                      <a:lumOff val="15000"/>
                    </a:schemeClr>
                  </a:solidFill>
                </a:rPr>
                <a:t> </a:t>
              </a:r>
              <a:r>
                <a:rPr lang="en-US" sz="1200" err="1">
                  <a:solidFill>
                    <a:schemeClr val="tx1">
                      <a:lumMod val="85000"/>
                      <a:lumOff val="15000"/>
                    </a:schemeClr>
                  </a:solidFill>
                </a:rPr>
                <a:t>consectetuer</a:t>
              </a:r>
              <a:r>
                <a:rPr lang="en-US" sz="1200">
                  <a:solidFill>
                    <a:schemeClr val="tx1">
                      <a:lumMod val="85000"/>
                      <a:lumOff val="15000"/>
                    </a:schemeClr>
                  </a:solidFill>
                </a:rPr>
                <a:t> </a:t>
              </a:r>
              <a:r>
                <a:rPr lang="en-US" sz="1200" err="1">
                  <a:solidFill>
                    <a:schemeClr val="tx1">
                      <a:lumMod val="85000"/>
                      <a:lumOff val="15000"/>
                    </a:schemeClr>
                  </a:solidFill>
                </a:rPr>
                <a:t>adipiscing</a:t>
              </a:r>
              <a:r>
                <a:rPr lang="en-US" sz="1200">
                  <a:solidFill>
                    <a:schemeClr val="tx1">
                      <a:lumMod val="85000"/>
                      <a:lumOff val="15000"/>
                    </a:schemeClr>
                  </a:solidFill>
                </a:rPr>
                <a:t> </a:t>
              </a:r>
              <a:r>
                <a:rPr lang="en-US" sz="1200" err="1">
                  <a:solidFill>
                    <a:schemeClr val="tx1">
                      <a:lumMod val="85000"/>
                      <a:lumOff val="15000"/>
                    </a:schemeClr>
                  </a:solidFill>
                </a:rPr>
                <a:t>elit</a:t>
              </a:r>
              <a:r>
                <a:rPr lang="en-US" sz="1200">
                  <a:solidFill>
                    <a:schemeClr val="tx1">
                      <a:lumMod val="85000"/>
                      <a:lumOff val="15000"/>
                    </a:schemeClr>
                  </a:solidFill>
                </a:rPr>
                <a:t>. Maecenas </a:t>
              </a:r>
              <a:r>
                <a:rPr lang="en-US" sz="1200" err="1">
                  <a:solidFill>
                    <a:schemeClr val="tx1">
                      <a:lumMod val="85000"/>
                      <a:lumOff val="15000"/>
                    </a:schemeClr>
                  </a:solidFill>
                </a:rPr>
                <a:t>porttitor</a:t>
              </a:r>
              <a:r>
                <a:rPr lang="en-US" sz="1200">
                  <a:solidFill>
                    <a:schemeClr val="tx1">
                      <a:lumMod val="85000"/>
                      <a:lumOff val="15000"/>
                    </a:schemeClr>
                  </a:solidFill>
                </a:rPr>
                <a:t> </a:t>
              </a:r>
              <a:r>
                <a:rPr lang="en-US" sz="1200" err="1">
                  <a:solidFill>
                    <a:schemeClr val="tx1">
                      <a:lumMod val="85000"/>
                      <a:lumOff val="15000"/>
                    </a:schemeClr>
                  </a:solidFill>
                </a:rPr>
                <a:t>congue</a:t>
              </a:r>
              <a:r>
                <a:rPr lang="en-US" sz="1200">
                  <a:solidFill>
                    <a:schemeClr val="tx1">
                      <a:lumMod val="85000"/>
                      <a:lumOff val="15000"/>
                    </a:schemeClr>
                  </a:solidFill>
                </a:rPr>
                <a:t> </a:t>
              </a:r>
              <a:r>
                <a:rPr lang="en-US" sz="1200" err="1">
                  <a:solidFill>
                    <a:schemeClr val="tx1">
                      <a:lumMod val="85000"/>
                      <a:lumOff val="15000"/>
                    </a:schemeClr>
                  </a:solidFill>
                </a:rPr>
                <a:t>massa</a:t>
              </a:r>
              <a:r>
                <a:rPr lang="en-US" sz="1200">
                  <a:solidFill>
                    <a:schemeClr val="tx1">
                      <a:lumMod val="85000"/>
                      <a:lumOff val="15000"/>
                    </a:schemeClr>
                  </a:solidFill>
                </a:rPr>
                <a:t>.  Nunc </a:t>
              </a:r>
              <a:r>
                <a:rPr lang="en-US" sz="1200" err="1">
                  <a:solidFill>
                    <a:schemeClr val="tx1">
                      <a:lumMod val="85000"/>
                      <a:lumOff val="15000"/>
                    </a:schemeClr>
                  </a:solidFill>
                </a:rPr>
                <a:t>turpis</a:t>
              </a:r>
              <a:r>
                <a:rPr lang="en-US" sz="1200">
                  <a:solidFill>
                    <a:schemeClr val="tx1">
                      <a:lumMod val="85000"/>
                      <a:lumOff val="15000"/>
                    </a:schemeClr>
                  </a:solidFill>
                </a:rPr>
                <a:t> </a:t>
              </a:r>
              <a:r>
                <a:rPr lang="en-US" sz="1200" err="1">
                  <a:solidFill>
                    <a:schemeClr val="tx1">
                      <a:lumMod val="85000"/>
                      <a:lumOff val="15000"/>
                    </a:schemeClr>
                  </a:solidFill>
                </a:rPr>
                <a:t>lacus</a:t>
              </a:r>
              <a:r>
                <a:rPr lang="en-US" sz="1200">
                  <a:solidFill>
                    <a:schemeClr val="tx1">
                      <a:lumMod val="85000"/>
                      <a:lumOff val="15000"/>
                    </a:schemeClr>
                  </a:solidFill>
                </a:rPr>
                <a:t>, auctor </a:t>
              </a:r>
              <a:r>
                <a:rPr lang="en-US" sz="1200" err="1">
                  <a:solidFill>
                    <a:schemeClr val="tx1">
                      <a:lumMod val="85000"/>
                      <a:lumOff val="15000"/>
                    </a:schemeClr>
                  </a:solidFill>
                </a:rPr>
                <a:t>quis</a:t>
              </a:r>
              <a:r>
                <a:rPr lang="en-US" sz="1200">
                  <a:solidFill>
                    <a:schemeClr val="tx1">
                      <a:lumMod val="85000"/>
                      <a:lumOff val="15000"/>
                    </a:schemeClr>
                  </a:solidFill>
                </a:rPr>
                <a:t> </a:t>
              </a:r>
              <a:r>
                <a:rPr lang="en-US" sz="1200" err="1">
                  <a:solidFill>
                    <a:schemeClr val="tx1">
                      <a:lumMod val="85000"/>
                      <a:lumOff val="15000"/>
                    </a:schemeClr>
                  </a:solidFill>
                </a:rPr>
                <a:t>luctus</a:t>
              </a:r>
              <a:r>
                <a:rPr lang="en-US" sz="1200">
                  <a:solidFill>
                    <a:schemeClr val="tx1">
                      <a:lumMod val="85000"/>
                      <a:lumOff val="15000"/>
                    </a:schemeClr>
                  </a:solidFill>
                </a:rPr>
                <a:t> gravida, </a:t>
              </a:r>
              <a:r>
                <a:rPr lang="en-US" sz="1200" err="1">
                  <a:solidFill>
                    <a:schemeClr val="tx1">
                      <a:lumMod val="85000"/>
                      <a:lumOff val="15000"/>
                    </a:schemeClr>
                  </a:solidFill>
                </a:rPr>
                <a:t>congue</a:t>
              </a:r>
              <a:r>
                <a:rPr lang="en-US" sz="1200">
                  <a:solidFill>
                    <a:schemeClr val="tx1">
                      <a:lumMod val="85000"/>
                      <a:lumOff val="15000"/>
                    </a:schemeClr>
                  </a:solidFill>
                </a:rPr>
                <a:t> id </a:t>
              </a:r>
              <a:r>
                <a:rPr lang="en-US" sz="1200" err="1">
                  <a:solidFill>
                    <a:schemeClr val="tx1">
                      <a:lumMod val="85000"/>
                      <a:lumOff val="15000"/>
                    </a:schemeClr>
                  </a:solidFill>
                </a:rPr>
                <a:t>nulla</a:t>
              </a:r>
              <a:r>
                <a:rPr lang="en-US" sz="1200">
                  <a:solidFill>
                    <a:schemeClr val="tx1">
                      <a:lumMod val="85000"/>
                      <a:lumOff val="15000"/>
                    </a:schemeClr>
                  </a:solidFill>
                </a:rPr>
                <a:t>.</a:t>
              </a:r>
            </a:p>
          </p:txBody>
        </p:sp>
        <p:grpSp>
          <p:nvGrpSpPr>
            <p:cNvPr id="32" name="Group 31">
              <a:extLst>
                <a:ext uri="{FF2B5EF4-FFF2-40B4-BE49-F238E27FC236}">
                  <a16:creationId xmlns:a16="http://schemas.microsoft.com/office/drawing/2014/main" id="{15288DB2-E3EC-2731-BA8C-E460AEB6B09E}"/>
                </a:ext>
              </a:extLst>
            </p:cNvPr>
            <p:cNvGrpSpPr/>
            <p:nvPr/>
          </p:nvGrpSpPr>
          <p:grpSpPr>
            <a:xfrm>
              <a:off x="516633" y="5391774"/>
              <a:ext cx="4969767" cy="12700"/>
              <a:chOff x="557908" y="2615363"/>
              <a:chExt cx="4969767" cy="12700"/>
            </a:xfrm>
          </p:grpSpPr>
          <p:cxnSp>
            <p:nvCxnSpPr>
              <p:cNvPr id="33" name="Straight Connector 32">
                <a:extLst>
                  <a:ext uri="{FF2B5EF4-FFF2-40B4-BE49-F238E27FC236}">
                    <a16:creationId xmlns:a16="http://schemas.microsoft.com/office/drawing/2014/main" id="{281C07C5-218B-6C5E-F46B-4829F8C857F0}"/>
                  </a:ext>
                </a:extLst>
              </p:cNvPr>
              <p:cNvCxnSpPr>
                <a:cxnSpLocks/>
              </p:cNvCxnSpPr>
              <p:nvPr/>
            </p:nvCxnSpPr>
            <p:spPr>
              <a:xfrm>
                <a:off x="558800" y="2615363"/>
                <a:ext cx="4968875"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5D49B17-A4C5-3B20-A441-37BF428D97D4}"/>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sp>
        <p:nvSpPr>
          <p:cNvPr id="2" name="Footer Placeholder 1">
            <a:extLst>
              <a:ext uri="{FF2B5EF4-FFF2-40B4-BE49-F238E27FC236}">
                <a16:creationId xmlns:a16="http://schemas.microsoft.com/office/drawing/2014/main" id="{F4AB6933-8F80-77E9-9C98-8AC6435C5560}"/>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245750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Rectangle 250">
            <a:extLst>
              <a:ext uri="{FF2B5EF4-FFF2-40B4-BE49-F238E27FC236}">
                <a16:creationId xmlns:a16="http://schemas.microsoft.com/office/drawing/2014/main" id="{1CB7EB10-8EDB-6A19-7FD4-A7CA7071155B}"/>
              </a:ext>
            </a:extLst>
          </p:cNvPr>
          <p:cNvSpPr/>
          <p:nvPr/>
        </p:nvSpPr>
        <p:spPr>
          <a:xfrm>
            <a:off x="7766337" y="-1"/>
            <a:ext cx="4460021" cy="6857997"/>
          </a:xfrm>
          <a:prstGeom prst="rect">
            <a:avLst/>
          </a:prstGeom>
          <a:solidFill>
            <a:srgbClr val="EDF0F5"/>
          </a:solidFill>
          <a:ln w="6350">
            <a:noFill/>
          </a:ln>
        </p:spPr>
        <p:style>
          <a:lnRef idx="2">
            <a:schemeClr val="accent1"/>
          </a:lnRef>
          <a:fillRef idx="0">
            <a:schemeClr val="accent1"/>
          </a:fillRef>
          <a:effectRef idx="1">
            <a:schemeClr val="accent1"/>
          </a:effectRef>
          <a:fontRef idx="minor">
            <a:schemeClr val="tx1"/>
          </a:fontRef>
        </p:style>
        <p:txBody>
          <a:bodyPr rtlCol="0" anchor="ctr">
            <a:normAutofit/>
          </a:bodyPr>
          <a:lstStyle/>
          <a:p>
            <a:pPr algn="ctr"/>
            <a:endParaRPr lang="en-US"/>
          </a:p>
        </p:txBody>
      </p:sp>
      <p:sp>
        <p:nvSpPr>
          <p:cNvPr id="2" name="Title 1">
            <a:extLst>
              <a:ext uri="{FF2B5EF4-FFF2-40B4-BE49-F238E27FC236}">
                <a16:creationId xmlns:a16="http://schemas.microsoft.com/office/drawing/2014/main" id="{294E072F-9C0E-813D-1AB6-208AAFE8F517}"/>
              </a:ext>
            </a:extLst>
          </p:cNvPr>
          <p:cNvSpPr>
            <a:spLocks noGrp="1"/>
          </p:cNvSpPr>
          <p:nvPr>
            <p:ph type="ctrTitle"/>
          </p:nvPr>
        </p:nvSpPr>
        <p:spPr/>
        <p:txBody>
          <a:bodyPr/>
          <a:lstStyle/>
          <a:p>
            <a:r>
              <a:rPr lang="en-US" dirty="0"/>
              <a:t>Commitment to ESG/Inclusion</a:t>
            </a:r>
          </a:p>
        </p:txBody>
      </p:sp>
      <p:sp>
        <p:nvSpPr>
          <p:cNvPr id="4" name="TextBox 3">
            <a:extLst>
              <a:ext uri="{FF2B5EF4-FFF2-40B4-BE49-F238E27FC236}">
                <a16:creationId xmlns:a16="http://schemas.microsoft.com/office/drawing/2014/main" id="{A9F9D63B-B102-64C9-2507-197E440B87D9}"/>
              </a:ext>
            </a:extLst>
          </p:cNvPr>
          <p:cNvSpPr txBox="1"/>
          <p:nvPr/>
        </p:nvSpPr>
        <p:spPr>
          <a:xfrm>
            <a:off x="803307" y="1043277"/>
            <a:ext cx="189132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Environmental</a:t>
            </a:r>
          </a:p>
        </p:txBody>
      </p:sp>
      <p:sp>
        <p:nvSpPr>
          <p:cNvPr id="5" name="TextBox 4">
            <a:extLst>
              <a:ext uri="{FF2B5EF4-FFF2-40B4-BE49-F238E27FC236}">
                <a16:creationId xmlns:a16="http://schemas.microsoft.com/office/drawing/2014/main" id="{4039A088-79CB-C9E0-0737-3FEAD1F04BC3}"/>
              </a:ext>
            </a:extLst>
          </p:cNvPr>
          <p:cNvSpPr txBox="1"/>
          <p:nvPr/>
        </p:nvSpPr>
        <p:spPr>
          <a:xfrm>
            <a:off x="407469" y="1535685"/>
            <a:ext cx="475181" cy="276999"/>
          </a:xfrm>
          <a:prstGeom prst="rect">
            <a:avLst/>
          </a:prstGeom>
          <a:noFill/>
        </p:spPr>
        <p:txBody>
          <a:bodyPr wrap="square" r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20" normalizeH="0" baseline="0" noProof="0">
                <a:ln>
                  <a:noFill/>
                </a:ln>
                <a:solidFill>
                  <a:prstClr val="black"/>
                </a:solidFill>
                <a:effectLst/>
                <a:uLnTx/>
                <a:uFillTx/>
                <a:ea typeface="+mn-ea"/>
                <a:cs typeface="Aptos" panose="020B0004020202020204" pitchFamily="34" charset="0"/>
              </a:rPr>
              <a:t>2024</a:t>
            </a:r>
          </a:p>
        </p:txBody>
      </p:sp>
      <p:sp>
        <p:nvSpPr>
          <p:cNvPr id="6" name="TextBox 5">
            <a:extLst>
              <a:ext uri="{FF2B5EF4-FFF2-40B4-BE49-F238E27FC236}">
                <a16:creationId xmlns:a16="http://schemas.microsoft.com/office/drawing/2014/main" id="{45BDED09-B855-DB3F-0207-6030AEABD9E7}"/>
              </a:ext>
            </a:extLst>
          </p:cNvPr>
          <p:cNvSpPr txBox="1"/>
          <p:nvPr/>
        </p:nvSpPr>
        <p:spPr>
          <a:xfrm>
            <a:off x="407469" y="1917544"/>
            <a:ext cx="475181" cy="276999"/>
          </a:xfrm>
          <a:prstGeom prst="rect">
            <a:avLst/>
          </a:prstGeom>
          <a:noFill/>
        </p:spPr>
        <p:txBody>
          <a:bodyPr wrap="square" r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20" normalizeH="0" baseline="0" noProof="0">
                <a:ln>
                  <a:noFill/>
                </a:ln>
                <a:solidFill>
                  <a:prstClr val="black"/>
                </a:solidFill>
                <a:effectLst/>
                <a:uLnTx/>
                <a:uFillTx/>
                <a:ea typeface="+mn-ea"/>
                <a:cs typeface="Aptos" panose="020B0004020202020204" pitchFamily="34" charset="0"/>
              </a:rPr>
              <a:t>2023</a:t>
            </a:r>
          </a:p>
        </p:txBody>
      </p:sp>
      <p:sp>
        <p:nvSpPr>
          <p:cNvPr id="7" name="TextBox 6">
            <a:extLst>
              <a:ext uri="{FF2B5EF4-FFF2-40B4-BE49-F238E27FC236}">
                <a16:creationId xmlns:a16="http://schemas.microsoft.com/office/drawing/2014/main" id="{3B2B414A-D108-A7BA-097E-D02E45D31B28}"/>
              </a:ext>
            </a:extLst>
          </p:cNvPr>
          <p:cNvSpPr txBox="1"/>
          <p:nvPr/>
        </p:nvSpPr>
        <p:spPr>
          <a:xfrm>
            <a:off x="8282324" y="1063373"/>
            <a:ext cx="165434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2024</a:t>
            </a:r>
          </a:p>
        </p:txBody>
      </p:sp>
      <p:sp>
        <p:nvSpPr>
          <p:cNvPr id="8" name="TextBox 7">
            <a:extLst>
              <a:ext uri="{FF2B5EF4-FFF2-40B4-BE49-F238E27FC236}">
                <a16:creationId xmlns:a16="http://schemas.microsoft.com/office/drawing/2014/main" id="{FA235BC9-45FA-ECDE-E6D9-5E8C4D7BCC62}"/>
              </a:ext>
            </a:extLst>
          </p:cNvPr>
          <p:cNvSpPr txBox="1"/>
          <p:nvPr/>
        </p:nvSpPr>
        <p:spPr>
          <a:xfrm>
            <a:off x="820282" y="2174509"/>
            <a:ext cx="1642657" cy="400110"/>
          </a:xfrm>
          <a:prstGeom prst="rect">
            <a:avLst/>
          </a:prstGeom>
          <a:noFill/>
        </p:spPr>
        <p:txBody>
          <a:bodyPr wrap="square" lIns="10800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000" b="0" i="0" u="none" strike="noStrike" kern="1200" cap="none" spc="20" normalizeH="0" baseline="0" noProof="0">
                <a:ln>
                  <a:noFill/>
                </a:ln>
                <a:solidFill>
                  <a:prstClr val="black"/>
                </a:solidFill>
                <a:effectLst/>
                <a:uLnTx/>
                <a:uFillTx/>
                <a:ea typeface="+mn-ea"/>
                <a:cs typeface="Aptos" panose="020B0004020202020204" pitchFamily="34" charset="0"/>
              </a:rPr>
              <a:t>Use short metric descriptions</a:t>
            </a:r>
          </a:p>
        </p:txBody>
      </p:sp>
      <p:sp>
        <p:nvSpPr>
          <p:cNvPr id="9" name="TextBox 8">
            <a:extLst>
              <a:ext uri="{FF2B5EF4-FFF2-40B4-BE49-F238E27FC236}">
                <a16:creationId xmlns:a16="http://schemas.microsoft.com/office/drawing/2014/main" id="{E969CF9D-EA62-0982-3EC5-C98DCD48977A}"/>
              </a:ext>
            </a:extLst>
          </p:cNvPr>
          <p:cNvSpPr txBox="1"/>
          <p:nvPr/>
        </p:nvSpPr>
        <p:spPr>
          <a:xfrm>
            <a:off x="3006127" y="2174509"/>
            <a:ext cx="1301496"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10" name="TextBox 9">
            <a:extLst>
              <a:ext uri="{FF2B5EF4-FFF2-40B4-BE49-F238E27FC236}">
                <a16:creationId xmlns:a16="http://schemas.microsoft.com/office/drawing/2014/main" id="{2920252E-4089-D31A-D4E5-BDC6B8A67BB4}"/>
              </a:ext>
            </a:extLst>
          </p:cNvPr>
          <p:cNvSpPr txBox="1"/>
          <p:nvPr/>
        </p:nvSpPr>
        <p:spPr>
          <a:xfrm>
            <a:off x="8270749" y="1503920"/>
            <a:ext cx="1473290" cy="1046440"/>
          </a:xfrm>
          <a:prstGeom prst="rect">
            <a:avLst/>
          </a:prstGeom>
          <a:noFill/>
        </p:spPr>
        <p:txBody>
          <a:bodyPr wrap="square">
            <a:spAutoFit/>
          </a:bodyPr>
          <a:lstStyle/>
          <a:p>
            <a:pPr marL="0" marR="0" lvl="0" indent="0" algn="l" defTabSz="914400" rtl="0" eaLnBrk="1" fontAlgn="auto" latinLnBrk="0" hangingPunct="1">
              <a:lnSpc>
                <a:spcPct val="100000"/>
              </a:lnSpc>
              <a:buClrTx/>
              <a:buSzTx/>
              <a:buFontTx/>
              <a:buNone/>
              <a:tabLst/>
              <a:defRPr/>
            </a:pPr>
            <a:r>
              <a:rPr kumimoji="0" lang="en-US" sz="3200" b="1" i="0" u="none" strike="noStrike" kern="1200" cap="none" spc="20" normalizeH="0" baseline="0" noProof="0">
                <a:ln>
                  <a:noFill/>
                </a:ln>
                <a:solidFill>
                  <a:schemeClr val="accent2"/>
                </a:solidFill>
                <a:effectLst/>
                <a:uLnTx/>
                <a:uFillTx/>
                <a:latin typeface="+mj-lt"/>
                <a:ea typeface="+mn-ea"/>
                <a:cs typeface="Aptos" panose="020B0004020202020204" pitchFamily="34" charset="0"/>
              </a:rPr>
              <a:t>82</a:t>
            </a:r>
            <a:r>
              <a:rPr kumimoji="0" lang="en-US" sz="3200" b="1" i="0" u="none" strike="noStrike" kern="1200" cap="none" spc="20" normalizeH="0" baseline="30000" noProof="0">
                <a:ln>
                  <a:noFill/>
                </a:ln>
                <a:solidFill>
                  <a:schemeClr val="accent2"/>
                </a:solidFill>
                <a:effectLst/>
                <a:uLnTx/>
                <a:uFillTx/>
                <a:latin typeface="+mj-lt"/>
                <a:ea typeface="+mn-ea"/>
                <a:cs typeface="Aptos" panose="020B0004020202020204" pitchFamily="34" charset="0"/>
              </a:rPr>
              <a:t>%</a:t>
            </a:r>
          </a:p>
          <a:p>
            <a:pPr marL="0" marR="0" lvl="0" indent="0" algn="l" defTabSz="914400" rtl="0" eaLnBrk="1" fontAlgn="auto" latinLnBrk="0" hangingPunct="1">
              <a:lnSpc>
                <a:spcPct val="100000"/>
              </a:lnSpc>
              <a:buClrTx/>
              <a:buSzTx/>
              <a:buFontTx/>
              <a:buNone/>
              <a:tabLst/>
              <a:defRPr/>
            </a:pPr>
            <a:r>
              <a:rPr kumimoji="0" lang="en-US" sz="1000" b="0" i="0" u="none" strike="noStrike" kern="1200" cap="none" spc="20" normalizeH="0" baseline="0" noProof="0">
                <a:ln>
                  <a:noFill/>
                </a:ln>
                <a:solidFill>
                  <a:prstClr val="black"/>
                </a:solidFill>
                <a:effectLst/>
                <a:uLnTx/>
                <a:uFillTx/>
                <a:ea typeface="+mn-ea"/>
                <a:cs typeface="Aptos" panose="020B0004020202020204" pitchFamily="34" charset="0"/>
              </a:rPr>
              <a:t>Focus on the most impactful ESG/DEI numbers.</a:t>
            </a:r>
          </a:p>
        </p:txBody>
      </p:sp>
      <p:sp>
        <p:nvSpPr>
          <p:cNvPr id="11" name="TextBox 10">
            <a:extLst>
              <a:ext uri="{FF2B5EF4-FFF2-40B4-BE49-F238E27FC236}">
                <a16:creationId xmlns:a16="http://schemas.microsoft.com/office/drawing/2014/main" id="{74C67258-A1C8-7DBA-D0CB-0B94DD630E3C}"/>
              </a:ext>
            </a:extLst>
          </p:cNvPr>
          <p:cNvSpPr txBox="1"/>
          <p:nvPr/>
        </p:nvSpPr>
        <p:spPr>
          <a:xfrm>
            <a:off x="803307" y="2822872"/>
            <a:ext cx="189132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Social</a:t>
            </a:r>
          </a:p>
        </p:txBody>
      </p:sp>
      <p:sp>
        <p:nvSpPr>
          <p:cNvPr id="12" name="TextBox 11">
            <a:extLst>
              <a:ext uri="{FF2B5EF4-FFF2-40B4-BE49-F238E27FC236}">
                <a16:creationId xmlns:a16="http://schemas.microsoft.com/office/drawing/2014/main" id="{4D5E8CAE-82D7-5A1A-D6ED-C94E2C959032}"/>
              </a:ext>
            </a:extLst>
          </p:cNvPr>
          <p:cNvSpPr txBox="1"/>
          <p:nvPr/>
        </p:nvSpPr>
        <p:spPr>
          <a:xfrm>
            <a:off x="407469" y="3311077"/>
            <a:ext cx="475181" cy="276999"/>
          </a:xfrm>
          <a:prstGeom prst="rect">
            <a:avLst/>
          </a:prstGeom>
          <a:noFill/>
        </p:spPr>
        <p:txBody>
          <a:bodyPr wrap="square" rIns="0">
            <a:normAutofit/>
          </a:bodyPr>
          <a:lstStyle>
            <a:defPPr>
              <a:defRPr lang="en-US"/>
            </a:defPPr>
            <a:lvl1pPr marR="0" lvl="0" indent="0" defTabSz="914400" fontAlgn="auto">
              <a:lnSpc>
                <a:spcPct val="100000"/>
              </a:lnSpc>
              <a:spcBef>
                <a:spcPts val="0"/>
              </a:spcBef>
              <a:spcAft>
                <a:spcPts val="1200"/>
              </a:spcAft>
              <a:buClrTx/>
              <a:buSzTx/>
              <a:buFontTx/>
              <a:buNone/>
              <a:tabLst/>
              <a:defRPr kumimoji="0" sz="1200" b="1" i="0" u="none" strike="noStrike" cap="none" spc="20" normalizeH="0" baseline="0">
                <a:ln>
                  <a:noFill/>
                </a:ln>
                <a:solidFill>
                  <a:prstClr val="black"/>
                </a:solidFill>
                <a:effectLst/>
                <a:uLnTx/>
                <a:uFillTx/>
                <a:latin typeface="Aptos" panose="020B0004020202020204" pitchFamily="34" charset="0"/>
                <a:cs typeface="Aptos" panose="020B0004020202020204" pitchFamily="34" charset="0"/>
              </a:defRPr>
            </a:lvl1pPr>
          </a:lstStyle>
          <a:p>
            <a:r>
              <a:rPr lang="en-US">
                <a:latin typeface="+mn-lt"/>
              </a:rPr>
              <a:t>2024</a:t>
            </a:r>
          </a:p>
        </p:txBody>
      </p:sp>
      <p:sp>
        <p:nvSpPr>
          <p:cNvPr id="13" name="TextBox 12">
            <a:extLst>
              <a:ext uri="{FF2B5EF4-FFF2-40B4-BE49-F238E27FC236}">
                <a16:creationId xmlns:a16="http://schemas.microsoft.com/office/drawing/2014/main" id="{EEA72969-8F55-0DB0-46C7-CDF5F5A9574B}"/>
              </a:ext>
            </a:extLst>
          </p:cNvPr>
          <p:cNvSpPr txBox="1"/>
          <p:nvPr/>
        </p:nvSpPr>
        <p:spPr>
          <a:xfrm>
            <a:off x="407469" y="3692936"/>
            <a:ext cx="475181" cy="276999"/>
          </a:xfrm>
          <a:prstGeom prst="rect">
            <a:avLst/>
          </a:prstGeom>
          <a:noFill/>
        </p:spPr>
        <p:txBody>
          <a:bodyPr wrap="square" rIns="0">
            <a:normAutofit/>
          </a:bodyPr>
          <a:lstStyle>
            <a:defPPr>
              <a:defRPr lang="en-US"/>
            </a:defPPr>
            <a:lvl1pPr marR="0" lvl="0" indent="0" defTabSz="914400" fontAlgn="auto">
              <a:lnSpc>
                <a:spcPct val="100000"/>
              </a:lnSpc>
              <a:spcBef>
                <a:spcPts val="0"/>
              </a:spcBef>
              <a:spcAft>
                <a:spcPts val="1200"/>
              </a:spcAft>
              <a:buClrTx/>
              <a:buSzTx/>
              <a:buFontTx/>
              <a:buNone/>
              <a:tabLst/>
              <a:defRPr kumimoji="0" sz="1200" b="1" i="0" u="none" strike="noStrike" cap="none" spc="20" normalizeH="0" baseline="0">
                <a:ln>
                  <a:noFill/>
                </a:ln>
                <a:solidFill>
                  <a:prstClr val="black"/>
                </a:solidFill>
                <a:effectLst/>
                <a:uLnTx/>
                <a:uFillTx/>
                <a:latin typeface="Aptos" panose="020B0004020202020204" pitchFamily="34" charset="0"/>
                <a:cs typeface="Aptos" panose="020B0004020202020204" pitchFamily="34" charset="0"/>
              </a:defRPr>
            </a:lvl1pPr>
          </a:lstStyle>
          <a:p>
            <a:r>
              <a:rPr lang="en-US">
                <a:latin typeface="+mn-lt"/>
              </a:rPr>
              <a:t>2023</a:t>
            </a:r>
          </a:p>
        </p:txBody>
      </p:sp>
      <p:sp>
        <p:nvSpPr>
          <p:cNvPr id="14" name="TextBox 13">
            <a:extLst>
              <a:ext uri="{FF2B5EF4-FFF2-40B4-BE49-F238E27FC236}">
                <a16:creationId xmlns:a16="http://schemas.microsoft.com/office/drawing/2014/main" id="{A33B5508-F7ED-8514-5D6A-B4F8E2A565D3}"/>
              </a:ext>
            </a:extLst>
          </p:cNvPr>
          <p:cNvSpPr txBox="1"/>
          <p:nvPr/>
        </p:nvSpPr>
        <p:spPr>
          <a:xfrm>
            <a:off x="8282324" y="2842968"/>
            <a:ext cx="165434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2024</a:t>
            </a:r>
          </a:p>
        </p:txBody>
      </p:sp>
      <p:sp>
        <p:nvSpPr>
          <p:cNvPr id="15" name="TextBox 14">
            <a:extLst>
              <a:ext uri="{FF2B5EF4-FFF2-40B4-BE49-F238E27FC236}">
                <a16:creationId xmlns:a16="http://schemas.microsoft.com/office/drawing/2014/main" id="{71E880C4-1298-C6D4-9495-15166DB0CD6C}"/>
              </a:ext>
            </a:extLst>
          </p:cNvPr>
          <p:cNvSpPr txBox="1"/>
          <p:nvPr/>
        </p:nvSpPr>
        <p:spPr>
          <a:xfrm>
            <a:off x="820282" y="3945659"/>
            <a:ext cx="1553559"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16" name="TextBox 15">
            <a:extLst>
              <a:ext uri="{FF2B5EF4-FFF2-40B4-BE49-F238E27FC236}">
                <a16:creationId xmlns:a16="http://schemas.microsoft.com/office/drawing/2014/main" id="{53583602-C216-52BD-FC53-4F041098B2FE}"/>
              </a:ext>
            </a:extLst>
          </p:cNvPr>
          <p:cNvSpPr txBox="1"/>
          <p:nvPr/>
        </p:nvSpPr>
        <p:spPr>
          <a:xfrm>
            <a:off x="3006127" y="3945659"/>
            <a:ext cx="1301496"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17" name="TextBox 16">
            <a:extLst>
              <a:ext uri="{FF2B5EF4-FFF2-40B4-BE49-F238E27FC236}">
                <a16:creationId xmlns:a16="http://schemas.microsoft.com/office/drawing/2014/main" id="{3957AF21-D227-4ADF-7B4E-DE12078F990D}"/>
              </a:ext>
            </a:extLst>
          </p:cNvPr>
          <p:cNvSpPr txBox="1"/>
          <p:nvPr/>
        </p:nvSpPr>
        <p:spPr>
          <a:xfrm>
            <a:off x="8270749" y="3283515"/>
            <a:ext cx="1263169" cy="1046440"/>
          </a:xfrm>
          <a:prstGeom prst="rect">
            <a:avLst/>
          </a:prstGeom>
          <a:noFill/>
        </p:spPr>
        <p:txBody>
          <a:bodyPr wrap="square">
            <a:spAutoFit/>
          </a:bodyPr>
          <a:lstStyle/>
          <a:p>
            <a:pPr marL="0" marR="0" lvl="0" indent="0" algn="l" defTabSz="914400" rtl="0" eaLnBrk="1" fontAlgn="auto" latinLnBrk="0" hangingPunct="1">
              <a:lnSpc>
                <a:spcPct val="100000"/>
              </a:lnSpc>
              <a:buClrTx/>
              <a:buSzTx/>
              <a:buFontTx/>
              <a:buNone/>
              <a:tabLst/>
              <a:defRPr/>
            </a:pPr>
            <a:r>
              <a:rPr kumimoji="0" lang="en-US" sz="3200" b="1" i="0" u="none" strike="noStrike" kern="1200" cap="none" spc="20" normalizeH="0" baseline="0" noProof="0">
                <a:ln>
                  <a:noFill/>
                </a:ln>
                <a:solidFill>
                  <a:schemeClr val="accent2"/>
                </a:solidFill>
                <a:effectLst/>
                <a:uLnTx/>
                <a:uFillTx/>
                <a:latin typeface="+mj-lt"/>
                <a:ea typeface="+mn-ea"/>
                <a:cs typeface="Aptos" panose="020B0004020202020204" pitchFamily="34" charset="0"/>
              </a:rPr>
              <a:t>80</a:t>
            </a:r>
            <a:r>
              <a:rPr kumimoji="0" lang="en-US" sz="3200" b="1" i="0" u="none" strike="noStrike" kern="1200" cap="none" spc="20" normalizeH="0" baseline="30000" noProof="0">
                <a:ln>
                  <a:noFill/>
                </a:ln>
                <a:solidFill>
                  <a:schemeClr val="accent2"/>
                </a:solidFill>
                <a:effectLst/>
                <a:uLnTx/>
                <a:uFillTx/>
                <a:latin typeface="+mj-lt"/>
                <a:ea typeface="+mn-ea"/>
                <a:cs typeface="Aptos" panose="020B0004020202020204" pitchFamily="34" charset="0"/>
              </a:rPr>
              <a:t>%</a:t>
            </a:r>
          </a:p>
          <a:p>
            <a:pPr lvl="0">
              <a:defRPr/>
            </a:pPr>
            <a:r>
              <a:rPr lang="en-US" sz="1000" spc="20">
                <a:solidFill>
                  <a:prstClr val="black"/>
                </a:solidFill>
                <a:cs typeface="Aptos" panose="020B0004020202020204" pitchFamily="34" charset="0"/>
              </a:rPr>
              <a:t>Focus on the most impactful ESG/DEI numbers.</a:t>
            </a:r>
          </a:p>
        </p:txBody>
      </p:sp>
      <p:sp>
        <p:nvSpPr>
          <p:cNvPr id="18" name="TextBox 17">
            <a:extLst>
              <a:ext uri="{FF2B5EF4-FFF2-40B4-BE49-F238E27FC236}">
                <a16:creationId xmlns:a16="http://schemas.microsoft.com/office/drawing/2014/main" id="{8BB148DB-9A8B-0E25-7234-A331F027D02A}"/>
              </a:ext>
            </a:extLst>
          </p:cNvPr>
          <p:cNvSpPr txBox="1"/>
          <p:nvPr/>
        </p:nvSpPr>
        <p:spPr>
          <a:xfrm>
            <a:off x="10121315" y="3283515"/>
            <a:ext cx="1478789" cy="1046440"/>
          </a:xfrm>
          <a:prstGeom prst="rect">
            <a:avLst/>
          </a:prstGeom>
          <a:noFill/>
        </p:spPr>
        <p:txBody>
          <a:bodyPr wrap="square">
            <a:spAutoFit/>
          </a:bodyPr>
          <a:lstStyle/>
          <a:p>
            <a:pPr>
              <a:defRPr/>
            </a:pPr>
            <a:r>
              <a:rPr lang="en-US" sz="3200" b="1" spc="20">
                <a:solidFill>
                  <a:schemeClr val="accent2"/>
                </a:solidFill>
                <a:latin typeface="+mj-lt"/>
                <a:cs typeface="Aptos" panose="020B0004020202020204" pitchFamily="34" charset="0"/>
              </a:rPr>
              <a:t>64</a:t>
            </a:r>
            <a:r>
              <a:rPr lang="en-US" sz="3200" b="1" spc="20" baseline="30000">
                <a:solidFill>
                  <a:schemeClr val="accent2"/>
                </a:solidFill>
                <a:latin typeface="+mj-lt"/>
                <a:cs typeface="Aptos" panose="020B0004020202020204" pitchFamily="34" charset="0"/>
              </a:rPr>
              <a:t>%</a:t>
            </a:r>
          </a:p>
          <a:p>
            <a:pPr lvl="0">
              <a:defRPr/>
            </a:pPr>
            <a:r>
              <a:rPr lang="en-US" sz="1000" spc="20">
                <a:solidFill>
                  <a:prstClr val="black"/>
                </a:solidFill>
                <a:cs typeface="Aptos" panose="020B0004020202020204" pitchFamily="34" charset="0"/>
              </a:rPr>
              <a:t>Focus on the most impactful ESG/DEI numbers.</a:t>
            </a:r>
          </a:p>
        </p:txBody>
      </p:sp>
      <p:sp>
        <p:nvSpPr>
          <p:cNvPr id="19" name="TextBox 18">
            <a:extLst>
              <a:ext uri="{FF2B5EF4-FFF2-40B4-BE49-F238E27FC236}">
                <a16:creationId xmlns:a16="http://schemas.microsoft.com/office/drawing/2014/main" id="{2B7CFEF7-8BB6-EE6D-89AC-18AE36AD9EB3}"/>
              </a:ext>
            </a:extLst>
          </p:cNvPr>
          <p:cNvSpPr txBox="1"/>
          <p:nvPr/>
        </p:nvSpPr>
        <p:spPr>
          <a:xfrm>
            <a:off x="5454422" y="3945659"/>
            <a:ext cx="1301496"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20" name="TextBox 19">
            <a:extLst>
              <a:ext uri="{FF2B5EF4-FFF2-40B4-BE49-F238E27FC236}">
                <a16:creationId xmlns:a16="http://schemas.microsoft.com/office/drawing/2014/main" id="{F303C6B6-345A-25C3-0C6C-72AF020D628B}"/>
              </a:ext>
            </a:extLst>
          </p:cNvPr>
          <p:cNvSpPr txBox="1"/>
          <p:nvPr/>
        </p:nvSpPr>
        <p:spPr>
          <a:xfrm>
            <a:off x="803307" y="4594023"/>
            <a:ext cx="189132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Governance</a:t>
            </a:r>
          </a:p>
        </p:txBody>
      </p:sp>
      <p:sp>
        <p:nvSpPr>
          <p:cNvPr id="21" name="TextBox 20">
            <a:extLst>
              <a:ext uri="{FF2B5EF4-FFF2-40B4-BE49-F238E27FC236}">
                <a16:creationId xmlns:a16="http://schemas.microsoft.com/office/drawing/2014/main" id="{5E4BD985-AF18-BB8E-9C3B-C1941D0818B3}"/>
              </a:ext>
            </a:extLst>
          </p:cNvPr>
          <p:cNvSpPr txBox="1"/>
          <p:nvPr/>
        </p:nvSpPr>
        <p:spPr>
          <a:xfrm>
            <a:off x="407469" y="5078014"/>
            <a:ext cx="475181" cy="276999"/>
          </a:xfrm>
          <a:prstGeom prst="rect">
            <a:avLst/>
          </a:prstGeom>
          <a:noFill/>
        </p:spPr>
        <p:txBody>
          <a:bodyPr wrap="square" rIns="0">
            <a:normAutofit/>
          </a:bodyPr>
          <a:lstStyle>
            <a:defPPr>
              <a:defRPr lang="en-US"/>
            </a:defPPr>
            <a:lvl1pPr marR="0" lvl="0" indent="0" defTabSz="914400" fontAlgn="auto">
              <a:lnSpc>
                <a:spcPct val="100000"/>
              </a:lnSpc>
              <a:spcBef>
                <a:spcPts val="0"/>
              </a:spcBef>
              <a:spcAft>
                <a:spcPts val="1200"/>
              </a:spcAft>
              <a:buClrTx/>
              <a:buSzTx/>
              <a:buFontTx/>
              <a:buNone/>
              <a:tabLst/>
              <a:defRPr kumimoji="0" sz="1200" b="1" i="0" u="none" strike="noStrike" cap="none" spc="20" normalizeH="0" baseline="0">
                <a:ln>
                  <a:noFill/>
                </a:ln>
                <a:solidFill>
                  <a:prstClr val="black"/>
                </a:solidFill>
                <a:effectLst/>
                <a:uLnTx/>
                <a:uFillTx/>
                <a:latin typeface="Aptos" panose="020B0004020202020204" pitchFamily="34" charset="0"/>
                <a:cs typeface="Aptos" panose="020B0004020202020204" pitchFamily="34" charset="0"/>
              </a:defRPr>
            </a:lvl1pPr>
          </a:lstStyle>
          <a:p>
            <a:r>
              <a:rPr lang="en-US">
                <a:latin typeface="+mn-lt"/>
              </a:rPr>
              <a:t>2024</a:t>
            </a:r>
          </a:p>
        </p:txBody>
      </p:sp>
      <p:sp>
        <p:nvSpPr>
          <p:cNvPr id="22" name="TextBox 21">
            <a:extLst>
              <a:ext uri="{FF2B5EF4-FFF2-40B4-BE49-F238E27FC236}">
                <a16:creationId xmlns:a16="http://schemas.microsoft.com/office/drawing/2014/main" id="{A160BE8B-D6E2-8D04-B70F-B6ED16011318}"/>
              </a:ext>
            </a:extLst>
          </p:cNvPr>
          <p:cNvSpPr txBox="1"/>
          <p:nvPr/>
        </p:nvSpPr>
        <p:spPr>
          <a:xfrm>
            <a:off x="407469" y="5459873"/>
            <a:ext cx="475181" cy="276999"/>
          </a:xfrm>
          <a:prstGeom prst="rect">
            <a:avLst/>
          </a:prstGeom>
          <a:noFill/>
        </p:spPr>
        <p:txBody>
          <a:bodyPr wrap="square" rIns="0">
            <a:normAutofit/>
          </a:bodyPr>
          <a:lstStyle>
            <a:defPPr>
              <a:defRPr lang="en-US"/>
            </a:defPPr>
            <a:lvl1pPr marR="0" lvl="0" indent="0" defTabSz="914400" fontAlgn="auto">
              <a:lnSpc>
                <a:spcPct val="100000"/>
              </a:lnSpc>
              <a:spcBef>
                <a:spcPts val="0"/>
              </a:spcBef>
              <a:spcAft>
                <a:spcPts val="1200"/>
              </a:spcAft>
              <a:buClrTx/>
              <a:buSzTx/>
              <a:buFontTx/>
              <a:buNone/>
              <a:tabLst/>
              <a:defRPr kumimoji="0" sz="1200" b="1" i="0" u="none" strike="noStrike" cap="none" spc="20" normalizeH="0" baseline="0">
                <a:ln>
                  <a:noFill/>
                </a:ln>
                <a:solidFill>
                  <a:prstClr val="black"/>
                </a:solidFill>
                <a:effectLst/>
                <a:uLnTx/>
                <a:uFillTx/>
                <a:latin typeface="Aptos" panose="020B0004020202020204" pitchFamily="34" charset="0"/>
                <a:cs typeface="Aptos" panose="020B0004020202020204" pitchFamily="34" charset="0"/>
              </a:defRPr>
            </a:lvl1pPr>
          </a:lstStyle>
          <a:p>
            <a:r>
              <a:rPr lang="en-US">
                <a:latin typeface="+mn-lt"/>
              </a:rPr>
              <a:t>2023</a:t>
            </a:r>
          </a:p>
        </p:txBody>
      </p:sp>
      <p:sp>
        <p:nvSpPr>
          <p:cNvPr id="23" name="TextBox 22">
            <a:extLst>
              <a:ext uri="{FF2B5EF4-FFF2-40B4-BE49-F238E27FC236}">
                <a16:creationId xmlns:a16="http://schemas.microsoft.com/office/drawing/2014/main" id="{BCAB0C99-1884-6C79-399B-35B19B87E992}"/>
              </a:ext>
            </a:extLst>
          </p:cNvPr>
          <p:cNvSpPr txBox="1"/>
          <p:nvPr/>
        </p:nvSpPr>
        <p:spPr>
          <a:xfrm>
            <a:off x="8282324" y="4614119"/>
            <a:ext cx="165434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i="0" u="none" strike="noStrike" kern="1200" cap="none" spc="20" normalizeH="0" baseline="0" noProof="0">
                <a:ln>
                  <a:noFill/>
                </a:ln>
                <a:effectLst/>
                <a:uLnTx/>
                <a:uFillTx/>
                <a:latin typeface="+mj-lt"/>
                <a:ea typeface="+mn-ea"/>
                <a:cs typeface="Aptos" panose="020B0004020202020204" pitchFamily="34" charset="0"/>
              </a:rPr>
              <a:t>2024</a:t>
            </a:r>
          </a:p>
        </p:txBody>
      </p:sp>
      <p:sp>
        <p:nvSpPr>
          <p:cNvPr id="24" name="TextBox 23">
            <a:extLst>
              <a:ext uri="{FF2B5EF4-FFF2-40B4-BE49-F238E27FC236}">
                <a16:creationId xmlns:a16="http://schemas.microsoft.com/office/drawing/2014/main" id="{4DA16F6E-03EB-4764-2B58-0A200357A994}"/>
              </a:ext>
            </a:extLst>
          </p:cNvPr>
          <p:cNvSpPr txBox="1"/>
          <p:nvPr/>
        </p:nvSpPr>
        <p:spPr>
          <a:xfrm>
            <a:off x="820282" y="5711335"/>
            <a:ext cx="1377388"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25" name="TextBox 24">
            <a:extLst>
              <a:ext uri="{FF2B5EF4-FFF2-40B4-BE49-F238E27FC236}">
                <a16:creationId xmlns:a16="http://schemas.microsoft.com/office/drawing/2014/main" id="{75BD0E49-100E-7544-68D2-7D285001C885}"/>
              </a:ext>
            </a:extLst>
          </p:cNvPr>
          <p:cNvSpPr txBox="1"/>
          <p:nvPr/>
        </p:nvSpPr>
        <p:spPr>
          <a:xfrm>
            <a:off x="3006127" y="5711335"/>
            <a:ext cx="1454575"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26" name="TextBox 25">
            <a:extLst>
              <a:ext uri="{FF2B5EF4-FFF2-40B4-BE49-F238E27FC236}">
                <a16:creationId xmlns:a16="http://schemas.microsoft.com/office/drawing/2014/main" id="{B4123F10-4EA2-D50B-303A-6A1B01544A8D}"/>
              </a:ext>
            </a:extLst>
          </p:cNvPr>
          <p:cNvSpPr txBox="1"/>
          <p:nvPr/>
        </p:nvSpPr>
        <p:spPr>
          <a:xfrm>
            <a:off x="8270749" y="5054658"/>
            <a:ext cx="1339269" cy="1046440"/>
          </a:xfrm>
          <a:prstGeom prst="rect">
            <a:avLst/>
          </a:prstGeom>
          <a:noFill/>
        </p:spPr>
        <p:txBody>
          <a:bodyPr wrap="square">
            <a:spAutoFit/>
          </a:bodyPr>
          <a:lstStyle/>
          <a:p>
            <a:pPr>
              <a:defRPr/>
            </a:pPr>
            <a:r>
              <a:rPr lang="en-US" sz="3200" b="1" spc="20">
                <a:solidFill>
                  <a:schemeClr val="accent2"/>
                </a:solidFill>
                <a:latin typeface="+mj-lt"/>
                <a:cs typeface="Aptos" panose="020B0004020202020204" pitchFamily="34" charset="0"/>
              </a:rPr>
              <a:t>98</a:t>
            </a:r>
            <a:r>
              <a:rPr lang="en-US" sz="3200" b="1" spc="20" baseline="30000">
                <a:solidFill>
                  <a:schemeClr val="accent2"/>
                </a:solidFill>
                <a:latin typeface="+mj-lt"/>
                <a:cs typeface="Aptos" panose="020B0004020202020204" pitchFamily="34" charset="0"/>
              </a:rPr>
              <a:t>%</a:t>
            </a:r>
          </a:p>
          <a:p>
            <a:pPr lvl="0">
              <a:defRPr/>
            </a:pPr>
            <a:r>
              <a:rPr lang="en-US" sz="1000" spc="20">
                <a:solidFill>
                  <a:prstClr val="black"/>
                </a:solidFill>
                <a:cs typeface="Aptos" panose="020B0004020202020204" pitchFamily="34" charset="0"/>
              </a:rPr>
              <a:t>Focus on the most impactful ESG/DEI numbers.</a:t>
            </a:r>
          </a:p>
        </p:txBody>
      </p:sp>
      <p:sp>
        <p:nvSpPr>
          <p:cNvPr id="27" name="TextBox 26">
            <a:extLst>
              <a:ext uri="{FF2B5EF4-FFF2-40B4-BE49-F238E27FC236}">
                <a16:creationId xmlns:a16="http://schemas.microsoft.com/office/drawing/2014/main" id="{566331DA-FD6F-E845-83B6-6CC2E8A64140}"/>
              </a:ext>
            </a:extLst>
          </p:cNvPr>
          <p:cNvSpPr txBox="1"/>
          <p:nvPr/>
        </p:nvSpPr>
        <p:spPr>
          <a:xfrm>
            <a:off x="10121315" y="5054658"/>
            <a:ext cx="1478789" cy="1046440"/>
          </a:xfrm>
          <a:prstGeom prst="rect">
            <a:avLst/>
          </a:prstGeom>
          <a:noFill/>
        </p:spPr>
        <p:txBody>
          <a:bodyPr wrap="square">
            <a:spAutoFit/>
          </a:bodyPr>
          <a:lstStyle/>
          <a:p>
            <a:pPr>
              <a:defRPr/>
            </a:pPr>
            <a:r>
              <a:rPr lang="en-US" sz="3200" b="1" spc="20">
                <a:solidFill>
                  <a:schemeClr val="accent2"/>
                </a:solidFill>
                <a:latin typeface="+mj-lt"/>
                <a:cs typeface="Aptos" panose="020B0004020202020204" pitchFamily="34" charset="0"/>
              </a:rPr>
              <a:t>73</a:t>
            </a:r>
            <a:r>
              <a:rPr lang="en-US" sz="3200" b="1" spc="20" baseline="30000">
                <a:solidFill>
                  <a:schemeClr val="accent2"/>
                </a:solidFill>
                <a:latin typeface="+mj-lt"/>
                <a:cs typeface="Aptos" panose="020B0004020202020204" pitchFamily="34" charset="0"/>
              </a:rPr>
              <a:t>%</a:t>
            </a:r>
          </a:p>
          <a:p>
            <a:pPr lvl="0">
              <a:defRPr/>
            </a:pPr>
            <a:r>
              <a:rPr lang="en-US" sz="1000" spc="20">
                <a:solidFill>
                  <a:prstClr val="black"/>
                </a:solidFill>
                <a:cs typeface="Aptos" panose="020B0004020202020204" pitchFamily="34" charset="0"/>
              </a:rPr>
              <a:t>Focus on the most impactful ESG/DEI numbers.</a:t>
            </a:r>
          </a:p>
        </p:txBody>
      </p:sp>
      <p:sp>
        <p:nvSpPr>
          <p:cNvPr id="28" name="TextBox 27">
            <a:extLst>
              <a:ext uri="{FF2B5EF4-FFF2-40B4-BE49-F238E27FC236}">
                <a16:creationId xmlns:a16="http://schemas.microsoft.com/office/drawing/2014/main" id="{4B10A0DB-9CA4-92CC-834F-89C447AFA417}"/>
              </a:ext>
            </a:extLst>
          </p:cNvPr>
          <p:cNvSpPr txBox="1"/>
          <p:nvPr/>
        </p:nvSpPr>
        <p:spPr>
          <a:xfrm>
            <a:off x="5454422" y="5711335"/>
            <a:ext cx="1553614"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29" name="TextBox 28">
            <a:extLst>
              <a:ext uri="{FF2B5EF4-FFF2-40B4-BE49-F238E27FC236}">
                <a16:creationId xmlns:a16="http://schemas.microsoft.com/office/drawing/2014/main" id="{5785A68C-E03E-B12C-567E-BD64853DC1B4}"/>
              </a:ext>
            </a:extLst>
          </p:cNvPr>
          <p:cNvSpPr txBox="1"/>
          <p:nvPr/>
        </p:nvSpPr>
        <p:spPr>
          <a:xfrm>
            <a:off x="5454422" y="2173823"/>
            <a:ext cx="1301496" cy="400110"/>
          </a:xfrm>
          <a:prstGeom prst="rect">
            <a:avLst/>
          </a:prstGeom>
          <a:noFill/>
        </p:spPr>
        <p:txBody>
          <a:bodyPr wrap="square" lIns="108000">
            <a:spAutoFit/>
          </a:bodyPr>
          <a:lstStyle/>
          <a:p>
            <a:pPr lvl="0">
              <a:spcAft>
                <a:spcPts val="1200"/>
              </a:spcAft>
              <a:defRPr/>
            </a:pPr>
            <a:r>
              <a:rPr lang="en-US" sz="1000" spc="20">
                <a:solidFill>
                  <a:prstClr val="black"/>
                </a:solidFill>
                <a:cs typeface="Aptos" panose="020B0004020202020204" pitchFamily="34" charset="0"/>
              </a:rPr>
              <a:t>Use short metric descriptions</a:t>
            </a:r>
          </a:p>
        </p:txBody>
      </p:sp>
      <p:sp>
        <p:nvSpPr>
          <p:cNvPr id="30" name="TextBox 29">
            <a:extLst>
              <a:ext uri="{FF2B5EF4-FFF2-40B4-BE49-F238E27FC236}">
                <a16:creationId xmlns:a16="http://schemas.microsoft.com/office/drawing/2014/main" id="{241BACB9-DBAB-9B16-166C-FAA819602D28}"/>
              </a:ext>
            </a:extLst>
          </p:cNvPr>
          <p:cNvSpPr txBox="1"/>
          <p:nvPr/>
        </p:nvSpPr>
        <p:spPr>
          <a:xfrm>
            <a:off x="2015887" y="1594519"/>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800</a:t>
            </a:r>
          </a:p>
        </p:txBody>
      </p:sp>
      <p:sp>
        <p:nvSpPr>
          <p:cNvPr id="31" name="TextBox 30">
            <a:extLst>
              <a:ext uri="{FF2B5EF4-FFF2-40B4-BE49-F238E27FC236}">
                <a16:creationId xmlns:a16="http://schemas.microsoft.com/office/drawing/2014/main" id="{53D85E50-7EBD-26AB-B690-B6419FECFB8F}"/>
              </a:ext>
            </a:extLst>
          </p:cNvPr>
          <p:cNvSpPr txBox="1"/>
          <p:nvPr/>
        </p:nvSpPr>
        <p:spPr>
          <a:xfrm>
            <a:off x="1508390" y="197637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400</a:t>
            </a:r>
          </a:p>
        </p:txBody>
      </p:sp>
      <p:sp>
        <p:nvSpPr>
          <p:cNvPr id="32" name="TextBox 31">
            <a:extLst>
              <a:ext uri="{FF2B5EF4-FFF2-40B4-BE49-F238E27FC236}">
                <a16:creationId xmlns:a16="http://schemas.microsoft.com/office/drawing/2014/main" id="{BFB3B2C6-DBC5-FABC-DE57-6E4AA9ED4457}"/>
              </a:ext>
            </a:extLst>
          </p:cNvPr>
          <p:cNvSpPr txBox="1"/>
          <p:nvPr/>
        </p:nvSpPr>
        <p:spPr>
          <a:xfrm>
            <a:off x="4416611" y="1594519"/>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91%</a:t>
            </a:r>
          </a:p>
        </p:txBody>
      </p:sp>
      <p:sp>
        <p:nvSpPr>
          <p:cNvPr id="33" name="TextBox 32">
            <a:extLst>
              <a:ext uri="{FF2B5EF4-FFF2-40B4-BE49-F238E27FC236}">
                <a16:creationId xmlns:a16="http://schemas.microsoft.com/office/drawing/2014/main" id="{DD32830B-880D-51F8-BC4D-F74AB30486C4}"/>
              </a:ext>
            </a:extLst>
          </p:cNvPr>
          <p:cNvSpPr txBox="1"/>
          <p:nvPr/>
        </p:nvSpPr>
        <p:spPr>
          <a:xfrm>
            <a:off x="4416611" y="197637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55%</a:t>
            </a:r>
          </a:p>
        </p:txBody>
      </p:sp>
      <p:sp>
        <p:nvSpPr>
          <p:cNvPr id="34" name="TextBox 33">
            <a:extLst>
              <a:ext uri="{FF2B5EF4-FFF2-40B4-BE49-F238E27FC236}">
                <a16:creationId xmlns:a16="http://schemas.microsoft.com/office/drawing/2014/main" id="{E635A5B5-A28E-EAEC-6133-D472ECE934F6}"/>
              </a:ext>
            </a:extLst>
          </p:cNvPr>
          <p:cNvSpPr txBox="1"/>
          <p:nvPr/>
        </p:nvSpPr>
        <p:spPr>
          <a:xfrm>
            <a:off x="6864906" y="197637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70%</a:t>
            </a:r>
          </a:p>
        </p:txBody>
      </p:sp>
      <p:sp>
        <p:nvSpPr>
          <p:cNvPr id="35" name="TextBox 34">
            <a:extLst>
              <a:ext uri="{FF2B5EF4-FFF2-40B4-BE49-F238E27FC236}">
                <a16:creationId xmlns:a16="http://schemas.microsoft.com/office/drawing/2014/main" id="{BD3C9E27-F4C4-5734-F276-25F159F33CD1}"/>
              </a:ext>
            </a:extLst>
          </p:cNvPr>
          <p:cNvSpPr txBox="1"/>
          <p:nvPr/>
        </p:nvSpPr>
        <p:spPr>
          <a:xfrm>
            <a:off x="2252277" y="3369911"/>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80%</a:t>
            </a:r>
          </a:p>
        </p:txBody>
      </p:sp>
      <p:sp>
        <p:nvSpPr>
          <p:cNvPr id="36" name="TextBox 35">
            <a:extLst>
              <a:ext uri="{FF2B5EF4-FFF2-40B4-BE49-F238E27FC236}">
                <a16:creationId xmlns:a16="http://schemas.microsoft.com/office/drawing/2014/main" id="{A23F1F49-8146-A0DD-4CCE-82D25A2F986E}"/>
              </a:ext>
            </a:extLst>
          </p:cNvPr>
          <p:cNvSpPr txBox="1"/>
          <p:nvPr/>
        </p:nvSpPr>
        <p:spPr>
          <a:xfrm>
            <a:off x="2252277" y="3751770"/>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30%</a:t>
            </a:r>
          </a:p>
        </p:txBody>
      </p:sp>
      <p:sp>
        <p:nvSpPr>
          <p:cNvPr id="37" name="TextBox 36">
            <a:extLst>
              <a:ext uri="{FF2B5EF4-FFF2-40B4-BE49-F238E27FC236}">
                <a16:creationId xmlns:a16="http://schemas.microsoft.com/office/drawing/2014/main" id="{7CF0AEF0-F85E-6BE1-BD3B-75EBCB3B6B8B}"/>
              </a:ext>
            </a:extLst>
          </p:cNvPr>
          <p:cNvSpPr txBox="1"/>
          <p:nvPr/>
        </p:nvSpPr>
        <p:spPr>
          <a:xfrm>
            <a:off x="4420021" y="3369911"/>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90</a:t>
            </a:r>
            <a:r>
              <a:rPr kumimoji="0" lang="en-US" sz="1000" i="0" u="none" strike="noStrike" kern="1200" cap="none" spc="20" normalizeH="0" baseline="0" noProof="0">
                <a:ln>
                  <a:noFill/>
                </a:ln>
                <a:effectLst/>
                <a:uLnTx/>
                <a:uFillTx/>
                <a:ea typeface="+mn-ea"/>
                <a:cs typeface="Aptos" panose="020B0004020202020204" pitchFamily="34" charset="0"/>
              </a:rPr>
              <a:t>%</a:t>
            </a:r>
          </a:p>
        </p:txBody>
      </p:sp>
      <p:sp>
        <p:nvSpPr>
          <p:cNvPr id="38" name="TextBox 37">
            <a:extLst>
              <a:ext uri="{FF2B5EF4-FFF2-40B4-BE49-F238E27FC236}">
                <a16:creationId xmlns:a16="http://schemas.microsoft.com/office/drawing/2014/main" id="{6192DB99-F61F-7B53-1F09-9C3C45C38D26}"/>
              </a:ext>
            </a:extLst>
          </p:cNvPr>
          <p:cNvSpPr txBox="1"/>
          <p:nvPr/>
        </p:nvSpPr>
        <p:spPr>
          <a:xfrm>
            <a:off x="4420021" y="3751770"/>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60</a:t>
            </a:r>
            <a:r>
              <a:rPr kumimoji="0" lang="en-US" sz="1000" i="0" u="none" strike="noStrike" kern="1200" cap="none" spc="20" normalizeH="0" baseline="0" noProof="0">
                <a:ln>
                  <a:noFill/>
                </a:ln>
                <a:effectLst/>
                <a:uLnTx/>
                <a:uFillTx/>
                <a:ea typeface="+mn-ea"/>
                <a:cs typeface="Aptos" panose="020B0004020202020204" pitchFamily="34" charset="0"/>
              </a:rPr>
              <a:t>%</a:t>
            </a:r>
          </a:p>
        </p:txBody>
      </p:sp>
      <p:sp>
        <p:nvSpPr>
          <p:cNvPr id="39" name="TextBox 38">
            <a:extLst>
              <a:ext uri="{FF2B5EF4-FFF2-40B4-BE49-F238E27FC236}">
                <a16:creationId xmlns:a16="http://schemas.microsoft.com/office/drawing/2014/main" id="{C33230A6-E0E5-31E0-4273-573BCFE84434}"/>
              </a:ext>
            </a:extLst>
          </p:cNvPr>
          <p:cNvSpPr txBox="1"/>
          <p:nvPr/>
        </p:nvSpPr>
        <p:spPr>
          <a:xfrm>
            <a:off x="6864906" y="3751770"/>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70%</a:t>
            </a:r>
          </a:p>
        </p:txBody>
      </p:sp>
      <p:sp>
        <p:nvSpPr>
          <p:cNvPr id="40" name="TextBox 39">
            <a:extLst>
              <a:ext uri="{FF2B5EF4-FFF2-40B4-BE49-F238E27FC236}">
                <a16:creationId xmlns:a16="http://schemas.microsoft.com/office/drawing/2014/main" id="{6C392C55-B13C-CEE0-B613-7B85B9E65E99}"/>
              </a:ext>
            </a:extLst>
          </p:cNvPr>
          <p:cNvSpPr txBox="1"/>
          <p:nvPr/>
        </p:nvSpPr>
        <p:spPr>
          <a:xfrm>
            <a:off x="6864906" y="3369911"/>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75%</a:t>
            </a:r>
          </a:p>
        </p:txBody>
      </p:sp>
      <p:sp>
        <p:nvSpPr>
          <p:cNvPr id="41" name="TextBox 40">
            <a:extLst>
              <a:ext uri="{FF2B5EF4-FFF2-40B4-BE49-F238E27FC236}">
                <a16:creationId xmlns:a16="http://schemas.microsoft.com/office/drawing/2014/main" id="{63EAF3D9-275F-7924-DFF7-389EE39C04D6}"/>
              </a:ext>
            </a:extLst>
          </p:cNvPr>
          <p:cNvSpPr txBox="1"/>
          <p:nvPr/>
        </p:nvSpPr>
        <p:spPr>
          <a:xfrm>
            <a:off x="2015887" y="513684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8</a:t>
            </a:r>
          </a:p>
        </p:txBody>
      </p:sp>
      <p:sp>
        <p:nvSpPr>
          <p:cNvPr id="42" name="TextBox 41">
            <a:extLst>
              <a:ext uri="{FF2B5EF4-FFF2-40B4-BE49-F238E27FC236}">
                <a16:creationId xmlns:a16="http://schemas.microsoft.com/office/drawing/2014/main" id="{EBCFEECE-53D3-0778-B0CC-75DB868A1E8B}"/>
              </a:ext>
            </a:extLst>
          </p:cNvPr>
          <p:cNvSpPr txBox="1"/>
          <p:nvPr/>
        </p:nvSpPr>
        <p:spPr>
          <a:xfrm>
            <a:off x="1377300" y="5518707"/>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3</a:t>
            </a:r>
            <a:endParaRPr kumimoji="0" lang="en-US" sz="1000" i="0" u="none" strike="noStrike" kern="1200" cap="none" spc="20" normalizeH="0" baseline="0" noProof="0">
              <a:ln>
                <a:noFill/>
              </a:ln>
              <a:effectLst/>
              <a:uLnTx/>
              <a:uFillTx/>
              <a:ea typeface="+mn-ea"/>
              <a:cs typeface="Aptos" panose="020B0004020202020204" pitchFamily="34" charset="0"/>
            </a:endParaRPr>
          </a:p>
        </p:txBody>
      </p:sp>
      <p:sp>
        <p:nvSpPr>
          <p:cNvPr id="43" name="TextBox 42">
            <a:extLst>
              <a:ext uri="{FF2B5EF4-FFF2-40B4-BE49-F238E27FC236}">
                <a16:creationId xmlns:a16="http://schemas.microsoft.com/office/drawing/2014/main" id="{638D79DE-E501-DF64-11CD-C07820D45932}"/>
              </a:ext>
            </a:extLst>
          </p:cNvPr>
          <p:cNvSpPr txBox="1"/>
          <p:nvPr/>
        </p:nvSpPr>
        <p:spPr>
          <a:xfrm>
            <a:off x="3727317" y="513684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64</a:t>
            </a:r>
          </a:p>
        </p:txBody>
      </p:sp>
      <p:sp>
        <p:nvSpPr>
          <p:cNvPr id="44" name="TextBox 43">
            <a:extLst>
              <a:ext uri="{FF2B5EF4-FFF2-40B4-BE49-F238E27FC236}">
                <a16:creationId xmlns:a16="http://schemas.microsoft.com/office/drawing/2014/main" id="{10312F0F-6F63-0D99-F232-468CE6ED3C80}"/>
              </a:ext>
            </a:extLst>
          </p:cNvPr>
          <p:cNvSpPr txBox="1"/>
          <p:nvPr/>
        </p:nvSpPr>
        <p:spPr>
          <a:xfrm>
            <a:off x="3468139" y="5518707"/>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22</a:t>
            </a:r>
            <a:endParaRPr kumimoji="0" lang="en-US" sz="1000" i="0" u="none" strike="noStrike" kern="1200" cap="none" spc="20" normalizeH="0" baseline="0" noProof="0">
              <a:ln>
                <a:noFill/>
              </a:ln>
              <a:effectLst/>
              <a:uLnTx/>
              <a:uFillTx/>
              <a:ea typeface="+mn-ea"/>
              <a:cs typeface="Aptos" panose="020B0004020202020204" pitchFamily="34" charset="0"/>
            </a:endParaRPr>
          </a:p>
        </p:txBody>
      </p:sp>
      <p:sp>
        <p:nvSpPr>
          <p:cNvPr id="45" name="TextBox 44">
            <a:extLst>
              <a:ext uri="{FF2B5EF4-FFF2-40B4-BE49-F238E27FC236}">
                <a16:creationId xmlns:a16="http://schemas.microsoft.com/office/drawing/2014/main" id="{FEDD1354-787D-D3A9-5AE2-B331E482B001}"/>
              </a:ext>
            </a:extLst>
          </p:cNvPr>
          <p:cNvSpPr txBox="1"/>
          <p:nvPr/>
        </p:nvSpPr>
        <p:spPr>
          <a:xfrm>
            <a:off x="6865659" y="5518707"/>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20%</a:t>
            </a:r>
          </a:p>
        </p:txBody>
      </p:sp>
      <p:grpSp>
        <p:nvGrpSpPr>
          <p:cNvPr id="46" name="Group 45">
            <a:extLst>
              <a:ext uri="{FF2B5EF4-FFF2-40B4-BE49-F238E27FC236}">
                <a16:creationId xmlns:a16="http://schemas.microsoft.com/office/drawing/2014/main" id="{A50F4244-6E27-D1CB-E214-51C7461C572C}"/>
              </a:ext>
            </a:extLst>
          </p:cNvPr>
          <p:cNvGrpSpPr/>
          <p:nvPr/>
        </p:nvGrpSpPr>
        <p:grpSpPr>
          <a:xfrm>
            <a:off x="952405" y="1619682"/>
            <a:ext cx="983808" cy="109004"/>
            <a:chOff x="799628" y="2239633"/>
            <a:chExt cx="983808" cy="109004"/>
          </a:xfrm>
        </p:grpSpPr>
        <p:sp>
          <p:nvSpPr>
            <p:cNvPr id="47" name="Rectangle 46">
              <a:extLst>
                <a:ext uri="{FF2B5EF4-FFF2-40B4-BE49-F238E27FC236}">
                  <a16:creationId xmlns:a16="http://schemas.microsoft.com/office/drawing/2014/main" id="{0A8D5A8C-9037-A1C6-717D-756DC994B242}"/>
                </a:ext>
              </a:extLst>
            </p:cNvPr>
            <p:cNvSpPr/>
            <p:nvPr/>
          </p:nvSpPr>
          <p:spPr>
            <a:xfrm>
              <a:off x="799628"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2F14767-5037-D843-B400-CE66DCD4B36D}"/>
                </a:ext>
              </a:extLst>
            </p:cNvPr>
            <p:cNvSpPr/>
            <p:nvPr/>
          </p:nvSpPr>
          <p:spPr>
            <a:xfrm>
              <a:off x="924600"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9E3A05B-FB90-0BE4-2AD1-9C9B6E7F4C8D}"/>
                </a:ext>
              </a:extLst>
            </p:cNvPr>
            <p:cNvSpPr/>
            <p:nvPr/>
          </p:nvSpPr>
          <p:spPr>
            <a:xfrm>
              <a:off x="1049572"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1A401BE-53DF-FB9D-A064-F20E6D5EBA81}"/>
                </a:ext>
              </a:extLst>
            </p:cNvPr>
            <p:cNvSpPr/>
            <p:nvPr/>
          </p:nvSpPr>
          <p:spPr>
            <a:xfrm>
              <a:off x="1174544"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928266F-0A8C-9F08-B09A-BD7E63816D43}"/>
                </a:ext>
              </a:extLst>
            </p:cNvPr>
            <p:cNvSpPr/>
            <p:nvPr/>
          </p:nvSpPr>
          <p:spPr>
            <a:xfrm>
              <a:off x="1299516"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F0CCA1C-AE0B-B0F7-2228-6212457AC596}"/>
                </a:ext>
              </a:extLst>
            </p:cNvPr>
            <p:cNvSpPr/>
            <p:nvPr/>
          </p:nvSpPr>
          <p:spPr>
            <a:xfrm>
              <a:off x="1424488"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235755C-595D-40E0-9AA0-C57D89C04BC9}"/>
                </a:ext>
              </a:extLst>
            </p:cNvPr>
            <p:cNvSpPr/>
            <p:nvPr/>
          </p:nvSpPr>
          <p:spPr>
            <a:xfrm>
              <a:off x="1549460"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1576EC9B-F82A-CF82-5C23-AFBEB10194F2}"/>
                </a:ext>
              </a:extLst>
            </p:cNvPr>
            <p:cNvSpPr/>
            <p:nvPr/>
          </p:nvSpPr>
          <p:spPr>
            <a:xfrm>
              <a:off x="1674432"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7DABF944-16EC-B6B6-FDCF-113BCE623AA6}"/>
              </a:ext>
            </a:extLst>
          </p:cNvPr>
          <p:cNvGrpSpPr/>
          <p:nvPr/>
        </p:nvGrpSpPr>
        <p:grpSpPr>
          <a:xfrm>
            <a:off x="952405" y="2001541"/>
            <a:ext cx="483920" cy="109004"/>
            <a:chOff x="799628" y="2239633"/>
            <a:chExt cx="483920" cy="109004"/>
          </a:xfrm>
        </p:grpSpPr>
        <p:sp>
          <p:nvSpPr>
            <p:cNvPr id="56" name="Rectangle 55">
              <a:extLst>
                <a:ext uri="{FF2B5EF4-FFF2-40B4-BE49-F238E27FC236}">
                  <a16:creationId xmlns:a16="http://schemas.microsoft.com/office/drawing/2014/main" id="{3CB4B26F-ACF7-15AD-9E45-15BC8E0EF72C}"/>
                </a:ext>
              </a:extLst>
            </p:cNvPr>
            <p:cNvSpPr/>
            <p:nvPr/>
          </p:nvSpPr>
          <p:spPr>
            <a:xfrm>
              <a:off x="799628"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09E9C58-AF0A-F8E6-1708-5B5F4057F40C}"/>
                </a:ext>
              </a:extLst>
            </p:cNvPr>
            <p:cNvSpPr/>
            <p:nvPr/>
          </p:nvSpPr>
          <p:spPr>
            <a:xfrm>
              <a:off x="924600"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FD8D45FF-3B23-AC80-D977-8A2B008238EA}"/>
                </a:ext>
              </a:extLst>
            </p:cNvPr>
            <p:cNvSpPr/>
            <p:nvPr/>
          </p:nvSpPr>
          <p:spPr>
            <a:xfrm>
              <a:off x="1049572"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7DFDCF6B-9986-A5C5-73EE-B8C7ACAF53DB}"/>
                </a:ext>
              </a:extLst>
            </p:cNvPr>
            <p:cNvSpPr/>
            <p:nvPr/>
          </p:nvSpPr>
          <p:spPr>
            <a:xfrm>
              <a:off x="1174544"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F76407D6-6782-A972-8B5A-82B1E84286A1}"/>
              </a:ext>
            </a:extLst>
          </p:cNvPr>
          <p:cNvGrpSpPr/>
          <p:nvPr/>
        </p:nvGrpSpPr>
        <p:grpSpPr>
          <a:xfrm>
            <a:off x="3115663" y="1619682"/>
            <a:ext cx="1241700" cy="109004"/>
            <a:chOff x="2557626" y="1620916"/>
            <a:chExt cx="1241700" cy="109004"/>
          </a:xfrm>
        </p:grpSpPr>
        <p:sp>
          <p:nvSpPr>
            <p:cNvPr id="61" name="Rectangle 60">
              <a:extLst>
                <a:ext uri="{FF2B5EF4-FFF2-40B4-BE49-F238E27FC236}">
                  <a16:creationId xmlns:a16="http://schemas.microsoft.com/office/drawing/2014/main" id="{9126E4FF-E500-4FAC-442D-275D502FD34E}"/>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BD869F9-E3E7-B303-ACFB-D411BC25B41C}"/>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ADC8908-F9EE-BF15-B0A6-8E0E5BF04545}"/>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F8B88E11-0164-C42E-F494-E77E06578D0D}"/>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4F84822-6F48-70E4-B1EB-36D5FFC09813}"/>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86F4793-7013-BB4E-BBFB-8621E022AB6C}"/>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C9F899FF-C68E-D14C-EA64-35A56A16E723}"/>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B2899DC-5E99-4493-B7BB-9A3E04259FF3}"/>
                </a:ext>
              </a:extLst>
            </p:cNvPr>
            <p:cNvSpPr/>
            <p:nvPr/>
          </p:nvSpPr>
          <p:spPr>
            <a:xfrm>
              <a:off x="343861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60353D28-D7CF-3D38-FC3A-89002A43B427}"/>
                </a:ext>
              </a:extLst>
            </p:cNvPr>
            <p:cNvSpPr/>
            <p:nvPr/>
          </p:nvSpPr>
          <p:spPr>
            <a:xfrm>
              <a:off x="356446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4FADED1-8144-C970-DD27-C6F8E2E658EB}"/>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16B29A43-7AF8-22F1-A6C8-E592E4E0ECBE}"/>
              </a:ext>
            </a:extLst>
          </p:cNvPr>
          <p:cNvGrpSpPr/>
          <p:nvPr/>
        </p:nvGrpSpPr>
        <p:grpSpPr>
          <a:xfrm>
            <a:off x="3115663" y="2001541"/>
            <a:ext cx="1241700" cy="109004"/>
            <a:chOff x="2477321" y="2251016"/>
            <a:chExt cx="1241700" cy="109004"/>
          </a:xfrm>
        </p:grpSpPr>
        <p:sp>
          <p:nvSpPr>
            <p:cNvPr id="72" name="Rectangle 71">
              <a:extLst>
                <a:ext uri="{FF2B5EF4-FFF2-40B4-BE49-F238E27FC236}">
                  <a16:creationId xmlns:a16="http://schemas.microsoft.com/office/drawing/2014/main" id="{52E9CAE3-5C61-2A68-7A40-674185AC0C48}"/>
                </a:ext>
              </a:extLst>
            </p:cNvPr>
            <p:cNvSpPr/>
            <p:nvPr/>
          </p:nvSpPr>
          <p:spPr>
            <a:xfrm>
              <a:off x="247732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6F131DB6-E09C-1D64-ADB7-9BFCE63D9F3B}"/>
                </a:ext>
              </a:extLst>
            </p:cNvPr>
            <p:cNvSpPr/>
            <p:nvPr/>
          </p:nvSpPr>
          <p:spPr>
            <a:xfrm>
              <a:off x="2603176"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08DDDDE0-DB90-6B91-8213-E15821D6216C}"/>
                </a:ext>
              </a:extLst>
            </p:cNvPr>
            <p:cNvSpPr/>
            <p:nvPr/>
          </p:nvSpPr>
          <p:spPr>
            <a:xfrm>
              <a:off x="272903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EA06E0E6-4F24-A5D8-9D0D-5FAED5606BA3}"/>
                </a:ext>
              </a:extLst>
            </p:cNvPr>
            <p:cNvSpPr/>
            <p:nvPr/>
          </p:nvSpPr>
          <p:spPr>
            <a:xfrm>
              <a:off x="2854886"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08171322-284B-A6DE-715E-3DFA42C5AD78}"/>
                </a:ext>
              </a:extLst>
            </p:cNvPr>
            <p:cNvSpPr/>
            <p:nvPr/>
          </p:nvSpPr>
          <p:spPr>
            <a:xfrm>
              <a:off x="298074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6E47EF0-210E-A8AE-8FFB-251CA4930E98}"/>
                </a:ext>
              </a:extLst>
            </p:cNvPr>
            <p:cNvSpPr/>
            <p:nvPr/>
          </p:nvSpPr>
          <p:spPr>
            <a:xfrm>
              <a:off x="3106596"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5091CA21-4AA8-C056-36F9-13337753E030}"/>
                </a:ext>
              </a:extLst>
            </p:cNvPr>
            <p:cNvSpPr/>
            <p:nvPr/>
          </p:nvSpPr>
          <p:spPr>
            <a:xfrm>
              <a:off x="3232451"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C9BE8BAC-0A76-BD0B-6109-611BDE37A771}"/>
                </a:ext>
              </a:extLst>
            </p:cNvPr>
            <p:cNvSpPr/>
            <p:nvPr/>
          </p:nvSpPr>
          <p:spPr>
            <a:xfrm>
              <a:off x="3358306"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FE436B31-D469-9ECE-D994-3575247B5E3F}"/>
                </a:ext>
              </a:extLst>
            </p:cNvPr>
            <p:cNvSpPr/>
            <p:nvPr/>
          </p:nvSpPr>
          <p:spPr>
            <a:xfrm>
              <a:off x="3484161"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0855CE4D-F293-C094-F47C-1728F904A850}"/>
                </a:ext>
              </a:extLst>
            </p:cNvPr>
            <p:cNvSpPr/>
            <p:nvPr/>
          </p:nvSpPr>
          <p:spPr>
            <a:xfrm>
              <a:off x="3610017"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2EA8A869-A072-2114-CAF3-EB031B1503B7}"/>
                </a:ext>
              </a:extLst>
            </p:cNvPr>
            <p:cNvSpPr/>
            <p:nvPr/>
          </p:nvSpPr>
          <p:spPr>
            <a:xfrm>
              <a:off x="3106596" y="2251016"/>
              <a:ext cx="61102"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B4FC5F50-3688-53A0-9A1E-3E0B30453A0F}"/>
              </a:ext>
            </a:extLst>
          </p:cNvPr>
          <p:cNvGrpSpPr/>
          <p:nvPr/>
        </p:nvGrpSpPr>
        <p:grpSpPr>
          <a:xfrm>
            <a:off x="5573320" y="1594519"/>
            <a:ext cx="1614982" cy="159331"/>
            <a:chOff x="4181969" y="1467271"/>
            <a:chExt cx="1614982" cy="159331"/>
          </a:xfrm>
        </p:grpSpPr>
        <p:sp>
          <p:nvSpPr>
            <p:cNvPr id="84" name="Rectangle 83">
              <a:extLst>
                <a:ext uri="{FF2B5EF4-FFF2-40B4-BE49-F238E27FC236}">
                  <a16:creationId xmlns:a16="http://schemas.microsoft.com/office/drawing/2014/main" id="{9AA71391-AFA9-8367-F6EE-32BD981107C9}"/>
                </a:ext>
              </a:extLst>
            </p:cNvPr>
            <p:cNvSpPr/>
            <p:nvPr/>
          </p:nvSpPr>
          <p:spPr>
            <a:xfrm>
              <a:off x="4181969" y="149584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C1420DFE-6F3C-211F-B352-896FB8183737}"/>
                </a:ext>
              </a:extLst>
            </p:cNvPr>
            <p:cNvSpPr/>
            <p:nvPr/>
          </p:nvSpPr>
          <p:spPr>
            <a:xfrm>
              <a:off x="4307824" y="149584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9DF4F787-D36A-A010-E0FA-663628A2323F}"/>
                </a:ext>
              </a:extLst>
            </p:cNvPr>
            <p:cNvSpPr/>
            <p:nvPr/>
          </p:nvSpPr>
          <p:spPr>
            <a:xfrm>
              <a:off x="4433679" y="149584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8FF528BC-6BEF-CCDC-A9F7-7B8E82E90180}"/>
                </a:ext>
              </a:extLst>
            </p:cNvPr>
            <p:cNvSpPr/>
            <p:nvPr/>
          </p:nvSpPr>
          <p:spPr>
            <a:xfrm>
              <a:off x="4559534" y="149584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48023E2B-C854-1686-C680-A1E91013A80E}"/>
                </a:ext>
              </a:extLst>
            </p:cNvPr>
            <p:cNvSpPr/>
            <p:nvPr/>
          </p:nvSpPr>
          <p:spPr>
            <a:xfrm>
              <a:off x="4685389"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022371E-E9D2-20BB-3F68-6C4EDA66C360}"/>
                </a:ext>
              </a:extLst>
            </p:cNvPr>
            <p:cNvSpPr/>
            <p:nvPr/>
          </p:nvSpPr>
          <p:spPr>
            <a:xfrm>
              <a:off x="4811244"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FD578171-21E0-DEE2-BE81-28866E80C3D8}"/>
                </a:ext>
              </a:extLst>
            </p:cNvPr>
            <p:cNvSpPr/>
            <p:nvPr/>
          </p:nvSpPr>
          <p:spPr>
            <a:xfrm>
              <a:off x="4937099"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17E5FD8B-C7E9-D932-C464-7242A2FFEF12}"/>
                </a:ext>
              </a:extLst>
            </p:cNvPr>
            <p:cNvSpPr/>
            <p:nvPr/>
          </p:nvSpPr>
          <p:spPr>
            <a:xfrm>
              <a:off x="5062954"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DBD396B-E614-CDF5-02BD-4FB630EC3C5B}"/>
                </a:ext>
              </a:extLst>
            </p:cNvPr>
            <p:cNvSpPr/>
            <p:nvPr/>
          </p:nvSpPr>
          <p:spPr>
            <a:xfrm>
              <a:off x="5188809"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B487131E-49A4-5132-C364-4DB89DC8600C}"/>
                </a:ext>
              </a:extLst>
            </p:cNvPr>
            <p:cNvSpPr/>
            <p:nvPr/>
          </p:nvSpPr>
          <p:spPr>
            <a:xfrm>
              <a:off x="5314665" y="149584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27C4411E-F6D2-447C-4A42-43811D7F1AD5}"/>
                </a:ext>
              </a:extLst>
            </p:cNvPr>
            <p:cNvSpPr txBox="1"/>
            <p:nvPr/>
          </p:nvSpPr>
          <p:spPr>
            <a:xfrm>
              <a:off x="5482917" y="1467271"/>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43</a:t>
              </a:r>
              <a:r>
                <a:rPr kumimoji="0" lang="en-US" sz="1000" i="0" u="none" strike="noStrike" kern="1200" cap="none" spc="20" normalizeH="0" baseline="0" noProof="0">
                  <a:ln>
                    <a:noFill/>
                  </a:ln>
                  <a:effectLst/>
                  <a:uLnTx/>
                  <a:uFillTx/>
                  <a:ea typeface="+mn-ea"/>
                  <a:cs typeface="Aptos" panose="020B0004020202020204" pitchFamily="34" charset="0"/>
                </a:rPr>
                <a:t>%</a:t>
              </a:r>
            </a:p>
          </p:txBody>
        </p:sp>
        <p:sp>
          <p:nvSpPr>
            <p:cNvPr id="95" name="Rectangle 94">
              <a:extLst>
                <a:ext uri="{FF2B5EF4-FFF2-40B4-BE49-F238E27FC236}">
                  <a16:creationId xmlns:a16="http://schemas.microsoft.com/office/drawing/2014/main" id="{16CE27CF-BE92-5A5D-7E4F-388F667DAE68}"/>
                </a:ext>
              </a:extLst>
            </p:cNvPr>
            <p:cNvSpPr/>
            <p:nvPr/>
          </p:nvSpPr>
          <p:spPr>
            <a:xfrm>
              <a:off x="4685389" y="1495846"/>
              <a:ext cx="1602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674C6B50-9A93-78D8-F642-09ECA48F7B4D}"/>
              </a:ext>
            </a:extLst>
          </p:cNvPr>
          <p:cNvGrpSpPr/>
          <p:nvPr/>
        </p:nvGrpSpPr>
        <p:grpSpPr>
          <a:xfrm>
            <a:off x="5563958" y="2001541"/>
            <a:ext cx="1241700" cy="109004"/>
            <a:chOff x="2557626" y="1620916"/>
            <a:chExt cx="1241700" cy="109004"/>
          </a:xfrm>
        </p:grpSpPr>
        <p:sp>
          <p:nvSpPr>
            <p:cNvPr id="97" name="Rectangle 96">
              <a:extLst>
                <a:ext uri="{FF2B5EF4-FFF2-40B4-BE49-F238E27FC236}">
                  <a16:creationId xmlns:a16="http://schemas.microsoft.com/office/drawing/2014/main" id="{AF1E74B3-BFD2-27FB-DFCA-9925200ED6A7}"/>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2EEE9F7-8EEC-458B-0FE8-C336B5B9BD46}"/>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2B70DC16-2020-ED06-B15A-0145AB5CB561}"/>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CCA9029-226C-7C98-F545-7C10CA039EE7}"/>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703B8ACE-4737-46F1-1EF3-A73A9424CBC4}"/>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EE9DE9C6-6ACC-EFFB-13B6-C1C6DAFD47B1}"/>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0F03B36C-18CE-FF87-F86E-85FF1B76420F}"/>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1951D50D-1E98-0418-9C85-A8511E6CFD2A}"/>
                </a:ext>
              </a:extLst>
            </p:cNvPr>
            <p:cNvSpPr/>
            <p:nvPr/>
          </p:nvSpPr>
          <p:spPr>
            <a:xfrm>
              <a:off x="343861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971FD33C-B8EF-184E-A14A-2E8D5969E59D}"/>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10CE5112-45F4-1B7E-CF00-1857D325FCB0}"/>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866C41D9-A74F-8B6E-1937-64D9F886ED9A}"/>
              </a:ext>
            </a:extLst>
          </p:cNvPr>
          <p:cNvGrpSpPr/>
          <p:nvPr/>
        </p:nvGrpSpPr>
        <p:grpSpPr>
          <a:xfrm>
            <a:off x="951329" y="3395074"/>
            <a:ext cx="1241700" cy="109004"/>
            <a:chOff x="2557626" y="1620916"/>
            <a:chExt cx="1241700" cy="109004"/>
          </a:xfrm>
        </p:grpSpPr>
        <p:sp>
          <p:nvSpPr>
            <p:cNvPr id="108" name="Rectangle 107">
              <a:extLst>
                <a:ext uri="{FF2B5EF4-FFF2-40B4-BE49-F238E27FC236}">
                  <a16:creationId xmlns:a16="http://schemas.microsoft.com/office/drawing/2014/main" id="{1519C039-CC2C-D716-F893-C6A3A11EA12C}"/>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32594BD-3B2D-E4A3-62EF-24EBEDD28DAF}"/>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65A310D8-2E70-0B40-5789-ADE99F915317}"/>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710D750E-0041-BF49-0C85-2C3023DC0DAF}"/>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27161DCB-0F4E-FA12-A674-561076E80DAA}"/>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72C1063-D997-DB08-3879-7D9FD15A8781}"/>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C6F80107-DD02-9EF8-9D40-8396949671A3}"/>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C39EF3DF-70BC-ED98-AC44-59C1B45FB87D}"/>
                </a:ext>
              </a:extLst>
            </p:cNvPr>
            <p:cNvSpPr/>
            <p:nvPr/>
          </p:nvSpPr>
          <p:spPr>
            <a:xfrm>
              <a:off x="343861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C9B82DF7-7A98-20D3-BB15-CD8FB40F85AB}"/>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337D8569-CCE5-EFEF-8419-B1D3366C067F}"/>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 name="Group 117">
            <a:extLst>
              <a:ext uri="{FF2B5EF4-FFF2-40B4-BE49-F238E27FC236}">
                <a16:creationId xmlns:a16="http://schemas.microsoft.com/office/drawing/2014/main" id="{8F93AB8E-6E9D-C315-CEF0-DECE6A8D1E86}"/>
              </a:ext>
            </a:extLst>
          </p:cNvPr>
          <p:cNvGrpSpPr/>
          <p:nvPr/>
        </p:nvGrpSpPr>
        <p:grpSpPr>
          <a:xfrm>
            <a:off x="951329" y="3776933"/>
            <a:ext cx="1241700" cy="109004"/>
            <a:chOff x="2557626" y="1620916"/>
            <a:chExt cx="1241700" cy="109004"/>
          </a:xfrm>
        </p:grpSpPr>
        <p:sp>
          <p:nvSpPr>
            <p:cNvPr id="119" name="Rectangle 118">
              <a:extLst>
                <a:ext uri="{FF2B5EF4-FFF2-40B4-BE49-F238E27FC236}">
                  <a16:creationId xmlns:a16="http://schemas.microsoft.com/office/drawing/2014/main" id="{10010FF5-F38C-B57A-7F09-8E92A9E599C8}"/>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FABF495E-DE65-144C-DAC5-6F8D413A95C6}"/>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866EA5B2-7D9A-D61B-A8D1-0D9B4BA38742}"/>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231FC190-E0A6-9E21-B3B9-7A73C6912477}"/>
                </a:ext>
              </a:extLst>
            </p:cNvPr>
            <p:cNvSpPr/>
            <p:nvPr/>
          </p:nvSpPr>
          <p:spPr>
            <a:xfrm>
              <a:off x="293519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FCC480A1-24A0-FE95-F3B2-250D19F94584}"/>
                </a:ext>
              </a:extLst>
            </p:cNvPr>
            <p:cNvSpPr/>
            <p:nvPr/>
          </p:nvSpPr>
          <p:spPr>
            <a:xfrm>
              <a:off x="306104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8B29B970-C673-BA6E-A546-BE1F1487F67C}"/>
                </a:ext>
              </a:extLst>
            </p:cNvPr>
            <p:cNvSpPr/>
            <p:nvPr/>
          </p:nvSpPr>
          <p:spPr>
            <a:xfrm>
              <a:off x="318690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7B64EFCA-FBED-6AF3-4EC8-617B23B08872}"/>
                </a:ext>
              </a:extLst>
            </p:cNvPr>
            <p:cNvSpPr/>
            <p:nvPr/>
          </p:nvSpPr>
          <p:spPr>
            <a:xfrm>
              <a:off x="331275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6693B3A3-75C1-B3F2-9EB2-589FA4294C35}"/>
                </a:ext>
              </a:extLst>
            </p:cNvPr>
            <p:cNvSpPr/>
            <p:nvPr/>
          </p:nvSpPr>
          <p:spPr>
            <a:xfrm>
              <a:off x="343861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8DE3329B-D1EE-7452-15AD-C0598F5C2D62}"/>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6C8B50FB-EC79-229C-19E4-8CA21AF0A5F1}"/>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9" name="Group 128">
            <a:extLst>
              <a:ext uri="{FF2B5EF4-FFF2-40B4-BE49-F238E27FC236}">
                <a16:creationId xmlns:a16="http://schemas.microsoft.com/office/drawing/2014/main" id="{F34190B7-AE9A-5C6A-B1DC-8F2B71F27A76}"/>
              </a:ext>
            </a:extLst>
          </p:cNvPr>
          <p:cNvGrpSpPr/>
          <p:nvPr/>
        </p:nvGrpSpPr>
        <p:grpSpPr>
          <a:xfrm>
            <a:off x="3119073" y="3395074"/>
            <a:ext cx="1241700" cy="109004"/>
            <a:chOff x="2557626" y="1620916"/>
            <a:chExt cx="1241700" cy="109004"/>
          </a:xfrm>
        </p:grpSpPr>
        <p:sp>
          <p:nvSpPr>
            <p:cNvPr id="130" name="Rectangle 129">
              <a:extLst>
                <a:ext uri="{FF2B5EF4-FFF2-40B4-BE49-F238E27FC236}">
                  <a16:creationId xmlns:a16="http://schemas.microsoft.com/office/drawing/2014/main" id="{59678B66-9B80-EA77-6B78-F66423031815}"/>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33356C74-DD29-14BA-7E11-4E7BDEEC2E4E}"/>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C5E35A12-224F-97D4-8F6C-0A135F659512}"/>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0A0BA889-EB6E-59FC-6D89-99D65754A83E}"/>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55FD830C-469C-08F9-F541-E254C8CD7EE5}"/>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5B95CE92-C51E-E5CD-E76F-C0F66FD8015F}"/>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837C8FF4-C657-A594-FAED-2349FEDBCE0A}"/>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98E068DE-B603-A039-D3CF-B9DFE93BF046}"/>
                </a:ext>
              </a:extLst>
            </p:cNvPr>
            <p:cNvSpPr/>
            <p:nvPr/>
          </p:nvSpPr>
          <p:spPr>
            <a:xfrm>
              <a:off x="343861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4D24D6F7-2D96-9DE2-8505-2E00E9DDC318}"/>
                </a:ext>
              </a:extLst>
            </p:cNvPr>
            <p:cNvSpPr/>
            <p:nvPr/>
          </p:nvSpPr>
          <p:spPr>
            <a:xfrm>
              <a:off x="356446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8D16650B-EEA2-05F6-C481-98BD77EC703C}"/>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0" name="Group 139">
            <a:extLst>
              <a:ext uri="{FF2B5EF4-FFF2-40B4-BE49-F238E27FC236}">
                <a16:creationId xmlns:a16="http://schemas.microsoft.com/office/drawing/2014/main" id="{999BD470-5C64-9E4C-629A-7EE09457C012}"/>
              </a:ext>
            </a:extLst>
          </p:cNvPr>
          <p:cNvGrpSpPr/>
          <p:nvPr/>
        </p:nvGrpSpPr>
        <p:grpSpPr>
          <a:xfrm>
            <a:off x="3119073" y="3776933"/>
            <a:ext cx="1241700" cy="109004"/>
            <a:chOff x="2557626" y="1620916"/>
            <a:chExt cx="1241700" cy="109004"/>
          </a:xfrm>
        </p:grpSpPr>
        <p:sp>
          <p:nvSpPr>
            <p:cNvPr id="141" name="Rectangle 140">
              <a:extLst>
                <a:ext uri="{FF2B5EF4-FFF2-40B4-BE49-F238E27FC236}">
                  <a16:creationId xmlns:a16="http://schemas.microsoft.com/office/drawing/2014/main" id="{C0AA48F6-33C7-4E54-5F76-A918F5A43650}"/>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4AA38685-5911-9DA9-1BB9-77AE8B81E501}"/>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1C7AF38-19BB-654B-0A40-214D6A0761E3}"/>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FBD098D5-5C0B-DA1D-E212-3FF670F0735D}"/>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23DB1617-34F8-510B-1EBE-CABFC00DCB21}"/>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279501D7-CFEF-4151-FF36-5032EBD0E749}"/>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5C54C641-5716-9728-FD09-1D6AD3DF7651}"/>
                </a:ext>
              </a:extLst>
            </p:cNvPr>
            <p:cNvSpPr/>
            <p:nvPr/>
          </p:nvSpPr>
          <p:spPr>
            <a:xfrm>
              <a:off x="331275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84769732-3B7A-F3A8-FECB-C95721B94984}"/>
                </a:ext>
              </a:extLst>
            </p:cNvPr>
            <p:cNvSpPr/>
            <p:nvPr/>
          </p:nvSpPr>
          <p:spPr>
            <a:xfrm>
              <a:off x="343861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4D8201A6-B778-E86B-53DD-16FCF83E279A}"/>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CD6A365B-9B9D-E08C-21FC-5EECAB3B5DB2}"/>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 name="Group 150">
            <a:extLst>
              <a:ext uri="{FF2B5EF4-FFF2-40B4-BE49-F238E27FC236}">
                <a16:creationId xmlns:a16="http://schemas.microsoft.com/office/drawing/2014/main" id="{14BB825D-8A0F-4200-8E8F-0182D9AE3D3F}"/>
              </a:ext>
            </a:extLst>
          </p:cNvPr>
          <p:cNvGrpSpPr/>
          <p:nvPr/>
        </p:nvGrpSpPr>
        <p:grpSpPr>
          <a:xfrm>
            <a:off x="5563958" y="3776933"/>
            <a:ext cx="1241700" cy="109004"/>
            <a:chOff x="2557626" y="1620916"/>
            <a:chExt cx="1241700" cy="109004"/>
          </a:xfrm>
        </p:grpSpPr>
        <p:sp>
          <p:nvSpPr>
            <p:cNvPr id="152" name="Rectangle 151">
              <a:extLst>
                <a:ext uri="{FF2B5EF4-FFF2-40B4-BE49-F238E27FC236}">
                  <a16:creationId xmlns:a16="http://schemas.microsoft.com/office/drawing/2014/main" id="{6BB08A03-1F89-CF44-AB95-07D00E4F4D31}"/>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AD74D37B-DF5B-B1BA-86C3-42559FCC3C27}"/>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1626B8F2-075C-2B7B-8719-192A514CCB96}"/>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98DA79E1-F94F-3204-ABF9-D40B8A601031}"/>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175E8B14-61DC-BDB0-F7CE-236F52CA2DC4}"/>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71B203F4-C9A3-2484-5C3C-CDCA89D1746F}"/>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CC51E86B-3C3B-6EE0-AAC4-DE687870054E}"/>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EF80F190-AF25-752E-E44E-2A72BD54752F}"/>
                </a:ext>
              </a:extLst>
            </p:cNvPr>
            <p:cNvSpPr/>
            <p:nvPr/>
          </p:nvSpPr>
          <p:spPr>
            <a:xfrm>
              <a:off x="343861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5C487147-B9D9-43E8-257C-406238F34CD8}"/>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1CF237AD-E5D8-FF01-DE66-304F9A18E006}"/>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2" name="Group 161">
            <a:extLst>
              <a:ext uri="{FF2B5EF4-FFF2-40B4-BE49-F238E27FC236}">
                <a16:creationId xmlns:a16="http://schemas.microsoft.com/office/drawing/2014/main" id="{86CF0757-E291-9E49-C737-74A6A4B4B84E}"/>
              </a:ext>
            </a:extLst>
          </p:cNvPr>
          <p:cNvGrpSpPr/>
          <p:nvPr/>
        </p:nvGrpSpPr>
        <p:grpSpPr>
          <a:xfrm>
            <a:off x="5563958" y="3395074"/>
            <a:ext cx="1241700" cy="109004"/>
            <a:chOff x="4234846" y="3631675"/>
            <a:chExt cx="1241700" cy="109004"/>
          </a:xfrm>
        </p:grpSpPr>
        <p:sp>
          <p:nvSpPr>
            <p:cNvPr id="163" name="Rectangle 162">
              <a:extLst>
                <a:ext uri="{FF2B5EF4-FFF2-40B4-BE49-F238E27FC236}">
                  <a16:creationId xmlns:a16="http://schemas.microsoft.com/office/drawing/2014/main" id="{26BBE08D-7916-764E-87E9-BF7B580C01D8}"/>
                </a:ext>
              </a:extLst>
            </p:cNvPr>
            <p:cNvSpPr/>
            <p:nvPr/>
          </p:nvSpPr>
          <p:spPr>
            <a:xfrm>
              <a:off x="423484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D628B669-BAB2-E380-2CBD-1405D57B63C7}"/>
                </a:ext>
              </a:extLst>
            </p:cNvPr>
            <p:cNvSpPr/>
            <p:nvPr/>
          </p:nvSpPr>
          <p:spPr>
            <a:xfrm>
              <a:off x="436070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9A5D5A08-244B-DF21-B8A5-F08B1C81CBA4}"/>
                </a:ext>
              </a:extLst>
            </p:cNvPr>
            <p:cNvSpPr/>
            <p:nvPr/>
          </p:nvSpPr>
          <p:spPr>
            <a:xfrm>
              <a:off x="448655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a:extLst>
                <a:ext uri="{FF2B5EF4-FFF2-40B4-BE49-F238E27FC236}">
                  <a16:creationId xmlns:a16="http://schemas.microsoft.com/office/drawing/2014/main" id="{5BF11B20-29BC-D24D-83BD-1387CD5B62CC}"/>
                </a:ext>
              </a:extLst>
            </p:cNvPr>
            <p:cNvSpPr/>
            <p:nvPr/>
          </p:nvSpPr>
          <p:spPr>
            <a:xfrm>
              <a:off x="461241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2B94B634-9078-6FEA-A4BA-E6C087DA8328}"/>
                </a:ext>
              </a:extLst>
            </p:cNvPr>
            <p:cNvSpPr/>
            <p:nvPr/>
          </p:nvSpPr>
          <p:spPr>
            <a:xfrm>
              <a:off x="473826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A47E8D95-0329-0EE7-E308-00865EDDF097}"/>
                </a:ext>
              </a:extLst>
            </p:cNvPr>
            <p:cNvSpPr/>
            <p:nvPr/>
          </p:nvSpPr>
          <p:spPr>
            <a:xfrm>
              <a:off x="486412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B1D27C0D-83D0-1AF7-53ED-0D91C9BA85B5}"/>
                </a:ext>
              </a:extLst>
            </p:cNvPr>
            <p:cNvSpPr/>
            <p:nvPr/>
          </p:nvSpPr>
          <p:spPr>
            <a:xfrm>
              <a:off x="498997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2FE9165D-F434-FE91-4367-50223252CF18}"/>
                </a:ext>
              </a:extLst>
            </p:cNvPr>
            <p:cNvSpPr/>
            <p:nvPr/>
          </p:nvSpPr>
          <p:spPr>
            <a:xfrm>
              <a:off x="5114783" y="3631675"/>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1503C943-0A85-183B-F0E5-2BFC4CCBFAAA}"/>
                </a:ext>
              </a:extLst>
            </p:cNvPr>
            <p:cNvSpPr/>
            <p:nvPr/>
          </p:nvSpPr>
          <p:spPr>
            <a:xfrm>
              <a:off x="5241686" y="3631675"/>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24EAB7F6-2F28-4AAF-73E4-33BC733F7663}"/>
                </a:ext>
              </a:extLst>
            </p:cNvPr>
            <p:cNvSpPr/>
            <p:nvPr/>
          </p:nvSpPr>
          <p:spPr>
            <a:xfrm>
              <a:off x="5367542" y="3631675"/>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21C018DC-57F7-41EB-22B7-87BFC88F3932}"/>
                </a:ext>
              </a:extLst>
            </p:cNvPr>
            <p:cNvSpPr/>
            <p:nvPr/>
          </p:nvSpPr>
          <p:spPr>
            <a:xfrm>
              <a:off x="5114783" y="3631675"/>
              <a:ext cx="61102"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4" name="Group 173">
            <a:extLst>
              <a:ext uri="{FF2B5EF4-FFF2-40B4-BE49-F238E27FC236}">
                <a16:creationId xmlns:a16="http://schemas.microsoft.com/office/drawing/2014/main" id="{81307D23-B8E4-0B28-A176-89FE8D5F8BA8}"/>
              </a:ext>
            </a:extLst>
          </p:cNvPr>
          <p:cNvGrpSpPr/>
          <p:nvPr/>
        </p:nvGrpSpPr>
        <p:grpSpPr>
          <a:xfrm>
            <a:off x="952405" y="5162011"/>
            <a:ext cx="983808" cy="109004"/>
            <a:chOff x="799628" y="2239633"/>
            <a:chExt cx="983808" cy="109004"/>
          </a:xfrm>
        </p:grpSpPr>
        <p:sp>
          <p:nvSpPr>
            <p:cNvPr id="175" name="Rectangle 174">
              <a:extLst>
                <a:ext uri="{FF2B5EF4-FFF2-40B4-BE49-F238E27FC236}">
                  <a16:creationId xmlns:a16="http://schemas.microsoft.com/office/drawing/2014/main" id="{267721B6-776E-FF42-6345-FC60B2F49C2A}"/>
                </a:ext>
              </a:extLst>
            </p:cNvPr>
            <p:cNvSpPr/>
            <p:nvPr/>
          </p:nvSpPr>
          <p:spPr>
            <a:xfrm>
              <a:off x="799628"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0C2286A4-437F-B88B-DF0A-F567BBF97D52}"/>
                </a:ext>
              </a:extLst>
            </p:cNvPr>
            <p:cNvSpPr/>
            <p:nvPr/>
          </p:nvSpPr>
          <p:spPr>
            <a:xfrm>
              <a:off x="924600"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226EC263-EBC1-6DD3-E4DC-FFFF9F3CDAE8}"/>
                </a:ext>
              </a:extLst>
            </p:cNvPr>
            <p:cNvSpPr/>
            <p:nvPr/>
          </p:nvSpPr>
          <p:spPr>
            <a:xfrm>
              <a:off x="1049572"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9EF5D1BB-C7B4-DFA7-9ADF-3BC87528D67E}"/>
                </a:ext>
              </a:extLst>
            </p:cNvPr>
            <p:cNvSpPr/>
            <p:nvPr/>
          </p:nvSpPr>
          <p:spPr>
            <a:xfrm>
              <a:off x="1174544"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F7F7C1E2-5299-7271-9691-755F71D1FE30}"/>
                </a:ext>
              </a:extLst>
            </p:cNvPr>
            <p:cNvSpPr/>
            <p:nvPr/>
          </p:nvSpPr>
          <p:spPr>
            <a:xfrm>
              <a:off x="1299516"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CEAD5F3D-25A5-4AEC-B850-755872B4E12C}"/>
                </a:ext>
              </a:extLst>
            </p:cNvPr>
            <p:cNvSpPr/>
            <p:nvPr/>
          </p:nvSpPr>
          <p:spPr>
            <a:xfrm>
              <a:off x="1424488"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DF14671E-4687-A5F4-2D8C-3843A687D060}"/>
                </a:ext>
              </a:extLst>
            </p:cNvPr>
            <p:cNvSpPr/>
            <p:nvPr/>
          </p:nvSpPr>
          <p:spPr>
            <a:xfrm>
              <a:off x="1549460"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75EDE15B-3458-CEA1-93FD-FE2A779D6A1F}"/>
                </a:ext>
              </a:extLst>
            </p:cNvPr>
            <p:cNvSpPr/>
            <p:nvPr/>
          </p:nvSpPr>
          <p:spPr>
            <a:xfrm>
              <a:off x="1674432"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182">
            <a:extLst>
              <a:ext uri="{FF2B5EF4-FFF2-40B4-BE49-F238E27FC236}">
                <a16:creationId xmlns:a16="http://schemas.microsoft.com/office/drawing/2014/main" id="{88D984AD-5040-FE1A-060E-DE7233F3C4CD}"/>
              </a:ext>
            </a:extLst>
          </p:cNvPr>
          <p:cNvGrpSpPr/>
          <p:nvPr/>
        </p:nvGrpSpPr>
        <p:grpSpPr>
          <a:xfrm>
            <a:off x="952405" y="5543870"/>
            <a:ext cx="358948" cy="109004"/>
            <a:chOff x="799628" y="2239633"/>
            <a:chExt cx="358948" cy="109004"/>
          </a:xfrm>
        </p:grpSpPr>
        <p:sp>
          <p:nvSpPr>
            <p:cNvPr id="184" name="Rectangle 183">
              <a:extLst>
                <a:ext uri="{FF2B5EF4-FFF2-40B4-BE49-F238E27FC236}">
                  <a16:creationId xmlns:a16="http://schemas.microsoft.com/office/drawing/2014/main" id="{2EB0A1A2-1B03-E129-E370-E5E9C3636B71}"/>
                </a:ext>
              </a:extLst>
            </p:cNvPr>
            <p:cNvSpPr/>
            <p:nvPr/>
          </p:nvSpPr>
          <p:spPr>
            <a:xfrm>
              <a:off x="799628"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a:extLst>
                <a:ext uri="{FF2B5EF4-FFF2-40B4-BE49-F238E27FC236}">
                  <a16:creationId xmlns:a16="http://schemas.microsoft.com/office/drawing/2014/main" id="{F25160BF-5697-2C83-4E0A-770144E8170E}"/>
                </a:ext>
              </a:extLst>
            </p:cNvPr>
            <p:cNvSpPr/>
            <p:nvPr/>
          </p:nvSpPr>
          <p:spPr>
            <a:xfrm>
              <a:off x="924600"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FC0DCDF7-641C-48E7-20FF-0B9EA9C713B9}"/>
                </a:ext>
              </a:extLst>
            </p:cNvPr>
            <p:cNvSpPr/>
            <p:nvPr/>
          </p:nvSpPr>
          <p:spPr>
            <a:xfrm>
              <a:off x="1049572"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7" name="Group 186">
            <a:extLst>
              <a:ext uri="{FF2B5EF4-FFF2-40B4-BE49-F238E27FC236}">
                <a16:creationId xmlns:a16="http://schemas.microsoft.com/office/drawing/2014/main" id="{94E1E79C-C892-B80A-5AE3-767CC85D6379}"/>
              </a:ext>
            </a:extLst>
          </p:cNvPr>
          <p:cNvGrpSpPr/>
          <p:nvPr/>
        </p:nvGrpSpPr>
        <p:grpSpPr>
          <a:xfrm>
            <a:off x="3119709" y="5162011"/>
            <a:ext cx="545607" cy="109004"/>
            <a:chOff x="799628" y="2239633"/>
            <a:chExt cx="545607" cy="109004"/>
          </a:xfrm>
        </p:grpSpPr>
        <p:sp>
          <p:nvSpPr>
            <p:cNvPr id="188" name="Rectangle 187">
              <a:extLst>
                <a:ext uri="{FF2B5EF4-FFF2-40B4-BE49-F238E27FC236}">
                  <a16:creationId xmlns:a16="http://schemas.microsoft.com/office/drawing/2014/main" id="{852A30FF-272D-53E7-AD33-FDC5D77EFEA6}"/>
                </a:ext>
              </a:extLst>
            </p:cNvPr>
            <p:cNvSpPr/>
            <p:nvPr/>
          </p:nvSpPr>
          <p:spPr>
            <a:xfrm>
              <a:off x="799628"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8">
              <a:extLst>
                <a:ext uri="{FF2B5EF4-FFF2-40B4-BE49-F238E27FC236}">
                  <a16:creationId xmlns:a16="http://schemas.microsoft.com/office/drawing/2014/main" id="{4C871EEB-7F47-290E-212B-8AE9B57F7B23}"/>
                </a:ext>
              </a:extLst>
            </p:cNvPr>
            <p:cNvSpPr/>
            <p:nvPr/>
          </p:nvSpPr>
          <p:spPr>
            <a:xfrm>
              <a:off x="924600"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a:extLst>
                <a:ext uri="{FF2B5EF4-FFF2-40B4-BE49-F238E27FC236}">
                  <a16:creationId xmlns:a16="http://schemas.microsoft.com/office/drawing/2014/main" id="{3A642ECF-90ED-210D-8C8F-5264516C368B}"/>
                </a:ext>
              </a:extLst>
            </p:cNvPr>
            <p:cNvSpPr/>
            <p:nvPr/>
          </p:nvSpPr>
          <p:spPr>
            <a:xfrm>
              <a:off x="1049572"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AD13D99B-2CB0-32FD-5FA2-C38FA1587F15}"/>
                </a:ext>
              </a:extLst>
            </p:cNvPr>
            <p:cNvSpPr/>
            <p:nvPr/>
          </p:nvSpPr>
          <p:spPr>
            <a:xfrm>
              <a:off x="1174544" y="2239633"/>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a:extLst>
                <a:ext uri="{FF2B5EF4-FFF2-40B4-BE49-F238E27FC236}">
                  <a16:creationId xmlns:a16="http://schemas.microsoft.com/office/drawing/2014/main" id="{54482DFA-7140-6E5E-B917-AA86D59469E7}"/>
                </a:ext>
              </a:extLst>
            </p:cNvPr>
            <p:cNvSpPr/>
            <p:nvPr/>
          </p:nvSpPr>
          <p:spPr>
            <a:xfrm>
              <a:off x="1299516" y="2239633"/>
              <a:ext cx="45719"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3" name="Group 192">
            <a:extLst>
              <a:ext uri="{FF2B5EF4-FFF2-40B4-BE49-F238E27FC236}">
                <a16:creationId xmlns:a16="http://schemas.microsoft.com/office/drawing/2014/main" id="{ECE3A78C-FF6F-17CC-0689-644E9F87E248}"/>
              </a:ext>
            </a:extLst>
          </p:cNvPr>
          <p:cNvGrpSpPr/>
          <p:nvPr/>
        </p:nvGrpSpPr>
        <p:grpSpPr>
          <a:xfrm>
            <a:off x="3119709" y="5543870"/>
            <a:ext cx="279854" cy="109004"/>
            <a:chOff x="799628" y="2239633"/>
            <a:chExt cx="279854" cy="109004"/>
          </a:xfrm>
        </p:grpSpPr>
        <p:sp>
          <p:nvSpPr>
            <p:cNvPr id="194" name="Rectangle 193">
              <a:extLst>
                <a:ext uri="{FF2B5EF4-FFF2-40B4-BE49-F238E27FC236}">
                  <a16:creationId xmlns:a16="http://schemas.microsoft.com/office/drawing/2014/main" id="{E1C263C8-7F92-CC28-29FB-971DA658C010}"/>
                </a:ext>
              </a:extLst>
            </p:cNvPr>
            <p:cNvSpPr/>
            <p:nvPr/>
          </p:nvSpPr>
          <p:spPr>
            <a:xfrm>
              <a:off x="799628"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48E7A444-84F6-C6BF-7205-42599B1E3DDE}"/>
                </a:ext>
              </a:extLst>
            </p:cNvPr>
            <p:cNvSpPr/>
            <p:nvPr/>
          </p:nvSpPr>
          <p:spPr>
            <a:xfrm>
              <a:off x="924600" y="2239633"/>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a:extLst>
                <a:ext uri="{FF2B5EF4-FFF2-40B4-BE49-F238E27FC236}">
                  <a16:creationId xmlns:a16="http://schemas.microsoft.com/office/drawing/2014/main" id="{4093A606-7CAB-1E9F-9EF1-05F8270B213A}"/>
                </a:ext>
              </a:extLst>
            </p:cNvPr>
            <p:cNvSpPr/>
            <p:nvPr/>
          </p:nvSpPr>
          <p:spPr>
            <a:xfrm>
              <a:off x="1051094" y="2239633"/>
              <a:ext cx="28388"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7" name="Group 196">
            <a:extLst>
              <a:ext uri="{FF2B5EF4-FFF2-40B4-BE49-F238E27FC236}">
                <a16:creationId xmlns:a16="http://schemas.microsoft.com/office/drawing/2014/main" id="{CAC82C24-1039-1098-4C3A-AD5B210777ED}"/>
              </a:ext>
            </a:extLst>
          </p:cNvPr>
          <p:cNvGrpSpPr/>
          <p:nvPr/>
        </p:nvGrpSpPr>
        <p:grpSpPr>
          <a:xfrm>
            <a:off x="5564711" y="5543870"/>
            <a:ext cx="1241700" cy="109004"/>
            <a:chOff x="2557626" y="1620916"/>
            <a:chExt cx="1241700" cy="109004"/>
          </a:xfrm>
        </p:grpSpPr>
        <p:sp>
          <p:nvSpPr>
            <p:cNvPr id="198" name="Rectangle 197">
              <a:extLst>
                <a:ext uri="{FF2B5EF4-FFF2-40B4-BE49-F238E27FC236}">
                  <a16:creationId xmlns:a16="http://schemas.microsoft.com/office/drawing/2014/main" id="{BB924557-4ABF-3363-5367-B2579973ABD1}"/>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243A04D1-9C79-6840-510A-154A88C22D39}"/>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796690B0-8FDB-B2D3-4B42-6995654E7101}"/>
                </a:ext>
              </a:extLst>
            </p:cNvPr>
            <p:cNvSpPr/>
            <p:nvPr/>
          </p:nvSpPr>
          <p:spPr>
            <a:xfrm>
              <a:off x="280933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3F62C990-DDB6-FF98-FF6C-32B07D9B0A26}"/>
                </a:ext>
              </a:extLst>
            </p:cNvPr>
            <p:cNvSpPr/>
            <p:nvPr/>
          </p:nvSpPr>
          <p:spPr>
            <a:xfrm>
              <a:off x="293519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C1270191-6729-EAB7-584C-B154D3FA449D}"/>
                </a:ext>
              </a:extLst>
            </p:cNvPr>
            <p:cNvSpPr/>
            <p:nvPr/>
          </p:nvSpPr>
          <p:spPr>
            <a:xfrm>
              <a:off x="306104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07F5A9C8-A0A9-E4D1-7AE6-3CB12FDD64F8}"/>
                </a:ext>
              </a:extLst>
            </p:cNvPr>
            <p:cNvSpPr/>
            <p:nvPr/>
          </p:nvSpPr>
          <p:spPr>
            <a:xfrm>
              <a:off x="318690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B109AABE-44D3-AE38-D9EB-5BC654193C6C}"/>
                </a:ext>
              </a:extLst>
            </p:cNvPr>
            <p:cNvSpPr/>
            <p:nvPr/>
          </p:nvSpPr>
          <p:spPr>
            <a:xfrm>
              <a:off x="331275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FF75FE03-522D-6770-493F-D40A4D55CA40}"/>
                </a:ext>
              </a:extLst>
            </p:cNvPr>
            <p:cNvSpPr/>
            <p:nvPr/>
          </p:nvSpPr>
          <p:spPr>
            <a:xfrm>
              <a:off x="3438611"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9AC5E224-2CFE-B617-0524-6BFB5AB295AF}"/>
                </a:ext>
              </a:extLst>
            </p:cNvPr>
            <p:cNvSpPr/>
            <p:nvPr/>
          </p:nvSpPr>
          <p:spPr>
            <a:xfrm>
              <a:off x="3564466"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0B5C5B19-710E-B5BF-D705-5F0232476751}"/>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BD6998DA-5827-26C0-AF6C-8A77342C0B60}"/>
              </a:ext>
            </a:extLst>
          </p:cNvPr>
          <p:cNvGrpSpPr/>
          <p:nvPr/>
        </p:nvGrpSpPr>
        <p:grpSpPr>
          <a:xfrm>
            <a:off x="5564711" y="5162011"/>
            <a:ext cx="1241700" cy="109004"/>
            <a:chOff x="4234846" y="3631675"/>
            <a:chExt cx="1241700" cy="109004"/>
          </a:xfrm>
        </p:grpSpPr>
        <p:sp>
          <p:nvSpPr>
            <p:cNvPr id="209" name="Rectangle 208">
              <a:extLst>
                <a:ext uri="{FF2B5EF4-FFF2-40B4-BE49-F238E27FC236}">
                  <a16:creationId xmlns:a16="http://schemas.microsoft.com/office/drawing/2014/main" id="{83B6E098-A3D1-B666-A183-D6DFEEF0203B}"/>
                </a:ext>
              </a:extLst>
            </p:cNvPr>
            <p:cNvSpPr/>
            <p:nvPr/>
          </p:nvSpPr>
          <p:spPr>
            <a:xfrm>
              <a:off x="423484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A8CC0CCD-BC7D-D802-FF3C-4526B1A84488}"/>
                </a:ext>
              </a:extLst>
            </p:cNvPr>
            <p:cNvSpPr/>
            <p:nvPr/>
          </p:nvSpPr>
          <p:spPr>
            <a:xfrm>
              <a:off x="436070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a:extLst>
                <a:ext uri="{FF2B5EF4-FFF2-40B4-BE49-F238E27FC236}">
                  <a16:creationId xmlns:a16="http://schemas.microsoft.com/office/drawing/2014/main" id="{ABC4666A-4935-8E10-08D0-86D054C33147}"/>
                </a:ext>
              </a:extLst>
            </p:cNvPr>
            <p:cNvSpPr/>
            <p:nvPr/>
          </p:nvSpPr>
          <p:spPr>
            <a:xfrm>
              <a:off x="448655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4F679A6E-74A4-8A1F-7A81-4C46A68433A5}"/>
                </a:ext>
              </a:extLst>
            </p:cNvPr>
            <p:cNvSpPr/>
            <p:nvPr/>
          </p:nvSpPr>
          <p:spPr>
            <a:xfrm>
              <a:off x="461241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a:extLst>
                <a:ext uri="{FF2B5EF4-FFF2-40B4-BE49-F238E27FC236}">
                  <a16:creationId xmlns:a16="http://schemas.microsoft.com/office/drawing/2014/main" id="{A6DDC4AE-1EAF-77E1-BB72-C5DF5FE10B93}"/>
                </a:ext>
              </a:extLst>
            </p:cNvPr>
            <p:cNvSpPr/>
            <p:nvPr/>
          </p:nvSpPr>
          <p:spPr>
            <a:xfrm>
              <a:off x="473826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a:extLst>
                <a:ext uri="{FF2B5EF4-FFF2-40B4-BE49-F238E27FC236}">
                  <a16:creationId xmlns:a16="http://schemas.microsoft.com/office/drawing/2014/main" id="{EED30539-81FD-72E3-291A-3D343E19E96E}"/>
                </a:ext>
              </a:extLst>
            </p:cNvPr>
            <p:cNvSpPr/>
            <p:nvPr/>
          </p:nvSpPr>
          <p:spPr>
            <a:xfrm>
              <a:off x="4864121"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2D328FD2-D4A9-F3E2-B1A1-8F4721F8F92C}"/>
                </a:ext>
              </a:extLst>
            </p:cNvPr>
            <p:cNvSpPr/>
            <p:nvPr/>
          </p:nvSpPr>
          <p:spPr>
            <a:xfrm>
              <a:off x="4989976"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A6602A96-D8D0-A0D5-B7FD-C05C6CD15C01}"/>
                </a:ext>
              </a:extLst>
            </p:cNvPr>
            <p:cNvSpPr/>
            <p:nvPr/>
          </p:nvSpPr>
          <p:spPr>
            <a:xfrm>
              <a:off x="5114783" y="3631675"/>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82BC7BFC-5314-EC0A-8429-49E88495795D}"/>
                </a:ext>
              </a:extLst>
            </p:cNvPr>
            <p:cNvSpPr/>
            <p:nvPr/>
          </p:nvSpPr>
          <p:spPr>
            <a:xfrm>
              <a:off x="5241686" y="3631675"/>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F8674E1E-8219-B193-8E04-00ECCD2F118B}"/>
                </a:ext>
              </a:extLst>
            </p:cNvPr>
            <p:cNvSpPr/>
            <p:nvPr/>
          </p:nvSpPr>
          <p:spPr>
            <a:xfrm>
              <a:off x="5367542" y="3631675"/>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BD00DFE8-AB4E-3A55-A3AA-E0B734D2FD02}"/>
                </a:ext>
              </a:extLst>
            </p:cNvPr>
            <p:cNvSpPr/>
            <p:nvPr/>
          </p:nvSpPr>
          <p:spPr>
            <a:xfrm>
              <a:off x="5245752" y="3631675"/>
              <a:ext cx="54158"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0" name="TextBox 219">
            <a:extLst>
              <a:ext uri="{FF2B5EF4-FFF2-40B4-BE49-F238E27FC236}">
                <a16:creationId xmlns:a16="http://schemas.microsoft.com/office/drawing/2014/main" id="{AE677F01-D1AC-4922-4721-EF3347811081}"/>
              </a:ext>
            </a:extLst>
          </p:cNvPr>
          <p:cNvSpPr txBox="1"/>
          <p:nvPr/>
        </p:nvSpPr>
        <p:spPr>
          <a:xfrm>
            <a:off x="6865659" y="5136848"/>
            <a:ext cx="314034" cy="159331"/>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1200"/>
              </a:spcAft>
              <a:buClrTx/>
              <a:buSzTx/>
              <a:buFontTx/>
              <a:buNone/>
              <a:tabLst/>
              <a:defRPr/>
            </a:pPr>
            <a:r>
              <a:rPr lang="en-US" sz="1000" spc="20">
                <a:cs typeface="Aptos" panose="020B0004020202020204" pitchFamily="34" charset="0"/>
              </a:rPr>
              <a:t>85</a:t>
            </a:r>
            <a:r>
              <a:rPr kumimoji="0" lang="en-US" sz="1000" i="0" u="none" strike="noStrike" kern="1200" cap="none" spc="20" normalizeH="0" baseline="0" noProof="0">
                <a:ln>
                  <a:noFill/>
                </a:ln>
                <a:effectLst/>
                <a:uLnTx/>
                <a:uFillTx/>
                <a:ea typeface="+mn-ea"/>
                <a:cs typeface="Aptos" panose="020B0004020202020204" pitchFamily="34" charset="0"/>
              </a:rPr>
              <a:t>%</a:t>
            </a:r>
          </a:p>
        </p:txBody>
      </p:sp>
      <p:cxnSp>
        <p:nvCxnSpPr>
          <p:cNvPr id="221" name="Straight Connector 220">
            <a:extLst>
              <a:ext uri="{FF2B5EF4-FFF2-40B4-BE49-F238E27FC236}">
                <a16:creationId xmlns:a16="http://schemas.microsoft.com/office/drawing/2014/main" id="{7D936362-90B2-C854-19F0-6F41648FA07E}"/>
              </a:ext>
            </a:extLst>
          </p:cNvPr>
          <p:cNvCxnSpPr>
            <a:cxnSpLocks/>
          </p:cNvCxnSpPr>
          <p:nvPr/>
        </p:nvCxnSpPr>
        <p:spPr>
          <a:xfrm>
            <a:off x="508000" y="3640041"/>
            <a:ext cx="6596185"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9B387150-31F4-34A7-2FC4-FFE10A53CF95}"/>
              </a:ext>
            </a:extLst>
          </p:cNvPr>
          <p:cNvCxnSpPr>
            <a:cxnSpLocks/>
          </p:cNvCxnSpPr>
          <p:nvPr/>
        </p:nvCxnSpPr>
        <p:spPr>
          <a:xfrm>
            <a:off x="508263" y="1869919"/>
            <a:ext cx="659592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C27EA384-7064-796D-72DD-585396547F2B}"/>
              </a:ext>
            </a:extLst>
          </p:cNvPr>
          <p:cNvCxnSpPr>
            <a:cxnSpLocks/>
          </p:cNvCxnSpPr>
          <p:nvPr/>
        </p:nvCxnSpPr>
        <p:spPr>
          <a:xfrm>
            <a:off x="508263" y="5395925"/>
            <a:ext cx="659592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24" name="Group 223">
            <a:extLst>
              <a:ext uri="{FF2B5EF4-FFF2-40B4-BE49-F238E27FC236}">
                <a16:creationId xmlns:a16="http://schemas.microsoft.com/office/drawing/2014/main" id="{15B19BB3-6EE9-F785-BEE5-472F4614E8AC}"/>
              </a:ext>
            </a:extLst>
          </p:cNvPr>
          <p:cNvGrpSpPr/>
          <p:nvPr/>
        </p:nvGrpSpPr>
        <p:grpSpPr>
          <a:xfrm>
            <a:off x="506359" y="1437747"/>
            <a:ext cx="6633724" cy="12700"/>
            <a:chOff x="516633" y="1512807"/>
            <a:chExt cx="5717765" cy="12700"/>
          </a:xfrm>
        </p:grpSpPr>
        <p:cxnSp>
          <p:nvCxnSpPr>
            <p:cNvPr id="225" name="Straight Connector 224">
              <a:extLst>
                <a:ext uri="{FF2B5EF4-FFF2-40B4-BE49-F238E27FC236}">
                  <a16:creationId xmlns:a16="http://schemas.microsoft.com/office/drawing/2014/main" id="{D38D8D71-7EA3-11D7-525A-9A868EFE0D3E}"/>
                </a:ext>
              </a:extLst>
            </p:cNvPr>
            <p:cNvCxnSpPr>
              <a:cxnSpLocks/>
            </p:cNvCxnSpPr>
            <p:nvPr/>
          </p:nvCxnSpPr>
          <p:spPr>
            <a:xfrm>
              <a:off x="517525" y="1512807"/>
              <a:ext cx="571687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26" name="Straight Connector 225">
              <a:extLst>
                <a:ext uri="{FF2B5EF4-FFF2-40B4-BE49-F238E27FC236}">
                  <a16:creationId xmlns:a16="http://schemas.microsoft.com/office/drawing/2014/main" id="{6AA1771B-F387-E174-65FF-A57FE1862399}"/>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27" name="Group 226">
            <a:extLst>
              <a:ext uri="{FF2B5EF4-FFF2-40B4-BE49-F238E27FC236}">
                <a16:creationId xmlns:a16="http://schemas.microsoft.com/office/drawing/2014/main" id="{E556692A-4D44-4B91-6C2D-9477B8E89C9F}"/>
              </a:ext>
            </a:extLst>
          </p:cNvPr>
          <p:cNvGrpSpPr/>
          <p:nvPr/>
        </p:nvGrpSpPr>
        <p:grpSpPr>
          <a:xfrm>
            <a:off x="506359" y="3245340"/>
            <a:ext cx="6633724" cy="12700"/>
            <a:chOff x="516633" y="1512807"/>
            <a:chExt cx="5717765" cy="12700"/>
          </a:xfrm>
        </p:grpSpPr>
        <p:cxnSp>
          <p:nvCxnSpPr>
            <p:cNvPr id="228" name="Straight Connector 227">
              <a:extLst>
                <a:ext uri="{FF2B5EF4-FFF2-40B4-BE49-F238E27FC236}">
                  <a16:creationId xmlns:a16="http://schemas.microsoft.com/office/drawing/2014/main" id="{59648B8E-DC21-625F-6904-0864624C8675}"/>
                </a:ext>
              </a:extLst>
            </p:cNvPr>
            <p:cNvCxnSpPr>
              <a:cxnSpLocks/>
            </p:cNvCxnSpPr>
            <p:nvPr/>
          </p:nvCxnSpPr>
          <p:spPr>
            <a:xfrm>
              <a:off x="517525" y="1512807"/>
              <a:ext cx="571687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29" name="Straight Connector 228">
              <a:extLst>
                <a:ext uri="{FF2B5EF4-FFF2-40B4-BE49-F238E27FC236}">
                  <a16:creationId xmlns:a16="http://schemas.microsoft.com/office/drawing/2014/main" id="{D936587C-E100-AEDA-F4F3-70B20B8BBD9C}"/>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30" name="Group 229">
            <a:extLst>
              <a:ext uri="{FF2B5EF4-FFF2-40B4-BE49-F238E27FC236}">
                <a16:creationId xmlns:a16="http://schemas.microsoft.com/office/drawing/2014/main" id="{51EBF210-16DB-ABB3-88A2-F9F6EC705C02}"/>
              </a:ext>
            </a:extLst>
          </p:cNvPr>
          <p:cNvGrpSpPr/>
          <p:nvPr/>
        </p:nvGrpSpPr>
        <p:grpSpPr>
          <a:xfrm>
            <a:off x="506359" y="5010687"/>
            <a:ext cx="6633724" cy="12700"/>
            <a:chOff x="516633" y="1512807"/>
            <a:chExt cx="5717765" cy="12700"/>
          </a:xfrm>
        </p:grpSpPr>
        <p:cxnSp>
          <p:nvCxnSpPr>
            <p:cNvPr id="231" name="Straight Connector 230">
              <a:extLst>
                <a:ext uri="{FF2B5EF4-FFF2-40B4-BE49-F238E27FC236}">
                  <a16:creationId xmlns:a16="http://schemas.microsoft.com/office/drawing/2014/main" id="{30A1CEF8-2F6F-E9A1-7E7A-75620B91116A}"/>
                </a:ext>
              </a:extLst>
            </p:cNvPr>
            <p:cNvCxnSpPr>
              <a:cxnSpLocks/>
            </p:cNvCxnSpPr>
            <p:nvPr/>
          </p:nvCxnSpPr>
          <p:spPr>
            <a:xfrm>
              <a:off x="517525" y="1512807"/>
              <a:ext cx="5716873"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32" name="Straight Connector 231">
              <a:extLst>
                <a:ext uri="{FF2B5EF4-FFF2-40B4-BE49-F238E27FC236}">
                  <a16:creationId xmlns:a16="http://schemas.microsoft.com/office/drawing/2014/main" id="{9857A256-CBE0-9B3C-1167-BAB239437211}"/>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pic>
        <p:nvPicPr>
          <p:cNvPr id="233" name="Graphic 232">
            <a:extLst>
              <a:ext uri="{FF2B5EF4-FFF2-40B4-BE49-F238E27FC236}">
                <a16:creationId xmlns:a16="http://schemas.microsoft.com/office/drawing/2014/main" id="{6CE54C96-A193-63E2-028E-73D01FA4B5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5001" y="1099637"/>
            <a:ext cx="250868" cy="250868"/>
          </a:xfrm>
          <a:prstGeom prst="rect">
            <a:avLst/>
          </a:prstGeom>
        </p:spPr>
      </p:pic>
      <p:pic>
        <p:nvPicPr>
          <p:cNvPr id="234" name="Graphic 233">
            <a:extLst>
              <a:ext uri="{FF2B5EF4-FFF2-40B4-BE49-F238E27FC236}">
                <a16:creationId xmlns:a16="http://schemas.microsoft.com/office/drawing/2014/main" id="{89D1550A-7299-C814-7815-91BADB93D6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5001" y="2881294"/>
            <a:ext cx="250868" cy="250868"/>
          </a:xfrm>
          <a:prstGeom prst="rect">
            <a:avLst/>
          </a:prstGeom>
        </p:spPr>
      </p:pic>
      <p:pic>
        <p:nvPicPr>
          <p:cNvPr id="235" name="Graphic 234">
            <a:extLst>
              <a:ext uri="{FF2B5EF4-FFF2-40B4-BE49-F238E27FC236}">
                <a16:creationId xmlns:a16="http://schemas.microsoft.com/office/drawing/2014/main" id="{8AB59DEB-5CF8-7153-D762-56210AB5C6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5001" y="4672812"/>
            <a:ext cx="250868" cy="250868"/>
          </a:xfrm>
          <a:prstGeom prst="rect">
            <a:avLst/>
          </a:prstGeom>
        </p:spPr>
      </p:pic>
      <p:grpSp>
        <p:nvGrpSpPr>
          <p:cNvPr id="236" name="Group 235">
            <a:extLst>
              <a:ext uri="{FF2B5EF4-FFF2-40B4-BE49-F238E27FC236}">
                <a16:creationId xmlns:a16="http://schemas.microsoft.com/office/drawing/2014/main" id="{A07A8B2B-BBA3-F064-BCD0-ECE591808462}"/>
              </a:ext>
            </a:extLst>
          </p:cNvPr>
          <p:cNvGrpSpPr/>
          <p:nvPr/>
        </p:nvGrpSpPr>
        <p:grpSpPr>
          <a:xfrm>
            <a:off x="8375872" y="1437747"/>
            <a:ext cx="1006768" cy="12700"/>
            <a:chOff x="516633" y="1512807"/>
            <a:chExt cx="1006768" cy="12700"/>
          </a:xfrm>
        </p:grpSpPr>
        <p:cxnSp>
          <p:nvCxnSpPr>
            <p:cNvPr id="237" name="Straight Connector 236">
              <a:extLst>
                <a:ext uri="{FF2B5EF4-FFF2-40B4-BE49-F238E27FC236}">
                  <a16:creationId xmlns:a16="http://schemas.microsoft.com/office/drawing/2014/main" id="{21AF334F-902A-0B1D-55B8-D521311DC78F}"/>
                </a:ext>
              </a:extLst>
            </p:cNvPr>
            <p:cNvCxnSpPr>
              <a:cxnSpLocks/>
            </p:cNvCxnSpPr>
            <p:nvPr/>
          </p:nvCxnSpPr>
          <p:spPr>
            <a:xfrm>
              <a:off x="517525" y="1512807"/>
              <a:ext cx="100587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38" name="Straight Connector 237">
              <a:extLst>
                <a:ext uri="{FF2B5EF4-FFF2-40B4-BE49-F238E27FC236}">
                  <a16:creationId xmlns:a16="http://schemas.microsoft.com/office/drawing/2014/main" id="{C1AE2329-170E-7FAA-4BF8-93274A5D1578}"/>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39" name="Group 238">
            <a:extLst>
              <a:ext uri="{FF2B5EF4-FFF2-40B4-BE49-F238E27FC236}">
                <a16:creationId xmlns:a16="http://schemas.microsoft.com/office/drawing/2014/main" id="{03F22B24-1750-EE28-36E3-2174CC379F66}"/>
              </a:ext>
            </a:extLst>
          </p:cNvPr>
          <p:cNvGrpSpPr/>
          <p:nvPr/>
        </p:nvGrpSpPr>
        <p:grpSpPr>
          <a:xfrm>
            <a:off x="8375872" y="3245340"/>
            <a:ext cx="1006768" cy="12700"/>
            <a:chOff x="516633" y="1512807"/>
            <a:chExt cx="1006768" cy="12700"/>
          </a:xfrm>
        </p:grpSpPr>
        <p:cxnSp>
          <p:nvCxnSpPr>
            <p:cNvPr id="240" name="Straight Connector 239">
              <a:extLst>
                <a:ext uri="{FF2B5EF4-FFF2-40B4-BE49-F238E27FC236}">
                  <a16:creationId xmlns:a16="http://schemas.microsoft.com/office/drawing/2014/main" id="{1B2B859A-9C62-971C-DCAF-F2A75DD51515}"/>
                </a:ext>
              </a:extLst>
            </p:cNvPr>
            <p:cNvCxnSpPr>
              <a:cxnSpLocks/>
            </p:cNvCxnSpPr>
            <p:nvPr/>
          </p:nvCxnSpPr>
          <p:spPr>
            <a:xfrm>
              <a:off x="517525" y="1512807"/>
              <a:ext cx="100587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41" name="Straight Connector 240">
              <a:extLst>
                <a:ext uri="{FF2B5EF4-FFF2-40B4-BE49-F238E27FC236}">
                  <a16:creationId xmlns:a16="http://schemas.microsoft.com/office/drawing/2014/main" id="{C6FB7A93-DEB8-970F-DF2B-7576AD191B00}"/>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42" name="Group 241">
            <a:extLst>
              <a:ext uri="{FF2B5EF4-FFF2-40B4-BE49-F238E27FC236}">
                <a16:creationId xmlns:a16="http://schemas.microsoft.com/office/drawing/2014/main" id="{851B24D9-D919-4848-F97B-89D49508B27F}"/>
              </a:ext>
            </a:extLst>
          </p:cNvPr>
          <p:cNvGrpSpPr/>
          <p:nvPr/>
        </p:nvGrpSpPr>
        <p:grpSpPr>
          <a:xfrm>
            <a:off x="10219512" y="3245340"/>
            <a:ext cx="1006768" cy="12700"/>
            <a:chOff x="516633" y="1512807"/>
            <a:chExt cx="1006768" cy="12700"/>
          </a:xfrm>
        </p:grpSpPr>
        <p:cxnSp>
          <p:nvCxnSpPr>
            <p:cNvPr id="243" name="Straight Connector 242">
              <a:extLst>
                <a:ext uri="{FF2B5EF4-FFF2-40B4-BE49-F238E27FC236}">
                  <a16:creationId xmlns:a16="http://schemas.microsoft.com/office/drawing/2014/main" id="{DF19455F-F608-DB78-06A0-0159D7347493}"/>
                </a:ext>
              </a:extLst>
            </p:cNvPr>
            <p:cNvCxnSpPr>
              <a:cxnSpLocks/>
            </p:cNvCxnSpPr>
            <p:nvPr/>
          </p:nvCxnSpPr>
          <p:spPr>
            <a:xfrm>
              <a:off x="517525" y="1512807"/>
              <a:ext cx="100587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44" name="Straight Connector 243">
              <a:extLst>
                <a:ext uri="{FF2B5EF4-FFF2-40B4-BE49-F238E27FC236}">
                  <a16:creationId xmlns:a16="http://schemas.microsoft.com/office/drawing/2014/main" id="{20F74F7F-ECE6-A1A4-EFF2-DE17E0369DA4}"/>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45" name="Group 244">
            <a:extLst>
              <a:ext uri="{FF2B5EF4-FFF2-40B4-BE49-F238E27FC236}">
                <a16:creationId xmlns:a16="http://schemas.microsoft.com/office/drawing/2014/main" id="{7CC1C0B2-9CA5-F2DC-0245-69965C343C44}"/>
              </a:ext>
            </a:extLst>
          </p:cNvPr>
          <p:cNvGrpSpPr/>
          <p:nvPr/>
        </p:nvGrpSpPr>
        <p:grpSpPr>
          <a:xfrm>
            <a:off x="8375872" y="5010687"/>
            <a:ext cx="1006768" cy="12700"/>
            <a:chOff x="516633" y="1512807"/>
            <a:chExt cx="1006768" cy="12700"/>
          </a:xfrm>
        </p:grpSpPr>
        <p:cxnSp>
          <p:nvCxnSpPr>
            <p:cNvPr id="246" name="Straight Connector 245">
              <a:extLst>
                <a:ext uri="{FF2B5EF4-FFF2-40B4-BE49-F238E27FC236}">
                  <a16:creationId xmlns:a16="http://schemas.microsoft.com/office/drawing/2014/main" id="{B780C0B6-458E-8013-D816-D829F9706E01}"/>
                </a:ext>
              </a:extLst>
            </p:cNvPr>
            <p:cNvCxnSpPr>
              <a:cxnSpLocks/>
            </p:cNvCxnSpPr>
            <p:nvPr/>
          </p:nvCxnSpPr>
          <p:spPr>
            <a:xfrm>
              <a:off x="517525" y="1512807"/>
              <a:ext cx="100587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a:extLst>
                <a:ext uri="{FF2B5EF4-FFF2-40B4-BE49-F238E27FC236}">
                  <a16:creationId xmlns:a16="http://schemas.microsoft.com/office/drawing/2014/main" id="{01EF3838-C5FD-942C-DEEC-F1271F68DB13}"/>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248" name="Group 247">
            <a:extLst>
              <a:ext uri="{FF2B5EF4-FFF2-40B4-BE49-F238E27FC236}">
                <a16:creationId xmlns:a16="http://schemas.microsoft.com/office/drawing/2014/main" id="{8945E74C-630B-FFE3-9B11-A18ADB99AB89}"/>
              </a:ext>
            </a:extLst>
          </p:cNvPr>
          <p:cNvGrpSpPr/>
          <p:nvPr/>
        </p:nvGrpSpPr>
        <p:grpSpPr>
          <a:xfrm>
            <a:off x="10219512" y="5010687"/>
            <a:ext cx="1006768" cy="12700"/>
            <a:chOff x="516633" y="1512807"/>
            <a:chExt cx="1006768" cy="12700"/>
          </a:xfrm>
        </p:grpSpPr>
        <p:cxnSp>
          <p:nvCxnSpPr>
            <p:cNvPr id="249" name="Straight Connector 248">
              <a:extLst>
                <a:ext uri="{FF2B5EF4-FFF2-40B4-BE49-F238E27FC236}">
                  <a16:creationId xmlns:a16="http://schemas.microsoft.com/office/drawing/2014/main" id="{8821526A-A6FF-F880-2ACD-0DBE30EEDBC4}"/>
                </a:ext>
              </a:extLst>
            </p:cNvPr>
            <p:cNvCxnSpPr>
              <a:cxnSpLocks/>
            </p:cNvCxnSpPr>
            <p:nvPr/>
          </p:nvCxnSpPr>
          <p:spPr>
            <a:xfrm>
              <a:off x="517525" y="1512807"/>
              <a:ext cx="1005876"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250" name="Straight Connector 249">
              <a:extLst>
                <a:ext uri="{FF2B5EF4-FFF2-40B4-BE49-F238E27FC236}">
                  <a16:creationId xmlns:a16="http://schemas.microsoft.com/office/drawing/2014/main" id="{E7C55908-0F44-FBF3-EA56-243C6606027C}"/>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 name="Footer Placeholder 2">
            <a:extLst>
              <a:ext uri="{FF2B5EF4-FFF2-40B4-BE49-F238E27FC236}">
                <a16:creationId xmlns:a16="http://schemas.microsoft.com/office/drawing/2014/main" id="{FD1E918A-EAFC-4DF0-8663-3BD090A603B8}"/>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442123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9B6907A-720D-EFE9-2B69-9B0BE44CEA58}"/>
              </a:ext>
            </a:extLst>
          </p:cNvPr>
          <p:cNvSpPr>
            <a:spLocks noGrp="1"/>
          </p:cNvSpPr>
          <p:nvPr>
            <p:ph type="pic" sz="quarter" idx="4294967295"/>
          </p:nvPr>
        </p:nvSpPr>
        <p:spPr>
          <a:xfrm>
            <a:off x="456561" y="396155"/>
            <a:ext cx="2069224" cy="704796"/>
          </a:xfrm>
        </p:spPr>
        <p:txBody>
          <a:bodyPr/>
          <a:lstStyle/>
          <a:p>
            <a:endParaRPr lang="en-US"/>
          </a:p>
        </p:txBody>
      </p:sp>
      <p:sp>
        <p:nvSpPr>
          <p:cNvPr id="7" name="Title 6">
            <a:extLst>
              <a:ext uri="{FF2B5EF4-FFF2-40B4-BE49-F238E27FC236}">
                <a16:creationId xmlns:a16="http://schemas.microsoft.com/office/drawing/2014/main" id="{D8D8EFD9-2428-756C-5307-19B44BC5C4EC}"/>
              </a:ext>
            </a:extLst>
          </p:cNvPr>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122056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DFDEE15-168D-BFC1-3152-850145AC22B8}"/>
              </a:ext>
            </a:extLst>
          </p:cNvPr>
          <p:cNvSpPr>
            <a:spLocks noGrp="1"/>
          </p:cNvSpPr>
          <p:nvPr>
            <p:ph type="pic" sz="quarter" idx="17"/>
          </p:nvPr>
        </p:nvSpPr>
        <p:spPr/>
        <p:txBody>
          <a:bodyPr/>
          <a:lstStyle/>
          <a:p>
            <a:endParaRPr lang="en-US"/>
          </a:p>
        </p:txBody>
      </p:sp>
      <p:sp>
        <p:nvSpPr>
          <p:cNvPr id="2" name="Title 1">
            <a:extLst>
              <a:ext uri="{FF2B5EF4-FFF2-40B4-BE49-F238E27FC236}">
                <a16:creationId xmlns:a16="http://schemas.microsoft.com/office/drawing/2014/main" id="{6C68C8A0-6BFD-8A9B-C2FE-DF4247D134AB}"/>
              </a:ext>
            </a:extLst>
          </p:cNvPr>
          <p:cNvSpPr>
            <a:spLocks noGrp="1"/>
          </p:cNvSpPr>
          <p:nvPr>
            <p:ph type="ctrTitle"/>
          </p:nvPr>
        </p:nvSpPr>
        <p:spPr/>
        <p:txBody>
          <a:bodyPr/>
          <a:lstStyle/>
          <a:p>
            <a:endParaRPr lang="en-US"/>
          </a:p>
        </p:txBody>
      </p:sp>
      <p:sp>
        <p:nvSpPr>
          <p:cNvPr id="4" name="Subtitle 3">
            <a:extLst>
              <a:ext uri="{FF2B5EF4-FFF2-40B4-BE49-F238E27FC236}">
                <a16:creationId xmlns:a16="http://schemas.microsoft.com/office/drawing/2014/main" id="{6380A1F7-26B6-AD9B-6E2E-90FCC4D6D519}"/>
              </a:ext>
            </a:extLst>
          </p:cNvPr>
          <p:cNvSpPr>
            <a:spLocks noGrp="1"/>
          </p:cNvSpPr>
          <p:nvPr>
            <p:ph type="subTitle" idx="1"/>
          </p:nvPr>
        </p:nvSpPr>
        <p:spPr/>
        <p:txBody>
          <a:bodyPr/>
          <a:lstStyle/>
          <a:p>
            <a:endParaRPr lang="en-US"/>
          </a:p>
        </p:txBody>
      </p:sp>
      <p:sp>
        <p:nvSpPr>
          <p:cNvPr id="6" name="Content Placeholder 5">
            <a:extLst>
              <a:ext uri="{FF2B5EF4-FFF2-40B4-BE49-F238E27FC236}">
                <a16:creationId xmlns:a16="http://schemas.microsoft.com/office/drawing/2014/main" id="{095DFAB2-0A33-889F-5849-BC09677A34E1}"/>
              </a:ext>
            </a:extLst>
          </p:cNvPr>
          <p:cNvSpPr>
            <a:spLocks noGrp="1"/>
          </p:cNvSpPr>
          <p:nvPr>
            <p:ph sz="quarter" idx="18"/>
          </p:nvPr>
        </p:nvSpPr>
        <p:spPr/>
        <p:txBody>
          <a:bodyPr/>
          <a:lstStyle/>
          <a:p>
            <a:endParaRPr lang="en-US"/>
          </a:p>
        </p:txBody>
      </p:sp>
      <p:grpSp>
        <p:nvGrpSpPr>
          <p:cNvPr id="17" name="Group 16">
            <a:extLst>
              <a:ext uri="{FF2B5EF4-FFF2-40B4-BE49-F238E27FC236}">
                <a16:creationId xmlns:a16="http://schemas.microsoft.com/office/drawing/2014/main" id="{74755165-413F-DF46-B271-58DC88633618}"/>
              </a:ext>
            </a:extLst>
          </p:cNvPr>
          <p:cNvGrpSpPr/>
          <p:nvPr/>
        </p:nvGrpSpPr>
        <p:grpSpPr>
          <a:xfrm>
            <a:off x="509740" y="4255530"/>
            <a:ext cx="3785194" cy="12700"/>
            <a:chOff x="557908" y="2615363"/>
            <a:chExt cx="3785194" cy="12700"/>
          </a:xfrm>
        </p:grpSpPr>
        <p:cxnSp>
          <p:nvCxnSpPr>
            <p:cNvPr id="18" name="Straight Connector 17">
              <a:extLst>
                <a:ext uri="{FF2B5EF4-FFF2-40B4-BE49-F238E27FC236}">
                  <a16:creationId xmlns:a16="http://schemas.microsoft.com/office/drawing/2014/main" id="{06F3CCD8-A1BE-A5B7-FD67-AD3ACF245413}"/>
                </a:ext>
              </a:extLst>
            </p:cNvPr>
            <p:cNvCxnSpPr>
              <a:cxnSpLocks/>
            </p:cNvCxnSpPr>
            <p:nvPr/>
          </p:nvCxnSpPr>
          <p:spPr>
            <a:xfrm>
              <a:off x="558800" y="2615363"/>
              <a:ext cx="3784302"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9A61F511-FE03-60D0-63AC-43035B3EDC71}"/>
                </a:ext>
              </a:extLst>
            </p:cNvPr>
            <p:cNvCxnSpPr/>
            <p:nvPr/>
          </p:nvCxnSpPr>
          <p:spPr>
            <a:xfrm>
              <a:off x="557908" y="2628063"/>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3" name="Text Placeholder 62">
            <a:extLst>
              <a:ext uri="{FF2B5EF4-FFF2-40B4-BE49-F238E27FC236}">
                <a16:creationId xmlns:a16="http://schemas.microsoft.com/office/drawing/2014/main" id="{7DEAA73A-0819-043C-36CC-68C4E0F3AFD4}"/>
              </a:ext>
            </a:extLst>
          </p:cNvPr>
          <p:cNvSpPr txBox="1">
            <a:spLocks/>
          </p:cNvSpPr>
          <p:nvPr/>
        </p:nvSpPr>
        <p:spPr>
          <a:xfrm>
            <a:off x="517728" y="6297897"/>
            <a:ext cx="3585323" cy="235719"/>
          </a:xfrm>
          <a:prstGeom prst="rect">
            <a:avLst/>
          </a:prstGeom>
        </p:spPr>
        <p:txBody>
          <a:bodyPr lIns="0">
            <a:noAutofit/>
          </a:bodyPr>
          <a:lstStyle>
            <a:lvl1pPr marL="0" indent="0" algn="l" defTabSz="914400" rtl="0" eaLnBrk="1" latinLnBrk="0" hangingPunct="1">
              <a:lnSpc>
                <a:spcPct val="90000"/>
              </a:lnSpc>
              <a:spcBef>
                <a:spcPts val="1000"/>
              </a:spcBef>
              <a:buFont typeface="Aptos" panose="020B0004020202020204" pitchFamily="34" charset="0"/>
              <a:buNone/>
              <a:defRPr sz="900" kern="1200" spc="300">
                <a:solidFill>
                  <a:schemeClr val="bg2">
                    <a:lumMod val="90000"/>
                  </a:schemeClr>
                </a:solidFill>
                <a:latin typeface="+mn-lt"/>
                <a:ea typeface="+mn-ea"/>
                <a:cs typeface="+mn-cs"/>
              </a:defRPr>
            </a:lvl1pPr>
            <a:lvl2pPr marL="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2pPr>
            <a:lvl3pPr marL="9144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3pPr>
            <a:lvl4pPr marL="13716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4pPr>
            <a:lvl5pPr marL="1828800" indent="0" algn="l" defTabSz="914400" rtl="0" eaLnBrk="1" latinLnBrk="0" hangingPunct="1">
              <a:lnSpc>
                <a:spcPct val="90000"/>
              </a:lnSpc>
              <a:spcBef>
                <a:spcPts val="500"/>
              </a:spcBef>
              <a:buFont typeface="Aptos" panose="020B0004020202020204" pitchFamily="34" charset="0"/>
              <a:buNone/>
              <a:defRPr sz="16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a:lstStyle>
          <a:p>
            <a:r>
              <a:rPr lang="en-US"/>
              <a:t>CONFIDENTIAL &amp; DO NOT DISTRIBRUTE</a:t>
            </a:r>
            <a:endParaRPr lang="en-US" dirty="0"/>
          </a:p>
        </p:txBody>
      </p:sp>
    </p:spTree>
    <p:extLst>
      <p:ext uri="{BB962C8B-B14F-4D97-AF65-F5344CB8AC3E}">
        <p14:creationId xmlns:p14="http://schemas.microsoft.com/office/powerpoint/2010/main" val="4076868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B7239-9E76-6B1F-3D31-7F63648BA0AA}"/>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584C455-9FE2-9093-B7B0-A640E1C50299}"/>
              </a:ext>
            </a:extLst>
          </p:cNvPr>
          <p:cNvSpPr>
            <a:spLocks noGrp="1"/>
          </p:cNvSpPr>
          <p:nvPr>
            <p:ph type="pic" sz="quarter" idx="4294967295"/>
          </p:nvPr>
        </p:nvSpPr>
        <p:spPr>
          <a:xfrm>
            <a:off x="456561" y="396155"/>
            <a:ext cx="2069224" cy="704796"/>
          </a:xfrm>
        </p:spPr>
        <p:txBody>
          <a:bodyPr/>
          <a:lstStyle/>
          <a:p>
            <a:endParaRPr lang="en-US"/>
          </a:p>
        </p:txBody>
      </p:sp>
      <p:sp>
        <p:nvSpPr>
          <p:cNvPr id="7" name="Title 6">
            <a:extLst>
              <a:ext uri="{FF2B5EF4-FFF2-40B4-BE49-F238E27FC236}">
                <a16:creationId xmlns:a16="http://schemas.microsoft.com/office/drawing/2014/main" id="{62042467-BE38-FF7A-3779-1E1D993B71A7}"/>
              </a:ext>
            </a:extLst>
          </p:cNvPr>
          <p:cNvSpPr>
            <a:spLocks noGrp="1"/>
          </p:cNvSpPr>
          <p:nvPr>
            <p:ph type="ctrTitle"/>
          </p:nvPr>
        </p:nvSpPr>
        <p:spPr/>
        <p:txBody>
          <a:bodyPr/>
          <a:lstStyle/>
          <a:p>
            <a:r>
              <a:rPr lang="en-US" dirty="0"/>
              <a:t>Useful Assets</a:t>
            </a:r>
          </a:p>
        </p:txBody>
      </p:sp>
    </p:spTree>
    <p:extLst>
      <p:ext uri="{BB962C8B-B14F-4D97-AF65-F5344CB8AC3E}">
        <p14:creationId xmlns:p14="http://schemas.microsoft.com/office/powerpoint/2010/main" val="4261550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FA74-A5FA-4ADC-A65B-FA54A5900B71}"/>
            </a:ext>
          </a:extLst>
        </p:cNvPr>
        <p:cNvGrpSpPr/>
        <p:nvPr/>
      </p:nvGrpSpPr>
      <p:grpSpPr>
        <a:xfrm>
          <a:off x="0" y="0"/>
          <a:ext cx="0" cy="0"/>
          <a:chOff x="0" y="0"/>
          <a:chExt cx="0" cy="0"/>
        </a:xfrm>
      </p:grpSpPr>
      <p:sp>
        <p:nvSpPr>
          <p:cNvPr id="146" name="Rectangle: Rounded Corners 145">
            <a:extLst>
              <a:ext uri="{FF2B5EF4-FFF2-40B4-BE49-F238E27FC236}">
                <a16:creationId xmlns:a16="http://schemas.microsoft.com/office/drawing/2014/main" id="{85594450-C838-D0E9-568B-544435CC0B75}"/>
              </a:ext>
            </a:extLst>
          </p:cNvPr>
          <p:cNvSpPr/>
          <p:nvPr/>
        </p:nvSpPr>
        <p:spPr>
          <a:xfrm rot="2700000">
            <a:off x="5435017" y="2570397"/>
            <a:ext cx="97956" cy="97956"/>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145" name="Rectangle: Rounded Corners 144">
            <a:extLst>
              <a:ext uri="{FF2B5EF4-FFF2-40B4-BE49-F238E27FC236}">
                <a16:creationId xmlns:a16="http://schemas.microsoft.com/office/drawing/2014/main" id="{504AF970-374F-32F4-7BAB-6ACA49E18661}"/>
              </a:ext>
            </a:extLst>
          </p:cNvPr>
          <p:cNvSpPr/>
          <p:nvPr/>
        </p:nvSpPr>
        <p:spPr>
          <a:xfrm rot="2700000">
            <a:off x="3707149" y="2570397"/>
            <a:ext cx="97956" cy="97956"/>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4" name="Title 3">
            <a:extLst>
              <a:ext uri="{FF2B5EF4-FFF2-40B4-BE49-F238E27FC236}">
                <a16:creationId xmlns:a16="http://schemas.microsoft.com/office/drawing/2014/main" id="{25929C3B-0EFE-43B0-A8DA-3C981BC796DD}"/>
              </a:ext>
            </a:extLst>
          </p:cNvPr>
          <p:cNvSpPr>
            <a:spLocks noGrp="1"/>
          </p:cNvSpPr>
          <p:nvPr>
            <p:ph type="ctrTitle"/>
          </p:nvPr>
        </p:nvSpPr>
        <p:spPr/>
        <p:txBody>
          <a:bodyPr/>
          <a:lstStyle/>
          <a:p>
            <a:r>
              <a:rPr lang="en-US" dirty="0"/>
              <a:t>Graphics</a:t>
            </a:r>
          </a:p>
        </p:txBody>
      </p:sp>
      <p:sp>
        <p:nvSpPr>
          <p:cNvPr id="8" name="TextBox 9">
            <a:extLst>
              <a:ext uri="{FF2B5EF4-FFF2-40B4-BE49-F238E27FC236}">
                <a16:creationId xmlns:a16="http://schemas.microsoft.com/office/drawing/2014/main" id="{E76D83CA-2122-F6AA-AF6A-C197E36DCD7B}"/>
              </a:ext>
            </a:extLst>
          </p:cNvPr>
          <p:cNvSpPr txBox="1"/>
          <p:nvPr/>
        </p:nvSpPr>
        <p:spPr>
          <a:xfrm>
            <a:off x="407741" y="1844006"/>
            <a:ext cx="2332920" cy="246221"/>
          </a:xfrm>
          <a:prstGeom prst="rect">
            <a:avLst/>
          </a:prstGeom>
          <a:noFill/>
        </p:spPr>
        <p:txBody>
          <a:bodyPr wrap="square" lIns="108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Aft>
                <a:spcPts val="1200"/>
              </a:spcAft>
              <a:defRPr/>
            </a:pPr>
            <a:r>
              <a:rPr lang="en-US" sz="1000" spc="20" dirty="0">
                <a:solidFill>
                  <a:prstClr val="black"/>
                </a:solidFill>
                <a:cs typeface="Aptos" panose="020B0004020202020204" pitchFamily="34" charset="0"/>
              </a:rPr>
              <a:t>Use short metric descriptions</a:t>
            </a:r>
          </a:p>
        </p:txBody>
      </p:sp>
      <p:sp>
        <p:nvSpPr>
          <p:cNvPr id="9" name="TextBox 96">
            <a:extLst>
              <a:ext uri="{FF2B5EF4-FFF2-40B4-BE49-F238E27FC236}">
                <a16:creationId xmlns:a16="http://schemas.microsoft.com/office/drawing/2014/main" id="{10DB6FF0-BF88-8AC6-61B6-FF2831C40178}"/>
              </a:ext>
            </a:extLst>
          </p:cNvPr>
          <p:cNvSpPr txBox="1"/>
          <p:nvPr/>
        </p:nvSpPr>
        <p:spPr>
          <a:xfrm>
            <a:off x="2555465" y="1235866"/>
            <a:ext cx="314034" cy="159331"/>
          </a:xfrm>
          <a:prstGeom prst="rect">
            <a:avLst/>
          </a:prstGeom>
          <a:noFill/>
        </p:spPr>
        <p:txBody>
          <a:bodyPr wrap="squar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dirty="0">
                <a:ln>
                  <a:noFill/>
                </a:ln>
                <a:effectLst/>
                <a:uLnTx/>
                <a:uFillTx/>
                <a:ea typeface="+mn-ea"/>
                <a:cs typeface="Aptos" panose="020B0004020202020204" pitchFamily="34" charset="0"/>
              </a:rPr>
              <a:t>91%</a:t>
            </a:r>
          </a:p>
        </p:txBody>
      </p:sp>
      <p:sp>
        <p:nvSpPr>
          <p:cNvPr id="10" name="TextBox 109">
            <a:extLst>
              <a:ext uri="{FF2B5EF4-FFF2-40B4-BE49-F238E27FC236}">
                <a16:creationId xmlns:a16="http://schemas.microsoft.com/office/drawing/2014/main" id="{2CBEBE2F-E876-1B6F-5B83-FDE6C3D9C0F4}"/>
              </a:ext>
            </a:extLst>
          </p:cNvPr>
          <p:cNvSpPr txBox="1"/>
          <p:nvPr/>
        </p:nvSpPr>
        <p:spPr>
          <a:xfrm>
            <a:off x="2555465" y="1617725"/>
            <a:ext cx="314034" cy="159331"/>
          </a:xfrm>
          <a:prstGeom prst="rect">
            <a:avLst/>
          </a:prstGeom>
          <a:noFill/>
        </p:spPr>
        <p:txBody>
          <a:bodyPr wrap="square" lIns="0" tIns="0" rIns="0" bIns="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1200"/>
              </a:spcAft>
              <a:buClrTx/>
              <a:buSzTx/>
              <a:buFontTx/>
              <a:buNone/>
              <a:tabLst/>
              <a:defRPr/>
            </a:pPr>
            <a:r>
              <a:rPr kumimoji="0" lang="en-US" sz="1000" i="0" u="none" strike="noStrike" kern="1200" cap="none" spc="20" normalizeH="0" baseline="0" noProof="0">
                <a:ln>
                  <a:noFill/>
                </a:ln>
                <a:effectLst/>
                <a:uLnTx/>
                <a:uFillTx/>
                <a:ea typeface="+mn-ea"/>
                <a:cs typeface="Aptos" panose="020B0004020202020204" pitchFamily="34" charset="0"/>
              </a:rPr>
              <a:t>55%</a:t>
            </a:r>
          </a:p>
        </p:txBody>
      </p:sp>
      <p:grpSp>
        <p:nvGrpSpPr>
          <p:cNvPr id="11" name="Group 10">
            <a:extLst>
              <a:ext uri="{FF2B5EF4-FFF2-40B4-BE49-F238E27FC236}">
                <a16:creationId xmlns:a16="http://schemas.microsoft.com/office/drawing/2014/main" id="{13919C43-2E8E-09C9-CB59-51086DF7F589}"/>
              </a:ext>
            </a:extLst>
          </p:cNvPr>
          <p:cNvGrpSpPr/>
          <p:nvPr/>
        </p:nvGrpSpPr>
        <p:grpSpPr>
          <a:xfrm>
            <a:off x="517276" y="1232880"/>
            <a:ext cx="1883023" cy="165303"/>
            <a:chOff x="2557626" y="1620916"/>
            <a:chExt cx="1241700" cy="109004"/>
          </a:xfrm>
        </p:grpSpPr>
        <p:sp>
          <p:nvSpPr>
            <p:cNvPr id="24" name="Rectangle 23">
              <a:extLst>
                <a:ext uri="{FF2B5EF4-FFF2-40B4-BE49-F238E27FC236}">
                  <a16:creationId xmlns:a16="http://schemas.microsoft.com/office/drawing/2014/main" id="{836E4D1A-76A3-2D79-FFA6-290F5D006FE7}"/>
                </a:ext>
              </a:extLst>
            </p:cNvPr>
            <p:cNvSpPr/>
            <p:nvPr/>
          </p:nvSpPr>
          <p:spPr>
            <a:xfrm>
              <a:off x="255762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Rectangle 24">
              <a:extLst>
                <a:ext uri="{FF2B5EF4-FFF2-40B4-BE49-F238E27FC236}">
                  <a16:creationId xmlns:a16="http://schemas.microsoft.com/office/drawing/2014/main" id="{267F50DD-E840-B613-7F8D-AA2DEFD559D2}"/>
                </a:ext>
              </a:extLst>
            </p:cNvPr>
            <p:cNvSpPr/>
            <p:nvPr/>
          </p:nvSpPr>
          <p:spPr>
            <a:xfrm>
              <a:off x="268348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1B69EF05-0977-EB49-FD84-C2C2C0087F8A}"/>
                </a:ext>
              </a:extLst>
            </p:cNvPr>
            <p:cNvSpPr/>
            <p:nvPr/>
          </p:nvSpPr>
          <p:spPr>
            <a:xfrm>
              <a:off x="280933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D59A1191-7024-1B78-2E32-6FC46904191D}"/>
                </a:ext>
              </a:extLst>
            </p:cNvPr>
            <p:cNvSpPr/>
            <p:nvPr/>
          </p:nvSpPr>
          <p:spPr>
            <a:xfrm>
              <a:off x="293519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a16="http://schemas.microsoft.com/office/drawing/2014/main" id="{5DAFD6EC-6847-0013-5712-302E3FFEAC06}"/>
                </a:ext>
              </a:extLst>
            </p:cNvPr>
            <p:cNvSpPr/>
            <p:nvPr/>
          </p:nvSpPr>
          <p:spPr>
            <a:xfrm>
              <a:off x="306104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Rectangle 28">
              <a:extLst>
                <a:ext uri="{FF2B5EF4-FFF2-40B4-BE49-F238E27FC236}">
                  <a16:creationId xmlns:a16="http://schemas.microsoft.com/office/drawing/2014/main" id="{270C56D9-D2DF-5AC3-C7A8-07509E8D7A1A}"/>
                </a:ext>
              </a:extLst>
            </p:cNvPr>
            <p:cNvSpPr/>
            <p:nvPr/>
          </p:nvSpPr>
          <p:spPr>
            <a:xfrm>
              <a:off x="318690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a16="http://schemas.microsoft.com/office/drawing/2014/main" id="{B7466120-E7CE-8F30-B679-757C6CCFA869}"/>
                </a:ext>
              </a:extLst>
            </p:cNvPr>
            <p:cNvSpPr/>
            <p:nvPr/>
          </p:nvSpPr>
          <p:spPr>
            <a:xfrm>
              <a:off x="331275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Rectangle 30">
              <a:extLst>
                <a:ext uri="{FF2B5EF4-FFF2-40B4-BE49-F238E27FC236}">
                  <a16:creationId xmlns:a16="http://schemas.microsoft.com/office/drawing/2014/main" id="{CA460992-74A0-F433-1407-3530DCC14868}"/>
                </a:ext>
              </a:extLst>
            </p:cNvPr>
            <p:cNvSpPr/>
            <p:nvPr/>
          </p:nvSpPr>
          <p:spPr>
            <a:xfrm>
              <a:off x="3438611"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Rectangle 31">
              <a:extLst>
                <a:ext uri="{FF2B5EF4-FFF2-40B4-BE49-F238E27FC236}">
                  <a16:creationId xmlns:a16="http://schemas.microsoft.com/office/drawing/2014/main" id="{DA819C40-A444-07CC-649A-543C8D35A366}"/>
                </a:ext>
              </a:extLst>
            </p:cNvPr>
            <p:cNvSpPr/>
            <p:nvPr/>
          </p:nvSpPr>
          <p:spPr>
            <a:xfrm>
              <a:off x="3564466" y="16209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3" name="Rectangle 32">
              <a:extLst>
                <a:ext uri="{FF2B5EF4-FFF2-40B4-BE49-F238E27FC236}">
                  <a16:creationId xmlns:a16="http://schemas.microsoft.com/office/drawing/2014/main" id="{AD4871D9-6B8E-16FE-FF74-26F783D84144}"/>
                </a:ext>
              </a:extLst>
            </p:cNvPr>
            <p:cNvSpPr/>
            <p:nvPr/>
          </p:nvSpPr>
          <p:spPr>
            <a:xfrm>
              <a:off x="3690322" y="16209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2" name="Group 11">
            <a:extLst>
              <a:ext uri="{FF2B5EF4-FFF2-40B4-BE49-F238E27FC236}">
                <a16:creationId xmlns:a16="http://schemas.microsoft.com/office/drawing/2014/main" id="{92762541-4576-7EC3-531D-01EA52489FDD}"/>
              </a:ext>
            </a:extLst>
          </p:cNvPr>
          <p:cNvGrpSpPr/>
          <p:nvPr/>
        </p:nvGrpSpPr>
        <p:grpSpPr>
          <a:xfrm>
            <a:off x="517276" y="1614739"/>
            <a:ext cx="1883023" cy="165303"/>
            <a:chOff x="2477321" y="2251016"/>
            <a:chExt cx="1241700" cy="109004"/>
          </a:xfrm>
        </p:grpSpPr>
        <p:sp>
          <p:nvSpPr>
            <p:cNvPr id="13" name="Rectangle 12">
              <a:extLst>
                <a:ext uri="{FF2B5EF4-FFF2-40B4-BE49-F238E27FC236}">
                  <a16:creationId xmlns:a16="http://schemas.microsoft.com/office/drawing/2014/main" id="{1F9D9B32-CC55-F17D-7710-D465C61D1C67}"/>
                </a:ext>
              </a:extLst>
            </p:cNvPr>
            <p:cNvSpPr/>
            <p:nvPr/>
          </p:nvSpPr>
          <p:spPr>
            <a:xfrm>
              <a:off x="247732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87075C62-E841-8086-FCE7-8AA4896B9D81}"/>
                </a:ext>
              </a:extLst>
            </p:cNvPr>
            <p:cNvSpPr/>
            <p:nvPr/>
          </p:nvSpPr>
          <p:spPr>
            <a:xfrm>
              <a:off x="2603176"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14">
              <a:extLst>
                <a:ext uri="{FF2B5EF4-FFF2-40B4-BE49-F238E27FC236}">
                  <a16:creationId xmlns:a16="http://schemas.microsoft.com/office/drawing/2014/main" id="{65F3B269-670A-B10B-08C4-54301C74C0C7}"/>
                </a:ext>
              </a:extLst>
            </p:cNvPr>
            <p:cNvSpPr/>
            <p:nvPr/>
          </p:nvSpPr>
          <p:spPr>
            <a:xfrm>
              <a:off x="272903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32115773-03AB-2F52-71D1-04E662A92B01}"/>
                </a:ext>
              </a:extLst>
            </p:cNvPr>
            <p:cNvSpPr/>
            <p:nvPr/>
          </p:nvSpPr>
          <p:spPr>
            <a:xfrm>
              <a:off x="2854886"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88C91F6F-A1A4-1BDB-50D5-1C66B0778DE8}"/>
                </a:ext>
              </a:extLst>
            </p:cNvPr>
            <p:cNvSpPr/>
            <p:nvPr/>
          </p:nvSpPr>
          <p:spPr>
            <a:xfrm>
              <a:off x="2980741" y="2251016"/>
              <a:ext cx="109004"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1335071A-F0A4-8775-870C-807137DEC7AB}"/>
                </a:ext>
              </a:extLst>
            </p:cNvPr>
            <p:cNvSpPr/>
            <p:nvPr/>
          </p:nvSpPr>
          <p:spPr>
            <a:xfrm>
              <a:off x="3106596"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3D925860-2072-9410-5289-0969140083F8}"/>
                </a:ext>
              </a:extLst>
            </p:cNvPr>
            <p:cNvSpPr/>
            <p:nvPr/>
          </p:nvSpPr>
          <p:spPr>
            <a:xfrm>
              <a:off x="3232451"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87F4CA39-B3F5-0DA6-81E3-A686E5EBEE1C}"/>
                </a:ext>
              </a:extLst>
            </p:cNvPr>
            <p:cNvSpPr/>
            <p:nvPr/>
          </p:nvSpPr>
          <p:spPr>
            <a:xfrm>
              <a:off x="3358306"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01FA6643-5F60-079D-C2AF-7333BA676A3D}"/>
                </a:ext>
              </a:extLst>
            </p:cNvPr>
            <p:cNvSpPr/>
            <p:nvPr/>
          </p:nvSpPr>
          <p:spPr>
            <a:xfrm>
              <a:off x="3484161"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A19AEC73-C66E-9F85-5231-C5C5E64E389C}"/>
                </a:ext>
              </a:extLst>
            </p:cNvPr>
            <p:cNvSpPr/>
            <p:nvPr/>
          </p:nvSpPr>
          <p:spPr>
            <a:xfrm>
              <a:off x="3610017" y="2251016"/>
              <a:ext cx="109004" cy="1090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E3EEA60B-5DB3-8C27-DFEB-7295C9106D2E}"/>
                </a:ext>
              </a:extLst>
            </p:cNvPr>
            <p:cNvSpPr/>
            <p:nvPr/>
          </p:nvSpPr>
          <p:spPr>
            <a:xfrm>
              <a:off x="3106596" y="2251016"/>
              <a:ext cx="61102" cy="1090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5" name="Group 4">
            <a:extLst>
              <a:ext uri="{FF2B5EF4-FFF2-40B4-BE49-F238E27FC236}">
                <a16:creationId xmlns:a16="http://schemas.microsoft.com/office/drawing/2014/main" id="{ADE36FBA-A18A-64B3-C786-A291A51DD40E}"/>
              </a:ext>
            </a:extLst>
          </p:cNvPr>
          <p:cNvGrpSpPr/>
          <p:nvPr/>
        </p:nvGrpSpPr>
        <p:grpSpPr>
          <a:xfrm>
            <a:off x="3267033" y="1287320"/>
            <a:ext cx="2651760" cy="12700"/>
            <a:chOff x="516633" y="1512807"/>
            <a:chExt cx="2930303" cy="12700"/>
          </a:xfrm>
        </p:grpSpPr>
        <p:cxnSp>
          <p:nvCxnSpPr>
            <p:cNvPr id="6" name="Straight Connector 5">
              <a:extLst>
                <a:ext uri="{FF2B5EF4-FFF2-40B4-BE49-F238E27FC236}">
                  <a16:creationId xmlns:a16="http://schemas.microsoft.com/office/drawing/2014/main" id="{8EFF1A35-DB84-B153-B016-5EB65F5F7958}"/>
                </a:ext>
              </a:extLst>
            </p:cNvPr>
            <p:cNvCxnSpPr>
              <a:cxnSpLocks/>
            </p:cNvCxnSpPr>
            <p:nvPr/>
          </p:nvCxnSpPr>
          <p:spPr>
            <a:xfrm>
              <a:off x="517525" y="1512807"/>
              <a:ext cx="2929411"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13992E1-90C8-9BD6-9050-8B8B3673F695}"/>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A228D7E1-93E2-5A2A-97E5-947FE71F2787}"/>
              </a:ext>
            </a:extLst>
          </p:cNvPr>
          <p:cNvGrpSpPr/>
          <p:nvPr/>
        </p:nvGrpSpPr>
        <p:grpSpPr>
          <a:xfrm>
            <a:off x="6199925" y="1287320"/>
            <a:ext cx="2638136" cy="12700"/>
            <a:chOff x="516633" y="1512807"/>
            <a:chExt cx="2930303" cy="12700"/>
          </a:xfrm>
        </p:grpSpPr>
        <p:cxnSp>
          <p:nvCxnSpPr>
            <p:cNvPr id="37" name="Straight Connector 36">
              <a:extLst>
                <a:ext uri="{FF2B5EF4-FFF2-40B4-BE49-F238E27FC236}">
                  <a16:creationId xmlns:a16="http://schemas.microsoft.com/office/drawing/2014/main" id="{6B956010-0DEC-276F-6598-B0A2A01A5F5F}"/>
                </a:ext>
              </a:extLst>
            </p:cNvPr>
            <p:cNvCxnSpPr>
              <a:cxnSpLocks/>
            </p:cNvCxnSpPr>
            <p:nvPr/>
          </p:nvCxnSpPr>
          <p:spPr>
            <a:xfrm>
              <a:off x="517525" y="1512807"/>
              <a:ext cx="2929411" cy="0"/>
            </a:xfrm>
            <a:prstGeom prst="line">
              <a:avLst/>
            </a:prstGeom>
            <a:ln w="63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8B3413E-52C0-90C3-7BF7-BCA0AAD44CAE}"/>
                </a:ext>
              </a:extLst>
            </p:cNvPr>
            <p:cNvCxnSpPr/>
            <p:nvPr/>
          </p:nvCxnSpPr>
          <p:spPr>
            <a:xfrm>
              <a:off x="516633" y="1525507"/>
              <a:ext cx="293885" cy="0"/>
            </a:xfrm>
            <a:prstGeom prst="line">
              <a:avLst/>
            </a:prstGeom>
            <a:ln w="25400">
              <a:solidFill>
                <a:schemeClr val="accent4"/>
              </a:solidFill>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06C27203-03B4-9DCA-B9F0-2FC8104992BB}"/>
              </a:ext>
            </a:extLst>
          </p:cNvPr>
          <p:cNvGrpSpPr/>
          <p:nvPr/>
        </p:nvGrpSpPr>
        <p:grpSpPr>
          <a:xfrm>
            <a:off x="9132817" y="1284661"/>
            <a:ext cx="2638136" cy="12700"/>
            <a:chOff x="516633" y="1512807"/>
            <a:chExt cx="2930303" cy="12700"/>
          </a:xfrm>
        </p:grpSpPr>
        <p:cxnSp>
          <p:nvCxnSpPr>
            <p:cNvPr id="40" name="Straight Connector 39">
              <a:extLst>
                <a:ext uri="{FF2B5EF4-FFF2-40B4-BE49-F238E27FC236}">
                  <a16:creationId xmlns:a16="http://schemas.microsoft.com/office/drawing/2014/main" id="{53BE3E56-90BB-89F8-26B7-4955CB6622BB}"/>
                </a:ext>
              </a:extLst>
            </p:cNvPr>
            <p:cNvCxnSpPr>
              <a:cxnSpLocks/>
            </p:cNvCxnSpPr>
            <p:nvPr/>
          </p:nvCxnSpPr>
          <p:spPr>
            <a:xfrm>
              <a:off x="517525" y="1512807"/>
              <a:ext cx="2929411"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27CA4CE-862F-53D2-BC73-A67848C6E225}"/>
                </a:ext>
              </a:extLst>
            </p:cNvPr>
            <p:cNvCxnSpPr/>
            <p:nvPr/>
          </p:nvCxnSpPr>
          <p:spPr>
            <a:xfrm>
              <a:off x="516633" y="1525507"/>
              <a:ext cx="293885"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C0458CBB-DFA6-2554-23EB-88057BE642AD}"/>
              </a:ext>
            </a:extLst>
          </p:cNvPr>
          <p:cNvGrpSpPr/>
          <p:nvPr/>
        </p:nvGrpSpPr>
        <p:grpSpPr>
          <a:xfrm>
            <a:off x="552682" y="3885369"/>
            <a:ext cx="2141828" cy="2141828"/>
            <a:chOff x="6190191" y="1065969"/>
            <a:chExt cx="5376232" cy="5376232"/>
          </a:xfrm>
        </p:grpSpPr>
        <p:sp>
          <p:nvSpPr>
            <p:cNvPr id="55" name="Arc 54">
              <a:extLst>
                <a:ext uri="{FF2B5EF4-FFF2-40B4-BE49-F238E27FC236}">
                  <a16:creationId xmlns:a16="http://schemas.microsoft.com/office/drawing/2014/main" id="{578A0CA3-55DB-CFFE-7DFB-19AB11E8FEC5}"/>
                </a:ext>
              </a:extLst>
            </p:cNvPr>
            <p:cNvSpPr/>
            <p:nvPr/>
          </p:nvSpPr>
          <p:spPr>
            <a:xfrm rot="5551535">
              <a:off x="6355501" y="1231279"/>
              <a:ext cx="5045611" cy="5045611"/>
            </a:xfrm>
            <a:prstGeom prst="arc">
              <a:avLst>
                <a:gd name="adj1" fmla="val 16200000"/>
                <a:gd name="adj2" fmla="val 1082796"/>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Arc 55">
              <a:extLst>
                <a:ext uri="{FF2B5EF4-FFF2-40B4-BE49-F238E27FC236}">
                  <a16:creationId xmlns:a16="http://schemas.microsoft.com/office/drawing/2014/main" id="{5E3C0DE5-8D6F-C9A3-88E6-8DBC0699F5FD}"/>
                </a:ext>
              </a:extLst>
            </p:cNvPr>
            <p:cNvSpPr/>
            <p:nvPr/>
          </p:nvSpPr>
          <p:spPr>
            <a:xfrm rot="16351535">
              <a:off x="6355501" y="1231278"/>
              <a:ext cx="5045611" cy="5045611"/>
            </a:xfrm>
            <a:prstGeom prst="arc">
              <a:avLst>
                <a:gd name="adj1" fmla="val 16200000"/>
                <a:gd name="adj2" fmla="val 1130065"/>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Arc 56">
              <a:extLst>
                <a:ext uri="{FF2B5EF4-FFF2-40B4-BE49-F238E27FC236}">
                  <a16:creationId xmlns:a16="http://schemas.microsoft.com/office/drawing/2014/main" id="{B429A123-4359-4B22-B287-BBE0ACAFA27A}"/>
                </a:ext>
              </a:extLst>
            </p:cNvPr>
            <p:cNvSpPr/>
            <p:nvPr/>
          </p:nvSpPr>
          <p:spPr>
            <a:xfrm rot="151535">
              <a:off x="6190191" y="1065969"/>
              <a:ext cx="5376232" cy="5376232"/>
            </a:xfrm>
            <a:prstGeom prst="arc">
              <a:avLst>
                <a:gd name="adj1" fmla="val 16200000"/>
                <a:gd name="adj2" fmla="val 1162926"/>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Arc 57">
              <a:extLst>
                <a:ext uri="{FF2B5EF4-FFF2-40B4-BE49-F238E27FC236}">
                  <a16:creationId xmlns:a16="http://schemas.microsoft.com/office/drawing/2014/main" id="{45BC593F-AFB0-6190-03C2-6F565C7A8252}"/>
                </a:ext>
              </a:extLst>
            </p:cNvPr>
            <p:cNvSpPr/>
            <p:nvPr/>
          </p:nvSpPr>
          <p:spPr>
            <a:xfrm rot="10951535">
              <a:off x="6190191" y="1065969"/>
              <a:ext cx="5376232" cy="5376232"/>
            </a:xfrm>
            <a:prstGeom prst="arc">
              <a:avLst>
                <a:gd name="adj1" fmla="val 16200000"/>
                <a:gd name="adj2" fmla="val 1209160"/>
              </a:avLst>
            </a:prstGeom>
            <a:ln w="6350">
              <a:gradFill>
                <a:gsLst>
                  <a:gs pos="0">
                    <a:schemeClr val="accent1">
                      <a:lumMod val="5000"/>
                      <a:lumOff val="95000"/>
                    </a:schemeClr>
                  </a:gs>
                  <a:gs pos="42000">
                    <a:schemeClr val="bg2">
                      <a:lumMod val="75000"/>
                    </a:schemeClr>
                  </a:gs>
                  <a:gs pos="83000">
                    <a:schemeClr val="bg2">
                      <a:lumMod val="75000"/>
                    </a:schemeClr>
                  </a:gs>
                  <a:gs pos="100000">
                    <a:schemeClr val="bg2">
                      <a:lumMod val="50000"/>
                    </a:schemeClr>
                  </a:gs>
                </a:gsLst>
                <a:lin ang="5400000" scaled="1"/>
              </a:gradFill>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1" name="Straight Connector 60">
            <a:extLst>
              <a:ext uri="{FF2B5EF4-FFF2-40B4-BE49-F238E27FC236}">
                <a16:creationId xmlns:a16="http://schemas.microsoft.com/office/drawing/2014/main" id="{F7A4DBF3-CD29-8C94-2BCF-EBD937592427}"/>
              </a:ext>
            </a:extLst>
          </p:cNvPr>
          <p:cNvCxnSpPr>
            <a:cxnSpLocks/>
          </p:cNvCxnSpPr>
          <p:nvPr/>
        </p:nvCxnSpPr>
        <p:spPr>
          <a:xfrm>
            <a:off x="3270514" y="2090227"/>
            <a:ext cx="8508736" cy="0"/>
          </a:xfrm>
          <a:prstGeom prst="line">
            <a:avLst/>
          </a:prstGeom>
          <a:ln w="63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3" name="[T2O] TextBox 33">
            <a:extLst>
              <a:ext uri="{FF2B5EF4-FFF2-40B4-BE49-F238E27FC236}">
                <a16:creationId xmlns:a16="http://schemas.microsoft.com/office/drawing/2014/main" id="{33874B5D-327F-3A4D-9156-131DB14EF5D6}"/>
              </a:ext>
            </a:extLst>
          </p:cNvPr>
          <p:cNvSpPr/>
          <p:nvPr/>
        </p:nvSpPr>
        <p:spPr>
          <a:xfrm>
            <a:off x="6565689" y="3851286"/>
            <a:ext cx="653547" cy="553749"/>
          </a:xfrm>
          <a:custGeom>
            <a:avLst/>
            <a:gdLst/>
            <a:ahLst/>
            <a:cxnLst/>
            <a:rect l="l" t="t" r="r" b="b"/>
            <a:pathLst>
              <a:path w="473915" h="365043">
                <a:moveTo>
                  <a:pt x="446163" y="0"/>
                </a:moveTo>
                <a:lnTo>
                  <a:pt x="473915" y="61908"/>
                </a:lnTo>
                <a:cubicBezTo>
                  <a:pt x="443554" y="76614"/>
                  <a:pt x="418530" y="94996"/>
                  <a:pt x="398843" y="117055"/>
                </a:cubicBezTo>
                <a:cubicBezTo>
                  <a:pt x="384078" y="133600"/>
                  <a:pt x="373915" y="152746"/>
                  <a:pt x="368356" y="174494"/>
                </a:cubicBezTo>
                <a:lnTo>
                  <a:pt x="365342" y="191428"/>
                </a:lnTo>
                <a:lnTo>
                  <a:pt x="375250" y="192239"/>
                </a:lnTo>
                <a:cubicBezTo>
                  <a:pt x="393173" y="195308"/>
                  <a:pt x="408627" y="202979"/>
                  <a:pt x="421614" y="215254"/>
                </a:cubicBezTo>
                <a:cubicBezTo>
                  <a:pt x="438929" y="231621"/>
                  <a:pt x="447587" y="252138"/>
                  <a:pt x="447587" y="276806"/>
                </a:cubicBezTo>
                <a:cubicBezTo>
                  <a:pt x="447587" y="302898"/>
                  <a:pt x="439166" y="324127"/>
                  <a:pt x="422325" y="340493"/>
                </a:cubicBezTo>
                <a:cubicBezTo>
                  <a:pt x="405485" y="356859"/>
                  <a:pt x="383544" y="365043"/>
                  <a:pt x="356504" y="365043"/>
                </a:cubicBezTo>
                <a:cubicBezTo>
                  <a:pt x="329938" y="365043"/>
                  <a:pt x="308235" y="355555"/>
                  <a:pt x="291394" y="336579"/>
                </a:cubicBezTo>
                <a:cubicBezTo>
                  <a:pt x="274553" y="317604"/>
                  <a:pt x="266133" y="289378"/>
                  <a:pt x="266133" y="251901"/>
                </a:cubicBezTo>
                <a:cubicBezTo>
                  <a:pt x="266133" y="209680"/>
                  <a:pt x="273960" y="171966"/>
                  <a:pt x="289615" y="138759"/>
                </a:cubicBezTo>
                <a:cubicBezTo>
                  <a:pt x="305270" y="105552"/>
                  <a:pt x="326736" y="77325"/>
                  <a:pt x="354013" y="54080"/>
                </a:cubicBezTo>
                <a:cubicBezTo>
                  <a:pt x="381291" y="30835"/>
                  <a:pt x="412007" y="12808"/>
                  <a:pt x="446163" y="0"/>
                </a:cubicBezTo>
                <a:close/>
                <a:moveTo>
                  <a:pt x="180031" y="0"/>
                </a:moveTo>
                <a:lnTo>
                  <a:pt x="207783" y="61908"/>
                </a:lnTo>
                <a:cubicBezTo>
                  <a:pt x="177422" y="76614"/>
                  <a:pt x="152398" y="94996"/>
                  <a:pt x="132710" y="117055"/>
                </a:cubicBezTo>
                <a:cubicBezTo>
                  <a:pt x="117945" y="133600"/>
                  <a:pt x="107916" y="152746"/>
                  <a:pt x="102624" y="174494"/>
                </a:cubicBezTo>
                <a:lnTo>
                  <a:pt x="99835" y="191479"/>
                </a:lnTo>
                <a:lnTo>
                  <a:pt x="109117" y="192239"/>
                </a:lnTo>
                <a:cubicBezTo>
                  <a:pt x="127040" y="195308"/>
                  <a:pt x="142495" y="202979"/>
                  <a:pt x="155481" y="215254"/>
                </a:cubicBezTo>
                <a:cubicBezTo>
                  <a:pt x="172796" y="231621"/>
                  <a:pt x="181454" y="252138"/>
                  <a:pt x="181454" y="276806"/>
                </a:cubicBezTo>
                <a:cubicBezTo>
                  <a:pt x="181454" y="302898"/>
                  <a:pt x="173034" y="324127"/>
                  <a:pt x="156193" y="340493"/>
                </a:cubicBezTo>
                <a:cubicBezTo>
                  <a:pt x="139352" y="356859"/>
                  <a:pt x="117411" y="365043"/>
                  <a:pt x="90371" y="365043"/>
                </a:cubicBezTo>
                <a:cubicBezTo>
                  <a:pt x="63805" y="365043"/>
                  <a:pt x="42102" y="355555"/>
                  <a:pt x="25261" y="336579"/>
                </a:cubicBezTo>
                <a:cubicBezTo>
                  <a:pt x="8420" y="317604"/>
                  <a:pt x="0" y="289378"/>
                  <a:pt x="0" y="251901"/>
                </a:cubicBezTo>
                <a:cubicBezTo>
                  <a:pt x="0" y="209680"/>
                  <a:pt x="7827" y="171966"/>
                  <a:pt x="23482" y="138759"/>
                </a:cubicBezTo>
                <a:cubicBezTo>
                  <a:pt x="39137" y="105552"/>
                  <a:pt x="60603" y="77325"/>
                  <a:pt x="87881" y="54080"/>
                </a:cubicBezTo>
                <a:cubicBezTo>
                  <a:pt x="115158" y="30835"/>
                  <a:pt x="145875" y="12808"/>
                  <a:pt x="180031" y="0"/>
                </a:cubicBezTo>
                <a:close/>
              </a:path>
            </a:pathLst>
          </a:custGeom>
          <a:solidFill>
            <a:schemeClr val="bg2">
              <a:lumMod val="90000"/>
              <a:alpha val="5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2O] TextBox 33">
            <a:extLst>
              <a:ext uri="{FF2B5EF4-FFF2-40B4-BE49-F238E27FC236}">
                <a16:creationId xmlns:a16="http://schemas.microsoft.com/office/drawing/2014/main" id="{29168857-4564-9CCC-D2EF-8E9022C862B9}"/>
              </a:ext>
            </a:extLst>
          </p:cNvPr>
          <p:cNvSpPr/>
          <p:nvPr/>
        </p:nvSpPr>
        <p:spPr>
          <a:xfrm>
            <a:off x="6565688" y="4651094"/>
            <a:ext cx="653547" cy="553749"/>
          </a:xfrm>
          <a:custGeom>
            <a:avLst/>
            <a:gdLst/>
            <a:ahLst/>
            <a:cxnLst/>
            <a:rect l="l" t="t" r="r" b="b"/>
            <a:pathLst>
              <a:path w="473915" h="365043">
                <a:moveTo>
                  <a:pt x="446163" y="0"/>
                </a:moveTo>
                <a:lnTo>
                  <a:pt x="473915" y="61908"/>
                </a:lnTo>
                <a:cubicBezTo>
                  <a:pt x="443554" y="76614"/>
                  <a:pt x="418530" y="94996"/>
                  <a:pt x="398843" y="117055"/>
                </a:cubicBezTo>
                <a:cubicBezTo>
                  <a:pt x="384078" y="133600"/>
                  <a:pt x="373915" y="152746"/>
                  <a:pt x="368356" y="174494"/>
                </a:cubicBezTo>
                <a:lnTo>
                  <a:pt x="365342" y="191428"/>
                </a:lnTo>
                <a:lnTo>
                  <a:pt x="375250" y="192239"/>
                </a:lnTo>
                <a:cubicBezTo>
                  <a:pt x="393173" y="195308"/>
                  <a:pt x="408627" y="202979"/>
                  <a:pt x="421614" y="215254"/>
                </a:cubicBezTo>
                <a:cubicBezTo>
                  <a:pt x="438929" y="231621"/>
                  <a:pt x="447587" y="252138"/>
                  <a:pt x="447587" y="276806"/>
                </a:cubicBezTo>
                <a:cubicBezTo>
                  <a:pt x="447587" y="302898"/>
                  <a:pt x="439166" y="324127"/>
                  <a:pt x="422325" y="340493"/>
                </a:cubicBezTo>
                <a:cubicBezTo>
                  <a:pt x="405485" y="356859"/>
                  <a:pt x="383544" y="365043"/>
                  <a:pt x="356504" y="365043"/>
                </a:cubicBezTo>
                <a:cubicBezTo>
                  <a:pt x="329938" y="365043"/>
                  <a:pt x="308235" y="355555"/>
                  <a:pt x="291394" y="336579"/>
                </a:cubicBezTo>
                <a:cubicBezTo>
                  <a:pt x="274553" y="317604"/>
                  <a:pt x="266133" y="289378"/>
                  <a:pt x="266133" y="251901"/>
                </a:cubicBezTo>
                <a:cubicBezTo>
                  <a:pt x="266133" y="209680"/>
                  <a:pt x="273960" y="171966"/>
                  <a:pt x="289615" y="138759"/>
                </a:cubicBezTo>
                <a:cubicBezTo>
                  <a:pt x="305270" y="105552"/>
                  <a:pt x="326736" y="77325"/>
                  <a:pt x="354013" y="54080"/>
                </a:cubicBezTo>
                <a:cubicBezTo>
                  <a:pt x="381291" y="30835"/>
                  <a:pt x="412007" y="12808"/>
                  <a:pt x="446163" y="0"/>
                </a:cubicBezTo>
                <a:close/>
                <a:moveTo>
                  <a:pt x="180031" y="0"/>
                </a:moveTo>
                <a:lnTo>
                  <a:pt x="207783" y="61908"/>
                </a:lnTo>
                <a:cubicBezTo>
                  <a:pt x="177422" y="76614"/>
                  <a:pt x="152398" y="94996"/>
                  <a:pt x="132710" y="117055"/>
                </a:cubicBezTo>
                <a:cubicBezTo>
                  <a:pt x="117945" y="133600"/>
                  <a:pt x="107916" y="152746"/>
                  <a:pt x="102624" y="174494"/>
                </a:cubicBezTo>
                <a:lnTo>
                  <a:pt x="99835" y="191479"/>
                </a:lnTo>
                <a:lnTo>
                  <a:pt x="109117" y="192239"/>
                </a:lnTo>
                <a:cubicBezTo>
                  <a:pt x="127040" y="195308"/>
                  <a:pt x="142495" y="202979"/>
                  <a:pt x="155481" y="215254"/>
                </a:cubicBezTo>
                <a:cubicBezTo>
                  <a:pt x="172796" y="231621"/>
                  <a:pt x="181454" y="252138"/>
                  <a:pt x="181454" y="276806"/>
                </a:cubicBezTo>
                <a:cubicBezTo>
                  <a:pt x="181454" y="302898"/>
                  <a:pt x="173034" y="324127"/>
                  <a:pt x="156193" y="340493"/>
                </a:cubicBezTo>
                <a:cubicBezTo>
                  <a:pt x="139352" y="356859"/>
                  <a:pt x="117411" y="365043"/>
                  <a:pt x="90371" y="365043"/>
                </a:cubicBezTo>
                <a:cubicBezTo>
                  <a:pt x="63805" y="365043"/>
                  <a:pt x="42102" y="355555"/>
                  <a:pt x="25261" y="336579"/>
                </a:cubicBezTo>
                <a:cubicBezTo>
                  <a:pt x="8420" y="317604"/>
                  <a:pt x="0" y="289378"/>
                  <a:pt x="0" y="251901"/>
                </a:cubicBezTo>
                <a:cubicBezTo>
                  <a:pt x="0" y="209680"/>
                  <a:pt x="7827" y="171966"/>
                  <a:pt x="23482" y="138759"/>
                </a:cubicBezTo>
                <a:cubicBezTo>
                  <a:pt x="39137" y="105552"/>
                  <a:pt x="60603" y="77325"/>
                  <a:pt x="87881" y="54080"/>
                </a:cubicBezTo>
                <a:cubicBezTo>
                  <a:pt x="115158" y="30835"/>
                  <a:pt x="145875" y="12808"/>
                  <a:pt x="180031" y="0"/>
                </a:cubicBezTo>
                <a:close/>
              </a:path>
            </a:pathLst>
          </a:custGeom>
          <a:solidFill>
            <a:schemeClr val="tx2">
              <a:alpha val="5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2O] TextBox 33">
            <a:extLst>
              <a:ext uri="{FF2B5EF4-FFF2-40B4-BE49-F238E27FC236}">
                <a16:creationId xmlns:a16="http://schemas.microsoft.com/office/drawing/2014/main" id="{6D6870D0-D6EC-1B49-7418-EDA0B9CB7BBF}"/>
              </a:ext>
            </a:extLst>
          </p:cNvPr>
          <p:cNvSpPr/>
          <p:nvPr/>
        </p:nvSpPr>
        <p:spPr>
          <a:xfrm>
            <a:off x="6565687" y="5450902"/>
            <a:ext cx="653547" cy="553749"/>
          </a:xfrm>
          <a:custGeom>
            <a:avLst/>
            <a:gdLst/>
            <a:ahLst/>
            <a:cxnLst/>
            <a:rect l="l" t="t" r="r" b="b"/>
            <a:pathLst>
              <a:path w="473915" h="365043">
                <a:moveTo>
                  <a:pt x="446163" y="0"/>
                </a:moveTo>
                <a:lnTo>
                  <a:pt x="473915" y="61908"/>
                </a:lnTo>
                <a:cubicBezTo>
                  <a:pt x="443554" y="76614"/>
                  <a:pt x="418530" y="94996"/>
                  <a:pt x="398843" y="117055"/>
                </a:cubicBezTo>
                <a:cubicBezTo>
                  <a:pt x="384078" y="133600"/>
                  <a:pt x="373915" y="152746"/>
                  <a:pt x="368356" y="174494"/>
                </a:cubicBezTo>
                <a:lnTo>
                  <a:pt x="365342" y="191428"/>
                </a:lnTo>
                <a:lnTo>
                  <a:pt x="375250" y="192239"/>
                </a:lnTo>
                <a:cubicBezTo>
                  <a:pt x="393173" y="195308"/>
                  <a:pt x="408627" y="202979"/>
                  <a:pt x="421614" y="215254"/>
                </a:cubicBezTo>
                <a:cubicBezTo>
                  <a:pt x="438929" y="231621"/>
                  <a:pt x="447587" y="252138"/>
                  <a:pt x="447587" y="276806"/>
                </a:cubicBezTo>
                <a:cubicBezTo>
                  <a:pt x="447587" y="302898"/>
                  <a:pt x="439166" y="324127"/>
                  <a:pt x="422325" y="340493"/>
                </a:cubicBezTo>
                <a:cubicBezTo>
                  <a:pt x="405485" y="356859"/>
                  <a:pt x="383544" y="365043"/>
                  <a:pt x="356504" y="365043"/>
                </a:cubicBezTo>
                <a:cubicBezTo>
                  <a:pt x="329938" y="365043"/>
                  <a:pt x="308235" y="355555"/>
                  <a:pt x="291394" y="336579"/>
                </a:cubicBezTo>
                <a:cubicBezTo>
                  <a:pt x="274553" y="317604"/>
                  <a:pt x="266133" y="289378"/>
                  <a:pt x="266133" y="251901"/>
                </a:cubicBezTo>
                <a:cubicBezTo>
                  <a:pt x="266133" y="209680"/>
                  <a:pt x="273960" y="171966"/>
                  <a:pt x="289615" y="138759"/>
                </a:cubicBezTo>
                <a:cubicBezTo>
                  <a:pt x="305270" y="105552"/>
                  <a:pt x="326736" y="77325"/>
                  <a:pt x="354013" y="54080"/>
                </a:cubicBezTo>
                <a:cubicBezTo>
                  <a:pt x="381291" y="30835"/>
                  <a:pt x="412007" y="12808"/>
                  <a:pt x="446163" y="0"/>
                </a:cubicBezTo>
                <a:close/>
                <a:moveTo>
                  <a:pt x="180031" y="0"/>
                </a:moveTo>
                <a:lnTo>
                  <a:pt x="207783" y="61908"/>
                </a:lnTo>
                <a:cubicBezTo>
                  <a:pt x="177422" y="76614"/>
                  <a:pt x="152398" y="94996"/>
                  <a:pt x="132710" y="117055"/>
                </a:cubicBezTo>
                <a:cubicBezTo>
                  <a:pt x="117945" y="133600"/>
                  <a:pt x="107916" y="152746"/>
                  <a:pt x="102624" y="174494"/>
                </a:cubicBezTo>
                <a:lnTo>
                  <a:pt x="99835" y="191479"/>
                </a:lnTo>
                <a:lnTo>
                  <a:pt x="109117" y="192239"/>
                </a:lnTo>
                <a:cubicBezTo>
                  <a:pt x="127040" y="195308"/>
                  <a:pt x="142495" y="202979"/>
                  <a:pt x="155481" y="215254"/>
                </a:cubicBezTo>
                <a:cubicBezTo>
                  <a:pt x="172796" y="231621"/>
                  <a:pt x="181454" y="252138"/>
                  <a:pt x="181454" y="276806"/>
                </a:cubicBezTo>
                <a:cubicBezTo>
                  <a:pt x="181454" y="302898"/>
                  <a:pt x="173034" y="324127"/>
                  <a:pt x="156193" y="340493"/>
                </a:cubicBezTo>
                <a:cubicBezTo>
                  <a:pt x="139352" y="356859"/>
                  <a:pt x="117411" y="365043"/>
                  <a:pt x="90371" y="365043"/>
                </a:cubicBezTo>
                <a:cubicBezTo>
                  <a:pt x="63805" y="365043"/>
                  <a:pt x="42102" y="355555"/>
                  <a:pt x="25261" y="336579"/>
                </a:cubicBezTo>
                <a:cubicBezTo>
                  <a:pt x="8420" y="317604"/>
                  <a:pt x="0" y="289378"/>
                  <a:pt x="0" y="251901"/>
                </a:cubicBezTo>
                <a:cubicBezTo>
                  <a:pt x="0" y="209680"/>
                  <a:pt x="7827" y="171966"/>
                  <a:pt x="23482" y="138759"/>
                </a:cubicBezTo>
                <a:cubicBezTo>
                  <a:pt x="39137" y="105552"/>
                  <a:pt x="60603" y="77325"/>
                  <a:pt x="87881" y="54080"/>
                </a:cubicBezTo>
                <a:cubicBezTo>
                  <a:pt x="115158" y="30835"/>
                  <a:pt x="145875" y="12808"/>
                  <a:pt x="180031" y="0"/>
                </a:cubicBezTo>
                <a:close/>
              </a:path>
            </a:pathLst>
          </a:custGeom>
          <a:solidFill>
            <a:schemeClr val="bg1">
              <a:lumMod val="75000"/>
              <a:alpha val="5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3B4E7869-74D2-756E-C56F-B2E9F41B13C4}"/>
              </a:ext>
            </a:extLst>
          </p:cNvPr>
          <p:cNvSpPr/>
          <p:nvPr/>
        </p:nvSpPr>
        <p:spPr>
          <a:xfrm>
            <a:off x="3200359" y="3905968"/>
            <a:ext cx="1852931" cy="2101793"/>
          </a:xfrm>
          <a:custGeom>
            <a:avLst/>
            <a:gdLst>
              <a:gd name="connsiteX0" fmla="*/ 0 w 2873829"/>
              <a:gd name="connsiteY0" fmla="*/ 4541855 h 4541855"/>
              <a:gd name="connsiteX1" fmla="*/ 1306286 w 2873829"/>
              <a:gd name="connsiteY1" fmla="*/ 3587261 h 4541855"/>
              <a:gd name="connsiteX2" fmla="*/ 2873829 w 2873829"/>
              <a:gd name="connsiteY2" fmla="*/ 0 h 4541855"/>
              <a:gd name="connsiteX0" fmla="*/ 0 w 1306286"/>
              <a:gd name="connsiteY0" fmla="*/ 954594 h 954594"/>
              <a:gd name="connsiteX1" fmla="*/ 1306286 w 1306286"/>
              <a:gd name="connsiteY1" fmla="*/ 0 h 954594"/>
            </a:gdLst>
            <a:ahLst/>
            <a:cxnLst>
              <a:cxn ang="0">
                <a:pos x="connsiteX0" y="connsiteY0"/>
              </a:cxn>
              <a:cxn ang="0">
                <a:pos x="connsiteX1" y="connsiteY1"/>
              </a:cxn>
            </a:cxnLst>
            <a:rect l="l" t="t" r="r" b="b"/>
            <a:pathLst>
              <a:path w="1306286" h="954594">
                <a:moveTo>
                  <a:pt x="0" y="954594"/>
                </a:moveTo>
                <a:cubicBezTo>
                  <a:pt x="413657" y="855785"/>
                  <a:pt x="827315" y="756976"/>
                  <a:pt x="1306286" y="0"/>
                </a:cubicBezTo>
              </a:path>
            </a:pathLst>
          </a:custGeom>
          <a:noFill/>
          <a:ln w="9525">
            <a:solidFill>
              <a:schemeClr val="accent4"/>
            </a:solidFill>
            <a:prstDash val="sysDash"/>
            <a:tailEnd type="arrow"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0E6F870E-370B-F39F-CE5A-BA80E0DFD332}"/>
              </a:ext>
            </a:extLst>
          </p:cNvPr>
          <p:cNvSpPr/>
          <p:nvPr/>
        </p:nvSpPr>
        <p:spPr>
          <a:xfrm>
            <a:off x="704018" y="4036706"/>
            <a:ext cx="1839158" cy="183915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DD6E5CF8-0ACF-C966-613B-69AAD8393061}"/>
              </a:ext>
            </a:extLst>
          </p:cNvPr>
          <p:cNvGrpSpPr/>
          <p:nvPr/>
        </p:nvGrpSpPr>
        <p:grpSpPr>
          <a:xfrm>
            <a:off x="3267033" y="1697390"/>
            <a:ext cx="8503920" cy="12700"/>
            <a:chOff x="516633" y="1512807"/>
            <a:chExt cx="2930303" cy="12700"/>
          </a:xfrm>
        </p:grpSpPr>
        <p:cxnSp>
          <p:nvCxnSpPr>
            <p:cNvPr id="35" name="Straight Connector 34">
              <a:extLst>
                <a:ext uri="{FF2B5EF4-FFF2-40B4-BE49-F238E27FC236}">
                  <a16:creationId xmlns:a16="http://schemas.microsoft.com/office/drawing/2014/main" id="{213A881A-645A-5029-9F14-268521D57CFC}"/>
                </a:ext>
              </a:extLst>
            </p:cNvPr>
            <p:cNvCxnSpPr>
              <a:cxnSpLocks/>
            </p:cNvCxnSpPr>
            <p:nvPr/>
          </p:nvCxnSpPr>
          <p:spPr>
            <a:xfrm>
              <a:off x="517525" y="1512807"/>
              <a:ext cx="2929411"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26BAECF-19B0-7907-8C20-66827466A4FD}"/>
                </a:ext>
              </a:extLst>
            </p:cNvPr>
            <p:cNvCxnSpPr/>
            <p:nvPr/>
          </p:nvCxnSpPr>
          <p:spPr>
            <a:xfrm>
              <a:off x="516633" y="1525507"/>
              <a:ext cx="1260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E84267B-C732-7325-FE21-5A3EE0B9BE67}"/>
                </a:ext>
              </a:extLst>
            </p:cNvPr>
            <p:cNvCxnSpPr/>
            <p:nvPr/>
          </p:nvCxnSpPr>
          <p:spPr>
            <a:xfrm>
              <a:off x="1527257" y="1525507"/>
              <a:ext cx="1260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BA863D1-2B7B-874D-9DF6-2F52A8CB6A85}"/>
                </a:ext>
              </a:extLst>
            </p:cNvPr>
            <p:cNvCxnSpPr/>
            <p:nvPr/>
          </p:nvCxnSpPr>
          <p:spPr>
            <a:xfrm>
              <a:off x="2537880" y="1525507"/>
              <a:ext cx="12603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sp>
        <p:nvSpPr>
          <p:cNvPr id="46" name="Rectangle 45">
            <a:extLst>
              <a:ext uri="{FF2B5EF4-FFF2-40B4-BE49-F238E27FC236}">
                <a16:creationId xmlns:a16="http://schemas.microsoft.com/office/drawing/2014/main" id="{E729AFBB-4C15-D27F-63CD-57554646EC5E}"/>
              </a:ext>
            </a:extLst>
          </p:cNvPr>
          <p:cNvSpPr/>
          <p:nvPr/>
        </p:nvSpPr>
        <p:spPr>
          <a:xfrm>
            <a:off x="525463" y="2352675"/>
            <a:ext cx="1518674" cy="5334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AF92E3D-4A4D-61C9-E88E-6C60410F266B}"/>
              </a:ext>
            </a:extLst>
          </p:cNvPr>
          <p:cNvSpPr/>
          <p:nvPr/>
        </p:nvSpPr>
        <p:spPr>
          <a:xfrm>
            <a:off x="2245392" y="2352675"/>
            <a:ext cx="1518674" cy="533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297F4C4-E65A-F4B9-36AE-B8AEB92BF764}"/>
              </a:ext>
            </a:extLst>
          </p:cNvPr>
          <p:cNvSpPr/>
          <p:nvPr/>
        </p:nvSpPr>
        <p:spPr>
          <a:xfrm>
            <a:off x="3965321" y="2352675"/>
            <a:ext cx="1518674" cy="5334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84F8CB2-2281-A51A-B772-524020B1CB67}"/>
              </a:ext>
            </a:extLst>
          </p:cNvPr>
          <p:cNvSpPr/>
          <p:nvPr/>
        </p:nvSpPr>
        <p:spPr>
          <a:xfrm>
            <a:off x="6171307" y="2352675"/>
            <a:ext cx="1786177" cy="55374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Lorem ipsum dolor sit amet consectetuer </a:t>
            </a:r>
          </a:p>
        </p:txBody>
      </p:sp>
      <p:sp>
        <p:nvSpPr>
          <p:cNvPr id="53" name="Rectangle 52">
            <a:extLst>
              <a:ext uri="{FF2B5EF4-FFF2-40B4-BE49-F238E27FC236}">
                <a16:creationId xmlns:a16="http://schemas.microsoft.com/office/drawing/2014/main" id="{275B1040-2C28-ED71-E425-614BDA260933}"/>
              </a:ext>
            </a:extLst>
          </p:cNvPr>
          <p:cNvSpPr/>
          <p:nvPr/>
        </p:nvSpPr>
        <p:spPr>
          <a:xfrm>
            <a:off x="8082190" y="2352675"/>
            <a:ext cx="1786177" cy="553747"/>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rPr>
              <a:t>Lorem ipsum dolor sit amet consectetuer </a:t>
            </a:r>
          </a:p>
        </p:txBody>
      </p:sp>
      <p:sp>
        <p:nvSpPr>
          <p:cNvPr id="54" name="Rectangle 53">
            <a:extLst>
              <a:ext uri="{FF2B5EF4-FFF2-40B4-BE49-F238E27FC236}">
                <a16:creationId xmlns:a16="http://schemas.microsoft.com/office/drawing/2014/main" id="{E4F68C83-ADC6-3AC9-4C13-B68EAC587A05}"/>
              </a:ext>
            </a:extLst>
          </p:cNvPr>
          <p:cNvSpPr/>
          <p:nvPr/>
        </p:nvSpPr>
        <p:spPr>
          <a:xfrm>
            <a:off x="9993073" y="2352675"/>
            <a:ext cx="1786177" cy="55374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chemeClr val="bg1"/>
                </a:solidFill>
              </a:rPr>
              <a:t>Lorem ipsum dolor sit amet consectetuer </a:t>
            </a:r>
          </a:p>
        </p:txBody>
      </p:sp>
      <p:grpSp>
        <p:nvGrpSpPr>
          <p:cNvPr id="88" name="Group 87">
            <a:extLst>
              <a:ext uri="{FF2B5EF4-FFF2-40B4-BE49-F238E27FC236}">
                <a16:creationId xmlns:a16="http://schemas.microsoft.com/office/drawing/2014/main" id="{367E1E44-C5F0-6F97-1DE2-90FFBD2D2E80}"/>
              </a:ext>
            </a:extLst>
          </p:cNvPr>
          <p:cNvGrpSpPr/>
          <p:nvPr/>
        </p:nvGrpSpPr>
        <p:grpSpPr>
          <a:xfrm>
            <a:off x="7833262" y="3809263"/>
            <a:ext cx="1169330" cy="1360874"/>
            <a:chOff x="7408642" y="3780684"/>
            <a:chExt cx="922091" cy="1073136"/>
          </a:xfrm>
        </p:grpSpPr>
        <p:sp>
          <p:nvSpPr>
            <p:cNvPr id="79" name="Oval 78">
              <a:extLst>
                <a:ext uri="{FF2B5EF4-FFF2-40B4-BE49-F238E27FC236}">
                  <a16:creationId xmlns:a16="http://schemas.microsoft.com/office/drawing/2014/main" id="{9265D38F-2F33-AA6D-8836-4717DF5B0CDC}"/>
                </a:ext>
              </a:extLst>
            </p:cNvPr>
            <p:cNvSpPr/>
            <p:nvPr/>
          </p:nvSpPr>
          <p:spPr>
            <a:xfrm>
              <a:off x="7595402" y="4405035"/>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D452973E-643A-0BF2-1B94-61C39B3FA312}"/>
                </a:ext>
              </a:extLst>
            </p:cNvPr>
            <p:cNvSpPr/>
            <p:nvPr/>
          </p:nvSpPr>
          <p:spPr>
            <a:xfrm>
              <a:off x="7408642" y="4065678"/>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E10C1372-7916-84DC-5090-AE786E5530BF}"/>
                </a:ext>
              </a:extLst>
            </p:cNvPr>
            <p:cNvSpPr/>
            <p:nvPr/>
          </p:nvSpPr>
          <p:spPr>
            <a:xfrm>
              <a:off x="7590287" y="383921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1904636-5B96-CAE4-4803-DCEA1D8E0AA2}"/>
                </a:ext>
              </a:extLst>
            </p:cNvPr>
            <p:cNvSpPr/>
            <p:nvPr/>
          </p:nvSpPr>
          <p:spPr>
            <a:xfrm>
              <a:off x="7408642" y="383921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BFE9689-9EC4-F0DC-C232-9A992FC6D479}"/>
                </a:ext>
              </a:extLst>
            </p:cNvPr>
            <p:cNvSpPr/>
            <p:nvPr/>
          </p:nvSpPr>
          <p:spPr>
            <a:xfrm>
              <a:off x="7762068" y="3780684"/>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C70B42AF-FB2A-7155-900D-A0C1AB600E0D}"/>
                </a:ext>
              </a:extLst>
            </p:cNvPr>
            <p:cNvSpPr/>
            <p:nvPr/>
          </p:nvSpPr>
          <p:spPr>
            <a:xfrm>
              <a:off x="8044499" y="3839218"/>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68D31CBD-21EB-63FC-2800-E801E9D79DD4}"/>
                </a:ext>
              </a:extLst>
            </p:cNvPr>
            <p:cNvSpPr/>
            <p:nvPr/>
          </p:nvSpPr>
          <p:spPr>
            <a:xfrm>
              <a:off x="8219981" y="3839218"/>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B6C2A8CC-0EE1-E2CD-9294-8705907DC821}"/>
                </a:ext>
              </a:extLst>
            </p:cNvPr>
            <p:cNvSpPr/>
            <p:nvPr/>
          </p:nvSpPr>
          <p:spPr>
            <a:xfrm>
              <a:off x="7694965" y="4124212"/>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C462FAF4-FAFA-A989-997C-EF43730094F3}"/>
                </a:ext>
              </a:extLst>
            </p:cNvPr>
            <p:cNvSpPr/>
            <p:nvPr/>
          </p:nvSpPr>
          <p:spPr>
            <a:xfrm>
              <a:off x="7879136" y="4124212"/>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2B57EAAF-EE45-70D6-5A9F-1197ECD9CE61}"/>
                </a:ext>
              </a:extLst>
            </p:cNvPr>
            <p:cNvSpPr/>
            <p:nvPr/>
          </p:nvSpPr>
          <p:spPr>
            <a:xfrm>
              <a:off x="8044499" y="4124212"/>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3619686A-1CC4-FD61-AAF9-7EE79EF6EE67}"/>
                </a:ext>
              </a:extLst>
            </p:cNvPr>
            <p:cNvSpPr/>
            <p:nvPr/>
          </p:nvSpPr>
          <p:spPr>
            <a:xfrm>
              <a:off x="8219981" y="4124212"/>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99B649C2-876B-676F-38EB-DB2705337C38}"/>
                </a:ext>
              </a:extLst>
            </p:cNvPr>
            <p:cNvSpPr/>
            <p:nvPr/>
          </p:nvSpPr>
          <p:spPr>
            <a:xfrm>
              <a:off x="7408642" y="4405035"/>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096E832-0C50-3501-F856-8B5CD822132F}"/>
                </a:ext>
              </a:extLst>
            </p:cNvPr>
            <p:cNvSpPr/>
            <p:nvPr/>
          </p:nvSpPr>
          <p:spPr>
            <a:xfrm>
              <a:off x="7756573" y="4341006"/>
              <a:ext cx="238810" cy="23881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14880761-24ED-D348-D136-F851FB59B4E9}"/>
                </a:ext>
              </a:extLst>
            </p:cNvPr>
            <p:cNvSpPr/>
            <p:nvPr/>
          </p:nvSpPr>
          <p:spPr>
            <a:xfrm>
              <a:off x="8044499" y="4405035"/>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A908C019-DD69-6787-34F5-A1E24F533513}"/>
                </a:ext>
              </a:extLst>
            </p:cNvPr>
            <p:cNvSpPr/>
            <p:nvPr/>
          </p:nvSpPr>
          <p:spPr>
            <a:xfrm>
              <a:off x="8219981" y="4405035"/>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14214E13-500C-4A1C-4A25-B0C33BB3DDC2}"/>
                </a:ext>
              </a:extLst>
            </p:cNvPr>
            <p:cNvSpPr/>
            <p:nvPr/>
          </p:nvSpPr>
          <p:spPr>
            <a:xfrm flipH="1">
              <a:off x="8102913" y="4626000"/>
              <a:ext cx="227820" cy="22782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29BDBE1-C8B0-7771-BBEA-17BCD0B88E0C}"/>
                </a:ext>
              </a:extLst>
            </p:cNvPr>
            <p:cNvSpPr/>
            <p:nvPr/>
          </p:nvSpPr>
          <p:spPr>
            <a:xfrm flipH="1">
              <a:off x="7933658" y="4684534"/>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0B1D437C-58CF-E80D-D09F-620042CFD374}"/>
                </a:ext>
              </a:extLst>
            </p:cNvPr>
            <p:cNvSpPr/>
            <p:nvPr/>
          </p:nvSpPr>
          <p:spPr>
            <a:xfrm flipH="1">
              <a:off x="7749487" y="4684534"/>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0241B772-705D-61E1-3EAC-7F91DA97D7FA}"/>
                </a:ext>
              </a:extLst>
            </p:cNvPr>
            <p:cNvSpPr/>
            <p:nvPr/>
          </p:nvSpPr>
          <p:spPr>
            <a:xfrm flipH="1">
              <a:off x="7584124" y="4684534"/>
              <a:ext cx="110752" cy="110752"/>
            </a:xfrm>
            <a:prstGeom prst="ellipse">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B7F0B02C-2A4E-59D4-9C63-7C11987D7507}"/>
                </a:ext>
              </a:extLst>
            </p:cNvPr>
            <p:cNvSpPr/>
            <p:nvPr/>
          </p:nvSpPr>
          <p:spPr>
            <a:xfrm flipH="1">
              <a:off x="7408642" y="4684534"/>
              <a:ext cx="110752" cy="110752"/>
            </a:xfrm>
            <a:prstGeom prst="ellipse">
              <a:avLst/>
            </a:prstGeom>
            <a:no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C6672E21-4458-3D93-FFCD-D354225D843A}"/>
              </a:ext>
            </a:extLst>
          </p:cNvPr>
          <p:cNvGrpSpPr/>
          <p:nvPr/>
        </p:nvGrpSpPr>
        <p:grpSpPr>
          <a:xfrm rot="16200000">
            <a:off x="9966658" y="3520859"/>
            <a:ext cx="1458047" cy="2107114"/>
            <a:chOff x="4308689" y="1213955"/>
            <a:chExt cx="3537247" cy="5111894"/>
          </a:xfrm>
        </p:grpSpPr>
        <p:sp>
          <p:nvSpPr>
            <p:cNvPr id="90" name="Freeform: Shape 89">
              <a:extLst>
                <a:ext uri="{FF2B5EF4-FFF2-40B4-BE49-F238E27FC236}">
                  <a16:creationId xmlns:a16="http://schemas.microsoft.com/office/drawing/2014/main" id="{56CE93B0-F6D5-D745-F94C-F4C58EB65762}"/>
                </a:ext>
              </a:extLst>
            </p:cNvPr>
            <p:cNvSpPr/>
            <p:nvPr/>
          </p:nvSpPr>
          <p:spPr>
            <a:xfrm>
              <a:off x="4391362" y="4771464"/>
              <a:ext cx="792741" cy="1069781"/>
            </a:xfrm>
            <a:custGeom>
              <a:avLst/>
              <a:gdLst>
                <a:gd name="connsiteX0" fmla="*/ 772525 w 792741"/>
                <a:gd name="connsiteY0" fmla="*/ 1068334 h 1069781"/>
                <a:gd name="connsiteX1" fmla="*/ 770881 w 792741"/>
                <a:gd name="connsiteY1" fmla="*/ 1069636 h 1069781"/>
                <a:gd name="connsiteX2" fmla="*/ 767455 w 792741"/>
                <a:gd name="connsiteY2" fmla="*/ 1068471 h 1069781"/>
                <a:gd name="connsiteX3" fmla="*/ 538 w 792741"/>
                <a:gd name="connsiteY3" fmla="*/ 4942 h 1069781"/>
                <a:gd name="connsiteX4" fmla="*/ 59 w 792741"/>
                <a:gd name="connsiteY4" fmla="*/ 3777 h 1069781"/>
                <a:gd name="connsiteX5" fmla="*/ 59 w 792741"/>
                <a:gd name="connsiteY5" fmla="*/ 3777 h 1069781"/>
                <a:gd name="connsiteX6" fmla="*/ 949 w 792741"/>
                <a:gd name="connsiteY6" fmla="*/ 831 h 1069781"/>
                <a:gd name="connsiteX7" fmla="*/ 3896 w 792741"/>
                <a:gd name="connsiteY7" fmla="*/ 146 h 1069781"/>
                <a:gd name="connsiteX8" fmla="*/ 790545 w 792741"/>
                <a:gd name="connsiteY8" fmla="*/ 230639 h 1069781"/>
                <a:gd name="connsiteX9" fmla="*/ 792738 w 792741"/>
                <a:gd name="connsiteY9" fmla="*/ 233653 h 1069781"/>
                <a:gd name="connsiteX10" fmla="*/ 773005 w 792741"/>
                <a:gd name="connsiteY10" fmla="*/ 1066689 h 1069781"/>
                <a:gd name="connsiteX11" fmla="*/ 772525 w 792741"/>
                <a:gd name="connsiteY11" fmla="*/ 1068265 h 1069781"/>
                <a:gd name="connsiteX12" fmla="*/ 10816 w 792741"/>
                <a:gd name="connsiteY12" fmla="*/ 8642 h 1069781"/>
                <a:gd name="connsiteX13" fmla="*/ 767112 w 792741"/>
                <a:gd name="connsiteY13" fmla="*/ 1057439 h 1069781"/>
                <a:gd name="connsiteX14" fmla="*/ 786571 w 792741"/>
                <a:gd name="connsiteY14" fmla="*/ 235915 h 1069781"/>
                <a:gd name="connsiteX15" fmla="*/ 10816 w 792741"/>
                <a:gd name="connsiteY15" fmla="*/ 8642 h 106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741" h="1069781">
                  <a:moveTo>
                    <a:pt x="772525" y="1068334"/>
                  </a:moveTo>
                  <a:cubicBezTo>
                    <a:pt x="772114" y="1068951"/>
                    <a:pt x="771566" y="1069362"/>
                    <a:pt x="770881" y="1069636"/>
                  </a:cubicBezTo>
                  <a:cubicBezTo>
                    <a:pt x="769647" y="1070047"/>
                    <a:pt x="768277" y="1069567"/>
                    <a:pt x="767455" y="1068471"/>
                  </a:cubicBezTo>
                  <a:lnTo>
                    <a:pt x="538" y="4942"/>
                  </a:lnTo>
                  <a:cubicBezTo>
                    <a:pt x="264" y="4600"/>
                    <a:pt x="127" y="4188"/>
                    <a:pt x="59" y="3777"/>
                  </a:cubicBezTo>
                  <a:lnTo>
                    <a:pt x="59" y="3777"/>
                  </a:lnTo>
                  <a:cubicBezTo>
                    <a:pt x="-147" y="2681"/>
                    <a:pt x="196" y="1585"/>
                    <a:pt x="949" y="831"/>
                  </a:cubicBezTo>
                  <a:cubicBezTo>
                    <a:pt x="1772" y="78"/>
                    <a:pt x="2868" y="-197"/>
                    <a:pt x="3896" y="146"/>
                  </a:cubicBezTo>
                  <a:lnTo>
                    <a:pt x="790545" y="230639"/>
                  </a:lnTo>
                  <a:cubicBezTo>
                    <a:pt x="791916" y="231050"/>
                    <a:pt x="792806" y="232283"/>
                    <a:pt x="792738" y="233653"/>
                  </a:cubicBezTo>
                  <a:lnTo>
                    <a:pt x="773005" y="1066689"/>
                  </a:lnTo>
                  <a:cubicBezTo>
                    <a:pt x="773005" y="1067238"/>
                    <a:pt x="772799" y="1067854"/>
                    <a:pt x="772525" y="1068265"/>
                  </a:cubicBezTo>
                  <a:close/>
                  <a:moveTo>
                    <a:pt x="10816" y="8642"/>
                  </a:moveTo>
                  <a:lnTo>
                    <a:pt x="767112" y="1057439"/>
                  </a:lnTo>
                  <a:lnTo>
                    <a:pt x="786571" y="235915"/>
                  </a:lnTo>
                  <a:lnTo>
                    <a:pt x="10816" y="864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8D9F7E9-58F7-8735-EDF6-1A189D55FA54}"/>
                </a:ext>
              </a:extLst>
            </p:cNvPr>
            <p:cNvSpPr/>
            <p:nvPr/>
          </p:nvSpPr>
          <p:spPr>
            <a:xfrm>
              <a:off x="4698208" y="4206044"/>
              <a:ext cx="485891" cy="802154"/>
            </a:xfrm>
            <a:custGeom>
              <a:avLst/>
              <a:gdLst>
                <a:gd name="connsiteX0" fmla="*/ 485412 w 485891"/>
                <a:gd name="connsiteY0" fmla="*/ 800718 h 802154"/>
                <a:gd name="connsiteX1" fmla="*/ 483699 w 485891"/>
                <a:gd name="connsiteY1" fmla="*/ 802019 h 802154"/>
                <a:gd name="connsiteX2" fmla="*/ 480204 w 485891"/>
                <a:gd name="connsiteY2" fmla="*/ 800649 h 802154"/>
                <a:gd name="connsiteX3" fmla="*/ 445 w 485891"/>
                <a:gd name="connsiteY3" fmla="*/ 4681 h 802154"/>
                <a:gd name="connsiteX4" fmla="*/ 1267 w 485891"/>
                <a:gd name="connsiteY4" fmla="*/ 570 h 802154"/>
                <a:gd name="connsiteX5" fmla="*/ 3871 w 485891"/>
                <a:gd name="connsiteY5" fmla="*/ 91 h 802154"/>
                <a:gd name="connsiteX6" fmla="*/ 453757 w 485891"/>
                <a:gd name="connsiteY6" fmla="*/ 24140 h 802154"/>
                <a:gd name="connsiteX7" fmla="*/ 456634 w 485891"/>
                <a:gd name="connsiteY7" fmla="*/ 27087 h 802154"/>
                <a:gd name="connsiteX8" fmla="*/ 485891 w 485891"/>
                <a:gd name="connsiteY8" fmla="*/ 798936 h 802154"/>
                <a:gd name="connsiteX9" fmla="*/ 485412 w 485891"/>
                <a:gd name="connsiteY9" fmla="*/ 800718 h 802154"/>
                <a:gd name="connsiteX10" fmla="*/ 8804 w 485891"/>
                <a:gd name="connsiteY10" fmla="*/ 6531 h 802154"/>
                <a:gd name="connsiteX11" fmla="*/ 479382 w 485891"/>
                <a:gd name="connsiteY11" fmla="*/ 787220 h 802154"/>
                <a:gd name="connsiteX12" fmla="*/ 450673 w 485891"/>
                <a:gd name="connsiteY12" fmla="*/ 30101 h 802154"/>
                <a:gd name="connsiteX13" fmla="*/ 8804 w 485891"/>
                <a:gd name="connsiteY13" fmla="*/ 6463 h 802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5891" h="802154">
                  <a:moveTo>
                    <a:pt x="485412" y="800718"/>
                  </a:moveTo>
                  <a:cubicBezTo>
                    <a:pt x="485001" y="801334"/>
                    <a:pt x="484452" y="801746"/>
                    <a:pt x="483699" y="802019"/>
                  </a:cubicBezTo>
                  <a:cubicBezTo>
                    <a:pt x="482328" y="802431"/>
                    <a:pt x="480890" y="801883"/>
                    <a:pt x="480204" y="800649"/>
                  </a:cubicBezTo>
                  <a:lnTo>
                    <a:pt x="445" y="4681"/>
                  </a:lnTo>
                  <a:cubicBezTo>
                    <a:pt x="-377" y="3311"/>
                    <a:pt x="-35" y="1530"/>
                    <a:pt x="1267" y="570"/>
                  </a:cubicBezTo>
                  <a:cubicBezTo>
                    <a:pt x="2021" y="22"/>
                    <a:pt x="2980" y="-115"/>
                    <a:pt x="3871" y="91"/>
                  </a:cubicBezTo>
                  <a:lnTo>
                    <a:pt x="453757" y="24140"/>
                  </a:lnTo>
                  <a:cubicBezTo>
                    <a:pt x="455333" y="24209"/>
                    <a:pt x="456634" y="25511"/>
                    <a:pt x="456634" y="27087"/>
                  </a:cubicBezTo>
                  <a:lnTo>
                    <a:pt x="485891" y="798936"/>
                  </a:lnTo>
                  <a:cubicBezTo>
                    <a:pt x="485891" y="799621"/>
                    <a:pt x="485754" y="800238"/>
                    <a:pt x="485412" y="800718"/>
                  </a:cubicBezTo>
                  <a:close/>
                  <a:moveTo>
                    <a:pt x="8804" y="6531"/>
                  </a:moveTo>
                  <a:lnTo>
                    <a:pt x="479382" y="787220"/>
                  </a:lnTo>
                  <a:lnTo>
                    <a:pt x="450673" y="30101"/>
                  </a:lnTo>
                  <a:lnTo>
                    <a:pt x="8804" y="646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DBEFFF67-2818-F158-90BE-FB879B062DF6}"/>
                </a:ext>
              </a:extLst>
            </p:cNvPr>
            <p:cNvSpPr/>
            <p:nvPr/>
          </p:nvSpPr>
          <p:spPr>
            <a:xfrm>
              <a:off x="4391338" y="4205943"/>
              <a:ext cx="792744" cy="802238"/>
            </a:xfrm>
            <a:custGeom>
              <a:avLst/>
              <a:gdLst>
                <a:gd name="connsiteX0" fmla="*/ 792282 w 792744"/>
                <a:gd name="connsiteY0" fmla="*/ 800818 h 802238"/>
                <a:gd name="connsiteX1" fmla="*/ 792145 w 792744"/>
                <a:gd name="connsiteY1" fmla="*/ 801024 h 802238"/>
                <a:gd name="connsiteX2" fmla="*/ 788856 w 792744"/>
                <a:gd name="connsiteY2" fmla="*/ 802120 h 802238"/>
                <a:gd name="connsiteX3" fmla="*/ 2206 w 792744"/>
                <a:gd name="connsiteY3" fmla="*/ 571627 h 802238"/>
                <a:gd name="connsiteX4" fmla="*/ 219 w 792744"/>
                <a:gd name="connsiteY4" fmla="*/ 569846 h 802238"/>
                <a:gd name="connsiteX5" fmla="*/ 356 w 792744"/>
                <a:gd name="connsiteY5" fmla="*/ 567174 h 802238"/>
                <a:gd name="connsiteX6" fmla="*/ 306972 w 792744"/>
                <a:gd name="connsiteY6" fmla="*/ 2315 h 802238"/>
                <a:gd name="connsiteX7" fmla="*/ 308137 w 792744"/>
                <a:gd name="connsiteY7" fmla="*/ 602 h 802238"/>
                <a:gd name="connsiteX8" fmla="*/ 312248 w 792744"/>
                <a:gd name="connsiteY8" fmla="*/ 1082 h 802238"/>
                <a:gd name="connsiteX9" fmla="*/ 312248 w 792744"/>
                <a:gd name="connsiteY9" fmla="*/ 1082 h 802238"/>
                <a:gd name="connsiteX10" fmla="*/ 312728 w 792744"/>
                <a:gd name="connsiteY10" fmla="*/ 1836 h 802238"/>
                <a:gd name="connsiteX11" fmla="*/ 792282 w 792744"/>
                <a:gd name="connsiteY11" fmla="*/ 797461 h 802238"/>
                <a:gd name="connsiteX12" fmla="*/ 792282 w 792744"/>
                <a:gd name="connsiteY12" fmla="*/ 800750 h 802238"/>
                <a:gd name="connsiteX13" fmla="*/ 7619 w 792744"/>
                <a:gd name="connsiteY13" fmla="*/ 566763 h 802238"/>
                <a:gd name="connsiteX14" fmla="*/ 783032 w 792744"/>
                <a:gd name="connsiteY14" fmla="*/ 793966 h 802238"/>
                <a:gd name="connsiteX15" fmla="*/ 310193 w 792744"/>
                <a:gd name="connsiteY15" fmla="*/ 9441 h 802238"/>
                <a:gd name="connsiteX16" fmla="*/ 7688 w 792744"/>
                <a:gd name="connsiteY16" fmla="*/ 566763 h 8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2744" h="802238">
                  <a:moveTo>
                    <a:pt x="792282" y="800818"/>
                  </a:moveTo>
                  <a:cubicBezTo>
                    <a:pt x="792282" y="800818"/>
                    <a:pt x="792213" y="800955"/>
                    <a:pt x="792145" y="801024"/>
                  </a:cubicBezTo>
                  <a:cubicBezTo>
                    <a:pt x="791391" y="802052"/>
                    <a:pt x="790089" y="802463"/>
                    <a:pt x="788856" y="802120"/>
                  </a:cubicBezTo>
                  <a:lnTo>
                    <a:pt x="2206" y="571627"/>
                  </a:lnTo>
                  <a:cubicBezTo>
                    <a:pt x="1316" y="571353"/>
                    <a:pt x="562" y="570737"/>
                    <a:pt x="219" y="569846"/>
                  </a:cubicBezTo>
                  <a:cubicBezTo>
                    <a:pt x="-123" y="568955"/>
                    <a:pt x="-55" y="567996"/>
                    <a:pt x="356" y="567174"/>
                  </a:cubicBezTo>
                  <a:lnTo>
                    <a:pt x="306972" y="2315"/>
                  </a:lnTo>
                  <a:cubicBezTo>
                    <a:pt x="307109" y="1699"/>
                    <a:pt x="307520" y="1082"/>
                    <a:pt x="308137" y="602"/>
                  </a:cubicBezTo>
                  <a:cubicBezTo>
                    <a:pt x="309439" y="-357"/>
                    <a:pt x="311220" y="-151"/>
                    <a:pt x="312248" y="1082"/>
                  </a:cubicBezTo>
                  <a:lnTo>
                    <a:pt x="312248" y="1082"/>
                  </a:lnTo>
                  <a:cubicBezTo>
                    <a:pt x="312248" y="1082"/>
                    <a:pt x="312591" y="1630"/>
                    <a:pt x="312728" y="1836"/>
                  </a:cubicBezTo>
                  <a:lnTo>
                    <a:pt x="792282" y="797461"/>
                  </a:lnTo>
                  <a:cubicBezTo>
                    <a:pt x="792898" y="798489"/>
                    <a:pt x="792898" y="799722"/>
                    <a:pt x="792282" y="800750"/>
                  </a:cubicBezTo>
                  <a:close/>
                  <a:moveTo>
                    <a:pt x="7619" y="566763"/>
                  </a:moveTo>
                  <a:lnTo>
                    <a:pt x="783032" y="793966"/>
                  </a:lnTo>
                  <a:lnTo>
                    <a:pt x="310193" y="9441"/>
                  </a:lnTo>
                  <a:lnTo>
                    <a:pt x="7688" y="56676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623AEF-ECB8-6D49-B4E1-B8B78A1F0650}"/>
                </a:ext>
              </a:extLst>
            </p:cNvPr>
            <p:cNvSpPr/>
            <p:nvPr/>
          </p:nvSpPr>
          <p:spPr>
            <a:xfrm>
              <a:off x="4346205" y="3364595"/>
              <a:ext cx="876782" cy="871749"/>
            </a:xfrm>
            <a:custGeom>
              <a:avLst/>
              <a:gdLst>
                <a:gd name="connsiteX0" fmla="*/ 808226 w 876782"/>
                <a:gd name="connsiteY0" fmla="*/ 870317 h 871749"/>
                <a:gd name="connsiteX1" fmla="*/ 806513 w 876782"/>
                <a:gd name="connsiteY1" fmla="*/ 871619 h 871749"/>
                <a:gd name="connsiteX2" fmla="*/ 803361 w 876782"/>
                <a:gd name="connsiteY2" fmla="*/ 870728 h 871749"/>
                <a:gd name="connsiteX3" fmla="*/ 816 w 876782"/>
                <a:gd name="connsiteY3" fmla="*/ 5284 h 871749"/>
                <a:gd name="connsiteX4" fmla="*/ 679 w 876782"/>
                <a:gd name="connsiteY4" fmla="*/ 1310 h 871749"/>
                <a:gd name="connsiteX5" fmla="*/ 679 w 876782"/>
                <a:gd name="connsiteY5" fmla="*/ 1173 h 871749"/>
                <a:gd name="connsiteX6" fmla="*/ 4584 w 876782"/>
                <a:gd name="connsiteY6" fmla="*/ 351 h 871749"/>
                <a:gd name="connsiteX7" fmla="*/ 875099 w 876782"/>
                <a:gd name="connsiteY7" fmla="*/ 437972 h 871749"/>
                <a:gd name="connsiteX8" fmla="*/ 876744 w 876782"/>
                <a:gd name="connsiteY8" fmla="*/ 441192 h 871749"/>
                <a:gd name="connsiteX9" fmla="*/ 808706 w 876782"/>
                <a:gd name="connsiteY9" fmla="*/ 869084 h 871749"/>
                <a:gd name="connsiteX10" fmla="*/ 808226 w 876782"/>
                <a:gd name="connsiteY10" fmla="*/ 870249 h 871749"/>
                <a:gd name="connsiteX11" fmla="*/ 16643 w 876782"/>
                <a:gd name="connsiteY11" fmla="*/ 13369 h 871749"/>
                <a:gd name="connsiteX12" fmla="*/ 803567 w 876782"/>
                <a:gd name="connsiteY12" fmla="*/ 861958 h 871749"/>
                <a:gd name="connsiteX13" fmla="*/ 870234 w 876782"/>
                <a:gd name="connsiteY13" fmla="*/ 442494 h 871749"/>
                <a:gd name="connsiteX14" fmla="*/ 16643 w 876782"/>
                <a:gd name="connsiteY14" fmla="*/ 13369 h 87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76782" h="871749">
                  <a:moveTo>
                    <a:pt x="808226" y="870317"/>
                  </a:moveTo>
                  <a:cubicBezTo>
                    <a:pt x="807815" y="870934"/>
                    <a:pt x="807267" y="871345"/>
                    <a:pt x="806513" y="871619"/>
                  </a:cubicBezTo>
                  <a:cubicBezTo>
                    <a:pt x="805417" y="871962"/>
                    <a:pt x="804183" y="871619"/>
                    <a:pt x="803361" y="870728"/>
                  </a:cubicBezTo>
                  <a:lnTo>
                    <a:pt x="816" y="5284"/>
                  </a:lnTo>
                  <a:cubicBezTo>
                    <a:pt x="-212" y="4187"/>
                    <a:pt x="-281" y="2406"/>
                    <a:pt x="679" y="1310"/>
                  </a:cubicBezTo>
                  <a:lnTo>
                    <a:pt x="679" y="1173"/>
                  </a:lnTo>
                  <a:cubicBezTo>
                    <a:pt x="1638" y="8"/>
                    <a:pt x="3282" y="-334"/>
                    <a:pt x="4584" y="351"/>
                  </a:cubicBezTo>
                  <a:lnTo>
                    <a:pt x="875099" y="437972"/>
                  </a:lnTo>
                  <a:cubicBezTo>
                    <a:pt x="876332" y="438589"/>
                    <a:pt x="876949" y="439890"/>
                    <a:pt x="876744" y="441192"/>
                  </a:cubicBezTo>
                  <a:lnTo>
                    <a:pt x="808706" y="869084"/>
                  </a:lnTo>
                  <a:cubicBezTo>
                    <a:pt x="808637" y="869495"/>
                    <a:pt x="808500" y="869906"/>
                    <a:pt x="808226" y="870249"/>
                  </a:cubicBezTo>
                  <a:close/>
                  <a:moveTo>
                    <a:pt x="16643" y="13369"/>
                  </a:moveTo>
                  <a:lnTo>
                    <a:pt x="803567" y="861958"/>
                  </a:lnTo>
                  <a:lnTo>
                    <a:pt x="870234" y="442494"/>
                  </a:lnTo>
                  <a:lnTo>
                    <a:pt x="16643" y="133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B64502A6-FAE0-AC84-0FAF-D752B9FCE890}"/>
                </a:ext>
              </a:extLst>
            </p:cNvPr>
            <p:cNvSpPr/>
            <p:nvPr/>
          </p:nvSpPr>
          <p:spPr>
            <a:xfrm>
              <a:off x="4346164" y="3364577"/>
              <a:ext cx="808728" cy="871711"/>
            </a:xfrm>
            <a:custGeom>
              <a:avLst/>
              <a:gdLst>
                <a:gd name="connsiteX0" fmla="*/ 808268 w 808728"/>
                <a:gd name="connsiteY0" fmla="*/ 870335 h 871711"/>
                <a:gd name="connsiteX1" fmla="*/ 805527 w 808728"/>
                <a:gd name="connsiteY1" fmla="*/ 871705 h 871711"/>
                <a:gd name="connsiteX2" fmla="*/ 355093 w 808728"/>
                <a:gd name="connsiteY2" fmla="*/ 847656 h 871711"/>
                <a:gd name="connsiteX3" fmla="*/ 352421 w 808728"/>
                <a:gd name="connsiteY3" fmla="*/ 845737 h 871711"/>
                <a:gd name="connsiteX4" fmla="*/ 720 w 808728"/>
                <a:gd name="connsiteY4" fmla="*/ 5165 h 871711"/>
                <a:gd name="connsiteX5" fmla="*/ 720 w 808728"/>
                <a:gd name="connsiteY5" fmla="*/ 1328 h 871711"/>
                <a:gd name="connsiteX6" fmla="*/ 720 w 808728"/>
                <a:gd name="connsiteY6" fmla="*/ 1190 h 871711"/>
                <a:gd name="connsiteX7" fmla="*/ 3667 w 808728"/>
                <a:gd name="connsiteY7" fmla="*/ 26 h 871711"/>
                <a:gd name="connsiteX8" fmla="*/ 5996 w 808728"/>
                <a:gd name="connsiteY8" fmla="*/ 1739 h 871711"/>
                <a:gd name="connsiteX9" fmla="*/ 807925 w 808728"/>
                <a:gd name="connsiteY9" fmla="*/ 866498 h 871711"/>
                <a:gd name="connsiteX10" fmla="*/ 808473 w 808728"/>
                <a:gd name="connsiteY10" fmla="*/ 869924 h 871711"/>
                <a:gd name="connsiteX11" fmla="*/ 808268 w 808728"/>
                <a:gd name="connsiteY11" fmla="*/ 870267 h 871711"/>
                <a:gd name="connsiteX12" fmla="*/ 357285 w 808728"/>
                <a:gd name="connsiteY12" fmla="*/ 841626 h 871711"/>
                <a:gd name="connsiteX13" fmla="*/ 798196 w 808728"/>
                <a:gd name="connsiteY13" fmla="*/ 865196 h 871711"/>
                <a:gd name="connsiteX14" fmla="*/ 12848 w 808728"/>
                <a:gd name="connsiteY14" fmla="*/ 18320 h 871711"/>
                <a:gd name="connsiteX15" fmla="*/ 357285 w 808728"/>
                <a:gd name="connsiteY15" fmla="*/ 841626 h 87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8728" h="871711">
                  <a:moveTo>
                    <a:pt x="808268" y="870335"/>
                  </a:moveTo>
                  <a:cubicBezTo>
                    <a:pt x="807651" y="871226"/>
                    <a:pt x="806623" y="871774"/>
                    <a:pt x="805527" y="871705"/>
                  </a:cubicBezTo>
                  <a:lnTo>
                    <a:pt x="355093" y="847656"/>
                  </a:lnTo>
                  <a:cubicBezTo>
                    <a:pt x="353928" y="847587"/>
                    <a:pt x="352900" y="846834"/>
                    <a:pt x="352421" y="845737"/>
                  </a:cubicBezTo>
                  <a:lnTo>
                    <a:pt x="720" y="5165"/>
                  </a:lnTo>
                  <a:cubicBezTo>
                    <a:pt x="-170" y="4068"/>
                    <a:pt x="-307" y="2424"/>
                    <a:pt x="720" y="1328"/>
                  </a:cubicBezTo>
                  <a:lnTo>
                    <a:pt x="720" y="1190"/>
                  </a:lnTo>
                  <a:cubicBezTo>
                    <a:pt x="1474" y="300"/>
                    <a:pt x="2570" y="-111"/>
                    <a:pt x="3667" y="26"/>
                  </a:cubicBezTo>
                  <a:cubicBezTo>
                    <a:pt x="4694" y="163"/>
                    <a:pt x="5585" y="779"/>
                    <a:pt x="5996" y="1739"/>
                  </a:cubicBezTo>
                  <a:lnTo>
                    <a:pt x="807925" y="866498"/>
                  </a:lnTo>
                  <a:cubicBezTo>
                    <a:pt x="808747" y="867389"/>
                    <a:pt x="808953" y="868759"/>
                    <a:pt x="808473" y="869924"/>
                  </a:cubicBezTo>
                  <a:cubicBezTo>
                    <a:pt x="808405" y="870061"/>
                    <a:pt x="808336" y="870198"/>
                    <a:pt x="808268" y="870267"/>
                  </a:cubicBezTo>
                  <a:close/>
                  <a:moveTo>
                    <a:pt x="357285" y="841626"/>
                  </a:moveTo>
                  <a:lnTo>
                    <a:pt x="798196" y="865196"/>
                  </a:lnTo>
                  <a:lnTo>
                    <a:pt x="12848" y="18320"/>
                  </a:lnTo>
                  <a:lnTo>
                    <a:pt x="357285" y="8416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60BCB4DD-F817-0731-B0C0-4D1DA4BCDAFA}"/>
                </a:ext>
              </a:extLst>
            </p:cNvPr>
            <p:cNvSpPr/>
            <p:nvPr/>
          </p:nvSpPr>
          <p:spPr>
            <a:xfrm>
              <a:off x="4356698" y="2641191"/>
              <a:ext cx="884476" cy="1167218"/>
            </a:xfrm>
            <a:custGeom>
              <a:avLst/>
              <a:gdLst>
                <a:gd name="connsiteX0" fmla="*/ 865771 w 884476"/>
                <a:gd name="connsiteY0" fmla="*/ 1165829 h 1167218"/>
                <a:gd name="connsiteX1" fmla="*/ 864127 w 884476"/>
                <a:gd name="connsiteY1" fmla="*/ 1167062 h 1167218"/>
                <a:gd name="connsiteX2" fmla="*/ 860701 w 884476"/>
                <a:gd name="connsiteY2" fmla="*/ 1165966 h 1167218"/>
                <a:gd name="connsiteX3" fmla="*/ 600 w 884476"/>
                <a:gd name="connsiteY3" fmla="*/ 5074 h 1167218"/>
                <a:gd name="connsiteX4" fmla="*/ 121 w 884476"/>
                <a:gd name="connsiteY4" fmla="*/ 2470 h 1167218"/>
                <a:gd name="connsiteX5" fmla="*/ 121 w 884476"/>
                <a:gd name="connsiteY5" fmla="*/ 2333 h 1167218"/>
                <a:gd name="connsiteX6" fmla="*/ 3341 w 884476"/>
                <a:gd name="connsiteY6" fmla="*/ 3 h 1167218"/>
                <a:gd name="connsiteX7" fmla="*/ 881599 w 884476"/>
                <a:gd name="connsiteY7" fmla="*/ 62217 h 1167218"/>
                <a:gd name="connsiteX8" fmla="*/ 884476 w 884476"/>
                <a:gd name="connsiteY8" fmla="*/ 65369 h 1167218"/>
                <a:gd name="connsiteX9" fmla="*/ 866319 w 884476"/>
                <a:gd name="connsiteY9" fmla="*/ 1164184 h 1167218"/>
                <a:gd name="connsiteX10" fmla="*/ 865840 w 884476"/>
                <a:gd name="connsiteY10" fmla="*/ 1165829 h 1167218"/>
                <a:gd name="connsiteX11" fmla="*/ 9439 w 884476"/>
                <a:gd name="connsiteY11" fmla="*/ 6650 h 1167218"/>
                <a:gd name="connsiteX12" fmla="*/ 860221 w 884476"/>
                <a:gd name="connsiteY12" fmla="*/ 1155003 h 1167218"/>
                <a:gd name="connsiteX13" fmla="*/ 878173 w 884476"/>
                <a:gd name="connsiteY13" fmla="*/ 68178 h 1167218"/>
                <a:gd name="connsiteX14" fmla="*/ 9371 w 884476"/>
                <a:gd name="connsiteY14" fmla="*/ 6650 h 116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476" h="1167218">
                  <a:moveTo>
                    <a:pt x="865771" y="1165829"/>
                  </a:moveTo>
                  <a:cubicBezTo>
                    <a:pt x="865360" y="1166445"/>
                    <a:pt x="864812" y="1166857"/>
                    <a:pt x="864127" y="1167062"/>
                  </a:cubicBezTo>
                  <a:cubicBezTo>
                    <a:pt x="862893" y="1167473"/>
                    <a:pt x="861523" y="1167062"/>
                    <a:pt x="860701" y="1165966"/>
                  </a:cubicBezTo>
                  <a:lnTo>
                    <a:pt x="600" y="5074"/>
                  </a:lnTo>
                  <a:cubicBezTo>
                    <a:pt x="52" y="4320"/>
                    <a:pt x="-153" y="3361"/>
                    <a:pt x="121" y="2470"/>
                  </a:cubicBezTo>
                  <a:lnTo>
                    <a:pt x="121" y="2333"/>
                  </a:lnTo>
                  <a:cubicBezTo>
                    <a:pt x="532" y="894"/>
                    <a:pt x="1834" y="-65"/>
                    <a:pt x="3341" y="3"/>
                  </a:cubicBezTo>
                  <a:lnTo>
                    <a:pt x="881599" y="62217"/>
                  </a:lnTo>
                  <a:cubicBezTo>
                    <a:pt x="883243" y="62354"/>
                    <a:pt x="884476" y="63725"/>
                    <a:pt x="884476" y="65369"/>
                  </a:cubicBezTo>
                  <a:lnTo>
                    <a:pt x="866319" y="1164184"/>
                  </a:lnTo>
                  <a:cubicBezTo>
                    <a:pt x="866319" y="1164801"/>
                    <a:pt x="866114" y="1165349"/>
                    <a:pt x="865840" y="1165829"/>
                  </a:cubicBezTo>
                  <a:close/>
                  <a:moveTo>
                    <a:pt x="9439" y="6650"/>
                  </a:moveTo>
                  <a:lnTo>
                    <a:pt x="860221" y="1155003"/>
                  </a:lnTo>
                  <a:lnTo>
                    <a:pt x="878173" y="68178"/>
                  </a:lnTo>
                  <a:lnTo>
                    <a:pt x="9371" y="665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D0ED16F-366B-AC2C-6BF2-007893AD8EED}"/>
                </a:ext>
              </a:extLst>
            </p:cNvPr>
            <p:cNvSpPr/>
            <p:nvPr/>
          </p:nvSpPr>
          <p:spPr>
            <a:xfrm>
              <a:off x="4346267" y="2641167"/>
              <a:ext cx="876675" cy="1167302"/>
            </a:xfrm>
            <a:custGeom>
              <a:avLst/>
              <a:gdLst>
                <a:gd name="connsiteX0" fmla="*/ 876202 w 876675"/>
                <a:gd name="connsiteY0" fmla="*/ 1165853 h 1167302"/>
                <a:gd name="connsiteX1" fmla="*/ 875996 w 876675"/>
                <a:gd name="connsiteY1" fmla="*/ 1166196 h 1167302"/>
                <a:gd name="connsiteX2" fmla="*/ 872296 w 876675"/>
                <a:gd name="connsiteY2" fmla="*/ 1166949 h 1167302"/>
                <a:gd name="connsiteX3" fmla="*/ 1713 w 876675"/>
                <a:gd name="connsiteY3" fmla="*/ 729259 h 1167302"/>
                <a:gd name="connsiteX4" fmla="*/ 0 w 876675"/>
                <a:gd name="connsiteY4" fmla="*/ 726450 h 1167302"/>
                <a:gd name="connsiteX5" fmla="*/ 10415 w 876675"/>
                <a:gd name="connsiteY5" fmla="*/ 3591 h 1167302"/>
                <a:gd name="connsiteX6" fmla="*/ 10483 w 876675"/>
                <a:gd name="connsiteY6" fmla="*/ 2426 h 1167302"/>
                <a:gd name="connsiteX7" fmla="*/ 10483 w 876675"/>
                <a:gd name="connsiteY7" fmla="*/ 2289 h 1167302"/>
                <a:gd name="connsiteX8" fmla="*/ 13909 w 876675"/>
                <a:gd name="connsiteY8" fmla="*/ 28 h 1167302"/>
                <a:gd name="connsiteX9" fmla="*/ 16307 w 876675"/>
                <a:gd name="connsiteY9" fmla="*/ 1878 h 1167302"/>
                <a:gd name="connsiteX10" fmla="*/ 876065 w 876675"/>
                <a:gd name="connsiteY10" fmla="*/ 1162222 h 1167302"/>
                <a:gd name="connsiteX11" fmla="*/ 876202 w 876675"/>
                <a:gd name="connsiteY11" fmla="*/ 1165716 h 1167302"/>
                <a:gd name="connsiteX12" fmla="*/ 6167 w 876675"/>
                <a:gd name="connsiteY12" fmla="*/ 724669 h 1167302"/>
                <a:gd name="connsiteX13" fmla="*/ 863389 w 876675"/>
                <a:gd name="connsiteY13" fmla="*/ 1155575 h 1167302"/>
                <a:gd name="connsiteX14" fmla="*/ 16444 w 876675"/>
                <a:gd name="connsiteY14" fmla="*/ 12429 h 1167302"/>
                <a:gd name="connsiteX15" fmla="*/ 6167 w 876675"/>
                <a:gd name="connsiteY15" fmla="*/ 724669 h 116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6675" h="1167302">
                  <a:moveTo>
                    <a:pt x="876202" y="1165853"/>
                  </a:moveTo>
                  <a:cubicBezTo>
                    <a:pt x="876202" y="1165853"/>
                    <a:pt x="876065" y="1166059"/>
                    <a:pt x="875996" y="1166196"/>
                  </a:cubicBezTo>
                  <a:cubicBezTo>
                    <a:pt x="875106" y="1167292"/>
                    <a:pt x="873530" y="1167634"/>
                    <a:pt x="872296" y="1166949"/>
                  </a:cubicBezTo>
                  <a:lnTo>
                    <a:pt x="1713" y="729259"/>
                  </a:lnTo>
                  <a:cubicBezTo>
                    <a:pt x="617" y="728711"/>
                    <a:pt x="0" y="727615"/>
                    <a:pt x="0" y="726450"/>
                  </a:cubicBezTo>
                  <a:lnTo>
                    <a:pt x="10415" y="3591"/>
                  </a:lnTo>
                  <a:cubicBezTo>
                    <a:pt x="10415" y="3179"/>
                    <a:pt x="10415" y="2837"/>
                    <a:pt x="10483" y="2426"/>
                  </a:cubicBezTo>
                  <a:lnTo>
                    <a:pt x="10483" y="2289"/>
                  </a:lnTo>
                  <a:cubicBezTo>
                    <a:pt x="10826" y="781"/>
                    <a:pt x="12333" y="-178"/>
                    <a:pt x="13909" y="28"/>
                  </a:cubicBezTo>
                  <a:cubicBezTo>
                    <a:pt x="15005" y="165"/>
                    <a:pt x="15896" y="918"/>
                    <a:pt x="16307" y="1878"/>
                  </a:cubicBezTo>
                  <a:lnTo>
                    <a:pt x="876065" y="1162222"/>
                  </a:lnTo>
                  <a:cubicBezTo>
                    <a:pt x="876819" y="1163249"/>
                    <a:pt x="876887" y="1164688"/>
                    <a:pt x="876202" y="1165716"/>
                  </a:cubicBezTo>
                  <a:close/>
                  <a:moveTo>
                    <a:pt x="6167" y="724669"/>
                  </a:moveTo>
                  <a:lnTo>
                    <a:pt x="863389" y="1155575"/>
                  </a:lnTo>
                  <a:lnTo>
                    <a:pt x="16444" y="12429"/>
                  </a:lnTo>
                  <a:lnTo>
                    <a:pt x="6167" y="724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FEDE70FA-23EE-1405-F19D-1D170485400F}"/>
                </a:ext>
              </a:extLst>
            </p:cNvPr>
            <p:cNvSpPr/>
            <p:nvPr/>
          </p:nvSpPr>
          <p:spPr>
            <a:xfrm>
              <a:off x="4524705" y="1278152"/>
              <a:ext cx="1150468" cy="1431444"/>
            </a:xfrm>
            <a:custGeom>
              <a:avLst/>
              <a:gdLst>
                <a:gd name="connsiteX0" fmla="*/ 715922 w 1150468"/>
                <a:gd name="connsiteY0" fmla="*/ 1430053 h 1431444"/>
                <a:gd name="connsiteX1" fmla="*/ 713729 w 1150468"/>
                <a:gd name="connsiteY1" fmla="*/ 1431424 h 1431444"/>
                <a:gd name="connsiteX2" fmla="*/ 710714 w 1150468"/>
                <a:gd name="connsiteY2" fmla="*/ 1429985 h 1431444"/>
                <a:gd name="connsiteX3" fmla="*/ 667 w 1150468"/>
                <a:gd name="connsiteY3" fmla="*/ 270532 h 1431444"/>
                <a:gd name="connsiteX4" fmla="*/ 119 w 1150468"/>
                <a:gd name="connsiteY4" fmla="*/ 267859 h 1431444"/>
                <a:gd name="connsiteX5" fmla="*/ 2380 w 1150468"/>
                <a:gd name="connsiteY5" fmla="*/ 265667 h 1431444"/>
                <a:gd name="connsiteX6" fmla="*/ 1146691 w 1150468"/>
                <a:gd name="connsiteY6" fmla="*/ 93 h 1431444"/>
                <a:gd name="connsiteX7" fmla="*/ 1149637 w 1150468"/>
                <a:gd name="connsiteY7" fmla="*/ 984 h 1431444"/>
                <a:gd name="connsiteX8" fmla="*/ 1150323 w 1150468"/>
                <a:gd name="connsiteY8" fmla="*/ 3998 h 1431444"/>
                <a:gd name="connsiteX9" fmla="*/ 716264 w 1150468"/>
                <a:gd name="connsiteY9" fmla="*/ 1429300 h 1431444"/>
                <a:gd name="connsiteX10" fmla="*/ 715922 w 1150468"/>
                <a:gd name="connsiteY10" fmla="*/ 1430053 h 1431444"/>
                <a:gd name="connsiteX11" fmla="*/ 7930 w 1150468"/>
                <a:gd name="connsiteY11" fmla="*/ 270669 h 1431444"/>
                <a:gd name="connsiteX12" fmla="*/ 712359 w 1150468"/>
                <a:gd name="connsiteY12" fmla="*/ 1420940 h 1431444"/>
                <a:gd name="connsiteX13" fmla="*/ 1142854 w 1150468"/>
                <a:gd name="connsiteY13" fmla="*/ 7287 h 1431444"/>
                <a:gd name="connsiteX14" fmla="*/ 7930 w 1150468"/>
                <a:gd name="connsiteY14" fmla="*/ 270669 h 14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468" h="1431444">
                  <a:moveTo>
                    <a:pt x="715922" y="1430053"/>
                  </a:moveTo>
                  <a:cubicBezTo>
                    <a:pt x="715442" y="1430807"/>
                    <a:pt x="714620" y="1431287"/>
                    <a:pt x="713729" y="1431424"/>
                  </a:cubicBezTo>
                  <a:cubicBezTo>
                    <a:pt x="712496" y="1431561"/>
                    <a:pt x="711331" y="1431012"/>
                    <a:pt x="710714" y="1429985"/>
                  </a:cubicBezTo>
                  <a:lnTo>
                    <a:pt x="667" y="270532"/>
                  </a:lnTo>
                  <a:cubicBezTo>
                    <a:pt x="51" y="269778"/>
                    <a:pt x="-155" y="268819"/>
                    <a:pt x="119" y="267859"/>
                  </a:cubicBezTo>
                  <a:cubicBezTo>
                    <a:pt x="393" y="266763"/>
                    <a:pt x="1284" y="265941"/>
                    <a:pt x="2380" y="265667"/>
                  </a:cubicBezTo>
                  <a:lnTo>
                    <a:pt x="1146691" y="93"/>
                  </a:lnTo>
                  <a:cubicBezTo>
                    <a:pt x="1147787" y="-181"/>
                    <a:pt x="1148884" y="161"/>
                    <a:pt x="1149637" y="984"/>
                  </a:cubicBezTo>
                  <a:cubicBezTo>
                    <a:pt x="1150391" y="1806"/>
                    <a:pt x="1150665" y="2902"/>
                    <a:pt x="1150323" y="3998"/>
                  </a:cubicBezTo>
                  <a:lnTo>
                    <a:pt x="716264" y="1429300"/>
                  </a:lnTo>
                  <a:cubicBezTo>
                    <a:pt x="716264" y="1429300"/>
                    <a:pt x="716059" y="1429848"/>
                    <a:pt x="715922" y="1430053"/>
                  </a:cubicBezTo>
                  <a:close/>
                  <a:moveTo>
                    <a:pt x="7930" y="270669"/>
                  </a:moveTo>
                  <a:lnTo>
                    <a:pt x="712359" y="1420940"/>
                  </a:lnTo>
                  <a:lnTo>
                    <a:pt x="1142854" y="7287"/>
                  </a:lnTo>
                  <a:lnTo>
                    <a:pt x="7930" y="270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89B30546-AD9D-BE17-2AE2-0C4ABDE1D2F0}"/>
                </a:ext>
              </a:extLst>
            </p:cNvPr>
            <p:cNvSpPr/>
            <p:nvPr/>
          </p:nvSpPr>
          <p:spPr>
            <a:xfrm>
              <a:off x="4356709" y="1543628"/>
              <a:ext cx="884379" cy="1165968"/>
            </a:xfrm>
            <a:custGeom>
              <a:avLst/>
              <a:gdLst>
                <a:gd name="connsiteX0" fmla="*/ 883917 w 884379"/>
                <a:gd name="connsiteY0" fmla="*/ 1164577 h 1165968"/>
                <a:gd name="connsiteX1" fmla="*/ 881108 w 884379"/>
                <a:gd name="connsiteY1" fmla="*/ 1165948 h 1165968"/>
                <a:gd name="connsiteX2" fmla="*/ 2850 w 884379"/>
                <a:gd name="connsiteY2" fmla="*/ 1103734 h 1165968"/>
                <a:gd name="connsiteX3" fmla="*/ 658 w 884379"/>
                <a:gd name="connsiteY3" fmla="*/ 1102569 h 1165968"/>
                <a:gd name="connsiteX4" fmla="*/ 41 w 884379"/>
                <a:gd name="connsiteY4" fmla="*/ 1100171 h 1165968"/>
                <a:gd name="connsiteX5" fmla="*/ 168046 w 884379"/>
                <a:gd name="connsiteY5" fmla="*/ 2658 h 1165968"/>
                <a:gd name="connsiteX6" fmla="*/ 170033 w 884379"/>
                <a:gd name="connsiteY6" fmla="*/ 191 h 1165968"/>
                <a:gd name="connsiteX7" fmla="*/ 173116 w 884379"/>
                <a:gd name="connsiteY7" fmla="*/ 808 h 1165968"/>
                <a:gd name="connsiteX8" fmla="*/ 173733 w 884379"/>
                <a:gd name="connsiteY8" fmla="*/ 1493 h 1165968"/>
                <a:gd name="connsiteX9" fmla="*/ 883917 w 884379"/>
                <a:gd name="connsiteY9" fmla="*/ 1161220 h 1165968"/>
                <a:gd name="connsiteX10" fmla="*/ 883917 w 884379"/>
                <a:gd name="connsiteY10" fmla="*/ 1164440 h 1165968"/>
                <a:gd name="connsiteX11" fmla="*/ 883917 w 884379"/>
                <a:gd name="connsiteY11" fmla="*/ 1164440 h 1165968"/>
                <a:gd name="connsiteX12" fmla="*/ 6619 w 884379"/>
                <a:gd name="connsiteY12" fmla="*/ 1097841 h 1165968"/>
                <a:gd name="connsiteX13" fmla="*/ 875558 w 884379"/>
                <a:gd name="connsiteY13" fmla="*/ 1159370 h 1165968"/>
                <a:gd name="connsiteX14" fmla="*/ 172842 w 884379"/>
                <a:gd name="connsiteY14" fmla="*/ 11907 h 1165968"/>
                <a:gd name="connsiteX15" fmla="*/ 6619 w 884379"/>
                <a:gd name="connsiteY15" fmla="*/ 1097841 h 116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4379" h="1165968">
                  <a:moveTo>
                    <a:pt x="883917" y="1164577"/>
                  </a:moveTo>
                  <a:cubicBezTo>
                    <a:pt x="883300" y="1165537"/>
                    <a:pt x="882204" y="1166085"/>
                    <a:pt x="881108" y="1165948"/>
                  </a:cubicBezTo>
                  <a:lnTo>
                    <a:pt x="2850" y="1103734"/>
                  </a:lnTo>
                  <a:cubicBezTo>
                    <a:pt x="1960" y="1103734"/>
                    <a:pt x="1206" y="1103254"/>
                    <a:pt x="658" y="1102569"/>
                  </a:cubicBezTo>
                  <a:cubicBezTo>
                    <a:pt x="110" y="1101884"/>
                    <a:pt x="-96" y="1100993"/>
                    <a:pt x="41" y="1100171"/>
                  </a:cubicBezTo>
                  <a:lnTo>
                    <a:pt x="168046" y="2658"/>
                  </a:lnTo>
                  <a:cubicBezTo>
                    <a:pt x="168183" y="1493"/>
                    <a:pt x="169005" y="602"/>
                    <a:pt x="170033" y="191"/>
                  </a:cubicBezTo>
                  <a:cubicBezTo>
                    <a:pt x="171061" y="-220"/>
                    <a:pt x="172294" y="54"/>
                    <a:pt x="173116" y="808"/>
                  </a:cubicBezTo>
                  <a:cubicBezTo>
                    <a:pt x="173322" y="1013"/>
                    <a:pt x="173596" y="1287"/>
                    <a:pt x="173733" y="1493"/>
                  </a:cubicBezTo>
                  <a:lnTo>
                    <a:pt x="883917" y="1161220"/>
                  </a:lnTo>
                  <a:cubicBezTo>
                    <a:pt x="884534" y="1162179"/>
                    <a:pt x="884534" y="1163481"/>
                    <a:pt x="883917" y="1164440"/>
                  </a:cubicBezTo>
                  <a:lnTo>
                    <a:pt x="883917" y="1164440"/>
                  </a:lnTo>
                  <a:close/>
                  <a:moveTo>
                    <a:pt x="6619" y="1097841"/>
                  </a:moveTo>
                  <a:lnTo>
                    <a:pt x="875558" y="1159370"/>
                  </a:lnTo>
                  <a:lnTo>
                    <a:pt x="172842" y="11907"/>
                  </a:lnTo>
                  <a:lnTo>
                    <a:pt x="6619" y="109784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F2D4C101-BC5D-8A1F-6363-9EE69696FD70}"/>
                </a:ext>
              </a:extLst>
            </p:cNvPr>
            <p:cNvSpPr/>
            <p:nvPr/>
          </p:nvSpPr>
          <p:spPr>
            <a:xfrm>
              <a:off x="5177856" y="5001965"/>
              <a:ext cx="1032501" cy="1010205"/>
            </a:xfrm>
            <a:custGeom>
              <a:avLst/>
              <a:gdLst>
                <a:gd name="connsiteX0" fmla="*/ 994061 w 1032501"/>
                <a:gd name="connsiteY0" fmla="*/ 1008852 h 1010205"/>
                <a:gd name="connsiteX1" fmla="*/ 992553 w 1032501"/>
                <a:gd name="connsiteY1" fmla="*/ 1010017 h 1010205"/>
                <a:gd name="connsiteX2" fmla="*/ 989265 w 1032501"/>
                <a:gd name="connsiteY2" fmla="*/ 1009331 h 1010205"/>
                <a:gd name="connsiteX3" fmla="*/ 899 w 1032501"/>
                <a:gd name="connsiteY3" fmla="*/ 5345 h 1010205"/>
                <a:gd name="connsiteX4" fmla="*/ 9 w 1032501"/>
                <a:gd name="connsiteY4" fmla="*/ 3015 h 1010205"/>
                <a:gd name="connsiteX5" fmla="*/ 1105 w 1032501"/>
                <a:gd name="connsiteY5" fmla="*/ 823 h 1010205"/>
                <a:gd name="connsiteX6" fmla="*/ 1173 w 1032501"/>
                <a:gd name="connsiteY6" fmla="*/ 823 h 1010205"/>
                <a:gd name="connsiteX7" fmla="*/ 3366 w 1032501"/>
                <a:gd name="connsiteY7" fmla="*/ 0 h 1010205"/>
                <a:gd name="connsiteX8" fmla="*/ 1029621 w 1032501"/>
                <a:gd name="connsiteY8" fmla="*/ 62557 h 1010205"/>
                <a:gd name="connsiteX9" fmla="*/ 1032499 w 1032501"/>
                <a:gd name="connsiteY9" fmla="*/ 65777 h 1010205"/>
                <a:gd name="connsiteX10" fmla="*/ 994540 w 1032501"/>
                <a:gd name="connsiteY10" fmla="*/ 1007276 h 1010205"/>
                <a:gd name="connsiteX11" fmla="*/ 994061 w 1032501"/>
                <a:gd name="connsiteY11" fmla="*/ 1008852 h 1010205"/>
                <a:gd name="connsiteX12" fmla="*/ 10834 w 1032501"/>
                <a:gd name="connsiteY12" fmla="*/ 6646 h 1010205"/>
                <a:gd name="connsiteX13" fmla="*/ 988648 w 1032501"/>
                <a:gd name="connsiteY13" fmla="*/ 999876 h 1010205"/>
                <a:gd name="connsiteX14" fmla="*/ 1026195 w 1032501"/>
                <a:gd name="connsiteY14" fmla="*/ 68518 h 1010205"/>
                <a:gd name="connsiteX15" fmla="*/ 10766 w 1032501"/>
                <a:gd name="connsiteY15" fmla="*/ 6646 h 101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32501" h="1010205">
                  <a:moveTo>
                    <a:pt x="994061" y="1008852"/>
                  </a:moveTo>
                  <a:cubicBezTo>
                    <a:pt x="993718" y="1009400"/>
                    <a:pt x="993238" y="1009811"/>
                    <a:pt x="992553" y="1010017"/>
                  </a:cubicBezTo>
                  <a:cubicBezTo>
                    <a:pt x="991389" y="1010428"/>
                    <a:pt x="990087" y="1010154"/>
                    <a:pt x="989265" y="1009331"/>
                  </a:cubicBezTo>
                  <a:lnTo>
                    <a:pt x="899" y="5345"/>
                  </a:lnTo>
                  <a:cubicBezTo>
                    <a:pt x="283" y="4728"/>
                    <a:pt x="-60" y="3906"/>
                    <a:pt x="9" y="3015"/>
                  </a:cubicBezTo>
                  <a:cubicBezTo>
                    <a:pt x="9" y="2193"/>
                    <a:pt x="488" y="1370"/>
                    <a:pt x="1105" y="823"/>
                  </a:cubicBezTo>
                  <a:lnTo>
                    <a:pt x="1173" y="823"/>
                  </a:lnTo>
                  <a:cubicBezTo>
                    <a:pt x="1790" y="206"/>
                    <a:pt x="2544" y="0"/>
                    <a:pt x="3366" y="0"/>
                  </a:cubicBezTo>
                  <a:lnTo>
                    <a:pt x="1029621" y="62557"/>
                  </a:lnTo>
                  <a:cubicBezTo>
                    <a:pt x="1031266" y="62694"/>
                    <a:pt x="1032568" y="64064"/>
                    <a:pt x="1032499" y="65777"/>
                  </a:cubicBezTo>
                  <a:lnTo>
                    <a:pt x="994540" y="1007276"/>
                  </a:lnTo>
                  <a:cubicBezTo>
                    <a:pt x="994540" y="1007824"/>
                    <a:pt x="994335" y="1008372"/>
                    <a:pt x="994061" y="1008852"/>
                  </a:cubicBezTo>
                  <a:close/>
                  <a:moveTo>
                    <a:pt x="10834" y="6646"/>
                  </a:moveTo>
                  <a:lnTo>
                    <a:pt x="988648" y="999876"/>
                  </a:lnTo>
                  <a:lnTo>
                    <a:pt x="1026195" y="68518"/>
                  </a:lnTo>
                  <a:lnTo>
                    <a:pt x="10766" y="664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FC2F900B-C002-3D40-CADC-1A160CF30AD5}"/>
                </a:ext>
              </a:extLst>
            </p:cNvPr>
            <p:cNvSpPr/>
            <p:nvPr/>
          </p:nvSpPr>
          <p:spPr>
            <a:xfrm>
              <a:off x="5158265" y="5002052"/>
              <a:ext cx="1014138" cy="1010178"/>
            </a:xfrm>
            <a:custGeom>
              <a:avLst/>
              <a:gdLst>
                <a:gd name="connsiteX0" fmla="*/ 1013651 w 1014138"/>
                <a:gd name="connsiteY0" fmla="*/ 1008765 h 1010178"/>
                <a:gd name="connsiteX1" fmla="*/ 1010568 w 1014138"/>
                <a:gd name="connsiteY1" fmla="*/ 1010135 h 1010178"/>
                <a:gd name="connsiteX2" fmla="*/ 2538 w 1014138"/>
                <a:gd name="connsiteY2" fmla="*/ 839116 h 1010178"/>
                <a:gd name="connsiteX3" fmla="*/ 3 w 1014138"/>
                <a:gd name="connsiteY3" fmla="*/ 836033 h 1010178"/>
                <a:gd name="connsiteX4" fmla="*/ 19736 w 1014138"/>
                <a:gd name="connsiteY4" fmla="*/ 3819 h 1010178"/>
                <a:gd name="connsiteX5" fmla="*/ 19668 w 1014138"/>
                <a:gd name="connsiteY5" fmla="*/ 2997 h 1010178"/>
                <a:gd name="connsiteX6" fmla="*/ 20764 w 1014138"/>
                <a:gd name="connsiteY6" fmla="*/ 804 h 1010178"/>
                <a:gd name="connsiteX7" fmla="*/ 20832 w 1014138"/>
                <a:gd name="connsiteY7" fmla="*/ 804 h 1010178"/>
                <a:gd name="connsiteX8" fmla="*/ 24121 w 1014138"/>
                <a:gd name="connsiteY8" fmla="*/ 324 h 1010178"/>
                <a:gd name="connsiteX9" fmla="*/ 25492 w 1014138"/>
                <a:gd name="connsiteY9" fmla="*/ 1626 h 1010178"/>
                <a:gd name="connsiteX10" fmla="*/ 1013240 w 1014138"/>
                <a:gd name="connsiteY10" fmla="*/ 1004928 h 1010178"/>
                <a:gd name="connsiteX11" fmla="*/ 1013788 w 1014138"/>
                <a:gd name="connsiteY11" fmla="*/ 1008491 h 1010178"/>
                <a:gd name="connsiteX12" fmla="*/ 1013651 w 1014138"/>
                <a:gd name="connsiteY12" fmla="*/ 1008765 h 1010178"/>
                <a:gd name="connsiteX13" fmla="*/ 6170 w 1014138"/>
                <a:gd name="connsiteY13" fmla="*/ 833498 h 1010178"/>
                <a:gd name="connsiteX14" fmla="*/ 1002140 w 1014138"/>
                <a:gd name="connsiteY14" fmla="*/ 1002462 h 1010178"/>
                <a:gd name="connsiteX15" fmla="*/ 25629 w 1014138"/>
                <a:gd name="connsiteY15" fmla="*/ 10534 h 1010178"/>
                <a:gd name="connsiteX16" fmla="*/ 6101 w 1014138"/>
                <a:gd name="connsiteY16" fmla="*/ 833498 h 101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138" h="1010178">
                  <a:moveTo>
                    <a:pt x="1013651" y="1008765"/>
                  </a:moveTo>
                  <a:cubicBezTo>
                    <a:pt x="1012966" y="1009793"/>
                    <a:pt x="1011801" y="1010341"/>
                    <a:pt x="1010568" y="1010135"/>
                  </a:cubicBezTo>
                  <a:lnTo>
                    <a:pt x="2538" y="839116"/>
                  </a:lnTo>
                  <a:cubicBezTo>
                    <a:pt x="1031" y="838842"/>
                    <a:pt x="-65" y="837540"/>
                    <a:pt x="3" y="836033"/>
                  </a:cubicBezTo>
                  <a:lnTo>
                    <a:pt x="19736" y="3819"/>
                  </a:lnTo>
                  <a:cubicBezTo>
                    <a:pt x="19736" y="3819"/>
                    <a:pt x="19668" y="3271"/>
                    <a:pt x="19668" y="2997"/>
                  </a:cubicBezTo>
                  <a:cubicBezTo>
                    <a:pt x="19668" y="2175"/>
                    <a:pt x="20147" y="1352"/>
                    <a:pt x="20764" y="804"/>
                  </a:cubicBezTo>
                  <a:lnTo>
                    <a:pt x="20832" y="804"/>
                  </a:lnTo>
                  <a:cubicBezTo>
                    <a:pt x="21723" y="-87"/>
                    <a:pt x="23025" y="-223"/>
                    <a:pt x="24121" y="324"/>
                  </a:cubicBezTo>
                  <a:cubicBezTo>
                    <a:pt x="24738" y="599"/>
                    <a:pt x="25217" y="1078"/>
                    <a:pt x="25492" y="1626"/>
                  </a:cubicBezTo>
                  <a:lnTo>
                    <a:pt x="1013240" y="1004928"/>
                  </a:lnTo>
                  <a:cubicBezTo>
                    <a:pt x="1014199" y="1005887"/>
                    <a:pt x="1014405" y="1007326"/>
                    <a:pt x="1013788" y="1008491"/>
                  </a:cubicBezTo>
                  <a:cubicBezTo>
                    <a:pt x="1013788" y="1008560"/>
                    <a:pt x="1013720" y="1008628"/>
                    <a:pt x="1013651" y="1008765"/>
                  </a:cubicBezTo>
                  <a:close/>
                  <a:moveTo>
                    <a:pt x="6170" y="833498"/>
                  </a:moveTo>
                  <a:lnTo>
                    <a:pt x="1002140" y="1002462"/>
                  </a:lnTo>
                  <a:lnTo>
                    <a:pt x="25629" y="10534"/>
                  </a:lnTo>
                  <a:lnTo>
                    <a:pt x="6101" y="833498"/>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BAF9F71-1593-A557-824D-E6117376E291}"/>
                </a:ext>
              </a:extLst>
            </p:cNvPr>
            <p:cNvSpPr/>
            <p:nvPr/>
          </p:nvSpPr>
          <p:spPr>
            <a:xfrm>
              <a:off x="5148668" y="4230047"/>
              <a:ext cx="1176968" cy="840646"/>
            </a:xfrm>
            <a:custGeom>
              <a:avLst/>
              <a:gdLst>
                <a:gd name="connsiteX0" fmla="*/ 1061207 w 1176968"/>
                <a:gd name="connsiteY0" fmla="*/ 839271 h 840646"/>
                <a:gd name="connsiteX1" fmla="*/ 1059768 w 1176968"/>
                <a:gd name="connsiteY1" fmla="*/ 840436 h 840646"/>
                <a:gd name="connsiteX2" fmla="*/ 1056685 w 1176968"/>
                <a:gd name="connsiteY2" fmla="*/ 839956 h 840646"/>
                <a:gd name="connsiteX3" fmla="*/ 1378 w 1176968"/>
                <a:gd name="connsiteY3" fmla="*/ 5687 h 840646"/>
                <a:gd name="connsiteX4" fmla="*/ 145 w 1176968"/>
                <a:gd name="connsiteY4" fmla="*/ 2193 h 840646"/>
                <a:gd name="connsiteX5" fmla="*/ 3160 w 1176968"/>
                <a:gd name="connsiteY5" fmla="*/ 0 h 840646"/>
                <a:gd name="connsiteX6" fmla="*/ 1173919 w 1176968"/>
                <a:gd name="connsiteY6" fmla="*/ 14663 h 840646"/>
                <a:gd name="connsiteX7" fmla="*/ 1176248 w 1176968"/>
                <a:gd name="connsiteY7" fmla="*/ 15759 h 840646"/>
                <a:gd name="connsiteX8" fmla="*/ 1176933 w 1176968"/>
                <a:gd name="connsiteY8" fmla="*/ 18226 h 840646"/>
                <a:gd name="connsiteX9" fmla="*/ 1061687 w 1176968"/>
                <a:gd name="connsiteY9" fmla="*/ 837969 h 840646"/>
                <a:gd name="connsiteX10" fmla="*/ 1061207 w 1176968"/>
                <a:gd name="connsiteY10" fmla="*/ 839202 h 840646"/>
                <a:gd name="connsiteX11" fmla="*/ 12204 w 1176968"/>
                <a:gd name="connsiteY11" fmla="*/ 6372 h 840646"/>
                <a:gd name="connsiteX12" fmla="*/ 1056411 w 1176968"/>
                <a:gd name="connsiteY12" fmla="*/ 831871 h 840646"/>
                <a:gd name="connsiteX13" fmla="*/ 1170424 w 1176968"/>
                <a:gd name="connsiteY13" fmla="*/ 20898 h 840646"/>
                <a:gd name="connsiteX14" fmla="*/ 12204 w 1176968"/>
                <a:gd name="connsiteY14" fmla="*/ 6372 h 840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6968" h="840646">
                  <a:moveTo>
                    <a:pt x="1061207" y="839271"/>
                  </a:moveTo>
                  <a:cubicBezTo>
                    <a:pt x="1060865" y="839819"/>
                    <a:pt x="1060385" y="840230"/>
                    <a:pt x="1059768" y="840436"/>
                  </a:cubicBezTo>
                  <a:cubicBezTo>
                    <a:pt x="1058741" y="840847"/>
                    <a:pt x="1057576" y="840641"/>
                    <a:pt x="1056685" y="839956"/>
                  </a:cubicBezTo>
                  <a:lnTo>
                    <a:pt x="1378" y="5687"/>
                  </a:lnTo>
                  <a:cubicBezTo>
                    <a:pt x="213" y="4933"/>
                    <a:pt x="-266" y="3563"/>
                    <a:pt x="145" y="2193"/>
                  </a:cubicBezTo>
                  <a:cubicBezTo>
                    <a:pt x="488" y="959"/>
                    <a:pt x="1721" y="0"/>
                    <a:pt x="3160" y="0"/>
                  </a:cubicBezTo>
                  <a:lnTo>
                    <a:pt x="1173919" y="14663"/>
                  </a:lnTo>
                  <a:cubicBezTo>
                    <a:pt x="1174809" y="14663"/>
                    <a:pt x="1175631" y="15074"/>
                    <a:pt x="1176248" y="15759"/>
                  </a:cubicBezTo>
                  <a:cubicBezTo>
                    <a:pt x="1176796" y="16444"/>
                    <a:pt x="1177070" y="17335"/>
                    <a:pt x="1176933" y="18226"/>
                  </a:cubicBezTo>
                  <a:lnTo>
                    <a:pt x="1061687" y="837969"/>
                  </a:lnTo>
                  <a:cubicBezTo>
                    <a:pt x="1061687" y="838449"/>
                    <a:pt x="1061481" y="838860"/>
                    <a:pt x="1061207" y="839202"/>
                  </a:cubicBezTo>
                  <a:close/>
                  <a:moveTo>
                    <a:pt x="12204" y="6372"/>
                  </a:moveTo>
                  <a:lnTo>
                    <a:pt x="1056411" y="831871"/>
                  </a:lnTo>
                  <a:lnTo>
                    <a:pt x="1170424" y="20898"/>
                  </a:lnTo>
                  <a:lnTo>
                    <a:pt x="12204" y="637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FCAD9321-B4D0-A82B-197C-75EC0E57C40A}"/>
                </a:ext>
              </a:extLst>
            </p:cNvPr>
            <p:cNvSpPr/>
            <p:nvPr/>
          </p:nvSpPr>
          <p:spPr>
            <a:xfrm>
              <a:off x="5148744" y="4230124"/>
              <a:ext cx="1061672" cy="840570"/>
            </a:xfrm>
            <a:custGeom>
              <a:avLst/>
              <a:gdLst>
                <a:gd name="connsiteX0" fmla="*/ 1061131 w 1061672"/>
                <a:gd name="connsiteY0" fmla="*/ 839194 h 840570"/>
                <a:gd name="connsiteX1" fmla="*/ 1058390 w 1061672"/>
                <a:gd name="connsiteY1" fmla="*/ 840565 h 840570"/>
                <a:gd name="connsiteX2" fmla="*/ 32135 w 1061672"/>
                <a:gd name="connsiteY2" fmla="*/ 778008 h 840570"/>
                <a:gd name="connsiteX3" fmla="*/ 29257 w 1061672"/>
                <a:gd name="connsiteY3" fmla="*/ 775062 h 840570"/>
                <a:gd name="connsiteX4" fmla="*/ 0 w 1061672"/>
                <a:gd name="connsiteY4" fmla="*/ 3212 h 840570"/>
                <a:gd name="connsiteX5" fmla="*/ 1576 w 1061672"/>
                <a:gd name="connsiteY5" fmla="*/ 403 h 840570"/>
                <a:gd name="connsiteX6" fmla="*/ 4796 w 1061672"/>
                <a:gd name="connsiteY6" fmla="*/ 471 h 840570"/>
                <a:gd name="connsiteX7" fmla="*/ 5139 w 1061672"/>
                <a:gd name="connsiteY7" fmla="*/ 677 h 840570"/>
                <a:gd name="connsiteX8" fmla="*/ 1060514 w 1061672"/>
                <a:gd name="connsiteY8" fmla="*/ 835015 h 840570"/>
                <a:gd name="connsiteX9" fmla="*/ 1061473 w 1061672"/>
                <a:gd name="connsiteY9" fmla="*/ 838509 h 840570"/>
                <a:gd name="connsiteX10" fmla="*/ 1061199 w 1061672"/>
                <a:gd name="connsiteY10" fmla="*/ 839057 h 840570"/>
                <a:gd name="connsiteX11" fmla="*/ 35287 w 1061672"/>
                <a:gd name="connsiteY11" fmla="*/ 772047 h 840570"/>
                <a:gd name="connsiteX12" fmla="*/ 1048935 w 1061672"/>
                <a:gd name="connsiteY12" fmla="*/ 833850 h 840570"/>
                <a:gd name="connsiteX13" fmla="*/ 6372 w 1061672"/>
                <a:gd name="connsiteY13" fmla="*/ 9653 h 840570"/>
                <a:gd name="connsiteX14" fmla="*/ 35287 w 1061672"/>
                <a:gd name="connsiteY14" fmla="*/ 772047 h 84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1672" h="840570">
                  <a:moveTo>
                    <a:pt x="1061131" y="839194"/>
                  </a:moveTo>
                  <a:cubicBezTo>
                    <a:pt x="1060514" y="840085"/>
                    <a:pt x="1059486" y="840633"/>
                    <a:pt x="1058390" y="840565"/>
                  </a:cubicBezTo>
                  <a:lnTo>
                    <a:pt x="32135" y="778008"/>
                  </a:lnTo>
                  <a:cubicBezTo>
                    <a:pt x="30559" y="777940"/>
                    <a:pt x="29325" y="776638"/>
                    <a:pt x="29257" y="775062"/>
                  </a:cubicBezTo>
                  <a:lnTo>
                    <a:pt x="0" y="3212"/>
                  </a:lnTo>
                  <a:cubicBezTo>
                    <a:pt x="0" y="2047"/>
                    <a:pt x="548" y="1020"/>
                    <a:pt x="1576" y="403"/>
                  </a:cubicBezTo>
                  <a:cubicBezTo>
                    <a:pt x="2604" y="-145"/>
                    <a:pt x="3768" y="-145"/>
                    <a:pt x="4796" y="471"/>
                  </a:cubicBezTo>
                  <a:cubicBezTo>
                    <a:pt x="4865" y="471"/>
                    <a:pt x="5070" y="609"/>
                    <a:pt x="5139" y="677"/>
                  </a:cubicBezTo>
                  <a:lnTo>
                    <a:pt x="1060514" y="835015"/>
                  </a:lnTo>
                  <a:cubicBezTo>
                    <a:pt x="1061542" y="835837"/>
                    <a:pt x="1061953" y="837276"/>
                    <a:pt x="1061473" y="838509"/>
                  </a:cubicBezTo>
                  <a:cubicBezTo>
                    <a:pt x="1061405" y="838714"/>
                    <a:pt x="1061336" y="838920"/>
                    <a:pt x="1061199" y="839057"/>
                  </a:cubicBezTo>
                  <a:close/>
                  <a:moveTo>
                    <a:pt x="35287" y="772047"/>
                  </a:moveTo>
                  <a:lnTo>
                    <a:pt x="1048935" y="833850"/>
                  </a:lnTo>
                  <a:lnTo>
                    <a:pt x="6372" y="9653"/>
                  </a:lnTo>
                  <a:lnTo>
                    <a:pt x="35287" y="77204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DDC4AE92-76CB-24E1-0D27-619B0B59BFDB}"/>
                </a:ext>
              </a:extLst>
            </p:cNvPr>
            <p:cNvSpPr/>
            <p:nvPr/>
          </p:nvSpPr>
          <p:spPr>
            <a:xfrm>
              <a:off x="5216728" y="3046623"/>
              <a:ext cx="1108923" cy="1204352"/>
            </a:xfrm>
            <a:custGeom>
              <a:avLst/>
              <a:gdLst>
                <a:gd name="connsiteX0" fmla="*/ 1108462 w 1108923"/>
                <a:gd name="connsiteY0" fmla="*/ 1202952 h 1204352"/>
                <a:gd name="connsiteX1" fmla="*/ 1107983 w 1108923"/>
                <a:gd name="connsiteY1" fmla="*/ 1203500 h 1204352"/>
                <a:gd name="connsiteX2" fmla="*/ 1104694 w 1108923"/>
                <a:gd name="connsiteY2" fmla="*/ 1204116 h 1204352"/>
                <a:gd name="connsiteX3" fmla="*/ 2453 w 1108923"/>
                <a:gd name="connsiteY3" fmla="*/ 761699 h 1204352"/>
                <a:gd name="connsiteX4" fmla="*/ 945 w 1108923"/>
                <a:gd name="connsiteY4" fmla="*/ 760876 h 1204352"/>
                <a:gd name="connsiteX5" fmla="*/ 808 w 1108923"/>
                <a:gd name="connsiteY5" fmla="*/ 756628 h 1204352"/>
                <a:gd name="connsiteX6" fmla="*/ 673033 w 1108923"/>
                <a:gd name="connsiteY6" fmla="*/ 1017 h 1204352"/>
                <a:gd name="connsiteX7" fmla="*/ 675911 w 1108923"/>
                <a:gd name="connsiteY7" fmla="*/ 58 h 1204352"/>
                <a:gd name="connsiteX8" fmla="*/ 678241 w 1108923"/>
                <a:gd name="connsiteY8" fmla="*/ 2045 h 1204352"/>
                <a:gd name="connsiteX9" fmla="*/ 1108736 w 1108923"/>
                <a:gd name="connsiteY9" fmla="*/ 1200211 h 1204352"/>
                <a:gd name="connsiteX10" fmla="*/ 1108394 w 1108923"/>
                <a:gd name="connsiteY10" fmla="*/ 1202952 h 1204352"/>
                <a:gd name="connsiteX11" fmla="*/ 8345 w 1108923"/>
                <a:gd name="connsiteY11" fmla="*/ 757451 h 1204352"/>
                <a:gd name="connsiteX12" fmla="*/ 1100583 w 1108923"/>
                <a:gd name="connsiteY12" fmla="*/ 1195894 h 1204352"/>
                <a:gd name="connsiteX13" fmla="*/ 674198 w 1108923"/>
                <a:gd name="connsiteY13" fmla="*/ 9034 h 1204352"/>
                <a:gd name="connsiteX14" fmla="*/ 8345 w 1108923"/>
                <a:gd name="connsiteY14" fmla="*/ 757451 h 120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8923" h="1204352">
                  <a:moveTo>
                    <a:pt x="1108462" y="1202952"/>
                  </a:moveTo>
                  <a:cubicBezTo>
                    <a:pt x="1108462" y="1202952"/>
                    <a:pt x="1108188" y="1203363"/>
                    <a:pt x="1107983" y="1203500"/>
                  </a:cubicBezTo>
                  <a:cubicBezTo>
                    <a:pt x="1107092" y="1204322"/>
                    <a:pt x="1105859" y="1204596"/>
                    <a:pt x="1104694" y="1204116"/>
                  </a:cubicBezTo>
                  <a:lnTo>
                    <a:pt x="2453" y="761699"/>
                  </a:lnTo>
                  <a:cubicBezTo>
                    <a:pt x="1904" y="761562"/>
                    <a:pt x="1356" y="761288"/>
                    <a:pt x="945" y="760876"/>
                  </a:cubicBezTo>
                  <a:cubicBezTo>
                    <a:pt x="-220" y="759712"/>
                    <a:pt x="-357" y="757862"/>
                    <a:pt x="808" y="756628"/>
                  </a:cubicBezTo>
                  <a:lnTo>
                    <a:pt x="673033" y="1017"/>
                  </a:lnTo>
                  <a:cubicBezTo>
                    <a:pt x="673787" y="195"/>
                    <a:pt x="674883" y="-147"/>
                    <a:pt x="675911" y="58"/>
                  </a:cubicBezTo>
                  <a:cubicBezTo>
                    <a:pt x="677007" y="264"/>
                    <a:pt x="677830" y="1017"/>
                    <a:pt x="678241" y="2045"/>
                  </a:cubicBezTo>
                  <a:lnTo>
                    <a:pt x="1108736" y="1200211"/>
                  </a:lnTo>
                  <a:cubicBezTo>
                    <a:pt x="1109079" y="1201101"/>
                    <a:pt x="1108942" y="1202129"/>
                    <a:pt x="1108394" y="1202952"/>
                  </a:cubicBezTo>
                  <a:close/>
                  <a:moveTo>
                    <a:pt x="8345" y="757451"/>
                  </a:moveTo>
                  <a:lnTo>
                    <a:pt x="1100583" y="1195894"/>
                  </a:lnTo>
                  <a:lnTo>
                    <a:pt x="674198" y="9034"/>
                  </a:lnTo>
                  <a:lnTo>
                    <a:pt x="8345" y="75745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BA324228-1958-4B65-FABC-37D9EB28686A}"/>
                </a:ext>
              </a:extLst>
            </p:cNvPr>
            <p:cNvSpPr/>
            <p:nvPr/>
          </p:nvSpPr>
          <p:spPr>
            <a:xfrm>
              <a:off x="5148778" y="3802262"/>
              <a:ext cx="1176947" cy="448751"/>
            </a:xfrm>
            <a:custGeom>
              <a:avLst/>
              <a:gdLst>
                <a:gd name="connsiteX0" fmla="*/ 1176412 w 1176947"/>
                <a:gd name="connsiteY0" fmla="*/ 447313 h 448751"/>
                <a:gd name="connsiteX1" fmla="*/ 1173808 w 1176947"/>
                <a:gd name="connsiteY1" fmla="*/ 448752 h 448751"/>
                <a:gd name="connsiteX2" fmla="*/ 3050 w 1176947"/>
                <a:gd name="connsiteY2" fmla="*/ 434089 h 448751"/>
                <a:gd name="connsiteX3" fmla="*/ 720 w 1176947"/>
                <a:gd name="connsiteY3" fmla="*/ 432993 h 448751"/>
                <a:gd name="connsiteX4" fmla="*/ 35 w 1176947"/>
                <a:gd name="connsiteY4" fmla="*/ 430526 h 448751"/>
                <a:gd name="connsiteX5" fmla="*/ 68073 w 1176947"/>
                <a:gd name="connsiteY5" fmla="*/ 2634 h 448751"/>
                <a:gd name="connsiteX6" fmla="*/ 69032 w 1176947"/>
                <a:gd name="connsiteY6" fmla="*/ 853 h 448751"/>
                <a:gd name="connsiteX7" fmla="*/ 72321 w 1176947"/>
                <a:gd name="connsiteY7" fmla="*/ 236 h 448751"/>
                <a:gd name="connsiteX8" fmla="*/ 1175042 w 1176947"/>
                <a:gd name="connsiteY8" fmla="*/ 442859 h 448751"/>
                <a:gd name="connsiteX9" fmla="*/ 1176892 w 1176947"/>
                <a:gd name="connsiteY9" fmla="*/ 446353 h 448751"/>
                <a:gd name="connsiteX10" fmla="*/ 1176481 w 1176947"/>
                <a:gd name="connsiteY10" fmla="*/ 447450 h 448751"/>
                <a:gd name="connsiteX11" fmla="*/ 6613 w 1176947"/>
                <a:gd name="connsiteY11" fmla="*/ 427922 h 448751"/>
                <a:gd name="connsiteX12" fmla="*/ 1157296 w 1176947"/>
                <a:gd name="connsiteY12" fmla="*/ 442379 h 448751"/>
                <a:gd name="connsiteX13" fmla="*/ 73486 w 1176947"/>
                <a:gd name="connsiteY13" fmla="*/ 7293 h 448751"/>
                <a:gd name="connsiteX14" fmla="*/ 6613 w 1176947"/>
                <a:gd name="connsiteY14" fmla="*/ 427922 h 448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6947" h="448751">
                  <a:moveTo>
                    <a:pt x="1176412" y="447313"/>
                  </a:moveTo>
                  <a:cubicBezTo>
                    <a:pt x="1175864" y="448203"/>
                    <a:pt x="1174905" y="448752"/>
                    <a:pt x="1173808" y="448752"/>
                  </a:cubicBezTo>
                  <a:lnTo>
                    <a:pt x="3050" y="434089"/>
                  </a:lnTo>
                  <a:cubicBezTo>
                    <a:pt x="2159" y="434089"/>
                    <a:pt x="1337" y="433678"/>
                    <a:pt x="720" y="432993"/>
                  </a:cubicBezTo>
                  <a:cubicBezTo>
                    <a:pt x="172" y="432307"/>
                    <a:pt x="-102" y="431417"/>
                    <a:pt x="35" y="430526"/>
                  </a:cubicBezTo>
                  <a:lnTo>
                    <a:pt x="68073" y="2634"/>
                  </a:lnTo>
                  <a:cubicBezTo>
                    <a:pt x="68210" y="1949"/>
                    <a:pt x="68552" y="1332"/>
                    <a:pt x="69032" y="853"/>
                  </a:cubicBezTo>
                  <a:cubicBezTo>
                    <a:pt x="69923" y="30"/>
                    <a:pt x="71225" y="-244"/>
                    <a:pt x="72321" y="236"/>
                  </a:cubicBezTo>
                  <a:lnTo>
                    <a:pt x="1175042" y="442859"/>
                  </a:lnTo>
                  <a:cubicBezTo>
                    <a:pt x="1176412" y="443407"/>
                    <a:pt x="1177166" y="444846"/>
                    <a:pt x="1176892" y="446353"/>
                  </a:cubicBezTo>
                  <a:cubicBezTo>
                    <a:pt x="1176823" y="446764"/>
                    <a:pt x="1176686" y="447107"/>
                    <a:pt x="1176481" y="447450"/>
                  </a:cubicBezTo>
                  <a:close/>
                  <a:moveTo>
                    <a:pt x="6613" y="427922"/>
                  </a:moveTo>
                  <a:lnTo>
                    <a:pt x="1157296" y="442379"/>
                  </a:lnTo>
                  <a:lnTo>
                    <a:pt x="73486" y="7293"/>
                  </a:lnTo>
                  <a:lnTo>
                    <a:pt x="6613" y="42792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F5D1C7CE-135F-ACD0-1B86-F708BB21C901}"/>
                </a:ext>
              </a:extLst>
            </p:cNvPr>
            <p:cNvSpPr/>
            <p:nvPr/>
          </p:nvSpPr>
          <p:spPr>
            <a:xfrm>
              <a:off x="5234921" y="2236521"/>
              <a:ext cx="1150546" cy="816274"/>
            </a:xfrm>
            <a:custGeom>
              <a:avLst/>
              <a:gdLst>
                <a:gd name="connsiteX0" fmla="*/ 659774 w 1150546"/>
                <a:gd name="connsiteY0" fmla="*/ 814888 h 816274"/>
                <a:gd name="connsiteX1" fmla="*/ 655731 w 1150546"/>
                <a:gd name="connsiteY1" fmla="*/ 815916 h 816274"/>
                <a:gd name="connsiteX2" fmla="*/ 1663 w 1150546"/>
                <a:gd name="connsiteY2" fmla="*/ 472849 h 816274"/>
                <a:gd name="connsiteX3" fmla="*/ 19 w 1150546"/>
                <a:gd name="connsiteY3" fmla="*/ 469766 h 816274"/>
                <a:gd name="connsiteX4" fmla="*/ 19 w 1150546"/>
                <a:gd name="connsiteY4" fmla="*/ 469629 h 816274"/>
                <a:gd name="connsiteX5" fmla="*/ 1937 w 1150546"/>
                <a:gd name="connsiteY5" fmla="*/ 467162 h 816274"/>
                <a:gd name="connsiteX6" fmla="*/ 1146317 w 1150546"/>
                <a:gd name="connsiteY6" fmla="*/ 215 h 816274"/>
                <a:gd name="connsiteX7" fmla="*/ 1149811 w 1150546"/>
                <a:gd name="connsiteY7" fmla="*/ 1037 h 816274"/>
                <a:gd name="connsiteX8" fmla="*/ 1150085 w 1150546"/>
                <a:gd name="connsiteY8" fmla="*/ 4600 h 816274"/>
                <a:gd name="connsiteX9" fmla="*/ 659774 w 1150546"/>
                <a:gd name="connsiteY9" fmla="*/ 814751 h 816274"/>
                <a:gd name="connsiteX10" fmla="*/ 659774 w 1150546"/>
                <a:gd name="connsiteY10" fmla="*/ 814751 h 816274"/>
                <a:gd name="connsiteX11" fmla="*/ 10296 w 1150546"/>
                <a:gd name="connsiteY11" fmla="*/ 470382 h 816274"/>
                <a:gd name="connsiteX12" fmla="*/ 656074 w 1150546"/>
                <a:gd name="connsiteY12" fmla="*/ 809133 h 816274"/>
                <a:gd name="connsiteX13" fmla="*/ 1140082 w 1150546"/>
                <a:gd name="connsiteY13" fmla="*/ 9397 h 816274"/>
                <a:gd name="connsiteX14" fmla="*/ 10365 w 1150546"/>
                <a:gd name="connsiteY14" fmla="*/ 470382 h 81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546" h="816274">
                  <a:moveTo>
                    <a:pt x="659774" y="814888"/>
                  </a:moveTo>
                  <a:cubicBezTo>
                    <a:pt x="658883" y="816190"/>
                    <a:pt x="657170" y="816670"/>
                    <a:pt x="655731" y="815916"/>
                  </a:cubicBezTo>
                  <a:lnTo>
                    <a:pt x="1663" y="472849"/>
                  </a:lnTo>
                  <a:cubicBezTo>
                    <a:pt x="498" y="472232"/>
                    <a:pt x="-118" y="471068"/>
                    <a:pt x="19" y="469766"/>
                  </a:cubicBezTo>
                  <a:lnTo>
                    <a:pt x="19" y="469629"/>
                  </a:lnTo>
                  <a:cubicBezTo>
                    <a:pt x="156" y="468532"/>
                    <a:pt x="841" y="467505"/>
                    <a:pt x="1937" y="467162"/>
                  </a:cubicBezTo>
                  <a:lnTo>
                    <a:pt x="1146317" y="215"/>
                  </a:lnTo>
                  <a:cubicBezTo>
                    <a:pt x="1147550" y="-264"/>
                    <a:pt x="1148989" y="78"/>
                    <a:pt x="1149811" y="1037"/>
                  </a:cubicBezTo>
                  <a:cubicBezTo>
                    <a:pt x="1150702" y="2065"/>
                    <a:pt x="1150770" y="3504"/>
                    <a:pt x="1150085" y="4600"/>
                  </a:cubicBezTo>
                  <a:lnTo>
                    <a:pt x="659774" y="814751"/>
                  </a:lnTo>
                  <a:lnTo>
                    <a:pt x="659774" y="814751"/>
                  </a:lnTo>
                  <a:close/>
                  <a:moveTo>
                    <a:pt x="10296" y="470382"/>
                  </a:moveTo>
                  <a:lnTo>
                    <a:pt x="656074" y="809133"/>
                  </a:lnTo>
                  <a:lnTo>
                    <a:pt x="1140082" y="9397"/>
                  </a:lnTo>
                  <a:lnTo>
                    <a:pt x="10365" y="47038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696E6341-9436-D4B2-9C80-BCEBB706D37D}"/>
                </a:ext>
              </a:extLst>
            </p:cNvPr>
            <p:cNvSpPr/>
            <p:nvPr/>
          </p:nvSpPr>
          <p:spPr>
            <a:xfrm>
              <a:off x="5216782" y="2703406"/>
              <a:ext cx="678305" cy="1104994"/>
            </a:xfrm>
            <a:custGeom>
              <a:avLst/>
              <a:gdLst>
                <a:gd name="connsiteX0" fmla="*/ 677912 w 678305"/>
                <a:gd name="connsiteY0" fmla="*/ 348003 h 1104994"/>
                <a:gd name="connsiteX1" fmla="*/ 677638 w 678305"/>
                <a:gd name="connsiteY1" fmla="*/ 348346 h 1104994"/>
                <a:gd name="connsiteX2" fmla="*/ 5413 w 678305"/>
                <a:gd name="connsiteY2" fmla="*/ 1103957 h 1104994"/>
                <a:gd name="connsiteX3" fmla="*/ 1987 w 678305"/>
                <a:gd name="connsiteY3" fmla="*/ 1104779 h 1104994"/>
                <a:gd name="connsiteX4" fmla="*/ 0 w 678305"/>
                <a:gd name="connsiteY4" fmla="*/ 1101833 h 1104994"/>
                <a:gd name="connsiteX5" fmla="*/ 18157 w 678305"/>
                <a:gd name="connsiteY5" fmla="*/ 3429 h 1104994"/>
                <a:gd name="connsiteX6" fmla="*/ 18157 w 678305"/>
                <a:gd name="connsiteY6" fmla="*/ 2880 h 1104994"/>
                <a:gd name="connsiteX7" fmla="*/ 18157 w 678305"/>
                <a:gd name="connsiteY7" fmla="*/ 2743 h 1104994"/>
                <a:gd name="connsiteX8" fmla="*/ 21446 w 678305"/>
                <a:gd name="connsiteY8" fmla="*/ 3 h 1104994"/>
                <a:gd name="connsiteX9" fmla="*/ 23296 w 678305"/>
                <a:gd name="connsiteY9" fmla="*/ 825 h 1104994"/>
                <a:gd name="connsiteX10" fmla="*/ 676679 w 678305"/>
                <a:gd name="connsiteY10" fmla="*/ 343549 h 1104994"/>
                <a:gd name="connsiteX11" fmla="*/ 678255 w 678305"/>
                <a:gd name="connsiteY11" fmla="*/ 345742 h 1104994"/>
                <a:gd name="connsiteX12" fmla="*/ 677775 w 678305"/>
                <a:gd name="connsiteY12" fmla="*/ 348003 h 1104994"/>
                <a:gd name="connsiteX13" fmla="*/ 6304 w 678305"/>
                <a:gd name="connsiteY13" fmla="*/ 1093679 h 1104994"/>
                <a:gd name="connsiteX14" fmla="*/ 670375 w 678305"/>
                <a:gd name="connsiteY14" fmla="*/ 347249 h 1104994"/>
                <a:gd name="connsiteX15" fmla="*/ 24255 w 678305"/>
                <a:gd name="connsiteY15" fmla="*/ 8362 h 1104994"/>
                <a:gd name="connsiteX16" fmla="*/ 6304 w 678305"/>
                <a:gd name="connsiteY16" fmla="*/ 1093748 h 1104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8305" h="1104994">
                  <a:moveTo>
                    <a:pt x="677912" y="348003"/>
                  </a:moveTo>
                  <a:cubicBezTo>
                    <a:pt x="677912" y="348003"/>
                    <a:pt x="677707" y="348277"/>
                    <a:pt x="677638" y="348346"/>
                  </a:cubicBezTo>
                  <a:lnTo>
                    <a:pt x="5413" y="1103957"/>
                  </a:lnTo>
                  <a:cubicBezTo>
                    <a:pt x="4591" y="1104916"/>
                    <a:pt x="3220" y="1105259"/>
                    <a:pt x="1987" y="1104779"/>
                  </a:cubicBezTo>
                  <a:cubicBezTo>
                    <a:pt x="822" y="1104299"/>
                    <a:pt x="0" y="1103135"/>
                    <a:pt x="0" y="1101833"/>
                  </a:cubicBezTo>
                  <a:lnTo>
                    <a:pt x="18157" y="3429"/>
                  </a:lnTo>
                  <a:cubicBezTo>
                    <a:pt x="18157" y="3429"/>
                    <a:pt x="18157" y="3086"/>
                    <a:pt x="18157" y="2880"/>
                  </a:cubicBezTo>
                  <a:lnTo>
                    <a:pt x="18157" y="2743"/>
                  </a:lnTo>
                  <a:cubicBezTo>
                    <a:pt x="18363" y="1168"/>
                    <a:pt x="19802" y="-66"/>
                    <a:pt x="21446" y="3"/>
                  </a:cubicBezTo>
                  <a:cubicBezTo>
                    <a:pt x="22200" y="3"/>
                    <a:pt x="22816" y="345"/>
                    <a:pt x="23296" y="825"/>
                  </a:cubicBezTo>
                  <a:lnTo>
                    <a:pt x="676679" y="343549"/>
                  </a:lnTo>
                  <a:cubicBezTo>
                    <a:pt x="677501" y="344029"/>
                    <a:pt x="678118" y="344783"/>
                    <a:pt x="678255" y="345742"/>
                  </a:cubicBezTo>
                  <a:cubicBezTo>
                    <a:pt x="678392" y="346496"/>
                    <a:pt x="678255" y="347318"/>
                    <a:pt x="677775" y="348003"/>
                  </a:cubicBezTo>
                  <a:close/>
                  <a:moveTo>
                    <a:pt x="6304" y="1093679"/>
                  </a:moveTo>
                  <a:lnTo>
                    <a:pt x="670375" y="347249"/>
                  </a:lnTo>
                  <a:lnTo>
                    <a:pt x="24255" y="8362"/>
                  </a:lnTo>
                  <a:lnTo>
                    <a:pt x="6304" y="1093748"/>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171EDE5-B47C-1AFD-52B4-832E066420AD}"/>
                </a:ext>
              </a:extLst>
            </p:cNvPr>
            <p:cNvSpPr/>
            <p:nvPr/>
          </p:nvSpPr>
          <p:spPr>
            <a:xfrm>
              <a:off x="5669031" y="1278162"/>
              <a:ext cx="716385" cy="964516"/>
            </a:xfrm>
            <a:custGeom>
              <a:avLst/>
              <a:gdLst>
                <a:gd name="connsiteX0" fmla="*/ 715906 w 716385"/>
                <a:gd name="connsiteY0" fmla="*/ 963096 h 964516"/>
                <a:gd name="connsiteX1" fmla="*/ 714399 w 716385"/>
                <a:gd name="connsiteY1" fmla="*/ 964329 h 964516"/>
                <a:gd name="connsiteX2" fmla="*/ 710836 w 716385"/>
                <a:gd name="connsiteY2" fmla="*/ 963302 h 964516"/>
                <a:gd name="connsiteX3" fmla="*/ 720 w 716385"/>
                <a:gd name="connsiteY3" fmla="*/ 5153 h 964516"/>
                <a:gd name="connsiteX4" fmla="*/ 241 w 716385"/>
                <a:gd name="connsiteY4" fmla="*/ 4331 h 964516"/>
                <a:gd name="connsiteX5" fmla="*/ 1542 w 716385"/>
                <a:gd name="connsiteY5" fmla="*/ 425 h 964516"/>
                <a:gd name="connsiteX6" fmla="*/ 5311 w 716385"/>
                <a:gd name="connsiteY6" fmla="*/ 1042 h 964516"/>
                <a:gd name="connsiteX7" fmla="*/ 691993 w 716385"/>
                <a:gd name="connsiteY7" fmla="*/ 614479 h 964516"/>
                <a:gd name="connsiteX8" fmla="*/ 693021 w 716385"/>
                <a:gd name="connsiteY8" fmla="*/ 616603 h 964516"/>
                <a:gd name="connsiteX9" fmla="*/ 716386 w 716385"/>
                <a:gd name="connsiteY9" fmla="*/ 961246 h 964516"/>
                <a:gd name="connsiteX10" fmla="*/ 715906 w 716385"/>
                <a:gd name="connsiteY10" fmla="*/ 963096 h 964516"/>
                <a:gd name="connsiteX11" fmla="*/ 23468 w 716385"/>
                <a:gd name="connsiteY11" fmla="*/ 25503 h 964516"/>
                <a:gd name="connsiteX12" fmla="*/ 709534 w 716385"/>
                <a:gd name="connsiteY12" fmla="*/ 951106 h 964516"/>
                <a:gd name="connsiteX13" fmla="*/ 686923 w 716385"/>
                <a:gd name="connsiteY13" fmla="*/ 618179 h 964516"/>
                <a:gd name="connsiteX14" fmla="*/ 23468 w 716385"/>
                <a:gd name="connsiteY14" fmla="*/ 25503 h 96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6385" h="964516">
                  <a:moveTo>
                    <a:pt x="715906" y="963096"/>
                  </a:moveTo>
                  <a:cubicBezTo>
                    <a:pt x="715563" y="963644"/>
                    <a:pt x="715015" y="964055"/>
                    <a:pt x="714399" y="964329"/>
                  </a:cubicBezTo>
                  <a:cubicBezTo>
                    <a:pt x="713097" y="964809"/>
                    <a:pt x="711658" y="964329"/>
                    <a:pt x="710836" y="963302"/>
                  </a:cubicBezTo>
                  <a:lnTo>
                    <a:pt x="720" y="5153"/>
                  </a:lnTo>
                  <a:cubicBezTo>
                    <a:pt x="720" y="5153"/>
                    <a:pt x="309" y="4673"/>
                    <a:pt x="241" y="4331"/>
                  </a:cubicBezTo>
                  <a:cubicBezTo>
                    <a:pt x="-376" y="2892"/>
                    <a:pt x="241" y="1179"/>
                    <a:pt x="1542" y="425"/>
                  </a:cubicBezTo>
                  <a:cubicBezTo>
                    <a:pt x="2776" y="-328"/>
                    <a:pt x="4420" y="-54"/>
                    <a:pt x="5311" y="1042"/>
                  </a:cubicBezTo>
                  <a:lnTo>
                    <a:pt x="691993" y="614479"/>
                  </a:lnTo>
                  <a:cubicBezTo>
                    <a:pt x="692610" y="615027"/>
                    <a:pt x="692953" y="615781"/>
                    <a:pt x="693021" y="616603"/>
                  </a:cubicBezTo>
                  <a:lnTo>
                    <a:pt x="716386" y="961246"/>
                  </a:lnTo>
                  <a:cubicBezTo>
                    <a:pt x="716386" y="961931"/>
                    <a:pt x="716249" y="962548"/>
                    <a:pt x="715906" y="963096"/>
                  </a:cubicBezTo>
                  <a:close/>
                  <a:moveTo>
                    <a:pt x="23468" y="25503"/>
                  </a:moveTo>
                  <a:lnTo>
                    <a:pt x="709534" y="951106"/>
                  </a:lnTo>
                  <a:lnTo>
                    <a:pt x="686923" y="618179"/>
                  </a:lnTo>
                  <a:lnTo>
                    <a:pt x="23468" y="25503"/>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7F22D780-5AEA-D404-A9AB-5BF56110EA78}"/>
                </a:ext>
              </a:extLst>
            </p:cNvPr>
            <p:cNvSpPr/>
            <p:nvPr/>
          </p:nvSpPr>
          <p:spPr>
            <a:xfrm>
              <a:off x="5234877" y="1278190"/>
              <a:ext cx="1150523" cy="1431418"/>
            </a:xfrm>
            <a:custGeom>
              <a:avLst/>
              <a:gdLst>
                <a:gd name="connsiteX0" fmla="*/ 1150060 w 1150523"/>
                <a:gd name="connsiteY0" fmla="*/ 963068 h 1431418"/>
                <a:gd name="connsiteX1" fmla="*/ 1148621 w 1150523"/>
                <a:gd name="connsiteY1" fmla="*/ 964233 h 1431418"/>
                <a:gd name="connsiteX2" fmla="*/ 4242 w 1150523"/>
                <a:gd name="connsiteY2" fmla="*/ 1431180 h 1431418"/>
                <a:gd name="connsiteX3" fmla="*/ 1021 w 1150523"/>
                <a:gd name="connsiteY3" fmla="*/ 1430632 h 1431418"/>
                <a:gd name="connsiteX4" fmla="*/ 131 w 1150523"/>
                <a:gd name="connsiteY4" fmla="*/ 1427480 h 1431418"/>
                <a:gd name="connsiteX5" fmla="*/ 434189 w 1150523"/>
                <a:gd name="connsiteY5" fmla="*/ 2384 h 1431418"/>
                <a:gd name="connsiteX6" fmla="*/ 435628 w 1150523"/>
                <a:gd name="connsiteY6" fmla="*/ 397 h 1431418"/>
                <a:gd name="connsiteX7" fmla="*/ 439602 w 1150523"/>
                <a:gd name="connsiteY7" fmla="*/ 1220 h 1431418"/>
                <a:gd name="connsiteX8" fmla="*/ 1149923 w 1150523"/>
                <a:gd name="connsiteY8" fmla="*/ 959574 h 1431418"/>
                <a:gd name="connsiteX9" fmla="*/ 1150403 w 1150523"/>
                <a:gd name="connsiteY9" fmla="*/ 962246 h 1431418"/>
                <a:gd name="connsiteX10" fmla="*/ 1149992 w 1150523"/>
                <a:gd name="connsiteY10" fmla="*/ 963068 h 1431418"/>
                <a:gd name="connsiteX11" fmla="*/ 8010 w 1150523"/>
                <a:gd name="connsiteY11" fmla="*/ 1423026 h 1431418"/>
                <a:gd name="connsiteX12" fmla="*/ 1142729 w 1150523"/>
                <a:gd name="connsiteY12" fmla="*/ 959985 h 1431418"/>
                <a:gd name="connsiteX13" fmla="*/ 438369 w 1150523"/>
                <a:gd name="connsiteY13" fmla="*/ 9784 h 1431418"/>
                <a:gd name="connsiteX14" fmla="*/ 8010 w 1150523"/>
                <a:gd name="connsiteY14" fmla="*/ 1423026 h 14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0523" h="1431418">
                  <a:moveTo>
                    <a:pt x="1150060" y="963068"/>
                  </a:moveTo>
                  <a:cubicBezTo>
                    <a:pt x="1149718" y="963617"/>
                    <a:pt x="1149238" y="964028"/>
                    <a:pt x="1148621" y="964233"/>
                  </a:cubicBezTo>
                  <a:lnTo>
                    <a:pt x="4242" y="1431180"/>
                  </a:lnTo>
                  <a:cubicBezTo>
                    <a:pt x="3145" y="1431660"/>
                    <a:pt x="1912" y="1431385"/>
                    <a:pt x="1021" y="1430632"/>
                  </a:cubicBezTo>
                  <a:cubicBezTo>
                    <a:pt x="131" y="1429810"/>
                    <a:pt x="-212" y="1428576"/>
                    <a:pt x="131" y="1427480"/>
                  </a:cubicBezTo>
                  <a:lnTo>
                    <a:pt x="434189" y="2384"/>
                  </a:lnTo>
                  <a:cubicBezTo>
                    <a:pt x="434395" y="1562"/>
                    <a:pt x="434874" y="877"/>
                    <a:pt x="435628" y="397"/>
                  </a:cubicBezTo>
                  <a:cubicBezTo>
                    <a:pt x="436998" y="-356"/>
                    <a:pt x="438711" y="-14"/>
                    <a:pt x="439602" y="1220"/>
                  </a:cubicBezTo>
                  <a:lnTo>
                    <a:pt x="1149923" y="959574"/>
                  </a:lnTo>
                  <a:cubicBezTo>
                    <a:pt x="1150471" y="960328"/>
                    <a:pt x="1150677" y="961287"/>
                    <a:pt x="1150403" y="962246"/>
                  </a:cubicBezTo>
                  <a:cubicBezTo>
                    <a:pt x="1150334" y="962520"/>
                    <a:pt x="1150197" y="962794"/>
                    <a:pt x="1149992" y="963068"/>
                  </a:cubicBezTo>
                  <a:close/>
                  <a:moveTo>
                    <a:pt x="8010" y="1423026"/>
                  </a:moveTo>
                  <a:lnTo>
                    <a:pt x="1142729" y="959985"/>
                  </a:lnTo>
                  <a:lnTo>
                    <a:pt x="438369" y="9784"/>
                  </a:lnTo>
                  <a:lnTo>
                    <a:pt x="8010" y="14230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B6EF517-4221-9E01-C28A-B388F6F35A3C}"/>
                </a:ext>
              </a:extLst>
            </p:cNvPr>
            <p:cNvSpPr/>
            <p:nvPr/>
          </p:nvSpPr>
          <p:spPr>
            <a:xfrm>
              <a:off x="6204180" y="5064667"/>
              <a:ext cx="665329" cy="1261182"/>
            </a:xfrm>
            <a:custGeom>
              <a:avLst/>
              <a:gdLst>
                <a:gd name="connsiteX0" fmla="*/ 664834 w 665329"/>
                <a:gd name="connsiteY0" fmla="*/ 1259754 h 1261182"/>
                <a:gd name="connsiteX1" fmla="*/ 663189 w 665329"/>
                <a:gd name="connsiteY1" fmla="*/ 1261056 h 1261182"/>
                <a:gd name="connsiteX2" fmla="*/ 659558 w 665329"/>
                <a:gd name="connsiteY2" fmla="*/ 1259549 h 1261182"/>
                <a:gd name="connsiteX3" fmla="*/ 351 w 665329"/>
                <a:gd name="connsiteY3" fmla="*/ 4582 h 1261182"/>
                <a:gd name="connsiteX4" fmla="*/ 1173 w 665329"/>
                <a:gd name="connsiteY4" fmla="*/ 745 h 1261182"/>
                <a:gd name="connsiteX5" fmla="*/ 1241 w 665329"/>
                <a:gd name="connsiteY5" fmla="*/ 745 h 1261182"/>
                <a:gd name="connsiteX6" fmla="*/ 5215 w 665329"/>
                <a:gd name="connsiteY6" fmla="*/ 745 h 1261182"/>
                <a:gd name="connsiteX7" fmla="*/ 575076 w 665329"/>
                <a:gd name="connsiteY7" fmla="*/ 509351 h 1261182"/>
                <a:gd name="connsiteX8" fmla="*/ 576103 w 665329"/>
                <a:gd name="connsiteY8" fmla="*/ 511269 h 1261182"/>
                <a:gd name="connsiteX9" fmla="*/ 665313 w 665329"/>
                <a:gd name="connsiteY9" fmla="*/ 1257767 h 1261182"/>
                <a:gd name="connsiteX10" fmla="*/ 664834 w 665329"/>
                <a:gd name="connsiteY10" fmla="*/ 1259823 h 1261182"/>
                <a:gd name="connsiteX11" fmla="*/ 13506 w 665329"/>
                <a:gd name="connsiteY11" fmla="*/ 16367 h 1261182"/>
                <a:gd name="connsiteX12" fmla="*/ 657160 w 665329"/>
                <a:gd name="connsiteY12" fmla="*/ 1241803 h 1261182"/>
                <a:gd name="connsiteX13" fmla="*/ 570074 w 665329"/>
                <a:gd name="connsiteY13" fmla="*/ 513051 h 1261182"/>
                <a:gd name="connsiteX14" fmla="*/ 13506 w 665329"/>
                <a:gd name="connsiteY14" fmla="*/ 16367 h 126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5329" h="1261182">
                  <a:moveTo>
                    <a:pt x="664834" y="1259754"/>
                  </a:moveTo>
                  <a:cubicBezTo>
                    <a:pt x="664422" y="1260371"/>
                    <a:pt x="663874" y="1260782"/>
                    <a:pt x="663189" y="1261056"/>
                  </a:cubicBezTo>
                  <a:cubicBezTo>
                    <a:pt x="661750" y="1261467"/>
                    <a:pt x="660243" y="1260851"/>
                    <a:pt x="659558" y="1259549"/>
                  </a:cubicBezTo>
                  <a:lnTo>
                    <a:pt x="351" y="4582"/>
                  </a:lnTo>
                  <a:cubicBezTo>
                    <a:pt x="-335" y="3280"/>
                    <a:pt x="8" y="1636"/>
                    <a:pt x="1173" y="745"/>
                  </a:cubicBezTo>
                  <a:lnTo>
                    <a:pt x="1241" y="745"/>
                  </a:lnTo>
                  <a:cubicBezTo>
                    <a:pt x="2406" y="-282"/>
                    <a:pt x="4119" y="-214"/>
                    <a:pt x="5215" y="745"/>
                  </a:cubicBezTo>
                  <a:lnTo>
                    <a:pt x="575076" y="509351"/>
                  </a:lnTo>
                  <a:cubicBezTo>
                    <a:pt x="575624" y="509830"/>
                    <a:pt x="575966" y="510516"/>
                    <a:pt x="576103" y="511269"/>
                  </a:cubicBezTo>
                  <a:lnTo>
                    <a:pt x="665313" y="1257767"/>
                  </a:lnTo>
                  <a:cubicBezTo>
                    <a:pt x="665382" y="1258521"/>
                    <a:pt x="665245" y="1259206"/>
                    <a:pt x="664834" y="1259823"/>
                  </a:cubicBezTo>
                  <a:close/>
                  <a:moveTo>
                    <a:pt x="13506" y="16367"/>
                  </a:moveTo>
                  <a:lnTo>
                    <a:pt x="657160" y="1241803"/>
                  </a:lnTo>
                  <a:lnTo>
                    <a:pt x="570074" y="513051"/>
                  </a:lnTo>
                  <a:lnTo>
                    <a:pt x="13506" y="1636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A9DC8792-C75F-8CFB-FFE5-D43457D04D78}"/>
                </a:ext>
              </a:extLst>
            </p:cNvPr>
            <p:cNvSpPr/>
            <p:nvPr/>
          </p:nvSpPr>
          <p:spPr>
            <a:xfrm>
              <a:off x="6166293" y="5064536"/>
              <a:ext cx="703228" cy="1261261"/>
            </a:xfrm>
            <a:custGeom>
              <a:avLst/>
              <a:gdLst>
                <a:gd name="connsiteX0" fmla="*/ 702720 w 703228"/>
                <a:gd name="connsiteY0" fmla="*/ 1259886 h 1261261"/>
                <a:gd name="connsiteX1" fmla="*/ 702378 w 703228"/>
                <a:gd name="connsiteY1" fmla="*/ 1260297 h 1261261"/>
                <a:gd name="connsiteX2" fmla="*/ 698883 w 703228"/>
                <a:gd name="connsiteY2" fmla="*/ 1260982 h 1261261"/>
                <a:gd name="connsiteX3" fmla="*/ 1786 w 703228"/>
                <a:gd name="connsiteY3" fmla="*/ 947378 h 1261261"/>
                <a:gd name="connsiteX4" fmla="*/ 5 w 703228"/>
                <a:gd name="connsiteY4" fmla="*/ 944431 h 1261261"/>
                <a:gd name="connsiteX5" fmla="*/ 37963 w 703228"/>
                <a:gd name="connsiteY5" fmla="*/ 3755 h 1261261"/>
                <a:gd name="connsiteX6" fmla="*/ 39060 w 703228"/>
                <a:gd name="connsiteY6" fmla="*/ 740 h 1261261"/>
                <a:gd name="connsiteX7" fmla="*/ 39128 w 703228"/>
                <a:gd name="connsiteY7" fmla="*/ 740 h 1261261"/>
                <a:gd name="connsiteX8" fmla="*/ 42417 w 703228"/>
                <a:gd name="connsiteY8" fmla="*/ 329 h 1261261"/>
                <a:gd name="connsiteX9" fmla="*/ 44061 w 703228"/>
                <a:gd name="connsiteY9" fmla="*/ 2453 h 1261261"/>
                <a:gd name="connsiteX10" fmla="*/ 702857 w 703228"/>
                <a:gd name="connsiteY10" fmla="*/ 1256734 h 1261261"/>
                <a:gd name="connsiteX11" fmla="*/ 702720 w 703228"/>
                <a:gd name="connsiteY11" fmla="*/ 1259817 h 1261261"/>
                <a:gd name="connsiteX12" fmla="*/ 6171 w 703228"/>
                <a:gd name="connsiteY12" fmla="*/ 942650 h 1261261"/>
                <a:gd name="connsiteX13" fmla="*/ 693265 w 703228"/>
                <a:gd name="connsiteY13" fmla="*/ 1251732 h 1261261"/>
                <a:gd name="connsiteX14" fmla="*/ 43650 w 703228"/>
                <a:gd name="connsiteY14" fmla="*/ 14923 h 1261261"/>
                <a:gd name="connsiteX15" fmla="*/ 6240 w 703228"/>
                <a:gd name="connsiteY15" fmla="*/ 942650 h 126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3228" h="1261261">
                  <a:moveTo>
                    <a:pt x="702720" y="1259886"/>
                  </a:moveTo>
                  <a:cubicBezTo>
                    <a:pt x="702720" y="1259886"/>
                    <a:pt x="702515" y="1260160"/>
                    <a:pt x="702378" y="1260297"/>
                  </a:cubicBezTo>
                  <a:cubicBezTo>
                    <a:pt x="701487" y="1261256"/>
                    <a:pt x="700048" y="1261530"/>
                    <a:pt x="698883" y="1260982"/>
                  </a:cubicBezTo>
                  <a:lnTo>
                    <a:pt x="1786" y="947378"/>
                  </a:lnTo>
                  <a:cubicBezTo>
                    <a:pt x="621" y="946898"/>
                    <a:pt x="-64" y="945665"/>
                    <a:pt x="5" y="944431"/>
                  </a:cubicBezTo>
                  <a:lnTo>
                    <a:pt x="37963" y="3755"/>
                  </a:lnTo>
                  <a:cubicBezTo>
                    <a:pt x="37758" y="2658"/>
                    <a:pt x="38169" y="1494"/>
                    <a:pt x="39060" y="740"/>
                  </a:cubicBezTo>
                  <a:lnTo>
                    <a:pt x="39128" y="740"/>
                  </a:lnTo>
                  <a:cubicBezTo>
                    <a:pt x="40087" y="-82"/>
                    <a:pt x="41389" y="-219"/>
                    <a:pt x="42417" y="329"/>
                  </a:cubicBezTo>
                  <a:cubicBezTo>
                    <a:pt x="43239" y="740"/>
                    <a:pt x="43856" y="1562"/>
                    <a:pt x="44061" y="2453"/>
                  </a:cubicBezTo>
                  <a:lnTo>
                    <a:pt x="702857" y="1256734"/>
                  </a:lnTo>
                  <a:cubicBezTo>
                    <a:pt x="703406" y="1257762"/>
                    <a:pt x="703337" y="1258927"/>
                    <a:pt x="702720" y="1259817"/>
                  </a:cubicBezTo>
                  <a:close/>
                  <a:moveTo>
                    <a:pt x="6171" y="942650"/>
                  </a:moveTo>
                  <a:lnTo>
                    <a:pt x="693265" y="1251732"/>
                  </a:lnTo>
                  <a:lnTo>
                    <a:pt x="43650" y="14923"/>
                  </a:lnTo>
                  <a:lnTo>
                    <a:pt x="6240" y="94265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B323D6AF-5BB1-E07A-8397-7E39666A27BD}"/>
                </a:ext>
              </a:extLst>
            </p:cNvPr>
            <p:cNvSpPr/>
            <p:nvPr/>
          </p:nvSpPr>
          <p:spPr>
            <a:xfrm>
              <a:off x="6319339" y="4244828"/>
              <a:ext cx="933837" cy="1334471"/>
            </a:xfrm>
            <a:custGeom>
              <a:avLst/>
              <a:gdLst>
                <a:gd name="connsiteX0" fmla="*/ 460465 w 933837"/>
                <a:gd name="connsiteY0" fmla="*/ 1333096 h 1334471"/>
                <a:gd name="connsiteX1" fmla="*/ 457793 w 933837"/>
                <a:gd name="connsiteY1" fmla="*/ 1334466 h 1334471"/>
                <a:gd name="connsiteX2" fmla="*/ 454915 w 933837"/>
                <a:gd name="connsiteY2" fmla="*/ 1332411 h 1334471"/>
                <a:gd name="connsiteX3" fmla="*/ 164 w 933837"/>
                <a:gd name="connsiteY3" fmla="*/ 4130 h 1334471"/>
                <a:gd name="connsiteX4" fmla="*/ 370 w 933837"/>
                <a:gd name="connsiteY4" fmla="*/ 1595 h 1334471"/>
                <a:gd name="connsiteX5" fmla="*/ 2426 w 933837"/>
                <a:gd name="connsiteY5" fmla="*/ 88 h 1334471"/>
                <a:gd name="connsiteX6" fmla="*/ 2563 w 933837"/>
                <a:gd name="connsiteY6" fmla="*/ 88 h 1334471"/>
                <a:gd name="connsiteX7" fmla="*/ 3522 w 933837"/>
                <a:gd name="connsiteY7" fmla="*/ 19 h 1334471"/>
                <a:gd name="connsiteX8" fmla="*/ 931043 w 933837"/>
                <a:gd name="connsiteY8" fmla="*/ 94368 h 1334471"/>
                <a:gd name="connsiteX9" fmla="*/ 933373 w 933837"/>
                <a:gd name="connsiteY9" fmla="*/ 95807 h 1334471"/>
                <a:gd name="connsiteX10" fmla="*/ 933647 w 933837"/>
                <a:gd name="connsiteY10" fmla="*/ 98547 h 1334471"/>
                <a:gd name="connsiteX11" fmla="*/ 460739 w 933837"/>
                <a:gd name="connsiteY11" fmla="*/ 1332548 h 1334471"/>
                <a:gd name="connsiteX12" fmla="*/ 460465 w 933837"/>
                <a:gd name="connsiteY12" fmla="*/ 1333096 h 1334471"/>
                <a:gd name="connsiteX13" fmla="*/ 7564 w 933837"/>
                <a:gd name="connsiteY13" fmla="*/ 6597 h 1334471"/>
                <a:gd name="connsiteX14" fmla="*/ 457999 w 933837"/>
                <a:gd name="connsiteY14" fmla="*/ 1322339 h 1334471"/>
                <a:gd name="connsiteX15" fmla="*/ 926453 w 933837"/>
                <a:gd name="connsiteY15" fmla="*/ 100055 h 1334471"/>
                <a:gd name="connsiteX16" fmla="*/ 7564 w 933837"/>
                <a:gd name="connsiteY16" fmla="*/ 6597 h 133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33837" h="1334471">
                  <a:moveTo>
                    <a:pt x="460465" y="1333096"/>
                  </a:moveTo>
                  <a:cubicBezTo>
                    <a:pt x="459917" y="1333986"/>
                    <a:pt x="458889" y="1334535"/>
                    <a:pt x="457793" y="1334466"/>
                  </a:cubicBezTo>
                  <a:cubicBezTo>
                    <a:pt x="456491" y="1334466"/>
                    <a:pt x="455326" y="1333644"/>
                    <a:pt x="454915" y="1332411"/>
                  </a:cubicBezTo>
                  <a:lnTo>
                    <a:pt x="164" y="4130"/>
                  </a:lnTo>
                  <a:cubicBezTo>
                    <a:pt x="-110" y="3308"/>
                    <a:pt x="-41" y="2349"/>
                    <a:pt x="370" y="1595"/>
                  </a:cubicBezTo>
                  <a:cubicBezTo>
                    <a:pt x="713" y="841"/>
                    <a:pt x="1535" y="293"/>
                    <a:pt x="2426" y="88"/>
                  </a:cubicBezTo>
                  <a:lnTo>
                    <a:pt x="2563" y="88"/>
                  </a:lnTo>
                  <a:cubicBezTo>
                    <a:pt x="2563" y="88"/>
                    <a:pt x="3179" y="-49"/>
                    <a:pt x="3522" y="19"/>
                  </a:cubicBezTo>
                  <a:lnTo>
                    <a:pt x="931043" y="94368"/>
                  </a:lnTo>
                  <a:cubicBezTo>
                    <a:pt x="932003" y="94436"/>
                    <a:pt x="932825" y="94984"/>
                    <a:pt x="933373" y="95807"/>
                  </a:cubicBezTo>
                  <a:cubicBezTo>
                    <a:pt x="933853" y="96629"/>
                    <a:pt x="933990" y="97657"/>
                    <a:pt x="933647" y="98547"/>
                  </a:cubicBezTo>
                  <a:lnTo>
                    <a:pt x="460739" y="1332548"/>
                  </a:lnTo>
                  <a:cubicBezTo>
                    <a:pt x="460739" y="1332548"/>
                    <a:pt x="460602" y="1332959"/>
                    <a:pt x="460465" y="1333096"/>
                  </a:cubicBezTo>
                  <a:close/>
                  <a:moveTo>
                    <a:pt x="7564" y="6597"/>
                  </a:moveTo>
                  <a:lnTo>
                    <a:pt x="457999" y="1322339"/>
                  </a:lnTo>
                  <a:lnTo>
                    <a:pt x="926453" y="100055"/>
                  </a:lnTo>
                  <a:lnTo>
                    <a:pt x="7564" y="659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CC39A76A-A2E0-D3C5-B521-78AFFAFEC2C4}"/>
                </a:ext>
              </a:extLst>
            </p:cNvPr>
            <p:cNvSpPr/>
            <p:nvPr/>
          </p:nvSpPr>
          <p:spPr>
            <a:xfrm>
              <a:off x="6204230" y="4244840"/>
              <a:ext cx="576102" cy="1334485"/>
            </a:xfrm>
            <a:custGeom>
              <a:avLst/>
              <a:gdLst>
                <a:gd name="connsiteX0" fmla="*/ 575573 w 576102"/>
                <a:gd name="connsiteY0" fmla="*/ 1333083 h 1334485"/>
                <a:gd name="connsiteX1" fmla="*/ 574683 w 576102"/>
                <a:gd name="connsiteY1" fmla="*/ 1333974 h 1334485"/>
                <a:gd name="connsiteX2" fmla="*/ 570914 w 576102"/>
                <a:gd name="connsiteY2" fmla="*/ 1333700 h 1334485"/>
                <a:gd name="connsiteX3" fmla="*/ 1054 w 576102"/>
                <a:gd name="connsiteY3" fmla="*/ 825094 h 1334485"/>
                <a:gd name="connsiteX4" fmla="*/ 26 w 576102"/>
                <a:gd name="connsiteY4" fmla="*/ 822353 h 1334485"/>
                <a:gd name="connsiteX5" fmla="*/ 115204 w 576102"/>
                <a:gd name="connsiteY5" fmla="*/ 3501 h 1334485"/>
                <a:gd name="connsiteX6" fmla="*/ 115547 w 576102"/>
                <a:gd name="connsiteY6" fmla="*/ 1582 h 1334485"/>
                <a:gd name="connsiteX7" fmla="*/ 117602 w 576102"/>
                <a:gd name="connsiteY7" fmla="*/ 75 h 1334485"/>
                <a:gd name="connsiteX8" fmla="*/ 117739 w 576102"/>
                <a:gd name="connsiteY8" fmla="*/ 75 h 1334485"/>
                <a:gd name="connsiteX9" fmla="*/ 120480 w 576102"/>
                <a:gd name="connsiteY9" fmla="*/ 829 h 1334485"/>
                <a:gd name="connsiteX10" fmla="*/ 121439 w 576102"/>
                <a:gd name="connsiteY10" fmla="*/ 2884 h 1334485"/>
                <a:gd name="connsiteX11" fmla="*/ 575916 w 576102"/>
                <a:gd name="connsiteY11" fmla="*/ 1330411 h 1334485"/>
                <a:gd name="connsiteX12" fmla="*/ 575573 w 576102"/>
                <a:gd name="connsiteY12" fmla="*/ 1333083 h 1334485"/>
                <a:gd name="connsiteX13" fmla="*/ 6330 w 576102"/>
                <a:gd name="connsiteY13" fmla="*/ 821600 h 1334485"/>
                <a:gd name="connsiteX14" fmla="*/ 566186 w 576102"/>
                <a:gd name="connsiteY14" fmla="*/ 1321298 h 1334485"/>
                <a:gd name="connsiteX15" fmla="*/ 119521 w 576102"/>
                <a:gd name="connsiteY15" fmla="*/ 16519 h 1334485"/>
                <a:gd name="connsiteX16" fmla="*/ 6330 w 576102"/>
                <a:gd name="connsiteY16" fmla="*/ 821600 h 133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6102" h="1334485">
                  <a:moveTo>
                    <a:pt x="575573" y="1333083"/>
                  </a:moveTo>
                  <a:cubicBezTo>
                    <a:pt x="575368" y="1333426"/>
                    <a:pt x="575025" y="1333700"/>
                    <a:pt x="574683" y="1333974"/>
                  </a:cubicBezTo>
                  <a:cubicBezTo>
                    <a:pt x="573518" y="1334728"/>
                    <a:pt x="571942" y="1334659"/>
                    <a:pt x="570914" y="1333700"/>
                  </a:cubicBezTo>
                  <a:lnTo>
                    <a:pt x="1054" y="825094"/>
                  </a:lnTo>
                  <a:cubicBezTo>
                    <a:pt x="300" y="824409"/>
                    <a:pt x="-111" y="823381"/>
                    <a:pt x="26" y="822353"/>
                  </a:cubicBezTo>
                  <a:lnTo>
                    <a:pt x="115204" y="3501"/>
                  </a:lnTo>
                  <a:cubicBezTo>
                    <a:pt x="115136" y="2816"/>
                    <a:pt x="115204" y="2199"/>
                    <a:pt x="115547" y="1582"/>
                  </a:cubicBezTo>
                  <a:cubicBezTo>
                    <a:pt x="115889" y="829"/>
                    <a:pt x="116711" y="281"/>
                    <a:pt x="117602" y="75"/>
                  </a:cubicBezTo>
                  <a:lnTo>
                    <a:pt x="117739" y="75"/>
                  </a:lnTo>
                  <a:cubicBezTo>
                    <a:pt x="118698" y="-130"/>
                    <a:pt x="119726" y="75"/>
                    <a:pt x="120480" y="829"/>
                  </a:cubicBezTo>
                  <a:cubicBezTo>
                    <a:pt x="121097" y="1377"/>
                    <a:pt x="121439" y="2131"/>
                    <a:pt x="121439" y="2884"/>
                  </a:cubicBezTo>
                  <a:lnTo>
                    <a:pt x="575916" y="1330411"/>
                  </a:lnTo>
                  <a:cubicBezTo>
                    <a:pt x="576258" y="1331302"/>
                    <a:pt x="576121" y="1332329"/>
                    <a:pt x="575573" y="1333083"/>
                  </a:cubicBezTo>
                  <a:close/>
                  <a:moveTo>
                    <a:pt x="6330" y="821600"/>
                  </a:moveTo>
                  <a:lnTo>
                    <a:pt x="566186" y="1321298"/>
                  </a:lnTo>
                  <a:lnTo>
                    <a:pt x="119521" y="16519"/>
                  </a:lnTo>
                  <a:lnTo>
                    <a:pt x="6330" y="82160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E8AC3D-F50E-7C4B-65EE-603DB18AFCBB}"/>
                </a:ext>
              </a:extLst>
            </p:cNvPr>
            <p:cNvSpPr/>
            <p:nvPr/>
          </p:nvSpPr>
          <p:spPr>
            <a:xfrm>
              <a:off x="5888996" y="3046613"/>
              <a:ext cx="1364176" cy="1298684"/>
            </a:xfrm>
            <a:custGeom>
              <a:avLst/>
              <a:gdLst>
                <a:gd name="connsiteX0" fmla="*/ 1363716 w 1364176"/>
                <a:gd name="connsiteY0" fmla="*/ 1297310 h 1298684"/>
                <a:gd name="connsiteX1" fmla="*/ 1362825 w 1364176"/>
                <a:gd name="connsiteY1" fmla="*/ 1298201 h 1298684"/>
                <a:gd name="connsiteX2" fmla="*/ 1358988 w 1364176"/>
                <a:gd name="connsiteY2" fmla="*/ 1297859 h 1298684"/>
                <a:gd name="connsiteX3" fmla="*/ 1313 w 1364176"/>
                <a:gd name="connsiteY3" fmla="*/ 5618 h 1298684"/>
                <a:gd name="connsiteX4" fmla="*/ 217 w 1364176"/>
                <a:gd name="connsiteY4" fmla="*/ 4248 h 1298684"/>
                <a:gd name="connsiteX5" fmla="*/ 2684 w 1364176"/>
                <a:gd name="connsiteY5" fmla="*/ 0 h 1298684"/>
                <a:gd name="connsiteX6" fmla="*/ 4054 w 1364176"/>
                <a:gd name="connsiteY6" fmla="*/ 137 h 1298684"/>
                <a:gd name="connsiteX7" fmla="*/ 970562 w 1364176"/>
                <a:gd name="connsiteY7" fmla="*/ 200208 h 1298684"/>
                <a:gd name="connsiteX8" fmla="*/ 972823 w 1364176"/>
                <a:gd name="connsiteY8" fmla="*/ 202195 h 1298684"/>
                <a:gd name="connsiteX9" fmla="*/ 1363990 w 1364176"/>
                <a:gd name="connsiteY9" fmla="*/ 1294570 h 1298684"/>
                <a:gd name="connsiteX10" fmla="*/ 1363647 w 1364176"/>
                <a:gd name="connsiteY10" fmla="*/ 1297310 h 1298684"/>
                <a:gd name="connsiteX11" fmla="*/ 13098 w 1364176"/>
                <a:gd name="connsiteY11" fmla="*/ 8291 h 1298684"/>
                <a:gd name="connsiteX12" fmla="*/ 1353849 w 1364176"/>
                <a:gd name="connsiteY12" fmla="*/ 1284429 h 1298684"/>
                <a:gd name="connsiteX13" fmla="*/ 967684 w 1364176"/>
                <a:gd name="connsiteY13" fmla="*/ 205895 h 1298684"/>
                <a:gd name="connsiteX14" fmla="*/ 13098 w 1364176"/>
                <a:gd name="connsiteY14" fmla="*/ 8291 h 1298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4176" h="1298684">
                  <a:moveTo>
                    <a:pt x="1363716" y="1297310"/>
                  </a:moveTo>
                  <a:cubicBezTo>
                    <a:pt x="1363510" y="1297653"/>
                    <a:pt x="1363167" y="1297996"/>
                    <a:pt x="1362825" y="1298201"/>
                  </a:cubicBezTo>
                  <a:cubicBezTo>
                    <a:pt x="1361660" y="1298955"/>
                    <a:pt x="1360084" y="1298818"/>
                    <a:pt x="1358988" y="1297859"/>
                  </a:cubicBezTo>
                  <a:lnTo>
                    <a:pt x="1313" y="5618"/>
                  </a:lnTo>
                  <a:cubicBezTo>
                    <a:pt x="834" y="5276"/>
                    <a:pt x="491" y="4796"/>
                    <a:pt x="217" y="4248"/>
                  </a:cubicBezTo>
                  <a:cubicBezTo>
                    <a:pt x="-537" y="2467"/>
                    <a:pt x="765" y="206"/>
                    <a:pt x="2684" y="0"/>
                  </a:cubicBezTo>
                  <a:cubicBezTo>
                    <a:pt x="3163" y="0"/>
                    <a:pt x="3643" y="0"/>
                    <a:pt x="4054" y="137"/>
                  </a:cubicBezTo>
                  <a:lnTo>
                    <a:pt x="970562" y="200208"/>
                  </a:lnTo>
                  <a:cubicBezTo>
                    <a:pt x="971590" y="200414"/>
                    <a:pt x="972481" y="201167"/>
                    <a:pt x="972823" y="202195"/>
                  </a:cubicBezTo>
                  <a:lnTo>
                    <a:pt x="1363990" y="1294570"/>
                  </a:lnTo>
                  <a:cubicBezTo>
                    <a:pt x="1364332" y="1295529"/>
                    <a:pt x="1364195" y="1296488"/>
                    <a:pt x="1363647" y="1297310"/>
                  </a:cubicBezTo>
                  <a:close/>
                  <a:moveTo>
                    <a:pt x="13098" y="8291"/>
                  </a:moveTo>
                  <a:lnTo>
                    <a:pt x="1353849" y="1284429"/>
                  </a:lnTo>
                  <a:lnTo>
                    <a:pt x="967684" y="205895"/>
                  </a:lnTo>
                  <a:lnTo>
                    <a:pt x="13098" y="829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3DB1C36-A8E9-8DAF-04BA-86CE1F5EFC96}"/>
                </a:ext>
              </a:extLst>
            </p:cNvPr>
            <p:cNvSpPr/>
            <p:nvPr/>
          </p:nvSpPr>
          <p:spPr>
            <a:xfrm>
              <a:off x="5889058" y="3046583"/>
              <a:ext cx="1364138" cy="1298731"/>
            </a:xfrm>
            <a:custGeom>
              <a:avLst/>
              <a:gdLst>
                <a:gd name="connsiteX0" fmla="*/ 1363653 w 1364138"/>
                <a:gd name="connsiteY0" fmla="*/ 1297340 h 1298731"/>
                <a:gd name="connsiteX1" fmla="*/ 1360776 w 1364138"/>
                <a:gd name="connsiteY1" fmla="*/ 1298711 h 1298731"/>
                <a:gd name="connsiteX2" fmla="*/ 433254 w 1364138"/>
                <a:gd name="connsiteY2" fmla="*/ 1204362 h 1298731"/>
                <a:gd name="connsiteX3" fmla="*/ 430650 w 1364138"/>
                <a:gd name="connsiteY3" fmla="*/ 1202307 h 1298731"/>
                <a:gd name="connsiteX4" fmla="*/ 155 w 1364138"/>
                <a:gd name="connsiteY4" fmla="*/ 4141 h 1298731"/>
                <a:gd name="connsiteX5" fmla="*/ 2690 w 1364138"/>
                <a:gd name="connsiteY5" fmla="*/ 30 h 1298731"/>
                <a:gd name="connsiteX6" fmla="*/ 5157 w 1364138"/>
                <a:gd name="connsiteY6" fmla="*/ 852 h 1298731"/>
                <a:gd name="connsiteX7" fmla="*/ 1363174 w 1364138"/>
                <a:gd name="connsiteY7" fmla="*/ 1293435 h 1298731"/>
                <a:gd name="connsiteX8" fmla="*/ 1363859 w 1364138"/>
                <a:gd name="connsiteY8" fmla="*/ 1296929 h 1298731"/>
                <a:gd name="connsiteX9" fmla="*/ 1363653 w 1364138"/>
                <a:gd name="connsiteY9" fmla="*/ 1297340 h 1298731"/>
                <a:gd name="connsiteX10" fmla="*/ 435789 w 1364138"/>
                <a:gd name="connsiteY10" fmla="*/ 1198470 h 1298731"/>
                <a:gd name="connsiteX11" fmla="*/ 1352416 w 1364138"/>
                <a:gd name="connsiteY11" fmla="*/ 1291722 h 1298731"/>
                <a:gd name="connsiteX12" fmla="*/ 10295 w 1364138"/>
                <a:gd name="connsiteY12" fmla="*/ 14282 h 1298731"/>
                <a:gd name="connsiteX13" fmla="*/ 435721 w 1364138"/>
                <a:gd name="connsiteY13" fmla="*/ 1198470 h 129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64138" h="1298731">
                  <a:moveTo>
                    <a:pt x="1363653" y="1297340"/>
                  </a:moveTo>
                  <a:cubicBezTo>
                    <a:pt x="1363037" y="1298300"/>
                    <a:pt x="1361941" y="1298848"/>
                    <a:pt x="1360776" y="1298711"/>
                  </a:cubicBezTo>
                  <a:lnTo>
                    <a:pt x="433254" y="1204362"/>
                  </a:lnTo>
                  <a:cubicBezTo>
                    <a:pt x="432089" y="1204225"/>
                    <a:pt x="431061" y="1203472"/>
                    <a:pt x="430650" y="1202307"/>
                  </a:cubicBezTo>
                  <a:lnTo>
                    <a:pt x="155" y="4141"/>
                  </a:lnTo>
                  <a:cubicBezTo>
                    <a:pt x="-462" y="2360"/>
                    <a:pt x="840" y="236"/>
                    <a:pt x="2690" y="30"/>
                  </a:cubicBezTo>
                  <a:cubicBezTo>
                    <a:pt x="3581" y="-107"/>
                    <a:pt x="4540" y="236"/>
                    <a:pt x="5157" y="852"/>
                  </a:cubicBezTo>
                  <a:lnTo>
                    <a:pt x="1363174" y="1293435"/>
                  </a:lnTo>
                  <a:cubicBezTo>
                    <a:pt x="1364133" y="1294326"/>
                    <a:pt x="1364407" y="1295765"/>
                    <a:pt x="1363859" y="1296929"/>
                  </a:cubicBezTo>
                  <a:cubicBezTo>
                    <a:pt x="1363859" y="1297066"/>
                    <a:pt x="1363722" y="1297203"/>
                    <a:pt x="1363653" y="1297340"/>
                  </a:cubicBezTo>
                  <a:close/>
                  <a:moveTo>
                    <a:pt x="435789" y="1198470"/>
                  </a:moveTo>
                  <a:lnTo>
                    <a:pt x="1352416" y="1291722"/>
                  </a:lnTo>
                  <a:lnTo>
                    <a:pt x="10295" y="14282"/>
                  </a:lnTo>
                  <a:lnTo>
                    <a:pt x="435721" y="1198470"/>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801CD96E-8FB0-A38F-E8A5-1EB0B1FF8680}"/>
                </a:ext>
              </a:extLst>
            </p:cNvPr>
            <p:cNvSpPr/>
            <p:nvPr/>
          </p:nvSpPr>
          <p:spPr>
            <a:xfrm>
              <a:off x="6379309" y="2236459"/>
              <a:ext cx="992567" cy="1016489"/>
            </a:xfrm>
            <a:custGeom>
              <a:avLst/>
              <a:gdLst>
                <a:gd name="connsiteX0" fmla="*/ 992076 w 992567"/>
                <a:gd name="connsiteY0" fmla="*/ 423372 h 1016489"/>
                <a:gd name="connsiteX1" fmla="*/ 991801 w 992567"/>
                <a:gd name="connsiteY1" fmla="*/ 423715 h 1016489"/>
                <a:gd name="connsiteX2" fmla="*/ 482031 w 992567"/>
                <a:gd name="connsiteY2" fmla="*/ 1015432 h 1016489"/>
                <a:gd name="connsiteX3" fmla="*/ 479290 w 992567"/>
                <a:gd name="connsiteY3" fmla="*/ 1016460 h 1016489"/>
                <a:gd name="connsiteX4" fmla="*/ 476892 w 992567"/>
                <a:gd name="connsiteY4" fmla="*/ 1014747 h 1016489"/>
                <a:gd name="connsiteX5" fmla="*/ 696 w 992567"/>
                <a:gd name="connsiteY5" fmla="*/ 5073 h 1016489"/>
                <a:gd name="connsiteX6" fmla="*/ 10 w 992567"/>
                <a:gd name="connsiteY6" fmla="*/ 2949 h 1016489"/>
                <a:gd name="connsiteX7" fmla="*/ 2203 w 992567"/>
                <a:gd name="connsiteY7" fmla="*/ 140 h 1016489"/>
                <a:gd name="connsiteX8" fmla="*/ 4807 w 992567"/>
                <a:gd name="connsiteY8" fmla="*/ 482 h 1016489"/>
                <a:gd name="connsiteX9" fmla="*/ 990705 w 992567"/>
                <a:gd name="connsiteY9" fmla="*/ 418850 h 1016489"/>
                <a:gd name="connsiteX10" fmla="*/ 992487 w 992567"/>
                <a:gd name="connsiteY10" fmla="*/ 420974 h 1016489"/>
                <a:gd name="connsiteX11" fmla="*/ 992076 w 992567"/>
                <a:gd name="connsiteY11" fmla="*/ 423372 h 1016489"/>
                <a:gd name="connsiteX12" fmla="*/ 480455 w 992567"/>
                <a:gd name="connsiteY12" fmla="*/ 1007827 h 1016489"/>
                <a:gd name="connsiteX13" fmla="*/ 984401 w 992567"/>
                <a:gd name="connsiteY13" fmla="*/ 422893 h 1016489"/>
                <a:gd name="connsiteX14" fmla="*/ 9466 w 992567"/>
                <a:gd name="connsiteY14" fmla="*/ 9184 h 1016489"/>
                <a:gd name="connsiteX15" fmla="*/ 480455 w 992567"/>
                <a:gd name="connsiteY15" fmla="*/ 1007827 h 101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2567" h="1016489">
                  <a:moveTo>
                    <a:pt x="992076" y="423372"/>
                  </a:moveTo>
                  <a:cubicBezTo>
                    <a:pt x="992076" y="423372"/>
                    <a:pt x="991938" y="423578"/>
                    <a:pt x="991801" y="423715"/>
                  </a:cubicBezTo>
                  <a:lnTo>
                    <a:pt x="482031" y="1015432"/>
                  </a:lnTo>
                  <a:cubicBezTo>
                    <a:pt x="481346" y="1016254"/>
                    <a:pt x="480318" y="1016597"/>
                    <a:pt x="479290" y="1016460"/>
                  </a:cubicBezTo>
                  <a:cubicBezTo>
                    <a:pt x="478263" y="1016323"/>
                    <a:pt x="477372" y="1015638"/>
                    <a:pt x="476892" y="1014747"/>
                  </a:cubicBezTo>
                  <a:lnTo>
                    <a:pt x="696" y="5073"/>
                  </a:lnTo>
                  <a:cubicBezTo>
                    <a:pt x="216" y="4525"/>
                    <a:pt x="-58" y="3771"/>
                    <a:pt x="10" y="2949"/>
                  </a:cubicBezTo>
                  <a:cubicBezTo>
                    <a:pt x="79" y="1647"/>
                    <a:pt x="970" y="551"/>
                    <a:pt x="2203" y="140"/>
                  </a:cubicBezTo>
                  <a:cubicBezTo>
                    <a:pt x="3094" y="-134"/>
                    <a:pt x="4053" y="3"/>
                    <a:pt x="4807" y="482"/>
                  </a:cubicBezTo>
                  <a:lnTo>
                    <a:pt x="990705" y="418850"/>
                  </a:lnTo>
                  <a:cubicBezTo>
                    <a:pt x="991596" y="419261"/>
                    <a:pt x="992281" y="420015"/>
                    <a:pt x="992487" y="420974"/>
                  </a:cubicBezTo>
                  <a:cubicBezTo>
                    <a:pt x="992692" y="421796"/>
                    <a:pt x="992487" y="422619"/>
                    <a:pt x="992076" y="423372"/>
                  </a:cubicBezTo>
                  <a:close/>
                  <a:moveTo>
                    <a:pt x="480455" y="1007827"/>
                  </a:moveTo>
                  <a:lnTo>
                    <a:pt x="984401" y="422893"/>
                  </a:lnTo>
                  <a:lnTo>
                    <a:pt x="9466" y="9184"/>
                  </a:lnTo>
                  <a:lnTo>
                    <a:pt x="480455" y="1007827"/>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CB0C31CA-CF31-8783-E1F5-F0599819F649}"/>
                </a:ext>
              </a:extLst>
            </p:cNvPr>
            <p:cNvSpPr/>
            <p:nvPr/>
          </p:nvSpPr>
          <p:spPr>
            <a:xfrm>
              <a:off x="5889017" y="2236446"/>
              <a:ext cx="973026" cy="1016456"/>
            </a:xfrm>
            <a:custGeom>
              <a:avLst/>
              <a:gdLst>
                <a:gd name="connsiteX0" fmla="*/ 972528 w 973026"/>
                <a:gd name="connsiteY0" fmla="*/ 1015102 h 1016456"/>
                <a:gd name="connsiteX1" fmla="*/ 972391 w 973026"/>
                <a:gd name="connsiteY1" fmla="*/ 1015308 h 1016456"/>
                <a:gd name="connsiteX2" fmla="*/ 969376 w 973026"/>
                <a:gd name="connsiteY2" fmla="*/ 1016404 h 1016456"/>
                <a:gd name="connsiteX3" fmla="*/ 2457 w 973026"/>
                <a:gd name="connsiteY3" fmla="*/ 816265 h 1016456"/>
                <a:gd name="connsiteX4" fmla="*/ 264 w 973026"/>
                <a:gd name="connsiteY4" fmla="*/ 814483 h 1016456"/>
                <a:gd name="connsiteX5" fmla="*/ 470 w 973026"/>
                <a:gd name="connsiteY5" fmla="*/ 811674 h 1016456"/>
                <a:gd name="connsiteX6" fmla="*/ 490781 w 973026"/>
                <a:gd name="connsiteY6" fmla="*/ 1523 h 1016456"/>
                <a:gd name="connsiteX7" fmla="*/ 492494 w 973026"/>
                <a:gd name="connsiteY7" fmla="*/ 153 h 1016456"/>
                <a:gd name="connsiteX8" fmla="*/ 496263 w 973026"/>
                <a:gd name="connsiteY8" fmla="*/ 1728 h 1016456"/>
                <a:gd name="connsiteX9" fmla="*/ 972733 w 973026"/>
                <a:gd name="connsiteY9" fmla="*/ 1012088 h 1016456"/>
                <a:gd name="connsiteX10" fmla="*/ 972528 w 973026"/>
                <a:gd name="connsiteY10" fmla="*/ 1015102 h 1016456"/>
                <a:gd name="connsiteX11" fmla="*/ 7938 w 973026"/>
                <a:gd name="connsiteY11" fmla="*/ 811126 h 1016456"/>
                <a:gd name="connsiteX12" fmla="*/ 964511 w 973026"/>
                <a:gd name="connsiteY12" fmla="*/ 1009141 h 1016456"/>
                <a:gd name="connsiteX13" fmla="*/ 493042 w 973026"/>
                <a:gd name="connsiteY13" fmla="*/ 9539 h 1016456"/>
                <a:gd name="connsiteX14" fmla="*/ 7938 w 973026"/>
                <a:gd name="connsiteY14" fmla="*/ 811126 h 1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3026" h="1016456">
                  <a:moveTo>
                    <a:pt x="972528" y="1015102"/>
                  </a:moveTo>
                  <a:cubicBezTo>
                    <a:pt x="972528" y="1015102"/>
                    <a:pt x="972391" y="1015239"/>
                    <a:pt x="972391" y="1015308"/>
                  </a:cubicBezTo>
                  <a:cubicBezTo>
                    <a:pt x="971705" y="1016199"/>
                    <a:pt x="970472" y="1016610"/>
                    <a:pt x="969376" y="1016404"/>
                  </a:cubicBezTo>
                  <a:lnTo>
                    <a:pt x="2457" y="816265"/>
                  </a:lnTo>
                  <a:cubicBezTo>
                    <a:pt x="1498" y="816059"/>
                    <a:pt x="675" y="815374"/>
                    <a:pt x="264" y="814483"/>
                  </a:cubicBezTo>
                  <a:cubicBezTo>
                    <a:pt x="-147" y="813592"/>
                    <a:pt x="-78" y="812496"/>
                    <a:pt x="470" y="811674"/>
                  </a:cubicBezTo>
                  <a:lnTo>
                    <a:pt x="490781" y="1523"/>
                  </a:lnTo>
                  <a:cubicBezTo>
                    <a:pt x="491192" y="906"/>
                    <a:pt x="491809" y="427"/>
                    <a:pt x="492494" y="153"/>
                  </a:cubicBezTo>
                  <a:cubicBezTo>
                    <a:pt x="493933" y="-327"/>
                    <a:pt x="495646" y="358"/>
                    <a:pt x="496263" y="1728"/>
                  </a:cubicBezTo>
                  <a:lnTo>
                    <a:pt x="972733" y="1012088"/>
                  </a:lnTo>
                  <a:cubicBezTo>
                    <a:pt x="973213" y="1013047"/>
                    <a:pt x="973076" y="1014212"/>
                    <a:pt x="972528" y="1015102"/>
                  </a:cubicBezTo>
                  <a:close/>
                  <a:moveTo>
                    <a:pt x="7938" y="811126"/>
                  </a:moveTo>
                  <a:lnTo>
                    <a:pt x="964511" y="1009141"/>
                  </a:lnTo>
                  <a:lnTo>
                    <a:pt x="493042" y="9539"/>
                  </a:lnTo>
                  <a:lnTo>
                    <a:pt x="7938" y="81112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9553D3D-37C3-C16B-EC05-3107FB94ED03}"/>
                </a:ext>
              </a:extLst>
            </p:cNvPr>
            <p:cNvSpPr/>
            <p:nvPr/>
          </p:nvSpPr>
          <p:spPr>
            <a:xfrm>
              <a:off x="6356025" y="1891829"/>
              <a:ext cx="1040987" cy="769383"/>
            </a:xfrm>
            <a:custGeom>
              <a:avLst/>
              <a:gdLst>
                <a:gd name="connsiteX0" fmla="*/ 1015359 w 1040987"/>
                <a:gd name="connsiteY0" fmla="*/ 768003 h 769383"/>
                <a:gd name="connsiteX1" fmla="*/ 1014125 w 1040987"/>
                <a:gd name="connsiteY1" fmla="*/ 769099 h 769383"/>
                <a:gd name="connsiteX2" fmla="*/ 1010973 w 1040987"/>
                <a:gd name="connsiteY2" fmla="*/ 768757 h 769383"/>
                <a:gd name="connsiteX3" fmla="*/ 1231 w 1040987"/>
                <a:gd name="connsiteY3" fmla="*/ 5540 h 769383"/>
                <a:gd name="connsiteX4" fmla="*/ 66 w 1040987"/>
                <a:gd name="connsiteY4" fmla="*/ 3759 h 769383"/>
                <a:gd name="connsiteX5" fmla="*/ 66 w 1040987"/>
                <a:gd name="connsiteY5" fmla="*/ 3759 h 769383"/>
                <a:gd name="connsiteX6" fmla="*/ 888 w 1040987"/>
                <a:gd name="connsiteY6" fmla="*/ 949 h 769383"/>
                <a:gd name="connsiteX7" fmla="*/ 3629 w 1040987"/>
                <a:gd name="connsiteY7" fmla="*/ 59 h 769383"/>
                <a:gd name="connsiteX8" fmla="*/ 1038449 w 1040987"/>
                <a:gd name="connsiteY8" fmla="*/ 179780 h 769383"/>
                <a:gd name="connsiteX9" fmla="*/ 1040984 w 1040987"/>
                <a:gd name="connsiteY9" fmla="*/ 182932 h 769383"/>
                <a:gd name="connsiteX10" fmla="*/ 1015907 w 1040987"/>
                <a:gd name="connsiteY10" fmla="*/ 766427 h 769383"/>
                <a:gd name="connsiteX11" fmla="*/ 1015427 w 1040987"/>
                <a:gd name="connsiteY11" fmla="*/ 768003 h 769383"/>
                <a:gd name="connsiteX12" fmla="*/ 14934 w 1040987"/>
                <a:gd name="connsiteY12" fmla="*/ 8281 h 769383"/>
                <a:gd name="connsiteX13" fmla="*/ 1009877 w 1040987"/>
                <a:gd name="connsiteY13" fmla="*/ 760329 h 769383"/>
                <a:gd name="connsiteX14" fmla="*/ 1034612 w 1040987"/>
                <a:gd name="connsiteY14" fmla="*/ 185399 h 769383"/>
                <a:gd name="connsiteX15" fmla="*/ 14934 w 1040987"/>
                <a:gd name="connsiteY15" fmla="*/ 8281 h 76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0987" h="769383">
                  <a:moveTo>
                    <a:pt x="1015359" y="768003"/>
                  </a:moveTo>
                  <a:cubicBezTo>
                    <a:pt x="1015085" y="768482"/>
                    <a:pt x="1014605" y="768894"/>
                    <a:pt x="1014125" y="769099"/>
                  </a:cubicBezTo>
                  <a:cubicBezTo>
                    <a:pt x="1013098" y="769579"/>
                    <a:pt x="1011864" y="769442"/>
                    <a:pt x="1010973" y="768757"/>
                  </a:cubicBezTo>
                  <a:lnTo>
                    <a:pt x="1231" y="5540"/>
                  </a:lnTo>
                  <a:cubicBezTo>
                    <a:pt x="614" y="5129"/>
                    <a:pt x="203" y="4444"/>
                    <a:pt x="66" y="3759"/>
                  </a:cubicBezTo>
                  <a:lnTo>
                    <a:pt x="66" y="3759"/>
                  </a:lnTo>
                  <a:cubicBezTo>
                    <a:pt x="-139" y="2731"/>
                    <a:pt x="135" y="1703"/>
                    <a:pt x="888" y="949"/>
                  </a:cubicBezTo>
                  <a:cubicBezTo>
                    <a:pt x="1573" y="196"/>
                    <a:pt x="2601" y="-147"/>
                    <a:pt x="3629" y="59"/>
                  </a:cubicBezTo>
                  <a:lnTo>
                    <a:pt x="1038449" y="179780"/>
                  </a:lnTo>
                  <a:cubicBezTo>
                    <a:pt x="1039956" y="180054"/>
                    <a:pt x="1041053" y="181356"/>
                    <a:pt x="1040984" y="182932"/>
                  </a:cubicBezTo>
                  <a:lnTo>
                    <a:pt x="1015907" y="766427"/>
                  </a:lnTo>
                  <a:cubicBezTo>
                    <a:pt x="1015907" y="766975"/>
                    <a:pt x="1015701" y="767523"/>
                    <a:pt x="1015427" y="768003"/>
                  </a:cubicBezTo>
                  <a:close/>
                  <a:moveTo>
                    <a:pt x="14934" y="8281"/>
                  </a:moveTo>
                  <a:lnTo>
                    <a:pt x="1009877" y="760329"/>
                  </a:lnTo>
                  <a:lnTo>
                    <a:pt x="1034612" y="185399"/>
                  </a:lnTo>
                  <a:lnTo>
                    <a:pt x="14934" y="828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33703FC1-6415-E165-1265-EA8CF93F6D20}"/>
                </a:ext>
              </a:extLst>
            </p:cNvPr>
            <p:cNvSpPr/>
            <p:nvPr/>
          </p:nvSpPr>
          <p:spPr>
            <a:xfrm>
              <a:off x="6356012" y="1891926"/>
              <a:ext cx="1015837" cy="769325"/>
            </a:xfrm>
            <a:custGeom>
              <a:avLst/>
              <a:gdLst>
                <a:gd name="connsiteX0" fmla="*/ 1015372 w 1015837"/>
                <a:gd name="connsiteY0" fmla="*/ 767906 h 769325"/>
                <a:gd name="connsiteX1" fmla="*/ 1011603 w 1015837"/>
                <a:gd name="connsiteY1" fmla="*/ 769071 h 769325"/>
                <a:gd name="connsiteX2" fmla="*/ 25225 w 1015837"/>
                <a:gd name="connsiteY2" fmla="*/ 350497 h 769325"/>
                <a:gd name="connsiteX3" fmla="*/ 23375 w 1015837"/>
                <a:gd name="connsiteY3" fmla="*/ 347894 h 769325"/>
                <a:gd name="connsiteX4" fmla="*/ 11 w 1015837"/>
                <a:gd name="connsiteY4" fmla="*/ 3251 h 769325"/>
                <a:gd name="connsiteX5" fmla="*/ 2614 w 1015837"/>
                <a:gd name="connsiteY5" fmla="*/ 30 h 769325"/>
                <a:gd name="connsiteX6" fmla="*/ 5081 w 1015837"/>
                <a:gd name="connsiteY6" fmla="*/ 784 h 769325"/>
                <a:gd name="connsiteX7" fmla="*/ 1014618 w 1015837"/>
                <a:gd name="connsiteY7" fmla="*/ 763863 h 769325"/>
                <a:gd name="connsiteX8" fmla="*/ 1015440 w 1015837"/>
                <a:gd name="connsiteY8" fmla="*/ 767837 h 769325"/>
                <a:gd name="connsiteX9" fmla="*/ 1015440 w 1015837"/>
                <a:gd name="connsiteY9" fmla="*/ 767974 h 769325"/>
                <a:gd name="connsiteX10" fmla="*/ 29336 w 1015837"/>
                <a:gd name="connsiteY10" fmla="*/ 345564 h 769325"/>
                <a:gd name="connsiteX11" fmla="*/ 991048 w 1015837"/>
                <a:gd name="connsiteY11" fmla="*/ 753654 h 769325"/>
                <a:gd name="connsiteX12" fmla="*/ 6589 w 1015837"/>
                <a:gd name="connsiteY12" fmla="*/ 9554 h 769325"/>
                <a:gd name="connsiteX13" fmla="*/ 29405 w 1015837"/>
                <a:gd name="connsiteY13" fmla="*/ 345564 h 76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5837" h="769325">
                  <a:moveTo>
                    <a:pt x="1015372" y="767906"/>
                  </a:moveTo>
                  <a:cubicBezTo>
                    <a:pt x="1014550" y="769139"/>
                    <a:pt x="1012974" y="769687"/>
                    <a:pt x="1011603" y="769071"/>
                  </a:cubicBezTo>
                  <a:lnTo>
                    <a:pt x="25225" y="350497"/>
                  </a:lnTo>
                  <a:cubicBezTo>
                    <a:pt x="24129" y="350018"/>
                    <a:pt x="23444" y="349058"/>
                    <a:pt x="23375" y="347894"/>
                  </a:cubicBezTo>
                  <a:lnTo>
                    <a:pt x="11" y="3251"/>
                  </a:lnTo>
                  <a:cubicBezTo>
                    <a:pt x="-126" y="1675"/>
                    <a:pt x="1039" y="236"/>
                    <a:pt x="2614" y="30"/>
                  </a:cubicBezTo>
                  <a:cubicBezTo>
                    <a:pt x="3574" y="-107"/>
                    <a:pt x="4465" y="236"/>
                    <a:pt x="5081" y="784"/>
                  </a:cubicBezTo>
                  <a:lnTo>
                    <a:pt x="1014618" y="763863"/>
                  </a:lnTo>
                  <a:cubicBezTo>
                    <a:pt x="1015851" y="764823"/>
                    <a:pt x="1016194" y="766536"/>
                    <a:pt x="1015440" y="767837"/>
                  </a:cubicBezTo>
                  <a:lnTo>
                    <a:pt x="1015440" y="767974"/>
                  </a:lnTo>
                  <a:close/>
                  <a:moveTo>
                    <a:pt x="29336" y="345564"/>
                  </a:moveTo>
                  <a:lnTo>
                    <a:pt x="991048" y="753654"/>
                  </a:lnTo>
                  <a:lnTo>
                    <a:pt x="6589" y="9554"/>
                  </a:lnTo>
                  <a:lnTo>
                    <a:pt x="29405" y="345564"/>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89EE53E1-784C-994F-1175-0AB681C8A7F9}"/>
                </a:ext>
              </a:extLst>
            </p:cNvPr>
            <p:cNvSpPr/>
            <p:nvPr/>
          </p:nvSpPr>
          <p:spPr>
            <a:xfrm>
              <a:off x="6774057" y="5527560"/>
              <a:ext cx="840135" cy="550241"/>
            </a:xfrm>
            <a:custGeom>
              <a:avLst/>
              <a:gdLst>
                <a:gd name="connsiteX0" fmla="*/ 839674 w 840135"/>
                <a:gd name="connsiteY0" fmla="*/ 548828 h 550241"/>
                <a:gd name="connsiteX1" fmla="*/ 838783 w 840135"/>
                <a:gd name="connsiteY1" fmla="*/ 549719 h 550241"/>
                <a:gd name="connsiteX2" fmla="*/ 835494 w 840135"/>
                <a:gd name="connsiteY2" fmla="*/ 549787 h 550241"/>
                <a:gd name="connsiteX3" fmla="*/ 1704 w 840135"/>
                <a:gd name="connsiteY3" fmla="*/ 51391 h 550241"/>
                <a:gd name="connsiteX4" fmla="*/ 60 w 840135"/>
                <a:gd name="connsiteY4" fmla="*/ 48034 h 550241"/>
                <a:gd name="connsiteX5" fmla="*/ 2869 w 840135"/>
                <a:gd name="connsiteY5" fmla="*/ 45567 h 550241"/>
                <a:gd name="connsiteX6" fmla="*/ 759782 w 840135"/>
                <a:gd name="connsiteY6" fmla="*/ 3 h 550241"/>
                <a:gd name="connsiteX7" fmla="*/ 763003 w 840135"/>
                <a:gd name="connsiteY7" fmla="*/ 2675 h 550241"/>
                <a:gd name="connsiteX8" fmla="*/ 840085 w 840135"/>
                <a:gd name="connsiteY8" fmla="*/ 546773 h 550241"/>
                <a:gd name="connsiteX9" fmla="*/ 839605 w 840135"/>
                <a:gd name="connsiteY9" fmla="*/ 548897 h 550241"/>
                <a:gd name="connsiteX10" fmla="*/ 13284 w 840135"/>
                <a:gd name="connsiteY10" fmla="*/ 51186 h 550241"/>
                <a:gd name="connsiteX11" fmla="*/ 833164 w 840135"/>
                <a:gd name="connsiteY11" fmla="*/ 541223 h 550241"/>
                <a:gd name="connsiteX12" fmla="*/ 757384 w 840135"/>
                <a:gd name="connsiteY12" fmla="*/ 6375 h 550241"/>
                <a:gd name="connsiteX13" fmla="*/ 13284 w 840135"/>
                <a:gd name="connsiteY13" fmla="*/ 51186 h 5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0135" h="550241">
                  <a:moveTo>
                    <a:pt x="839674" y="548828"/>
                  </a:moveTo>
                  <a:cubicBezTo>
                    <a:pt x="839468" y="549171"/>
                    <a:pt x="839125" y="549445"/>
                    <a:pt x="838783" y="549719"/>
                  </a:cubicBezTo>
                  <a:cubicBezTo>
                    <a:pt x="837824" y="550404"/>
                    <a:pt x="836522" y="550404"/>
                    <a:pt x="835494" y="549787"/>
                  </a:cubicBezTo>
                  <a:lnTo>
                    <a:pt x="1704" y="51391"/>
                  </a:lnTo>
                  <a:cubicBezTo>
                    <a:pt x="471" y="50775"/>
                    <a:pt x="-214" y="49404"/>
                    <a:pt x="60" y="48034"/>
                  </a:cubicBezTo>
                  <a:cubicBezTo>
                    <a:pt x="334" y="46663"/>
                    <a:pt x="1499" y="45636"/>
                    <a:pt x="2869" y="45567"/>
                  </a:cubicBezTo>
                  <a:lnTo>
                    <a:pt x="759782" y="3"/>
                  </a:lnTo>
                  <a:cubicBezTo>
                    <a:pt x="761358" y="-66"/>
                    <a:pt x="762797" y="1031"/>
                    <a:pt x="763003" y="2675"/>
                  </a:cubicBezTo>
                  <a:lnTo>
                    <a:pt x="840085" y="546773"/>
                  </a:lnTo>
                  <a:cubicBezTo>
                    <a:pt x="840222" y="547527"/>
                    <a:pt x="840085" y="548280"/>
                    <a:pt x="839605" y="548897"/>
                  </a:cubicBezTo>
                  <a:close/>
                  <a:moveTo>
                    <a:pt x="13284" y="51186"/>
                  </a:moveTo>
                  <a:lnTo>
                    <a:pt x="833164" y="541223"/>
                  </a:lnTo>
                  <a:lnTo>
                    <a:pt x="757384" y="6375"/>
                  </a:lnTo>
                  <a:lnTo>
                    <a:pt x="13284" y="51186"/>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CA84A086-7C29-A1C5-630A-7736572AB06F}"/>
                </a:ext>
              </a:extLst>
            </p:cNvPr>
            <p:cNvSpPr/>
            <p:nvPr/>
          </p:nvSpPr>
          <p:spPr>
            <a:xfrm>
              <a:off x="6774094" y="5573126"/>
              <a:ext cx="840135" cy="752668"/>
            </a:xfrm>
            <a:custGeom>
              <a:avLst/>
              <a:gdLst>
                <a:gd name="connsiteX0" fmla="*/ 839637 w 840135"/>
                <a:gd name="connsiteY0" fmla="*/ 503262 h 752668"/>
                <a:gd name="connsiteX1" fmla="*/ 837992 w 840135"/>
                <a:gd name="connsiteY1" fmla="*/ 504495 h 752668"/>
                <a:gd name="connsiteX2" fmla="*/ 93275 w 840135"/>
                <a:gd name="connsiteY2" fmla="*/ 752528 h 752668"/>
                <a:gd name="connsiteX3" fmla="*/ 90672 w 840135"/>
                <a:gd name="connsiteY3" fmla="*/ 752186 h 752668"/>
                <a:gd name="connsiteX4" fmla="*/ 89233 w 840135"/>
                <a:gd name="connsiteY4" fmla="*/ 749925 h 752668"/>
                <a:gd name="connsiteX5" fmla="*/ 23 w 840135"/>
                <a:gd name="connsiteY5" fmla="*/ 3427 h 752668"/>
                <a:gd name="connsiteX6" fmla="*/ 1325 w 840135"/>
                <a:gd name="connsiteY6" fmla="*/ 549 h 752668"/>
                <a:gd name="connsiteX7" fmla="*/ 4477 w 840135"/>
                <a:gd name="connsiteY7" fmla="*/ 343 h 752668"/>
                <a:gd name="connsiteX8" fmla="*/ 4751 w 840135"/>
                <a:gd name="connsiteY8" fmla="*/ 481 h 752668"/>
                <a:gd name="connsiteX9" fmla="*/ 838609 w 840135"/>
                <a:gd name="connsiteY9" fmla="*/ 498877 h 752668"/>
                <a:gd name="connsiteX10" fmla="*/ 840116 w 840135"/>
                <a:gd name="connsiteY10" fmla="*/ 501823 h 752668"/>
                <a:gd name="connsiteX11" fmla="*/ 839637 w 840135"/>
                <a:gd name="connsiteY11" fmla="*/ 503193 h 752668"/>
                <a:gd name="connsiteX12" fmla="*/ 94920 w 840135"/>
                <a:gd name="connsiteY12" fmla="*/ 745471 h 752668"/>
                <a:gd name="connsiteX13" fmla="*/ 829702 w 840135"/>
                <a:gd name="connsiteY13" fmla="*/ 500795 h 752668"/>
                <a:gd name="connsiteX14" fmla="*/ 6875 w 840135"/>
                <a:gd name="connsiteY14" fmla="*/ 8977 h 752668"/>
                <a:gd name="connsiteX15" fmla="*/ 94920 w 840135"/>
                <a:gd name="connsiteY15" fmla="*/ 745471 h 75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0135" h="752668">
                  <a:moveTo>
                    <a:pt x="839637" y="503262"/>
                  </a:moveTo>
                  <a:cubicBezTo>
                    <a:pt x="839294" y="503810"/>
                    <a:pt x="838677" y="504290"/>
                    <a:pt x="837992" y="504495"/>
                  </a:cubicBezTo>
                  <a:lnTo>
                    <a:pt x="93275" y="752528"/>
                  </a:lnTo>
                  <a:cubicBezTo>
                    <a:pt x="92385" y="752803"/>
                    <a:pt x="91425" y="752666"/>
                    <a:pt x="90672" y="752186"/>
                  </a:cubicBezTo>
                  <a:cubicBezTo>
                    <a:pt x="89918" y="751706"/>
                    <a:pt x="89370" y="750884"/>
                    <a:pt x="89233" y="749925"/>
                  </a:cubicBezTo>
                  <a:lnTo>
                    <a:pt x="23" y="3427"/>
                  </a:lnTo>
                  <a:cubicBezTo>
                    <a:pt x="-114" y="2330"/>
                    <a:pt x="366" y="1234"/>
                    <a:pt x="1325" y="549"/>
                  </a:cubicBezTo>
                  <a:cubicBezTo>
                    <a:pt x="2216" y="-68"/>
                    <a:pt x="3449" y="-205"/>
                    <a:pt x="4477" y="343"/>
                  </a:cubicBezTo>
                  <a:cubicBezTo>
                    <a:pt x="4477" y="343"/>
                    <a:pt x="4682" y="481"/>
                    <a:pt x="4751" y="481"/>
                  </a:cubicBezTo>
                  <a:lnTo>
                    <a:pt x="838609" y="498877"/>
                  </a:lnTo>
                  <a:cubicBezTo>
                    <a:pt x="839637" y="499493"/>
                    <a:pt x="840253" y="500658"/>
                    <a:pt x="840116" y="501823"/>
                  </a:cubicBezTo>
                  <a:cubicBezTo>
                    <a:pt x="840116" y="502303"/>
                    <a:pt x="839911" y="502782"/>
                    <a:pt x="839637" y="503193"/>
                  </a:cubicBezTo>
                  <a:close/>
                  <a:moveTo>
                    <a:pt x="94920" y="745471"/>
                  </a:moveTo>
                  <a:lnTo>
                    <a:pt x="829702" y="500795"/>
                  </a:lnTo>
                  <a:lnTo>
                    <a:pt x="6875" y="8977"/>
                  </a:lnTo>
                  <a:lnTo>
                    <a:pt x="94920" y="74547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698253DB-A524-9916-CDE1-56D610F6BF19}"/>
                </a:ext>
              </a:extLst>
            </p:cNvPr>
            <p:cNvSpPr/>
            <p:nvPr/>
          </p:nvSpPr>
          <p:spPr>
            <a:xfrm>
              <a:off x="7247029" y="4203701"/>
              <a:ext cx="547509" cy="1330028"/>
            </a:xfrm>
            <a:custGeom>
              <a:avLst/>
              <a:gdLst>
                <a:gd name="connsiteX0" fmla="*/ 289619 w 547509"/>
                <a:gd name="connsiteY0" fmla="*/ 1328590 h 1330028"/>
                <a:gd name="connsiteX1" fmla="*/ 287084 w 547509"/>
                <a:gd name="connsiteY1" fmla="*/ 1330029 h 1330028"/>
                <a:gd name="connsiteX2" fmla="*/ 284001 w 547509"/>
                <a:gd name="connsiteY2" fmla="*/ 1327630 h 1330028"/>
                <a:gd name="connsiteX3" fmla="*/ 338 w 547509"/>
                <a:gd name="connsiteY3" fmla="*/ 140017 h 1330028"/>
                <a:gd name="connsiteX4" fmla="*/ 612 w 547509"/>
                <a:gd name="connsiteY4" fmla="*/ 136659 h 1330028"/>
                <a:gd name="connsiteX5" fmla="*/ 2805 w 547509"/>
                <a:gd name="connsiteY5" fmla="*/ 135426 h 1330028"/>
                <a:gd name="connsiteX6" fmla="*/ 543682 w 547509"/>
                <a:gd name="connsiteY6" fmla="*/ 104 h 1330028"/>
                <a:gd name="connsiteX7" fmla="*/ 546560 w 547509"/>
                <a:gd name="connsiteY7" fmla="*/ 857 h 1330028"/>
                <a:gd name="connsiteX8" fmla="*/ 547451 w 547509"/>
                <a:gd name="connsiteY8" fmla="*/ 3667 h 1330028"/>
                <a:gd name="connsiteX9" fmla="*/ 290030 w 547509"/>
                <a:gd name="connsiteY9" fmla="*/ 1327494 h 1330028"/>
                <a:gd name="connsiteX10" fmla="*/ 289619 w 547509"/>
                <a:gd name="connsiteY10" fmla="*/ 1328590 h 1330028"/>
                <a:gd name="connsiteX11" fmla="*/ 6916 w 547509"/>
                <a:gd name="connsiteY11" fmla="*/ 140770 h 1330028"/>
                <a:gd name="connsiteX12" fmla="*/ 286741 w 547509"/>
                <a:gd name="connsiteY12" fmla="*/ 1312351 h 1330028"/>
                <a:gd name="connsiteX13" fmla="*/ 540530 w 547509"/>
                <a:gd name="connsiteY13" fmla="*/ 7230 h 1330028"/>
                <a:gd name="connsiteX14" fmla="*/ 6916 w 547509"/>
                <a:gd name="connsiteY14" fmla="*/ 140702 h 133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7509" h="1330028">
                  <a:moveTo>
                    <a:pt x="289619" y="1328590"/>
                  </a:moveTo>
                  <a:cubicBezTo>
                    <a:pt x="289071" y="1329412"/>
                    <a:pt x="288180" y="1329960"/>
                    <a:pt x="287084" y="1330029"/>
                  </a:cubicBezTo>
                  <a:cubicBezTo>
                    <a:pt x="285645" y="1330029"/>
                    <a:pt x="284343" y="1329069"/>
                    <a:pt x="284001" y="1327630"/>
                  </a:cubicBezTo>
                  <a:lnTo>
                    <a:pt x="338" y="140017"/>
                  </a:lnTo>
                  <a:cubicBezTo>
                    <a:pt x="-210" y="138920"/>
                    <a:pt x="-73" y="137550"/>
                    <a:pt x="612" y="136659"/>
                  </a:cubicBezTo>
                  <a:cubicBezTo>
                    <a:pt x="1160" y="135974"/>
                    <a:pt x="1914" y="135563"/>
                    <a:pt x="2805" y="135426"/>
                  </a:cubicBezTo>
                  <a:lnTo>
                    <a:pt x="543682" y="104"/>
                  </a:lnTo>
                  <a:cubicBezTo>
                    <a:pt x="544710" y="-170"/>
                    <a:pt x="545806" y="104"/>
                    <a:pt x="546560" y="857"/>
                  </a:cubicBezTo>
                  <a:cubicBezTo>
                    <a:pt x="547314" y="1611"/>
                    <a:pt x="547656" y="2639"/>
                    <a:pt x="547451" y="3667"/>
                  </a:cubicBezTo>
                  <a:lnTo>
                    <a:pt x="290030" y="1327494"/>
                  </a:lnTo>
                  <a:cubicBezTo>
                    <a:pt x="289962" y="1327905"/>
                    <a:pt x="289825" y="1328247"/>
                    <a:pt x="289619" y="1328590"/>
                  </a:cubicBezTo>
                  <a:close/>
                  <a:moveTo>
                    <a:pt x="6916" y="140770"/>
                  </a:moveTo>
                  <a:lnTo>
                    <a:pt x="286741" y="1312351"/>
                  </a:lnTo>
                  <a:lnTo>
                    <a:pt x="540530" y="7230"/>
                  </a:lnTo>
                  <a:lnTo>
                    <a:pt x="6916" y="14070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73D1C0D3-1C7E-67D7-7A72-F60477BD51C0}"/>
                </a:ext>
              </a:extLst>
            </p:cNvPr>
            <p:cNvSpPr/>
            <p:nvPr/>
          </p:nvSpPr>
          <p:spPr>
            <a:xfrm>
              <a:off x="6774070" y="4339051"/>
              <a:ext cx="763069" cy="1240243"/>
            </a:xfrm>
            <a:custGeom>
              <a:avLst/>
              <a:gdLst>
                <a:gd name="connsiteX0" fmla="*/ 762578 w 763069"/>
                <a:gd name="connsiteY0" fmla="*/ 1193240 h 1240243"/>
                <a:gd name="connsiteX1" fmla="*/ 762441 w 763069"/>
                <a:gd name="connsiteY1" fmla="*/ 1193377 h 1240243"/>
                <a:gd name="connsiteX2" fmla="*/ 760180 w 763069"/>
                <a:gd name="connsiteY2" fmla="*/ 1194611 h 1240243"/>
                <a:gd name="connsiteX3" fmla="*/ 3267 w 763069"/>
                <a:gd name="connsiteY3" fmla="*/ 1240243 h 1240243"/>
                <a:gd name="connsiteX4" fmla="*/ 595 w 763069"/>
                <a:gd name="connsiteY4" fmla="*/ 1239010 h 1240243"/>
                <a:gd name="connsiteX5" fmla="*/ 183 w 763069"/>
                <a:gd name="connsiteY5" fmla="*/ 1236064 h 1240243"/>
                <a:gd name="connsiteX6" fmla="*/ 473091 w 763069"/>
                <a:gd name="connsiteY6" fmla="*/ 2063 h 1240243"/>
                <a:gd name="connsiteX7" fmla="*/ 473571 w 763069"/>
                <a:gd name="connsiteY7" fmla="*/ 1241 h 1240243"/>
                <a:gd name="connsiteX8" fmla="*/ 476723 w 763069"/>
                <a:gd name="connsiteY8" fmla="*/ 77 h 1240243"/>
                <a:gd name="connsiteX9" fmla="*/ 479121 w 763069"/>
                <a:gd name="connsiteY9" fmla="*/ 2337 h 1240243"/>
                <a:gd name="connsiteX10" fmla="*/ 762989 w 763069"/>
                <a:gd name="connsiteY10" fmla="*/ 1190842 h 1240243"/>
                <a:gd name="connsiteX11" fmla="*/ 762578 w 763069"/>
                <a:gd name="connsiteY11" fmla="*/ 1193240 h 1240243"/>
                <a:gd name="connsiteX12" fmla="*/ 7720 w 763069"/>
                <a:gd name="connsiteY12" fmla="*/ 1233802 h 1240243"/>
                <a:gd name="connsiteX13" fmla="*/ 756206 w 763069"/>
                <a:gd name="connsiteY13" fmla="*/ 1188718 h 1240243"/>
                <a:gd name="connsiteX14" fmla="*/ 475489 w 763069"/>
                <a:gd name="connsiteY14" fmla="*/ 13437 h 1240243"/>
                <a:gd name="connsiteX15" fmla="*/ 7789 w 763069"/>
                <a:gd name="connsiteY15" fmla="*/ 1233802 h 124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3069" h="1240243">
                  <a:moveTo>
                    <a:pt x="762578" y="1193240"/>
                  </a:moveTo>
                  <a:cubicBezTo>
                    <a:pt x="762578" y="1193240"/>
                    <a:pt x="762509" y="1193377"/>
                    <a:pt x="762441" y="1193377"/>
                  </a:cubicBezTo>
                  <a:cubicBezTo>
                    <a:pt x="761893" y="1194131"/>
                    <a:pt x="761071" y="1194542"/>
                    <a:pt x="760180" y="1194611"/>
                  </a:cubicBezTo>
                  <a:lnTo>
                    <a:pt x="3267" y="1240243"/>
                  </a:lnTo>
                  <a:cubicBezTo>
                    <a:pt x="2239" y="1240243"/>
                    <a:pt x="1211" y="1239832"/>
                    <a:pt x="595" y="1239010"/>
                  </a:cubicBezTo>
                  <a:cubicBezTo>
                    <a:pt x="-22" y="1238188"/>
                    <a:pt x="-159" y="1237092"/>
                    <a:pt x="183" y="1236064"/>
                  </a:cubicBezTo>
                  <a:lnTo>
                    <a:pt x="473091" y="2063"/>
                  </a:lnTo>
                  <a:cubicBezTo>
                    <a:pt x="473091" y="2063"/>
                    <a:pt x="473365" y="1515"/>
                    <a:pt x="473571" y="1241"/>
                  </a:cubicBezTo>
                  <a:cubicBezTo>
                    <a:pt x="474325" y="282"/>
                    <a:pt x="475558" y="-198"/>
                    <a:pt x="476723" y="77"/>
                  </a:cubicBezTo>
                  <a:cubicBezTo>
                    <a:pt x="477888" y="350"/>
                    <a:pt x="478847" y="1173"/>
                    <a:pt x="479121" y="2337"/>
                  </a:cubicBezTo>
                  <a:lnTo>
                    <a:pt x="762989" y="1190842"/>
                  </a:lnTo>
                  <a:cubicBezTo>
                    <a:pt x="763195" y="1191664"/>
                    <a:pt x="762989" y="1192555"/>
                    <a:pt x="762578" y="1193240"/>
                  </a:cubicBezTo>
                  <a:close/>
                  <a:moveTo>
                    <a:pt x="7720" y="1233802"/>
                  </a:moveTo>
                  <a:lnTo>
                    <a:pt x="756206" y="1188718"/>
                  </a:lnTo>
                  <a:lnTo>
                    <a:pt x="475489" y="13437"/>
                  </a:lnTo>
                  <a:lnTo>
                    <a:pt x="7789" y="123380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79CA37AD-9FF7-2E1B-7BE6-4870ABB68F1F}"/>
                </a:ext>
              </a:extLst>
            </p:cNvPr>
            <p:cNvSpPr/>
            <p:nvPr/>
          </p:nvSpPr>
          <p:spPr>
            <a:xfrm>
              <a:off x="6855659" y="3246788"/>
              <a:ext cx="990163" cy="963110"/>
            </a:xfrm>
            <a:custGeom>
              <a:avLst/>
              <a:gdLst>
                <a:gd name="connsiteX0" fmla="*/ 938410 w 990163"/>
                <a:gd name="connsiteY0" fmla="*/ 961744 h 963110"/>
                <a:gd name="connsiteX1" fmla="*/ 936765 w 990163"/>
                <a:gd name="connsiteY1" fmla="*/ 962978 h 963110"/>
                <a:gd name="connsiteX2" fmla="*/ 933614 w 990163"/>
                <a:gd name="connsiteY2" fmla="*/ 962224 h 963110"/>
                <a:gd name="connsiteX3" fmla="*/ 1022 w 990163"/>
                <a:gd name="connsiteY3" fmla="*/ 5240 h 963110"/>
                <a:gd name="connsiteX4" fmla="*/ 679 w 990163"/>
                <a:gd name="connsiteY4" fmla="*/ 1334 h 963110"/>
                <a:gd name="connsiteX5" fmla="*/ 4447 w 990163"/>
                <a:gd name="connsiteY5" fmla="*/ 238 h 963110"/>
                <a:gd name="connsiteX6" fmla="*/ 4447 w 990163"/>
                <a:gd name="connsiteY6" fmla="*/ 238 h 963110"/>
                <a:gd name="connsiteX7" fmla="*/ 988770 w 990163"/>
                <a:gd name="connsiteY7" fmla="*/ 648893 h 963110"/>
                <a:gd name="connsiteX8" fmla="*/ 990140 w 990163"/>
                <a:gd name="connsiteY8" fmla="*/ 651977 h 963110"/>
                <a:gd name="connsiteX9" fmla="*/ 938752 w 990163"/>
                <a:gd name="connsiteY9" fmla="*/ 960579 h 963110"/>
                <a:gd name="connsiteX10" fmla="*/ 938273 w 990163"/>
                <a:gd name="connsiteY10" fmla="*/ 961744 h 963110"/>
                <a:gd name="connsiteX11" fmla="*/ 25277 w 990163"/>
                <a:gd name="connsiteY11" fmla="*/ 21273 h 963110"/>
                <a:gd name="connsiteX12" fmla="*/ 933819 w 990163"/>
                <a:gd name="connsiteY12" fmla="*/ 953591 h 963110"/>
                <a:gd name="connsiteX13" fmla="*/ 983837 w 990163"/>
                <a:gd name="connsiteY13" fmla="*/ 653004 h 963110"/>
                <a:gd name="connsiteX14" fmla="*/ 25277 w 990163"/>
                <a:gd name="connsiteY14" fmla="*/ 21341 h 96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63" h="963110">
                  <a:moveTo>
                    <a:pt x="938410" y="961744"/>
                  </a:moveTo>
                  <a:cubicBezTo>
                    <a:pt x="937999" y="962361"/>
                    <a:pt x="937450" y="962772"/>
                    <a:pt x="936765" y="962978"/>
                  </a:cubicBezTo>
                  <a:cubicBezTo>
                    <a:pt x="935669" y="963320"/>
                    <a:pt x="934436" y="962978"/>
                    <a:pt x="933614" y="962224"/>
                  </a:cubicBezTo>
                  <a:lnTo>
                    <a:pt x="1022" y="5240"/>
                  </a:lnTo>
                  <a:cubicBezTo>
                    <a:pt x="-6" y="4212"/>
                    <a:pt x="-486" y="2705"/>
                    <a:pt x="679" y="1334"/>
                  </a:cubicBezTo>
                  <a:cubicBezTo>
                    <a:pt x="1501" y="101"/>
                    <a:pt x="3077" y="-310"/>
                    <a:pt x="4447" y="238"/>
                  </a:cubicBezTo>
                  <a:lnTo>
                    <a:pt x="4447" y="238"/>
                  </a:lnTo>
                  <a:cubicBezTo>
                    <a:pt x="4447" y="238"/>
                    <a:pt x="988770" y="648893"/>
                    <a:pt x="988770" y="648893"/>
                  </a:cubicBezTo>
                  <a:cubicBezTo>
                    <a:pt x="989798" y="649578"/>
                    <a:pt x="990278" y="650743"/>
                    <a:pt x="990140" y="651977"/>
                  </a:cubicBezTo>
                  <a:lnTo>
                    <a:pt x="938752" y="960579"/>
                  </a:lnTo>
                  <a:cubicBezTo>
                    <a:pt x="938684" y="960991"/>
                    <a:pt x="938547" y="961402"/>
                    <a:pt x="938273" y="961744"/>
                  </a:cubicBezTo>
                  <a:close/>
                  <a:moveTo>
                    <a:pt x="25277" y="21273"/>
                  </a:moveTo>
                  <a:lnTo>
                    <a:pt x="933819" y="953591"/>
                  </a:lnTo>
                  <a:lnTo>
                    <a:pt x="983837" y="653004"/>
                  </a:lnTo>
                  <a:lnTo>
                    <a:pt x="25277" y="21341"/>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C82219D8-880F-9F85-382A-76AB4C51C1AB}"/>
                </a:ext>
              </a:extLst>
            </p:cNvPr>
            <p:cNvSpPr/>
            <p:nvPr/>
          </p:nvSpPr>
          <p:spPr>
            <a:xfrm>
              <a:off x="6855847" y="3246857"/>
              <a:ext cx="938668" cy="1098537"/>
            </a:xfrm>
            <a:custGeom>
              <a:avLst/>
              <a:gdLst>
                <a:gd name="connsiteX0" fmla="*/ 938222 w 938668"/>
                <a:gd name="connsiteY0" fmla="*/ 961676 h 1098537"/>
                <a:gd name="connsiteX1" fmla="*/ 936372 w 938668"/>
                <a:gd name="connsiteY1" fmla="*/ 962978 h 1098537"/>
                <a:gd name="connsiteX2" fmla="*/ 395015 w 938668"/>
                <a:gd name="connsiteY2" fmla="*/ 1098437 h 1098537"/>
                <a:gd name="connsiteX3" fmla="*/ 391384 w 938668"/>
                <a:gd name="connsiteY3" fmla="*/ 1096518 h 1098537"/>
                <a:gd name="connsiteX4" fmla="*/ 423 w 938668"/>
                <a:gd name="connsiteY4" fmla="*/ 4623 h 1098537"/>
                <a:gd name="connsiteX5" fmla="*/ 560 w 938668"/>
                <a:gd name="connsiteY5" fmla="*/ 1335 h 1098537"/>
                <a:gd name="connsiteX6" fmla="*/ 4328 w 938668"/>
                <a:gd name="connsiteY6" fmla="*/ 238 h 1098537"/>
                <a:gd name="connsiteX7" fmla="*/ 4328 w 938668"/>
                <a:gd name="connsiteY7" fmla="*/ 238 h 1098537"/>
                <a:gd name="connsiteX8" fmla="*/ 5561 w 938668"/>
                <a:gd name="connsiteY8" fmla="*/ 1266 h 1098537"/>
                <a:gd name="connsiteX9" fmla="*/ 937811 w 938668"/>
                <a:gd name="connsiteY9" fmla="*/ 957907 h 1098537"/>
                <a:gd name="connsiteX10" fmla="*/ 938565 w 938668"/>
                <a:gd name="connsiteY10" fmla="*/ 960922 h 1098537"/>
                <a:gd name="connsiteX11" fmla="*/ 938153 w 938668"/>
                <a:gd name="connsiteY11" fmla="*/ 961744 h 1098537"/>
                <a:gd name="connsiteX12" fmla="*/ 396248 w 938668"/>
                <a:gd name="connsiteY12" fmla="*/ 1091722 h 1098537"/>
                <a:gd name="connsiteX13" fmla="*/ 929726 w 938668"/>
                <a:gd name="connsiteY13" fmla="*/ 958250 h 1098537"/>
                <a:gd name="connsiteX14" fmla="*/ 10837 w 938668"/>
                <a:gd name="connsiteY14" fmla="*/ 15312 h 1098537"/>
                <a:gd name="connsiteX15" fmla="*/ 396248 w 938668"/>
                <a:gd name="connsiteY15" fmla="*/ 1091722 h 1098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38668" h="1098537">
                  <a:moveTo>
                    <a:pt x="938222" y="961676"/>
                  </a:moveTo>
                  <a:cubicBezTo>
                    <a:pt x="937811" y="962293"/>
                    <a:pt x="937126" y="962772"/>
                    <a:pt x="936372" y="962978"/>
                  </a:cubicBezTo>
                  <a:lnTo>
                    <a:pt x="395015" y="1098437"/>
                  </a:lnTo>
                  <a:cubicBezTo>
                    <a:pt x="393508" y="1098848"/>
                    <a:pt x="391932" y="1097957"/>
                    <a:pt x="391384" y="1096518"/>
                  </a:cubicBezTo>
                  <a:lnTo>
                    <a:pt x="423" y="4623"/>
                  </a:lnTo>
                  <a:cubicBezTo>
                    <a:pt x="-194" y="3596"/>
                    <a:pt x="-125" y="2362"/>
                    <a:pt x="560" y="1335"/>
                  </a:cubicBezTo>
                  <a:cubicBezTo>
                    <a:pt x="1382" y="101"/>
                    <a:pt x="2958" y="-310"/>
                    <a:pt x="4328" y="238"/>
                  </a:cubicBezTo>
                  <a:lnTo>
                    <a:pt x="4328" y="238"/>
                  </a:lnTo>
                  <a:cubicBezTo>
                    <a:pt x="4808" y="512"/>
                    <a:pt x="5219" y="855"/>
                    <a:pt x="5561" y="1266"/>
                  </a:cubicBezTo>
                  <a:lnTo>
                    <a:pt x="937811" y="957907"/>
                  </a:lnTo>
                  <a:cubicBezTo>
                    <a:pt x="938565" y="958730"/>
                    <a:pt x="938839" y="959826"/>
                    <a:pt x="938565" y="960922"/>
                  </a:cubicBezTo>
                  <a:cubicBezTo>
                    <a:pt x="938496" y="961196"/>
                    <a:pt x="938359" y="961470"/>
                    <a:pt x="938153" y="961744"/>
                  </a:cubicBezTo>
                  <a:close/>
                  <a:moveTo>
                    <a:pt x="396248" y="1091722"/>
                  </a:moveTo>
                  <a:lnTo>
                    <a:pt x="929726" y="958250"/>
                  </a:lnTo>
                  <a:lnTo>
                    <a:pt x="10837" y="15312"/>
                  </a:lnTo>
                  <a:lnTo>
                    <a:pt x="396248" y="1091722"/>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83665262-9BAC-766D-D7CA-C9C645A271A7}"/>
                </a:ext>
              </a:extLst>
            </p:cNvPr>
            <p:cNvSpPr/>
            <p:nvPr/>
          </p:nvSpPr>
          <p:spPr>
            <a:xfrm>
              <a:off x="7365671" y="2655027"/>
              <a:ext cx="480265" cy="1246281"/>
            </a:xfrm>
            <a:custGeom>
              <a:avLst/>
              <a:gdLst>
                <a:gd name="connsiteX0" fmla="*/ 479786 w 480265"/>
                <a:gd name="connsiteY0" fmla="*/ 1244903 h 1246281"/>
                <a:gd name="connsiteX1" fmla="*/ 477867 w 480265"/>
                <a:gd name="connsiteY1" fmla="*/ 1246204 h 1246281"/>
                <a:gd name="connsiteX2" fmla="*/ 474372 w 480265"/>
                <a:gd name="connsiteY2" fmla="*/ 1244286 h 1246281"/>
                <a:gd name="connsiteX3" fmla="*/ 506 w 480265"/>
                <a:gd name="connsiteY3" fmla="*/ 4667 h 1246281"/>
                <a:gd name="connsiteX4" fmla="*/ 780 w 480265"/>
                <a:gd name="connsiteY4" fmla="*/ 1173 h 1246281"/>
                <a:gd name="connsiteX5" fmla="*/ 4617 w 480265"/>
                <a:gd name="connsiteY5" fmla="*/ 351 h 1246281"/>
                <a:gd name="connsiteX6" fmla="*/ 419559 w 480265"/>
                <a:gd name="connsiteY6" fmla="*/ 219949 h 1246281"/>
                <a:gd name="connsiteX7" fmla="*/ 421203 w 480265"/>
                <a:gd name="connsiteY7" fmla="*/ 222484 h 1246281"/>
                <a:gd name="connsiteX8" fmla="*/ 480265 w 480265"/>
                <a:gd name="connsiteY8" fmla="*/ 1242984 h 1246281"/>
                <a:gd name="connsiteX9" fmla="*/ 479786 w 480265"/>
                <a:gd name="connsiteY9" fmla="*/ 1244834 h 1246281"/>
                <a:gd name="connsiteX10" fmla="*/ 8933 w 480265"/>
                <a:gd name="connsiteY10" fmla="*/ 9669 h 1246281"/>
                <a:gd name="connsiteX11" fmla="*/ 472934 w 480265"/>
                <a:gd name="connsiteY11" fmla="*/ 1223525 h 1246281"/>
                <a:gd name="connsiteX12" fmla="*/ 415105 w 480265"/>
                <a:gd name="connsiteY12" fmla="*/ 224608 h 1246281"/>
                <a:gd name="connsiteX13" fmla="*/ 8933 w 480265"/>
                <a:gd name="connsiteY13" fmla="*/ 9669 h 124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0265" h="1246281">
                  <a:moveTo>
                    <a:pt x="479786" y="1244903"/>
                  </a:moveTo>
                  <a:cubicBezTo>
                    <a:pt x="479375" y="1245588"/>
                    <a:pt x="478689" y="1246067"/>
                    <a:pt x="477867" y="1246204"/>
                  </a:cubicBezTo>
                  <a:cubicBezTo>
                    <a:pt x="476360" y="1246547"/>
                    <a:pt x="474921" y="1245725"/>
                    <a:pt x="474372" y="1244286"/>
                  </a:cubicBezTo>
                  <a:lnTo>
                    <a:pt x="506" y="4667"/>
                  </a:lnTo>
                  <a:cubicBezTo>
                    <a:pt x="-111" y="3571"/>
                    <a:pt x="-317" y="2338"/>
                    <a:pt x="780" y="1173"/>
                  </a:cubicBezTo>
                  <a:cubicBezTo>
                    <a:pt x="1739" y="8"/>
                    <a:pt x="3315" y="-335"/>
                    <a:pt x="4617" y="351"/>
                  </a:cubicBezTo>
                  <a:lnTo>
                    <a:pt x="419559" y="219949"/>
                  </a:lnTo>
                  <a:cubicBezTo>
                    <a:pt x="420518" y="220429"/>
                    <a:pt x="421134" y="221388"/>
                    <a:pt x="421203" y="222484"/>
                  </a:cubicBezTo>
                  <a:lnTo>
                    <a:pt x="480265" y="1242984"/>
                  </a:lnTo>
                  <a:cubicBezTo>
                    <a:pt x="480265" y="1243669"/>
                    <a:pt x="480128" y="1244286"/>
                    <a:pt x="479786" y="1244834"/>
                  </a:cubicBezTo>
                  <a:close/>
                  <a:moveTo>
                    <a:pt x="8933" y="9669"/>
                  </a:moveTo>
                  <a:lnTo>
                    <a:pt x="472934" y="1223525"/>
                  </a:lnTo>
                  <a:lnTo>
                    <a:pt x="415105" y="224608"/>
                  </a:lnTo>
                  <a:lnTo>
                    <a:pt x="8933" y="966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240FCC88-05E6-3F29-622F-68AFFAB9030A}"/>
                </a:ext>
              </a:extLst>
            </p:cNvPr>
            <p:cNvSpPr/>
            <p:nvPr/>
          </p:nvSpPr>
          <p:spPr>
            <a:xfrm>
              <a:off x="6855897" y="2655104"/>
              <a:ext cx="990024" cy="1246252"/>
            </a:xfrm>
            <a:custGeom>
              <a:avLst/>
              <a:gdLst>
                <a:gd name="connsiteX0" fmla="*/ 989560 w 990024"/>
                <a:gd name="connsiteY0" fmla="*/ 1244826 h 1246252"/>
                <a:gd name="connsiteX1" fmla="*/ 988875 w 990024"/>
                <a:gd name="connsiteY1" fmla="*/ 1245580 h 1246252"/>
                <a:gd name="connsiteX2" fmla="*/ 985244 w 990024"/>
                <a:gd name="connsiteY2" fmla="*/ 1245785 h 1246252"/>
                <a:gd name="connsiteX3" fmla="*/ 1400 w 990024"/>
                <a:gd name="connsiteY3" fmla="*/ 597404 h 1246252"/>
                <a:gd name="connsiteX4" fmla="*/ 30 w 990024"/>
                <a:gd name="connsiteY4" fmla="*/ 595280 h 1246252"/>
                <a:gd name="connsiteX5" fmla="*/ 784 w 990024"/>
                <a:gd name="connsiteY5" fmla="*/ 592813 h 1246252"/>
                <a:gd name="connsiteX6" fmla="*/ 510554 w 990024"/>
                <a:gd name="connsiteY6" fmla="*/ 1096 h 1246252"/>
                <a:gd name="connsiteX7" fmla="*/ 512884 w 990024"/>
                <a:gd name="connsiteY7" fmla="*/ 0 h 1246252"/>
                <a:gd name="connsiteX8" fmla="*/ 515213 w 990024"/>
                <a:gd name="connsiteY8" fmla="*/ 1096 h 1246252"/>
                <a:gd name="connsiteX9" fmla="*/ 515830 w 990024"/>
                <a:gd name="connsiteY9" fmla="*/ 2056 h 1246252"/>
                <a:gd name="connsiteX10" fmla="*/ 989834 w 990024"/>
                <a:gd name="connsiteY10" fmla="*/ 1242085 h 1246252"/>
                <a:gd name="connsiteX11" fmla="*/ 989560 w 990024"/>
                <a:gd name="connsiteY11" fmla="*/ 1244894 h 1246252"/>
                <a:gd name="connsiteX12" fmla="*/ 7704 w 990024"/>
                <a:gd name="connsiteY12" fmla="*/ 594115 h 1246252"/>
                <a:gd name="connsiteX13" fmla="*/ 980653 w 990024"/>
                <a:gd name="connsiteY13" fmla="*/ 1235302 h 1246252"/>
                <a:gd name="connsiteX14" fmla="*/ 511856 w 990024"/>
                <a:gd name="connsiteY14" fmla="*/ 8907 h 1246252"/>
                <a:gd name="connsiteX15" fmla="*/ 7704 w 990024"/>
                <a:gd name="connsiteY15" fmla="*/ 594115 h 1246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024" h="1246252">
                  <a:moveTo>
                    <a:pt x="989560" y="1244826"/>
                  </a:moveTo>
                  <a:cubicBezTo>
                    <a:pt x="989560" y="1244826"/>
                    <a:pt x="989149" y="1245374"/>
                    <a:pt x="988875" y="1245580"/>
                  </a:cubicBezTo>
                  <a:cubicBezTo>
                    <a:pt x="987847" y="1246402"/>
                    <a:pt x="986340" y="1246470"/>
                    <a:pt x="985244" y="1245785"/>
                  </a:cubicBezTo>
                  <a:lnTo>
                    <a:pt x="1400" y="597404"/>
                  </a:lnTo>
                  <a:cubicBezTo>
                    <a:pt x="647" y="596925"/>
                    <a:pt x="167" y="596102"/>
                    <a:pt x="30" y="595280"/>
                  </a:cubicBezTo>
                  <a:cubicBezTo>
                    <a:pt x="-107" y="594389"/>
                    <a:pt x="236" y="593499"/>
                    <a:pt x="784" y="592813"/>
                  </a:cubicBezTo>
                  <a:lnTo>
                    <a:pt x="510554" y="1096"/>
                  </a:lnTo>
                  <a:cubicBezTo>
                    <a:pt x="511171" y="411"/>
                    <a:pt x="511993" y="0"/>
                    <a:pt x="512884" y="0"/>
                  </a:cubicBezTo>
                  <a:cubicBezTo>
                    <a:pt x="513775" y="0"/>
                    <a:pt x="514665" y="411"/>
                    <a:pt x="515213" y="1096"/>
                  </a:cubicBezTo>
                  <a:cubicBezTo>
                    <a:pt x="515419" y="1370"/>
                    <a:pt x="515693" y="1781"/>
                    <a:pt x="515830" y="2056"/>
                  </a:cubicBezTo>
                  <a:lnTo>
                    <a:pt x="989834" y="1242085"/>
                  </a:lnTo>
                  <a:cubicBezTo>
                    <a:pt x="990177" y="1243045"/>
                    <a:pt x="990040" y="1244072"/>
                    <a:pt x="989560" y="1244894"/>
                  </a:cubicBezTo>
                  <a:close/>
                  <a:moveTo>
                    <a:pt x="7704" y="594115"/>
                  </a:moveTo>
                  <a:lnTo>
                    <a:pt x="980653" y="1235302"/>
                  </a:lnTo>
                  <a:lnTo>
                    <a:pt x="511856" y="8907"/>
                  </a:lnTo>
                  <a:lnTo>
                    <a:pt x="7704" y="594115"/>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3EF7F9FF-B6DE-CC4F-7F04-28075610213F}"/>
                </a:ext>
              </a:extLst>
            </p:cNvPr>
            <p:cNvSpPr/>
            <p:nvPr/>
          </p:nvSpPr>
          <p:spPr>
            <a:xfrm>
              <a:off x="7365624" y="2071458"/>
              <a:ext cx="421085" cy="809305"/>
            </a:xfrm>
            <a:custGeom>
              <a:avLst/>
              <a:gdLst>
                <a:gd name="connsiteX0" fmla="*/ 420702 w 421085"/>
                <a:gd name="connsiteY0" fmla="*/ 807904 h 809305"/>
                <a:gd name="connsiteX1" fmla="*/ 420223 w 421085"/>
                <a:gd name="connsiteY1" fmla="*/ 808452 h 809305"/>
                <a:gd name="connsiteX2" fmla="*/ 416660 w 421085"/>
                <a:gd name="connsiteY2" fmla="*/ 808932 h 809305"/>
                <a:gd name="connsiteX3" fmla="*/ 1649 w 421085"/>
                <a:gd name="connsiteY3" fmla="*/ 589333 h 809305"/>
                <a:gd name="connsiteX4" fmla="*/ 5 w 421085"/>
                <a:gd name="connsiteY4" fmla="*/ 586455 h 809305"/>
                <a:gd name="connsiteX5" fmla="*/ 25082 w 421085"/>
                <a:gd name="connsiteY5" fmla="*/ 2960 h 809305"/>
                <a:gd name="connsiteX6" fmla="*/ 27891 w 421085"/>
                <a:gd name="connsiteY6" fmla="*/ 14 h 809305"/>
                <a:gd name="connsiteX7" fmla="*/ 31043 w 421085"/>
                <a:gd name="connsiteY7" fmla="*/ 2069 h 809305"/>
                <a:gd name="connsiteX8" fmla="*/ 420771 w 421085"/>
                <a:gd name="connsiteY8" fmla="*/ 804752 h 809305"/>
                <a:gd name="connsiteX9" fmla="*/ 420565 w 421085"/>
                <a:gd name="connsiteY9" fmla="*/ 807767 h 809305"/>
                <a:gd name="connsiteX10" fmla="*/ 6308 w 421085"/>
                <a:gd name="connsiteY10" fmla="*/ 584879 h 809305"/>
                <a:gd name="connsiteX11" fmla="*/ 411247 w 421085"/>
                <a:gd name="connsiteY11" fmla="*/ 799134 h 809305"/>
                <a:gd name="connsiteX12" fmla="*/ 30769 w 421085"/>
                <a:gd name="connsiteY12" fmla="*/ 15567 h 809305"/>
                <a:gd name="connsiteX13" fmla="*/ 6308 w 421085"/>
                <a:gd name="connsiteY13" fmla="*/ 584879 h 80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1085" h="809305">
                  <a:moveTo>
                    <a:pt x="420702" y="807904"/>
                  </a:moveTo>
                  <a:cubicBezTo>
                    <a:pt x="420702" y="807904"/>
                    <a:pt x="420428" y="808315"/>
                    <a:pt x="420223" y="808452"/>
                  </a:cubicBezTo>
                  <a:cubicBezTo>
                    <a:pt x="419263" y="809411"/>
                    <a:pt x="417825" y="809548"/>
                    <a:pt x="416660" y="808932"/>
                  </a:cubicBezTo>
                  <a:lnTo>
                    <a:pt x="1649" y="589333"/>
                  </a:lnTo>
                  <a:cubicBezTo>
                    <a:pt x="622" y="588785"/>
                    <a:pt x="-64" y="587688"/>
                    <a:pt x="5" y="586455"/>
                  </a:cubicBezTo>
                  <a:lnTo>
                    <a:pt x="25082" y="2960"/>
                  </a:lnTo>
                  <a:cubicBezTo>
                    <a:pt x="25082" y="1384"/>
                    <a:pt x="26316" y="151"/>
                    <a:pt x="27891" y="14"/>
                  </a:cubicBezTo>
                  <a:cubicBezTo>
                    <a:pt x="29330" y="-123"/>
                    <a:pt x="30632" y="768"/>
                    <a:pt x="31043" y="2069"/>
                  </a:cubicBezTo>
                  <a:lnTo>
                    <a:pt x="420771" y="804752"/>
                  </a:lnTo>
                  <a:cubicBezTo>
                    <a:pt x="421250" y="805711"/>
                    <a:pt x="421182" y="806876"/>
                    <a:pt x="420565" y="807767"/>
                  </a:cubicBezTo>
                  <a:close/>
                  <a:moveTo>
                    <a:pt x="6308" y="584879"/>
                  </a:moveTo>
                  <a:lnTo>
                    <a:pt x="411247" y="799134"/>
                  </a:lnTo>
                  <a:lnTo>
                    <a:pt x="30769" y="15567"/>
                  </a:lnTo>
                  <a:lnTo>
                    <a:pt x="6308" y="584879"/>
                  </a:lnTo>
                  <a:close/>
                </a:path>
              </a:pathLst>
            </a:custGeom>
            <a:solidFill>
              <a:schemeClr val="bg1">
                <a:lumMod val="85000"/>
                <a:alpha val="70000"/>
              </a:schemeClr>
            </a:solidFill>
            <a:ln w="6840"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8F83E5B2-6CFD-4F0C-AF8A-C08767D86FFE}"/>
                </a:ext>
              </a:extLst>
            </p:cNvPr>
            <p:cNvSpPr/>
            <p:nvPr/>
          </p:nvSpPr>
          <p:spPr>
            <a:xfrm>
              <a:off x="4308689" y="2593235"/>
              <a:ext cx="102182" cy="102223"/>
            </a:xfrm>
            <a:custGeom>
              <a:avLst/>
              <a:gdLst>
                <a:gd name="connsiteX0" fmla="*/ 6168 w 76771"/>
                <a:gd name="connsiteY0" fmla="*/ 17503 h 76802"/>
                <a:gd name="connsiteX1" fmla="*/ 17473 w 76771"/>
                <a:gd name="connsiteY1" fmla="*/ 70604 h 76802"/>
                <a:gd name="connsiteX2" fmla="*/ 70574 w 76771"/>
                <a:gd name="connsiteY2" fmla="*/ 59299 h 76802"/>
                <a:gd name="connsiteX3" fmla="*/ 59269 w 76771"/>
                <a:gd name="connsiteY3" fmla="*/ 6198 h 76802"/>
                <a:gd name="connsiteX4" fmla="*/ 6168 w 76771"/>
                <a:gd name="connsiteY4" fmla="*/ 17503 h 76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1" h="76802">
                  <a:moveTo>
                    <a:pt x="6168" y="17503"/>
                  </a:moveTo>
                  <a:cubicBezTo>
                    <a:pt x="-5343" y="35318"/>
                    <a:pt x="-273" y="59025"/>
                    <a:pt x="17473" y="70604"/>
                  </a:cubicBezTo>
                  <a:cubicBezTo>
                    <a:pt x="35219" y="82184"/>
                    <a:pt x="58995" y="77045"/>
                    <a:pt x="70574" y="59299"/>
                  </a:cubicBezTo>
                  <a:cubicBezTo>
                    <a:pt x="82153" y="41553"/>
                    <a:pt x="77015" y="17777"/>
                    <a:pt x="59269" y="6198"/>
                  </a:cubicBezTo>
                  <a:cubicBezTo>
                    <a:pt x="41523" y="-5382"/>
                    <a:pt x="17747" y="-243"/>
                    <a:pt x="6168" y="17503"/>
                  </a:cubicBezTo>
                  <a:close/>
                </a:path>
              </a:pathLst>
            </a:custGeom>
            <a:solidFill>
              <a:schemeClr val="accent2"/>
            </a:solidFill>
            <a:ln w="6840"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CA9AD54D-B7F9-2544-F44B-E888BDA60A4C}"/>
                </a:ext>
              </a:extLst>
            </p:cNvPr>
            <p:cNvSpPr/>
            <p:nvPr/>
          </p:nvSpPr>
          <p:spPr>
            <a:xfrm>
              <a:off x="4472237" y="1491266"/>
              <a:ext cx="111067" cy="111026"/>
            </a:xfrm>
            <a:custGeom>
              <a:avLst/>
              <a:gdLst>
                <a:gd name="connsiteX0" fmla="*/ 6711 w 83446"/>
                <a:gd name="connsiteY0" fmla="*/ 19013 h 83415"/>
                <a:gd name="connsiteX1" fmla="*/ 19044 w 83446"/>
                <a:gd name="connsiteY1" fmla="*/ 76705 h 83415"/>
                <a:gd name="connsiteX2" fmla="*/ 76735 w 83446"/>
                <a:gd name="connsiteY2" fmla="*/ 64372 h 83415"/>
                <a:gd name="connsiteX3" fmla="*/ 64402 w 83446"/>
                <a:gd name="connsiteY3" fmla="*/ 6680 h 83415"/>
                <a:gd name="connsiteX4" fmla="*/ 6642 w 83446"/>
                <a:gd name="connsiteY4" fmla="*/ 19013 h 8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6" h="83415">
                  <a:moveTo>
                    <a:pt x="6711" y="19013"/>
                  </a:moveTo>
                  <a:cubicBezTo>
                    <a:pt x="-5828" y="38335"/>
                    <a:pt x="-278" y="64166"/>
                    <a:pt x="19044" y="76705"/>
                  </a:cubicBezTo>
                  <a:cubicBezTo>
                    <a:pt x="38366" y="89244"/>
                    <a:pt x="64197" y="83694"/>
                    <a:pt x="76735" y="64372"/>
                  </a:cubicBezTo>
                  <a:cubicBezTo>
                    <a:pt x="89274" y="45050"/>
                    <a:pt x="83724" y="19150"/>
                    <a:pt x="64402" y="6680"/>
                  </a:cubicBezTo>
                  <a:cubicBezTo>
                    <a:pt x="45080" y="-5790"/>
                    <a:pt x="19181" y="-308"/>
                    <a:pt x="6642" y="19013"/>
                  </a:cubicBezTo>
                  <a:close/>
                </a:path>
              </a:pathLst>
            </a:custGeom>
            <a:solidFill>
              <a:schemeClr val="accent2"/>
            </a:solidFill>
            <a:ln w="6840"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49088D98-47D3-04D6-B01C-079CAAA4A053}"/>
                </a:ext>
              </a:extLst>
            </p:cNvPr>
            <p:cNvSpPr/>
            <p:nvPr/>
          </p:nvSpPr>
          <p:spPr>
            <a:xfrm>
              <a:off x="4326155" y="4706276"/>
              <a:ext cx="136628" cy="136628"/>
            </a:xfrm>
            <a:custGeom>
              <a:avLst/>
              <a:gdLst>
                <a:gd name="connsiteX0" fmla="*/ 94388 w 102650"/>
                <a:gd name="connsiteY0" fmla="*/ 79246 h 102650"/>
                <a:gd name="connsiteX1" fmla="*/ 79246 w 102650"/>
                <a:gd name="connsiteY1" fmla="*/ 8262 h 102650"/>
                <a:gd name="connsiteX2" fmla="*/ 8262 w 102650"/>
                <a:gd name="connsiteY2" fmla="*/ 23404 h 102650"/>
                <a:gd name="connsiteX3" fmla="*/ 23404 w 102650"/>
                <a:gd name="connsiteY3" fmla="*/ 94388 h 102650"/>
                <a:gd name="connsiteX4" fmla="*/ 94388 w 102650"/>
                <a:gd name="connsiteY4" fmla="*/ 79246 h 102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50" h="102650">
                  <a:moveTo>
                    <a:pt x="94388" y="79246"/>
                  </a:moveTo>
                  <a:cubicBezTo>
                    <a:pt x="109805" y="55471"/>
                    <a:pt x="103022" y="23678"/>
                    <a:pt x="79246" y="8262"/>
                  </a:cubicBezTo>
                  <a:cubicBezTo>
                    <a:pt x="55470" y="-7155"/>
                    <a:pt x="23678" y="-371"/>
                    <a:pt x="8262" y="23404"/>
                  </a:cubicBezTo>
                  <a:cubicBezTo>
                    <a:pt x="-7155" y="47180"/>
                    <a:pt x="-371" y="78972"/>
                    <a:pt x="23404" y="94388"/>
                  </a:cubicBezTo>
                  <a:cubicBezTo>
                    <a:pt x="47180" y="109805"/>
                    <a:pt x="78972" y="103022"/>
                    <a:pt x="94388" y="79246"/>
                  </a:cubicBezTo>
                  <a:close/>
                </a:path>
              </a:pathLst>
            </a:custGeom>
            <a:solidFill>
              <a:schemeClr val="accent2"/>
            </a:solidFill>
            <a:ln w="6840"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0EAD58AB-9899-F81B-47C1-9693286DAA64}"/>
                </a:ext>
              </a:extLst>
            </p:cNvPr>
            <p:cNvSpPr/>
            <p:nvPr/>
          </p:nvSpPr>
          <p:spPr>
            <a:xfrm>
              <a:off x="4599152" y="4107011"/>
              <a:ext cx="204317" cy="204277"/>
            </a:xfrm>
            <a:custGeom>
              <a:avLst/>
              <a:gdLst>
                <a:gd name="connsiteX0" fmla="*/ 141175 w 153506"/>
                <a:gd name="connsiteY0" fmla="*/ 118466 h 153476"/>
                <a:gd name="connsiteX1" fmla="*/ 118496 w 153506"/>
                <a:gd name="connsiteY1" fmla="*/ 12332 h 153476"/>
                <a:gd name="connsiteX2" fmla="*/ 12362 w 153506"/>
                <a:gd name="connsiteY2" fmla="*/ 35011 h 153476"/>
                <a:gd name="connsiteX3" fmla="*/ 35041 w 153506"/>
                <a:gd name="connsiteY3" fmla="*/ 141145 h 153476"/>
                <a:gd name="connsiteX4" fmla="*/ 141175 w 153506"/>
                <a:gd name="connsiteY4" fmla="*/ 118466 h 15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06" h="153476">
                  <a:moveTo>
                    <a:pt x="141175" y="118466"/>
                  </a:moveTo>
                  <a:cubicBezTo>
                    <a:pt x="164197" y="82905"/>
                    <a:pt x="154056" y="35422"/>
                    <a:pt x="118496" y="12332"/>
                  </a:cubicBezTo>
                  <a:cubicBezTo>
                    <a:pt x="82935" y="-10690"/>
                    <a:pt x="35453" y="-549"/>
                    <a:pt x="12362" y="35011"/>
                  </a:cubicBezTo>
                  <a:cubicBezTo>
                    <a:pt x="-10728" y="70572"/>
                    <a:pt x="-519" y="118054"/>
                    <a:pt x="35041" y="141145"/>
                  </a:cubicBezTo>
                  <a:cubicBezTo>
                    <a:pt x="70602" y="164167"/>
                    <a:pt x="118085" y="154026"/>
                    <a:pt x="141175" y="118466"/>
                  </a:cubicBezTo>
                  <a:close/>
                </a:path>
              </a:pathLst>
            </a:custGeom>
            <a:solidFill>
              <a:schemeClr val="accent2"/>
            </a:solidFill>
            <a:ln w="6840"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A4A1AB94-ACFC-9726-1D69-E58EC5DBE0D1}"/>
                </a:ext>
              </a:extLst>
            </p:cNvPr>
            <p:cNvSpPr/>
            <p:nvPr/>
          </p:nvSpPr>
          <p:spPr>
            <a:xfrm>
              <a:off x="5604708" y="1213955"/>
              <a:ext cx="134677" cy="134677"/>
            </a:xfrm>
            <a:custGeom>
              <a:avLst/>
              <a:gdLst>
                <a:gd name="connsiteX0" fmla="*/ 78103 w 101185"/>
                <a:gd name="connsiteY0" fmla="*/ 8146 h 101185"/>
                <a:gd name="connsiteX1" fmla="*/ 8146 w 101185"/>
                <a:gd name="connsiteY1" fmla="*/ 23083 h 101185"/>
                <a:gd name="connsiteX2" fmla="*/ 23083 w 101185"/>
                <a:gd name="connsiteY2" fmla="*/ 93040 h 101185"/>
                <a:gd name="connsiteX3" fmla="*/ 93040 w 101185"/>
                <a:gd name="connsiteY3" fmla="*/ 78103 h 101185"/>
                <a:gd name="connsiteX4" fmla="*/ 78103 w 101185"/>
                <a:gd name="connsiteY4" fmla="*/ 8146 h 101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85" h="101185">
                  <a:moveTo>
                    <a:pt x="78103" y="8146"/>
                  </a:moveTo>
                  <a:cubicBezTo>
                    <a:pt x="54670" y="-7064"/>
                    <a:pt x="23357" y="-350"/>
                    <a:pt x="8146" y="23083"/>
                  </a:cubicBezTo>
                  <a:cubicBezTo>
                    <a:pt x="-7064" y="46516"/>
                    <a:pt x="-350" y="77829"/>
                    <a:pt x="23083" y="93040"/>
                  </a:cubicBezTo>
                  <a:cubicBezTo>
                    <a:pt x="46516" y="108250"/>
                    <a:pt x="77829" y="101536"/>
                    <a:pt x="93040" y="78103"/>
                  </a:cubicBezTo>
                  <a:cubicBezTo>
                    <a:pt x="108250" y="54670"/>
                    <a:pt x="101536" y="23357"/>
                    <a:pt x="78103" y="8146"/>
                  </a:cubicBezTo>
                  <a:close/>
                </a:path>
              </a:pathLst>
            </a:custGeom>
            <a:solidFill>
              <a:schemeClr val="accent2"/>
            </a:solidFill>
            <a:ln w="6840"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8536A790-8F26-49CE-BFA0-A36E836E9E0D}"/>
                </a:ext>
              </a:extLst>
            </p:cNvPr>
            <p:cNvSpPr/>
            <p:nvPr/>
          </p:nvSpPr>
          <p:spPr>
            <a:xfrm>
              <a:off x="6151395" y="5011728"/>
              <a:ext cx="111823" cy="111823"/>
            </a:xfrm>
            <a:custGeom>
              <a:avLst/>
              <a:gdLst>
                <a:gd name="connsiteX0" fmla="*/ 64858 w 84014"/>
                <a:gd name="connsiteY0" fmla="*/ 6755 h 84014"/>
                <a:gd name="connsiteX1" fmla="*/ 6755 w 84014"/>
                <a:gd name="connsiteY1" fmla="*/ 19156 h 84014"/>
                <a:gd name="connsiteX2" fmla="*/ 19156 w 84014"/>
                <a:gd name="connsiteY2" fmla="*/ 77259 h 84014"/>
                <a:gd name="connsiteX3" fmla="*/ 77259 w 84014"/>
                <a:gd name="connsiteY3" fmla="*/ 64858 h 84014"/>
                <a:gd name="connsiteX4" fmla="*/ 64858 w 84014"/>
                <a:gd name="connsiteY4" fmla="*/ 6755 h 8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14" h="84014">
                  <a:moveTo>
                    <a:pt x="64858" y="6755"/>
                  </a:moveTo>
                  <a:cubicBezTo>
                    <a:pt x="45399" y="-5852"/>
                    <a:pt x="19362" y="-302"/>
                    <a:pt x="6755" y="19156"/>
                  </a:cubicBezTo>
                  <a:cubicBezTo>
                    <a:pt x="-5852" y="38615"/>
                    <a:pt x="-302" y="64652"/>
                    <a:pt x="19156" y="77259"/>
                  </a:cubicBezTo>
                  <a:cubicBezTo>
                    <a:pt x="38615" y="89866"/>
                    <a:pt x="64652" y="84317"/>
                    <a:pt x="77259" y="64858"/>
                  </a:cubicBezTo>
                  <a:cubicBezTo>
                    <a:pt x="89867" y="45399"/>
                    <a:pt x="84317" y="19362"/>
                    <a:pt x="64858" y="6755"/>
                  </a:cubicBezTo>
                  <a:close/>
                </a:path>
              </a:pathLst>
            </a:custGeom>
            <a:solidFill>
              <a:schemeClr val="accent2"/>
            </a:solidFill>
            <a:ln w="6840"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DCE9D486-A5ED-49DC-F236-41F201A518A8}"/>
                </a:ext>
              </a:extLst>
            </p:cNvPr>
            <p:cNvSpPr/>
            <p:nvPr/>
          </p:nvSpPr>
          <p:spPr>
            <a:xfrm>
              <a:off x="6087902" y="5927693"/>
              <a:ext cx="162889" cy="162889"/>
            </a:xfrm>
            <a:custGeom>
              <a:avLst/>
              <a:gdLst>
                <a:gd name="connsiteX0" fmla="*/ 9837 w 122381"/>
                <a:gd name="connsiteY0" fmla="*/ 27926 h 122381"/>
                <a:gd name="connsiteX1" fmla="*/ 27926 w 122381"/>
                <a:gd name="connsiteY1" fmla="*/ 112545 h 122381"/>
                <a:gd name="connsiteX2" fmla="*/ 112545 w 122381"/>
                <a:gd name="connsiteY2" fmla="*/ 94456 h 122381"/>
                <a:gd name="connsiteX3" fmla="*/ 94456 w 122381"/>
                <a:gd name="connsiteY3" fmla="*/ 9837 h 122381"/>
                <a:gd name="connsiteX4" fmla="*/ 9837 w 122381"/>
                <a:gd name="connsiteY4" fmla="*/ 27926 h 122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81" h="122381">
                  <a:moveTo>
                    <a:pt x="9837" y="27926"/>
                  </a:moveTo>
                  <a:cubicBezTo>
                    <a:pt x="-8526" y="56292"/>
                    <a:pt x="-441" y="94182"/>
                    <a:pt x="27926" y="112545"/>
                  </a:cubicBezTo>
                  <a:cubicBezTo>
                    <a:pt x="56292" y="130908"/>
                    <a:pt x="94182" y="122823"/>
                    <a:pt x="112545" y="94456"/>
                  </a:cubicBezTo>
                  <a:cubicBezTo>
                    <a:pt x="130907" y="66090"/>
                    <a:pt x="122822" y="28200"/>
                    <a:pt x="94456" y="9837"/>
                  </a:cubicBezTo>
                  <a:cubicBezTo>
                    <a:pt x="66090" y="-8526"/>
                    <a:pt x="28200" y="-441"/>
                    <a:pt x="9837" y="27926"/>
                  </a:cubicBezTo>
                  <a:close/>
                </a:path>
              </a:pathLst>
            </a:custGeom>
            <a:solidFill>
              <a:schemeClr val="accent2"/>
            </a:solidFill>
            <a:ln w="6840"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FB1D58F6-FAF9-3418-E2A3-1BC95FF84D0F}"/>
                </a:ext>
              </a:extLst>
            </p:cNvPr>
            <p:cNvSpPr/>
            <p:nvPr/>
          </p:nvSpPr>
          <p:spPr>
            <a:xfrm rot="18176999">
              <a:off x="6763056" y="3153851"/>
              <a:ext cx="191877" cy="191877"/>
            </a:xfrm>
            <a:custGeom>
              <a:avLst/>
              <a:gdLst>
                <a:gd name="connsiteX0" fmla="*/ 144161 w 144160"/>
                <a:gd name="connsiteY0" fmla="*/ 72081 h 144160"/>
                <a:gd name="connsiteX1" fmla="*/ 72081 w 144160"/>
                <a:gd name="connsiteY1" fmla="*/ 144161 h 144160"/>
                <a:gd name="connsiteX2" fmla="*/ 0 w 144160"/>
                <a:gd name="connsiteY2" fmla="*/ 72081 h 144160"/>
                <a:gd name="connsiteX3" fmla="*/ 72081 w 144160"/>
                <a:gd name="connsiteY3" fmla="*/ 0 h 144160"/>
                <a:gd name="connsiteX4" fmla="*/ 144161 w 144160"/>
                <a:gd name="connsiteY4" fmla="*/ 72081 h 144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60" h="144160">
                  <a:moveTo>
                    <a:pt x="144161" y="72081"/>
                  </a:moveTo>
                  <a:cubicBezTo>
                    <a:pt x="144161" y="111889"/>
                    <a:pt x="111889" y="144161"/>
                    <a:pt x="72081" y="144161"/>
                  </a:cubicBezTo>
                  <a:cubicBezTo>
                    <a:pt x="32272" y="144161"/>
                    <a:pt x="0" y="111889"/>
                    <a:pt x="0" y="72081"/>
                  </a:cubicBezTo>
                  <a:cubicBezTo>
                    <a:pt x="0" y="32272"/>
                    <a:pt x="32272" y="0"/>
                    <a:pt x="72081" y="0"/>
                  </a:cubicBezTo>
                  <a:cubicBezTo>
                    <a:pt x="111889" y="0"/>
                    <a:pt x="144161" y="32272"/>
                    <a:pt x="144161" y="72081"/>
                  </a:cubicBezTo>
                  <a:close/>
                </a:path>
              </a:pathLst>
            </a:custGeom>
            <a:solidFill>
              <a:schemeClr val="accent2"/>
            </a:solidFill>
            <a:ln w="6840"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7401B8BB-B679-EADD-B3C3-4DA47D0A6212}"/>
                </a:ext>
              </a:extLst>
            </p:cNvPr>
            <p:cNvSpPr/>
            <p:nvPr/>
          </p:nvSpPr>
          <p:spPr>
            <a:xfrm>
              <a:off x="6311616" y="1847480"/>
              <a:ext cx="94844" cy="94844"/>
            </a:xfrm>
            <a:custGeom>
              <a:avLst/>
              <a:gdLst>
                <a:gd name="connsiteX0" fmla="*/ 71258 w 71258"/>
                <a:gd name="connsiteY0" fmla="*/ 35629 h 71258"/>
                <a:gd name="connsiteX1" fmla="*/ 35629 w 71258"/>
                <a:gd name="connsiteY1" fmla="*/ 71258 h 71258"/>
                <a:gd name="connsiteX2" fmla="*/ 0 w 71258"/>
                <a:gd name="connsiteY2" fmla="*/ 35629 h 71258"/>
                <a:gd name="connsiteX3" fmla="*/ 35629 w 71258"/>
                <a:gd name="connsiteY3" fmla="*/ 0 h 71258"/>
                <a:gd name="connsiteX4" fmla="*/ 71258 w 71258"/>
                <a:gd name="connsiteY4" fmla="*/ 35629 h 71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58" h="71258">
                  <a:moveTo>
                    <a:pt x="71258" y="35629"/>
                  </a:moveTo>
                  <a:cubicBezTo>
                    <a:pt x="71258" y="55307"/>
                    <a:pt x="55306" y="71258"/>
                    <a:pt x="35629" y="71258"/>
                  </a:cubicBezTo>
                  <a:cubicBezTo>
                    <a:pt x="15952" y="71258"/>
                    <a:pt x="0" y="55307"/>
                    <a:pt x="0" y="35629"/>
                  </a:cubicBezTo>
                  <a:cubicBezTo>
                    <a:pt x="0" y="15952"/>
                    <a:pt x="15952" y="0"/>
                    <a:pt x="35629" y="0"/>
                  </a:cubicBezTo>
                  <a:cubicBezTo>
                    <a:pt x="55306" y="0"/>
                    <a:pt x="71258" y="15952"/>
                    <a:pt x="71258" y="35629"/>
                  </a:cubicBezTo>
                  <a:close/>
                </a:path>
              </a:pathLst>
            </a:custGeom>
            <a:solidFill>
              <a:schemeClr val="accent2"/>
            </a:solidFill>
            <a:ln w="6840"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E60CF54C-380F-B7EE-4C06-768F4752C57C}"/>
                </a:ext>
              </a:extLst>
            </p:cNvPr>
            <p:cNvSpPr/>
            <p:nvPr/>
          </p:nvSpPr>
          <p:spPr>
            <a:xfrm>
              <a:off x="7310045" y="1990880"/>
              <a:ext cx="167624" cy="167624"/>
            </a:xfrm>
            <a:custGeom>
              <a:avLst/>
              <a:gdLst>
                <a:gd name="connsiteX0" fmla="*/ 10142 w 125938"/>
                <a:gd name="connsiteY0" fmla="*/ 28711 h 125938"/>
                <a:gd name="connsiteX1" fmla="*/ 28711 w 125938"/>
                <a:gd name="connsiteY1" fmla="*/ 115796 h 125938"/>
                <a:gd name="connsiteX2" fmla="*/ 115796 w 125938"/>
                <a:gd name="connsiteY2" fmla="*/ 97228 h 125938"/>
                <a:gd name="connsiteX3" fmla="*/ 97228 w 125938"/>
                <a:gd name="connsiteY3" fmla="*/ 10143 h 125938"/>
                <a:gd name="connsiteX4" fmla="*/ 10142 w 125938"/>
                <a:gd name="connsiteY4" fmla="*/ 28711 h 125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38" h="125938">
                  <a:moveTo>
                    <a:pt x="10142" y="28711"/>
                  </a:moveTo>
                  <a:cubicBezTo>
                    <a:pt x="-8768" y="57899"/>
                    <a:pt x="-478" y="96886"/>
                    <a:pt x="28711" y="115796"/>
                  </a:cubicBezTo>
                  <a:cubicBezTo>
                    <a:pt x="57899" y="134707"/>
                    <a:pt x="96886" y="126417"/>
                    <a:pt x="115796" y="97228"/>
                  </a:cubicBezTo>
                  <a:cubicBezTo>
                    <a:pt x="134707" y="68040"/>
                    <a:pt x="126417" y="29053"/>
                    <a:pt x="97228" y="10143"/>
                  </a:cubicBezTo>
                  <a:cubicBezTo>
                    <a:pt x="68040" y="-8768"/>
                    <a:pt x="29053" y="-478"/>
                    <a:pt x="10142" y="28711"/>
                  </a:cubicBezTo>
                  <a:close/>
                </a:path>
              </a:pathLst>
            </a:custGeom>
            <a:solidFill>
              <a:schemeClr val="accent2"/>
            </a:solidFill>
            <a:ln w="6840"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65C30B1D-E451-0AA4-134F-469E841D3740}"/>
                </a:ext>
              </a:extLst>
            </p:cNvPr>
            <p:cNvSpPr/>
            <p:nvPr/>
          </p:nvSpPr>
          <p:spPr>
            <a:xfrm>
              <a:off x="7183101" y="4275134"/>
              <a:ext cx="134151" cy="134151"/>
            </a:xfrm>
            <a:custGeom>
              <a:avLst/>
              <a:gdLst>
                <a:gd name="connsiteX0" fmla="*/ 8119 w 100789"/>
                <a:gd name="connsiteY0" fmla="*/ 22988 h 100789"/>
                <a:gd name="connsiteX1" fmla="*/ 22988 w 100789"/>
                <a:gd name="connsiteY1" fmla="*/ 92670 h 100789"/>
                <a:gd name="connsiteX2" fmla="*/ 92670 w 100789"/>
                <a:gd name="connsiteY2" fmla="*/ 77802 h 100789"/>
                <a:gd name="connsiteX3" fmla="*/ 77802 w 100789"/>
                <a:gd name="connsiteY3" fmla="*/ 8119 h 100789"/>
                <a:gd name="connsiteX4" fmla="*/ 8119 w 100789"/>
                <a:gd name="connsiteY4" fmla="*/ 22988 h 100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9" h="100789">
                  <a:moveTo>
                    <a:pt x="8119" y="22988"/>
                  </a:moveTo>
                  <a:cubicBezTo>
                    <a:pt x="-7023" y="46352"/>
                    <a:pt x="-377" y="77528"/>
                    <a:pt x="22988" y="92670"/>
                  </a:cubicBezTo>
                  <a:cubicBezTo>
                    <a:pt x="46352" y="107812"/>
                    <a:pt x="77528" y="101166"/>
                    <a:pt x="92670" y="77802"/>
                  </a:cubicBezTo>
                  <a:cubicBezTo>
                    <a:pt x="107812" y="54437"/>
                    <a:pt x="101166" y="23262"/>
                    <a:pt x="77802" y="8119"/>
                  </a:cubicBezTo>
                  <a:cubicBezTo>
                    <a:pt x="54437" y="-7023"/>
                    <a:pt x="23262" y="-377"/>
                    <a:pt x="8119" y="22988"/>
                  </a:cubicBezTo>
                  <a:close/>
                </a:path>
              </a:pathLst>
            </a:custGeom>
            <a:solidFill>
              <a:schemeClr val="accent2"/>
            </a:solidFill>
            <a:ln w="6840"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169EBA3F-B3E4-7EE2-F9F6-FE67EB7FDCBD}"/>
                </a:ext>
              </a:extLst>
            </p:cNvPr>
            <p:cNvSpPr/>
            <p:nvPr/>
          </p:nvSpPr>
          <p:spPr>
            <a:xfrm>
              <a:off x="7304113" y="2593452"/>
              <a:ext cx="129334" cy="129334"/>
            </a:xfrm>
            <a:custGeom>
              <a:avLst/>
              <a:gdLst>
                <a:gd name="connsiteX0" fmla="*/ 75033 w 97170"/>
                <a:gd name="connsiteY0" fmla="*/ 7817 h 97170"/>
                <a:gd name="connsiteX1" fmla="*/ 7817 w 97170"/>
                <a:gd name="connsiteY1" fmla="*/ 22137 h 97170"/>
                <a:gd name="connsiteX2" fmla="*/ 22137 w 97170"/>
                <a:gd name="connsiteY2" fmla="*/ 89353 h 97170"/>
                <a:gd name="connsiteX3" fmla="*/ 89353 w 97170"/>
                <a:gd name="connsiteY3" fmla="*/ 75033 h 97170"/>
                <a:gd name="connsiteX4" fmla="*/ 75033 w 97170"/>
                <a:gd name="connsiteY4" fmla="*/ 7817 h 97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70" h="97170">
                  <a:moveTo>
                    <a:pt x="75033" y="7817"/>
                  </a:moveTo>
                  <a:cubicBezTo>
                    <a:pt x="52491" y="-6777"/>
                    <a:pt x="22411" y="-336"/>
                    <a:pt x="7817" y="22137"/>
                  </a:cubicBezTo>
                  <a:cubicBezTo>
                    <a:pt x="-6777" y="44611"/>
                    <a:pt x="-336" y="74759"/>
                    <a:pt x="22137" y="89353"/>
                  </a:cubicBezTo>
                  <a:cubicBezTo>
                    <a:pt x="44611" y="103947"/>
                    <a:pt x="74759" y="97507"/>
                    <a:pt x="89353" y="75033"/>
                  </a:cubicBezTo>
                  <a:cubicBezTo>
                    <a:pt x="103947" y="52559"/>
                    <a:pt x="97507" y="22411"/>
                    <a:pt x="75033" y="7817"/>
                  </a:cubicBezTo>
                  <a:close/>
                </a:path>
              </a:pathLst>
            </a:custGeom>
            <a:solidFill>
              <a:schemeClr val="accent2"/>
            </a:solidFill>
            <a:ln w="6840"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347F8DB3-1228-4B84-EE16-6AD0098DC06C}"/>
                </a:ext>
              </a:extLst>
            </p:cNvPr>
            <p:cNvSpPr/>
            <p:nvPr/>
          </p:nvSpPr>
          <p:spPr>
            <a:xfrm>
              <a:off x="7736302" y="2830228"/>
              <a:ext cx="94976" cy="94976"/>
            </a:xfrm>
            <a:custGeom>
              <a:avLst/>
              <a:gdLst>
                <a:gd name="connsiteX0" fmla="*/ 5737 w 71357"/>
                <a:gd name="connsiteY0" fmla="*/ 16288 h 71357"/>
                <a:gd name="connsiteX1" fmla="*/ 16289 w 71357"/>
                <a:gd name="connsiteY1" fmla="*/ 65621 h 71357"/>
                <a:gd name="connsiteX2" fmla="*/ 65621 w 71357"/>
                <a:gd name="connsiteY2" fmla="*/ 55069 h 71357"/>
                <a:gd name="connsiteX3" fmla="*/ 55069 w 71357"/>
                <a:gd name="connsiteY3" fmla="*/ 5737 h 71357"/>
                <a:gd name="connsiteX4" fmla="*/ 5737 w 71357"/>
                <a:gd name="connsiteY4" fmla="*/ 16288 h 7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7" h="71357">
                  <a:moveTo>
                    <a:pt x="5737" y="16288"/>
                  </a:moveTo>
                  <a:cubicBezTo>
                    <a:pt x="-4952" y="32801"/>
                    <a:pt x="-293" y="54932"/>
                    <a:pt x="16289" y="65621"/>
                  </a:cubicBezTo>
                  <a:cubicBezTo>
                    <a:pt x="32870" y="76310"/>
                    <a:pt x="54932" y="71651"/>
                    <a:pt x="65621" y="55069"/>
                  </a:cubicBezTo>
                  <a:cubicBezTo>
                    <a:pt x="76310" y="38488"/>
                    <a:pt x="71651" y="16426"/>
                    <a:pt x="55069" y="5737"/>
                  </a:cubicBezTo>
                  <a:cubicBezTo>
                    <a:pt x="38488" y="-4952"/>
                    <a:pt x="16425" y="-293"/>
                    <a:pt x="5737" y="16288"/>
                  </a:cubicBezTo>
                  <a:close/>
                </a:path>
              </a:pathLst>
            </a:custGeom>
            <a:solidFill>
              <a:schemeClr val="accent2"/>
            </a:solidFill>
            <a:ln w="6840"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5BF4C98B-E01A-BB27-E895-01D077D123C5}"/>
                </a:ext>
              </a:extLst>
            </p:cNvPr>
            <p:cNvSpPr/>
            <p:nvPr/>
          </p:nvSpPr>
          <p:spPr>
            <a:xfrm>
              <a:off x="7503295" y="5966739"/>
              <a:ext cx="215731" cy="215772"/>
            </a:xfrm>
            <a:custGeom>
              <a:avLst/>
              <a:gdLst>
                <a:gd name="connsiteX0" fmla="*/ 13038 w 162082"/>
                <a:gd name="connsiteY0" fmla="*/ 37049 h 162113"/>
                <a:gd name="connsiteX1" fmla="*/ 36951 w 162082"/>
                <a:gd name="connsiteY1" fmla="*/ 149076 h 162113"/>
                <a:gd name="connsiteX2" fmla="*/ 149045 w 162082"/>
                <a:gd name="connsiteY2" fmla="*/ 125163 h 162113"/>
                <a:gd name="connsiteX3" fmla="*/ 125133 w 162082"/>
                <a:gd name="connsiteY3" fmla="*/ 13068 h 162113"/>
                <a:gd name="connsiteX4" fmla="*/ 13038 w 162082"/>
                <a:gd name="connsiteY4" fmla="*/ 36981 h 162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82" h="162113">
                  <a:moveTo>
                    <a:pt x="13038" y="37049"/>
                  </a:moveTo>
                  <a:cubicBezTo>
                    <a:pt x="-11286" y="74597"/>
                    <a:pt x="-597" y="124752"/>
                    <a:pt x="36951" y="149076"/>
                  </a:cubicBezTo>
                  <a:cubicBezTo>
                    <a:pt x="74498" y="173399"/>
                    <a:pt x="124653" y="162711"/>
                    <a:pt x="149045" y="125163"/>
                  </a:cubicBezTo>
                  <a:cubicBezTo>
                    <a:pt x="173369" y="87615"/>
                    <a:pt x="162680" y="37460"/>
                    <a:pt x="125133" y="13068"/>
                  </a:cubicBezTo>
                  <a:cubicBezTo>
                    <a:pt x="87585" y="-11324"/>
                    <a:pt x="37430" y="-567"/>
                    <a:pt x="13038" y="36981"/>
                  </a:cubicBezTo>
                  <a:close/>
                </a:path>
              </a:pathLst>
            </a:custGeom>
            <a:solidFill>
              <a:schemeClr val="accent2"/>
            </a:solidFill>
            <a:ln w="6840"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6BA4466-66EE-9F6B-B6C3-F783A04C84DD}"/>
                </a:ext>
              </a:extLst>
            </p:cNvPr>
            <p:cNvSpPr/>
            <p:nvPr/>
          </p:nvSpPr>
          <p:spPr>
            <a:xfrm>
              <a:off x="7465414" y="5462120"/>
              <a:ext cx="137024" cy="136983"/>
            </a:xfrm>
            <a:custGeom>
              <a:avLst/>
              <a:gdLst>
                <a:gd name="connsiteX0" fmla="*/ 8289 w 102948"/>
                <a:gd name="connsiteY0" fmla="*/ 23469 h 102917"/>
                <a:gd name="connsiteX1" fmla="*/ 23500 w 102948"/>
                <a:gd name="connsiteY1" fmla="*/ 94659 h 102917"/>
                <a:gd name="connsiteX2" fmla="*/ 94690 w 102948"/>
                <a:gd name="connsiteY2" fmla="*/ 79448 h 102917"/>
                <a:gd name="connsiteX3" fmla="*/ 79479 w 102948"/>
                <a:gd name="connsiteY3" fmla="*/ 8259 h 102917"/>
                <a:gd name="connsiteX4" fmla="*/ 8289 w 102948"/>
                <a:gd name="connsiteY4" fmla="*/ 23469 h 102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48" h="102917">
                  <a:moveTo>
                    <a:pt x="8289" y="23469"/>
                  </a:moveTo>
                  <a:cubicBezTo>
                    <a:pt x="-7196" y="47314"/>
                    <a:pt x="-344" y="79243"/>
                    <a:pt x="23500" y="94659"/>
                  </a:cubicBezTo>
                  <a:cubicBezTo>
                    <a:pt x="47344" y="110076"/>
                    <a:pt x="79273" y="103292"/>
                    <a:pt x="94690" y="79448"/>
                  </a:cubicBezTo>
                  <a:cubicBezTo>
                    <a:pt x="110106" y="55604"/>
                    <a:pt x="103323" y="23675"/>
                    <a:pt x="79479" y="8259"/>
                  </a:cubicBezTo>
                  <a:cubicBezTo>
                    <a:pt x="55635" y="-7158"/>
                    <a:pt x="23705" y="-375"/>
                    <a:pt x="8289" y="23469"/>
                  </a:cubicBezTo>
                  <a:close/>
                </a:path>
              </a:pathLst>
            </a:custGeom>
            <a:solidFill>
              <a:schemeClr val="accent2"/>
            </a:solidFill>
            <a:ln w="6840"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A1FFE656-F1C4-B9CE-B53E-05E6E1C0309A}"/>
                </a:ext>
              </a:extLst>
            </p:cNvPr>
            <p:cNvSpPr/>
            <p:nvPr/>
          </p:nvSpPr>
          <p:spPr>
            <a:xfrm>
              <a:off x="7742242" y="4157490"/>
              <a:ext cx="98688" cy="98688"/>
            </a:xfrm>
            <a:custGeom>
              <a:avLst/>
              <a:gdLst>
                <a:gd name="connsiteX0" fmla="*/ 5981 w 74145"/>
                <a:gd name="connsiteY0" fmla="*/ 16913 h 74145"/>
                <a:gd name="connsiteX1" fmla="*/ 16944 w 74145"/>
                <a:gd name="connsiteY1" fmla="*/ 68164 h 74145"/>
                <a:gd name="connsiteX2" fmla="*/ 68195 w 74145"/>
                <a:gd name="connsiteY2" fmla="*/ 57201 h 74145"/>
                <a:gd name="connsiteX3" fmla="*/ 57232 w 74145"/>
                <a:gd name="connsiteY3" fmla="*/ 5951 h 74145"/>
                <a:gd name="connsiteX4" fmla="*/ 5981 w 74145"/>
                <a:gd name="connsiteY4" fmla="*/ 16913 h 74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5" h="74145">
                  <a:moveTo>
                    <a:pt x="5981" y="16913"/>
                  </a:moveTo>
                  <a:cubicBezTo>
                    <a:pt x="-5188" y="34111"/>
                    <a:pt x="-254" y="57065"/>
                    <a:pt x="16944" y="68164"/>
                  </a:cubicBezTo>
                  <a:cubicBezTo>
                    <a:pt x="34142" y="79333"/>
                    <a:pt x="57095" y="74399"/>
                    <a:pt x="68195" y="57201"/>
                  </a:cubicBezTo>
                  <a:cubicBezTo>
                    <a:pt x="79295" y="40004"/>
                    <a:pt x="74430" y="17050"/>
                    <a:pt x="57232" y="5951"/>
                  </a:cubicBezTo>
                  <a:cubicBezTo>
                    <a:pt x="40034" y="-5149"/>
                    <a:pt x="17081" y="-285"/>
                    <a:pt x="5981" y="16913"/>
                  </a:cubicBezTo>
                  <a:close/>
                </a:path>
              </a:pathLst>
            </a:custGeom>
            <a:solidFill>
              <a:schemeClr val="accent2"/>
            </a:solidFill>
            <a:ln w="6840" cap="flat">
              <a:noFill/>
              <a:prstDash val="solid"/>
              <a:miter/>
            </a:ln>
          </p:spPr>
          <p:txBody>
            <a:bodyPr rtlCol="0" anchor="ctr"/>
            <a:lstStyle/>
            <a:p>
              <a:endParaRPr lang="en-US"/>
            </a:p>
          </p:txBody>
        </p:sp>
      </p:grpSp>
      <p:sp>
        <p:nvSpPr>
          <p:cNvPr id="144" name="Rectangle: Rounded Corners 143">
            <a:extLst>
              <a:ext uri="{FF2B5EF4-FFF2-40B4-BE49-F238E27FC236}">
                <a16:creationId xmlns:a16="http://schemas.microsoft.com/office/drawing/2014/main" id="{253A0352-230F-AEC9-5295-B7F9B5D67CED}"/>
              </a:ext>
            </a:extLst>
          </p:cNvPr>
          <p:cNvSpPr/>
          <p:nvPr/>
        </p:nvSpPr>
        <p:spPr>
          <a:xfrm rot="2700000">
            <a:off x="1995159" y="2570397"/>
            <a:ext cx="97956" cy="9795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grpSp>
        <p:nvGrpSpPr>
          <p:cNvPr id="147" name="Group 146">
            <a:extLst>
              <a:ext uri="{FF2B5EF4-FFF2-40B4-BE49-F238E27FC236}">
                <a16:creationId xmlns:a16="http://schemas.microsoft.com/office/drawing/2014/main" id="{14EFFBEA-C3B8-55CE-A0C4-97282B6B700B}"/>
              </a:ext>
            </a:extLst>
          </p:cNvPr>
          <p:cNvGrpSpPr/>
          <p:nvPr/>
        </p:nvGrpSpPr>
        <p:grpSpPr>
          <a:xfrm rot="16200000" flipH="1">
            <a:off x="4248764" y="4680041"/>
            <a:ext cx="2651760" cy="12700"/>
            <a:chOff x="516633" y="1512807"/>
            <a:chExt cx="2930303" cy="12700"/>
          </a:xfrm>
        </p:grpSpPr>
        <p:cxnSp>
          <p:nvCxnSpPr>
            <p:cNvPr id="148" name="Straight Connector 147">
              <a:extLst>
                <a:ext uri="{FF2B5EF4-FFF2-40B4-BE49-F238E27FC236}">
                  <a16:creationId xmlns:a16="http://schemas.microsoft.com/office/drawing/2014/main" id="{74A566A4-3BB2-661A-D317-834330AD1565}"/>
                </a:ext>
              </a:extLst>
            </p:cNvPr>
            <p:cNvCxnSpPr>
              <a:cxnSpLocks/>
            </p:cNvCxnSpPr>
            <p:nvPr/>
          </p:nvCxnSpPr>
          <p:spPr>
            <a:xfrm>
              <a:off x="517525" y="1512807"/>
              <a:ext cx="2929411" cy="0"/>
            </a:xfrm>
            <a:prstGeom prst="line">
              <a:avLst/>
            </a:prstGeom>
            <a:ln w="6350">
              <a:solidFill>
                <a:srgbClr val="1E81CC"/>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542B87B7-E399-FDF1-510A-6A7F40F75DC9}"/>
                </a:ext>
              </a:extLst>
            </p:cNvPr>
            <p:cNvCxnSpPr/>
            <p:nvPr/>
          </p:nvCxnSpPr>
          <p:spPr>
            <a:xfrm>
              <a:off x="516633" y="1525507"/>
              <a:ext cx="293885" cy="0"/>
            </a:xfrm>
            <a:prstGeom prst="line">
              <a:avLst/>
            </a:prstGeom>
            <a:ln w="25400">
              <a:solidFill>
                <a:srgbClr val="1E81CC"/>
              </a:solidFill>
            </a:ln>
          </p:spPr>
          <p:style>
            <a:lnRef idx="2">
              <a:schemeClr val="accent1"/>
            </a:lnRef>
            <a:fillRef idx="0">
              <a:schemeClr val="accent1"/>
            </a:fillRef>
            <a:effectRef idx="1">
              <a:schemeClr val="accent1"/>
            </a:effectRef>
            <a:fontRef idx="minor">
              <a:schemeClr val="tx1"/>
            </a:fontRef>
          </p:style>
        </p:cxnSp>
      </p:grpSp>
      <p:grpSp>
        <p:nvGrpSpPr>
          <p:cNvPr id="150" name="Group 149">
            <a:extLst>
              <a:ext uri="{FF2B5EF4-FFF2-40B4-BE49-F238E27FC236}">
                <a16:creationId xmlns:a16="http://schemas.microsoft.com/office/drawing/2014/main" id="{29BF348B-1A44-60E0-F6C8-4A84E1909AC1}"/>
              </a:ext>
            </a:extLst>
          </p:cNvPr>
          <p:cNvGrpSpPr/>
          <p:nvPr/>
        </p:nvGrpSpPr>
        <p:grpSpPr>
          <a:xfrm rot="16200000" flipH="1">
            <a:off x="4450683" y="4680041"/>
            <a:ext cx="2651760" cy="12700"/>
            <a:chOff x="516633" y="1512807"/>
            <a:chExt cx="2930303" cy="12700"/>
          </a:xfrm>
        </p:grpSpPr>
        <p:cxnSp>
          <p:nvCxnSpPr>
            <p:cNvPr id="151" name="Straight Connector 150">
              <a:extLst>
                <a:ext uri="{FF2B5EF4-FFF2-40B4-BE49-F238E27FC236}">
                  <a16:creationId xmlns:a16="http://schemas.microsoft.com/office/drawing/2014/main" id="{E4452C90-092A-7A67-4952-9CBCEAE3B3C7}"/>
                </a:ext>
              </a:extLst>
            </p:cNvPr>
            <p:cNvCxnSpPr>
              <a:cxnSpLocks/>
            </p:cNvCxnSpPr>
            <p:nvPr/>
          </p:nvCxnSpPr>
          <p:spPr>
            <a:xfrm>
              <a:off x="517525" y="1512807"/>
              <a:ext cx="2929411"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B99474AD-E4E3-53D8-2E80-2D20014CB0CA}"/>
                </a:ext>
              </a:extLst>
            </p:cNvPr>
            <p:cNvCxnSpPr/>
            <p:nvPr/>
          </p:nvCxnSpPr>
          <p:spPr>
            <a:xfrm>
              <a:off x="516633" y="1525507"/>
              <a:ext cx="293885"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53" name="Group 152">
            <a:extLst>
              <a:ext uri="{FF2B5EF4-FFF2-40B4-BE49-F238E27FC236}">
                <a16:creationId xmlns:a16="http://schemas.microsoft.com/office/drawing/2014/main" id="{209D3E40-DA3F-DF05-E652-F222955483D2}"/>
              </a:ext>
            </a:extLst>
          </p:cNvPr>
          <p:cNvGrpSpPr/>
          <p:nvPr/>
        </p:nvGrpSpPr>
        <p:grpSpPr>
          <a:xfrm rot="16200000" flipH="1">
            <a:off x="4668397" y="4680041"/>
            <a:ext cx="2651760" cy="12700"/>
            <a:chOff x="516633" y="1512807"/>
            <a:chExt cx="2930303" cy="12700"/>
          </a:xfrm>
        </p:grpSpPr>
        <p:cxnSp>
          <p:nvCxnSpPr>
            <p:cNvPr id="154" name="Straight Connector 153">
              <a:extLst>
                <a:ext uri="{FF2B5EF4-FFF2-40B4-BE49-F238E27FC236}">
                  <a16:creationId xmlns:a16="http://schemas.microsoft.com/office/drawing/2014/main" id="{040ACD43-2FB6-5F47-172D-B5EDBE7F4056}"/>
                </a:ext>
              </a:extLst>
            </p:cNvPr>
            <p:cNvCxnSpPr>
              <a:cxnSpLocks/>
            </p:cNvCxnSpPr>
            <p:nvPr/>
          </p:nvCxnSpPr>
          <p:spPr>
            <a:xfrm>
              <a:off x="517525" y="1512807"/>
              <a:ext cx="2929411"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A7594563-670F-AB4D-2B8F-6F0572CF96ED}"/>
                </a:ext>
              </a:extLst>
            </p:cNvPr>
            <p:cNvCxnSpPr/>
            <p:nvPr/>
          </p:nvCxnSpPr>
          <p:spPr>
            <a:xfrm>
              <a:off x="516633" y="1525507"/>
              <a:ext cx="293885"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grpSp>
      <p:sp>
        <p:nvSpPr>
          <p:cNvPr id="156" name="Footer Placeholder 155">
            <a:extLst>
              <a:ext uri="{FF2B5EF4-FFF2-40B4-BE49-F238E27FC236}">
                <a16:creationId xmlns:a16="http://schemas.microsoft.com/office/drawing/2014/main" id="{5709078D-E745-B987-DE07-7CE2B334EC04}"/>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655555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3DD86-D906-2187-EC9D-0CB595BFE4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223AEC5-FC24-E748-82DB-6586F86A221A}"/>
              </a:ext>
            </a:extLst>
          </p:cNvPr>
          <p:cNvSpPr>
            <a:spLocks noGrp="1"/>
          </p:cNvSpPr>
          <p:nvPr>
            <p:ph type="ctrTitle"/>
          </p:nvPr>
        </p:nvSpPr>
        <p:spPr/>
        <p:txBody>
          <a:bodyPr/>
          <a:lstStyle/>
          <a:p>
            <a:r>
              <a:rPr lang="en-US" dirty="0"/>
              <a:t>Tables</a:t>
            </a:r>
          </a:p>
        </p:txBody>
      </p:sp>
      <p:graphicFrame>
        <p:nvGraphicFramePr>
          <p:cNvPr id="2" name="Table 1">
            <a:extLst>
              <a:ext uri="{FF2B5EF4-FFF2-40B4-BE49-F238E27FC236}">
                <a16:creationId xmlns:a16="http://schemas.microsoft.com/office/drawing/2014/main" id="{C71CB47B-8F65-2F8A-A7EE-962AEAECC855}"/>
              </a:ext>
            </a:extLst>
          </p:cNvPr>
          <p:cNvGraphicFramePr>
            <a:graphicFrameLocks noGrp="1"/>
          </p:cNvGraphicFramePr>
          <p:nvPr>
            <p:extLst>
              <p:ext uri="{D42A27DB-BD31-4B8C-83A1-F6EECF244321}">
                <p14:modId xmlns:p14="http://schemas.microsoft.com/office/powerpoint/2010/main" val="371153104"/>
              </p:ext>
            </p:extLst>
          </p:nvPr>
        </p:nvGraphicFramePr>
        <p:xfrm>
          <a:off x="523476" y="1013057"/>
          <a:ext cx="5572524" cy="1371600"/>
        </p:xfrm>
        <a:graphic>
          <a:graphicData uri="http://schemas.openxmlformats.org/drawingml/2006/table">
            <a:tbl>
              <a:tblPr firstRow="1" bandRow="1">
                <a:tableStyleId>{5C22544A-7EE6-4342-B048-85BDC9FD1C3A}</a:tableStyleId>
              </a:tblPr>
              <a:tblGrid>
                <a:gridCol w="1393131">
                  <a:extLst>
                    <a:ext uri="{9D8B030D-6E8A-4147-A177-3AD203B41FA5}">
                      <a16:colId xmlns:a16="http://schemas.microsoft.com/office/drawing/2014/main" val="880517929"/>
                    </a:ext>
                  </a:extLst>
                </a:gridCol>
                <a:gridCol w="1393131">
                  <a:extLst>
                    <a:ext uri="{9D8B030D-6E8A-4147-A177-3AD203B41FA5}">
                      <a16:colId xmlns:a16="http://schemas.microsoft.com/office/drawing/2014/main" val="2203155152"/>
                    </a:ext>
                  </a:extLst>
                </a:gridCol>
                <a:gridCol w="1393131">
                  <a:extLst>
                    <a:ext uri="{9D8B030D-6E8A-4147-A177-3AD203B41FA5}">
                      <a16:colId xmlns:a16="http://schemas.microsoft.com/office/drawing/2014/main" val="2949958567"/>
                    </a:ext>
                  </a:extLst>
                </a:gridCol>
                <a:gridCol w="1393131">
                  <a:extLst>
                    <a:ext uri="{9D8B030D-6E8A-4147-A177-3AD203B41FA5}">
                      <a16:colId xmlns:a16="http://schemas.microsoft.com/office/drawing/2014/main" val="3800546848"/>
                    </a:ext>
                  </a:extLst>
                </a:gridCol>
              </a:tblGrid>
              <a:tr h="222783">
                <a:tc>
                  <a:txBody>
                    <a:bodyPr/>
                    <a:lstStyle/>
                    <a:p>
                      <a:r>
                        <a:rPr lang="en-US" sz="1200" b="1" kern="1200">
                          <a:solidFill>
                            <a:schemeClr val="tx1"/>
                          </a:solidFill>
                          <a:latin typeface="+mn-lt"/>
                          <a:ea typeface="+mn-ea"/>
                          <a:cs typeface="+mn-cs"/>
                        </a:rPr>
                        <a:t>Key Metrices</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dirty="0">
                          <a:solidFill>
                            <a:schemeClr val="tx1"/>
                          </a:solidFill>
                          <a:latin typeface="+mn-lt"/>
                          <a:ea typeface="+mn-ea"/>
                          <a:cs typeface="+mn-cs"/>
                        </a:rPr>
                        <a:t>Fund 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a:solidFill>
                            <a:schemeClr val="tx1"/>
                          </a:solidFill>
                          <a:latin typeface="+mn-lt"/>
                          <a:ea typeface="+mn-ea"/>
                          <a:cs typeface="+mn-cs"/>
                        </a:rPr>
                        <a:t>Fund II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kern="1200">
                          <a:solidFill>
                            <a:schemeClr val="tx1"/>
                          </a:solidFill>
                          <a:latin typeface="+mn-lt"/>
                          <a:ea typeface="+mn-ea"/>
                          <a:cs typeface="+mn-cs"/>
                        </a:rPr>
                        <a:t>Fund III</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8762561"/>
                  </a:ext>
                </a:extLst>
              </a:tr>
              <a:tr h="222783">
                <a:tc>
                  <a:txBody>
                    <a:bodyPr/>
                    <a:lstStyle/>
                    <a:p>
                      <a:r>
                        <a:rPr lang="en-US" sz="1200" b="0" kern="1200">
                          <a:solidFill>
                            <a:schemeClr val="tx1">
                              <a:lumMod val="85000"/>
                              <a:lumOff val="15000"/>
                            </a:schemeClr>
                          </a:solidFill>
                          <a:latin typeface="+mn-lt"/>
                          <a:ea typeface="+mn-ea"/>
                          <a:cs typeface="+mn-cs"/>
                        </a:rPr>
                        <a:t>Fund Size</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$12M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$88M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$277M</a:t>
                      </a:r>
                    </a:p>
                  </a:txBody>
                  <a:tcPr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8641636"/>
                  </a:ext>
                </a:extLst>
              </a:tr>
              <a:tr h="222783">
                <a:tc>
                  <a:txBody>
                    <a:bodyPr/>
                    <a:lstStyle/>
                    <a:p>
                      <a:r>
                        <a:rPr lang="en-US" sz="1200" b="0" kern="1200">
                          <a:solidFill>
                            <a:schemeClr val="tx1">
                              <a:lumMod val="85000"/>
                              <a:lumOff val="15000"/>
                            </a:schemeClr>
                          </a:solidFill>
                          <a:latin typeface="+mn-lt"/>
                          <a:ea typeface="+mn-ea"/>
                          <a:cs typeface="+mn-cs"/>
                        </a:rPr>
                        <a:t>Gross MOIC </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14.8x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7.5x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dirty="0">
                          <a:solidFill>
                            <a:schemeClr val="tx1">
                              <a:lumMod val="85000"/>
                              <a:lumOff val="15000"/>
                            </a:schemeClr>
                          </a:solidFill>
                          <a:latin typeface="+mn-lt"/>
                          <a:ea typeface="+mn-ea"/>
                          <a:cs typeface="+mn-cs"/>
                        </a:rPr>
                        <a:t>1.2x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865817"/>
                  </a:ext>
                </a:extLst>
              </a:tr>
              <a:tr h="222783">
                <a:tc>
                  <a:txBody>
                    <a:bodyPr/>
                    <a:lstStyle/>
                    <a:p>
                      <a:r>
                        <a:rPr lang="en-US" sz="1200" b="0" kern="1200">
                          <a:solidFill>
                            <a:schemeClr val="tx1">
                              <a:lumMod val="85000"/>
                              <a:lumOff val="15000"/>
                            </a:schemeClr>
                          </a:solidFill>
                          <a:latin typeface="+mn-lt"/>
                          <a:ea typeface="+mn-ea"/>
                          <a:cs typeface="+mn-cs"/>
                        </a:rPr>
                        <a:t>DPI</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1.5x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1.7x</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NA</a:t>
                      </a:r>
                      <a:r>
                        <a:rPr lang="en-US" sz="1200" b="0" kern="1200" baseline="30000">
                          <a:solidFill>
                            <a:schemeClr val="tx1">
                              <a:lumMod val="85000"/>
                              <a:lumOff val="15000"/>
                            </a:schemeClr>
                          </a:solidFill>
                          <a:latin typeface="+mn-lt"/>
                          <a:ea typeface="+mn-ea"/>
                          <a:cs typeface="+mn-cs"/>
                        </a:rPr>
                        <a:t>1</a:t>
                      </a:r>
                    </a:p>
                  </a:txBody>
                  <a:tcPr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7469919"/>
                  </a:ext>
                </a:extLst>
              </a:tr>
              <a:tr h="222783">
                <a:tc>
                  <a:txBody>
                    <a:bodyPr/>
                    <a:lstStyle/>
                    <a:p>
                      <a:r>
                        <a:rPr lang="en-US" sz="1200" b="0" kern="1200">
                          <a:solidFill>
                            <a:schemeClr val="tx1">
                              <a:lumMod val="85000"/>
                              <a:lumOff val="15000"/>
                            </a:schemeClr>
                          </a:solidFill>
                          <a:latin typeface="+mn-lt"/>
                          <a:ea typeface="+mn-ea"/>
                          <a:cs typeface="+mn-cs"/>
                        </a:rPr>
                        <a:t>Net IRR</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50%</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0" kern="1200">
                          <a:solidFill>
                            <a:schemeClr val="tx1">
                              <a:lumMod val="85000"/>
                              <a:lumOff val="15000"/>
                            </a:schemeClr>
                          </a:solidFill>
                          <a:latin typeface="+mn-lt"/>
                          <a:ea typeface="+mn-ea"/>
                          <a:cs typeface="+mn-cs"/>
                        </a:rPr>
                        <a:t>76%</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lumMod val="85000"/>
                              <a:lumOff val="15000"/>
                            </a:schemeClr>
                          </a:solidFill>
                          <a:latin typeface="+mn-lt"/>
                          <a:ea typeface="+mn-ea"/>
                          <a:cs typeface="+mn-cs"/>
                        </a:rPr>
                        <a:t>NA</a:t>
                      </a:r>
                      <a:r>
                        <a:rPr lang="en-US" sz="1200" b="0" kern="1200" baseline="30000" dirty="0">
                          <a:solidFill>
                            <a:schemeClr val="tx1">
                              <a:lumMod val="85000"/>
                              <a:lumOff val="15000"/>
                            </a:schemeClr>
                          </a:solidFill>
                          <a:latin typeface="+mn-lt"/>
                          <a:ea typeface="+mn-ea"/>
                          <a:cs typeface="+mn-cs"/>
                        </a:rPr>
                        <a:t>1</a:t>
                      </a:r>
                    </a:p>
                  </a:txBody>
                  <a:tcPr anchor="ctr">
                    <a:lnL w="12700" cmpd="sng">
                      <a:noFill/>
                    </a:lnL>
                    <a:lnR w="12700" cmpd="sng">
                      <a:noFill/>
                    </a:lnR>
                    <a:lnT w="635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9604137"/>
                  </a:ext>
                </a:extLst>
              </a:tr>
            </a:tbl>
          </a:graphicData>
        </a:graphic>
      </p:graphicFrame>
      <p:graphicFrame>
        <p:nvGraphicFramePr>
          <p:cNvPr id="3" name="Table 2">
            <a:extLst>
              <a:ext uri="{FF2B5EF4-FFF2-40B4-BE49-F238E27FC236}">
                <a16:creationId xmlns:a16="http://schemas.microsoft.com/office/drawing/2014/main" id="{BA22481C-2913-790F-4346-8D1BB213C115}"/>
              </a:ext>
            </a:extLst>
          </p:cNvPr>
          <p:cNvGraphicFramePr>
            <a:graphicFrameLocks noGrp="1"/>
          </p:cNvGraphicFramePr>
          <p:nvPr>
            <p:extLst>
              <p:ext uri="{D42A27DB-BD31-4B8C-83A1-F6EECF244321}">
                <p14:modId xmlns:p14="http://schemas.microsoft.com/office/powerpoint/2010/main" val="2121345920"/>
              </p:ext>
            </p:extLst>
          </p:nvPr>
        </p:nvGraphicFramePr>
        <p:xfrm>
          <a:off x="508000" y="2683565"/>
          <a:ext cx="11190665" cy="3409118"/>
        </p:xfrm>
        <a:graphic>
          <a:graphicData uri="http://schemas.openxmlformats.org/drawingml/2006/table">
            <a:tbl>
              <a:tblPr firstRow="1" bandRow="1"/>
              <a:tblGrid>
                <a:gridCol w="1378794">
                  <a:extLst>
                    <a:ext uri="{9D8B030D-6E8A-4147-A177-3AD203B41FA5}">
                      <a16:colId xmlns:a16="http://schemas.microsoft.com/office/drawing/2014/main" val="1472382548"/>
                    </a:ext>
                  </a:extLst>
                </a:gridCol>
                <a:gridCol w="1218812">
                  <a:extLst>
                    <a:ext uri="{9D8B030D-6E8A-4147-A177-3AD203B41FA5}">
                      <a16:colId xmlns:a16="http://schemas.microsoft.com/office/drawing/2014/main" val="1996530721"/>
                    </a:ext>
                  </a:extLst>
                </a:gridCol>
                <a:gridCol w="1533794">
                  <a:extLst>
                    <a:ext uri="{9D8B030D-6E8A-4147-A177-3AD203B41FA5}">
                      <a16:colId xmlns:a16="http://schemas.microsoft.com/office/drawing/2014/main" val="929894251"/>
                    </a:ext>
                  </a:extLst>
                </a:gridCol>
                <a:gridCol w="1543321">
                  <a:extLst>
                    <a:ext uri="{9D8B030D-6E8A-4147-A177-3AD203B41FA5}">
                      <a16:colId xmlns:a16="http://schemas.microsoft.com/office/drawing/2014/main" val="2702740359"/>
                    </a:ext>
                  </a:extLst>
                </a:gridCol>
                <a:gridCol w="1442480">
                  <a:extLst>
                    <a:ext uri="{9D8B030D-6E8A-4147-A177-3AD203B41FA5}">
                      <a16:colId xmlns:a16="http://schemas.microsoft.com/office/drawing/2014/main" val="838894551"/>
                    </a:ext>
                  </a:extLst>
                </a:gridCol>
                <a:gridCol w="1617693">
                  <a:extLst>
                    <a:ext uri="{9D8B030D-6E8A-4147-A177-3AD203B41FA5}">
                      <a16:colId xmlns:a16="http://schemas.microsoft.com/office/drawing/2014/main" val="2195606466"/>
                    </a:ext>
                  </a:extLst>
                </a:gridCol>
                <a:gridCol w="1374065">
                  <a:extLst>
                    <a:ext uri="{9D8B030D-6E8A-4147-A177-3AD203B41FA5}">
                      <a16:colId xmlns:a16="http://schemas.microsoft.com/office/drawing/2014/main" val="628137951"/>
                    </a:ext>
                  </a:extLst>
                </a:gridCol>
                <a:gridCol w="1081706">
                  <a:extLst>
                    <a:ext uri="{9D8B030D-6E8A-4147-A177-3AD203B41FA5}">
                      <a16:colId xmlns:a16="http://schemas.microsoft.com/office/drawing/2014/main" val="924892193"/>
                    </a:ext>
                  </a:extLst>
                </a:gridCol>
              </a:tblGrid>
              <a:tr h="33594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Aptos" panose="020B0004020202020204" pitchFamily="34" charset="0"/>
                          <a:ea typeface="+mn-ea"/>
                          <a:cs typeface="+mn-cs"/>
                        </a:rPr>
                        <a:t>Company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Investment 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Invested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Unrealized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Realized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Total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Aptos" panose="020B0004020202020204" pitchFamily="34" charset="0"/>
                          <a:ea typeface="+mn-ea"/>
                          <a:cs typeface="+mn-cs"/>
                        </a:rPr>
                        <a:t>MOIC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0433743"/>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rgbClr val="F4F2ED"/>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1000" b="0" kern="1200">
                          <a:solidFill>
                            <a:srgbClr val="051E27"/>
                          </a:solidFill>
                          <a:latin typeface="Aptos" panose="020B0004020202020204" pitchFamily="34" charset="0"/>
                          <a:ea typeface="+mn-ea"/>
                          <a:cs typeface="+mn-cs"/>
                        </a:rPr>
                        <a:t>Logistics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3923917"/>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January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343336"/>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rgbClr val="F4F2ED"/>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June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37989"/>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Space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4478446"/>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rgbClr val="F4F2ED"/>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IoT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July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353973"/>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SaaS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May 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667217"/>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solidFill>
                            <a:srgbClr val="051E27"/>
                          </a:solidFill>
                          <a:latin typeface="Aptos" panose="020B0004020202020204" pitchFamily="34" charset="0"/>
                          <a:ea typeface="+mn-ea"/>
                          <a:cs typeface="+mn-cs"/>
                        </a:rPr>
                        <a:t>All Other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sym typeface="Aptos" panose="020B0004020202020204" pitchFamily="34" charset="0"/>
                        </a:rPr>
                        <a:t>Multiple</a:t>
                      </a: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rgbClr val="051E27"/>
                          </a:solidFill>
                          <a:latin typeface="Aptos" panose="020B0004020202020204" pitchFamily="34" charset="0"/>
                          <a:ea typeface="+mn-ea"/>
                          <a:cs typeface="+mn-cs"/>
                        </a:rPr>
                        <a:t>20XX-20XX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0" kern="1200" err="1">
                          <a:solidFill>
                            <a:srgbClr val="051E27"/>
                          </a:solidFill>
                          <a:latin typeface="Aptos" panose="020B0004020202020204" pitchFamily="34" charset="0"/>
                          <a:ea typeface="+mn-ea"/>
                          <a:cs typeface="+mn-cs"/>
                        </a:rPr>
                        <a:t>X.Xx</a:t>
                      </a:r>
                      <a:endParaRPr lang="en-IN"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3"/>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611492"/>
                  </a:ext>
                </a:extLst>
              </a:tr>
              <a:tr h="385622">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51E27"/>
                          </a:solidFill>
                          <a:effectLst/>
                          <a:uLnTx/>
                          <a:uFillTx/>
                          <a:latin typeface="Aptos" panose="020B0004020202020204" pitchFamily="34" charset="0"/>
                          <a:ea typeface="+mn-ea"/>
                          <a:cs typeface="+mn-cs"/>
                        </a:rPr>
                        <a:t>Fund I </a:t>
                      </a:r>
                      <a:r>
                        <a:rPr kumimoji="0" lang="en-US" sz="900" b="0" i="0" u="none" strike="noStrike" kern="1200" cap="none" spc="0" normalizeH="0" baseline="0" noProof="0" dirty="0">
                          <a:ln>
                            <a:noFill/>
                          </a:ln>
                          <a:solidFill>
                            <a:srgbClr val="051E27"/>
                          </a:solidFill>
                          <a:effectLst/>
                          <a:uLnTx/>
                          <a:uFillTx/>
                          <a:latin typeface="Aptos" panose="020B0004020202020204" pitchFamily="34" charset="0"/>
                          <a:ea typeface="+mn-ea"/>
                          <a:cs typeface="+mn-cs"/>
                        </a:rPr>
                        <a:t>Less Recycled Proceeds</a:t>
                      </a:r>
                      <a:endParaRPr kumimoji="0" lang="en-US" sz="1000" b="0" i="0" u="none" strike="noStrike" kern="1200" cap="none" spc="0" normalizeH="0" baseline="0" noProof="0" dirty="0">
                        <a:ln>
                          <a:noFill/>
                        </a:ln>
                        <a:solidFill>
                          <a:srgbClr val="051E27"/>
                        </a:solidFill>
                        <a:effectLst/>
                        <a:uLnTx/>
                        <a:uFillTx/>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738144"/>
                  </a:ext>
                </a:extLst>
              </a:tr>
              <a:tr h="33594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noProof="0" dirty="0">
                          <a:solidFill>
                            <a:srgbClr val="051E27"/>
                          </a:solidFill>
                          <a:latin typeface="Aptos" panose="020B0004020202020204" pitchFamily="34" charset="0"/>
                          <a:ea typeface="+mn-ea"/>
                          <a:cs typeface="+mn-cs"/>
                        </a:rPr>
                        <a:t>Fund I Gross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IN" sz="1000" b="1" kern="1200" dirty="0">
                          <a:solidFill>
                            <a:srgbClr val="051E27"/>
                          </a:solidFill>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1" i="0" u="none" strike="noStrike" kern="1200" cap="none" spc="0" normalizeH="0" baseline="0" noProof="0">
                          <a:ln>
                            <a:noFill/>
                          </a:ln>
                          <a:solidFill>
                            <a:srgbClr val="051E27"/>
                          </a:solidFill>
                          <a:effectLst/>
                          <a:uLnTx/>
                          <a:uFillTx/>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000" b="1" i="0" u="none" strike="noStrike" kern="1200" cap="none" spc="0" normalizeH="0" baseline="0" noProof="0">
                          <a:ln>
                            <a:noFill/>
                          </a:ln>
                          <a:solidFill>
                            <a:srgbClr val="051E27"/>
                          </a:solidFill>
                          <a:effectLst/>
                          <a:uLnTx/>
                          <a:uFillTx/>
                          <a:latin typeface="Aptos" panose="020B0004020202020204" pitchFamily="34" charset="0"/>
                          <a:ea typeface="+mn-ea"/>
                          <a:cs typeface="+mn-cs"/>
                        </a:rPr>
                        <a:t>$X.XX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kern="1200" dirty="0">
                        <a:solidFill>
                          <a:srgbClr val="051E27"/>
                        </a:solidFill>
                        <a:latin typeface="Aptos" panose="020B0004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25000"/>
                          <a:lumOff val="75000"/>
                        </a:schemeClr>
                      </a:solidFill>
                      <a:prstDash val="solid"/>
                      <a:round/>
                      <a:headEnd type="none" w="med" len="med"/>
                      <a:tailEnd type="none" w="med" len="med"/>
                    </a:lnT>
                    <a:lnB w="6350"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0648119"/>
                  </a:ext>
                </a:extLst>
              </a:tr>
            </a:tbl>
          </a:graphicData>
        </a:graphic>
      </p:graphicFrame>
      <p:graphicFrame>
        <p:nvGraphicFramePr>
          <p:cNvPr id="5" name="Table 4">
            <a:extLst>
              <a:ext uri="{FF2B5EF4-FFF2-40B4-BE49-F238E27FC236}">
                <a16:creationId xmlns:a16="http://schemas.microsoft.com/office/drawing/2014/main" id="{FEA55CEA-E1B6-62C1-8BC5-BFD19A4C1294}"/>
              </a:ext>
            </a:extLst>
          </p:cNvPr>
          <p:cNvGraphicFramePr>
            <a:graphicFrameLocks noGrp="1"/>
          </p:cNvGraphicFramePr>
          <p:nvPr>
            <p:extLst>
              <p:ext uri="{D42A27DB-BD31-4B8C-83A1-F6EECF244321}">
                <p14:modId xmlns:p14="http://schemas.microsoft.com/office/powerpoint/2010/main" val="1929339419"/>
              </p:ext>
            </p:extLst>
          </p:nvPr>
        </p:nvGraphicFramePr>
        <p:xfrm>
          <a:off x="6319777" y="1013058"/>
          <a:ext cx="5378887" cy="1372182"/>
        </p:xfrm>
        <a:graphic>
          <a:graphicData uri="http://schemas.openxmlformats.org/drawingml/2006/table">
            <a:tbl>
              <a:tblPr firstRow="1" bandRow="1">
                <a:tableStyleId>{5C22544A-7EE6-4342-B048-85BDC9FD1C3A}</a:tableStyleId>
              </a:tblPr>
              <a:tblGrid>
                <a:gridCol w="1307939">
                  <a:extLst>
                    <a:ext uri="{9D8B030D-6E8A-4147-A177-3AD203B41FA5}">
                      <a16:colId xmlns:a16="http://schemas.microsoft.com/office/drawing/2014/main" val="880517929"/>
                    </a:ext>
                  </a:extLst>
                </a:gridCol>
                <a:gridCol w="4070948">
                  <a:extLst>
                    <a:ext uri="{9D8B030D-6E8A-4147-A177-3AD203B41FA5}">
                      <a16:colId xmlns:a16="http://schemas.microsoft.com/office/drawing/2014/main" val="2203155152"/>
                    </a:ext>
                  </a:extLst>
                </a:gridCol>
              </a:tblGrid>
              <a:tr h="503211">
                <a:tc>
                  <a:txBody>
                    <a:bodyPr/>
                    <a:lstStyle/>
                    <a:p>
                      <a:r>
                        <a:rPr lang="en-US" sz="1200" b="1" kern="1200">
                          <a:solidFill>
                            <a:schemeClr val="tx1"/>
                          </a:solidFill>
                          <a:latin typeface="+mn-lt"/>
                          <a:ea typeface="+mn-ea"/>
                          <a:cs typeface="+mn-cs"/>
                        </a:rPr>
                        <a:t>Target Size</a:t>
                      </a:r>
                      <a:endParaRPr lang="en-US" sz="1200" b="1" kern="1200" dirty="0">
                        <a:solidFill>
                          <a:schemeClr val="tx1"/>
                        </a:solidFill>
                        <a:latin typeface="+mn-lt"/>
                        <a:ea typeface="+mn-ea"/>
                        <a:cs typeface="+mn-cs"/>
                      </a:endParaRPr>
                    </a:p>
                  </a:txBody>
                  <a:tcPr marL="182880" marT="91440" marB="9144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200" b="1" kern="1200">
                          <a:solidFill>
                            <a:schemeClr val="tx1"/>
                          </a:solidFill>
                          <a:latin typeface="+mn-lt"/>
                          <a:ea typeface="+mn-ea"/>
                          <a:cs typeface="+mn-cs"/>
                        </a:rPr>
                        <a:t>$400M</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762561"/>
                  </a:ext>
                </a:extLst>
              </a:tr>
              <a:tr h="503211">
                <a:tc>
                  <a:txBody>
                    <a:bodyPr/>
                    <a:lstStyle/>
                    <a:p>
                      <a:r>
                        <a:rPr lang="en-US" sz="1200" b="1" kern="1200">
                          <a:solidFill>
                            <a:schemeClr val="tx1"/>
                          </a:solidFill>
                          <a:latin typeface="+mn-lt"/>
                          <a:ea typeface="+mn-ea"/>
                          <a:cs typeface="+mn-cs"/>
                        </a:rPr>
                        <a:t>Target Timing</a:t>
                      </a:r>
                    </a:p>
                  </a:txBody>
                  <a:tcPr marL="182880" marT="91440" marB="91440" anchor="ctr">
                    <a:lnL w="12700" cmpd="sng">
                      <a:noFill/>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200" b="0" kern="1200">
                          <a:solidFill>
                            <a:schemeClr val="tx1"/>
                          </a:solidFill>
                          <a:latin typeface="+mn-lt"/>
                          <a:ea typeface="+mn-ea"/>
                          <a:cs typeface="+mn-cs"/>
                        </a:rPr>
                        <a:t>Anticipated close of Q2 2025</a:t>
                      </a: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8641636"/>
                  </a:ext>
                </a:extLst>
              </a:tr>
              <a:tr h="365177">
                <a:tc>
                  <a:txBody>
                    <a:bodyPr/>
                    <a:lstStyle/>
                    <a:p>
                      <a:r>
                        <a:rPr lang="en-US" sz="1200" b="1" kern="1200">
                          <a:solidFill>
                            <a:schemeClr val="tx1"/>
                          </a:solidFill>
                          <a:latin typeface="+mn-lt"/>
                          <a:ea typeface="+mn-ea"/>
                          <a:cs typeface="+mn-cs"/>
                        </a:rPr>
                        <a:t>Stages</a:t>
                      </a:r>
                      <a:endParaRPr lang="en-US" sz="1200" b="1" kern="1200" baseline="30000" dirty="0">
                        <a:solidFill>
                          <a:schemeClr val="tx1"/>
                        </a:solidFill>
                        <a:latin typeface="+mn-lt"/>
                        <a:ea typeface="+mn-ea"/>
                        <a:cs typeface="+mn-cs"/>
                      </a:endParaRP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r>
                        <a:rPr lang="en-US" sz="1200" b="0" kern="1200">
                          <a:solidFill>
                            <a:schemeClr val="tx1"/>
                          </a:solidFill>
                          <a:latin typeface="+mn-lt"/>
                          <a:ea typeface="+mn-ea"/>
                          <a:cs typeface="+mn-cs"/>
                        </a:rPr>
                        <a:t>Incubation | Seed | Series A | Series B</a:t>
                      </a:r>
                      <a:endParaRPr lang="en-US" sz="1200" b="0" kern="1200" dirty="0">
                        <a:solidFill>
                          <a:schemeClr val="tx1"/>
                        </a:solidFill>
                        <a:latin typeface="+mn-lt"/>
                        <a:ea typeface="+mn-ea"/>
                        <a:cs typeface="+mn-cs"/>
                      </a:endParaRPr>
                    </a:p>
                  </a:txBody>
                  <a:tcPr marL="182880" marT="91440" marB="91440" anchor="ctr">
                    <a:lnL w="12700" cmpd="sng">
                      <a:noFill/>
                    </a:lnL>
                    <a:lnR w="12700" cmpd="sng">
                      <a:noFill/>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865817"/>
                  </a:ext>
                </a:extLst>
              </a:tr>
            </a:tbl>
          </a:graphicData>
        </a:graphic>
      </p:graphicFrame>
      <p:sp>
        <p:nvSpPr>
          <p:cNvPr id="6" name="Footer Placeholder 5">
            <a:extLst>
              <a:ext uri="{FF2B5EF4-FFF2-40B4-BE49-F238E27FC236}">
                <a16:creationId xmlns:a16="http://schemas.microsoft.com/office/drawing/2014/main" id="{1B24149C-03B3-1870-BF99-6579DED49A47}"/>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7870649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33025-B721-8DE8-8E07-890087F158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9AF79-DC4F-455F-4F7C-7D5F8B630620}"/>
              </a:ext>
            </a:extLst>
          </p:cNvPr>
          <p:cNvSpPr>
            <a:spLocks noGrp="1"/>
          </p:cNvSpPr>
          <p:nvPr>
            <p:ph type="ctrTitle"/>
          </p:nvPr>
        </p:nvSpPr>
        <p:spPr/>
        <p:txBody>
          <a:bodyPr/>
          <a:lstStyle/>
          <a:p>
            <a:r>
              <a:rPr lang="en-US" dirty="0"/>
              <a:t>Charts</a:t>
            </a:r>
          </a:p>
        </p:txBody>
      </p:sp>
      <p:graphicFrame>
        <p:nvGraphicFramePr>
          <p:cNvPr id="34" name="Chart 33">
            <a:extLst>
              <a:ext uri="{FF2B5EF4-FFF2-40B4-BE49-F238E27FC236}">
                <a16:creationId xmlns:a16="http://schemas.microsoft.com/office/drawing/2014/main" id="{EAE7AE79-239D-73F8-EEDE-60F19A0E050B}"/>
              </a:ext>
            </a:extLst>
          </p:cNvPr>
          <p:cNvGraphicFramePr/>
          <p:nvPr>
            <p:extLst>
              <p:ext uri="{D42A27DB-BD31-4B8C-83A1-F6EECF244321}">
                <p14:modId xmlns:p14="http://schemas.microsoft.com/office/powerpoint/2010/main" val="4159029219"/>
              </p:ext>
            </p:extLst>
          </p:nvPr>
        </p:nvGraphicFramePr>
        <p:xfrm>
          <a:off x="6594827" y="544605"/>
          <a:ext cx="3697718" cy="32623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4" name="Chart 43">
            <a:extLst>
              <a:ext uri="{FF2B5EF4-FFF2-40B4-BE49-F238E27FC236}">
                <a16:creationId xmlns:a16="http://schemas.microsoft.com/office/drawing/2014/main" id="{B2433349-5C5E-8096-B903-33698B223AAD}"/>
              </a:ext>
            </a:extLst>
          </p:cNvPr>
          <p:cNvGraphicFramePr/>
          <p:nvPr>
            <p:extLst>
              <p:ext uri="{D42A27DB-BD31-4B8C-83A1-F6EECF244321}">
                <p14:modId xmlns:p14="http://schemas.microsoft.com/office/powerpoint/2010/main" val="1948699488"/>
              </p:ext>
            </p:extLst>
          </p:nvPr>
        </p:nvGraphicFramePr>
        <p:xfrm>
          <a:off x="405244" y="975948"/>
          <a:ext cx="5129482" cy="27398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Chart 44">
            <a:extLst>
              <a:ext uri="{FF2B5EF4-FFF2-40B4-BE49-F238E27FC236}">
                <a16:creationId xmlns:a16="http://schemas.microsoft.com/office/drawing/2014/main" id="{B817ADB0-9F7B-45DB-8C28-3D082B7B2E37}"/>
              </a:ext>
            </a:extLst>
          </p:cNvPr>
          <p:cNvGraphicFramePr/>
          <p:nvPr>
            <p:extLst>
              <p:ext uri="{D42A27DB-BD31-4B8C-83A1-F6EECF244321}">
                <p14:modId xmlns:p14="http://schemas.microsoft.com/office/powerpoint/2010/main" val="2896802188"/>
              </p:ext>
            </p:extLst>
          </p:nvPr>
        </p:nvGraphicFramePr>
        <p:xfrm>
          <a:off x="405244" y="3880755"/>
          <a:ext cx="5129482" cy="24127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Chart 45">
            <a:extLst>
              <a:ext uri="{FF2B5EF4-FFF2-40B4-BE49-F238E27FC236}">
                <a16:creationId xmlns:a16="http://schemas.microsoft.com/office/drawing/2014/main" id="{481B2070-4758-F8B7-575D-63714E25C27B}"/>
              </a:ext>
            </a:extLst>
          </p:cNvPr>
          <p:cNvGraphicFramePr/>
          <p:nvPr>
            <p:extLst>
              <p:ext uri="{D42A27DB-BD31-4B8C-83A1-F6EECF244321}">
                <p14:modId xmlns:p14="http://schemas.microsoft.com/office/powerpoint/2010/main" val="3926620247"/>
              </p:ext>
            </p:extLst>
          </p:nvPr>
        </p:nvGraphicFramePr>
        <p:xfrm>
          <a:off x="5910694" y="3873632"/>
          <a:ext cx="5129482" cy="2419862"/>
        </p:xfrm>
        <a:graphic>
          <a:graphicData uri="http://schemas.openxmlformats.org/drawingml/2006/chart">
            <c:chart xmlns:c="http://schemas.openxmlformats.org/drawingml/2006/chart" xmlns:r="http://schemas.openxmlformats.org/officeDocument/2006/relationships" r:id="rId5"/>
          </a:graphicData>
        </a:graphic>
      </p:graphicFrame>
      <p:sp>
        <p:nvSpPr>
          <p:cNvPr id="47" name="Footer Placeholder 46">
            <a:extLst>
              <a:ext uri="{FF2B5EF4-FFF2-40B4-BE49-F238E27FC236}">
                <a16:creationId xmlns:a16="http://schemas.microsoft.com/office/drawing/2014/main" id="{A55DAC12-B34D-B636-F45E-C28B840CF0E1}"/>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47013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BC4E3-30E4-22AF-B2D7-F574506121D3}"/>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217686E-AB82-2714-4CE2-0433318B4E3D}"/>
              </a:ext>
            </a:extLst>
          </p:cNvPr>
          <p:cNvSpPr>
            <a:spLocks noGrp="1"/>
          </p:cNvSpPr>
          <p:nvPr>
            <p:ph type="pic" sz="quarter" idx="4294967295"/>
          </p:nvPr>
        </p:nvSpPr>
        <p:spPr>
          <a:xfrm>
            <a:off x="456561" y="396155"/>
            <a:ext cx="2069224" cy="704796"/>
          </a:xfrm>
        </p:spPr>
        <p:txBody>
          <a:bodyPr/>
          <a:lstStyle/>
          <a:p>
            <a:endParaRPr lang="en-US"/>
          </a:p>
        </p:txBody>
      </p:sp>
      <p:sp>
        <p:nvSpPr>
          <p:cNvPr id="7" name="Title 6">
            <a:extLst>
              <a:ext uri="{FF2B5EF4-FFF2-40B4-BE49-F238E27FC236}">
                <a16:creationId xmlns:a16="http://schemas.microsoft.com/office/drawing/2014/main" id="{E0A89EB9-C0FB-E657-008C-0CCA76822B40}"/>
              </a:ext>
            </a:extLst>
          </p:cNvPr>
          <p:cNvSpPr>
            <a:spLocks noGrp="1"/>
          </p:cNvSpPr>
          <p:nvPr>
            <p:ph type="ctrTitle"/>
          </p:nvPr>
        </p:nvSpPr>
        <p:spPr>
          <a:xfrm>
            <a:off x="520700" y="3020993"/>
            <a:ext cx="5280660" cy="3088454"/>
          </a:xfrm>
        </p:spPr>
        <p:txBody>
          <a:bodyPr/>
          <a:lstStyle/>
          <a:p>
            <a:r>
              <a:rPr lang="en-US" dirty="0"/>
              <a:t>Tips and Tricks for Better Images</a:t>
            </a:r>
          </a:p>
        </p:txBody>
      </p:sp>
    </p:spTree>
    <p:extLst>
      <p:ext uri="{BB962C8B-B14F-4D97-AF65-F5344CB8AC3E}">
        <p14:creationId xmlns:p14="http://schemas.microsoft.com/office/powerpoint/2010/main" val="1538320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110D1-F4DB-60C4-A368-5A899E0FD76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FA81EC-7B20-C8F5-70FE-992B9661A08C}"/>
              </a:ext>
            </a:extLst>
          </p:cNvPr>
          <p:cNvSpPr>
            <a:spLocks noGrp="1"/>
          </p:cNvSpPr>
          <p:nvPr>
            <p:ph type="ctrTitle"/>
          </p:nvPr>
        </p:nvSpPr>
        <p:spPr>
          <a:xfrm>
            <a:off x="508000" y="303969"/>
            <a:ext cx="11190664" cy="576354"/>
          </a:xfrm>
        </p:spPr>
        <p:txBody>
          <a:bodyPr/>
          <a:lstStyle/>
          <a:p>
            <a:r>
              <a:rPr lang="en-US" dirty="0"/>
              <a:t>Where to find better images for your deck?</a:t>
            </a:r>
          </a:p>
        </p:txBody>
      </p:sp>
      <p:sp>
        <p:nvSpPr>
          <p:cNvPr id="2" name="Rectangle: Rounded Corners 1">
            <a:extLst>
              <a:ext uri="{FF2B5EF4-FFF2-40B4-BE49-F238E27FC236}">
                <a16:creationId xmlns:a16="http://schemas.microsoft.com/office/drawing/2014/main" id="{AD90C9B8-6D31-6DE2-269C-6F81204A4E08}"/>
              </a:ext>
            </a:extLst>
          </p:cNvPr>
          <p:cNvSpPr/>
          <p:nvPr/>
        </p:nvSpPr>
        <p:spPr>
          <a:xfrm>
            <a:off x="534035" y="1201849"/>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C130F574-8244-6B5F-2AA5-9F9CA5A21886}"/>
              </a:ext>
            </a:extLst>
          </p:cNvPr>
          <p:cNvSpPr/>
          <p:nvPr/>
        </p:nvSpPr>
        <p:spPr>
          <a:xfrm>
            <a:off x="4193964" y="3815332"/>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hlinkClick r:id="rId2"/>
            <a:extLst>
              <a:ext uri="{FF2B5EF4-FFF2-40B4-BE49-F238E27FC236}">
                <a16:creationId xmlns:a16="http://schemas.microsoft.com/office/drawing/2014/main" id="{1FAB4EDF-C43A-3C29-D2A1-E1C61E0537B4}"/>
              </a:ext>
            </a:extLst>
          </p:cNvPr>
          <p:cNvSpPr/>
          <p:nvPr/>
        </p:nvSpPr>
        <p:spPr>
          <a:xfrm>
            <a:off x="4730549" y="5819934"/>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burst.shopify.com</a:t>
            </a:r>
          </a:p>
        </p:txBody>
      </p:sp>
      <p:sp>
        <p:nvSpPr>
          <p:cNvPr id="7" name="Rectangle: Rounded Corners 6">
            <a:extLst>
              <a:ext uri="{FF2B5EF4-FFF2-40B4-BE49-F238E27FC236}">
                <a16:creationId xmlns:a16="http://schemas.microsoft.com/office/drawing/2014/main" id="{6F1D6483-62DD-2A7B-63B2-71D93D96F59D}"/>
              </a:ext>
            </a:extLst>
          </p:cNvPr>
          <p:cNvSpPr/>
          <p:nvPr/>
        </p:nvSpPr>
        <p:spPr>
          <a:xfrm>
            <a:off x="7853893" y="1201849"/>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hlinkClick r:id="rId3"/>
            <a:extLst>
              <a:ext uri="{FF2B5EF4-FFF2-40B4-BE49-F238E27FC236}">
                <a16:creationId xmlns:a16="http://schemas.microsoft.com/office/drawing/2014/main" id="{54875484-AFBA-1410-26C3-383426468C97}"/>
              </a:ext>
            </a:extLst>
          </p:cNvPr>
          <p:cNvSpPr/>
          <p:nvPr/>
        </p:nvSpPr>
        <p:spPr>
          <a:xfrm>
            <a:off x="8390478" y="3192635"/>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dirty="0">
                <a:ln>
                  <a:noFill/>
                </a:ln>
                <a:solidFill>
                  <a:schemeClr val="bg2"/>
                </a:solidFill>
                <a:effectLst/>
                <a:uLnTx/>
                <a:uFillTx/>
                <a:latin typeface="Sora SemiBold" pitchFamily="2" charset="0"/>
                <a:cs typeface="Sora SemiBold" pitchFamily="2" charset="0"/>
                <a:sym typeface="Aptos" panose="020B0004020202020204" pitchFamily="34" charset="0"/>
              </a:rPr>
              <a:t>pixabay.com</a:t>
            </a:r>
          </a:p>
        </p:txBody>
      </p:sp>
      <p:sp>
        <p:nvSpPr>
          <p:cNvPr id="18" name="Rectangle: Rounded Corners 17">
            <a:extLst>
              <a:ext uri="{FF2B5EF4-FFF2-40B4-BE49-F238E27FC236}">
                <a16:creationId xmlns:a16="http://schemas.microsoft.com/office/drawing/2014/main" id="{E25E1304-DE68-AC02-8147-CED2E25C9705}"/>
              </a:ext>
            </a:extLst>
          </p:cNvPr>
          <p:cNvSpPr/>
          <p:nvPr/>
        </p:nvSpPr>
        <p:spPr>
          <a:xfrm>
            <a:off x="7853893" y="3815332"/>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hlinkClick r:id="rId4"/>
            <a:extLst>
              <a:ext uri="{FF2B5EF4-FFF2-40B4-BE49-F238E27FC236}">
                <a16:creationId xmlns:a16="http://schemas.microsoft.com/office/drawing/2014/main" id="{FB351C36-783A-8935-D1DE-4653A35F8645}"/>
              </a:ext>
            </a:extLst>
          </p:cNvPr>
          <p:cNvSpPr/>
          <p:nvPr/>
        </p:nvSpPr>
        <p:spPr>
          <a:xfrm>
            <a:off x="8390478" y="5819934"/>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vecteezy.com</a:t>
            </a:r>
          </a:p>
        </p:txBody>
      </p:sp>
      <p:sp>
        <p:nvSpPr>
          <p:cNvPr id="27" name="Rectangle: Rounded Corners 26">
            <a:hlinkClick r:id="rId5"/>
            <a:extLst>
              <a:ext uri="{FF2B5EF4-FFF2-40B4-BE49-F238E27FC236}">
                <a16:creationId xmlns:a16="http://schemas.microsoft.com/office/drawing/2014/main" id="{2409E616-5D5B-53B4-2C10-41CFDCF1DF1D}"/>
              </a:ext>
            </a:extLst>
          </p:cNvPr>
          <p:cNvSpPr/>
          <p:nvPr/>
        </p:nvSpPr>
        <p:spPr>
          <a:xfrm>
            <a:off x="1070621" y="3192635"/>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unsplash.com</a:t>
            </a:r>
          </a:p>
        </p:txBody>
      </p:sp>
      <p:sp>
        <p:nvSpPr>
          <p:cNvPr id="29" name="Rectangle: Rounded Corners 28">
            <a:extLst>
              <a:ext uri="{FF2B5EF4-FFF2-40B4-BE49-F238E27FC236}">
                <a16:creationId xmlns:a16="http://schemas.microsoft.com/office/drawing/2014/main" id="{E09F3FEE-30E2-AC56-D467-D6DA9AF009B3}"/>
              </a:ext>
            </a:extLst>
          </p:cNvPr>
          <p:cNvSpPr/>
          <p:nvPr/>
        </p:nvSpPr>
        <p:spPr>
          <a:xfrm>
            <a:off x="4193964" y="1201849"/>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hlinkClick r:id="rId6"/>
            <a:extLst>
              <a:ext uri="{FF2B5EF4-FFF2-40B4-BE49-F238E27FC236}">
                <a16:creationId xmlns:a16="http://schemas.microsoft.com/office/drawing/2014/main" id="{30423886-6602-ADC6-2094-D8D71D400D40}"/>
              </a:ext>
            </a:extLst>
          </p:cNvPr>
          <p:cNvSpPr/>
          <p:nvPr/>
        </p:nvSpPr>
        <p:spPr>
          <a:xfrm>
            <a:off x="4730549" y="3192635"/>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freepik.com</a:t>
            </a:r>
          </a:p>
        </p:txBody>
      </p:sp>
      <p:grpSp>
        <p:nvGrpSpPr>
          <p:cNvPr id="31" name="Group 30">
            <a:extLst>
              <a:ext uri="{FF2B5EF4-FFF2-40B4-BE49-F238E27FC236}">
                <a16:creationId xmlns:a16="http://schemas.microsoft.com/office/drawing/2014/main" id="{14A3083B-7B29-11B1-75CA-37DDEB508EDA}"/>
              </a:ext>
            </a:extLst>
          </p:cNvPr>
          <p:cNvGrpSpPr/>
          <p:nvPr/>
        </p:nvGrpSpPr>
        <p:grpSpPr>
          <a:xfrm>
            <a:off x="4303734" y="1321913"/>
            <a:ext cx="980883" cy="153266"/>
            <a:chOff x="3813242" y="245820"/>
            <a:chExt cx="1677921" cy="262180"/>
          </a:xfrm>
        </p:grpSpPr>
        <p:sp>
          <p:nvSpPr>
            <p:cNvPr id="32" name="Rectangle: Rounded Corners 31">
              <a:extLst>
                <a:ext uri="{FF2B5EF4-FFF2-40B4-BE49-F238E27FC236}">
                  <a16:creationId xmlns:a16="http://schemas.microsoft.com/office/drawing/2014/main" id="{484268DA-3245-F33E-2819-33887BB0826C}"/>
                </a:ext>
              </a:extLst>
            </p:cNvPr>
            <p:cNvSpPr/>
            <p:nvPr/>
          </p:nvSpPr>
          <p:spPr>
            <a:xfrm>
              <a:off x="3813242" y="245820"/>
              <a:ext cx="1677921" cy="262180"/>
            </a:xfrm>
            <a:prstGeom prst="roundRect">
              <a:avLst>
                <a:gd name="adj" fmla="val 5000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Freeform: Shape 32">
              <a:extLst>
                <a:ext uri="{FF2B5EF4-FFF2-40B4-BE49-F238E27FC236}">
                  <a16:creationId xmlns:a16="http://schemas.microsoft.com/office/drawing/2014/main" id="{04695C47-5D2E-CAF2-AAAF-1834F9504EBE}"/>
                </a:ext>
              </a:extLst>
            </p:cNvPr>
            <p:cNvSpPr/>
            <p:nvPr/>
          </p:nvSpPr>
          <p:spPr>
            <a:xfrm>
              <a:off x="3894357" y="314526"/>
              <a:ext cx="116782" cy="111848"/>
            </a:xfrm>
            <a:custGeom>
              <a:avLst/>
              <a:gdLst>
                <a:gd name="connsiteX0" fmla="*/ 702672 w 715657"/>
                <a:gd name="connsiteY0" fmla="*/ 302890 h 685420"/>
                <a:gd name="connsiteX1" fmla="*/ 678114 w 715657"/>
                <a:gd name="connsiteY1" fmla="*/ 228190 h 685420"/>
                <a:gd name="connsiteX2" fmla="*/ 506204 w 715657"/>
                <a:gd name="connsiteY2" fmla="*/ 203632 h 685420"/>
                <a:gd name="connsiteX3" fmla="*/ 473459 w 715657"/>
                <a:gd name="connsiteY3" fmla="*/ 180096 h 685420"/>
                <a:gd name="connsiteX4" fmla="*/ 396713 w 715657"/>
                <a:gd name="connsiteY4" fmla="*/ 24559 h 685420"/>
                <a:gd name="connsiteX5" fmla="*/ 318944 w 715657"/>
                <a:gd name="connsiteY5" fmla="*/ 24559 h 685420"/>
                <a:gd name="connsiteX6" fmla="*/ 242199 w 715657"/>
                <a:gd name="connsiteY6" fmla="*/ 180096 h 685420"/>
                <a:gd name="connsiteX7" fmla="*/ 209454 w 715657"/>
                <a:gd name="connsiteY7" fmla="*/ 203632 h 685420"/>
                <a:gd name="connsiteX8" fmla="*/ 37543 w 715657"/>
                <a:gd name="connsiteY8" fmla="*/ 228190 h 685420"/>
                <a:gd name="connsiteX9" fmla="*/ 12985 w 715657"/>
                <a:gd name="connsiteY9" fmla="*/ 302890 h 685420"/>
                <a:gd name="connsiteX10" fmla="*/ 136801 w 715657"/>
                <a:gd name="connsiteY10" fmla="*/ 424659 h 685420"/>
                <a:gd name="connsiteX11" fmla="*/ 149080 w 715657"/>
                <a:gd name="connsiteY11" fmla="*/ 463544 h 685420"/>
                <a:gd name="connsiteX12" fmla="*/ 119405 w 715657"/>
                <a:gd name="connsiteY12" fmla="*/ 634431 h 685420"/>
                <a:gd name="connsiteX13" fmla="*/ 183872 w 715657"/>
                <a:gd name="connsiteY13" fmla="*/ 680478 h 685420"/>
                <a:gd name="connsiteX14" fmla="*/ 337363 w 715657"/>
                <a:gd name="connsiteY14" fmla="*/ 599639 h 685420"/>
                <a:gd name="connsiteX15" fmla="*/ 378294 w 715657"/>
                <a:gd name="connsiteY15" fmla="*/ 599639 h 685420"/>
                <a:gd name="connsiteX16" fmla="*/ 531785 w 715657"/>
                <a:gd name="connsiteY16" fmla="*/ 680478 h 685420"/>
                <a:gd name="connsiteX17" fmla="*/ 595229 w 715657"/>
                <a:gd name="connsiteY17" fmla="*/ 634431 h 685420"/>
                <a:gd name="connsiteX18" fmla="*/ 565554 w 715657"/>
                <a:gd name="connsiteY18" fmla="*/ 463544 h 685420"/>
                <a:gd name="connsiteX19" fmla="*/ 577833 w 715657"/>
                <a:gd name="connsiteY19" fmla="*/ 424659 h 6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657" h="685420">
                  <a:moveTo>
                    <a:pt x="702672" y="302890"/>
                  </a:moveTo>
                  <a:cubicBezTo>
                    <a:pt x="728254" y="277308"/>
                    <a:pt x="713929" y="233307"/>
                    <a:pt x="678114" y="228190"/>
                  </a:cubicBezTo>
                  <a:lnTo>
                    <a:pt x="506204" y="203632"/>
                  </a:lnTo>
                  <a:cubicBezTo>
                    <a:pt x="491878" y="201585"/>
                    <a:pt x="479598" y="192376"/>
                    <a:pt x="473459" y="180096"/>
                  </a:cubicBezTo>
                  <a:lnTo>
                    <a:pt x="396713" y="24559"/>
                  </a:lnTo>
                  <a:cubicBezTo>
                    <a:pt x="380341" y="-8186"/>
                    <a:pt x="334293" y="-8186"/>
                    <a:pt x="318944" y="24559"/>
                  </a:cubicBezTo>
                  <a:lnTo>
                    <a:pt x="242199" y="180096"/>
                  </a:lnTo>
                  <a:cubicBezTo>
                    <a:pt x="236059" y="193399"/>
                    <a:pt x="223780" y="201585"/>
                    <a:pt x="209454" y="203632"/>
                  </a:cubicBezTo>
                  <a:lnTo>
                    <a:pt x="37543" y="228190"/>
                  </a:lnTo>
                  <a:cubicBezTo>
                    <a:pt x="1729" y="233307"/>
                    <a:pt x="-12597" y="277308"/>
                    <a:pt x="12985" y="302890"/>
                  </a:cubicBezTo>
                  <a:lnTo>
                    <a:pt x="136801" y="424659"/>
                  </a:lnTo>
                  <a:cubicBezTo>
                    <a:pt x="147034" y="434892"/>
                    <a:pt x="152150" y="449218"/>
                    <a:pt x="149080" y="463544"/>
                  </a:cubicBezTo>
                  <a:lnTo>
                    <a:pt x="119405" y="634431"/>
                  </a:lnTo>
                  <a:cubicBezTo>
                    <a:pt x="114289" y="670245"/>
                    <a:pt x="152150" y="696851"/>
                    <a:pt x="183872" y="680478"/>
                  </a:cubicBezTo>
                  <a:lnTo>
                    <a:pt x="337363" y="599639"/>
                  </a:lnTo>
                  <a:cubicBezTo>
                    <a:pt x="349642" y="592476"/>
                    <a:pt x="364992" y="592476"/>
                    <a:pt x="378294" y="599639"/>
                  </a:cubicBezTo>
                  <a:lnTo>
                    <a:pt x="531785" y="680478"/>
                  </a:lnTo>
                  <a:cubicBezTo>
                    <a:pt x="563507" y="696851"/>
                    <a:pt x="601368" y="670245"/>
                    <a:pt x="595229" y="634431"/>
                  </a:cubicBezTo>
                  <a:lnTo>
                    <a:pt x="565554" y="463544"/>
                  </a:lnTo>
                  <a:cubicBezTo>
                    <a:pt x="563507" y="449218"/>
                    <a:pt x="567600" y="434892"/>
                    <a:pt x="577833" y="424659"/>
                  </a:cubicBezTo>
                  <a:close/>
                </a:path>
              </a:pathLst>
            </a:custGeom>
            <a:solidFill>
              <a:srgbClr val="FFFFFF"/>
            </a:solidFill>
            <a:ln w="10184" cap="flat">
              <a:noFill/>
              <a:prstDash val="solid"/>
              <a:miter/>
            </a:ln>
          </p:spPr>
          <p:txBody>
            <a:bodyPr rtlCol="0" anchor="ctr"/>
            <a:lstStyle/>
            <a:p>
              <a:endParaRPr lang="en-IN"/>
            </a:p>
          </p:txBody>
        </p:sp>
        <p:sp>
          <p:nvSpPr>
            <p:cNvPr id="34" name="[T2O] TextBox 32">
              <a:extLst>
                <a:ext uri="{FF2B5EF4-FFF2-40B4-BE49-F238E27FC236}">
                  <a16:creationId xmlns:a16="http://schemas.microsoft.com/office/drawing/2014/main" id="{8BEDB330-39E8-883A-EF6B-3419A974B558}"/>
                </a:ext>
              </a:extLst>
            </p:cNvPr>
            <p:cNvSpPr/>
            <p:nvPr/>
          </p:nvSpPr>
          <p:spPr>
            <a:xfrm>
              <a:off x="4081319" y="304475"/>
              <a:ext cx="1309030" cy="136638"/>
            </a:xfrm>
            <a:custGeom>
              <a:avLst/>
              <a:gdLst/>
              <a:ahLst/>
              <a:cxnLst/>
              <a:rect l="l" t="t" r="r" b="b"/>
              <a:pathLst>
                <a:path w="1309030" h="136637">
                  <a:moveTo>
                    <a:pt x="1256005" y="55198"/>
                  </a:moveTo>
                  <a:cubicBezTo>
                    <a:pt x="1251179" y="55198"/>
                    <a:pt x="1246865" y="56434"/>
                    <a:pt x="1243065" y="58908"/>
                  </a:cubicBezTo>
                  <a:cubicBezTo>
                    <a:pt x="1239265" y="61381"/>
                    <a:pt x="1236278" y="64759"/>
                    <a:pt x="1234107" y="69042"/>
                  </a:cubicBezTo>
                  <a:cubicBezTo>
                    <a:pt x="1231935" y="73325"/>
                    <a:pt x="1230849" y="78302"/>
                    <a:pt x="1230849" y="83973"/>
                  </a:cubicBezTo>
                  <a:cubicBezTo>
                    <a:pt x="1230849" y="89764"/>
                    <a:pt x="1231935" y="94771"/>
                    <a:pt x="1234107" y="98994"/>
                  </a:cubicBezTo>
                  <a:cubicBezTo>
                    <a:pt x="1236278" y="103216"/>
                    <a:pt x="1239295" y="106474"/>
                    <a:pt x="1243155" y="108766"/>
                  </a:cubicBezTo>
                  <a:cubicBezTo>
                    <a:pt x="1247016" y="111059"/>
                    <a:pt x="1251360" y="112205"/>
                    <a:pt x="1256186" y="112205"/>
                  </a:cubicBezTo>
                  <a:cubicBezTo>
                    <a:pt x="1260650" y="112205"/>
                    <a:pt x="1264722" y="111210"/>
                    <a:pt x="1268401" y="109219"/>
                  </a:cubicBezTo>
                  <a:cubicBezTo>
                    <a:pt x="1272081" y="107228"/>
                    <a:pt x="1275037" y="104302"/>
                    <a:pt x="1277269" y="100442"/>
                  </a:cubicBezTo>
                  <a:cubicBezTo>
                    <a:pt x="1279501" y="96581"/>
                    <a:pt x="1280617" y="91936"/>
                    <a:pt x="1280617" y="86506"/>
                  </a:cubicBezTo>
                  <a:lnTo>
                    <a:pt x="1280617" y="79810"/>
                  </a:lnTo>
                  <a:cubicBezTo>
                    <a:pt x="1280617" y="74502"/>
                    <a:pt x="1279471" y="70038"/>
                    <a:pt x="1277179" y="66418"/>
                  </a:cubicBezTo>
                  <a:cubicBezTo>
                    <a:pt x="1274886" y="62799"/>
                    <a:pt x="1271870" y="60024"/>
                    <a:pt x="1268130" y="58093"/>
                  </a:cubicBezTo>
                  <a:cubicBezTo>
                    <a:pt x="1264390" y="56163"/>
                    <a:pt x="1260348" y="55198"/>
                    <a:pt x="1256005" y="55198"/>
                  </a:cubicBezTo>
                  <a:close/>
                  <a:moveTo>
                    <a:pt x="1036930" y="55198"/>
                  </a:moveTo>
                  <a:cubicBezTo>
                    <a:pt x="1032104" y="55198"/>
                    <a:pt x="1027790" y="56434"/>
                    <a:pt x="1023990" y="58908"/>
                  </a:cubicBezTo>
                  <a:cubicBezTo>
                    <a:pt x="1020190" y="61381"/>
                    <a:pt x="1017203" y="64759"/>
                    <a:pt x="1015032" y="69042"/>
                  </a:cubicBezTo>
                  <a:cubicBezTo>
                    <a:pt x="1012860" y="73325"/>
                    <a:pt x="1011774" y="78302"/>
                    <a:pt x="1011774" y="83973"/>
                  </a:cubicBezTo>
                  <a:cubicBezTo>
                    <a:pt x="1011774" y="89764"/>
                    <a:pt x="1012860" y="94771"/>
                    <a:pt x="1015032" y="98994"/>
                  </a:cubicBezTo>
                  <a:cubicBezTo>
                    <a:pt x="1017203" y="103216"/>
                    <a:pt x="1020220" y="106474"/>
                    <a:pt x="1024081" y="108766"/>
                  </a:cubicBezTo>
                  <a:cubicBezTo>
                    <a:pt x="1027941" y="111059"/>
                    <a:pt x="1032285" y="112205"/>
                    <a:pt x="1037111" y="112205"/>
                  </a:cubicBezTo>
                  <a:cubicBezTo>
                    <a:pt x="1041575" y="112205"/>
                    <a:pt x="1045647" y="111210"/>
                    <a:pt x="1049326" y="109219"/>
                  </a:cubicBezTo>
                  <a:cubicBezTo>
                    <a:pt x="1053006" y="107228"/>
                    <a:pt x="1055962" y="104302"/>
                    <a:pt x="1058194" y="100442"/>
                  </a:cubicBezTo>
                  <a:cubicBezTo>
                    <a:pt x="1060426" y="96581"/>
                    <a:pt x="1061542" y="91936"/>
                    <a:pt x="1061542" y="86506"/>
                  </a:cubicBezTo>
                  <a:lnTo>
                    <a:pt x="1061542" y="79810"/>
                  </a:lnTo>
                  <a:cubicBezTo>
                    <a:pt x="1061542" y="74502"/>
                    <a:pt x="1060396" y="70038"/>
                    <a:pt x="1058104" y="66418"/>
                  </a:cubicBezTo>
                  <a:cubicBezTo>
                    <a:pt x="1055811" y="62799"/>
                    <a:pt x="1052795" y="60024"/>
                    <a:pt x="1049055" y="58093"/>
                  </a:cubicBezTo>
                  <a:cubicBezTo>
                    <a:pt x="1045315" y="56163"/>
                    <a:pt x="1041273" y="55198"/>
                    <a:pt x="1036930" y="55198"/>
                  </a:cubicBezTo>
                  <a:close/>
                  <a:moveTo>
                    <a:pt x="380067" y="55017"/>
                  </a:moveTo>
                  <a:cubicBezTo>
                    <a:pt x="374758" y="55017"/>
                    <a:pt x="370173" y="56284"/>
                    <a:pt x="366313" y="58817"/>
                  </a:cubicBezTo>
                  <a:cubicBezTo>
                    <a:pt x="362452" y="61351"/>
                    <a:pt x="359526" y="64759"/>
                    <a:pt x="357535" y="69042"/>
                  </a:cubicBezTo>
                  <a:cubicBezTo>
                    <a:pt x="355545" y="73325"/>
                    <a:pt x="354549" y="78302"/>
                    <a:pt x="354549" y="83973"/>
                  </a:cubicBezTo>
                  <a:cubicBezTo>
                    <a:pt x="354549" y="89281"/>
                    <a:pt x="355514" y="94107"/>
                    <a:pt x="357445" y="98451"/>
                  </a:cubicBezTo>
                  <a:cubicBezTo>
                    <a:pt x="359375" y="102794"/>
                    <a:pt x="362271" y="106172"/>
                    <a:pt x="366132" y="108585"/>
                  </a:cubicBezTo>
                  <a:cubicBezTo>
                    <a:pt x="369992" y="110998"/>
                    <a:pt x="374638" y="112205"/>
                    <a:pt x="380067" y="112205"/>
                  </a:cubicBezTo>
                  <a:cubicBezTo>
                    <a:pt x="385737" y="112205"/>
                    <a:pt x="390443" y="110998"/>
                    <a:pt x="394183" y="108585"/>
                  </a:cubicBezTo>
                  <a:cubicBezTo>
                    <a:pt x="397923" y="106172"/>
                    <a:pt x="400788" y="102794"/>
                    <a:pt x="402779" y="98451"/>
                  </a:cubicBezTo>
                  <a:cubicBezTo>
                    <a:pt x="404770" y="94107"/>
                    <a:pt x="405765" y="89281"/>
                    <a:pt x="405765" y="83973"/>
                  </a:cubicBezTo>
                  <a:cubicBezTo>
                    <a:pt x="405765" y="78302"/>
                    <a:pt x="404740" y="73325"/>
                    <a:pt x="402689" y="69042"/>
                  </a:cubicBezTo>
                  <a:cubicBezTo>
                    <a:pt x="400638" y="64759"/>
                    <a:pt x="397712" y="61351"/>
                    <a:pt x="393911" y="58817"/>
                  </a:cubicBezTo>
                  <a:cubicBezTo>
                    <a:pt x="390111" y="56284"/>
                    <a:pt x="385496" y="55017"/>
                    <a:pt x="380067" y="55017"/>
                  </a:cubicBezTo>
                  <a:close/>
                  <a:moveTo>
                    <a:pt x="1147610" y="54112"/>
                  </a:moveTo>
                  <a:cubicBezTo>
                    <a:pt x="1142543" y="54112"/>
                    <a:pt x="1138260" y="55258"/>
                    <a:pt x="1134761" y="57550"/>
                  </a:cubicBezTo>
                  <a:cubicBezTo>
                    <a:pt x="1131262" y="59843"/>
                    <a:pt x="1128608" y="63191"/>
                    <a:pt x="1126798" y="67595"/>
                  </a:cubicBezTo>
                  <a:lnTo>
                    <a:pt x="1125600" y="74743"/>
                  </a:lnTo>
                  <a:lnTo>
                    <a:pt x="1168784" y="74743"/>
                  </a:lnTo>
                  <a:lnTo>
                    <a:pt x="1167518" y="67142"/>
                  </a:lnTo>
                  <a:cubicBezTo>
                    <a:pt x="1165828" y="62919"/>
                    <a:pt x="1163325" y="59692"/>
                    <a:pt x="1160007" y="57460"/>
                  </a:cubicBezTo>
                  <a:cubicBezTo>
                    <a:pt x="1156689" y="55228"/>
                    <a:pt x="1152557" y="54112"/>
                    <a:pt x="1147610" y="54112"/>
                  </a:cubicBezTo>
                  <a:close/>
                  <a:moveTo>
                    <a:pt x="833285" y="54112"/>
                  </a:moveTo>
                  <a:cubicBezTo>
                    <a:pt x="828218" y="54112"/>
                    <a:pt x="823935" y="55258"/>
                    <a:pt x="820436" y="57550"/>
                  </a:cubicBezTo>
                  <a:cubicBezTo>
                    <a:pt x="816937" y="59843"/>
                    <a:pt x="814283" y="63191"/>
                    <a:pt x="812473" y="67595"/>
                  </a:cubicBezTo>
                  <a:lnTo>
                    <a:pt x="811275" y="74743"/>
                  </a:lnTo>
                  <a:lnTo>
                    <a:pt x="854459" y="74743"/>
                  </a:lnTo>
                  <a:lnTo>
                    <a:pt x="853192" y="67142"/>
                  </a:lnTo>
                  <a:cubicBezTo>
                    <a:pt x="851503" y="62919"/>
                    <a:pt x="849000" y="59692"/>
                    <a:pt x="845682" y="57460"/>
                  </a:cubicBezTo>
                  <a:cubicBezTo>
                    <a:pt x="842364" y="55228"/>
                    <a:pt x="838232" y="54112"/>
                    <a:pt x="833285" y="54112"/>
                  </a:cubicBezTo>
                  <a:close/>
                  <a:moveTo>
                    <a:pt x="166535" y="54112"/>
                  </a:moveTo>
                  <a:cubicBezTo>
                    <a:pt x="161468" y="54112"/>
                    <a:pt x="157185" y="55258"/>
                    <a:pt x="153686" y="57550"/>
                  </a:cubicBezTo>
                  <a:cubicBezTo>
                    <a:pt x="150187" y="59843"/>
                    <a:pt x="147533" y="63191"/>
                    <a:pt x="145723" y="67595"/>
                  </a:cubicBezTo>
                  <a:lnTo>
                    <a:pt x="144525" y="74743"/>
                  </a:lnTo>
                  <a:lnTo>
                    <a:pt x="187709" y="74743"/>
                  </a:lnTo>
                  <a:lnTo>
                    <a:pt x="186443" y="67142"/>
                  </a:lnTo>
                  <a:cubicBezTo>
                    <a:pt x="184753" y="62919"/>
                    <a:pt x="182250" y="59692"/>
                    <a:pt x="178932" y="57460"/>
                  </a:cubicBezTo>
                  <a:cubicBezTo>
                    <a:pt x="175614" y="55228"/>
                    <a:pt x="171482" y="54112"/>
                    <a:pt x="166535" y="54112"/>
                  </a:cubicBezTo>
                  <a:close/>
                  <a:moveTo>
                    <a:pt x="940661" y="30947"/>
                  </a:moveTo>
                  <a:lnTo>
                    <a:pt x="941927" y="30947"/>
                  </a:lnTo>
                  <a:cubicBezTo>
                    <a:pt x="953510" y="30947"/>
                    <a:pt x="962347" y="34717"/>
                    <a:pt x="968440" y="42258"/>
                  </a:cubicBezTo>
                  <a:cubicBezTo>
                    <a:pt x="974533" y="49799"/>
                    <a:pt x="977580" y="61230"/>
                    <a:pt x="977580" y="76553"/>
                  </a:cubicBezTo>
                  <a:lnTo>
                    <a:pt x="977580" y="133198"/>
                  </a:lnTo>
                  <a:lnTo>
                    <a:pt x="948624" y="133198"/>
                  </a:lnTo>
                  <a:lnTo>
                    <a:pt x="948624" y="74924"/>
                  </a:lnTo>
                  <a:cubicBezTo>
                    <a:pt x="948624" y="69615"/>
                    <a:pt x="947055" y="65272"/>
                    <a:pt x="943918" y="61894"/>
                  </a:cubicBezTo>
                  <a:cubicBezTo>
                    <a:pt x="940781" y="58516"/>
                    <a:pt x="936559" y="56827"/>
                    <a:pt x="931250" y="56827"/>
                  </a:cubicBezTo>
                  <a:cubicBezTo>
                    <a:pt x="925821" y="56827"/>
                    <a:pt x="921447" y="58546"/>
                    <a:pt x="918129" y="61984"/>
                  </a:cubicBezTo>
                  <a:cubicBezTo>
                    <a:pt x="914811" y="65423"/>
                    <a:pt x="913152" y="69917"/>
                    <a:pt x="913152" y="75467"/>
                  </a:cubicBezTo>
                  <a:lnTo>
                    <a:pt x="913152" y="133198"/>
                  </a:lnTo>
                  <a:lnTo>
                    <a:pt x="884196" y="133198"/>
                  </a:lnTo>
                  <a:lnTo>
                    <a:pt x="884196" y="34024"/>
                  </a:lnTo>
                  <a:lnTo>
                    <a:pt x="907180" y="34024"/>
                  </a:lnTo>
                  <a:lnTo>
                    <a:pt x="907180" y="60054"/>
                  </a:lnTo>
                  <a:lnTo>
                    <a:pt x="909442" y="51216"/>
                  </a:lnTo>
                  <a:cubicBezTo>
                    <a:pt x="912036" y="44460"/>
                    <a:pt x="915988" y="39393"/>
                    <a:pt x="921296" y="36014"/>
                  </a:cubicBezTo>
                  <a:cubicBezTo>
                    <a:pt x="926605" y="32636"/>
                    <a:pt x="933060" y="30947"/>
                    <a:pt x="940661" y="30947"/>
                  </a:cubicBezTo>
                  <a:close/>
                  <a:moveTo>
                    <a:pt x="672694" y="30947"/>
                  </a:moveTo>
                  <a:lnTo>
                    <a:pt x="673961" y="30947"/>
                  </a:lnTo>
                  <a:cubicBezTo>
                    <a:pt x="681441" y="30947"/>
                    <a:pt x="687685" y="32666"/>
                    <a:pt x="692692" y="36105"/>
                  </a:cubicBezTo>
                  <a:cubicBezTo>
                    <a:pt x="697698" y="39543"/>
                    <a:pt x="701499" y="44641"/>
                    <a:pt x="704093" y="51397"/>
                  </a:cubicBezTo>
                  <a:lnTo>
                    <a:pt x="704455" y="52812"/>
                  </a:lnTo>
                  <a:lnTo>
                    <a:pt x="704817" y="51397"/>
                  </a:lnTo>
                  <a:cubicBezTo>
                    <a:pt x="707411" y="44641"/>
                    <a:pt x="711241" y="39543"/>
                    <a:pt x="716309" y="36105"/>
                  </a:cubicBezTo>
                  <a:cubicBezTo>
                    <a:pt x="721376" y="32666"/>
                    <a:pt x="727589" y="30947"/>
                    <a:pt x="734949" y="30947"/>
                  </a:cubicBezTo>
                  <a:lnTo>
                    <a:pt x="736216" y="30947"/>
                  </a:lnTo>
                  <a:cubicBezTo>
                    <a:pt x="743696" y="30947"/>
                    <a:pt x="750000" y="32666"/>
                    <a:pt x="755128" y="36105"/>
                  </a:cubicBezTo>
                  <a:cubicBezTo>
                    <a:pt x="760256" y="39543"/>
                    <a:pt x="764146" y="44641"/>
                    <a:pt x="766801" y="51397"/>
                  </a:cubicBezTo>
                  <a:cubicBezTo>
                    <a:pt x="769455" y="58154"/>
                    <a:pt x="770782" y="66599"/>
                    <a:pt x="770782" y="76734"/>
                  </a:cubicBezTo>
                  <a:lnTo>
                    <a:pt x="770782" y="133198"/>
                  </a:lnTo>
                  <a:lnTo>
                    <a:pt x="741826" y="133198"/>
                  </a:lnTo>
                  <a:lnTo>
                    <a:pt x="741826" y="75105"/>
                  </a:lnTo>
                  <a:cubicBezTo>
                    <a:pt x="741826" y="69676"/>
                    <a:pt x="740409" y="65272"/>
                    <a:pt x="737573" y="61894"/>
                  </a:cubicBezTo>
                  <a:cubicBezTo>
                    <a:pt x="734738" y="58516"/>
                    <a:pt x="730726" y="56827"/>
                    <a:pt x="725539" y="56827"/>
                  </a:cubicBezTo>
                  <a:cubicBezTo>
                    <a:pt x="720351" y="56827"/>
                    <a:pt x="716248" y="58546"/>
                    <a:pt x="713232" y="61984"/>
                  </a:cubicBezTo>
                  <a:cubicBezTo>
                    <a:pt x="710216" y="65423"/>
                    <a:pt x="708708" y="69977"/>
                    <a:pt x="708708" y="75648"/>
                  </a:cubicBezTo>
                  <a:lnTo>
                    <a:pt x="708708" y="133198"/>
                  </a:lnTo>
                  <a:lnTo>
                    <a:pt x="679571" y="133198"/>
                  </a:lnTo>
                  <a:lnTo>
                    <a:pt x="679571" y="75105"/>
                  </a:lnTo>
                  <a:cubicBezTo>
                    <a:pt x="679571" y="69676"/>
                    <a:pt x="678153" y="65272"/>
                    <a:pt x="675318" y="61894"/>
                  </a:cubicBezTo>
                  <a:cubicBezTo>
                    <a:pt x="672483" y="58516"/>
                    <a:pt x="668531" y="56827"/>
                    <a:pt x="663464" y="56827"/>
                  </a:cubicBezTo>
                  <a:cubicBezTo>
                    <a:pt x="658155" y="56827"/>
                    <a:pt x="653993" y="58546"/>
                    <a:pt x="650977" y="61984"/>
                  </a:cubicBezTo>
                  <a:cubicBezTo>
                    <a:pt x="647961" y="65423"/>
                    <a:pt x="646452" y="69977"/>
                    <a:pt x="646452" y="75648"/>
                  </a:cubicBezTo>
                  <a:lnTo>
                    <a:pt x="646452" y="133198"/>
                  </a:lnTo>
                  <a:lnTo>
                    <a:pt x="617496" y="133198"/>
                  </a:lnTo>
                  <a:lnTo>
                    <a:pt x="617496" y="34024"/>
                  </a:lnTo>
                  <a:lnTo>
                    <a:pt x="640480" y="34024"/>
                  </a:lnTo>
                  <a:lnTo>
                    <a:pt x="640480" y="60084"/>
                  </a:lnTo>
                  <a:lnTo>
                    <a:pt x="642652" y="51397"/>
                  </a:lnTo>
                  <a:cubicBezTo>
                    <a:pt x="645186" y="44641"/>
                    <a:pt x="648986" y="39543"/>
                    <a:pt x="654053" y="36105"/>
                  </a:cubicBezTo>
                  <a:cubicBezTo>
                    <a:pt x="659121" y="32666"/>
                    <a:pt x="665334" y="30947"/>
                    <a:pt x="672694" y="30947"/>
                  </a:cubicBezTo>
                  <a:close/>
                  <a:moveTo>
                    <a:pt x="501244" y="30947"/>
                  </a:moveTo>
                  <a:lnTo>
                    <a:pt x="502511" y="30947"/>
                  </a:lnTo>
                  <a:cubicBezTo>
                    <a:pt x="509991" y="30947"/>
                    <a:pt x="516235" y="32666"/>
                    <a:pt x="521242" y="36105"/>
                  </a:cubicBezTo>
                  <a:cubicBezTo>
                    <a:pt x="526248" y="39543"/>
                    <a:pt x="530049" y="44641"/>
                    <a:pt x="532643" y="51397"/>
                  </a:cubicBezTo>
                  <a:lnTo>
                    <a:pt x="533005" y="52811"/>
                  </a:lnTo>
                  <a:lnTo>
                    <a:pt x="533367" y="51397"/>
                  </a:lnTo>
                  <a:cubicBezTo>
                    <a:pt x="535961" y="44641"/>
                    <a:pt x="539792" y="39543"/>
                    <a:pt x="544859" y="36105"/>
                  </a:cubicBezTo>
                  <a:cubicBezTo>
                    <a:pt x="549926" y="32666"/>
                    <a:pt x="556140" y="30947"/>
                    <a:pt x="563499" y="30947"/>
                  </a:cubicBezTo>
                  <a:lnTo>
                    <a:pt x="564766" y="30947"/>
                  </a:lnTo>
                  <a:cubicBezTo>
                    <a:pt x="572246" y="30947"/>
                    <a:pt x="578550" y="32666"/>
                    <a:pt x="583678" y="36105"/>
                  </a:cubicBezTo>
                  <a:cubicBezTo>
                    <a:pt x="588805" y="39543"/>
                    <a:pt x="592696" y="44641"/>
                    <a:pt x="595351" y="51397"/>
                  </a:cubicBezTo>
                  <a:cubicBezTo>
                    <a:pt x="598005" y="58154"/>
                    <a:pt x="599332" y="66599"/>
                    <a:pt x="599332" y="76734"/>
                  </a:cubicBezTo>
                  <a:lnTo>
                    <a:pt x="599332" y="133198"/>
                  </a:lnTo>
                  <a:lnTo>
                    <a:pt x="570376" y="133198"/>
                  </a:lnTo>
                  <a:lnTo>
                    <a:pt x="570376" y="75105"/>
                  </a:lnTo>
                  <a:cubicBezTo>
                    <a:pt x="570376" y="69676"/>
                    <a:pt x="568959" y="65272"/>
                    <a:pt x="566123" y="61894"/>
                  </a:cubicBezTo>
                  <a:cubicBezTo>
                    <a:pt x="563288" y="58516"/>
                    <a:pt x="559276" y="56827"/>
                    <a:pt x="554089" y="56827"/>
                  </a:cubicBezTo>
                  <a:cubicBezTo>
                    <a:pt x="548901" y="56827"/>
                    <a:pt x="544798" y="58546"/>
                    <a:pt x="541782" y="61984"/>
                  </a:cubicBezTo>
                  <a:cubicBezTo>
                    <a:pt x="538766" y="65423"/>
                    <a:pt x="537258" y="69977"/>
                    <a:pt x="537258" y="75648"/>
                  </a:cubicBezTo>
                  <a:lnTo>
                    <a:pt x="537258" y="133198"/>
                  </a:lnTo>
                  <a:lnTo>
                    <a:pt x="508121" y="133198"/>
                  </a:lnTo>
                  <a:lnTo>
                    <a:pt x="508121" y="75105"/>
                  </a:lnTo>
                  <a:cubicBezTo>
                    <a:pt x="508121" y="69676"/>
                    <a:pt x="506703" y="65272"/>
                    <a:pt x="503868" y="61894"/>
                  </a:cubicBezTo>
                  <a:cubicBezTo>
                    <a:pt x="501033" y="58516"/>
                    <a:pt x="497081" y="56827"/>
                    <a:pt x="492014" y="56827"/>
                  </a:cubicBezTo>
                  <a:cubicBezTo>
                    <a:pt x="486705" y="56827"/>
                    <a:pt x="482543" y="58546"/>
                    <a:pt x="479527" y="61984"/>
                  </a:cubicBezTo>
                  <a:cubicBezTo>
                    <a:pt x="476511" y="65423"/>
                    <a:pt x="475002" y="69977"/>
                    <a:pt x="475002" y="75648"/>
                  </a:cubicBezTo>
                  <a:lnTo>
                    <a:pt x="475002" y="133198"/>
                  </a:lnTo>
                  <a:lnTo>
                    <a:pt x="446046" y="133198"/>
                  </a:lnTo>
                  <a:lnTo>
                    <a:pt x="446046" y="34024"/>
                  </a:lnTo>
                  <a:lnTo>
                    <a:pt x="469030" y="34024"/>
                  </a:lnTo>
                  <a:lnTo>
                    <a:pt x="469030" y="60084"/>
                  </a:lnTo>
                  <a:lnTo>
                    <a:pt x="471202" y="51397"/>
                  </a:lnTo>
                  <a:cubicBezTo>
                    <a:pt x="473736" y="44641"/>
                    <a:pt x="477536" y="39543"/>
                    <a:pt x="482603" y="36105"/>
                  </a:cubicBezTo>
                  <a:cubicBezTo>
                    <a:pt x="487671" y="32666"/>
                    <a:pt x="493884" y="30947"/>
                    <a:pt x="501244" y="30947"/>
                  </a:cubicBezTo>
                  <a:close/>
                  <a:moveTo>
                    <a:pt x="1147610" y="30585"/>
                  </a:moveTo>
                  <a:cubicBezTo>
                    <a:pt x="1158227" y="30585"/>
                    <a:pt x="1167186" y="32968"/>
                    <a:pt x="1174485" y="37734"/>
                  </a:cubicBezTo>
                  <a:cubicBezTo>
                    <a:pt x="1181784" y="42499"/>
                    <a:pt x="1187364" y="48713"/>
                    <a:pt x="1191225" y="56374"/>
                  </a:cubicBezTo>
                  <a:cubicBezTo>
                    <a:pt x="1195086" y="64035"/>
                    <a:pt x="1197016" y="72390"/>
                    <a:pt x="1197016" y="81439"/>
                  </a:cubicBezTo>
                  <a:lnTo>
                    <a:pt x="1197016" y="91212"/>
                  </a:lnTo>
                  <a:lnTo>
                    <a:pt x="1125298" y="91212"/>
                  </a:lnTo>
                  <a:lnTo>
                    <a:pt x="1126617" y="99265"/>
                  </a:lnTo>
                  <a:cubicBezTo>
                    <a:pt x="1128306" y="103669"/>
                    <a:pt x="1130961" y="107077"/>
                    <a:pt x="1134580" y="109490"/>
                  </a:cubicBezTo>
                  <a:cubicBezTo>
                    <a:pt x="1138200" y="111903"/>
                    <a:pt x="1142905" y="113110"/>
                    <a:pt x="1148696" y="113110"/>
                  </a:cubicBezTo>
                  <a:cubicBezTo>
                    <a:pt x="1154005" y="113110"/>
                    <a:pt x="1158348" y="112084"/>
                    <a:pt x="1161726" y="110033"/>
                  </a:cubicBezTo>
                  <a:cubicBezTo>
                    <a:pt x="1165104" y="107982"/>
                    <a:pt x="1167397" y="105449"/>
                    <a:pt x="1168603" y="102432"/>
                  </a:cubicBezTo>
                  <a:lnTo>
                    <a:pt x="1195207" y="102432"/>
                  </a:lnTo>
                  <a:cubicBezTo>
                    <a:pt x="1193759" y="109068"/>
                    <a:pt x="1190924" y="114980"/>
                    <a:pt x="1186701" y="120168"/>
                  </a:cubicBezTo>
                  <a:cubicBezTo>
                    <a:pt x="1182478" y="125356"/>
                    <a:pt x="1177170" y="129398"/>
                    <a:pt x="1170775" y="132293"/>
                  </a:cubicBezTo>
                  <a:cubicBezTo>
                    <a:pt x="1164381" y="135189"/>
                    <a:pt x="1157021" y="136637"/>
                    <a:pt x="1148696" y="136637"/>
                  </a:cubicBezTo>
                  <a:cubicBezTo>
                    <a:pt x="1140251" y="136637"/>
                    <a:pt x="1132800" y="135189"/>
                    <a:pt x="1126346" y="132293"/>
                  </a:cubicBezTo>
                  <a:cubicBezTo>
                    <a:pt x="1119891" y="129398"/>
                    <a:pt x="1114522" y="125507"/>
                    <a:pt x="1110239" y="120620"/>
                  </a:cubicBezTo>
                  <a:cubicBezTo>
                    <a:pt x="1105956" y="115734"/>
                    <a:pt x="1102698" y="110244"/>
                    <a:pt x="1100466" y="104152"/>
                  </a:cubicBezTo>
                  <a:cubicBezTo>
                    <a:pt x="1098234" y="98059"/>
                    <a:pt x="1097118" y="91815"/>
                    <a:pt x="1097118" y="85421"/>
                  </a:cubicBezTo>
                  <a:lnTo>
                    <a:pt x="1097118" y="81801"/>
                  </a:lnTo>
                  <a:cubicBezTo>
                    <a:pt x="1097118" y="75165"/>
                    <a:pt x="1098234" y="68801"/>
                    <a:pt x="1100466" y="62708"/>
                  </a:cubicBezTo>
                  <a:cubicBezTo>
                    <a:pt x="1102698" y="56615"/>
                    <a:pt x="1105926" y="51156"/>
                    <a:pt x="1110148" y="46330"/>
                  </a:cubicBezTo>
                  <a:cubicBezTo>
                    <a:pt x="1114371" y="41504"/>
                    <a:pt x="1119650" y="37673"/>
                    <a:pt x="1125984" y="34838"/>
                  </a:cubicBezTo>
                  <a:cubicBezTo>
                    <a:pt x="1132318" y="32003"/>
                    <a:pt x="1139527" y="30585"/>
                    <a:pt x="1147610" y="30585"/>
                  </a:cubicBezTo>
                  <a:close/>
                  <a:moveTo>
                    <a:pt x="833285" y="30585"/>
                  </a:moveTo>
                  <a:cubicBezTo>
                    <a:pt x="843902" y="30585"/>
                    <a:pt x="852861" y="32968"/>
                    <a:pt x="860160" y="37734"/>
                  </a:cubicBezTo>
                  <a:cubicBezTo>
                    <a:pt x="867459" y="42499"/>
                    <a:pt x="873039" y="48713"/>
                    <a:pt x="876900" y="56374"/>
                  </a:cubicBezTo>
                  <a:cubicBezTo>
                    <a:pt x="880761" y="64035"/>
                    <a:pt x="882691" y="72390"/>
                    <a:pt x="882691" y="81439"/>
                  </a:cubicBezTo>
                  <a:lnTo>
                    <a:pt x="882691" y="91212"/>
                  </a:lnTo>
                  <a:lnTo>
                    <a:pt x="810973" y="91212"/>
                  </a:lnTo>
                  <a:lnTo>
                    <a:pt x="812292" y="99265"/>
                  </a:lnTo>
                  <a:cubicBezTo>
                    <a:pt x="813981" y="103669"/>
                    <a:pt x="816636" y="107077"/>
                    <a:pt x="820255" y="109490"/>
                  </a:cubicBezTo>
                  <a:cubicBezTo>
                    <a:pt x="823875" y="111903"/>
                    <a:pt x="828580" y="113110"/>
                    <a:pt x="834371" y="113110"/>
                  </a:cubicBezTo>
                  <a:cubicBezTo>
                    <a:pt x="839680" y="113110"/>
                    <a:pt x="844023" y="112084"/>
                    <a:pt x="847401" y="110033"/>
                  </a:cubicBezTo>
                  <a:cubicBezTo>
                    <a:pt x="850780" y="107982"/>
                    <a:pt x="853072" y="105449"/>
                    <a:pt x="854278" y="102432"/>
                  </a:cubicBezTo>
                  <a:lnTo>
                    <a:pt x="880882" y="102432"/>
                  </a:lnTo>
                  <a:cubicBezTo>
                    <a:pt x="879434" y="109068"/>
                    <a:pt x="876599" y="114980"/>
                    <a:pt x="872376" y="120168"/>
                  </a:cubicBezTo>
                  <a:cubicBezTo>
                    <a:pt x="868153" y="125356"/>
                    <a:pt x="862845" y="129398"/>
                    <a:pt x="856450" y="132293"/>
                  </a:cubicBezTo>
                  <a:cubicBezTo>
                    <a:pt x="850056" y="135189"/>
                    <a:pt x="842696" y="136637"/>
                    <a:pt x="834371" y="136637"/>
                  </a:cubicBezTo>
                  <a:cubicBezTo>
                    <a:pt x="825926" y="136637"/>
                    <a:pt x="818475" y="135189"/>
                    <a:pt x="812021" y="132293"/>
                  </a:cubicBezTo>
                  <a:cubicBezTo>
                    <a:pt x="805566" y="129398"/>
                    <a:pt x="800197" y="125507"/>
                    <a:pt x="795914" y="120620"/>
                  </a:cubicBezTo>
                  <a:cubicBezTo>
                    <a:pt x="791631" y="115734"/>
                    <a:pt x="788373" y="110244"/>
                    <a:pt x="786141" y="104152"/>
                  </a:cubicBezTo>
                  <a:cubicBezTo>
                    <a:pt x="783909" y="98059"/>
                    <a:pt x="782793" y="91815"/>
                    <a:pt x="782793" y="85421"/>
                  </a:cubicBezTo>
                  <a:lnTo>
                    <a:pt x="782793" y="81801"/>
                  </a:lnTo>
                  <a:cubicBezTo>
                    <a:pt x="782793" y="75165"/>
                    <a:pt x="783909" y="68801"/>
                    <a:pt x="786141" y="62708"/>
                  </a:cubicBezTo>
                  <a:cubicBezTo>
                    <a:pt x="788373" y="56615"/>
                    <a:pt x="791601" y="51156"/>
                    <a:pt x="795823" y="46330"/>
                  </a:cubicBezTo>
                  <a:cubicBezTo>
                    <a:pt x="800046" y="41504"/>
                    <a:pt x="805325" y="37673"/>
                    <a:pt x="811659" y="34838"/>
                  </a:cubicBezTo>
                  <a:cubicBezTo>
                    <a:pt x="817993" y="32003"/>
                    <a:pt x="825202" y="30585"/>
                    <a:pt x="833285" y="30585"/>
                  </a:cubicBezTo>
                  <a:close/>
                  <a:moveTo>
                    <a:pt x="380067" y="30585"/>
                  </a:moveTo>
                  <a:cubicBezTo>
                    <a:pt x="388633" y="30585"/>
                    <a:pt x="396264" y="31943"/>
                    <a:pt x="402960" y="34657"/>
                  </a:cubicBezTo>
                  <a:cubicBezTo>
                    <a:pt x="409656" y="37372"/>
                    <a:pt x="415357" y="41082"/>
                    <a:pt x="420062" y="45787"/>
                  </a:cubicBezTo>
                  <a:cubicBezTo>
                    <a:pt x="424768" y="50492"/>
                    <a:pt x="428387" y="55952"/>
                    <a:pt x="430921" y="62165"/>
                  </a:cubicBezTo>
                  <a:cubicBezTo>
                    <a:pt x="433454" y="68379"/>
                    <a:pt x="434721" y="74924"/>
                    <a:pt x="434721" y="81801"/>
                  </a:cubicBezTo>
                  <a:lnTo>
                    <a:pt x="434721" y="85964"/>
                  </a:lnTo>
                  <a:cubicBezTo>
                    <a:pt x="434721" y="92720"/>
                    <a:pt x="433515" y="99145"/>
                    <a:pt x="431102" y="105237"/>
                  </a:cubicBezTo>
                  <a:cubicBezTo>
                    <a:pt x="428689" y="111330"/>
                    <a:pt x="425160" y="116729"/>
                    <a:pt x="420515" y="121435"/>
                  </a:cubicBezTo>
                  <a:cubicBezTo>
                    <a:pt x="415870" y="126140"/>
                    <a:pt x="410169" y="129850"/>
                    <a:pt x="403413" y="132565"/>
                  </a:cubicBezTo>
                  <a:cubicBezTo>
                    <a:pt x="396656" y="135279"/>
                    <a:pt x="388874" y="136637"/>
                    <a:pt x="380067" y="136637"/>
                  </a:cubicBezTo>
                  <a:cubicBezTo>
                    <a:pt x="371380" y="136637"/>
                    <a:pt x="363658" y="135279"/>
                    <a:pt x="356902" y="132565"/>
                  </a:cubicBezTo>
                  <a:cubicBezTo>
                    <a:pt x="350146" y="129850"/>
                    <a:pt x="344445" y="126140"/>
                    <a:pt x="339800" y="121435"/>
                  </a:cubicBezTo>
                  <a:cubicBezTo>
                    <a:pt x="335155" y="116729"/>
                    <a:pt x="331626" y="111330"/>
                    <a:pt x="329213" y="105237"/>
                  </a:cubicBezTo>
                  <a:cubicBezTo>
                    <a:pt x="326800" y="99145"/>
                    <a:pt x="325593" y="92720"/>
                    <a:pt x="325593" y="85964"/>
                  </a:cubicBezTo>
                  <a:lnTo>
                    <a:pt x="325593" y="81801"/>
                  </a:lnTo>
                  <a:cubicBezTo>
                    <a:pt x="325593" y="74924"/>
                    <a:pt x="326830" y="68379"/>
                    <a:pt x="329303" y="62165"/>
                  </a:cubicBezTo>
                  <a:cubicBezTo>
                    <a:pt x="331777" y="55952"/>
                    <a:pt x="335396" y="50492"/>
                    <a:pt x="340162" y="45787"/>
                  </a:cubicBezTo>
                  <a:cubicBezTo>
                    <a:pt x="344927" y="41082"/>
                    <a:pt x="350689" y="37372"/>
                    <a:pt x="357445" y="34657"/>
                  </a:cubicBezTo>
                  <a:cubicBezTo>
                    <a:pt x="364201" y="31943"/>
                    <a:pt x="371742" y="30585"/>
                    <a:pt x="380067" y="30585"/>
                  </a:cubicBezTo>
                  <a:close/>
                  <a:moveTo>
                    <a:pt x="271310" y="30585"/>
                  </a:moveTo>
                  <a:cubicBezTo>
                    <a:pt x="280238" y="30585"/>
                    <a:pt x="288141" y="32304"/>
                    <a:pt x="295018" y="35743"/>
                  </a:cubicBezTo>
                  <a:cubicBezTo>
                    <a:pt x="301895" y="39182"/>
                    <a:pt x="307385" y="43977"/>
                    <a:pt x="311487" y="50130"/>
                  </a:cubicBezTo>
                  <a:cubicBezTo>
                    <a:pt x="315589" y="56284"/>
                    <a:pt x="317881" y="63342"/>
                    <a:pt x="318364" y="71305"/>
                  </a:cubicBezTo>
                  <a:lnTo>
                    <a:pt x="289951" y="71305"/>
                  </a:lnTo>
                  <a:cubicBezTo>
                    <a:pt x="289468" y="66841"/>
                    <a:pt x="287689" y="63070"/>
                    <a:pt x="284612" y="59994"/>
                  </a:cubicBezTo>
                  <a:cubicBezTo>
                    <a:pt x="281535" y="56917"/>
                    <a:pt x="277101" y="55379"/>
                    <a:pt x="271310" y="55379"/>
                  </a:cubicBezTo>
                  <a:cubicBezTo>
                    <a:pt x="266484" y="55379"/>
                    <a:pt x="262473" y="56585"/>
                    <a:pt x="259275" y="58998"/>
                  </a:cubicBezTo>
                  <a:cubicBezTo>
                    <a:pt x="256078" y="61411"/>
                    <a:pt x="253695" y="64729"/>
                    <a:pt x="252127" y="68952"/>
                  </a:cubicBezTo>
                  <a:cubicBezTo>
                    <a:pt x="250558" y="73175"/>
                    <a:pt x="249774" y="78182"/>
                    <a:pt x="249774" y="83973"/>
                  </a:cubicBezTo>
                  <a:cubicBezTo>
                    <a:pt x="249774" y="89281"/>
                    <a:pt x="250498" y="94077"/>
                    <a:pt x="251946" y="98360"/>
                  </a:cubicBezTo>
                  <a:cubicBezTo>
                    <a:pt x="253394" y="102643"/>
                    <a:pt x="255716" y="105961"/>
                    <a:pt x="258914" y="108314"/>
                  </a:cubicBezTo>
                  <a:cubicBezTo>
                    <a:pt x="262111" y="110667"/>
                    <a:pt x="266303" y="111843"/>
                    <a:pt x="271491" y="111843"/>
                  </a:cubicBezTo>
                  <a:cubicBezTo>
                    <a:pt x="275352" y="111843"/>
                    <a:pt x="278640" y="111149"/>
                    <a:pt x="281354" y="109762"/>
                  </a:cubicBezTo>
                  <a:cubicBezTo>
                    <a:pt x="284069" y="108374"/>
                    <a:pt x="286241" y="106444"/>
                    <a:pt x="287870" y="103971"/>
                  </a:cubicBezTo>
                  <a:cubicBezTo>
                    <a:pt x="289498" y="101497"/>
                    <a:pt x="290494" y="98632"/>
                    <a:pt x="290856" y="95374"/>
                  </a:cubicBezTo>
                  <a:lnTo>
                    <a:pt x="319088" y="95374"/>
                  </a:lnTo>
                  <a:cubicBezTo>
                    <a:pt x="318726" y="103578"/>
                    <a:pt x="316433" y="110787"/>
                    <a:pt x="312211" y="117001"/>
                  </a:cubicBezTo>
                  <a:cubicBezTo>
                    <a:pt x="307988" y="123214"/>
                    <a:pt x="302378" y="128040"/>
                    <a:pt x="295380" y="131479"/>
                  </a:cubicBezTo>
                  <a:cubicBezTo>
                    <a:pt x="288382" y="134917"/>
                    <a:pt x="280419" y="136637"/>
                    <a:pt x="271491" y="136637"/>
                  </a:cubicBezTo>
                  <a:cubicBezTo>
                    <a:pt x="262925" y="136637"/>
                    <a:pt x="255475" y="135219"/>
                    <a:pt x="249141" y="132384"/>
                  </a:cubicBezTo>
                  <a:cubicBezTo>
                    <a:pt x="242807" y="129548"/>
                    <a:pt x="237528" y="125718"/>
                    <a:pt x="233306" y="120892"/>
                  </a:cubicBezTo>
                  <a:cubicBezTo>
                    <a:pt x="229083" y="116066"/>
                    <a:pt x="225946" y="110606"/>
                    <a:pt x="223895" y="104513"/>
                  </a:cubicBezTo>
                  <a:cubicBezTo>
                    <a:pt x="221844" y="98421"/>
                    <a:pt x="220818" y="92117"/>
                    <a:pt x="220818" y="85602"/>
                  </a:cubicBezTo>
                  <a:lnTo>
                    <a:pt x="220818" y="82163"/>
                  </a:lnTo>
                  <a:cubicBezTo>
                    <a:pt x="220818" y="75407"/>
                    <a:pt x="221904" y="68922"/>
                    <a:pt x="224076" y="62708"/>
                  </a:cubicBezTo>
                  <a:cubicBezTo>
                    <a:pt x="226248" y="56495"/>
                    <a:pt x="229445" y="50975"/>
                    <a:pt x="233667" y="46149"/>
                  </a:cubicBezTo>
                  <a:cubicBezTo>
                    <a:pt x="237890" y="41323"/>
                    <a:pt x="243169" y="37523"/>
                    <a:pt x="249503" y="34748"/>
                  </a:cubicBezTo>
                  <a:cubicBezTo>
                    <a:pt x="255837" y="31973"/>
                    <a:pt x="263106" y="30585"/>
                    <a:pt x="271310" y="30585"/>
                  </a:cubicBezTo>
                  <a:close/>
                  <a:moveTo>
                    <a:pt x="166535" y="30585"/>
                  </a:moveTo>
                  <a:cubicBezTo>
                    <a:pt x="177153" y="30585"/>
                    <a:pt x="186111" y="32968"/>
                    <a:pt x="193410" y="37734"/>
                  </a:cubicBezTo>
                  <a:cubicBezTo>
                    <a:pt x="200709" y="42499"/>
                    <a:pt x="206289" y="48713"/>
                    <a:pt x="210150" y="56374"/>
                  </a:cubicBezTo>
                  <a:cubicBezTo>
                    <a:pt x="214011" y="64035"/>
                    <a:pt x="215941" y="72390"/>
                    <a:pt x="215941" y="81439"/>
                  </a:cubicBezTo>
                  <a:lnTo>
                    <a:pt x="215941" y="91212"/>
                  </a:lnTo>
                  <a:lnTo>
                    <a:pt x="144224" y="91212"/>
                  </a:lnTo>
                  <a:lnTo>
                    <a:pt x="145542" y="99265"/>
                  </a:lnTo>
                  <a:cubicBezTo>
                    <a:pt x="147231" y="103669"/>
                    <a:pt x="149886" y="107077"/>
                    <a:pt x="153505" y="109490"/>
                  </a:cubicBezTo>
                  <a:cubicBezTo>
                    <a:pt x="157125" y="111903"/>
                    <a:pt x="161830" y="113110"/>
                    <a:pt x="167621" y="113110"/>
                  </a:cubicBezTo>
                  <a:cubicBezTo>
                    <a:pt x="172930" y="113110"/>
                    <a:pt x="177273" y="112084"/>
                    <a:pt x="180651" y="110033"/>
                  </a:cubicBezTo>
                  <a:cubicBezTo>
                    <a:pt x="184030" y="107982"/>
                    <a:pt x="186322" y="105449"/>
                    <a:pt x="187528" y="102432"/>
                  </a:cubicBezTo>
                  <a:lnTo>
                    <a:pt x="214132" y="102432"/>
                  </a:lnTo>
                  <a:cubicBezTo>
                    <a:pt x="212684" y="109068"/>
                    <a:pt x="209849" y="114980"/>
                    <a:pt x="205626" y="120168"/>
                  </a:cubicBezTo>
                  <a:cubicBezTo>
                    <a:pt x="201403" y="125356"/>
                    <a:pt x="196095" y="129398"/>
                    <a:pt x="189700" y="132293"/>
                  </a:cubicBezTo>
                  <a:cubicBezTo>
                    <a:pt x="183306" y="135189"/>
                    <a:pt x="175946" y="136637"/>
                    <a:pt x="167621" y="136637"/>
                  </a:cubicBezTo>
                  <a:cubicBezTo>
                    <a:pt x="159176" y="136637"/>
                    <a:pt x="151726" y="135189"/>
                    <a:pt x="145271" y="132293"/>
                  </a:cubicBezTo>
                  <a:cubicBezTo>
                    <a:pt x="138816" y="129398"/>
                    <a:pt x="133447" y="125507"/>
                    <a:pt x="129164" y="120620"/>
                  </a:cubicBezTo>
                  <a:cubicBezTo>
                    <a:pt x="124881" y="115734"/>
                    <a:pt x="121623" y="110244"/>
                    <a:pt x="119391" y="104152"/>
                  </a:cubicBezTo>
                  <a:cubicBezTo>
                    <a:pt x="117159" y="98059"/>
                    <a:pt x="116043" y="91815"/>
                    <a:pt x="116043" y="85421"/>
                  </a:cubicBezTo>
                  <a:lnTo>
                    <a:pt x="116043" y="81801"/>
                  </a:lnTo>
                  <a:cubicBezTo>
                    <a:pt x="116043" y="75165"/>
                    <a:pt x="117159" y="68801"/>
                    <a:pt x="119391" y="62708"/>
                  </a:cubicBezTo>
                  <a:cubicBezTo>
                    <a:pt x="121623" y="56615"/>
                    <a:pt x="124851" y="51156"/>
                    <a:pt x="129073" y="46330"/>
                  </a:cubicBezTo>
                  <a:cubicBezTo>
                    <a:pt x="133296" y="41504"/>
                    <a:pt x="138575" y="37673"/>
                    <a:pt x="144909" y="34838"/>
                  </a:cubicBezTo>
                  <a:cubicBezTo>
                    <a:pt x="151243" y="32003"/>
                    <a:pt x="158452" y="30585"/>
                    <a:pt x="166535" y="30585"/>
                  </a:cubicBezTo>
                  <a:close/>
                  <a:moveTo>
                    <a:pt x="29680" y="25156"/>
                  </a:moveTo>
                  <a:lnTo>
                    <a:pt x="29680" y="67504"/>
                  </a:lnTo>
                  <a:lnTo>
                    <a:pt x="54293" y="67504"/>
                  </a:lnTo>
                  <a:cubicBezTo>
                    <a:pt x="58636" y="67504"/>
                    <a:pt x="62406" y="66629"/>
                    <a:pt x="65604" y="64880"/>
                  </a:cubicBezTo>
                  <a:cubicBezTo>
                    <a:pt x="68801" y="63131"/>
                    <a:pt x="71274" y="60657"/>
                    <a:pt x="73024" y="57460"/>
                  </a:cubicBezTo>
                  <a:cubicBezTo>
                    <a:pt x="74773" y="54263"/>
                    <a:pt x="75648" y="50553"/>
                    <a:pt x="75648" y="46330"/>
                  </a:cubicBezTo>
                  <a:cubicBezTo>
                    <a:pt x="75648" y="42107"/>
                    <a:pt x="74773" y="38397"/>
                    <a:pt x="73024" y="35200"/>
                  </a:cubicBezTo>
                  <a:cubicBezTo>
                    <a:pt x="71274" y="32003"/>
                    <a:pt x="68801" y="29530"/>
                    <a:pt x="65604" y="27780"/>
                  </a:cubicBezTo>
                  <a:cubicBezTo>
                    <a:pt x="62406" y="26031"/>
                    <a:pt x="58636" y="25156"/>
                    <a:pt x="54293" y="25156"/>
                  </a:cubicBezTo>
                  <a:close/>
                  <a:moveTo>
                    <a:pt x="1279893" y="1086"/>
                  </a:moveTo>
                  <a:lnTo>
                    <a:pt x="1309030" y="1086"/>
                  </a:lnTo>
                  <a:lnTo>
                    <a:pt x="1309030" y="133198"/>
                  </a:lnTo>
                  <a:lnTo>
                    <a:pt x="1286047" y="133198"/>
                  </a:lnTo>
                  <a:lnTo>
                    <a:pt x="1286047" y="111140"/>
                  </a:lnTo>
                  <a:lnTo>
                    <a:pt x="1284146" y="116186"/>
                  </a:lnTo>
                  <a:cubicBezTo>
                    <a:pt x="1280587" y="122822"/>
                    <a:pt x="1275791" y="127859"/>
                    <a:pt x="1269759" y="131298"/>
                  </a:cubicBezTo>
                  <a:cubicBezTo>
                    <a:pt x="1263726" y="134736"/>
                    <a:pt x="1256789" y="136456"/>
                    <a:pt x="1248947" y="136456"/>
                  </a:cubicBezTo>
                  <a:cubicBezTo>
                    <a:pt x="1241949" y="136456"/>
                    <a:pt x="1235585" y="135189"/>
                    <a:pt x="1229854" y="132655"/>
                  </a:cubicBezTo>
                  <a:cubicBezTo>
                    <a:pt x="1224123" y="130121"/>
                    <a:pt x="1219146" y="126592"/>
                    <a:pt x="1214923" y="122068"/>
                  </a:cubicBezTo>
                  <a:cubicBezTo>
                    <a:pt x="1210701" y="117544"/>
                    <a:pt x="1207473" y="112205"/>
                    <a:pt x="1205241" y="106052"/>
                  </a:cubicBezTo>
                  <a:cubicBezTo>
                    <a:pt x="1203009" y="99899"/>
                    <a:pt x="1201893" y="93263"/>
                    <a:pt x="1201893" y="86145"/>
                  </a:cubicBezTo>
                  <a:lnTo>
                    <a:pt x="1201893" y="81982"/>
                  </a:lnTo>
                  <a:cubicBezTo>
                    <a:pt x="1201893" y="74864"/>
                    <a:pt x="1202949" y="68228"/>
                    <a:pt x="1205060" y="62075"/>
                  </a:cubicBezTo>
                  <a:cubicBezTo>
                    <a:pt x="1207172" y="55922"/>
                    <a:pt x="1210248" y="50523"/>
                    <a:pt x="1214290" y="45878"/>
                  </a:cubicBezTo>
                  <a:cubicBezTo>
                    <a:pt x="1218332" y="41233"/>
                    <a:pt x="1223188" y="37613"/>
                    <a:pt x="1228858" y="35019"/>
                  </a:cubicBezTo>
                  <a:cubicBezTo>
                    <a:pt x="1234529" y="32425"/>
                    <a:pt x="1240863" y="31128"/>
                    <a:pt x="1247861" y="31128"/>
                  </a:cubicBezTo>
                  <a:cubicBezTo>
                    <a:pt x="1255824" y="31128"/>
                    <a:pt x="1262701" y="32847"/>
                    <a:pt x="1268492" y="36286"/>
                  </a:cubicBezTo>
                  <a:cubicBezTo>
                    <a:pt x="1271388" y="38005"/>
                    <a:pt x="1273967" y="40132"/>
                    <a:pt x="1276229" y="42665"/>
                  </a:cubicBezTo>
                  <a:lnTo>
                    <a:pt x="1279893" y="48205"/>
                  </a:lnTo>
                  <a:close/>
                  <a:moveTo>
                    <a:pt x="1060818" y="1086"/>
                  </a:moveTo>
                  <a:lnTo>
                    <a:pt x="1089955" y="1086"/>
                  </a:lnTo>
                  <a:lnTo>
                    <a:pt x="1089955" y="133198"/>
                  </a:lnTo>
                  <a:lnTo>
                    <a:pt x="1066972" y="133198"/>
                  </a:lnTo>
                  <a:lnTo>
                    <a:pt x="1066972" y="111140"/>
                  </a:lnTo>
                  <a:lnTo>
                    <a:pt x="1065071" y="116186"/>
                  </a:lnTo>
                  <a:cubicBezTo>
                    <a:pt x="1061512" y="122822"/>
                    <a:pt x="1056716" y="127859"/>
                    <a:pt x="1050684" y="131298"/>
                  </a:cubicBezTo>
                  <a:cubicBezTo>
                    <a:pt x="1044651" y="134736"/>
                    <a:pt x="1037714" y="136456"/>
                    <a:pt x="1029872" y="136456"/>
                  </a:cubicBezTo>
                  <a:cubicBezTo>
                    <a:pt x="1022874" y="136456"/>
                    <a:pt x="1016510" y="135189"/>
                    <a:pt x="1010779" y="132655"/>
                  </a:cubicBezTo>
                  <a:cubicBezTo>
                    <a:pt x="1005048" y="130121"/>
                    <a:pt x="1000071" y="126592"/>
                    <a:pt x="995848" y="122068"/>
                  </a:cubicBezTo>
                  <a:cubicBezTo>
                    <a:pt x="991626" y="117544"/>
                    <a:pt x="988398" y="112205"/>
                    <a:pt x="986166" y="106052"/>
                  </a:cubicBezTo>
                  <a:cubicBezTo>
                    <a:pt x="983934" y="99899"/>
                    <a:pt x="982818" y="93263"/>
                    <a:pt x="982818" y="86145"/>
                  </a:cubicBezTo>
                  <a:lnTo>
                    <a:pt x="982818" y="81982"/>
                  </a:lnTo>
                  <a:cubicBezTo>
                    <a:pt x="982818" y="74864"/>
                    <a:pt x="983874" y="68228"/>
                    <a:pt x="985985" y="62075"/>
                  </a:cubicBezTo>
                  <a:cubicBezTo>
                    <a:pt x="988097" y="55922"/>
                    <a:pt x="991173" y="50523"/>
                    <a:pt x="995215" y="45878"/>
                  </a:cubicBezTo>
                  <a:cubicBezTo>
                    <a:pt x="999257" y="41233"/>
                    <a:pt x="1004113" y="37613"/>
                    <a:pt x="1009784" y="35019"/>
                  </a:cubicBezTo>
                  <a:cubicBezTo>
                    <a:pt x="1015454" y="32425"/>
                    <a:pt x="1021788" y="31128"/>
                    <a:pt x="1028786" y="31128"/>
                  </a:cubicBezTo>
                  <a:cubicBezTo>
                    <a:pt x="1036749" y="31128"/>
                    <a:pt x="1043626" y="32847"/>
                    <a:pt x="1049417" y="36286"/>
                  </a:cubicBezTo>
                  <a:cubicBezTo>
                    <a:pt x="1052313" y="38005"/>
                    <a:pt x="1054891" y="40132"/>
                    <a:pt x="1057154" y="42665"/>
                  </a:cubicBezTo>
                  <a:lnTo>
                    <a:pt x="1060818" y="48205"/>
                  </a:lnTo>
                  <a:close/>
                  <a:moveTo>
                    <a:pt x="0" y="0"/>
                  </a:moveTo>
                  <a:lnTo>
                    <a:pt x="21717" y="0"/>
                  </a:lnTo>
                  <a:lnTo>
                    <a:pt x="29680" y="0"/>
                  </a:lnTo>
                  <a:lnTo>
                    <a:pt x="51940" y="0"/>
                  </a:lnTo>
                  <a:cubicBezTo>
                    <a:pt x="62919" y="0"/>
                    <a:pt x="72450" y="1659"/>
                    <a:pt x="80534" y="4977"/>
                  </a:cubicBezTo>
                  <a:cubicBezTo>
                    <a:pt x="88618" y="8295"/>
                    <a:pt x="94831" y="13212"/>
                    <a:pt x="99174" y="19727"/>
                  </a:cubicBezTo>
                  <a:cubicBezTo>
                    <a:pt x="103518" y="26242"/>
                    <a:pt x="105690" y="34446"/>
                    <a:pt x="105690" y="44339"/>
                  </a:cubicBezTo>
                  <a:lnTo>
                    <a:pt x="105690" y="47235"/>
                  </a:lnTo>
                  <a:cubicBezTo>
                    <a:pt x="105690" y="57008"/>
                    <a:pt x="103488" y="65121"/>
                    <a:pt x="99084" y="71576"/>
                  </a:cubicBezTo>
                  <a:cubicBezTo>
                    <a:pt x="96882" y="74803"/>
                    <a:pt x="94228" y="77624"/>
                    <a:pt x="91121" y="80037"/>
                  </a:cubicBezTo>
                  <a:lnTo>
                    <a:pt x="80788" y="85860"/>
                  </a:lnTo>
                  <a:lnTo>
                    <a:pt x="114557" y="133198"/>
                  </a:lnTo>
                  <a:lnTo>
                    <a:pt x="80172" y="133198"/>
                  </a:lnTo>
                  <a:lnTo>
                    <a:pt x="51311" y="90850"/>
                  </a:lnTo>
                  <a:lnTo>
                    <a:pt x="29680" y="90850"/>
                  </a:lnTo>
                  <a:lnTo>
                    <a:pt x="29680" y="133198"/>
                  </a:lnTo>
                  <a:lnTo>
                    <a:pt x="0" y="1331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35" name="Rectangle: Rounded Corners 34">
            <a:extLst>
              <a:ext uri="{FF2B5EF4-FFF2-40B4-BE49-F238E27FC236}">
                <a16:creationId xmlns:a16="http://schemas.microsoft.com/office/drawing/2014/main" id="{514F36AA-A43E-D3A0-26EF-6C67D445F50C}"/>
              </a:ext>
            </a:extLst>
          </p:cNvPr>
          <p:cNvSpPr/>
          <p:nvPr/>
        </p:nvSpPr>
        <p:spPr>
          <a:xfrm>
            <a:off x="534035" y="3815332"/>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hlinkClick r:id="rId7"/>
            <a:extLst>
              <a:ext uri="{FF2B5EF4-FFF2-40B4-BE49-F238E27FC236}">
                <a16:creationId xmlns:a16="http://schemas.microsoft.com/office/drawing/2014/main" id="{3ABFB6DA-95CD-6DF3-E14F-C71CA49E9123}"/>
              </a:ext>
            </a:extLst>
          </p:cNvPr>
          <p:cNvSpPr/>
          <p:nvPr/>
        </p:nvSpPr>
        <p:spPr>
          <a:xfrm>
            <a:off x="1070621" y="5819934"/>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pexels.com</a:t>
            </a:r>
          </a:p>
        </p:txBody>
      </p:sp>
      <p:grpSp>
        <p:nvGrpSpPr>
          <p:cNvPr id="37" name="Group 36">
            <a:extLst>
              <a:ext uri="{FF2B5EF4-FFF2-40B4-BE49-F238E27FC236}">
                <a16:creationId xmlns:a16="http://schemas.microsoft.com/office/drawing/2014/main" id="{33E14A35-F4B4-400C-134C-F0F195A1AEF0}"/>
              </a:ext>
            </a:extLst>
          </p:cNvPr>
          <p:cNvGrpSpPr/>
          <p:nvPr/>
        </p:nvGrpSpPr>
        <p:grpSpPr>
          <a:xfrm>
            <a:off x="643806" y="1321913"/>
            <a:ext cx="980883" cy="153266"/>
            <a:chOff x="3813242" y="245820"/>
            <a:chExt cx="1677921" cy="262180"/>
          </a:xfrm>
        </p:grpSpPr>
        <p:sp>
          <p:nvSpPr>
            <p:cNvPr id="38" name="Rectangle: Rounded Corners 37">
              <a:extLst>
                <a:ext uri="{FF2B5EF4-FFF2-40B4-BE49-F238E27FC236}">
                  <a16:creationId xmlns:a16="http://schemas.microsoft.com/office/drawing/2014/main" id="{D1B4FC23-8B9E-4D14-7CD9-46B38CC0F256}"/>
                </a:ext>
              </a:extLst>
            </p:cNvPr>
            <p:cNvSpPr/>
            <p:nvPr/>
          </p:nvSpPr>
          <p:spPr>
            <a:xfrm>
              <a:off x="3813242" y="245820"/>
              <a:ext cx="1677921" cy="262180"/>
            </a:xfrm>
            <a:prstGeom prst="roundRect">
              <a:avLst>
                <a:gd name="adj" fmla="val 5000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Freeform: Shape 38">
              <a:extLst>
                <a:ext uri="{FF2B5EF4-FFF2-40B4-BE49-F238E27FC236}">
                  <a16:creationId xmlns:a16="http://schemas.microsoft.com/office/drawing/2014/main" id="{81F4C487-3E3B-F05C-AAC5-A9F710D8EFD6}"/>
                </a:ext>
              </a:extLst>
            </p:cNvPr>
            <p:cNvSpPr/>
            <p:nvPr/>
          </p:nvSpPr>
          <p:spPr>
            <a:xfrm>
              <a:off x="3894357" y="314526"/>
              <a:ext cx="116782" cy="111848"/>
            </a:xfrm>
            <a:custGeom>
              <a:avLst/>
              <a:gdLst>
                <a:gd name="connsiteX0" fmla="*/ 702672 w 715657"/>
                <a:gd name="connsiteY0" fmla="*/ 302890 h 685420"/>
                <a:gd name="connsiteX1" fmla="*/ 678114 w 715657"/>
                <a:gd name="connsiteY1" fmla="*/ 228190 h 685420"/>
                <a:gd name="connsiteX2" fmla="*/ 506204 w 715657"/>
                <a:gd name="connsiteY2" fmla="*/ 203632 h 685420"/>
                <a:gd name="connsiteX3" fmla="*/ 473459 w 715657"/>
                <a:gd name="connsiteY3" fmla="*/ 180096 h 685420"/>
                <a:gd name="connsiteX4" fmla="*/ 396713 w 715657"/>
                <a:gd name="connsiteY4" fmla="*/ 24559 h 685420"/>
                <a:gd name="connsiteX5" fmla="*/ 318944 w 715657"/>
                <a:gd name="connsiteY5" fmla="*/ 24559 h 685420"/>
                <a:gd name="connsiteX6" fmla="*/ 242199 w 715657"/>
                <a:gd name="connsiteY6" fmla="*/ 180096 h 685420"/>
                <a:gd name="connsiteX7" fmla="*/ 209454 w 715657"/>
                <a:gd name="connsiteY7" fmla="*/ 203632 h 685420"/>
                <a:gd name="connsiteX8" fmla="*/ 37543 w 715657"/>
                <a:gd name="connsiteY8" fmla="*/ 228190 h 685420"/>
                <a:gd name="connsiteX9" fmla="*/ 12985 w 715657"/>
                <a:gd name="connsiteY9" fmla="*/ 302890 h 685420"/>
                <a:gd name="connsiteX10" fmla="*/ 136801 w 715657"/>
                <a:gd name="connsiteY10" fmla="*/ 424659 h 685420"/>
                <a:gd name="connsiteX11" fmla="*/ 149080 w 715657"/>
                <a:gd name="connsiteY11" fmla="*/ 463544 h 685420"/>
                <a:gd name="connsiteX12" fmla="*/ 119405 w 715657"/>
                <a:gd name="connsiteY12" fmla="*/ 634431 h 685420"/>
                <a:gd name="connsiteX13" fmla="*/ 183872 w 715657"/>
                <a:gd name="connsiteY13" fmla="*/ 680478 h 685420"/>
                <a:gd name="connsiteX14" fmla="*/ 337363 w 715657"/>
                <a:gd name="connsiteY14" fmla="*/ 599639 h 685420"/>
                <a:gd name="connsiteX15" fmla="*/ 378294 w 715657"/>
                <a:gd name="connsiteY15" fmla="*/ 599639 h 685420"/>
                <a:gd name="connsiteX16" fmla="*/ 531785 w 715657"/>
                <a:gd name="connsiteY16" fmla="*/ 680478 h 685420"/>
                <a:gd name="connsiteX17" fmla="*/ 595229 w 715657"/>
                <a:gd name="connsiteY17" fmla="*/ 634431 h 685420"/>
                <a:gd name="connsiteX18" fmla="*/ 565554 w 715657"/>
                <a:gd name="connsiteY18" fmla="*/ 463544 h 685420"/>
                <a:gd name="connsiteX19" fmla="*/ 577833 w 715657"/>
                <a:gd name="connsiteY19" fmla="*/ 424659 h 6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657" h="685420">
                  <a:moveTo>
                    <a:pt x="702672" y="302890"/>
                  </a:moveTo>
                  <a:cubicBezTo>
                    <a:pt x="728254" y="277308"/>
                    <a:pt x="713929" y="233307"/>
                    <a:pt x="678114" y="228190"/>
                  </a:cubicBezTo>
                  <a:lnTo>
                    <a:pt x="506204" y="203632"/>
                  </a:lnTo>
                  <a:cubicBezTo>
                    <a:pt x="491878" y="201585"/>
                    <a:pt x="479598" y="192376"/>
                    <a:pt x="473459" y="180096"/>
                  </a:cubicBezTo>
                  <a:lnTo>
                    <a:pt x="396713" y="24559"/>
                  </a:lnTo>
                  <a:cubicBezTo>
                    <a:pt x="380341" y="-8186"/>
                    <a:pt x="334293" y="-8186"/>
                    <a:pt x="318944" y="24559"/>
                  </a:cubicBezTo>
                  <a:lnTo>
                    <a:pt x="242199" y="180096"/>
                  </a:lnTo>
                  <a:cubicBezTo>
                    <a:pt x="236059" y="193399"/>
                    <a:pt x="223780" y="201585"/>
                    <a:pt x="209454" y="203632"/>
                  </a:cubicBezTo>
                  <a:lnTo>
                    <a:pt x="37543" y="228190"/>
                  </a:lnTo>
                  <a:cubicBezTo>
                    <a:pt x="1729" y="233307"/>
                    <a:pt x="-12597" y="277308"/>
                    <a:pt x="12985" y="302890"/>
                  </a:cubicBezTo>
                  <a:lnTo>
                    <a:pt x="136801" y="424659"/>
                  </a:lnTo>
                  <a:cubicBezTo>
                    <a:pt x="147034" y="434892"/>
                    <a:pt x="152150" y="449218"/>
                    <a:pt x="149080" y="463544"/>
                  </a:cubicBezTo>
                  <a:lnTo>
                    <a:pt x="119405" y="634431"/>
                  </a:lnTo>
                  <a:cubicBezTo>
                    <a:pt x="114289" y="670245"/>
                    <a:pt x="152150" y="696851"/>
                    <a:pt x="183872" y="680478"/>
                  </a:cubicBezTo>
                  <a:lnTo>
                    <a:pt x="337363" y="599639"/>
                  </a:lnTo>
                  <a:cubicBezTo>
                    <a:pt x="349642" y="592476"/>
                    <a:pt x="364992" y="592476"/>
                    <a:pt x="378294" y="599639"/>
                  </a:cubicBezTo>
                  <a:lnTo>
                    <a:pt x="531785" y="680478"/>
                  </a:lnTo>
                  <a:cubicBezTo>
                    <a:pt x="563507" y="696851"/>
                    <a:pt x="601368" y="670245"/>
                    <a:pt x="595229" y="634431"/>
                  </a:cubicBezTo>
                  <a:lnTo>
                    <a:pt x="565554" y="463544"/>
                  </a:lnTo>
                  <a:cubicBezTo>
                    <a:pt x="563507" y="449218"/>
                    <a:pt x="567600" y="434892"/>
                    <a:pt x="577833" y="424659"/>
                  </a:cubicBezTo>
                  <a:close/>
                </a:path>
              </a:pathLst>
            </a:custGeom>
            <a:solidFill>
              <a:srgbClr val="FFFFFF"/>
            </a:solidFill>
            <a:ln w="10184" cap="flat">
              <a:noFill/>
              <a:prstDash val="solid"/>
              <a:miter/>
            </a:ln>
          </p:spPr>
          <p:txBody>
            <a:bodyPr rtlCol="0" anchor="ctr"/>
            <a:lstStyle/>
            <a:p>
              <a:endParaRPr lang="en-IN"/>
            </a:p>
          </p:txBody>
        </p:sp>
        <p:sp>
          <p:nvSpPr>
            <p:cNvPr id="40" name="[T2O] TextBox 32">
              <a:extLst>
                <a:ext uri="{FF2B5EF4-FFF2-40B4-BE49-F238E27FC236}">
                  <a16:creationId xmlns:a16="http://schemas.microsoft.com/office/drawing/2014/main" id="{B1D6F1E3-205F-79D2-CD5D-D5E81CC752A6}"/>
                </a:ext>
              </a:extLst>
            </p:cNvPr>
            <p:cNvSpPr/>
            <p:nvPr/>
          </p:nvSpPr>
          <p:spPr>
            <a:xfrm>
              <a:off x="4081319" y="304475"/>
              <a:ext cx="1309030" cy="136638"/>
            </a:xfrm>
            <a:custGeom>
              <a:avLst/>
              <a:gdLst/>
              <a:ahLst/>
              <a:cxnLst/>
              <a:rect l="l" t="t" r="r" b="b"/>
              <a:pathLst>
                <a:path w="1309030" h="136637">
                  <a:moveTo>
                    <a:pt x="1256005" y="55198"/>
                  </a:moveTo>
                  <a:cubicBezTo>
                    <a:pt x="1251179" y="55198"/>
                    <a:pt x="1246865" y="56434"/>
                    <a:pt x="1243065" y="58908"/>
                  </a:cubicBezTo>
                  <a:cubicBezTo>
                    <a:pt x="1239265" y="61381"/>
                    <a:pt x="1236278" y="64759"/>
                    <a:pt x="1234107" y="69042"/>
                  </a:cubicBezTo>
                  <a:cubicBezTo>
                    <a:pt x="1231935" y="73325"/>
                    <a:pt x="1230849" y="78302"/>
                    <a:pt x="1230849" y="83973"/>
                  </a:cubicBezTo>
                  <a:cubicBezTo>
                    <a:pt x="1230849" y="89764"/>
                    <a:pt x="1231935" y="94771"/>
                    <a:pt x="1234107" y="98994"/>
                  </a:cubicBezTo>
                  <a:cubicBezTo>
                    <a:pt x="1236278" y="103216"/>
                    <a:pt x="1239295" y="106474"/>
                    <a:pt x="1243155" y="108766"/>
                  </a:cubicBezTo>
                  <a:cubicBezTo>
                    <a:pt x="1247016" y="111059"/>
                    <a:pt x="1251360" y="112205"/>
                    <a:pt x="1256186" y="112205"/>
                  </a:cubicBezTo>
                  <a:cubicBezTo>
                    <a:pt x="1260650" y="112205"/>
                    <a:pt x="1264722" y="111210"/>
                    <a:pt x="1268401" y="109219"/>
                  </a:cubicBezTo>
                  <a:cubicBezTo>
                    <a:pt x="1272081" y="107228"/>
                    <a:pt x="1275037" y="104302"/>
                    <a:pt x="1277269" y="100442"/>
                  </a:cubicBezTo>
                  <a:cubicBezTo>
                    <a:pt x="1279501" y="96581"/>
                    <a:pt x="1280617" y="91936"/>
                    <a:pt x="1280617" y="86506"/>
                  </a:cubicBezTo>
                  <a:lnTo>
                    <a:pt x="1280617" y="79810"/>
                  </a:lnTo>
                  <a:cubicBezTo>
                    <a:pt x="1280617" y="74502"/>
                    <a:pt x="1279471" y="70038"/>
                    <a:pt x="1277179" y="66418"/>
                  </a:cubicBezTo>
                  <a:cubicBezTo>
                    <a:pt x="1274886" y="62799"/>
                    <a:pt x="1271870" y="60024"/>
                    <a:pt x="1268130" y="58093"/>
                  </a:cubicBezTo>
                  <a:cubicBezTo>
                    <a:pt x="1264390" y="56163"/>
                    <a:pt x="1260348" y="55198"/>
                    <a:pt x="1256005" y="55198"/>
                  </a:cubicBezTo>
                  <a:close/>
                  <a:moveTo>
                    <a:pt x="1036930" y="55198"/>
                  </a:moveTo>
                  <a:cubicBezTo>
                    <a:pt x="1032104" y="55198"/>
                    <a:pt x="1027790" y="56434"/>
                    <a:pt x="1023990" y="58908"/>
                  </a:cubicBezTo>
                  <a:cubicBezTo>
                    <a:pt x="1020190" y="61381"/>
                    <a:pt x="1017203" y="64759"/>
                    <a:pt x="1015032" y="69042"/>
                  </a:cubicBezTo>
                  <a:cubicBezTo>
                    <a:pt x="1012860" y="73325"/>
                    <a:pt x="1011774" y="78302"/>
                    <a:pt x="1011774" y="83973"/>
                  </a:cubicBezTo>
                  <a:cubicBezTo>
                    <a:pt x="1011774" y="89764"/>
                    <a:pt x="1012860" y="94771"/>
                    <a:pt x="1015032" y="98994"/>
                  </a:cubicBezTo>
                  <a:cubicBezTo>
                    <a:pt x="1017203" y="103216"/>
                    <a:pt x="1020220" y="106474"/>
                    <a:pt x="1024081" y="108766"/>
                  </a:cubicBezTo>
                  <a:cubicBezTo>
                    <a:pt x="1027941" y="111059"/>
                    <a:pt x="1032285" y="112205"/>
                    <a:pt x="1037111" y="112205"/>
                  </a:cubicBezTo>
                  <a:cubicBezTo>
                    <a:pt x="1041575" y="112205"/>
                    <a:pt x="1045647" y="111210"/>
                    <a:pt x="1049326" y="109219"/>
                  </a:cubicBezTo>
                  <a:cubicBezTo>
                    <a:pt x="1053006" y="107228"/>
                    <a:pt x="1055962" y="104302"/>
                    <a:pt x="1058194" y="100442"/>
                  </a:cubicBezTo>
                  <a:cubicBezTo>
                    <a:pt x="1060426" y="96581"/>
                    <a:pt x="1061542" y="91936"/>
                    <a:pt x="1061542" y="86506"/>
                  </a:cubicBezTo>
                  <a:lnTo>
                    <a:pt x="1061542" y="79810"/>
                  </a:lnTo>
                  <a:cubicBezTo>
                    <a:pt x="1061542" y="74502"/>
                    <a:pt x="1060396" y="70038"/>
                    <a:pt x="1058104" y="66418"/>
                  </a:cubicBezTo>
                  <a:cubicBezTo>
                    <a:pt x="1055811" y="62799"/>
                    <a:pt x="1052795" y="60024"/>
                    <a:pt x="1049055" y="58093"/>
                  </a:cubicBezTo>
                  <a:cubicBezTo>
                    <a:pt x="1045315" y="56163"/>
                    <a:pt x="1041273" y="55198"/>
                    <a:pt x="1036930" y="55198"/>
                  </a:cubicBezTo>
                  <a:close/>
                  <a:moveTo>
                    <a:pt x="380067" y="55017"/>
                  </a:moveTo>
                  <a:cubicBezTo>
                    <a:pt x="374758" y="55017"/>
                    <a:pt x="370173" y="56284"/>
                    <a:pt x="366313" y="58817"/>
                  </a:cubicBezTo>
                  <a:cubicBezTo>
                    <a:pt x="362452" y="61351"/>
                    <a:pt x="359526" y="64759"/>
                    <a:pt x="357535" y="69042"/>
                  </a:cubicBezTo>
                  <a:cubicBezTo>
                    <a:pt x="355545" y="73325"/>
                    <a:pt x="354549" y="78302"/>
                    <a:pt x="354549" y="83973"/>
                  </a:cubicBezTo>
                  <a:cubicBezTo>
                    <a:pt x="354549" y="89281"/>
                    <a:pt x="355514" y="94107"/>
                    <a:pt x="357445" y="98451"/>
                  </a:cubicBezTo>
                  <a:cubicBezTo>
                    <a:pt x="359375" y="102794"/>
                    <a:pt x="362271" y="106172"/>
                    <a:pt x="366132" y="108585"/>
                  </a:cubicBezTo>
                  <a:cubicBezTo>
                    <a:pt x="369992" y="110998"/>
                    <a:pt x="374638" y="112205"/>
                    <a:pt x="380067" y="112205"/>
                  </a:cubicBezTo>
                  <a:cubicBezTo>
                    <a:pt x="385737" y="112205"/>
                    <a:pt x="390443" y="110998"/>
                    <a:pt x="394183" y="108585"/>
                  </a:cubicBezTo>
                  <a:cubicBezTo>
                    <a:pt x="397923" y="106172"/>
                    <a:pt x="400788" y="102794"/>
                    <a:pt x="402779" y="98451"/>
                  </a:cubicBezTo>
                  <a:cubicBezTo>
                    <a:pt x="404770" y="94107"/>
                    <a:pt x="405765" y="89281"/>
                    <a:pt x="405765" y="83973"/>
                  </a:cubicBezTo>
                  <a:cubicBezTo>
                    <a:pt x="405765" y="78302"/>
                    <a:pt x="404740" y="73325"/>
                    <a:pt x="402689" y="69042"/>
                  </a:cubicBezTo>
                  <a:cubicBezTo>
                    <a:pt x="400638" y="64759"/>
                    <a:pt x="397712" y="61351"/>
                    <a:pt x="393911" y="58817"/>
                  </a:cubicBezTo>
                  <a:cubicBezTo>
                    <a:pt x="390111" y="56284"/>
                    <a:pt x="385496" y="55017"/>
                    <a:pt x="380067" y="55017"/>
                  </a:cubicBezTo>
                  <a:close/>
                  <a:moveTo>
                    <a:pt x="1147610" y="54112"/>
                  </a:moveTo>
                  <a:cubicBezTo>
                    <a:pt x="1142543" y="54112"/>
                    <a:pt x="1138260" y="55258"/>
                    <a:pt x="1134761" y="57550"/>
                  </a:cubicBezTo>
                  <a:cubicBezTo>
                    <a:pt x="1131262" y="59843"/>
                    <a:pt x="1128608" y="63191"/>
                    <a:pt x="1126798" y="67595"/>
                  </a:cubicBezTo>
                  <a:lnTo>
                    <a:pt x="1125600" y="74743"/>
                  </a:lnTo>
                  <a:lnTo>
                    <a:pt x="1168784" y="74743"/>
                  </a:lnTo>
                  <a:lnTo>
                    <a:pt x="1167518" y="67142"/>
                  </a:lnTo>
                  <a:cubicBezTo>
                    <a:pt x="1165828" y="62919"/>
                    <a:pt x="1163325" y="59692"/>
                    <a:pt x="1160007" y="57460"/>
                  </a:cubicBezTo>
                  <a:cubicBezTo>
                    <a:pt x="1156689" y="55228"/>
                    <a:pt x="1152557" y="54112"/>
                    <a:pt x="1147610" y="54112"/>
                  </a:cubicBezTo>
                  <a:close/>
                  <a:moveTo>
                    <a:pt x="833285" y="54112"/>
                  </a:moveTo>
                  <a:cubicBezTo>
                    <a:pt x="828218" y="54112"/>
                    <a:pt x="823935" y="55258"/>
                    <a:pt x="820436" y="57550"/>
                  </a:cubicBezTo>
                  <a:cubicBezTo>
                    <a:pt x="816937" y="59843"/>
                    <a:pt x="814283" y="63191"/>
                    <a:pt x="812473" y="67595"/>
                  </a:cubicBezTo>
                  <a:lnTo>
                    <a:pt x="811275" y="74743"/>
                  </a:lnTo>
                  <a:lnTo>
                    <a:pt x="854459" y="74743"/>
                  </a:lnTo>
                  <a:lnTo>
                    <a:pt x="853192" y="67142"/>
                  </a:lnTo>
                  <a:cubicBezTo>
                    <a:pt x="851503" y="62919"/>
                    <a:pt x="849000" y="59692"/>
                    <a:pt x="845682" y="57460"/>
                  </a:cubicBezTo>
                  <a:cubicBezTo>
                    <a:pt x="842364" y="55228"/>
                    <a:pt x="838232" y="54112"/>
                    <a:pt x="833285" y="54112"/>
                  </a:cubicBezTo>
                  <a:close/>
                  <a:moveTo>
                    <a:pt x="166535" y="54112"/>
                  </a:moveTo>
                  <a:cubicBezTo>
                    <a:pt x="161468" y="54112"/>
                    <a:pt x="157185" y="55258"/>
                    <a:pt x="153686" y="57550"/>
                  </a:cubicBezTo>
                  <a:cubicBezTo>
                    <a:pt x="150187" y="59843"/>
                    <a:pt x="147533" y="63191"/>
                    <a:pt x="145723" y="67595"/>
                  </a:cubicBezTo>
                  <a:lnTo>
                    <a:pt x="144525" y="74743"/>
                  </a:lnTo>
                  <a:lnTo>
                    <a:pt x="187709" y="74743"/>
                  </a:lnTo>
                  <a:lnTo>
                    <a:pt x="186443" y="67142"/>
                  </a:lnTo>
                  <a:cubicBezTo>
                    <a:pt x="184753" y="62919"/>
                    <a:pt x="182250" y="59692"/>
                    <a:pt x="178932" y="57460"/>
                  </a:cubicBezTo>
                  <a:cubicBezTo>
                    <a:pt x="175614" y="55228"/>
                    <a:pt x="171482" y="54112"/>
                    <a:pt x="166535" y="54112"/>
                  </a:cubicBezTo>
                  <a:close/>
                  <a:moveTo>
                    <a:pt x="940661" y="30947"/>
                  </a:moveTo>
                  <a:lnTo>
                    <a:pt x="941927" y="30947"/>
                  </a:lnTo>
                  <a:cubicBezTo>
                    <a:pt x="953510" y="30947"/>
                    <a:pt x="962347" y="34717"/>
                    <a:pt x="968440" y="42258"/>
                  </a:cubicBezTo>
                  <a:cubicBezTo>
                    <a:pt x="974533" y="49799"/>
                    <a:pt x="977580" y="61230"/>
                    <a:pt x="977580" y="76553"/>
                  </a:cubicBezTo>
                  <a:lnTo>
                    <a:pt x="977580" y="133198"/>
                  </a:lnTo>
                  <a:lnTo>
                    <a:pt x="948624" y="133198"/>
                  </a:lnTo>
                  <a:lnTo>
                    <a:pt x="948624" y="74924"/>
                  </a:lnTo>
                  <a:cubicBezTo>
                    <a:pt x="948624" y="69615"/>
                    <a:pt x="947055" y="65272"/>
                    <a:pt x="943918" y="61894"/>
                  </a:cubicBezTo>
                  <a:cubicBezTo>
                    <a:pt x="940781" y="58516"/>
                    <a:pt x="936559" y="56827"/>
                    <a:pt x="931250" y="56827"/>
                  </a:cubicBezTo>
                  <a:cubicBezTo>
                    <a:pt x="925821" y="56827"/>
                    <a:pt x="921447" y="58546"/>
                    <a:pt x="918129" y="61984"/>
                  </a:cubicBezTo>
                  <a:cubicBezTo>
                    <a:pt x="914811" y="65423"/>
                    <a:pt x="913152" y="69917"/>
                    <a:pt x="913152" y="75467"/>
                  </a:cubicBezTo>
                  <a:lnTo>
                    <a:pt x="913152" y="133198"/>
                  </a:lnTo>
                  <a:lnTo>
                    <a:pt x="884196" y="133198"/>
                  </a:lnTo>
                  <a:lnTo>
                    <a:pt x="884196" y="34024"/>
                  </a:lnTo>
                  <a:lnTo>
                    <a:pt x="907180" y="34024"/>
                  </a:lnTo>
                  <a:lnTo>
                    <a:pt x="907180" y="60054"/>
                  </a:lnTo>
                  <a:lnTo>
                    <a:pt x="909442" y="51216"/>
                  </a:lnTo>
                  <a:cubicBezTo>
                    <a:pt x="912036" y="44460"/>
                    <a:pt x="915988" y="39393"/>
                    <a:pt x="921296" y="36014"/>
                  </a:cubicBezTo>
                  <a:cubicBezTo>
                    <a:pt x="926605" y="32636"/>
                    <a:pt x="933060" y="30947"/>
                    <a:pt x="940661" y="30947"/>
                  </a:cubicBezTo>
                  <a:close/>
                  <a:moveTo>
                    <a:pt x="672694" y="30947"/>
                  </a:moveTo>
                  <a:lnTo>
                    <a:pt x="673961" y="30947"/>
                  </a:lnTo>
                  <a:cubicBezTo>
                    <a:pt x="681441" y="30947"/>
                    <a:pt x="687685" y="32666"/>
                    <a:pt x="692692" y="36105"/>
                  </a:cubicBezTo>
                  <a:cubicBezTo>
                    <a:pt x="697698" y="39543"/>
                    <a:pt x="701499" y="44641"/>
                    <a:pt x="704093" y="51397"/>
                  </a:cubicBezTo>
                  <a:lnTo>
                    <a:pt x="704455" y="52812"/>
                  </a:lnTo>
                  <a:lnTo>
                    <a:pt x="704817" y="51397"/>
                  </a:lnTo>
                  <a:cubicBezTo>
                    <a:pt x="707411" y="44641"/>
                    <a:pt x="711241" y="39543"/>
                    <a:pt x="716309" y="36105"/>
                  </a:cubicBezTo>
                  <a:cubicBezTo>
                    <a:pt x="721376" y="32666"/>
                    <a:pt x="727589" y="30947"/>
                    <a:pt x="734949" y="30947"/>
                  </a:cubicBezTo>
                  <a:lnTo>
                    <a:pt x="736216" y="30947"/>
                  </a:lnTo>
                  <a:cubicBezTo>
                    <a:pt x="743696" y="30947"/>
                    <a:pt x="750000" y="32666"/>
                    <a:pt x="755128" y="36105"/>
                  </a:cubicBezTo>
                  <a:cubicBezTo>
                    <a:pt x="760256" y="39543"/>
                    <a:pt x="764146" y="44641"/>
                    <a:pt x="766801" y="51397"/>
                  </a:cubicBezTo>
                  <a:cubicBezTo>
                    <a:pt x="769455" y="58154"/>
                    <a:pt x="770782" y="66599"/>
                    <a:pt x="770782" y="76734"/>
                  </a:cubicBezTo>
                  <a:lnTo>
                    <a:pt x="770782" y="133198"/>
                  </a:lnTo>
                  <a:lnTo>
                    <a:pt x="741826" y="133198"/>
                  </a:lnTo>
                  <a:lnTo>
                    <a:pt x="741826" y="75105"/>
                  </a:lnTo>
                  <a:cubicBezTo>
                    <a:pt x="741826" y="69676"/>
                    <a:pt x="740409" y="65272"/>
                    <a:pt x="737573" y="61894"/>
                  </a:cubicBezTo>
                  <a:cubicBezTo>
                    <a:pt x="734738" y="58516"/>
                    <a:pt x="730726" y="56827"/>
                    <a:pt x="725539" y="56827"/>
                  </a:cubicBezTo>
                  <a:cubicBezTo>
                    <a:pt x="720351" y="56827"/>
                    <a:pt x="716248" y="58546"/>
                    <a:pt x="713232" y="61984"/>
                  </a:cubicBezTo>
                  <a:cubicBezTo>
                    <a:pt x="710216" y="65423"/>
                    <a:pt x="708708" y="69977"/>
                    <a:pt x="708708" y="75648"/>
                  </a:cubicBezTo>
                  <a:lnTo>
                    <a:pt x="708708" y="133198"/>
                  </a:lnTo>
                  <a:lnTo>
                    <a:pt x="679571" y="133198"/>
                  </a:lnTo>
                  <a:lnTo>
                    <a:pt x="679571" y="75105"/>
                  </a:lnTo>
                  <a:cubicBezTo>
                    <a:pt x="679571" y="69676"/>
                    <a:pt x="678153" y="65272"/>
                    <a:pt x="675318" y="61894"/>
                  </a:cubicBezTo>
                  <a:cubicBezTo>
                    <a:pt x="672483" y="58516"/>
                    <a:pt x="668531" y="56827"/>
                    <a:pt x="663464" y="56827"/>
                  </a:cubicBezTo>
                  <a:cubicBezTo>
                    <a:pt x="658155" y="56827"/>
                    <a:pt x="653993" y="58546"/>
                    <a:pt x="650977" y="61984"/>
                  </a:cubicBezTo>
                  <a:cubicBezTo>
                    <a:pt x="647961" y="65423"/>
                    <a:pt x="646452" y="69977"/>
                    <a:pt x="646452" y="75648"/>
                  </a:cubicBezTo>
                  <a:lnTo>
                    <a:pt x="646452" y="133198"/>
                  </a:lnTo>
                  <a:lnTo>
                    <a:pt x="617496" y="133198"/>
                  </a:lnTo>
                  <a:lnTo>
                    <a:pt x="617496" y="34024"/>
                  </a:lnTo>
                  <a:lnTo>
                    <a:pt x="640480" y="34024"/>
                  </a:lnTo>
                  <a:lnTo>
                    <a:pt x="640480" y="60084"/>
                  </a:lnTo>
                  <a:lnTo>
                    <a:pt x="642652" y="51397"/>
                  </a:lnTo>
                  <a:cubicBezTo>
                    <a:pt x="645186" y="44641"/>
                    <a:pt x="648986" y="39543"/>
                    <a:pt x="654053" y="36105"/>
                  </a:cubicBezTo>
                  <a:cubicBezTo>
                    <a:pt x="659121" y="32666"/>
                    <a:pt x="665334" y="30947"/>
                    <a:pt x="672694" y="30947"/>
                  </a:cubicBezTo>
                  <a:close/>
                  <a:moveTo>
                    <a:pt x="501244" y="30947"/>
                  </a:moveTo>
                  <a:lnTo>
                    <a:pt x="502511" y="30947"/>
                  </a:lnTo>
                  <a:cubicBezTo>
                    <a:pt x="509991" y="30947"/>
                    <a:pt x="516235" y="32666"/>
                    <a:pt x="521242" y="36105"/>
                  </a:cubicBezTo>
                  <a:cubicBezTo>
                    <a:pt x="526248" y="39543"/>
                    <a:pt x="530049" y="44641"/>
                    <a:pt x="532643" y="51397"/>
                  </a:cubicBezTo>
                  <a:lnTo>
                    <a:pt x="533005" y="52811"/>
                  </a:lnTo>
                  <a:lnTo>
                    <a:pt x="533367" y="51397"/>
                  </a:lnTo>
                  <a:cubicBezTo>
                    <a:pt x="535961" y="44641"/>
                    <a:pt x="539792" y="39543"/>
                    <a:pt x="544859" y="36105"/>
                  </a:cubicBezTo>
                  <a:cubicBezTo>
                    <a:pt x="549926" y="32666"/>
                    <a:pt x="556140" y="30947"/>
                    <a:pt x="563499" y="30947"/>
                  </a:cubicBezTo>
                  <a:lnTo>
                    <a:pt x="564766" y="30947"/>
                  </a:lnTo>
                  <a:cubicBezTo>
                    <a:pt x="572246" y="30947"/>
                    <a:pt x="578550" y="32666"/>
                    <a:pt x="583678" y="36105"/>
                  </a:cubicBezTo>
                  <a:cubicBezTo>
                    <a:pt x="588805" y="39543"/>
                    <a:pt x="592696" y="44641"/>
                    <a:pt x="595351" y="51397"/>
                  </a:cubicBezTo>
                  <a:cubicBezTo>
                    <a:pt x="598005" y="58154"/>
                    <a:pt x="599332" y="66599"/>
                    <a:pt x="599332" y="76734"/>
                  </a:cubicBezTo>
                  <a:lnTo>
                    <a:pt x="599332" y="133198"/>
                  </a:lnTo>
                  <a:lnTo>
                    <a:pt x="570376" y="133198"/>
                  </a:lnTo>
                  <a:lnTo>
                    <a:pt x="570376" y="75105"/>
                  </a:lnTo>
                  <a:cubicBezTo>
                    <a:pt x="570376" y="69676"/>
                    <a:pt x="568959" y="65272"/>
                    <a:pt x="566123" y="61894"/>
                  </a:cubicBezTo>
                  <a:cubicBezTo>
                    <a:pt x="563288" y="58516"/>
                    <a:pt x="559276" y="56827"/>
                    <a:pt x="554089" y="56827"/>
                  </a:cubicBezTo>
                  <a:cubicBezTo>
                    <a:pt x="548901" y="56827"/>
                    <a:pt x="544798" y="58546"/>
                    <a:pt x="541782" y="61984"/>
                  </a:cubicBezTo>
                  <a:cubicBezTo>
                    <a:pt x="538766" y="65423"/>
                    <a:pt x="537258" y="69977"/>
                    <a:pt x="537258" y="75648"/>
                  </a:cubicBezTo>
                  <a:lnTo>
                    <a:pt x="537258" y="133198"/>
                  </a:lnTo>
                  <a:lnTo>
                    <a:pt x="508121" y="133198"/>
                  </a:lnTo>
                  <a:lnTo>
                    <a:pt x="508121" y="75105"/>
                  </a:lnTo>
                  <a:cubicBezTo>
                    <a:pt x="508121" y="69676"/>
                    <a:pt x="506703" y="65272"/>
                    <a:pt x="503868" y="61894"/>
                  </a:cubicBezTo>
                  <a:cubicBezTo>
                    <a:pt x="501033" y="58516"/>
                    <a:pt x="497081" y="56827"/>
                    <a:pt x="492014" y="56827"/>
                  </a:cubicBezTo>
                  <a:cubicBezTo>
                    <a:pt x="486705" y="56827"/>
                    <a:pt x="482543" y="58546"/>
                    <a:pt x="479527" y="61984"/>
                  </a:cubicBezTo>
                  <a:cubicBezTo>
                    <a:pt x="476511" y="65423"/>
                    <a:pt x="475002" y="69977"/>
                    <a:pt x="475002" y="75648"/>
                  </a:cubicBezTo>
                  <a:lnTo>
                    <a:pt x="475002" y="133198"/>
                  </a:lnTo>
                  <a:lnTo>
                    <a:pt x="446046" y="133198"/>
                  </a:lnTo>
                  <a:lnTo>
                    <a:pt x="446046" y="34024"/>
                  </a:lnTo>
                  <a:lnTo>
                    <a:pt x="469030" y="34024"/>
                  </a:lnTo>
                  <a:lnTo>
                    <a:pt x="469030" y="60084"/>
                  </a:lnTo>
                  <a:lnTo>
                    <a:pt x="471202" y="51397"/>
                  </a:lnTo>
                  <a:cubicBezTo>
                    <a:pt x="473736" y="44641"/>
                    <a:pt x="477536" y="39543"/>
                    <a:pt x="482603" y="36105"/>
                  </a:cubicBezTo>
                  <a:cubicBezTo>
                    <a:pt x="487671" y="32666"/>
                    <a:pt x="493884" y="30947"/>
                    <a:pt x="501244" y="30947"/>
                  </a:cubicBezTo>
                  <a:close/>
                  <a:moveTo>
                    <a:pt x="1147610" y="30585"/>
                  </a:moveTo>
                  <a:cubicBezTo>
                    <a:pt x="1158227" y="30585"/>
                    <a:pt x="1167186" y="32968"/>
                    <a:pt x="1174485" y="37734"/>
                  </a:cubicBezTo>
                  <a:cubicBezTo>
                    <a:pt x="1181784" y="42499"/>
                    <a:pt x="1187364" y="48713"/>
                    <a:pt x="1191225" y="56374"/>
                  </a:cubicBezTo>
                  <a:cubicBezTo>
                    <a:pt x="1195086" y="64035"/>
                    <a:pt x="1197016" y="72390"/>
                    <a:pt x="1197016" y="81439"/>
                  </a:cubicBezTo>
                  <a:lnTo>
                    <a:pt x="1197016" y="91212"/>
                  </a:lnTo>
                  <a:lnTo>
                    <a:pt x="1125298" y="91212"/>
                  </a:lnTo>
                  <a:lnTo>
                    <a:pt x="1126617" y="99265"/>
                  </a:lnTo>
                  <a:cubicBezTo>
                    <a:pt x="1128306" y="103669"/>
                    <a:pt x="1130961" y="107077"/>
                    <a:pt x="1134580" y="109490"/>
                  </a:cubicBezTo>
                  <a:cubicBezTo>
                    <a:pt x="1138200" y="111903"/>
                    <a:pt x="1142905" y="113110"/>
                    <a:pt x="1148696" y="113110"/>
                  </a:cubicBezTo>
                  <a:cubicBezTo>
                    <a:pt x="1154005" y="113110"/>
                    <a:pt x="1158348" y="112084"/>
                    <a:pt x="1161726" y="110033"/>
                  </a:cubicBezTo>
                  <a:cubicBezTo>
                    <a:pt x="1165104" y="107982"/>
                    <a:pt x="1167397" y="105449"/>
                    <a:pt x="1168603" y="102432"/>
                  </a:cubicBezTo>
                  <a:lnTo>
                    <a:pt x="1195207" y="102432"/>
                  </a:lnTo>
                  <a:cubicBezTo>
                    <a:pt x="1193759" y="109068"/>
                    <a:pt x="1190924" y="114980"/>
                    <a:pt x="1186701" y="120168"/>
                  </a:cubicBezTo>
                  <a:cubicBezTo>
                    <a:pt x="1182478" y="125356"/>
                    <a:pt x="1177170" y="129398"/>
                    <a:pt x="1170775" y="132293"/>
                  </a:cubicBezTo>
                  <a:cubicBezTo>
                    <a:pt x="1164381" y="135189"/>
                    <a:pt x="1157021" y="136637"/>
                    <a:pt x="1148696" y="136637"/>
                  </a:cubicBezTo>
                  <a:cubicBezTo>
                    <a:pt x="1140251" y="136637"/>
                    <a:pt x="1132800" y="135189"/>
                    <a:pt x="1126346" y="132293"/>
                  </a:cubicBezTo>
                  <a:cubicBezTo>
                    <a:pt x="1119891" y="129398"/>
                    <a:pt x="1114522" y="125507"/>
                    <a:pt x="1110239" y="120620"/>
                  </a:cubicBezTo>
                  <a:cubicBezTo>
                    <a:pt x="1105956" y="115734"/>
                    <a:pt x="1102698" y="110244"/>
                    <a:pt x="1100466" y="104152"/>
                  </a:cubicBezTo>
                  <a:cubicBezTo>
                    <a:pt x="1098234" y="98059"/>
                    <a:pt x="1097118" y="91815"/>
                    <a:pt x="1097118" y="85421"/>
                  </a:cubicBezTo>
                  <a:lnTo>
                    <a:pt x="1097118" y="81801"/>
                  </a:lnTo>
                  <a:cubicBezTo>
                    <a:pt x="1097118" y="75165"/>
                    <a:pt x="1098234" y="68801"/>
                    <a:pt x="1100466" y="62708"/>
                  </a:cubicBezTo>
                  <a:cubicBezTo>
                    <a:pt x="1102698" y="56615"/>
                    <a:pt x="1105926" y="51156"/>
                    <a:pt x="1110148" y="46330"/>
                  </a:cubicBezTo>
                  <a:cubicBezTo>
                    <a:pt x="1114371" y="41504"/>
                    <a:pt x="1119650" y="37673"/>
                    <a:pt x="1125984" y="34838"/>
                  </a:cubicBezTo>
                  <a:cubicBezTo>
                    <a:pt x="1132318" y="32003"/>
                    <a:pt x="1139527" y="30585"/>
                    <a:pt x="1147610" y="30585"/>
                  </a:cubicBezTo>
                  <a:close/>
                  <a:moveTo>
                    <a:pt x="833285" y="30585"/>
                  </a:moveTo>
                  <a:cubicBezTo>
                    <a:pt x="843902" y="30585"/>
                    <a:pt x="852861" y="32968"/>
                    <a:pt x="860160" y="37734"/>
                  </a:cubicBezTo>
                  <a:cubicBezTo>
                    <a:pt x="867459" y="42499"/>
                    <a:pt x="873039" y="48713"/>
                    <a:pt x="876900" y="56374"/>
                  </a:cubicBezTo>
                  <a:cubicBezTo>
                    <a:pt x="880761" y="64035"/>
                    <a:pt x="882691" y="72390"/>
                    <a:pt x="882691" y="81439"/>
                  </a:cubicBezTo>
                  <a:lnTo>
                    <a:pt x="882691" y="91212"/>
                  </a:lnTo>
                  <a:lnTo>
                    <a:pt x="810973" y="91212"/>
                  </a:lnTo>
                  <a:lnTo>
                    <a:pt x="812292" y="99265"/>
                  </a:lnTo>
                  <a:cubicBezTo>
                    <a:pt x="813981" y="103669"/>
                    <a:pt x="816636" y="107077"/>
                    <a:pt x="820255" y="109490"/>
                  </a:cubicBezTo>
                  <a:cubicBezTo>
                    <a:pt x="823875" y="111903"/>
                    <a:pt x="828580" y="113110"/>
                    <a:pt x="834371" y="113110"/>
                  </a:cubicBezTo>
                  <a:cubicBezTo>
                    <a:pt x="839680" y="113110"/>
                    <a:pt x="844023" y="112084"/>
                    <a:pt x="847401" y="110033"/>
                  </a:cubicBezTo>
                  <a:cubicBezTo>
                    <a:pt x="850780" y="107982"/>
                    <a:pt x="853072" y="105449"/>
                    <a:pt x="854278" y="102432"/>
                  </a:cubicBezTo>
                  <a:lnTo>
                    <a:pt x="880882" y="102432"/>
                  </a:lnTo>
                  <a:cubicBezTo>
                    <a:pt x="879434" y="109068"/>
                    <a:pt x="876599" y="114980"/>
                    <a:pt x="872376" y="120168"/>
                  </a:cubicBezTo>
                  <a:cubicBezTo>
                    <a:pt x="868153" y="125356"/>
                    <a:pt x="862845" y="129398"/>
                    <a:pt x="856450" y="132293"/>
                  </a:cubicBezTo>
                  <a:cubicBezTo>
                    <a:pt x="850056" y="135189"/>
                    <a:pt x="842696" y="136637"/>
                    <a:pt x="834371" y="136637"/>
                  </a:cubicBezTo>
                  <a:cubicBezTo>
                    <a:pt x="825926" y="136637"/>
                    <a:pt x="818475" y="135189"/>
                    <a:pt x="812021" y="132293"/>
                  </a:cubicBezTo>
                  <a:cubicBezTo>
                    <a:pt x="805566" y="129398"/>
                    <a:pt x="800197" y="125507"/>
                    <a:pt x="795914" y="120620"/>
                  </a:cubicBezTo>
                  <a:cubicBezTo>
                    <a:pt x="791631" y="115734"/>
                    <a:pt x="788373" y="110244"/>
                    <a:pt x="786141" y="104152"/>
                  </a:cubicBezTo>
                  <a:cubicBezTo>
                    <a:pt x="783909" y="98059"/>
                    <a:pt x="782793" y="91815"/>
                    <a:pt x="782793" y="85421"/>
                  </a:cubicBezTo>
                  <a:lnTo>
                    <a:pt x="782793" y="81801"/>
                  </a:lnTo>
                  <a:cubicBezTo>
                    <a:pt x="782793" y="75165"/>
                    <a:pt x="783909" y="68801"/>
                    <a:pt x="786141" y="62708"/>
                  </a:cubicBezTo>
                  <a:cubicBezTo>
                    <a:pt x="788373" y="56615"/>
                    <a:pt x="791601" y="51156"/>
                    <a:pt x="795823" y="46330"/>
                  </a:cubicBezTo>
                  <a:cubicBezTo>
                    <a:pt x="800046" y="41504"/>
                    <a:pt x="805325" y="37673"/>
                    <a:pt x="811659" y="34838"/>
                  </a:cubicBezTo>
                  <a:cubicBezTo>
                    <a:pt x="817993" y="32003"/>
                    <a:pt x="825202" y="30585"/>
                    <a:pt x="833285" y="30585"/>
                  </a:cubicBezTo>
                  <a:close/>
                  <a:moveTo>
                    <a:pt x="380067" y="30585"/>
                  </a:moveTo>
                  <a:cubicBezTo>
                    <a:pt x="388633" y="30585"/>
                    <a:pt x="396264" y="31943"/>
                    <a:pt x="402960" y="34657"/>
                  </a:cubicBezTo>
                  <a:cubicBezTo>
                    <a:pt x="409656" y="37372"/>
                    <a:pt x="415357" y="41082"/>
                    <a:pt x="420062" y="45787"/>
                  </a:cubicBezTo>
                  <a:cubicBezTo>
                    <a:pt x="424768" y="50492"/>
                    <a:pt x="428387" y="55952"/>
                    <a:pt x="430921" y="62165"/>
                  </a:cubicBezTo>
                  <a:cubicBezTo>
                    <a:pt x="433454" y="68379"/>
                    <a:pt x="434721" y="74924"/>
                    <a:pt x="434721" y="81801"/>
                  </a:cubicBezTo>
                  <a:lnTo>
                    <a:pt x="434721" y="85964"/>
                  </a:lnTo>
                  <a:cubicBezTo>
                    <a:pt x="434721" y="92720"/>
                    <a:pt x="433515" y="99145"/>
                    <a:pt x="431102" y="105237"/>
                  </a:cubicBezTo>
                  <a:cubicBezTo>
                    <a:pt x="428689" y="111330"/>
                    <a:pt x="425160" y="116729"/>
                    <a:pt x="420515" y="121435"/>
                  </a:cubicBezTo>
                  <a:cubicBezTo>
                    <a:pt x="415870" y="126140"/>
                    <a:pt x="410169" y="129850"/>
                    <a:pt x="403413" y="132565"/>
                  </a:cubicBezTo>
                  <a:cubicBezTo>
                    <a:pt x="396656" y="135279"/>
                    <a:pt x="388874" y="136637"/>
                    <a:pt x="380067" y="136637"/>
                  </a:cubicBezTo>
                  <a:cubicBezTo>
                    <a:pt x="371380" y="136637"/>
                    <a:pt x="363658" y="135279"/>
                    <a:pt x="356902" y="132565"/>
                  </a:cubicBezTo>
                  <a:cubicBezTo>
                    <a:pt x="350146" y="129850"/>
                    <a:pt x="344445" y="126140"/>
                    <a:pt x="339800" y="121435"/>
                  </a:cubicBezTo>
                  <a:cubicBezTo>
                    <a:pt x="335155" y="116729"/>
                    <a:pt x="331626" y="111330"/>
                    <a:pt x="329213" y="105237"/>
                  </a:cubicBezTo>
                  <a:cubicBezTo>
                    <a:pt x="326800" y="99145"/>
                    <a:pt x="325593" y="92720"/>
                    <a:pt x="325593" y="85964"/>
                  </a:cubicBezTo>
                  <a:lnTo>
                    <a:pt x="325593" y="81801"/>
                  </a:lnTo>
                  <a:cubicBezTo>
                    <a:pt x="325593" y="74924"/>
                    <a:pt x="326830" y="68379"/>
                    <a:pt x="329303" y="62165"/>
                  </a:cubicBezTo>
                  <a:cubicBezTo>
                    <a:pt x="331777" y="55952"/>
                    <a:pt x="335396" y="50492"/>
                    <a:pt x="340162" y="45787"/>
                  </a:cubicBezTo>
                  <a:cubicBezTo>
                    <a:pt x="344927" y="41082"/>
                    <a:pt x="350689" y="37372"/>
                    <a:pt x="357445" y="34657"/>
                  </a:cubicBezTo>
                  <a:cubicBezTo>
                    <a:pt x="364201" y="31943"/>
                    <a:pt x="371742" y="30585"/>
                    <a:pt x="380067" y="30585"/>
                  </a:cubicBezTo>
                  <a:close/>
                  <a:moveTo>
                    <a:pt x="271310" y="30585"/>
                  </a:moveTo>
                  <a:cubicBezTo>
                    <a:pt x="280238" y="30585"/>
                    <a:pt x="288141" y="32304"/>
                    <a:pt x="295018" y="35743"/>
                  </a:cubicBezTo>
                  <a:cubicBezTo>
                    <a:pt x="301895" y="39182"/>
                    <a:pt x="307385" y="43977"/>
                    <a:pt x="311487" y="50130"/>
                  </a:cubicBezTo>
                  <a:cubicBezTo>
                    <a:pt x="315589" y="56284"/>
                    <a:pt x="317881" y="63342"/>
                    <a:pt x="318364" y="71305"/>
                  </a:cubicBezTo>
                  <a:lnTo>
                    <a:pt x="289951" y="71305"/>
                  </a:lnTo>
                  <a:cubicBezTo>
                    <a:pt x="289468" y="66841"/>
                    <a:pt x="287689" y="63070"/>
                    <a:pt x="284612" y="59994"/>
                  </a:cubicBezTo>
                  <a:cubicBezTo>
                    <a:pt x="281535" y="56917"/>
                    <a:pt x="277101" y="55379"/>
                    <a:pt x="271310" y="55379"/>
                  </a:cubicBezTo>
                  <a:cubicBezTo>
                    <a:pt x="266484" y="55379"/>
                    <a:pt x="262473" y="56585"/>
                    <a:pt x="259275" y="58998"/>
                  </a:cubicBezTo>
                  <a:cubicBezTo>
                    <a:pt x="256078" y="61411"/>
                    <a:pt x="253695" y="64729"/>
                    <a:pt x="252127" y="68952"/>
                  </a:cubicBezTo>
                  <a:cubicBezTo>
                    <a:pt x="250558" y="73175"/>
                    <a:pt x="249774" y="78182"/>
                    <a:pt x="249774" y="83973"/>
                  </a:cubicBezTo>
                  <a:cubicBezTo>
                    <a:pt x="249774" y="89281"/>
                    <a:pt x="250498" y="94077"/>
                    <a:pt x="251946" y="98360"/>
                  </a:cubicBezTo>
                  <a:cubicBezTo>
                    <a:pt x="253394" y="102643"/>
                    <a:pt x="255716" y="105961"/>
                    <a:pt x="258914" y="108314"/>
                  </a:cubicBezTo>
                  <a:cubicBezTo>
                    <a:pt x="262111" y="110667"/>
                    <a:pt x="266303" y="111843"/>
                    <a:pt x="271491" y="111843"/>
                  </a:cubicBezTo>
                  <a:cubicBezTo>
                    <a:pt x="275352" y="111843"/>
                    <a:pt x="278640" y="111149"/>
                    <a:pt x="281354" y="109762"/>
                  </a:cubicBezTo>
                  <a:cubicBezTo>
                    <a:pt x="284069" y="108374"/>
                    <a:pt x="286241" y="106444"/>
                    <a:pt x="287870" y="103971"/>
                  </a:cubicBezTo>
                  <a:cubicBezTo>
                    <a:pt x="289498" y="101497"/>
                    <a:pt x="290494" y="98632"/>
                    <a:pt x="290856" y="95374"/>
                  </a:cubicBezTo>
                  <a:lnTo>
                    <a:pt x="319088" y="95374"/>
                  </a:lnTo>
                  <a:cubicBezTo>
                    <a:pt x="318726" y="103578"/>
                    <a:pt x="316433" y="110787"/>
                    <a:pt x="312211" y="117001"/>
                  </a:cubicBezTo>
                  <a:cubicBezTo>
                    <a:pt x="307988" y="123214"/>
                    <a:pt x="302378" y="128040"/>
                    <a:pt x="295380" y="131479"/>
                  </a:cubicBezTo>
                  <a:cubicBezTo>
                    <a:pt x="288382" y="134917"/>
                    <a:pt x="280419" y="136637"/>
                    <a:pt x="271491" y="136637"/>
                  </a:cubicBezTo>
                  <a:cubicBezTo>
                    <a:pt x="262925" y="136637"/>
                    <a:pt x="255475" y="135219"/>
                    <a:pt x="249141" y="132384"/>
                  </a:cubicBezTo>
                  <a:cubicBezTo>
                    <a:pt x="242807" y="129548"/>
                    <a:pt x="237528" y="125718"/>
                    <a:pt x="233306" y="120892"/>
                  </a:cubicBezTo>
                  <a:cubicBezTo>
                    <a:pt x="229083" y="116066"/>
                    <a:pt x="225946" y="110606"/>
                    <a:pt x="223895" y="104513"/>
                  </a:cubicBezTo>
                  <a:cubicBezTo>
                    <a:pt x="221844" y="98421"/>
                    <a:pt x="220818" y="92117"/>
                    <a:pt x="220818" y="85602"/>
                  </a:cubicBezTo>
                  <a:lnTo>
                    <a:pt x="220818" y="82163"/>
                  </a:lnTo>
                  <a:cubicBezTo>
                    <a:pt x="220818" y="75407"/>
                    <a:pt x="221904" y="68922"/>
                    <a:pt x="224076" y="62708"/>
                  </a:cubicBezTo>
                  <a:cubicBezTo>
                    <a:pt x="226248" y="56495"/>
                    <a:pt x="229445" y="50975"/>
                    <a:pt x="233667" y="46149"/>
                  </a:cubicBezTo>
                  <a:cubicBezTo>
                    <a:pt x="237890" y="41323"/>
                    <a:pt x="243169" y="37523"/>
                    <a:pt x="249503" y="34748"/>
                  </a:cubicBezTo>
                  <a:cubicBezTo>
                    <a:pt x="255837" y="31973"/>
                    <a:pt x="263106" y="30585"/>
                    <a:pt x="271310" y="30585"/>
                  </a:cubicBezTo>
                  <a:close/>
                  <a:moveTo>
                    <a:pt x="166535" y="30585"/>
                  </a:moveTo>
                  <a:cubicBezTo>
                    <a:pt x="177153" y="30585"/>
                    <a:pt x="186111" y="32968"/>
                    <a:pt x="193410" y="37734"/>
                  </a:cubicBezTo>
                  <a:cubicBezTo>
                    <a:pt x="200709" y="42499"/>
                    <a:pt x="206289" y="48713"/>
                    <a:pt x="210150" y="56374"/>
                  </a:cubicBezTo>
                  <a:cubicBezTo>
                    <a:pt x="214011" y="64035"/>
                    <a:pt x="215941" y="72390"/>
                    <a:pt x="215941" y="81439"/>
                  </a:cubicBezTo>
                  <a:lnTo>
                    <a:pt x="215941" y="91212"/>
                  </a:lnTo>
                  <a:lnTo>
                    <a:pt x="144224" y="91212"/>
                  </a:lnTo>
                  <a:lnTo>
                    <a:pt x="145542" y="99265"/>
                  </a:lnTo>
                  <a:cubicBezTo>
                    <a:pt x="147231" y="103669"/>
                    <a:pt x="149886" y="107077"/>
                    <a:pt x="153505" y="109490"/>
                  </a:cubicBezTo>
                  <a:cubicBezTo>
                    <a:pt x="157125" y="111903"/>
                    <a:pt x="161830" y="113110"/>
                    <a:pt x="167621" y="113110"/>
                  </a:cubicBezTo>
                  <a:cubicBezTo>
                    <a:pt x="172930" y="113110"/>
                    <a:pt x="177273" y="112084"/>
                    <a:pt x="180651" y="110033"/>
                  </a:cubicBezTo>
                  <a:cubicBezTo>
                    <a:pt x="184030" y="107982"/>
                    <a:pt x="186322" y="105449"/>
                    <a:pt x="187528" y="102432"/>
                  </a:cubicBezTo>
                  <a:lnTo>
                    <a:pt x="214132" y="102432"/>
                  </a:lnTo>
                  <a:cubicBezTo>
                    <a:pt x="212684" y="109068"/>
                    <a:pt x="209849" y="114980"/>
                    <a:pt x="205626" y="120168"/>
                  </a:cubicBezTo>
                  <a:cubicBezTo>
                    <a:pt x="201403" y="125356"/>
                    <a:pt x="196095" y="129398"/>
                    <a:pt x="189700" y="132293"/>
                  </a:cubicBezTo>
                  <a:cubicBezTo>
                    <a:pt x="183306" y="135189"/>
                    <a:pt x="175946" y="136637"/>
                    <a:pt x="167621" y="136637"/>
                  </a:cubicBezTo>
                  <a:cubicBezTo>
                    <a:pt x="159176" y="136637"/>
                    <a:pt x="151726" y="135189"/>
                    <a:pt x="145271" y="132293"/>
                  </a:cubicBezTo>
                  <a:cubicBezTo>
                    <a:pt x="138816" y="129398"/>
                    <a:pt x="133447" y="125507"/>
                    <a:pt x="129164" y="120620"/>
                  </a:cubicBezTo>
                  <a:cubicBezTo>
                    <a:pt x="124881" y="115734"/>
                    <a:pt x="121623" y="110244"/>
                    <a:pt x="119391" y="104152"/>
                  </a:cubicBezTo>
                  <a:cubicBezTo>
                    <a:pt x="117159" y="98059"/>
                    <a:pt x="116043" y="91815"/>
                    <a:pt x="116043" y="85421"/>
                  </a:cubicBezTo>
                  <a:lnTo>
                    <a:pt x="116043" y="81801"/>
                  </a:lnTo>
                  <a:cubicBezTo>
                    <a:pt x="116043" y="75165"/>
                    <a:pt x="117159" y="68801"/>
                    <a:pt x="119391" y="62708"/>
                  </a:cubicBezTo>
                  <a:cubicBezTo>
                    <a:pt x="121623" y="56615"/>
                    <a:pt x="124851" y="51156"/>
                    <a:pt x="129073" y="46330"/>
                  </a:cubicBezTo>
                  <a:cubicBezTo>
                    <a:pt x="133296" y="41504"/>
                    <a:pt x="138575" y="37673"/>
                    <a:pt x="144909" y="34838"/>
                  </a:cubicBezTo>
                  <a:cubicBezTo>
                    <a:pt x="151243" y="32003"/>
                    <a:pt x="158452" y="30585"/>
                    <a:pt x="166535" y="30585"/>
                  </a:cubicBezTo>
                  <a:close/>
                  <a:moveTo>
                    <a:pt x="29680" y="25156"/>
                  </a:moveTo>
                  <a:lnTo>
                    <a:pt x="29680" y="67504"/>
                  </a:lnTo>
                  <a:lnTo>
                    <a:pt x="54293" y="67504"/>
                  </a:lnTo>
                  <a:cubicBezTo>
                    <a:pt x="58636" y="67504"/>
                    <a:pt x="62406" y="66629"/>
                    <a:pt x="65604" y="64880"/>
                  </a:cubicBezTo>
                  <a:cubicBezTo>
                    <a:pt x="68801" y="63131"/>
                    <a:pt x="71274" y="60657"/>
                    <a:pt x="73024" y="57460"/>
                  </a:cubicBezTo>
                  <a:cubicBezTo>
                    <a:pt x="74773" y="54263"/>
                    <a:pt x="75648" y="50553"/>
                    <a:pt x="75648" y="46330"/>
                  </a:cubicBezTo>
                  <a:cubicBezTo>
                    <a:pt x="75648" y="42107"/>
                    <a:pt x="74773" y="38397"/>
                    <a:pt x="73024" y="35200"/>
                  </a:cubicBezTo>
                  <a:cubicBezTo>
                    <a:pt x="71274" y="32003"/>
                    <a:pt x="68801" y="29530"/>
                    <a:pt x="65604" y="27780"/>
                  </a:cubicBezTo>
                  <a:cubicBezTo>
                    <a:pt x="62406" y="26031"/>
                    <a:pt x="58636" y="25156"/>
                    <a:pt x="54293" y="25156"/>
                  </a:cubicBezTo>
                  <a:close/>
                  <a:moveTo>
                    <a:pt x="1279893" y="1086"/>
                  </a:moveTo>
                  <a:lnTo>
                    <a:pt x="1309030" y="1086"/>
                  </a:lnTo>
                  <a:lnTo>
                    <a:pt x="1309030" y="133198"/>
                  </a:lnTo>
                  <a:lnTo>
                    <a:pt x="1286047" y="133198"/>
                  </a:lnTo>
                  <a:lnTo>
                    <a:pt x="1286047" y="111140"/>
                  </a:lnTo>
                  <a:lnTo>
                    <a:pt x="1284146" y="116186"/>
                  </a:lnTo>
                  <a:cubicBezTo>
                    <a:pt x="1280587" y="122822"/>
                    <a:pt x="1275791" y="127859"/>
                    <a:pt x="1269759" y="131298"/>
                  </a:cubicBezTo>
                  <a:cubicBezTo>
                    <a:pt x="1263726" y="134736"/>
                    <a:pt x="1256789" y="136456"/>
                    <a:pt x="1248947" y="136456"/>
                  </a:cubicBezTo>
                  <a:cubicBezTo>
                    <a:pt x="1241949" y="136456"/>
                    <a:pt x="1235585" y="135189"/>
                    <a:pt x="1229854" y="132655"/>
                  </a:cubicBezTo>
                  <a:cubicBezTo>
                    <a:pt x="1224123" y="130121"/>
                    <a:pt x="1219146" y="126592"/>
                    <a:pt x="1214923" y="122068"/>
                  </a:cubicBezTo>
                  <a:cubicBezTo>
                    <a:pt x="1210701" y="117544"/>
                    <a:pt x="1207473" y="112205"/>
                    <a:pt x="1205241" y="106052"/>
                  </a:cubicBezTo>
                  <a:cubicBezTo>
                    <a:pt x="1203009" y="99899"/>
                    <a:pt x="1201893" y="93263"/>
                    <a:pt x="1201893" y="86145"/>
                  </a:cubicBezTo>
                  <a:lnTo>
                    <a:pt x="1201893" y="81982"/>
                  </a:lnTo>
                  <a:cubicBezTo>
                    <a:pt x="1201893" y="74864"/>
                    <a:pt x="1202949" y="68228"/>
                    <a:pt x="1205060" y="62075"/>
                  </a:cubicBezTo>
                  <a:cubicBezTo>
                    <a:pt x="1207172" y="55922"/>
                    <a:pt x="1210248" y="50523"/>
                    <a:pt x="1214290" y="45878"/>
                  </a:cubicBezTo>
                  <a:cubicBezTo>
                    <a:pt x="1218332" y="41233"/>
                    <a:pt x="1223188" y="37613"/>
                    <a:pt x="1228858" y="35019"/>
                  </a:cubicBezTo>
                  <a:cubicBezTo>
                    <a:pt x="1234529" y="32425"/>
                    <a:pt x="1240863" y="31128"/>
                    <a:pt x="1247861" y="31128"/>
                  </a:cubicBezTo>
                  <a:cubicBezTo>
                    <a:pt x="1255824" y="31128"/>
                    <a:pt x="1262701" y="32847"/>
                    <a:pt x="1268492" y="36286"/>
                  </a:cubicBezTo>
                  <a:cubicBezTo>
                    <a:pt x="1271388" y="38005"/>
                    <a:pt x="1273967" y="40132"/>
                    <a:pt x="1276229" y="42665"/>
                  </a:cubicBezTo>
                  <a:lnTo>
                    <a:pt x="1279893" y="48205"/>
                  </a:lnTo>
                  <a:close/>
                  <a:moveTo>
                    <a:pt x="1060818" y="1086"/>
                  </a:moveTo>
                  <a:lnTo>
                    <a:pt x="1089955" y="1086"/>
                  </a:lnTo>
                  <a:lnTo>
                    <a:pt x="1089955" y="133198"/>
                  </a:lnTo>
                  <a:lnTo>
                    <a:pt x="1066972" y="133198"/>
                  </a:lnTo>
                  <a:lnTo>
                    <a:pt x="1066972" y="111140"/>
                  </a:lnTo>
                  <a:lnTo>
                    <a:pt x="1065071" y="116186"/>
                  </a:lnTo>
                  <a:cubicBezTo>
                    <a:pt x="1061512" y="122822"/>
                    <a:pt x="1056716" y="127859"/>
                    <a:pt x="1050684" y="131298"/>
                  </a:cubicBezTo>
                  <a:cubicBezTo>
                    <a:pt x="1044651" y="134736"/>
                    <a:pt x="1037714" y="136456"/>
                    <a:pt x="1029872" y="136456"/>
                  </a:cubicBezTo>
                  <a:cubicBezTo>
                    <a:pt x="1022874" y="136456"/>
                    <a:pt x="1016510" y="135189"/>
                    <a:pt x="1010779" y="132655"/>
                  </a:cubicBezTo>
                  <a:cubicBezTo>
                    <a:pt x="1005048" y="130121"/>
                    <a:pt x="1000071" y="126592"/>
                    <a:pt x="995848" y="122068"/>
                  </a:cubicBezTo>
                  <a:cubicBezTo>
                    <a:pt x="991626" y="117544"/>
                    <a:pt x="988398" y="112205"/>
                    <a:pt x="986166" y="106052"/>
                  </a:cubicBezTo>
                  <a:cubicBezTo>
                    <a:pt x="983934" y="99899"/>
                    <a:pt x="982818" y="93263"/>
                    <a:pt x="982818" y="86145"/>
                  </a:cubicBezTo>
                  <a:lnTo>
                    <a:pt x="982818" y="81982"/>
                  </a:lnTo>
                  <a:cubicBezTo>
                    <a:pt x="982818" y="74864"/>
                    <a:pt x="983874" y="68228"/>
                    <a:pt x="985985" y="62075"/>
                  </a:cubicBezTo>
                  <a:cubicBezTo>
                    <a:pt x="988097" y="55922"/>
                    <a:pt x="991173" y="50523"/>
                    <a:pt x="995215" y="45878"/>
                  </a:cubicBezTo>
                  <a:cubicBezTo>
                    <a:pt x="999257" y="41233"/>
                    <a:pt x="1004113" y="37613"/>
                    <a:pt x="1009784" y="35019"/>
                  </a:cubicBezTo>
                  <a:cubicBezTo>
                    <a:pt x="1015454" y="32425"/>
                    <a:pt x="1021788" y="31128"/>
                    <a:pt x="1028786" y="31128"/>
                  </a:cubicBezTo>
                  <a:cubicBezTo>
                    <a:pt x="1036749" y="31128"/>
                    <a:pt x="1043626" y="32847"/>
                    <a:pt x="1049417" y="36286"/>
                  </a:cubicBezTo>
                  <a:cubicBezTo>
                    <a:pt x="1052313" y="38005"/>
                    <a:pt x="1054891" y="40132"/>
                    <a:pt x="1057154" y="42665"/>
                  </a:cubicBezTo>
                  <a:lnTo>
                    <a:pt x="1060818" y="48205"/>
                  </a:lnTo>
                  <a:close/>
                  <a:moveTo>
                    <a:pt x="0" y="0"/>
                  </a:moveTo>
                  <a:lnTo>
                    <a:pt x="21717" y="0"/>
                  </a:lnTo>
                  <a:lnTo>
                    <a:pt x="29680" y="0"/>
                  </a:lnTo>
                  <a:lnTo>
                    <a:pt x="51940" y="0"/>
                  </a:lnTo>
                  <a:cubicBezTo>
                    <a:pt x="62919" y="0"/>
                    <a:pt x="72450" y="1659"/>
                    <a:pt x="80534" y="4977"/>
                  </a:cubicBezTo>
                  <a:cubicBezTo>
                    <a:pt x="88618" y="8295"/>
                    <a:pt x="94831" y="13212"/>
                    <a:pt x="99174" y="19727"/>
                  </a:cubicBezTo>
                  <a:cubicBezTo>
                    <a:pt x="103518" y="26242"/>
                    <a:pt x="105690" y="34446"/>
                    <a:pt x="105690" y="44339"/>
                  </a:cubicBezTo>
                  <a:lnTo>
                    <a:pt x="105690" y="47235"/>
                  </a:lnTo>
                  <a:cubicBezTo>
                    <a:pt x="105690" y="57008"/>
                    <a:pt x="103488" y="65121"/>
                    <a:pt x="99084" y="71576"/>
                  </a:cubicBezTo>
                  <a:cubicBezTo>
                    <a:pt x="96882" y="74803"/>
                    <a:pt x="94228" y="77624"/>
                    <a:pt x="91121" y="80037"/>
                  </a:cubicBezTo>
                  <a:lnTo>
                    <a:pt x="80788" y="85860"/>
                  </a:lnTo>
                  <a:lnTo>
                    <a:pt x="114557" y="133198"/>
                  </a:lnTo>
                  <a:lnTo>
                    <a:pt x="80172" y="133198"/>
                  </a:lnTo>
                  <a:lnTo>
                    <a:pt x="51311" y="90850"/>
                  </a:lnTo>
                  <a:lnTo>
                    <a:pt x="29680" y="90850"/>
                  </a:lnTo>
                  <a:lnTo>
                    <a:pt x="29680" y="133198"/>
                  </a:lnTo>
                  <a:lnTo>
                    <a:pt x="0" y="1331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41" name="Picture 2">
            <a:extLst>
              <a:ext uri="{FF2B5EF4-FFF2-40B4-BE49-F238E27FC236}">
                <a16:creationId xmlns:a16="http://schemas.microsoft.com/office/drawing/2014/main" id="{00E1A2C3-76E3-55D0-9804-DD93C246F7F8}"/>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146534" y="1894475"/>
            <a:ext cx="2088802" cy="47578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74153E3F-0387-5396-F708-B82697C0D95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912531" y="1992206"/>
            <a:ext cx="1890689" cy="28032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Pixabay - Free web icons">
            <a:extLst>
              <a:ext uri="{FF2B5EF4-FFF2-40B4-BE49-F238E27FC236}">
                <a16:creationId xmlns:a16="http://schemas.microsoft.com/office/drawing/2014/main" id="{7D1FFB23-50A5-038F-ABE8-01F819163D45}"/>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t="35396" b="35396"/>
          <a:stretch/>
        </p:blipFill>
        <p:spPr bwMode="auto">
          <a:xfrm>
            <a:off x="8633309" y="1874020"/>
            <a:ext cx="1768989" cy="51669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4" descr="How should I give credit? Can I use your logo? – Pexels">
            <a:extLst>
              <a:ext uri="{FF2B5EF4-FFF2-40B4-BE49-F238E27FC236}">
                <a16:creationId xmlns:a16="http://schemas.microsoft.com/office/drawing/2014/main" id="{2AF37B66-29F4-5743-2A4C-49F09674C486}"/>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356169" y="4495171"/>
            <a:ext cx="1683554" cy="594895"/>
          </a:xfrm>
          <a:prstGeom prst="rect">
            <a:avLst/>
          </a:prstGeom>
          <a:noFill/>
          <a:extLst>
            <a:ext uri="{909E8E84-426E-40DD-AFC4-6F175D3DCCD1}">
              <a14:hiddenFill xmlns:a14="http://schemas.microsoft.com/office/drawing/2010/main">
                <a:solidFill>
                  <a:srgbClr val="FFFFFF"/>
                </a:solidFill>
              </a14:hiddenFill>
            </a:ext>
          </a:extLst>
        </p:spPr>
      </p:pic>
      <p:pic>
        <p:nvPicPr>
          <p:cNvPr id="45" name="Graphic 44">
            <a:extLst>
              <a:ext uri="{FF2B5EF4-FFF2-40B4-BE49-F238E27FC236}">
                <a16:creationId xmlns:a16="http://schemas.microsoft.com/office/drawing/2014/main" id="{4110DE71-6455-79BA-26D9-9157835ABD0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207734" y="4495258"/>
            <a:ext cx="1286261" cy="594721"/>
          </a:xfrm>
          <a:prstGeom prst="rect">
            <a:avLst/>
          </a:prstGeom>
        </p:spPr>
      </p:pic>
      <p:pic>
        <p:nvPicPr>
          <p:cNvPr id="46" name="Graphic 45">
            <a:extLst>
              <a:ext uri="{FF2B5EF4-FFF2-40B4-BE49-F238E27FC236}">
                <a16:creationId xmlns:a16="http://schemas.microsoft.com/office/drawing/2014/main" id="{3D8F77BC-30C1-4ADF-5CCB-BD71E0B7C1D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284451" y="4492364"/>
            <a:ext cx="2466705" cy="600508"/>
          </a:xfrm>
          <a:prstGeom prst="rect">
            <a:avLst/>
          </a:prstGeom>
        </p:spPr>
      </p:pic>
      <p:sp>
        <p:nvSpPr>
          <p:cNvPr id="48" name="Footer Placeholder 47">
            <a:extLst>
              <a:ext uri="{FF2B5EF4-FFF2-40B4-BE49-F238E27FC236}">
                <a16:creationId xmlns:a16="http://schemas.microsoft.com/office/drawing/2014/main" id="{A16A7FBC-E233-F766-D378-060E44B4651C}"/>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75376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CDADD8-59D5-C57B-5AB4-56AF6204AA9F}"/>
              </a:ext>
            </a:extLst>
          </p:cNvPr>
          <p:cNvSpPr>
            <a:spLocks noGrp="1"/>
          </p:cNvSpPr>
          <p:nvPr>
            <p:ph type="ctrTitle"/>
          </p:nvPr>
        </p:nvSpPr>
        <p:spPr>
          <a:xfrm>
            <a:off x="508000" y="303969"/>
            <a:ext cx="11190664" cy="576354"/>
          </a:xfrm>
        </p:spPr>
        <p:txBody>
          <a:bodyPr/>
          <a:lstStyle/>
          <a:p>
            <a:r>
              <a:rPr lang="en-US" dirty="0"/>
              <a:t>Tips &amp; Tricks to find better images for your deck</a:t>
            </a:r>
          </a:p>
        </p:txBody>
      </p:sp>
      <p:grpSp>
        <p:nvGrpSpPr>
          <p:cNvPr id="8" name="Group 7">
            <a:extLst>
              <a:ext uri="{FF2B5EF4-FFF2-40B4-BE49-F238E27FC236}">
                <a16:creationId xmlns:a16="http://schemas.microsoft.com/office/drawing/2014/main" id="{E6AA7B98-7F0E-C64C-0F06-1303BFB0FD17}"/>
              </a:ext>
            </a:extLst>
          </p:cNvPr>
          <p:cNvGrpSpPr/>
          <p:nvPr/>
        </p:nvGrpSpPr>
        <p:grpSpPr>
          <a:xfrm>
            <a:off x="562610" y="2006641"/>
            <a:ext cx="127444" cy="27432"/>
            <a:chOff x="507156" y="346735"/>
            <a:chExt cx="127444" cy="27432"/>
          </a:xfrm>
          <a:solidFill>
            <a:schemeClr val="accent2"/>
          </a:solidFill>
        </p:grpSpPr>
        <p:sp>
          <p:nvSpPr>
            <p:cNvPr id="9" name="Oval 8">
              <a:extLst>
                <a:ext uri="{FF2B5EF4-FFF2-40B4-BE49-F238E27FC236}">
                  <a16:creationId xmlns:a16="http://schemas.microsoft.com/office/drawing/2014/main" id="{CB77B4A3-29D9-B4BD-5B9B-74D8B5643C46}"/>
                </a:ext>
              </a:extLst>
            </p:cNvPr>
            <p:cNvSpPr/>
            <p:nvPr/>
          </p:nvSpPr>
          <p:spPr>
            <a:xfrm>
              <a:off x="507156"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53927A5-ED8C-2396-0D8D-290328E0CB0C}"/>
                </a:ext>
              </a:extLst>
            </p:cNvPr>
            <p:cNvSpPr/>
            <p:nvPr/>
          </p:nvSpPr>
          <p:spPr>
            <a:xfrm>
              <a:off x="557162"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299939E-89A4-19D3-5B6C-477D7109930A}"/>
                </a:ext>
              </a:extLst>
            </p:cNvPr>
            <p:cNvSpPr/>
            <p:nvPr/>
          </p:nvSpPr>
          <p:spPr>
            <a:xfrm>
              <a:off x="607168"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BADE392A-4FD5-A6C2-12F5-4CD38ACBA92E}"/>
              </a:ext>
            </a:extLst>
          </p:cNvPr>
          <p:cNvGrpSpPr/>
          <p:nvPr/>
        </p:nvGrpSpPr>
        <p:grpSpPr>
          <a:xfrm>
            <a:off x="4304665" y="1355920"/>
            <a:ext cx="6434901" cy="4526719"/>
            <a:chOff x="4304665" y="1355920"/>
            <a:chExt cx="6434901" cy="4526719"/>
          </a:xfrm>
        </p:grpSpPr>
        <p:sp>
          <p:nvSpPr>
            <p:cNvPr id="6" name="Rectangle: Rounded Corners 5">
              <a:extLst>
                <a:ext uri="{FF2B5EF4-FFF2-40B4-BE49-F238E27FC236}">
                  <a16:creationId xmlns:a16="http://schemas.microsoft.com/office/drawing/2014/main" id="{E25FE45F-B9EE-7289-497F-22ECB5C1E86A}"/>
                </a:ext>
              </a:extLst>
            </p:cNvPr>
            <p:cNvSpPr/>
            <p:nvPr/>
          </p:nvSpPr>
          <p:spPr>
            <a:xfrm>
              <a:off x="7251216" y="1867753"/>
              <a:ext cx="3310899" cy="4014886"/>
            </a:xfrm>
            <a:prstGeom prst="roundRect">
              <a:avLst>
                <a:gd name="adj" fmla="val 4167"/>
              </a:avLst>
            </a:prstGeom>
            <a:solidFill>
              <a:schemeClr val="bg1"/>
            </a:solid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12" name="Picture 11">
              <a:extLst>
                <a:ext uri="{FF2B5EF4-FFF2-40B4-BE49-F238E27FC236}">
                  <a16:creationId xmlns:a16="http://schemas.microsoft.com/office/drawing/2014/main" id="{DE8F661F-7E9D-D678-EB12-457F266394F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48" b="796"/>
            <a:stretch/>
          </p:blipFill>
          <p:spPr>
            <a:xfrm>
              <a:off x="7315427" y="2448420"/>
              <a:ext cx="3117493" cy="3332720"/>
            </a:xfrm>
            <a:prstGeom prst="roundRect">
              <a:avLst>
                <a:gd name="adj" fmla="val 4830"/>
              </a:avLst>
            </a:prstGeom>
          </p:spPr>
        </p:pic>
        <p:pic>
          <p:nvPicPr>
            <p:cNvPr id="13" name="Picture 12">
              <a:extLst>
                <a:ext uri="{FF2B5EF4-FFF2-40B4-BE49-F238E27FC236}">
                  <a16:creationId xmlns:a16="http://schemas.microsoft.com/office/drawing/2014/main" id="{4E59E028-352F-2082-80CB-B72258A5A7E0}"/>
                </a:ext>
              </a:extLst>
            </p:cNvPr>
            <p:cNvPicPr>
              <a:picLocks noChangeAspect="1"/>
            </p:cNvPicPr>
            <p:nvPr/>
          </p:nvPicPr>
          <p:blipFill rotWithShape="1">
            <a:blip r:embed="rId3"/>
            <a:srcRect l="24751"/>
            <a:stretch/>
          </p:blipFill>
          <p:spPr>
            <a:xfrm>
              <a:off x="7136894" y="1990961"/>
              <a:ext cx="3602672" cy="414568"/>
            </a:xfrm>
            <a:prstGeom prst="roundRect">
              <a:avLst>
                <a:gd name="adj" fmla="val 25208"/>
              </a:avLst>
            </a:prstGeom>
            <a:effectLst>
              <a:outerShdw blurRad="127000" dist="38100" dir="2700000" sx="102000" sy="102000" algn="tl" rotWithShape="0">
                <a:schemeClr val="accent1">
                  <a:lumMod val="60000"/>
                  <a:lumOff val="40000"/>
                  <a:alpha val="22000"/>
                </a:schemeClr>
              </a:outerShdw>
            </a:effectLst>
          </p:spPr>
        </p:pic>
        <p:grpSp>
          <p:nvGrpSpPr>
            <p:cNvPr id="15" name="Group 14">
              <a:extLst>
                <a:ext uri="{FF2B5EF4-FFF2-40B4-BE49-F238E27FC236}">
                  <a16:creationId xmlns:a16="http://schemas.microsoft.com/office/drawing/2014/main" id="{D1416D64-4043-9D60-BF91-FE53776C411A}"/>
                </a:ext>
              </a:extLst>
            </p:cNvPr>
            <p:cNvGrpSpPr/>
            <p:nvPr/>
          </p:nvGrpSpPr>
          <p:grpSpPr>
            <a:xfrm>
              <a:off x="7218529" y="1355920"/>
              <a:ext cx="446457" cy="446457"/>
              <a:chOff x="6095957" y="537385"/>
              <a:chExt cx="364260" cy="364260"/>
            </a:xfrm>
          </p:grpSpPr>
          <p:sp>
            <p:nvSpPr>
              <p:cNvPr id="16" name="Freeform: Shape 15">
                <a:extLst>
                  <a:ext uri="{FF2B5EF4-FFF2-40B4-BE49-F238E27FC236}">
                    <a16:creationId xmlns:a16="http://schemas.microsoft.com/office/drawing/2014/main" id="{1A04ADDB-F30A-BA83-068E-AC2850B1C479}"/>
                  </a:ext>
                </a:extLst>
              </p:cNvPr>
              <p:cNvSpPr/>
              <p:nvPr/>
            </p:nvSpPr>
            <p:spPr>
              <a:xfrm>
                <a:off x="6095957" y="537385"/>
                <a:ext cx="364260" cy="364260"/>
              </a:xfrm>
              <a:custGeom>
                <a:avLst/>
                <a:gdLst>
                  <a:gd name="connsiteX0" fmla="*/ 320187 w 364260"/>
                  <a:gd name="connsiteY0" fmla="*/ 104383 h 364260"/>
                  <a:gd name="connsiteX1" fmla="*/ 313641 w 364260"/>
                  <a:gd name="connsiteY1" fmla="*/ 56070 h 364260"/>
                  <a:gd name="connsiteX2" fmla="*/ 308191 w 364260"/>
                  <a:gd name="connsiteY2" fmla="*/ 50620 h 364260"/>
                  <a:gd name="connsiteX3" fmla="*/ 259878 w 364260"/>
                  <a:gd name="connsiteY3" fmla="*/ 44074 h 364260"/>
                  <a:gd name="connsiteX4" fmla="*/ 224386 w 364260"/>
                  <a:gd name="connsiteY4" fmla="*/ 29340 h 364260"/>
                  <a:gd name="connsiteX5" fmla="*/ 185849 w 364260"/>
                  <a:gd name="connsiteY5" fmla="*/ 0 h 364260"/>
                  <a:gd name="connsiteX6" fmla="*/ 176484 w 364260"/>
                  <a:gd name="connsiteY6" fmla="*/ 476 h 364260"/>
                  <a:gd name="connsiteX7" fmla="*/ 138047 w 364260"/>
                  <a:gd name="connsiteY7" fmla="*/ 40915 h 364260"/>
                  <a:gd name="connsiteX8" fmla="*/ 113446 w 364260"/>
                  <a:gd name="connsiteY8" fmla="*/ 51104 h 364260"/>
                  <a:gd name="connsiteX9" fmla="*/ 55585 w 364260"/>
                  <a:gd name="connsiteY9" fmla="*/ 51104 h 364260"/>
                  <a:gd name="connsiteX10" fmla="*/ 51103 w 364260"/>
                  <a:gd name="connsiteY10" fmla="*/ 55585 h 364260"/>
                  <a:gd name="connsiteX11" fmla="*/ 45250 w 364260"/>
                  <a:gd name="connsiteY11" fmla="*/ 106073 h 364260"/>
                  <a:gd name="connsiteX12" fmla="*/ 34773 w 364260"/>
                  <a:gd name="connsiteY12" fmla="*/ 139091 h 364260"/>
                  <a:gd name="connsiteX13" fmla="*/ 0 w 364260"/>
                  <a:gd name="connsiteY13" fmla="*/ 179069 h 364260"/>
                  <a:gd name="connsiteX14" fmla="*/ 0 w 364260"/>
                  <a:gd name="connsiteY14" fmla="*/ 185842 h 364260"/>
                  <a:gd name="connsiteX15" fmla="*/ 30371 w 364260"/>
                  <a:gd name="connsiteY15" fmla="*/ 224257 h 364260"/>
                  <a:gd name="connsiteX16" fmla="*/ 44671 w 364260"/>
                  <a:gd name="connsiteY16" fmla="*/ 259149 h 364260"/>
                  <a:gd name="connsiteX17" fmla="*/ 51104 w 364260"/>
                  <a:gd name="connsiteY17" fmla="*/ 308675 h 364260"/>
                  <a:gd name="connsiteX18" fmla="*/ 55585 w 364260"/>
                  <a:gd name="connsiteY18" fmla="*/ 313156 h 364260"/>
                  <a:gd name="connsiteX19" fmla="*/ 104876 w 364260"/>
                  <a:gd name="connsiteY19" fmla="*/ 319726 h 364260"/>
                  <a:gd name="connsiteX20" fmla="*/ 139464 w 364260"/>
                  <a:gd name="connsiteY20" fmla="*/ 334053 h 364260"/>
                  <a:gd name="connsiteX21" fmla="*/ 178963 w 364260"/>
                  <a:gd name="connsiteY21" fmla="*/ 364260 h 364260"/>
                  <a:gd name="connsiteX22" fmla="*/ 184793 w 364260"/>
                  <a:gd name="connsiteY22" fmla="*/ 364260 h 364260"/>
                  <a:gd name="connsiteX23" fmla="*/ 224295 w 364260"/>
                  <a:gd name="connsiteY23" fmla="*/ 335337 h 364260"/>
                  <a:gd name="connsiteX24" fmla="*/ 261233 w 364260"/>
                  <a:gd name="connsiteY24" fmla="*/ 320286 h 364260"/>
                  <a:gd name="connsiteX25" fmla="*/ 309081 w 364260"/>
                  <a:gd name="connsiteY25" fmla="*/ 312750 h 364260"/>
                  <a:gd name="connsiteX26" fmla="*/ 313157 w 364260"/>
                  <a:gd name="connsiteY26" fmla="*/ 308675 h 364260"/>
                  <a:gd name="connsiteX27" fmla="*/ 313157 w 364260"/>
                  <a:gd name="connsiteY27" fmla="*/ 250814 h 364260"/>
                  <a:gd name="connsiteX28" fmla="*/ 323346 w 364260"/>
                  <a:gd name="connsiteY28" fmla="*/ 226213 h 364260"/>
                  <a:gd name="connsiteX29" fmla="*/ 364261 w 364260"/>
                  <a:gd name="connsiteY29" fmla="*/ 185298 h 364260"/>
                  <a:gd name="connsiteX30" fmla="*/ 364261 w 364260"/>
                  <a:gd name="connsiteY30" fmla="*/ 178293 h 364260"/>
                  <a:gd name="connsiteX31" fmla="*/ 334191 w 364260"/>
                  <a:gd name="connsiteY31" fmla="*/ 138832 h 364260"/>
                  <a:gd name="connsiteX32" fmla="*/ 320187 w 364260"/>
                  <a:gd name="connsiteY32" fmla="*/ 104383 h 36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4260" h="364260">
                    <a:moveTo>
                      <a:pt x="320187" y="104383"/>
                    </a:moveTo>
                    <a:cubicBezTo>
                      <a:pt x="327814" y="88456"/>
                      <a:pt x="326732" y="69161"/>
                      <a:pt x="313641" y="56070"/>
                    </a:cubicBezTo>
                    <a:lnTo>
                      <a:pt x="308191" y="50620"/>
                    </a:lnTo>
                    <a:cubicBezTo>
                      <a:pt x="295099" y="37528"/>
                      <a:pt x="275285" y="35445"/>
                      <a:pt x="259878" y="44074"/>
                    </a:cubicBezTo>
                    <a:cubicBezTo>
                      <a:pt x="249034" y="50147"/>
                      <a:pt x="226085" y="37520"/>
                      <a:pt x="224386" y="29340"/>
                    </a:cubicBezTo>
                    <a:cubicBezTo>
                      <a:pt x="220819" y="12163"/>
                      <a:pt x="204242" y="0"/>
                      <a:pt x="185849" y="0"/>
                    </a:cubicBezTo>
                    <a:lnTo>
                      <a:pt x="176484" y="476"/>
                    </a:lnTo>
                    <a:cubicBezTo>
                      <a:pt x="154947" y="1570"/>
                      <a:pt x="138047" y="19351"/>
                      <a:pt x="138047" y="40915"/>
                    </a:cubicBezTo>
                    <a:cubicBezTo>
                      <a:pt x="138783" y="50268"/>
                      <a:pt x="122756" y="57189"/>
                      <a:pt x="113446" y="51104"/>
                    </a:cubicBezTo>
                    <a:cubicBezTo>
                      <a:pt x="97468" y="35126"/>
                      <a:pt x="71563" y="35126"/>
                      <a:pt x="55585" y="51104"/>
                    </a:cubicBezTo>
                    <a:lnTo>
                      <a:pt x="51103" y="55585"/>
                    </a:lnTo>
                    <a:cubicBezTo>
                      <a:pt x="37402" y="69287"/>
                      <a:pt x="35810" y="90073"/>
                      <a:pt x="45250" y="106073"/>
                    </a:cubicBezTo>
                    <a:cubicBezTo>
                      <a:pt x="51725" y="117048"/>
                      <a:pt x="45411" y="136476"/>
                      <a:pt x="34773" y="139091"/>
                    </a:cubicBezTo>
                    <a:cubicBezTo>
                      <a:pt x="15416" y="143851"/>
                      <a:pt x="0" y="158089"/>
                      <a:pt x="0" y="179069"/>
                    </a:cubicBezTo>
                    <a:lnTo>
                      <a:pt x="0" y="185842"/>
                    </a:lnTo>
                    <a:cubicBezTo>
                      <a:pt x="0" y="204422"/>
                      <a:pt x="13534" y="218285"/>
                      <a:pt x="30371" y="224257"/>
                    </a:cubicBezTo>
                    <a:cubicBezTo>
                      <a:pt x="47839" y="230454"/>
                      <a:pt x="46461" y="256078"/>
                      <a:pt x="44671" y="259149"/>
                    </a:cubicBezTo>
                    <a:cubicBezTo>
                      <a:pt x="35534" y="274814"/>
                      <a:pt x="37678" y="295249"/>
                      <a:pt x="51104" y="308675"/>
                    </a:cubicBezTo>
                    <a:lnTo>
                      <a:pt x="55585" y="313156"/>
                    </a:lnTo>
                    <a:cubicBezTo>
                      <a:pt x="68943" y="326514"/>
                      <a:pt x="88894" y="328071"/>
                      <a:pt x="104876" y="319726"/>
                    </a:cubicBezTo>
                    <a:cubicBezTo>
                      <a:pt x="116321" y="313749"/>
                      <a:pt x="137691" y="324920"/>
                      <a:pt x="139464" y="334053"/>
                    </a:cubicBezTo>
                    <a:cubicBezTo>
                      <a:pt x="142898" y="351751"/>
                      <a:pt x="160071" y="364260"/>
                      <a:pt x="178963" y="364260"/>
                    </a:cubicBezTo>
                    <a:lnTo>
                      <a:pt x="184793" y="364260"/>
                    </a:lnTo>
                    <a:cubicBezTo>
                      <a:pt x="203313" y="364260"/>
                      <a:pt x="218995" y="352105"/>
                      <a:pt x="224295" y="335337"/>
                    </a:cubicBezTo>
                    <a:cubicBezTo>
                      <a:pt x="227761" y="324371"/>
                      <a:pt x="244541" y="313264"/>
                      <a:pt x="261233" y="320286"/>
                    </a:cubicBezTo>
                    <a:cubicBezTo>
                      <a:pt x="277112" y="326966"/>
                      <a:pt x="296672" y="325159"/>
                      <a:pt x="309081" y="312750"/>
                    </a:cubicBezTo>
                    <a:lnTo>
                      <a:pt x="313157" y="308675"/>
                    </a:lnTo>
                    <a:cubicBezTo>
                      <a:pt x="329134" y="292697"/>
                      <a:pt x="329134" y="266791"/>
                      <a:pt x="313157" y="250814"/>
                    </a:cubicBezTo>
                    <a:cubicBezTo>
                      <a:pt x="305979" y="244298"/>
                      <a:pt x="315207" y="226327"/>
                      <a:pt x="323346" y="226213"/>
                    </a:cubicBezTo>
                    <a:cubicBezTo>
                      <a:pt x="345943" y="226213"/>
                      <a:pt x="364261" y="207894"/>
                      <a:pt x="364261" y="185298"/>
                    </a:cubicBezTo>
                    <a:lnTo>
                      <a:pt x="364261" y="178293"/>
                    </a:lnTo>
                    <a:cubicBezTo>
                      <a:pt x="364261" y="159477"/>
                      <a:pt x="351770" y="142695"/>
                      <a:pt x="334191" y="138832"/>
                    </a:cubicBezTo>
                    <a:cubicBezTo>
                      <a:pt x="322370" y="136233"/>
                      <a:pt x="316360" y="112374"/>
                      <a:pt x="320187" y="104383"/>
                    </a:cubicBezTo>
                    <a:close/>
                  </a:path>
                </a:pathLst>
              </a:custGeom>
              <a:solidFill>
                <a:srgbClr val="04D29C"/>
              </a:solidFill>
              <a:ln w="724"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9341E18-9704-3BA0-3B42-A0BE5F78D293}"/>
                  </a:ext>
                </a:extLst>
              </p:cNvPr>
              <p:cNvSpPr/>
              <p:nvPr/>
            </p:nvSpPr>
            <p:spPr>
              <a:xfrm>
                <a:off x="6194471" y="659639"/>
                <a:ext cx="167229" cy="119042"/>
              </a:xfrm>
              <a:custGeom>
                <a:avLst/>
                <a:gdLst>
                  <a:gd name="connsiteX0" fmla="*/ 51746 w 167229"/>
                  <a:gd name="connsiteY0" fmla="*/ 115484 h 119042"/>
                  <a:gd name="connsiteX1" fmla="*/ 4268 w 167229"/>
                  <a:gd name="connsiteY1" fmla="*/ 68005 h 119042"/>
                  <a:gd name="connsiteX2" fmla="*/ 4268 w 167229"/>
                  <a:gd name="connsiteY2" fmla="*/ 47400 h 119042"/>
                  <a:gd name="connsiteX3" fmla="*/ 24873 w 167229"/>
                  <a:gd name="connsiteY3" fmla="*/ 47400 h 119042"/>
                  <a:gd name="connsiteX4" fmla="*/ 62049 w 167229"/>
                  <a:gd name="connsiteY4" fmla="*/ 84576 h 119042"/>
                  <a:gd name="connsiteX5" fmla="*/ 142357 w 167229"/>
                  <a:gd name="connsiteY5" fmla="*/ 4268 h 119042"/>
                  <a:gd name="connsiteX6" fmla="*/ 162962 w 167229"/>
                  <a:gd name="connsiteY6" fmla="*/ 4268 h 119042"/>
                  <a:gd name="connsiteX7" fmla="*/ 162962 w 167229"/>
                  <a:gd name="connsiteY7" fmla="*/ 24873 h 119042"/>
                  <a:gd name="connsiteX8" fmla="*/ 72352 w 167229"/>
                  <a:gd name="connsiteY8" fmla="*/ 115484 h 119042"/>
                  <a:gd name="connsiteX9" fmla="*/ 51746 w 167229"/>
                  <a:gd name="connsiteY9" fmla="*/ 115484 h 119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29" h="119042">
                    <a:moveTo>
                      <a:pt x="51746" y="115484"/>
                    </a:moveTo>
                    <a:lnTo>
                      <a:pt x="4268" y="68005"/>
                    </a:lnTo>
                    <a:cubicBezTo>
                      <a:pt x="-1423" y="62315"/>
                      <a:pt x="-1423" y="53090"/>
                      <a:pt x="4268" y="47400"/>
                    </a:cubicBezTo>
                    <a:cubicBezTo>
                      <a:pt x="9958" y="41709"/>
                      <a:pt x="19184" y="41709"/>
                      <a:pt x="24873" y="47400"/>
                    </a:cubicBezTo>
                    <a:lnTo>
                      <a:pt x="62049" y="84576"/>
                    </a:lnTo>
                    <a:lnTo>
                      <a:pt x="142357" y="4268"/>
                    </a:lnTo>
                    <a:cubicBezTo>
                      <a:pt x="148047" y="-1423"/>
                      <a:pt x="157272" y="-1423"/>
                      <a:pt x="162962" y="4268"/>
                    </a:cubicBezTo>
                    <a:cubicBezTo>
                      <a:pt x="168652" y="9958"/>
                      <a:pt x="168653" y="19184"/>
                      <a:pt x="162962" y="24873"/>
                    </a:cubicBezTo>
                    <a:lnTo>
                      <a:pt x="72352" y="115484"/>
                    </a:lnTo>
                    <a:cubicBezTo>
                      <a:pt x="66373" y="120586"/>
                      <a:pt x="55689" y="119857"/>
                      <a:pt x="51746" y="115484"/>
                    </a:cubicBezTo>
                    <a:close/>
                  </a:path>
                </a:pathLst>
              </a:custGeom>
              <a:solidFill>
                <a:srgbClr val="FFFFFF"/>
              </a:solidFill>
              <a:ln w="724" cap="flat">
                <a:noFill/>
                <a:prstDash val="solid"/>
                <a:miter/>
              </a:ln>
            </p:spPr>
            <p:txBody>
              <a:bodyPr rtlCol="0" anchor="ctr"/>
              <a:lstStyle/>
              <a:p>
                <a:endParaRPr lang="en-US"/>
              </a:p>
            </p:txBody>
          </p:sp>
        </p:grpSp>
        <p:sp>
          <p:nvSpPr>
            <p:cNvPr id="19" name="Rectangle: Rounded Corners 18">
              <a:extLst>
                <a:ext uri="{FF2B5EF4-FFF2-40B4-BE49-F238E27FC236}">
                  <a16:creationId xmlns:a16="http://schemas.microsoft.com/office/drawing/2014/main" id="{AF907E75-0025-88E9-241F-ED67B5DA667E}"/>
                </a:ext>
              </a:extLst>
            </p:cNvPr>
            <p:cNvSpPr/>
            <p:nvPr/>
          </p:nvSpPr>
          <p:spPr>
            <a:xfrm>
              <a:off x="4304665" y="1867753"/>
              <a:ext cx="2783165" cy="3527278"/>
            </a:xfrm>
            <a:prstGeom prst="roundRect">
              <a:avLst>
                <a:gd name="adj" fmla="val 4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t>
              </a:r>
            </a:p>
          </p:txBody>
        </p:sp>
        <p:pic>
          <p:nvPicPr>
            <p:cNvPr id="20" name="Picture 19">
              <a:extLst>
                <a:ext uri="{FF2B5EF4-FFF2-40B4-BE49-F238E27FC236}">
                  <a16:creationId xmlns:a16="http://schemas.microsoft.com/office/drawing/2014/main" id="{9EC1E34A-17BA-0AE0-7C9C-1C1635FCCE08}"/>
                </a:ext>
              </a:extLst>
            </p:cNvPr>
            <p:cNvPicPr>
              <a:picLocks noChangeAspect="1"/>
            </p:cNvPicPr>
            <p:nvPr/>
          </p:nvPicPr>
          <p:blipFill rotWithShape="1">
            <a:blip r:embed="rId4">
              <a:duotone>
                <a:prstClr val="black"/>
                <a:schemeClr val="tx2">
                  <a:tint val="45000"/>
                  <a:satMod val="400000"/>
                </a:schemeClr>
              </a:duotone>
            </a:blip>
            <a:srcRect l="33517"/>
            <a:stretch/>
          </p:blipFill>
          <p:spPr>
            <a:xfrm>
              <a:off x="4382792" y="2026591"/>
              <a:ext cx="1711460" cy="309688"/>
            </a:xfrm>
            <a:prstGeom prst="roundRect">
              <a:avLst>
                <a:gd name="adj" fmla="val 25208"/>
              </a:avLst>
            </a:prstGeom>
          </p:spPr>
        </p:pic>
        <p:pic>
          <p:nvPicPr>
            <p:cNvPr id="21" name="Picture 20">
              <a:extLst>
                <a:ext uri="{FF2B5EF4-FFF2-40B4-BE49-F238E27FC236}">
                  <a16:creationId xmlns:a16="http://schemas.microsoft.com/office/drawing/2014/main" id="{3050D77E-A7FA-7023-5750-C55658833F13}"/>
                </a:ext>
              </a:extLst>
            </p:cNvPr>
            <p:cNvPicPr>
              <a:picLocks noChangeAspect="1"/>
            </p:cNvPicPr>
            <p:nvPr/>
          </p:nvPicPr>
          <p:blipFill rotWithShape="1">
            <a:blip r:embed="rId5" cstate="print">
              <a:duotone>
                <a:prstClr val="black"/>
                <a:schemeClr val="tx2">
                  <a:tint val="45000"/>
                  <a:satMod val="400000"/>
                </a:schemeClr>
              </a:duotone>
              <a:extLst>
                <a:ext uri="{28A0092B-C50C-407E-A947-70E740481C1C}">
                  <a14:useLocalDpi xmlns:a14="http://schemas.microsoft.com/office/drawing/2010/main"/>
                </a:ext>
              </a:extLst>
            </a:blip>
            <a:srcRect b="749"/>
            <a:stretch/>
          </p:blipFill>
          <p:spPr>
            <a:xfrm>
              <a:off x="4382792" y="2448421"/>
              <a:ext cx="2574284" cy="2765658"/>
            </a:xfrm>
            <a:prstGeom prst="roundRect">
              <a:avLst>
                <a:gd name="adj" fmla="val 4830"/>
              </a:avLst>
            </a:prstGeom>
          </p:spPr>
        </p:pic>
        <p:grpSp>
          <p:nvGrpSpPr>
            <p:cNvPr id="22" name="Group 21">
              <a:extLst>
                <a:ext uri="{FF2B5EF4-FFF2-40B4-BE49-F238E27FC236}">
                  <a16:creationId xmlns:a16="http://schemas.microsoft.com/office/drawing/2014/main" id="{C32EE357-195A-ED81-D40E-44542AE6BFC9}"/>
                </a:ext>
              </a:extLst>
            </p:cNvPr>
            <p:cNvGrpSpPr/>
            <p:nvPr/>
          </p:nvGrpSpPr>
          <p:grpSpPr>
            <a:xfrm>
              <a:off x="4314837" y="1371466"/>
              <a:ext cx="414810" cy="414810"/>
              <a:chOff x="3726860" y="550069"/>
              <a:chExt cx="338440" cy="338440"/>
            </a:xfrm>
          </p:grpSpPr>
          <p:sp>
            <p:nvSpPr>
              <p:cNvPr id="23" name="Freeform: Shape 22">
                <a:extLst>
                  <a:ext uri="{FF2B5EF4-FFF2-40B4-BE49-F238E27FC236}">
                    <a16:creationId xmlns:a16="http://schemas.microsoft.com/office/drawing/2014/main" id="{790A4345-CF1B-6FF0-0475-595090BF886A}"/>
                  </a:ext>
                </a:extLst>
              </p:cNvPr>
              <p:cNvSpPr/>
              <p:nvPr/>
            </p:nvSpPr>
            <p:spPr>
              <a:xfrm>
                <a:off x="3726860" y="550069"/>
                <a:ext cx="338440" cy="338440"/>
              </a:xfrm>
              <a:custGeom>
                <a:avLst/>
                <a:gdLst>
                  <a:gd name="connsiteX0" fmla="*/ 169220 w 338440"/>
                  <a:gd name="connsiteY0" fmla="*/ 0 h 338440"/>
                  <a:gd name="connsiteX1" fmla="*/ 0 w 338440"/>
                  <a:gd name="connsiteY1" fmla="*/ 169220 h 338440"/>
                  <a:gd name="connsiteX2" fmla="*/ 169220 w 338440"/>
                  <a:gd name="connsiteY2" fmla="*/ 338440 h 338440"/>
                  <a:gd name="connsiteX3" fmla="*/ 338440 w 338440"/>
                  <a:gd name="connsiteY3" fmla="*/ 169220 h 338440"/>
                  <a:gd name="connsiteX4" fmla="*/ 169220 w 338440"/>
                  <a:gd name="connsiteY4" fmla="*/ 0 h 338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440" h="338440">
                    <a:moveTo>
                      <a:pt x="169220" y="0"/>
                    </a:moveTo>
                    <a:cubicBezTo>
                      <a:pt x="75908" y="0"/>
                      <a:pt x="0" y="75908"/>
                      <a:pt x="0" y="169220"/>
                    </a:cubicBezTo>
                    <a:cubicBezTo>
                      <a:pt x="0" y="262532"/>
                      <a:pt x="75908" y="338440"/>
                      <a:pt x="169220" y="338440"/>
                    </a:cubicBezTo>
                    <a:cubicBezTo>
                      <a:pt x="262532" y="338440"/>
                      <a:pt x="338440" y="262532"/>
                      <a:pt x="338440" y="169220"/>
                    </a:cubicBezTo>
                    <a:cubicBezTo>
                      <a:pt x="338440" y="75908"/>
                      <a:pt x="262532" y="0"/>
                      <a:pt x="169220" y="0"/>
                    </a:cubicBezTo>
                    <a:close/>
                  </a:path>
                </a:pathLst>
              </a:custGeom>
              <a:solidFill>
                <a:srgbClr val="F18077"/>
              </a:solidFill>
              <a:ln w="651"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64CC01ED-B9FB-F604-96D6-E40BA08E13EC}"/>
                  </a:ext>
                </a:extLst>
              </p:cNvPr>
              <p:cNvSpPr/>
              <p:nvPr/>
            </p:nvSpPr>
            <p:spPr>
              <a:xfrm>
                <a:off x="3829629" y="652838"/>
                <a:ext cx="132901" cy="132897"/>
              </a:xfrm>
              <a:custGeom>
                <a:avLst/>
                <a:gdLst>
                  <a:gd name="connsiteX0" fmla="*/ 128767 w 132901"/>
                  <a:gd name="connsiteY0" fmla="*/ 108825 h 132897"/>
                  <a:gd name="connsiteX1" fmla="*/ 128767 w 132901"/>
                  <a:gd name="connsiteY1" fmla="*/ 128767 h 132897"/>
                  <a:gd name="connsiteX2" fmla="*/ 118795 w 132901"/>
                  <a:gd name="connsiteY2" fmla="*/ 132898 h 132897"/>
                  <a:gd name="connsiteX3" fmla="*/ 108825 w 132901"/>
                  <a:gd name="connsiteY3" fmla="*/ 128767 h 132897"/>
                  <a:gd name="connsiteX4" fmla="*/ 66451 w 132901"/>
                  <a:gd name="connsiteY4" fmla="*/ 86389 h 132897"/>
                  <a:gd name="connsiteX5" fmla="*/ 24076 w 132901"/>
                  <a:gd name="connsiteY5" fmla="*/ 128767 h 132897"/>
                  <a:gd name="connsiteX6" fmla="*/ 14106 w 132901"/>
                  <a:gd name="connsiteY6" fmla="*/ 132898 h 132897"/>
                  <a:gd name="connsiteX7" fmla="*/ 4135 w 132901"/>
                  <a:gd name="connsiteY7" fmla="*/ 128767 h 132897"/>
                  <a:gd name="connsiteX8" fmla="*/ 4135 w 132901"/>
                  <a:gd name="connsiteY8" fmla="*/ 108825 h 132897"/>
                  <a:gd name="connsiteX9" fmla="*/ 46512 w 132901"/>
                  <a:gd name="connsiteY9" fmla="*/ 66451 h 132897"/>
                  <a:gd name="connsiteX10" fmla="*/ 4135 w 132901"/>
                  <a:gd name="connsiteY10" fmla="*/ 24076 h 132897"/>
                  <a:gd name="connsiteX11" fmla="*/ 4135 w 132901"/>
                  <a:gd name="connsiteY11" fmla="*/ 4135 h 132897"/>
                  <a:gd name="connsiteX12" fmla="*/ 24076 w 132901"/>
                  <a:gd name="connsiteY12" fmla="*/ 4135 h 132897"/>
                  <a:gd name="connsiteX13" fmla="*/ 66451 w 132901"/>
                  <a:gd name="connsiteY13" fmla="*/ 46512 h 132897"/>
                  <a:gd name="connsiteX14" fmla="*/ 108825 w 132901"/>
                  <a:gd name="connsiteY14" fmla="*/ 4135 h 132897"/>
                  <a:gd name="connsiteX15" fmla="*/ 128767 w 132901"/>
                  <a:gd name="connsiteY15" fmla="*/ 4135 h 132897"/>
                  <a:gd name="connsiteX16" fmla="*/ 128767 w 132901"/>
                  <a:gd name="connsiteY16" fmla="*/ 24076 h 132897"/>
                  <a:gd name="connsiteX17" fmla="*/ 86389 w 132901"/>
                  <a:gd name="connsiteY17" fmla="*/ 66451 h 13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901" h="132897">
                    <a:moveTo>
                      <a:pt x="128767" y="108825"/>
                    </a:moveTo>
                    <a:cubicBezTo>
                      <a:pt x="134279" y="114341"/>
                      <a:pt x="134279" y="123252"/>
                      <a:pt x="128767" y="128767"/>
                    </a:cubicBezTo>
                    <a:cubicBezTo>
                      <a:pt x="126017" y="131517"/>
                      <a:pt x="122407" y="132898"/>
                      <a:pt x="118795" y="132898"/>
                    </a:cubicBezTo>
                    <a:cubicBezTo>
                      <a:pt x="115185" y="132898"/>
                      <a:pt x="111575" y="131517"/>
                      <a:pt x="108825" y="128767"/>
                    </a:cubicBezTo>
                    <a:lnTo>
                      <a:pt x="66451" y="86389"/>
                    </a:lnTo>
                    <a:lnTo>
                      <a:pt x="24076" y="128767"/>
                    </a:lnTo>
                    <a:cubicBezTo>
                      <a:pt x="21326" y="131517"/>
                      <a:pt x="17716" y="132898"/>
                      <a:pt x="14106" y="132898"/>
                    </a:cubicBezTo>
                    <a:cubicBezTo>
                      <a:pt x="10494" y="132898"/>
                      <a:pt x="6884" y="131517"/>
                      <a:pt x="4135" y="128767"/>
                    </a:cubicBezTo>
                    <a:cubicBezTo>
                      <a:pt x="-1378" y="123252"/>
                      <a:pt x="-1378" y="114341"/>
                      <a:pt x="4135" y="108825"/>
                    </a:cubicBezTo>
                    <a:lnTo>
                      <a:pt x="46512" y="66451"/>
                    </a:lnTo>
                    <a:lnTo>
                      <a:pt x="4135" y="24076"/>
                    </a:lnTo>
                    <a:cubicBezTo>
                      <a:pt x="-1378" y="18561"/>
                      <a:pt x="-1378" y="9650"/>
                      <a:pt x="4135" y="4135"/>
                    </a:cubicBezTo>
                    <a:cubicBezTo>
                      <a:pt x="9650" y="-1378"/>
                      <a:pt x="18561" y="-1378"/>
                      <a:pt x="24076" y="4135"/>
                    </a:cubicBezTo>
                    <a:lnTo>
                      <a:pt x="66451" y="46512"/>
                    </a:lnTo>
                    <a:lnTo>
                      <a:pt x="108825" y="4135"/>
                    </a:lnTo>
                    <a:cubicBezTo>
                      <a:pt x="114341" y="-1378"/>
                      <a:pt x="123252" y="-1378"/>
                      <a:pt x="128767" y="4135"/>
                    </a:cubicBezTo>
                    <a:cubicBezTo>
                      <a:pt x="134279" y="9650"/>
                      <a:pt x="134279" y="18561"/>
                      <a:pt x="128767" y="24076"/>
                    </a:cubicBezTo>
                    <a:lnTo>
                      <a:pt x="86389" y="66451"/>
                    </a:lnTo>
                    <a:close/>
                  </a:path>
                </a:pathLst>
              </a:custGeom>
              <a:solidFill>
                <a:srgbClr val="FAFAFA"/>
              </a:solidFill>
              <a:ln w="651" cap="flat">
                <a:noFill/>
                <a:prstDash val="solid"/>
                <a:miter/>
              </a:ln>
            </p:spPr>
            <p:txBody>
              <a:bodyPr rtlCol="0" anchor="ctr"/>
              <a:lstStyle/>
              <a:p>
                <a:endParaRPr lang="en-US"/>
              </a:p>
            </p:txBody>
          </p:sp>
        </p:grpSp>
      </p:grpSp>
      <p:sp>
        <p:nvSpPr>
          <p:cNvPr id="25" name="Google Shape;41;p7">
            <a:extLst>
              <a:ext uri="{FF2B5EF4-FFF2-40B4-BE49-F238E27FC236}">
                <a16:creationId xmlns:a16="http://schemas.microsoft.com/office/drawing/2014/main" id="{C6E2ACB9-08CA-FD1A-A6C0-82FF8DB91FB3}"/>
              </a:ext>
            </a:extLst>
          </p:cNvPr>
          <p:cNvSpPr txBox="1"/>
          <p:nvPr/>
        </p:nvSpPr>
        <p:spPr>
          <a:xfrm>
            <a:off x="525463" y="2107899"/>
            <a:ext cx="3103688" cy="30939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i="0" u="none" strike="noStrike" kern="0" cap="none" spc="-150" normalizeH="0" baseline="0" noProof="0" dirty="0">
                <a:ln>
                  <a:noFill/>
                </a:ln>
                <a:solidFill>
                  <a:schemeClr val="accent1">
                    <a:lumMod val="60000"/>
                    <a:lumOff val="40000"/>
                  </a:schemeClr>
                </a:solidFill>
                <a:effectLst/>
                <a:uLnTx/>
                <a:uFillTx/>
                <a:latin typeface="+mj-lt"/>
                <a:ea typeface="Sora"/>
                <a:cs typeface="Sora Light" pitchFamily="2" charset="0"/>
                <a:sym typeface="Sora"/>
              </a:rPr>
              <a:t>01</a:t>
            </a:r>
          </a:p>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b="0" i="0" u="none" strike="noStrike" kern="0" cap="none" spc="0" normalizeH="0" baseline="0" noProof="0" dirty="0">
                <a:ln>
                  <a:noFill/>
                </a:ln>
                <a:solidFill>
                  <a:srgbClr val="262626"/>
                </a:solidFill>
                <a:effectLst/>
                <a:uLnTx/>
                <a:uFillTx/>
                <a:latin typeface="Aptos"/>
                <a:ea typeface="Sora"/>
                <a:cs typeface="Sora Light" pitchFamily="2" charset="0"/>
                <a:sym typeface="Sora"/>
              </a:rPr>
              <a:t>Search for Specific Keywords to get the best results</a:t>
            </a:r>
          </a:p>
          <a:p>
            <a:pPr marL="0" marR="0" lvl="0" indent="0" algn="l" defTabSz="914400" rtl="0" eaLnBrk="1" fontAlgn="auto" latinLnBrk="0" hangingPunct="1">
              <a:lnSpc>
                <a:spcPct val="100000"/>
              </a:lnSpc>
              <a:spcBef>
                <a:spcPts val="0"/>
              </a:spcBef>
              <a:spcAft>
                <a:spcPts val="600"/>
              </a:spcAft>
              <a:buClr>
                <a:srgbClr val="000000"/>
              </a:buClr>
              <a:buSzPts val="2800"/>
              <a:buFont typeface="Aptos" panose="020B0004020202020204" pitchFamily="34" charset="0"/>
              <a:buNone/>
              <a:tabLst/>
              <a:defRPr/>
            </a:pPr>
            <a:r>
              <a:rPr kumimoji="0" lang="en-US" sz="1400" b="0" i="0" u="none" strike="noStrike" kern="0" cap="none" spc="0" normalizeH="0" baseline="0" noProof="0" dirty="0">
                <a:ln>
                  <a:noFill/>
                </a:ln>
                <a:solidFill>
                  <a:srgbClr val="51709B">
                    <a:lumMod val="50000"/>
                  </a:srgbClr>
                </a:solidFill>
                <a:effectLst/>
                <a:uLnTx/>
                <a:uFillTx/>
                <a:latin typeface="Aptos"/>
                <a:ea typeface="Sora"/>
                <a:cs typeface="Sora Light" pitchFamily="2" charset="0"/>
                <a:sym typeface="Sora"/>
              </a:rPr>
              <a:t>The more specific your keywords are, the more likely you are to find high-quality, natural images</a:t>
            </a:r>
            <a:endParaRPr kumimoji="0" lang="en-US" sz="2800" i="0" u="none" strike="noStrike" kern="0" cap="none" spc="-150" normalizeH="0" baseline="0" noProof="0" dirty="0">
              <a:ln>
                <a:noFill/>
              </a:ln>
              <a:solidFill>
                <a:schemeClr val="accent1">
                  <a:lumMod val="60000"/>
                  <a:lumOff val="40000"/>
                </a:schemeClr>
              </a:solidFill>
              <a:effectLst/>
              <a:uLnTx/>
              <a:uFillTx/>
              <a:latin typeface="+mj-lt"/>
              <a:ea typeface="Sora"/>
              <a:cs typeface="Sora Light" pitchFamily="2" charset="0"/>
              <a:sym typeface="Sora"/>
            </a:endParaRPr>
          </a:p>
        </p:txBody>
      </p:sp>
      <p:sp>
        <p:nvSpPr>
          <p:cNvPr id="29" name="Footer Placeholder 28">
            <a:extLst>
              <a:ext uri="{FF2B5EF4-FFF2-40B4-BE49-F238E27FC236}">
                <a16:creationId xmlns:a16="http://schemas.microsoft.com/office/drawing/2014/main" id="{3ABAC50C-C2C1-055F-F95A-FF77FA3B9F58}"/>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2370856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F1AC3-5601-E679-8DAC-AE6EAF6377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030CF6-9ED4-B0B1-3834-BB7935C87FDC}"/>
              </a:ext>
            </a:extLst>
          </p:cNvPr>
          <p:cNvSpPr>
            <a:spLocks noGrp="1"/>
          </p:cNvSpPr>
          <p:nvPr>
            <p:ph type="ctrTitle"/>
          </p:nvPr>
        </p:nvSpPr>
        <p:spPr>
          <a:xfrm>
            <a:off x="508000" y="303969"/>
            <a:ext cx="11190664" cy="576354"/>
          </a:xfrm>
        </p:spPr>
        <p:txBody>
          <a:bodyPr/>
          <a:lstStyle/>
          <a:p>
            <a:r>
              <a:rPr lang="en-US" dirty="0"/>
              <a:t>Tips &amp; Tricks to find better images for your deck</a:t>
            </a:r>
          </a:p>
        </p:txBody>
      </p:sp>
      <p:grpSp>
        <p:nvGrpSpPr>
          <p:cNvPr id="8" name="Group 7">
            <a:extLst>
              <a:ext uri="{FF2B5EF4-FFF2-40B4-BE49-F238E27FC236}">
                <a16:creationId xmlns:a16="http://schemas.microsoft.com/office/drawing/2014/main" id="{33217A8D-E9C3-60C4-ED5F-75A467622352}"/>
              </a:ext>
            </a:extLst>
          </p:cNvPr>
          <p:cNvGrpSpPr/>
          <p:nvPr/>
        </p:nvGrpSpPr>
        <p:grpSpPr>
          <a:xfrm>
            <a:off x="562610" y="2006641"/>
            <a:ext cx="127444" cy="27432"/>
            <a:chOff x="507156" y="346735"/>
            <a:chExt cx="127444" cy="27432"/>
          </a:xfrm>
          <a:solidFill>
            <a:schemeClr val="accent2"/>
          </a:solidFill>
        </p:grpSpPr>
        <p:sp>
          <p:nvSpPr>
            <p:cNvPr id="9" name="Oval 8">
              <a:extLst>
                <a:ext uri="{FF2B5EF4-FFF2-40B4-BE49-F238E27FC236}">
                  <a16:creationId xmlns:a16="http://schemas.microsoft.com/office/drawing/2014/main" id="{EA424B17-E507-FED6-33D6-A66B208FE529}"/>
                </a:ext>
              </a:extLst>
            </p:cNvPr>
            <p:cNvSpPr/>
            <p:nvPr/>
          </p:nvSpPr>
          <p:spPr>
            <a:xfrm>
              <a:off x="507156"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0445561-2C35-825B-6541-3EBC61BE7B2F}"/>
                </a:ext>
              </a:extLst>
            </p:cNvPr>
            <p:cNvSpPr/>
            <p:nvPr/>
          </p:nvSpPr>
          <p:spPr>
            <a:xfrm>
              <a:off x="557162"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BED4B7A-2DFC-DC7A-000F-BF20B04EE77F}"/>
                </a:ext>
              </a:extLst>
            </p:cNvPr>
            <p:cNvSpPr/>
            <p:nvPr/>
          </p:nvSpPr>
          <p:spPr>
            <a:xfrm>
              <a:off x="607168"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Google Shape;41;p7">
            <a:extLst>
              <a:ext uri="{FF2B5EF4-FFF2-40B4-BE49-F238E27FC236}">
                <a16:creationId xmlns:a16="http://schemas.microsoft.com/office/drawing/2014/main" id="{5EF92F5B-C535-1159-5016-72CE2A3E729A}"/>
              </a:ext>
            </a:extLst>
          </p:cNvPr>
          <p:cNvSpPr txBox="1"/>
          <p:nvPr/>
        </p:nvSpPr>
        <p:spPr>
          <a:xfrm>
            <a:off x="525463" y="2107899"/>
            <a:ext cx="3103688" cy="30939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i="0" u="none" strike="noStrike" kern="0" cap="none" spc="-150" normalizeH="0" baseline="0" noProof="0" dirty="0">
                <a:ln>
                  <a:noFill/>
                </a:ln>
                <a:solidFill>
                  <a:schemeClr val="accent1">
                    <a:lumMod val="60000"/>
                    <a:lumOff val="40000"/>
                  </a:schemeClr>
                </a:solidFill>
                <a:effectLst/>
                <a:uLnTx/>
                <a:uFillTx/>
                <a:latin typeface="+mj-lt"/>
                <a:ea typeface="Sora"/>
                <a:cs typeface="Sora Light" pitchFamily="2" charset="0"/>
                <a:sym typeface="Sora"/>
              </a:rPr>
              <a:t>02</a:t>
            </a:r>
          </a:p>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b="0" i="0" u="none" strike="noStrike" kern="0" cap="none" spc="0" normalizeH="0" baseline="0" noProof="0" dirty="0">
                <a:ln>
                  <a:noFill/>
                </a:ln>
                <a:solidFill>
                  <a:srgbClr val="262626"/>
                </a:solidFill>
                <a:effectLst/>
                <a:uLnTx/>
                <a:uFillTx/>
                <a:latin typeface="Aptos"/>
                <a:ea typeface="Sora"/>
                <a:cs typeface="Sora Light" pitchFamily="2" charset="0"/>
                <a:sym typeface="Sora"/>
              </a:rPr>
              <a:t>Use filters to refine your search</a:t>
            </a:r>
          </a:p>
          <a:p>
            <a:pPr marL="0" marR="0" lvl="0" indent="0" algn="l" defTabSz="914400" rtl="0" eaLnBrk="1" fontAlgn="auto" latinLnBrk="0" hangingPunct="1">
              <a:lnSpc>
                <a:spcPct val="100000"/>
              </a:lnSpc>
              <a:spcBef>
                <a:spcPts val="0"/>
              </a:spcBef>
              <a:spcAft>
                <a:spcPts val="600"/>
              </a:spcAft>
              <a:buClr>
                <a:srgbClr val="000000"/>
              </a:buClr>
              <a:buSzPts val="2800"/>
              <a:buFont typeface="Aptos" panose="020B0004020202020204" pitchFamily="34" charset="0"/>
              <a:buNone/>
              <a:tabLst/>
              <a:defRPr/>
            </a:pPr>
            <a:r>
              <a:rPr kumimoji="0" lang="en-US" sz="1400" b="0" i="0" u="none" strike="noStrike" kern="0" cap="none" spc="0" normalizeH="0" baseline="0" noProof="0" dirty="0">
                <a:ln>
                  <a:noFill/>
                </a:ln>
                <a:solidFill>
                  <a:srgbClr val="51709B">
                    <a:lumMod val="50000"/>
                  </a:srgbClr>
                </a:solidFill>
                <a:effectLst/>
                <a:uLnTx/>
                <a:uFillTx/>
                <a:latin typeface="Aptos"/>
                <a:ea typeface="Sora"/>
                <a:cs typeface="Sora Light" pitchFamily="2" charset="0"/>
                <a:sym typeface="Sora"/>
              </a:rPr>
              <a:t>Search by adjusting size, orientation, color, and more criteria to meet your requirements.</a:t>
            </a:r>
          </a:p>
        </p:txBody>
      </p:sp>
      <p:grpSp>
        <p:nvGrpSpPr>
          <p:cNvPr id="38" name="Group 37">
            <a:extLst>
              <a:ext uri="{FF2B5EF4-FFF2-40B4-BE49-F238E27FC236}">
                <a16:creationId xmlns:a16="http://schemas.microsoft.com/office/drawing/2014/main" id="{4F8E5EF4-ACD1-F0F1-64BE-F7938E192EAB}"/>
              </a:ext>
            </a:extLst>
          </p:cNvPr>
          <p:cNvGrpSpPr/>
          <p:nvPr/>
        </p:nvGrpSpPr>
        <p:grpSpPr>
          <a:xfrm>
            <a:off x="4314825" y="1874927"/>
            <a:ext cx="5919343" cy="4320840"/>
            <a:chOff x="4314825" y="1854607"/>
            <a:chExt cx="5919343" cy="4320840"/>
          </a:xfrm>
        </p:grpSpPr>
        <p:sp>
          <p:nvSpPr>
            <p:cNvPr id="7" name="Rectangle: Rounded Corners 6">
              <a:extLst>
                <a:ext uri="{FF2B5EF4-FFF2-40B4-BE49-F238E27FC236}">
                  <a16:creationId xmlns:a16="http://schemas.microsoft.com/office/drawing/2014/main" id="{E5FD4D2B-993D-AFF2-704D-F5BCBC94E746}"/>
                </a:ext>
              </a:extLst>
            </p:cNvPr>
            <p:cNvSpPr/>
            <p:nvPr/>
          </p:nvSpPr>
          <p:spPr>
            <a:xfrm>
              <a:off x="7183934" y="1854607"/>
              <a:ext cx="3050234" cy="2706514"/>
            </a:xfrm>
            <a:prstGeom prst="roundRect">
              <a:avLst>
                <a:gd name="adj" fmla="val 4167"/>
              </a:avLst>
            </a:prstGeom>
            <a:solidFill>
              <a:schemeClr val="bg1"/>
            </a:solid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4" name="Rectangle: Rounded Corners 13">
              <a:extLst>
                <a:ext uri="{FF2B5EF4-FFF2-40B4-BE49-F238E27FC236}">
                  <a16:creationId xmlns:a16="http://schemas.microsoft.com/office/drawing/2014/main" id="{8E0710DC-8604-F53B-EB97-4EB17256073A}"/>
                </a:ext>
              </a:extLst>
            </p:cNvPr>
            <p:cNvSpPr/>
            <p:nvPr/>
          </p:nvSpPr>
          <p:spPr>
            <a:xfrm>
              <a:off x="4314825" y="1854607"/>
              <a:ext cx="2564049" cy="2467442"/>
            </a:xfrm>
            <a:prstGeom prst="roundRect">
              <a:avLst>
                <a:gd name="adj" fmla="val 4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A4B6BDB1-5E26-88DF-6E4B-02969DB0876F}"/>
                </a:ext>
              </a:extLst>
            </p:cNvPr>
            <p:cNvPicPr>
              <a:picLocks noChangeAspect="1"/>
            </p:cNvPicPr>
            <p:nvPr/>
          </p:nvPicPr>
          <p:blipFill rotWithShape="1">
            <a:blip r:embed="rId2" cstate="print">
              <a:duotone>
                <a:prstClr val="black"/>
                <a:schemeClr val="tx2">
                  <a:tint val="45000"/>
                  <a:satMod val="400000"/>
                </a:schemeClr>
              </a:duotone>
              <a:extLst>
                <a:ext uri="{28A0092B-C50C-407E-A947-70E740481C1C}">
                  <a14:useLocalDpi xmlns:a14="http://schemas.microsoft.com/office/drawing/2010/main"/>
                </a:ext>
              </a:extLst>
            </a:blip>
            <a:srcRect t="263" b="263"/>
            <a:stretch/>
          </p:blipFill>
          <p:spPr>
            <a:xfrm>
              <a:off x="5055353" y="2246047"/>
              <a:ext cx="1735069" cy="1864385"/>
            </a:xfrm>
            <a:prstGeom prst="roundRect">
              <a:avLst>
                <a:gd name="adj" fmla="val 4830"/>
              </a:avLst>
            </a:prstGeom>
          </p:spPr>
        </p:pic>
        <p:pic>
          <p:nvPicPr>
            <p:cNvPr id="28" name="Picture 27">
              <a:extLst>
                <a:ext uri="{FF2B5EF4-FFF2-40B4-BE49-F238E27FC236}">
                  <a16:creationId xmlns:a16="http://schemas.microsoft.com/office/drawing/2014/main" id="{3DF7F0B9-64A8-A01D-22DD-EF277BA3D31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58" b="58"/>
            <a:stretch/>
          </p:blipFill>
          <p:spPr>
            <a:xfrm>
              <a:off x="8045511" y="2246046"/>
              <a:ext cx="2101192" cy="2246653"/>
            </a:xfrm>
            <a:prstGeom prst="roundRect">
              <a:avLst>
                <a:gd name="adj" fmla="val 4830"/>
              </a:avLst>
            </a:prstGeom>
          </p:spPr>
        </p:pic>
        <p:pic>
          <p:nvPicPr>
            <p:cNvPr id="29" name="Picture 28">
              <a:extLst>
                <a:ext uri="{FF2B5EF4-FFF2-40B4-BE49-F238E27FC236}">
                  <a16:creationId xmlns:a16="http://schemas.microsoft.com/office/drawing/2014/main" id="{FE745CD3-1472-C084-6CA9-0ABFC6B02661}"/>
                </a:ext>
              </a:extLst>
            </p:cNvPr>
            <p:cNvPicPr>
              <a:picLocks noChangeAspect="1"/>
            </p:cNvPicPr>
            <p:nvPr/>
          </p:nvPicPr>
          <p:blipFill rotWithShape="1">
            <a:blip r:embed="rId4"/>
            <a:srcRect l="1328" r="1328"/>
            <a:stretch/>
          </p:blipFill>
          <p:spPr>
            <a:xfrm>
              <a:off x="7301627" y="1959335"/>
              <a:ext cx="2178872" cy="250728"/>
            </a:xfrm>
            <a:prstGeom prst="roundRect">
              <a:avLst>
                <a:gd name="adj" fmla="val 25208"/>
              </a:avLst>
            </a:prstGeom>
            <a:effectLst/>
          </p:spPr>
        </p:pic>
        <p:pic>
          <p:nvPicPr>
            <p:cNvPr id="30" name="Picture 29">
              <a:extLst>
                <a:ext uri="{FF2B5EF4-FFF2-40B4-BE49-F238E27FC236}">
                  <a16:creationId xmlns:a16="http://schemas.microsoft.com/office/drawing/2014/main" id="{325467CA-615C-92C4-D982-7AC245F744E8}"/>
                </a:ext>
              </a:extLst>
            </p:cNvPr>
            <p:cNvPicPr>
              <a:picLocks noChangeAspect="1"/>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a:ext>
              </a:extLst>
            </a:blip>
            <a:srcRect l="1328" r="1328"/>
            <a:stretch/>
          </p:blipFill>
          <p:spPr>
            <a:xfrm>
              <a:off x="5094454" y="1972428"/>
              <a:ext cx="1662696" cy="191331"/>
            </a:xfrm>
            <a:prstGeom prst="roundRect">
              <a:avLst>
                <a:gd name="adj" fmla="val 25208"/>
              </a:avLst>
            </a:prstGeom>
            <a:effectLst/>
          </p:spPr>
        </p:pic>
        <p:pic>
          <p:nvPicPr>
            <p:cNvPr id="31" name="Picture 30">
              <a:extLst>
                <a:ext uri="{FF2B5EF4-FFF2-40B4-BE49-F238E27FC236}">
                  <a16:creationId xmlns:a16="http://schemas.microsoft.com/office/drawing/2014/main" id="{A6299892-0168-2A73-822C-A30375087ACA}"/>
                </a:ext>
              </a:extLst>
            </p:cNvPr>
            <p:cNvPicPr>
              <a:picLocks noChangeAspect="1"/>
            </p:cNvPicPr>
            <p:nvPr/>
          </p:nvPicPr>
          <p:blipFill>
            <a:blip r:embed="rId5"/>
            <a:stretch>
              <a:fillRect/>
            </a:stretch>
          </p:blipFill>
          <p:spPr>
            <a:xfrm>
              <a:off x="6977272" y="2295420"/>
              <a:ext cx="1164008" cy="3880027"/>
            </a:xfrm>
            <a:prstGeom prst="roundRect">
              <a:avLst>
                <a:gd name="adj" fmla="val 4874"/>
              </a:avLst>
            </a:prstGeom>
            <a:effectLst>
              <a:outerShdw blurRad="127000" dist="38100" dir="2700000" sx="102000" sy="102000" algn="tl" rotWithShape="0">
                <a:schemeClr val="accent1">
                  <a:lumMod val="60000"/>
                  <a:lumOff val="40000"/>
                  <a:alpha val="22000"/>
                </a:schemeClr>
              </a:outerShdw>
            </a:effectLst>
          </p:spPr>
        </p:pic>
        <p:pic>
          <p:nvPicPr>
            <p:cNvPr id="32" name="Picture 31">
              <a:extLst>
                <a:ext uri="{FF2B5EF4-FFF2-40B4-BE49-F238E27FC236}">
                  <a16:creationId xmlns:a16="http://schemas.microsoft.com/office/drawing/2014/main" id="{2A4D1301-FA2B-524B-A4BF-6BD34ADC7BA3}"/>
                </a:ext>
              </a:extLst>
            </p:cNvPr>
            <p:cNvPicPr>
              <a:picLocks noChangeAspect="1"/>
            </p:cNvPicPr>
            <p:nvPr/>
          </p:nvPicPr>
          <p:blipFill>
            <a:blip r:embed="rId6"/>
            <a:stretch>
              <a:fillRect/>
            </a:stretch>
          </p:blipFill>
          <p:spPr>
            <a:xfrm>
              <a:off x="8075603" y="4424110"/>
              <a:ext cx="1164008" cy="1377907"/>
            </a:xfrm>
            <a:prstGeom prst="roundRect">
              <a:avLst>
                <a:gd name="adj" fmla="val 4874"/>
              </a:avLst>
            </a:prstGeom>
            <a:effectLst>
              <a:outerShdw blurRad="127000" dist="38100" dir="2700000" sx="102000" sy="102000" algn="tl" rotWithShape="0">
                <a:schemeClr val="accent1">
                  <a:lumMod val="60000"/>
                  <a:lumOff val="40000"/>
                  <a:alpha val="22000"/>
                </a:schemeClr>
              </a:outerShdw>
            </a:effectLst>
          </p:spPr>
        </p:pic>
        <p:pic>
          <p:nvPicPr>
            <p:cNvPr id="33" name="Picture 32">
              <a:extLst>
                <a:ext uri="{FF2B5EF4-FFF2-40B4-BE49-F238E27FC236}">
                  <a16:creationId xmlns:a16="http://schemas.microsoft.com/office/drawing/2014/main" id="{F6337B15-FE6A-EF4F-0FD8-C214BFBAC5FE}"/>
                </a:ext>
              </a:extLst>
            </p:cNvPr>
            <p:cNvPicPr>
              <a:picLocks noChangeAspect="1"/>
            </p:cNvPicPr>
            <p:nvPr/>
          </p:nvPicPr>
          <p:blipFill rotWithShape="1">
            <a:blip r:embed="rId7" cstate="print">
              <a:grayscl/>
              <a:extLst>
                <a:ext uri="{28A0092B-C50C-407E-A947-70E740481C1C}">
                  <a14:useLocalDpi xmlns:a14="http://schemas.microsoft.com/office/drawing/2010/main"/>
                </a:ext>
              </a:extLst>
            </a:blip>
            <a:srcRect l="1" t="866" r="22" b="866"/>
            <a:stretch/>
          </p:blipFill>
          <p:spPr>
            <a:xfrm>
              <a:off x="4380258" y="1951098"/>
              <a:ext cx="633103" cy="2318410"/>
            </a:xfrm>
            <a:prstGeom prst="roundRect">
              <a:avLst>
                <a:gd name="adj" fmla="val 4874"/>
              </a:avLst>
            </a:prstGeom>
            <a:effectLst/>
          </p:spPr>
        </p:pic>
      </p:grpSp>
      <p:grpSp>
        <p:nvGrpSpPr>
          <p:cNvPr id="41" name="Group 40">
            <a:extLst>
              <a:ext uri="{FF2B5EF4-FFF2-40B4-BE49-F238E27FC236}">
                <a16:creationId xmlns:a16="http://schemas.microsoft.com/office/drawing/2014/main" id="{D58ECBFA-7C54-9B42-3786-2970096B439F}"/>
              </a:ext>
            </a:extLst>
          </p:cNvPr>
          <p:cNvGrpSpPr/>
          <p:nvPr/>
        </p:nvGrpSpPr>
        <p:grpSpPr>
          <a:xfrm>
            <a:off x="7218529" y="1355920"/>
            <a:ext cx="446457" cy="446457"/>
            <a:chOff x="6095957" y="537385"/>
            <a:chExt cx="364260" cy="364260"/>
          </a:xfrm>
        </p:grpSpPr>
        <p:sp>
          <p:nvSpPr>
            <p:cNvPr id="42" name="Freeform: Shape 41">
              <a:extLst>
                <a:ext uri="{FF2B5EF4-FFF2-40B4-BE49-F238E27FC236}">
                  <a16:creationId xmlns:a16="http://schemas.microsoft.com/office/drawing/2014/main" id="{1EB5C613-E014-359D-A83B-B43488BBCE04}"/>
                </a:ext>
              </a:extLst>
            </p:cNvPr>
            <p:cNvSpPr/>
            <p:nvPr/>
          </p:nvSpPr>
          <p:spPr>
            <a:xfrm>
              <a:off x="6095957" y="537385"/>
              <a:ext cx="364260" cy="364260"/>
            </a:xfrm>
            <a:custGeom>
              <a:avLst/>
              <a:gdLst>
                <a:gd name="connsiteX0" fmla="*/ 320187 w 364260"/>
                <a:gd name="connsiteY0" fmla="*/ 104383 h 364260"/>
                <a:gd name="connsiteX1" fmla="*/ 313641 w 364260"/>
                <a:gd name="connsiteY1" fmla="*/ 56070 h 364260"/>
                <a:gd name="connsiteX2" fmla="*/ 308191 w 364260"/>
                <a:gd name="connsiteY2" fmla="*/ 50620 h 364260"/>
                <a:gd name="connsiteX3" fmla="*/ 259878 w 364260"/>
                <a:gd name="connsiteY3" fmla="*/ 44074 h 364260"/>
                <a:gd name="connsiteX4" fmla="*/ 224386 w 364260"/>
                <a:gd name="connsiteY4" fmla="*/ 29340 h 364260"/>
                <a:gd name="connsiteX5" fmla="*/ 185849 w 364260"/>
                <a:gd name="connsiteY5" fmla="*/ 0 h 364260"/>
                <a:gd name="connsiteX6" fmla="*/ 176484 w 364260"/>
                <a:gd name="connsiteY6" fmla="*/ 476 h 364260"/>
                <a:gd name="connsiteX7" fmla="*/ 138047 w 364260"/>
                <a:gd name="connsiteY7" fmla="*/ 40915 h 364260"/>
                <a:gd name="connsiteX8" fmla="*/ 113446 w 364260"/>
                <a:gd name="connsiteY8" fmla="*/ 51104 h 364260"/>
                <a:gd name="connsiteX9" fmla="*/ 55585 w 364260"/>
                <a:gd name="connsiteY9" fmla="*/ 51104 h 364260"/>
                <a:gd name="connsiteX10" fmla="*/ 51103 w 364260"/>
                <a:gd name="connsiteY10" fmla="*/ 55585 h 364260"/>
                <a:gd name="connsiteX11" fmla="*/ 45250 w 364260"/>
                <a:gd name="connsiteY11" fmla="*/ 106073 h 364260"/>
                <a:gd name="connsiteX12" fmla="*/ 34773 w 364260"/>
                <a:gd name="connsiteY12" fmla="*/ 139091 h 364260"/>
                <a:gd name="connsiteX13" fmla="*/ 0 w 364260"/>
                <a:gd name="connsiteY13" fmla="*/ 179069 h 364260"/>
                <a:gd name="connsiteX14" fmla="*/ 0 w 364260"/>
                <a:gd name="connsiteY14" fmla="*/ 185842 h 364260"/>
                <a:gd name="connsiteX15" fmla="*/ 30371 w 364260"/>
                <a:gd name="connsiteY15" fmla="*/ 224257 h 364260"/>
                <a:gd name="connsiteX16" fmla="*/ 44671 w 364260"/>
                <a:gd name="connsiteY16" fmla="*/ 259149 h 364260"/>
                <a:gd name="connsiteX17" fmla="*/ 51104 w 364260"/>
                <a:gd name="connsiteY17" fmla="*/ 308675 h 364260"/>
                <a:gd name="connsiteX18" fmla="*/ 55585 w 364260"/>
                <a:gd name="connsiteY18" fmla="*/ 313156 h 364260"/>
                <a:gd name="connsiteX19" fmla="*/ 104876 w 364260"/>
                <a:gd name="connsiteY19" fmla="*/ 319726 h 364260"/>
                <a:gd name="connsiteX20" fmla="*/ 139464 w 364260"/>
                <a:gd name="connsiteY20" fmla="*/ 334053 h 364260"/>
                <a:gd name="connsiteX21" fmla="*/ 178963 w 364260"/>
                <a:gd name="connsiteY21" fmla="*/ 364260 h 364260"/>
                <a:gd name="connsiteX22" fmla="*/ 184793 w 364260"/>
                <a:gd name="connsiteY22" fmla="*/ 364260 h 364260"/>
                <a:gd name="connsiteX23" fmla="*/ 224295 w 364260"/>
                <a:gd name="connsiteY23" fmla="*/ 335337 h 364260"/>
                <a:gd name="connsiteX24" fmla="*/ 261233 w 364260"/>
                <a:gd name="connsiteY24" fmla="*/ 320286 h 364260"/>
                <a:gd name="connsiteX25" fmla="*/ 309081 w 364260"/>
                <a:gd name="connsiteY25" fmla="*/ 312750 h 364260"/>
                <a:gd name="connsiteX26" fmla="*/ 313157 w 364260"/>
                <a:gd name="connsiteY26" fmla="*/ 308675 h 364260"/>
                <a:gd name="connsiteX27" fmla="*/ 313157 w 364260"/>
                <a:gd name="connsiteY27" fmla="*/ 250814 h 364260"/>
                <a:gd name="connsiteX28" fmla="*/ 323346 w 364260"/>
                <a:gd name="connsiteY28" fmla="*/ 226213 h 364260"/>
                <a:gd name="connsiteX29" fmla="*/ 364261 w 364260"/>
                <a:gd name="connsiteY29" fmla="*/ 185298 h 364260"/>
                <a:gd name="connsiteX30" fmla="*/ 364261 w 364260"/>
                <a:gd name="connsiteY30" fmla="*/ 178293 h 364260"/>
                <a:gd name="connsiteX31" fmla="*/ 334191 w 364260"/>
                <a:gd name="connsiteY31" fmla="*/ 138832 h 364260"/>
                <a:gd name="connsiteX32" fmla="*/ 320187 w 364260"/>
                <a:gd name="connsiteY32" fmla="*/ 104383 h 36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4260" h="364260">
                  <a:moveTo>
                    <a:pt x="320187" y="104383"/>
                  </a:moveTo>
                  <a:cubicBezTo>
                    <a:pt x="327814" y="88456"/>
                    <a:pt x="326732" y="69161"/>
                    <a:pt x="313641" y="56070"/>
                  </a:cubicBezTo>
                  <a:lnTo>
                    <a:pt x="308191" y="50620"/>
                  </a:lnTo>
                  <a:cubicBezTo>
                    <a:pt x="295099" y="37528"/>
                    <a:pt x="275285" y="35445"/>
                    <a:pt x="259878" y="44074"/>
                  </a:cubicBezTo>
                  <a:cubicBezTo>
                    <a:pt x="249034" y="50147"/>
                    <a:pt x="226085" y="37520"/>
                    <a:pt x="224386" y="29340"/>
                  </a:cubicBezTo>
                  <a:cubicBezTo>
                    <a:pt x="220819" y="12163"/>
                    <a:pt x="204242" y="0"/>
                    <a:pt x="185849" y="0"/>
                  </a:cubicBezTo>
                  <a:lnTo>
                    <a:pt x="176484" y="476"/>
                  </a:lnTo>
                  <a:cubicBezTo>
                    <a:pt x="154947" y="1570"/>
                    <a:pt x="138047" y="19351"/>
                    <a:pt x="138047" y="40915"/>
                  </a:cubicBezTo>
                  <a:cubicBezTo>
                    <a:pt x="138783" y="50268"/>
                    <a:pt x="122756" y="57189"/>
                    <a:pt x="113446" y="51104"/>
                  </a:cubicBezTo>
                  <a:cubicBezTo>
                    <a:pt x="97468" y="35126"/>
                    <a:pt x="71563" y="35126"/>
                    <a:pt x="55585" y="51104"/>
                  </a:cubicBezTo>
                  <a:lnTo>
                    <a:pt x="51103" y="55585"/>
                  </a:lnTo>
                  <a:cubicBezTo>
                    <a:pt x="37402" y="69287"/>
                    <a:pt x="35810" y="90073"/>
                    <a:pt x="45250" y="106073"/>
                  </a:cubicBezTo>
                  <a:cubicBezTo>
                    <a:pt x="51725" y="117048"/>
                    <a:pt x="45411" y="136476"/>
                    <a:pt x="34773" y="139091"/>
                  </a:cubicBezTo>
                  <a:cubicBezTo>
                    <a:pt x="15416" y="143851"/>
                    <a:pt x="0" y="158089"/>
                    <a:pt x="0" y="179069"/>
                  </a:cubicBezTo>
                  <a:lnTo>
                    <a:pt x="0" y="185842"/>
                  </a:lnTo>
                  <a:cubicBezTo>
                    <a:pt x="0" y="204422"/>
                    <a:pt x="13534" y="218285"/>
                    <a:pt x="30371" y="224257"/>
                  </a:cubicBezTo>
                  <a:cubicBezTo>
                    <a:pt x="47839" y="230454"/>
                    <a:pt x="46461" y="256078"/>
                    <a:pt x="44671" y="259149"/>
                  </a:cubicBezTo>
                  <a:cubicBezTo>
                    <a:pt x="35534" y="274814"/>
                    <a:pt x="37678" y="295249"/>
                    <a:pt x="51104" y="308675"/>
                  </a:cubicBezTo>
                  <a:lnTo>
                    <a:pt x="55585" y="313156"/>
                  </a:lnTo>
                  <a:cubicBezTo>
                    <a:pt x="68943" y="326514"/>
                    <a:pt x="88894" y="328071"/>
                    <a:pt x="104876" y="319726"/>
                  </a:cubicBezTo>
                  <a:cubicBezTo>
                    <a:pt x="116321" y="313749"/>
                    <a:pt x="137691" y="324920"/>
                    <a:pt x="139464" y="334053"/>
                  </a:cubicBezTo>
                  <a:cubicBezTo>
                    <a:pt x="142898" y="351751"/>
                    <a:pt x="160071" y="364260"/>
                    <a:pt x="178963" y="364260"/>
                  </a:cubicBezTo>
                  <a:lnTo>
                    <a:pt x="184793" y="364260"/>
                  </a:lnTo>
                  <a:cubicBezTo>
                    <a:pt x="203313" y="364260"/>
                    <a:pt x="218995" y="352105"/>
                    <a:pt x="224295" y="335337"/>
                  </a:cubicBezTo>
                  <a:cubicBezTo>
                    <a:pt x="227761" y="324371"/>
                    <a:pt x="244541" y="313264"/>
                    <a:pt x="261233" y="320286"/>
                  </a:cubicBezTo>
                  <a:cubicBezTo>
                    <a:pt x="277112" y="326966"/>
                    <a:pt x="296672" y="325159"/>
                    <a:pt x="309081" y="312750"/>
                  </a:cubicBezTo>
                  <a:lnTo>
                    <a:pt x="313157" y="308675"/>
                  </a:lnTo>
                  <a:cubicBezTo>
                    <a:pt x="329134" y="292697"/>
                    <a:pt x="329134" y="266791"/>
                    <a:pt x="313157" y="250814"/>
                  </a:cubicBezTo>
                  <a:cubicBezTo>
                    <a:pt x="305979" y="244298"/>
                    <a:pt x="315207" y="226327"/>
                    <a:pt x="323346" y="226213"/>
                  </a:cubicBezTo>
                  <a:cubicBezTo>
                    <a:pt x="345943" y="226213"/>
                    <a:pt x="364261" y="207894"/>
                    <a:pt x="364261" y="185298"/>
                  </a:cubicBezTo>
                  <a:lnTo>
                    <a:pt x="364261" y="178293"/>
                  </a:lnTo>
                  <a:cubicBezTo>
                    <a:pt x="364261" y="159477"/>
                    <a:pt x="351770" y="142695"/>
                    <a:pt x="334191" y="138832"/>
                  </a:cubicBezTo>
                  <a:cubicBezTo>
                    <a:pt x="322370" y="136233"/>
                    <a:pt x="316360" y="112374"/>
                    <a:pt x="320187" y="104383"/>
                  </a:cubicBezTo>
                  <a:close/>
                </a:path>
              </a:pathLst>
            </a:custGeom>
            <a:solidFill>
              <a:srgbClr val="04D29C"/>
            </a:solidFill>
            <a:ln w="724"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5B6DBB2C-0A5E-BDA4-793E-85B902E402D1}"/>
                </a:ext>
              </a:extLst>
            </p:cNvPr>
            <p:cNvSpPr/>
            <p:nvPr/>
          </p:nvSpPr>
          <p:spPr>
            <a:xfrm>
              <a:off x="6194471" y="659639"/>
              <a:ext cx="167229" cy="119042"/>
            </a:xfrm>
            <a:custGeom>
              <a:avLst/>
              <a:gdLst>
                <a:gd name="connsiteX0" fmla="*/ 51746 w 167229"/>
                <a:gd name="connsiteY0" fmla="*/ 115484 h 119042"/>
                <a:gd name="connsiteX1" fmla="*/ 4268 w 167229"/>
                <a:gd name="connsiteY1" fmla="*/ 68005 h 119042"/>
                <a:gd name="connsiteX2" fmla="*/ 4268 w 167229"/>
                <a:gd name="connsiteY2" fmla="*/ 47400 h 119042"/>
                <a:gd name="connsiteX3" fmla="*/ 24873 w 167229"/>
                <a:gd name="connsiteY3" fmla="*/ 47400 h 119042"/>
                <a:gd name="connsiteX4" fmla="*/ 62049 w 167229"/>
                <a:gd name="connsiteY4" fmla="*/ 84576 h 119042"/>
                <a:gd name="connsiteX5" fmla="*/ 142357 w 167229"/>
                <a:gd name="connsiteY5" fmla="*/ 4268 h 119042"/>
                <a:gd name="connsiteX6" fmla="*/ 162962 w 167229"/>
                <a:gd name="connsiteY6" fmla="*/ 4268 h 119042"/>
                <a:gd name="connsiteX7" fmla="*/ 162962 w 167229"/>
                <a:gd name="connsiteY7" fmla="*/ 24873 h 119042"/>
                <a:gd name="connsiteX8" fmla="*/ 72352 w 167229"/>
                <a:gd name="connsiteY8" fmla="*/ 115484 h 119042"/>
                <a:gd name="connsiteX9" fmla="*/ 51746 w 167229"/>
                <a:gd name="connsiteY9" fmla="*/ 115484 h 119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29" h="119042">
                  <a:moveTo>
                    <a:pt x="51746" y="115484"/>
                  </a:moveTo>
                  <a:lnTo>
                    <a:pt x="4268" y="68005"/>
                  </a:lnTo>
                  <a:cubicBezTo>
                    <a:pt x="-1423" y="62315"/>
                    <a:pt x="-1423" y="53090"/>
                    <a:pt x="4268" y="47400"/>
                  </a:cubicBezTo>
                  <a:cubicBezTo>
                    <a:pt x="9958" y="41709"/>
                    <a:pt x="19184" y="41709"/>
                    <a:pt x="24873" y="47400"/>
                  </a:cubicBezTo>
                  <a:lnTo>
                    <a:pt x="62049" y="84576"/>
                  </a:lnTo>
                  <a:lnTo>
                    <a:pt x="142357" y="4268"/>
                  </a:lnTo>
                  <a:cubicBezTo>
                    <a:pt x="148047" y="-1423"/>
                    <a:pt x="157272" y="-1423"/>
                    <a:pt x="162962" y="4268"/>
                  </a:cubicBezTo>
                  <a:cubicBezTo>
                    <a:pt x="168652" y="9958"/>
                    <a:pt x="168653" y="19184"/>
                    <a:pt x="162962" y="24873"/>
                  </a:cubicBezTo>
                  <a:lnTo>
                    <a:pt x="72352" y="115484"/>
                  </a:lnTo>
                  <a:cubicBezTo>
                    <a:pt x="66373" y="120586"/>
                    <a:pt x="55689" y="119857"/>
                    <a:pt x="51746" y="115484"/>
                  </a:cubicBezTo>
                  <a:close/>
                </a:path>
              </a:pathLst>
            </a:custGeom>
            <a:solidFill>
              <a:srgbClr val="FFFFFF"/>
            </a:solidFill>
            <a:ln w="724" cap="flat">
              <a:noFill/>
              <a:prstDash val="solid"/>
              <a:miter/>
            </a:ln>
          </p:spPr>
          <p:txBody>
            <a:bodyPr rtlCol="0" anchor="ctr"/>
            <a:lstStyle/>
            <a:p>
              <a:endParaRPr lang="en-US"/>
            </a:p>
          </p:txBody>
        </p:sp>
      </p:grpSp>
      <p:grpSp>
        <p:nvGrpSpPr>
          <p:cNvPr id="44" name="Group 43">
            <a:extLst>
              <a:ext uri="{FF2B5EF4-FFF2-40B4-BE49-F238E27FC236}">
                <a16:creationId xmlns:a16="http://schemas.microsoft.com/office/drawing/2014/main" id="{5CF77F99-710E-E150-4648-79F4EF59DD3D}"/>
              </a:ext>
            </a:extLst>
          </p:cNvPr>
          <p:cNvGrpSpPr/>
          <p:nvPr/>
        </p:nvGrpSpPr>
        <p:grpSpPr>
          <a:xfrm>
            <a:off x="4314837" y="1371466"/>
            <a:ext cx="414810" cy="414810"/>
            <a:chOff x="3726860" y="550069"/>
            <a:chExt cx="338440" cy="338440"/>
          </a:xfrm>
        </p:grpSpPr>
        <p:sp>
          <p:nvSpPr>
            <p:cNvPr id="45" name="Freeform: Shape 44">
              <a:extLst>
                <a:ext uri="{FF2B5EF4-FFF2-40B4-BE49-F238E27FC236}">
                  <a16:creationId xmlns:a16="http://schemas.microsoft.com/office/drawing/2014/main" id="{2FA1F8A5-DB7D-10CE-B366-78BAD5976375}"/>
                </a:ext>
              </a:extLst>
            </p:cNvPr>
            <p:cNvSpPr/>
            <p:nvPr/>
          </p:nvSpPr>
          <p:spPr>
            <a:xfrm>
              <a:off x="3726860" y="550069"/>
              <a:ext cx="338440" cy="338440"/>
            </a:xfrm>
            <a:custGeom>
              <a:avLst/>
              <a:gdLst>
                <a:gd name="connsiteX0" fmla="*/ 169220 w 338440"/>
                <a:gd name="connsiteY0" fmla="*/ 0 h 338440"/>
                <a:gd name="connsiteX1" fmla="*/ 0 w 338440"/>
                <a:gd name="connsiteY1" fmla="*/ 169220 h 338440"/>
                <a:gd name="connsiteX2" fmla="*/ 169220 w 338440"/>
                <a:gd name="connsiteY2" fmla="*/ 338440 h 338440"/>
                <a:gd name="connsiteX3" fmla="*/ 338440 w 338440"/>
                <a:gd name="connsiteY3" fmla="*/ 169220 h 338440"/>
                <a:gd name="connsiteX4" fmla="*/ 169220 w 338440"/>
                <a:gd name="connsiteY4" fmla="*/ 0 h 338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440" h="338440">
                  <a:moveTo>
                    <a:pt x="169220" y="0"/>
                  </a:moveTo>
                  <a:cubicBezTo>
                    <a:pt x="75908" y="0"/>
                    <a:pt x="0" y="75908"/>
                    <a:pt x="0" y="169220"/>
                  </a:cubicBezTo>
                  <a:cubicBezTo>
                    <a:pt x="0" y="262532"/>
                    <a:pt x="75908" y="338440"/>
                    <a:pt x="169220" y="338440"/>
                  </a:cubicBezTo>
                  <a:cubicBezTo>
                    <a:pt x="262532" y="338440"/>
                    <a:pt x="338440" y="262532"/>
                    <a:pt x="338440" y="169220"/>
                  </a:cubicBezTo>
                  <a:cubicBezTo>
                    <a:pt x="338440" y="75908"/>
                    <a:pt x="262532" y="0"/>
                    <a:pt x="169220" y="0"/>
                  </a:cubicBezTo>
                  <a:close/>
                </a:path>
              </a:pathLst>
            </a:custGeom>
            <a:solidFill>
              <a:srgbClr val="F18077"/>
            </a:solidFill>
            <a:ln w="651"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6DF93F19-C6F3-DD80-BA0E-673F67B70D8D}"/>
                </a:ext>
              </a:extLst>
            </p:cNvPr>
            <p:cNvSpPr/>
            <p:nvPr/>
          </p:nvSpPr>
          <p:spPr>
            <a:xfrm>
              <a:off x="3829629" y="652838"/>
              <a:ext cx="132901" cy="132897"/>
            </a:xfrm>
            <a:custGeom>
              <a:avLst/>
              <a:gdLst>
                <a:gd name="connsiteX0" fmla="*/ 128767 w 132901"/>
                <a:gd name="connsiteY0" fmla="*/ 108825 h 132897"/>
                <a:gd name="connsiteX1" fmla="*/ 128767 w 132901"/>
                <a:gd name="connsiteY1" fmla="*/ 128767 h 132897"/>
                <a:gd name="connsiteX2" fmla="*/ 118795 w 132901"/>
                <a:gd name="connsiteY2" fmla="*/ 132898 h 132897"/>
                <a:gd name="connsiteX3" fmla="*/ 108825 w 132901"/>
                <a:gd name="connsiteY3" fmla="*/ 128767 h 132897"/>
                <a:gd name="connsiteX4" fmla="*/ 66451 w 132901"/>
                <a:gd name="connsiteY4" fmla="*/ 86389 h 132897"/>
                <a:gd name="connsiteX5" fmla="*/ 24076 w 132901"/>
                <a:gd name="connsiteY5" fmla="*/ 128767 h 132897"/>
                <a:gd name="connsiteX6" fmla="*/ 14106 w 132901"/>
                <a:gd name="connsiteY6" fmla="*/ 132898 h 132897"/>
                <a:gd name="connsiteX7" fmla="*/ 4135 w 132901"/>
                <a:gd name="connsiteY7" fmla="*/ 128767 h 132897"/>
                <a:gd name="connsiteX8" fmla="*/ 4135 w 132901"/>
                <a:gd name="connsiteY8" fmla="*/ 108825 h 132897"/>
                <a:gd name="connsiteX9" fmla="*/ 46512 w 132901"/>
                <a:gd name="connsiteY9" fmla="*/ 66451 h 132897"/>
                <a:gd name="connsiteX10" fmla="*/ 4135 w 132901"/>
                <a:gd name="connsiteY10" fmla="*/ 24076 h 132897"/>
                <a:gd name="connsiteX11" fmla="*/ 4135 w 132901"/>
                <a:gd name="connsiteY11" fmla="*/ 4135 h 132897"/>
                <a:gd name="connsiteX12" fmla="*/ 24076 w 132901"/>
                <a:gd name="connsiteY12" fmla="*/ 4135 h 132897"/>
                <a:gd name="connsiteX13" fmla="*/ 66451 w 132901"/>
                <a:gd name="connsiteY13" fmla="*/ 46512 h 132897"/>
                <a:gd name="connsiteX14" fmla="*/ 108825 w 132901"/>
                <a:gd name="connsiteY14" fmla="*/ 4135 h 132897"/>
                <a:gd name="connsiteX15" fmla="*/ 128767 w 132901"/>
                <a:gd name="connsiteY15" fmla="*/ 4135 h 132897"/>
                <a:gd name="connsiteX16" fmla="*/ 128767 w 132901"/>
                <a:gd name="connsiteY16" fmla="*/ 24076 h 132897"/>
                <a:gd name="connsiteX17" fmla="*/ 86389 w 132901"/>
                <a:gd name="connsiteY17" fmla="*/ 66451 h 13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901" h="132897">
                  <a:moveTo>
                    <a:pt x="128767" y="108825"/>
                  </a:moveTo>
                  <a:cubicBezTo>
                    <a:pt x="134279" y="114341"/>
                    <a:pt x="134279" y="123252"/>
                    <a:pt x="128767" y="128767"/>
                  </a:cubicBezTo>
                  <a:cubicBezTo>
                    <a:pt x="126017" y="131517"/>
                    <a:pt x="122407" y="132898"/>
                    <a:pt x="118795" y="132898"/>
                  </a:cubicBezTo>
                  <a:cubicBezTo>
                    <a:pt x="115185" y="132898"/>
                    <a:pt x="111575" y="131517"/>
                    <a:pt x="108825" y="128767"/>
                  </a:cubicBezTo>
                  <a:lnTo>
                    <a:pt x="66451" y="86389"/>
                  </a:lnTo>
                  <a:lnTo>
                    <a:pt x="24076" y="128767"/>
                  </a:lnTo>
                  <a:cubicBezTo>
                    <a:pt x="21326" y="131517"/>
                    <a:pt x="17716" y="132898"/>
                    <a:pt x="14106" y="132898"/>
                  </a:cubicBezTo>
                  <a:cubicBezTo>
                    <a:pt x="10494" y="132898"/>
                    <a:pt x="6884" y="131517"/>
                    <a:pt x="4135" y="128767"/>
                  </a:cubicBezTo>
                  <a:cubicBezTo>
                    <a:pt x="-1378" y="123252"/>
                    <a:pt x="-1378" y="114341"/>
                    <a:pt x="4135" y="108825"/>
                  </a:cubicBezTo>
                  <a:lnTo>
                    <a:pt x="46512" y="66451"/>
                  </a:lnTo>
                  <a:lnTo>
                    <a:pt x="4135" y="24076"/>
                  </a:lnTo>
                  <a:cubicBezTo>
                    <a:pt x="-1378" y="18561"/>
                    <a:pt x="-1378" y="9650"/>
                    <a:pt x="4135" y="4135"/>
                  </a:cubicBezTo>
                  <a:cubicBezTo>
                    <a:pt x="9650" y="-1378"/>
                    <a:pt x="18561" y="-1378"/>
                    <a:pt x="24076" y="4135"/>
                  </a:cubicBezTo>
                  <a:lnTo>
                    <a:pt x="66451" y="46512"/>
                  </a:lnTo>
                  <a:lnTo>
                    <a:pt x="108825" y="4135"/>
                  </a:lnTo>
                  <a:cubicBezTo>
                    <a:pt x="114341" y="-1378"/>
                    <a:pt x="123252" y="-1378"/>
                    <a:pt x="128767" y="4135"/>
                  </a:cubicBezTo>
                  <a:cubicBezTo>
                    <a:pt x="134279" y="9650"/>
                    <a:pt x="134279" y="18561"/>
                    <a:pt x="128767" y="24076"/>
                  </a:cubicBezTo>
                  <a:lnTo>
                    <a:pt x="86389" y="66451"/>
                  </a:lnTo>
                  <a:close/>
                </a:path>
              </a:pathLst>
            </a:custGeom>
            <a:solidFill>
              <a:srgbClr val="FAFAFA"/>
            </a:solidFill>
            <a:ln w="651" cap="flat">
              <a:noFill/>
              <a:prstDash val="solid"/>
              <a:miter/>
            </a:ln>
          </p:spPr>
          <p:txBody>
            <a:bodyPr rtlCol="0" anchor="ctr"/>
            <a:lstStyle/>
            <a:p>
              <a:endParaRPr lang="en-US"/>
            </a:p>
          </p:txBody>
        </p:sp>
      </p:grpSp>
      <p:sp>
        <p:nvSpPr>
          <p:cNvPr id="47" name="Footer Placeholder 46">
            <a:extLst>
              <a:ext uri="{FF2B5EF4-FFF2-40B4-BE49-F238E27FC236}">
                <a16:creationId xmlns:a16="http://schemas.microsoft.com/office/drawing/2014/main" id="{2102441D-DC84-515B-4909-0983956C0A7E}"/>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3758143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2280-C008-347F-8E9E-58FE3C7524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85052D-CB51-C712-4F7C-39D9BE3C7DB7}"/>
              </a:ext>
            </a:extLst>
          </p:cNvPr>
          <p:cNvSpPr>
            <a:spLocks noGrp="1"/>
          </p:cNvSpPr>
          <p:nvPr>
            <p:ph type="ctrTitle"/>
          </p:nvPr>
        </p:nvSpPr>
        <p:spPr>
          <a:xfrm>
            <a:off x="508000" y="303969"/>
            <a:ext cx="11190664" cy="576354"/>
          </a:xfrm>
        </p:spPr>
        <p:txBody>
          <a:bodyPr/>
          <a:lstStyle/>
          <a:p>
            <a:r>
              <a:rPr lang="en-US" dirty="0"/>
              <a:t>Tips &amp; Tricks to find better images for your deck</a:t>
            </a:r>
          </a:p>
        </p:txBody>
      </p:sp>
      <p:grpSp>
        <p:nvGrpSpPr>
          <p:cNvPr id="8" name="Group 7">
            <a:extLst>
              <a:ext uri="{FF2B5EF4-FFF2-40B4-BE49-F238E27FC236}">
                <a16:creationId xmlns:a16="http://schemas.microsoft.com/office/drawing/2014/main" id="{F4AA5333-D4FE-F4CD-0728-DF613FC5A189}"/>
              </a:ext>
            </a:extLst>
          </p:cNvPr>
          <p:cNvGrpSpPr/>
          <p:nvPr/>
        </p:nvGrpSpPr>
        <p:grpSpPr>
          <a:xfrm>
            <a:off x="562610" y="2006641"/>
            <a:ext cx="127444" cy="27432"/>
            <a:chOff x="507156" y="346735"/>
            <a:chExt cx="127444" cy="27432"/>
          </a:xfrm>
          <a:solidFill>
            <a:schemeClr val="accent2"/>
          </a:solidFill>
        </p:grpSpPr>
        <p:sp>
          <p:nvSpPr>
            <p:cNvPr id="9" name="Oval 8">
              <a:extLst>
                <a:ext uri="{FF2B5EF4-FFF2-40B4-BE49-F238E27FC236}">
                  <a16:creationId xmlns:a16="http://schemas.microsoft.com/office/drawing/2014/main" id="{FEA822A8-386E-AE71-A349-F68F7F99F4D9}"/>
                </a:ext>
              </a:extLst>
            </p:cNvPr>
            <p:cNvSpPr/>
            <p:nvPr/>
          </p:nvSpPr>
          <p:spPr>
            <a:xfrm>
              <a:off x="507156"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753BB5-2982-4A14-7C9D-BADA217FBF37}"/>
                </a:ext>
              </a:extLst>
            </p:cNvPr>
            <p:cNvSpPr/>
            <p:nvPr/>
          </p:nvSpPr>
          <p:spPr>
            <a:xfrm>
              <a:off x="557162"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71F1C28-D183-0424-4CD3-54A204D31FB1}"/>
                </a:ext>
              </a:extLst>
            </p:cNvPr>
            <p:cNvSpPr/>
            <p:nvPr/>
          </p:nvSpPr>
          <p:spPr>
            <a:xfrm>
              <a:off x="607168"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Google Shape;41;p7">
            <a:extLst>
              <a:ext uri="{FF2B5EF4-FFF2-40B4-BE49-F238E27FC236}">
                <a16:creationId xmlns:a16="http://schemas.microsoft.com/office/drawing/2014/main" id="{A375A12A-945E-78F9-91C7-820D6AEAC0D6}"/>
              </a:ext>
            </a:extLst>
          </p:cNvPr>
          <p:cNvSpPr txBox="1"/>
          <p:nvPr/>
        </p:nvSpPr>
        <p:spPr>
          <a:xfrm>
            <a:off x="525463" y="2107899"/>
            <a:ext cx="3103688" cy="30939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i="0" u="none" strike="noStrike" kern="0" cap="none" spc="-150" normalizeH="0" baseline="0" noProof="0" dirty="0">
                <a:ln>
                  <a:noFill/>
                </a:ln>
                <a:solidFill>
                  <a:schemeClr val="accent1">
                    <a:lumMod val="60000"/>
                    <a:lumOff val="40000"/>
                  </a:schemeClr>
                </a:solidFill>
                <a:effectLst/>
                <a:uLnTx/>
                <a:uFillTx/>
                <a:latin typeface="+mj-lt"/>
                <a:ea typeface="Sora"/>
                <a:cs typeface="Sora Light" pitchFamily="2" charset="0"/>
                <a:sym typeface="Sora"/>
              </a:rPr>
              <a:t>03</a:t>
            </a:r>
          </a:p>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b="0" i="0" u="none" strike="noStrike" kern="0" cap="none" spc="0" normalizeH="0" baseline="0" noProof="0" dirty="0">
                <a:ln>
                  <a:noFill/>
                </a:ln>
                <a:solidFill>
                  <a:srgbClr val="262626"/>
                </a:solidFill>
                <a:effectLst/>
                <a:uLnTx/>
                <a:uFillTx/>
                <a:latin typeface="Aptos"/>
                <a:ea typeface="Sora"/>
                <a:cs typeface="Sora Light" pitchFamily="2" charset="0"/>
                <a:sym typeface="Sora"/>
              </a:rPr>
              <a:t>Avoid images that are staged or cliché</a:t>
            </a:r>
          </a:p>
          <a:p>
            <a:pPr marL="0" marR="0" lvl="0" indent="0" algn="l" defTabSz="914400" rtl="0" eaLnBrk="1" fontAlgn="auto" latinLnBrk="0" hangingPunct="1">
              <a:lnSpc>
                <a:spcPct val="100000"/>
              </a:lnSpc>
              <a:spcBef>
                <a:spcPts val="0"/>
              </a:spcBef>
              <a:spcAft>
                <a:spcPts val="600"/>
              </a:spcAft>
              <a:buClr>
                <a:srgbClr val="000000"/>
              </a:buClr>
              <a:buSzPts val="2800"/>
              <a:buFont typeface="Aptos" panose="020B0004020202020204" pitchFamily="34" charset="0"/>
              <a:buNone/>
              <a:tabLst/>
              <a:defRPr/>
            </a:pPr>
            <a:r>
              <a:rPr kumimoji="0" lang="en-US" sz="1400" b="0" i="0" u="none" strike="noStrike" kern="0" cap="none" spc="0" normalizeH="0" baseline="0" noProof="0" dirty="0">
                <a:ln>
                  <a:noFill/>
                </a:ln>
                <a:solidFill>
                  <a:srgbClr val="51709B">
                    <a:lumMod val="50000"/>
                  </a:srgbClr>
                </a:solidFill>
                <a:effectLst/>
                <a:uLnTx/>
                <a:uFillTx/>
                <a:latin typeface="Aptos"/>
                <a:ea typeface="Sora"/>
                <a:cs typeface="Sora Light" pitchFamily="2" charset="0"/>
                <a:sym typeface="Sora"/>
              </a:rPr>
              <a:t>Authentic, candid lifestyle photography engages the audience better than overused, posed portraits.</a:t>
            </a:r>
          </a:p>
        </p:txBody>
      </p:sp>
      <p:sp>
        <p:nvSpPr>
          <p:cNvPr id="20" name="Footer Placeholder 19">
            <a:extLst>
              <a:ext uri="{FF2B5EF4-FFF2-40B4-BE49-F238E27FC236}">
                <a16:creationId xmlns:a16="http://schemas.microsoft.com/office/drawing/2014/main" id="{21ADBCC7-9640-8AAB-8AEB-00E3F523EA80}"/>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grpSp>
        <p:nvGrpSpPr>
          <p:cNvPr id="21" name="Group 20">
            <a:extLst>
              <a:ext uri="{FF2B5EF4-FFF2-40B4-BE49-F238E27FC236}">
                <a16:creationId xmlns:a16="http://schemas.microsoft.com/office/drawing/2014/main" id="{55677106-C4AD-8499-CFAE-101BA9B06D87}"/>
              </a:ext>
            </a:extLst>
          </p:cNvPr>
          <p:cNvGrpSpPr/>
          <p:nvPr/>
        </p:nvGrpSpPr>
        <p:grpSpPr>
          <a:xfrm>
            <a:off x="4159885" y="1355920"/>
            <a:ext cx="6277698" cy="3412168"/>
            <a:chOff x="4159885" y="1355920"/>
            <a:chExt cx="6277698" cy="3412168"/>
          </a:xfrm>
        </p:grpSpPr>
        <p:grpSp>
          <p:nvGrpSpPr>
            <p:cNvPr id="41" name="Group 40">
              <a:extLst>
                <a:ext uri="{FF2B5EF4-FFF2-40B4-BE49-F238E27FC236}">
                  <a16:creationId xmlns:a16="http://schemas.microsoft.com/office/drawing/2014/main" id="{A5732E30-D61A-6CF8-4337-8C8189D6AE69}"/>
                </a:ext>
              </a:extLst>
            </p:cNvPr>
            <p:cNvGrpSpPr/>
            <p:nvPr/>
          </p:nvGrpSpPr>
          <p:grpSpPr>
            <a:xfrm>
              <a:off x="7218529" y="1355920"/>
              <a:ext cx="446457" cy="446457"/>
              <a:chOff x="6095957" y="537385"/>
              <a:chExt cx="364260" cy="364260"/>
            </a:xfrm>
          </p:grpSpPr>
          <p:sp>
            <p:nvSpPr>
              <p:cNvPr id="42" name="Freeform: Shape 41">
                <a:extLst>
                  <a:ext uri="{FF2B5EF4-FFF2-40B4-BE49-F238E27FC236}">
                    <a16:creationId xmlns:a16="http://schemas.microsoft.com/office/drawing/2014/main" id="{794089EA-E9AD-84BA-0FAC-9D9AC6CA0FCB}"/>
                  </a:ext>
                </a:extLst>
              </p:cNvPr>
              <p:cNvSpPr/>
              <p:nvPr/>
            </p:nvSpPr>
            <p:spPr>
              <a:xfrm>
                <a:off x="6095957" y="537385"/>
                <a:ext cx="364260" cy="364260"/>
              </a:xfrm>
              <a:custGeom>
                <a:avLst/>
                <a:gdLst>
                  <a:gd name="connsiteX0" fmla="*/ 320187 w 364260"/>
                  <a:gd name="connsiteY0" fmla="*/ 104383 h 364260"/>
                  <a:gd name="connsiteX1" fmla="*/ 313641 w 364260"/>
                  <a:gd name="connsiteY1" fmla="*/ 56070 h 364260"/>
                  <a:gd name="connsiteX2" fmla="*/ 308191 w 364260"/>
                  <a:gd name="connsiteY2" fmla="*/ 50620 h 364260"/>
                  <a:gd name="connsiteX3" fmla="*/ 259878 w 364260"/>
                  <a:gd name="connsiteY3" fmla="*/ 44074 h 364260"/>
                  <a:gd name="connsiteX4" fmla="*/ 224386 w 364260"/>
                  <a:gd name="connsiteY4" fmla="*/ 29340 h 364260"/>
                  <a:gd name="connsiteX5" fmla="*/ 185849 w 364260"/>
                  <a:gd name="connsiteY5" fmla="*/ 0 h 364260"/>
                  <a:gd name="connsiteX6" fmla="*/ 176484 w 364260"/>
                  <a:gd name="connsiteY6" fmla="*/ 476 h 364260"/>
                  <a:gd name="connsiteX7" fmla="*/ 138047 w 364260"/>
                  <a:gd name="connsiteY7" fmla="*/ 40915 h 364260"/>
                  <a:gd name="connsiteX8" fmla="*/ 113446 w 364260"/>
                  <a:gd name="connsiteY8" fmla="*/ 51104 h 364260"/>
                  <a:gd name="connsiteX9" fmla="*/ 55585 w 364260"/>
                  <a:gd name="connsiteY9" fmla="*/ 51104 h 364260"/>
                  <a:gd name="connsiteX10" fmla="*/ 51103 w 364260"/>
                  <a:gd name="connsiteY10" fmla="*/ 55585 h 364260"/>
                  <a:gd name="connsiteX11" fmla="*/ 45250 w 364260"/>
                  <a:gd name="connsiteY11" fmla="*/ 106073 h 364260"/>
                  <a:gd name="connsiteX12" fmla="*/ 34773 w 364260"/>
                  <a:gd name="connsiteY12" fmla="*/ 139091 h 364260"/>
                  <a:gd name="connsiteX13" fmla="*/ 0 w 364260"/>
                  <a:gd name="connsiteY13" fmla="*/ 179069 h 364260"/>
                  <a:gd name="connsiteX14" fmla="*/ 0 w 364260"/>
                  <a:gd name="connsiteY14" fmla="*/ 185842 h 364260"/>
                  <a:gd name="connsiteX15" fmla="*/ 30371 w 364260"/>
                  <a:gd name="connsiteY15" fmla="*/ 224257 h 364260"/>
                  <a:gd name="connsiteX16" fmla="*/ 44671 w 364260"/>
                  <a:gd name="connsiteY16" fmla="*/ 259149 h 364260"/>
                  <a:gd name="connsiteX17" fmla="*/ 51104 w 364260"/>
                  <a:gd name="connsiteY17" fmla="*/ 308675 h 364260"/>
                  <a:gd name="connsiteX18" fmla="*/ 55585 w 364260"/>
                  <a:gd name="connsiteY18" fmla="*/ 313156 h 364260"/>
                  <a:gd name="connsiteX19" fmla="*/ 104876 w 364260"/>
                  <a:gd name="connsiteY19" fmla="*/ 319726 h 364260"/>
                  <a:gd name="connsiteX20" fmla="*/ 139464 w 364260"/>
                  <a:gd name="connsiteY20" fmla="*/ 334053 h 364260"/>
                  <a:gd name="connsiteX21" fmla="*/ 178963 w 364260"/>
                  <a:gd name="connsiteY21" fmla="*/ 364260 h 364260"/>
                  <a:gd name="connsiteX22" fmla="*/ 184793 w 364260"/>
                  <a:gd name="connsiteY22" fmla="*/ 364260 h 364260"/>
                  <a:gd name="connsiteX23" fmla="*/ 224295 w 364260"/>
                  <a:gd name="connsiteY23" fmla="*/ 335337 h 364260"/>
                  <a:gd name="connsiteX24" fmla="*/ 261233 w 364260"/>
                  <a:gd name="connsiteY24" fmla="*/ 320286 h 364260"/>
                  <a:gd name="connsiteX25" fmla="*/ 309081 w 364260"/>
                  <a:gd name="connsiteY25" fmla="*/ 312750 h 364260"/>
                  <a:gd name="connsiteX26" fmla="*/ 313157 w 364260"/>
                  <a:gd name="connsiteY26" fmla="*/ 308675 h 364260"/>
                  <a:gd name="connsiteX27" fmla="*/ 313157 w 364260"/>
                  <a:gd name="connsiteY27" fmla="*/ 250814 h 364260"/>
                  <a:gd name="connsiteX28" fmla="*/ 323346 w 364260"/>
                  <a:gd name="connsiteY28" fmla="*/ 226213 h 364260"/>
                  <a:gd name="connsiteX29" fmla="*/ 364261 w 364260"/>
                  <a:gd name="connsiteY29" fmla="*/ 185298 h 364260"/>
                  <a:gd name="connsiteX30" fmla="*/ 364261 w 364260"/>
                  <a:gd name="connsiteY30" fmla="*/ 178293 h 364260"/>
                  <a:gd name="connsiteX31" fmla="*/ 334191 w 364260"/>
                  <a:gd name="connsiteY31" fmla="*/ 138832 h 364260"/>
                  <a:gd name="connsiteX32" fmla="*/ 320187 w 364260"/>
                  <a:gd name="connsiteY32" fmla="*/ 104383 h 36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4260" h="364260">
                    <a:moveTo>
                      <a:pt x="320187" y="104383"/>
                    </a:moveTo>
                    <a:cubicBezTo>
                      <a:pt x="327814" y="88456"/>
                      <a:pt x="326732" y="69161"/>
                      <a:pt x="313641" y="56070"/>
                    </a:cubicBezTo>
                    <a:lnTo>
                      <a:pt x="308191" y="50620"/>
                    </a:lnTo>
                    <a:cubicBezTo>
                      <a:pt x="295099" y="37528"/>
                      <a:pt x="275285" y="35445"/>
                      <a:pt x="259878" y="44074"/>
                    </a:cubicBezTo>
                    <a:cubicBezTo>
                      <a:pt x="249034" y="50147"/>
                      <a:pt x="226085" y="37520"/>
                      <a:pt x="224386" y="29340"/>
                    </a:cubicBezTo>
                    <a:cubicBezTo>
                      <a:pt x="220819" y="12163"/>
                      <a:pt x="204242" y="0"/>
                      <a:pt x="185849" y="0"/>
                    </a:cubicBezTo>
                    <a:lnTo>
                      <a:pt x="176484" y="476"/>
                    </a:lnTo>
                    <a:cubicBezTo>
                      <a:pt x="154947" y="1570"/>
                      <a:pt x="138047" y="19351"/>
                      <a:pt x="138047" y="40915"/>
                    </a:cubicBezTo>
                    <a:cubicBezTo>
                      <a:pt x="138783" y="50268"/>
                      <a:pt x="122756" y="57189"/>
                      <a:pt x="113446" y="51104"/>
                    </a:cubicBezTo>
                    <a:cubicBezTo>
                      <a:pt x="97468" y="35126"/>
                      <a:pt x="71563" y="35126"/>
                      <a:pt x="55585" y="51104"/>
                    </a:cubicBezTo>
                    <a:lnTo>
                      <a:pt x="51103" y="55585"/>
                    </a:lnTo>
                    <a:cubicBezTo>
                      <a:pt x="37402" y="69287"/>
                      <a:pt x="35810" y="90073"/>
                      <a:pt x="45250" y="106073"/>
                    </a:cubicBezTo>
                    <a:cubicBezTo>
                      <a:pt x="51725" y="117048"/>
                      <a:pt x="45411" y="136476"/>
                      <a:pt x="34773" y="139091"/>
                    </a:cubicBezTo>
                    <a:cubicBezTo>
                      <a:pt x="15416" y="143851"/>
                      <a:pt x="0" y="158089"/>
                      <a:pt x="0" y="179069"/>
                    </a:cubicBezTo>
                    <a:lnTo>
                      <a:pt x="0" y="185842"/>
                    </a:lnTo>
                    <a:cubicBezTo>
                      <a:pt x="0" y="204422"/>
                      <a:pt x="13534" y="218285"/>
                      <a:pt x="30371" y="224257"/>
                    </a:cubicBezTo>
                    <a:cubicBezTo>
                      <a:pt x="47839" y="230454"/>
                      <a:pt x="46461" y="256078"/>
                      <a:pt x="44671" y="259149"/>
                    </a:cubicBezTo>
                    <a:cubicBezTo>
                      <a:pt x="35534" y="274814"/>
                      <a:pt x="37678" y="295249"/>
                      <a:pt x="51104" y="308675"/>
                    </a:cubicBezTo>
                    <a:lnTo>
                      <a:pt x="55585" y="313156"/>
                    </a:lnTo>
                    <a:cubicBezTo>
                      <a:pt x="68943" y="326514"/>
                      <a:pt x="88894" y="328071"/>
                      <a:pt x="104876" y="319726"/>
                    </a:cubicBezTo>
                    <a:cubicBezTo>
                      <a:pt x="116321" y="313749"/>
                      <a:pt x="137691" y="324920"/>
                      <a:pt x="139464" y="334053"/>
                    </a:cubicBezTo>
                    <a:cubicBezTo>
                      <a:pt x="142898" y="351751"/>
                      <a:pt x="160071" y="364260"/>
                      <a:pt x="178963" y="364260"/>
                    </a:cubicBezTo>
                    <a:lnTo>
                      <a:pt x="184793" y="364260"/>
                    </a:lnTo>
                    <a:cubicBezTo>
                      <a:pt x="203313" y="364260"/>
                      <a:pt x="218995" y="352105"/>
                      <a:pt x="224295" y="335337"/>
                    </a:cubicBezTo>
                    <a:cubicBezTo>
                      <a:pt x="227761" y="324371"/>
                      <a:pt x="244541" y="313264"/>
                      <a:pt x="261233" y="320286"/>
                    </a:cubicBezTo>
                    <a:cubicBezTo>
                      <a:pt x="277112" y="326966"/>
                      <a:pt x="296672" y="325159"/>
                      <a:pt x="309081" y="312750"/>
                    </a:cubicBezTo>
                    <a:lnTo>
                      <a:pt x="313157" y="308675"/>
                    </a:lnTo>
                    <a:cubicBezTo>
                      <a:pt x="329134" y="292697"/>
                      <a:pt x="329134" y="266791"/>
                      <a:pt x="313157" y="250814"/>
                    </a:cubicBezTo>
                    <a:cubicBezTo>
                      <a:pt x="305979" y="244298"/>
                      <a:pt x="315207" y="226327"/>
                      <a:pt x="323346" y="226213"/>
                    </a:cubicBezTo>
                    <a:cubicBezTo>
                      <a:pt x="345943" y="226213"/>
                      <a:pt x="364261" y="207894"/>
                      <a:pt x="364261" y="185298"/>
                    </a:cubicBezTo>
                    <a:lnTo>
                      <a:pt x="364261" y="178293"/>
                    </a:lnTo>
                    <a:cubicBezTo>
                      <a:pt x="364261" y="159477"/>
                      <a:pt x="351770" y="142695"/>
                      <a:pt x="334191" y="138832"/>
                    </a:cubicBezTo>
                    <a:cubicBezTo>
                      <a:pt x="322370" y="136233"/>
                      <a:pt x="316360" y="112374"/>
                      <a:pt x="320187" y="104383"/>
                    </a:cubicBezTo>
                    <a:close/>
                  </a:path>
                </a:pathLst>
              </a:custGeom>
              <a:solidFill>
                <a:srgbClr val="04D29C"/>
              </a:solidFill>
              <a:ln w="724"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80265CF-392F-1AC7-C95D-6BF15B2B5D2F}"/>
                  </a:ext>
                </a:extLst>
              </p:cNvPr>
              <p:cNvSpPr/>
              <p:nvPr/>
            </p:nvSpPr>
            <p:spPr>
              <a:xfrm>
                <a:off x="6194471" y="659639"/>
                <a:ext cx="167229" cy="119042"/>
              </a:xfrm>
              <a:custGeom>
                <a:avLst/>
                <a:gdLst>
                  <a:gd name="connsiteX0" fmla="*/ 51746 w 167229"/>
                  <a:gd name="connsiteY0" fmla="*/ 115484 h 119042"/>
                  <a:gd name="connsiteX1" fmla="*/ 4268 w 167229"/>
                  <a:gd name="connsiteY1" fmla="*/ 68005 h 119042"/>
                  <a:gd name="connsiteX2" fmla="*/ 4268 w 167229"/>
                  <a:gd name="connsiteY2" fmla="*/ 47400 h 119042"/>
                  <a:gd name="connsiteX3" fmla="*/ 24873 w 167229"/>
                  <a:gd name="connsiteY3" fmla="*/ 47400 h 119042"/>
                  <a:gd name="connsiteX4" fmla="*/ 62049 w 167229"/>
                  <a:gd name="connsiteY4" fmla="*/ 84576 h 119042"/>
                  <a:gd name="connsiteX5" fmla="*/ 142357 w 167229"/>
                  <a:gd name="connsiteY5" fmla="*/ 4268 h 119042"/>
                  <a:gd name="connsiteX6" fmla="*/ 162962 w 167229"/>
                  <a:gd name="connsiteY6" fmla="*/ 4268 h 119042"/>
                  <a:gd name="connsiteX7" fmla="*/ 162962 w 167229"/>
                  <a:gd name="connsiteY7" fmla="*/ 24873 h 119042"/>
                  <a:gd name="connsiteX8" fmla="*/ 72352 w 167229"/>
                  <a:gd name="connsiteY8" fmla="*/ 115484 h 119042"/>
                  <a:gd name="connsiteX9" fmla="*/ 51746 w 167229"/>
                  <a:gd name="connsiteY9" fmla="*/ 115484 h 119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229" h="119042">
                    <a:moveTo>
                      <a:pt x="51746" y="115484"/>
                    </a:moveTo>
                    <a:lnTo>
                      <a:pt x="4268" y="68005"/>
                    </a:lnTo>
                    <a:cubicBezTo>
                      <a:pt x="-1423" y="62315"/>
                      <a:pt x="-1423" y="53090"/>
                      <a:pt x="4268" y="47400"/>
                    </a:cubicBezTo>
                    <a:cubicBezTo>
                      <a:pt x="9958" y="41709"/>
                      <a:pt x="19184" y="41709"/>
                      <a:pt x="24873" y="47400"/>
                    </a:cubicBezTo>
                    <a:lnTo>
                      <a:pt x="62049" y="84576"/>
                    </a:lnTo>
                    <a:lnTo>
                      <a:pt x="142357" y="4268"/>
                    </a:lnTo>
                    <a:cubicBezTo>
                      <a:pt x="148047" y="-1423"/>
                      <a:pt x="157272" y="-1423"/>
                      <a:pt x="162962" y="4268"/>
                    </a:cubicBezTo>
                    <a:cubicBezTo>
                      <a:pt x="168652" y="9958"/>
                      <a:pt x="168653" y="19184"/>
                      <a:pt x="162962" y="24873"/>
                    </a:cubicBezTo>
                    <a:lnTo>
                      <a:pt x="72352" y="115484"/>
                    </a:lnTo>
                    <a:cubicBezTo>
                      <a:pt x="66373" y="120586"/>
                      <a:pt x="55689" y="119857"/>
                      <a:pt x="51746" y="115484"/>
                    </a:cubicBezTo>
                    <a:close/>
                  </a:path>
                </a:pathLst>
              </a:custGeom>
              <a:solidFill>
                <a:srgbClr val="FFFFFF"/>
              </a:solidFill>
              <a:ln w="724" cap="flat">
                <a:noFill/>
                <a:prstDash val="solid"/>
                <a:miter/>
              </a:ln>
            </p:spPr>
            <p:txBody>
              <a:bodyPr rtlCol="0" anchor="ctr"/>
              <a:lstStyle/>
              <a:p>
                <a:endParaRPr lang="en-US"/>
              </a:p>
            </p:txBody>
          </p:sp>
        </p:grpSp>
        <p:grpSp>
          <p:nvGrpSpPr>
            <p:cNvPr id="44" name="Group 43">
              <a:extLst>
                <a:ext uri="{FF2B5EF4-FFF2-40B4-BE49-F238E27FC236}">
                  <a16:creationId xmlns:a16="http://schemas.microsoft.com/office/drawing/2014/main" id="{D3073BAB-CF2C-06B5-377D-A8524232364D}"/>
                </a:ext>
              </a:extLst>
            </p:cNvPr>
            <p:cNvGrpSpPr/>
            <p:nvPr/>
          </p:nvGrpSpPr>
          <p:grpSpPr>
            <a:xfrm>
              <a:off x="4314837" y="1371466"/>
              <a:ext cx="414810" cy="414810"/>
              <a:chOff x="3726860" y="550069"/>
              <a:chExt cx="338440" cy="338440"/>
            </a:xfrm>
          </p:grpSpPr>
          <p:sp>
            <p:nvSpPr>
              <p:cNvPr id="45" name="Freeform: Shape 44">
                <a:extLst>
                  <a:ext uri="{FF2B5EF4-FFF2-40B4-BE49-F238E27FC236}">
                    <a16:creationId xmlns:a16="http://schemas.microsoft.com/office/drawing/2014/main" id="{0074DD2E-D3E6-4F59-2E4C-87566AC7F70E}"/>
                  </a:ext>
                </a:extLst>
              </p:cNvPr>
              <p:cNvSpPr/>
              <p:nvPr/>
            </p:nvSpPr>
            <p:spPr>
              <a:xfrm>
                <a:off x="3726860" y="550069"/>
                <a:ext cx="338440" cy="338440"/>
              </a:xfrm>
              <a:custGeom>
                <a:avLst/>
                <a:gdLst>
                  <a:gd name="connsiteX0" fmla="*/ 169220 w 338440"/>
                  <a:gd name="connsiteY0" fmla="*/ 0 h 338440"/>
                  <a:gd name="connsiteX1" fmla="*/ 0 w 338440"/>
                  <a:gd name="connsiteY1" fmla="*/ 169220 h 338440"/>
                  <a:gd name="connsiteX2" fmla="*/ 169220 w 338440"/>
                  <a:gd name="connsiteY2" fmla="*/ 338440 h 338440"/>
                  <a:gd name="connsiteX3" fmla="*/ 338440 w 338440"/>
                  <a:gd name="connsiteY3" fmla="*/ 169220 h 338440"/>
                  <a:gd name="connsiteX4" fmla="*/ 169220 w 338440"/>
                  <a:gd name="connsiteY4" fmla="*/ 0 h 338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440" h="338440">
                    <a:moveTo>
                      <a:pt x="169220" y="0"/>
                    </a:moveTo>
                    <a:cubicBezTo>
                      <a:pt x="75908" y="0"/>
                      <a:pt x="0" y="75908"/>
                      <a:pt x="0" y="169220"/>
                    </a:cubicBezTo>
                    <a:cubicBezTo>
                      <a:pt x="0" y="262532"/>
                      <a:pt x="75908" y="338440"/>
                      <a:pt x="169220" y="338440"/>
                    </a:cubicBezTo>
                    <a:cubicBezTo>
                      <a:pt x="262532" y="338440"/>
                      <a:pt x="338440" y="262532"/>
                      <a:pt x="338440" y="169220"/>
                    </a:cubicBezTo>
                    <a:cubicBezTo>
                      <a:pt x="338440" y="75908"/>
                      <a:pt x="262532" y="0"/>
                      <a:pt x="169220" y="0"/>
                    </a:cubicBezTo>
                    <a:close/>
                  </a:path>
                </a:pathLst>
              </a:custGeom>
              <a:solidFill>
                <a:srgbClr val="F18077"/>
              </a:solidFill>
              <a:ln w="651"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1139AFF8-1C06-AF37-3377-3D62F07B77B1}"/>
                  </a:ext>
                </a:extLst>
              </p:cNvPr>
              <p:cNvSpPr/>
              <p:nvPr/>
            </p:nvSpPr>
            <p:spPr>
              <a:xfrm>
                <a:off x="3829629" y="652838"/>
                <a:ext cx="132901" cy="132897"/>
              </a:xfrm>
              <a:custGeom>
                <a:avLst/>
                <a:gdLst>
                  <a:gd name="connsiteX0" fmla="*/ 128767 w 132901"/>
                  <a:gd name="connsiteY0" fmla="*/ 108825 h 132897"/>
                  <a:gd name="connsiteX1" fmla="*/ 128767 w 132901"/>
                  <a:gd name="connsiteY1" fmla="*/ 128767 h 132897"/>
                  <a:gd name="connsiteX2" fmla="*/ 118795 w 132901"/>
                  <a:gd name="connsiteY2" fmla="*/ 132898 h 132897"/>
                  <a:gd name="connsiteX3" fmla="*/ 108825 w 132901"/>
                  <a:gd name="connsiteY3" fmla="*/ 128767 h 132897"/>
                  <a:gd name="connsiteX4" fmla="*/ 66451 w 132901"/>
                  <a:gd name="connsiteY4" fmla="*/ 86389 h 132897"/>
                  <a:gd name="connsiteX5" fmla="*/ 24076 w 132901"/>
                  <a:gd name="connsiteY5" fmla="*/ 128767 h 132897"/>
                  <a:gd name="connsiteX6" fmla="*/ 14106 w 132901"/>
                  <a:gd name="connsiteY6" fmla="*/ 132898 h 132897"/>
                  <a:gd name="connsiteX7" fmla="*/ 4135 w 132901"/>
                  <a:gd name="connsiteY7" fmla="*/ 128767 h 132897"/>
                  <a:gd name="connsiteX8" fmla="*/ 4135 w 132901"/>
                  <a:gd name="connsiteY8" fmla="*/ 108825 h 132897"/>
                  <a:gd name="connsiteX9" fmla="*/ 46512 w 132901"/>
                  <a:gd name="connsiteY9" fmla="*/ 66451 h 132897"/>
                  <a:gd name="connsiteX10" fmla="*/ 4135 w 132901"/>
                  <a:gd name="connsiteY10" fmla="*/ 24076 h 132897"/>
                  <a:gd name="connsiteX11" fmla="*/ 4135 w 132901"/>
                  <a:gd name="connsiteY11" fmla="*/ 4135 h 132897"/>
                  <a:gd name="connsiteX12" fmla="*/ 24076 w 132901"/>
                  <a:gd name="connsiteY12" fmla="*/ 4135 h 132897"/>
                  <a:gd name="connsiteX13" fmla="*/ 66451 w 132901"/>
                  <a:gd name="connsiteY13" fmla="*/ 46512 h 132897"/>
                  <a:gd name="connsiteX14" fmla="*/ 108825 w 132901"/>
                  <a:gd name="connsiteY14" fmla="*/ 4135 h 132897"/>
                  <a:gd name="connsiteX15" fmla="*/ 128767 w 132901"/>
                  <a:gd name="connsiteY15" fmla="*/ 4135 h 132897"/>
                  <a:gd name="connsiteX16" fmla="*/ 128767 w 132901"/>
                  <a:gd name="connsiteY16" fmla="*/ 24076 h 132897"/>
                  <a:gd name="connsiteX17" fmla="*/ 86389 w 132901"/>
                  <a:gd name="connsiteY17" fmla="*/ 66451 h 13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901" h="132897">
                    <a:moveTo>
                      <a:pt x="128767" y="108825"/>
                    </a:moveTo>
                    <a:cubicBezTo>
                      <a:pt x="134279" y="114341"/>
                      <a:pt x="134279" y="123252"/>
                      <a:pt x="128767" y="128767"/>
                    </a:cubicBezTo>
                    <a:cubicBezTo>
                      <a:pt x="126017" y="131517"/>
                      <a:pt x="122407" y="132898"/>
                      <a:pt x="118795" y="132898"/>
                    </a:cubicBezTo>
                    <a:cubicBezTo>
                      <a:pt x="115185" y="132898"/>
                      <a:pt x="111575" y="131517"/>
                      <a:pt x="108825" y="128767"/>
                    </a:cubicBezTo>
                    <a:lnTo>
                      <a:pt x="66451" y="86389"/>
                    </a:lnTo>
                    <a:lnTo>
                      <a:pt x="24076" y="128767"/>
                    </a:lnTo>
                    <a:cubicBezTo>
                      <a:pt x="21326" y="131517"/>
                      <a:pt x="17716" y="132898"/>
                      <a:pt x="14106" y="132898"/>
                    </a:cubicBezTo>
                    <a:cubicBezTo>
                      <a:pt x="10494" y="132898"/>
                      <a:pt x="6884" y="131517"/>
                      <a:pt x="4135" y="128767"/>
                    </a:cubicBezTo>
                    <a:cubicBezTo>
                      <a:pt x="-1378" y="123252"/>
                      <a:pt x="-1378" y="114341"/>
                      <a:pt x="4135" y="108825"/>
                    </a:cubicBezTo>
                    <a:lnTo>
                      <a:pt x="46512" y="66451"/>
                    </a:lnTo>
                    <a:lnTo>
                      <a:pt x="4135" y="24076"/>
                    </a:lnTo>
                    <a:cubicBezTo>
                      <a:pt x="-1378" y="18561"/>
                      <a:pt x="-1378" y="9650"/>
                      <a:pt x="4135" y="4135"/>
                    </a:cubicBezTo>
                    <a:cubicBezTo>
                      <a:pt x="9650" y="-1378"/>
                      <a:pt x="18561" y="-1378"/>
                      <a:pt x="24076" y="4135"/>
                    </a:cubicBezTo>
                    <a:lnTo>
                      <a:pt x="66451" y="46512"/>
                    </a:lnTo>
                    <a:lnTo>
                      <a:pt x="108825" y="4135"/>
                    </a:lnTo>
                    <a:cubicBezTo>
                      <a:pt x="114341" y="-1378"/>
                      <a:pt x="123252" y="-1378"/>
                      <a:pt x="128767" y="4135"/>
                    </a:cubicBezTo>
                    <a:cubicBezTo>
                      <a:pt x="134279" y="9650"/>
                      <a:pt x="134279" y="18561"/>
                      <a:pt x="128767" y="24076"/>
                    </a:cubicBezTo>
                    <a:lnTo>
                      <a:pt x="86389" y="66451"/>
                    </a:lnTo>
                    <a:close/>
                  </a:path>
                </a:pathLst>
              </a:custGeom>
              <a:solidFill>
                <a:srgbClr val="FAFAFA"/>
              </a:solidFill>
              <a:ln w="651" cap="flat">
                <a:noFill/>
                <a:prstDash val="solid"/>
                <a:miter/>
              </a:ln>
            </p:spPr>
            <p:txBody>
              <a:bodyPr rtlCol="0" anchor="ctr"/>
              <a:lstStyle/>
              <a:p>
                <a:endParaRPr lang="en-US"/>
              </a:p>
            </p:txBody>
          </p:sp>
        </p:grpSp>
        <p:sp>
          <p:nvSpPr>
            <p:cNvPr id="2" name="Rectangle: Rounded Corners 1">
              <a:extLst>
                <a:ext uri="{FF2B5EF4-FFF2-40B4-BE49-F238E27FC236}">
                  <a16:creationId xmlns:a16="http://schemas.microsoft.com/office/drawing/2014/main" id="{B93FB9D6-4B3F-8D1D-0CA1-FFC0C397557F}"/>
                </a:ext>
              </a:extLst>
            </p:cNvPr>
            <p:cNvSpPr/>
            <p:nvPr/>
          </p:nvSpPr>
          <p:spPr>
            <a:xfrm>
              <a:off x="7202688" y="1897722"/>
              <a:ext cx="3234895" cy="2870366"/>
            </a:xfrm>
            <a:prstGeom prst="roundRect">
              <a:avLst>
                <a:gd name="adj" fmla="val 4167"/>
              </a:avLst>
            </a:prstGeom>
            <a:solidFill>
              <a:schemeClr val="bg1"/>
            </a:solid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
          <p:nvSpPr>
            <p:cNvPr id="3" name="Rectangle: Rounded Corners 2">
              <a:extLst>
                <a:ext uri="{FF2B5EF4-FFF2-40B4-BE49-F238E27FC236}">
                  <a16:creationId xmlns:a16="http://schemas.microsoft.com/office/drawing/2014/main" id="{1D1DF929-58EB-D3B5-0595-2C98035DAC08}"/>
                </a:ext>
              </a:extLst>
            </p:cNvPr>
            <p:cNvSpPr/>
            <p:nvPr/>
          </p:nvSpPr>
          <p:spPr>
            <a:xfrm>
              <a:off x="4159885" y="1897722"/>
              <a:ext cx="2719275" cy="2616820"/>
            </a:xfrm>
            <a:prstGeom prst="roundRect">
              <a:avLst>
                <a:gd name="adj" fmla="val 4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sitting at a desk with a computer&#10;&#10;Description automatically generated">
              <a:extLst>
                <a:ext uri="{FF2B5EF4-FFF2-40B4-BE49-F238E27FC236}">
                  <a16:creationId xmlns:a16="http://schemas.microsoft.com/office/drawing/2014/main" id="{ED6C2882-4F92-F633-AD2B-832F258671C1}"/>
                </a:ext>
              </a:extLst>
            </p:cNvPr>
            <p:cNvPicPr>
              <a:picLocks noChangeAspect="1"/>
            </p:cNvPicPr>
            <p:nvPr/>
          </p:nvPicPr>
          <p:blipFill rotWithShape="1">
            <a:blip r:embed="rId2" cstate="print">
              <a:grayscl/>
              <a:extLst>
                <a:ext uri="{28A0092B-C50C-407E-A947-70E740481C1C}">
                  <a14:useLocalDpi xmlns:a14="http://schemas.microsoft.com/office/drawing/2010/main"/>
                </a:ext>
              </a:extLst>
            </a:blip>
            <a:srcRect/>
            <a:stretch/>
          </p:blipFill>
          <p:spPr>
            <a:xfrm>
              <a:off x="4334858" y="3393564"/>
              <a:ext cx="1124947" cy="953559"/>
            </a:xfrm>
            <a:custGeom>
              <a:avLst/>
              <a:gdLst>
                <a:gd name="connsiteX0" fmla="*/ 34704 w 887484"/>
                <a:gd name="connsiteY0" fmla="*/ 0 h 752274"/>
                <a:gd name="connsiteX1" fmla="*/ 849968 w 887484"/>
                <a:gd name="connsiteY1" fmla="*/ 0 h 752274"/>
                <a:gd name="connsiteX2" fmla="*/ 887484 w 887484"/>
                <a:gd name="connsiteY2" fmla="*/ 37516 h 752274"/>
                <a:gd name="connsiteX3" fmla="*/ 887484 w 887484"/>
                <a:gd name="connsiteY3" fmla="*/ 714758 h 752274"/>
                <a:gd name="connsiteX4" fmla="*/ 849968 w 887484"/>
                <a:gd name="connsiteY4" fmla="*/ 752274 h 752274"/>
                <a:gd name="connsiteX5" fmla="*/ 34704 w 887484"/>
                <a:gd name="connsiteY5" fmla="*/ 752274 h 752274"/>
                <a:gd name="connsiteX6" fmla="*/ 8176 w 887484"/>
                <a:gd name="connsiteY6" fmla="*/ 741286 h 752274"/>
                <a:gd name="connsiteX7" fmla="*/ 0 w 887484"/>
                <a:gd name="connsiteY7" fmla="*/ 721547 h 752274"/>
                <a:gd name="connsiteX8" fmla="*/ 0 w 887484"/>
                <a:gd name="connsiteY8" fmla="*/ 30727 h 752274"/>
                <a:gd name="connsiteX9" fmla="*/ 8176 w 887484"/>
                <a:gd name="connsiteY9" fmla="*/ 10988 h 752274"/>
                <a:gd name="connsiteX10" fmla="*/ 34704 w 887484"/>
                <a:gd name="connsiteY10" fmla="*/ 0 h 75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7484" h="752274">
                  <a:moveTo>
                    <a:pt x="34704" y="0"/>
                  </a:moveTo>
                  <a:lnTo>
                    <a:pt x="849968" y="0"/>
                  </a:lnTo>
                  <a:cubicBezTo>
                    <a:pt x="870688" y="0"/>
                    <a:pt x="887484" y="16796"/>
                    <a:pt x="887484" y="37516"/>
                  </a:cubicBezTo>
                  <a:lnTo>
                    <a:pt x="887484" y="714758"/>
                  </a:lnTo>
                  <a:cubicBezTo>
                    <a:pt x="887484" y="735478"/>
                    <a:pt x="870688" y="752274"/>
                    <a:pt x="849968" y="752274"/>
                  </a:cubicBezTo>
                  <a:lnTo>
                    <a:pt x="34704" y="752274"/>
                  </a:lnTo>
                  <a:cubicBezTo>
                    <a:pt x="24344" y="752274"/>
                    <a:pt x="14965" y="748075"/>
                    <a:pt x="8176" y="741286"/>
                  </a:cubicBezTo>
                  <a:lnTo>
                    <a:pt x="0" y="721547"/>
                  </a:lnTo>
                  <a:lnTo>
                    <a:pt x="0" y="30727"/>
                  </a:lnTo>
                  <a:lnTo>
                    <a:pt x="8176" y="10988"/>
                  </a:lnTo>
                  <a:cubicBezTo>
                    <a:pt x="14965" y="4199"/>
                    <a:pt x="24344" y="0"/>
                    <a:pt x="34704" y="0"/>
                  </a:cubicBezTo>
                  <a:close/>
                </a:path>
              </a:pathLst>
            </a:custGeom>
            <a:ln w="3175">
              <a:noFill/>
            </a:ln>
          </p:spPr>
        </p:pic>
        <p:pic>
          <p:nvPicPr>
            <p:cNvPr id="6" name="Picture 5" descr="A group of women holding shopping bags&#10;&#10;Description automatically generated">
              <a:extLst>
                <a:ext uri="{FF2B5EF4-FFF2-40B4-BE49-F238E27FC236}">
                  <a16:creationId xmlns:a16="http://schemas.microsoft.com/office/drawing/2014/main" id="{276A80D7-E2FB-7EE5-F869-A0FBB4163868}"/>
                </a:ext>
              </a:extLst>
            </p:cNvPr>
            <p:cNvPicPr>
              <a:picLocks noChangeAspect="1"/>
            </p:cNvPicPr>
            <p:nvPr/>
          </p:nvPicPr>
          <p:blipFill rotWithShape="1">
            <a:blip r:embed="rId3" cstate="print">
              <a:grayscl/>
              <a:extLst>
                <a:ext uri="{28A0092B-C50C-407E-A947-70E740481C1C}">
                  <a14:useLocalDpi xmlns:a14="http://schemas.microsoft.com/office/drawing/2010/main"/>
                </a:ext>
              </a:extLst>
            </a:blip>
            <a:srcRect/>
            <a:stretch/>
          </p:blipFill>
          <p:spPr>
            <a:xfrm>
              <a:off x="5573644" y="2063602"/>
              <a:ext cx="1124729" cy="751197"/>
            </a:xfrm>
            <a:custGeom>
              <a:avLst/>
              <a:gdLst>
                <a:gd name="connsiteX0" fmla="*/ 40428 w 887312"/>
                <a:gd name="connsiteY0" fmla="*/ 0 h 592628"/>
                <a:gd name="connsiteX1" fmla="*/ 846883 w 887312"/>
                <a:gd name="connsiteY1" fmla="*/ 0 h 592628"/>
                <a:gd name="connsiteX2" fmla="*/ 887312 w 887312"/>
                <a:gd name="connsiteY2" fmla="*/ 40429 h 592628"/>
                <a:gd name="connsiteX3" fmla="*/ 887312 w 887312"/>
                <a:gd name="connsiteY3" fmla="*/ 552199 h 592628"/>
                <a:gd name="connsiteX4" fmla="*/ 846883 w 887312"/>
                <a:gd name="connsiteY4" fmla="*/ 592628 h 592628"/>
                <a:gd name="connsiteX5" fmla="*/ 40428 w 887312"/>
                <a:gd name="connsiteY5" fmla="*/ 592628 h 592628"/>
                <a:gd name="connsiteX6" fmla="*/ 11841 w 887312"/>
                <a:gd name="connsiteY6" fmla="*/ 580787 h 592628"/>
                <a:gd name="connsiteX7" fmla="*/ 0 w 887312"/>
                <a:gd name="connsiteY7" fmla="*/ 552201 h 592628"/>
                <a:gd name="connsiteX8" fmla="*/ 0 w 887312"/>
                <a:gd name="connsiteY8" fmla="*/ 40427 h 592628"/>
                <a:gd name="connsiteX9" fmla="*/ 11841 w 887312"/>
                <a:gd name="connsiteY9" fmla="*/ 11842 h 592628"/>
                <a:gd name="connsiteX10" fmla="*/ 40428 w 887312"/>
                <a:gd name="connsiteY10" fmla="*/ 0 h 592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7312" h="592628">
                  <a:moveTo>
                    <a:pt x="40428" y="0"/>
                  </a:moveTo>
                  <a:lnTo>
                    <a:pt x="846883" y="0"/>
                  </a:lnTo>
                  <a:cubicBezTo>
                    <a:pt x="869211" y="0"/>
                    <a:pt x="887312" y="18101"/>
                    <a:pt x="887312" y="40429"/>
                  </a:cubicBezTo>
                  <a:lnTo>
                    <a:pt x="887312" y="552199"/>
                  </a:lnTo>
                  <a:cubicBezTo>
                    <a:pt x="887312" y="574527"/>
                    <a:pt x="869211" y="592628"/>
                    <a:pt x="846883" y="592628"/>
                  </a:cubicBezTo>
                  <a:lnTo>
                    <a:pt x="40428" y="592628"/>
                  </a:lnTo>
                  <a:cubicBezTo>
                    <a:pt x="29264" y="592628"/>
                    <a:pt x="19157" y="588103"/>
                    <a:pt x="11841" y="580787"/>
                  </a:cubicBezTo>
                  <a:lnTo>
                    <a:pt x="0" y="552201"/>
                  </a:lnTo>
                  <a:lnTo>
                    <a:pt x="0" y="40427"/>
                  </a:lnTo>
                  <a:lnTo>
                    <a:pt x="11841" y="11842"/>
                  </a:lnTo>
                  <a:cubicBezTo>
                    <a:pt x="19157" y="4525"/>
                    <a:pt x="29264" y="0"/>
                    <a:pt x="40428" y="0"/>
                  </a:cubicBezTo>
                  <a:close/>
                </a:path>
              </a:pathLst>
            </a:custGeom>
          </p:spPr>
        </p:pic>
        <p:pic>
          <p:nvPicPr>
            <p:cNvPr id="12" name="Picture 11" descr="A person with his hands up in the air&#10;&#10;Description automatically generated">
              <a:extLst>
                <a:ext uri="{FF2B5EF4-FFF2-40B4-BE49-F238E27FC236}">
                  <a16:creationId xmlns:a16="http://schemas.microsoft.com/office/drawing/2014/main" id="{F8734E5E-2EE4-53D6-8446-10212F6C54E8}"/>
                </a:ext>
              </a:extLst>
            </p:cNvPr>
            <p:cNvPicPr>
              <a:picLocks noChangeAspect="1"/>
            </p:cNvPicPr>
            <p:nvPr/>
          </p:nvPicPr>
          <p:blipFill rotWithShape="1">
            <a:blip r:embed="rId4" cstate="print">
              <a:grayscl/>
              <a:extLst>
                <a:ext uri="{28A0092B-C50C-407E-A947-70E740481C1C}">
                  <a14:useLocalDpi xmlns:a14="http://schemas.microsoft.com/office/drawing/2010/main"/>
                </a:ext>
              </a:extLst>
            </a:blip>
            <a:srcRect/>
            <a:stretch/>
          </p:blipFill>
          <p:spPr>
            <a:xfrm>
              <a:off x="5573644" y="2926865"/>
              <a:ext cx="1124729" cy="1420258"/>
            </a:xfrm>
            <a:custGeom>
              <a:avLst/>
              <a:gdLst>
                <a:gd name="connsiteX0" fmla="*/ 40744 w 871538"/>
                <a:gd name="connsiteY0" fmla="*/ 0 h 1116806"/>
                <a:gd name="connsiteX1" fmla="*/ 830794 w 871538"/>
                <a:gd name="connsiteY1" fmla="*/ 0 h 1116806"/>
                <a:gd name="connsiteX2" fmla="*/ 871538 w 871538"/>
                <a:gd name="connsiteY2" fmla="*/ 40744 h 1116806"/>
                <a:gd name="connsiteX3" fmla="*/ 871538 w 871538"/>
                <a:gd name="connsiteY3" fmla="*/ 1076062 h 1116806"/>
                <a:gd name="connsiteX4" fmla="*/ 830794 w 871538"/>
                <a:gd name="connsiteY4" fmla="*/ 1116806 h 1116806"/>
                <a:gd name="connsiteX5" fmla="*/ 40744 w 871538"/>
                <a:gd name="connsiteY5" fmla="*/ 1116806 h 1116806"/>
                <a:gd name="connsiteX6" fmla="*/ 0 w 871538"/>
                <a:gd name="connsiteY6" fmla="*/ 1076062 h 1116806"/>
                <a:gd name="connsiteX7" fmla="*/ 0 w 871538"/>
                <a:gd name="connsiteY7" fmla="*/ 40744 h 1116806"/>
                <a:gd name="connsiteX8" fmla="*/ 40744 w 871538"/>
                <a:gd name="connsiteY8" fmla="*/ 0 h 111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1538" h="1116806">
                  <a:moveTo>
                    <a:pt x="40744" y="0"/>
                  </a:moveTo>
                  <a:lnTo>
                    <a:pt x="830794" y="0"/>
                  </a:lnTo>
                  <a:cubicBezTo>
                    <a:pt x="853296" y="0"/>
                    <a:pt x="871538" y="18242"/>
                    <a:pt x="871538" y="40744"/>
                  </a:cubicBezTo>
                  <a:lnTo>
                    <a:pt x="871538" y="1076062"/>
                  </a:lnTo>
                  <a:cubicBezTo>
                    <a:pt x="871538" y="1098564"/>
                    <a:pt x="853296" y="1116806"/>
                    <a:pt x="830794" y="1116806"/>
                  </a:cubicBezTo>
                  <a:lnTo>
                    <a:pt x="40744" y="1116806"/>
                  </a:lnTo>
                  <a:cubicBezTo>
                    <a:pt x="18242" y="1116806"/>
                    <a:pt x="0" y="1098564"/>
                    <a:pt x="0" y="1076062"/>
                  </a:cubicBezTo>
                  <a:lnTo>
                    <a:pt x="0" y="40744"/>
                  </a:lnTo>
                  <a:cubicBezTo>
                    <a:pt x="0" y="18242"/>
                    <a:pt x="18242" y="0"/>
                    <a:pt x="40744" y="0"/>
                  </a:cubicBezTo>
                  <a:close/>
                </a:path>
              </a:pathLst>
            </a:custGeom>
          </p:spPr>
        </p:pic>
        <p:pic>
          <p:nvPicPr>
            <p:cNvPr id="13" name="Picture 12">
              <a:extLst>
                <a:ext uri="{FF2B5EF4-FFF2-40B4-BE49-F238E27FC236}">
                  <a16:creationId xmlns:a16="http://schemas.microsoft.com/office/drawing/2014/main" id="{1CE7EA68-7048-D259-C6AF-CF95C8671A4A}"/>
                </a:ext>
              </a:extLst>
            </p:cNvPr>
            <p:cNvPicPr>
              <a:picLocks noChangeAspect="1"/>
            </p:cNvPicPr>
            <p:nvPr/>
          </p:nvPicPr>
          <p:blipFill>
            <a:blip r:embed="rId5" cstate="print">
              <a:extLst>
                <a:ext uri="{28A0092B-C50C-407E-A947-70E740481C1C}">
                  <a14:useLocalDpi xmlns:a14="http://schemas.microsoft.com/office/drawing/2010/main"/>
                </a:ext>
              </a:extLst>
            </a:blip>
            <a:srcRect l="16999" r="16999"/>
            <a:stretch/>
          </p:blipFill>
          <p:spPr>
            <a:xfrm>
              <a:off x="7375745" y="2067628"/>
              <a:ext cx="1358682" cy="1372365"/>
            </a:xfrm>
            <a:custGeom>
              <a:avLst/>
              <a:gdLst>
                <a:gd name="connsiteX0" fmla="*/ 35811 w 1073150"/>
                <a:gd name="connsiteY0" fmla="*/ 0 h 1082675"/>
                <a:gd name="connsiteX1" fmla="*/ 1037339 w 1073150"/>
                <a:gd name="connsiteY1" fmla="*/ 0 h 1082675"/>
                <a:gd name="connsiteX2" fmla="*/ 1073150 w 1073150"/>
                <a:gd name="connsiteY2" fmla="*/ 35811 h 1082675"/>
                <a:gd name="connsiteX3" fmla="*/ 1073150 w 1073150"/>
                <a:gd name="connsiteY3" fmla="*/ 1046864 h 1082675"/>
                <a:gd name="connsiteX4" fmla="*/ 1037339 w 1073150"/>
                <a:gd name="connsiteY4" fmla="*/ 1082675 h 1082675"/>
                <a:gd name="connsiteX5" fmla="*/ 35811 w 1073150"/>
                <a:gd name="connsiteY5" fmla="*/ 1082675 h 1082675"/>
                <a:gd name="connsiteX6" fmla="*/ 0 w 1073150"/>
                <a:gd name="connsiteY6" fmla="*/ 1046864 h 1082675"/>
                <a:gd name="connsiteX7" fmla="*/ 0 w 1073150"/>
                <a:gd name="connsiteY7" fmla="*/ 35811 h 1082675"/>
                <a:gd name="connsiteX8" fmla="*/ 35811 w 1073150"/>
                <a:gd name="connsiteY8" fmla="*/ 0 h 108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3150" h="1082675">
                  <a:moveTo>
                    <a:pt x="35811" y="0"/>
                  </a:moveTo>
                  <a:lnTo>
                    <a:pt x="1037339" y="0"/>
                  </a:lnTo>
                  <a:cubicBezTo>
                    <a:pt x="1057117" y="0"/>
                    <a:pt x="1073150" y="16033"/>
                    <a:pt x="1073150" y="35811"/>
                  </a:cubicBezTo>
                  <a:lnTo>
                    <a:pt x="1073150" y="1046864"/>
                  </a:lnTo>
                  <a:cubicBezTo>
                    <a:pt x="1073150" y="1066642"/>
                    <a:pt x="1057117" y="1082675"/>
                    <a:pt x="1037339" y="1082675"/>
                  </a:cubicBezTo>
                  <a:lnTo>
                    <a:pt x="35811" y="1082675"/>
                  </a:lnTo>
                  <a:cubicBezTo>
                    <a:pt x="16033" y="1082675"/>
                    <a:pt x="0" y="1066642"/>
                    <a:pt x="0" y="1046864"/>
                  </a:cubicBezTo>
                  <a:lnTo>
                    <a:pt x="0" y="35811"/>
                  </a:lnTo>
                  <a:cubicBezTo>
                    <a:pt x="0" y="16033"/>
                    <a:pt x="16033" y="0"/>
                    <a:pt x="35811" y="0"/>
                  </a:cubicBezTo>
                  <a:close/>
                </a:path>
              </a:pathLst>
            </a:custGeom>
          </p:spPr>
        </p:pic>
        <p:pic>
          <p:nvPicPr>
            <p:cNvPr id="15" name="Picture 14" descr="A group of people sitting at a table&#10;&#10;Description automatically generated">
              <a:extLst>
                <a:ext uri="{FF2B5EF4-FFF2-40B4-BE49-F238E27FC236}">
                  <a16:creationId xmlns:a16="http://schemas.microsoft.com/office/drawing/2014/main" id="{40A361DF-613F-68D2-F18B-703C30973FC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391843" y="3613047"/>
              <a:ext cx="1344194" cy="969912"/>
            </a:xfrm>
            <a:custGeom>
              <a:avLst/>
              <a:gdLst>
                <a:gd name="connsiteX0" fmla="*/ 37608 w 1060450"/>
                <a:gd name="connsiteY0" fmla="*/ 0 h 765175"/>
                <a:gd name="connsiteX1" fmla="*/ 1022842 w 1060450"/>
                <a:gd name="connsiteY1" fmla="*/ 0 h 765175"/>
                <a:gd name="connsiteX2" fmla="*/ 1060450 w 1060450"/>
                <a:gd name="connsiteY2" fmla="*/ 37608 h 765175"/>
                <a:gd name="connsiteX3" fmla="*/ 1060450 w 1060450"/>
                <a:gd name="connsiteY3" fmla="*/ 727567 h 765175"/>
                <a:gd name="connsiteX4" fmla="*/ 1022842 w 1060450"/>
                <a:gd name="connsiteY4" fmla="*/ 765175 h 765175"/>
                <a:gd name="connsiteX5" fmla="*/ 37608 w 1060450"/>
                <a:gd name="connsiteY5" fmla="*/ 765175 h 765175"/>
                <a:gd name="connsiteX6" fmla="*/ 0 w 1060450"/>
                <a:gd name="connsiteY6" fmla="*/ 727567 h 765175"/>
                <a:gd name="connsiteX7" fmla="*/ 0 w 1060450"/>
                <a:gd name="connsiteY7" fmla="*/ 37608 h 765175"/>
                <a:gd name="connsiteX8" fmla="*/ 37608 w 1060450"/>
                <a:gd name="connsiteY8" fmla="*/ 0 h 76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450" h="765175">
                  <a:moveTo>
                    <a:pt x="37608" y="0"/>
                  </a:moveTo>
                  <a:lnTo>
                    <a:pt x="1022842" y="0"/>
                  </a:lnTo>
                  <a:cubicBezTo>
                    <a:pt x="1043612" y="0"/>
                    <a:pt x="1060450" y="16838"/>
                    <a:pt x="1060450" y="37608"/>
                  </a:cubicBezTo>
                  <a:lnTo>
                    <a:pt x="1060450" y="727567"/>
                  </a:lnTo>
                  <a:cubicBezTo>
                    <a:pt x="1060450" y="748337"/>
                    <a:pt x="1043612" y="765175"/>
                    <a:pt x="1022842" y="765175"/>
                  </a:cubicBezTo>
                  <a:lnTo>
                    <a:pt x="37608" y="765175"/>
                  </a:lnTo>
                  <a:cubicBezTo>
                    <a:pt x="16838" y="765175"/>
                    <a:pt x="0" y="748337"/>
                    <a:pt x="0" y="727567"/>
                  </a:cubicBezTo>
                  <a:lnTo>
                    <a:pt x="0" y="37608"/>
                  </a:lnTo>
                  <a:cubicBezTo>
                    <a:pt x="0" y="16838"/>
                    <a:pt x="16838" y="0"/>
                    <a:pt x="37608" y="0"/>
                  </a:cubicBezTo>
                  <a:close/>
                </a:path>
              </a:pathLst>
            </a:custGeom>
          </p:spPr>
        </p:pic>
        <p:pic>
          <p:nvPicPr>
            <p:cNvPr id="16" name="Picture 15" descr="A person and person holding a child in the air&#10;&#10;Description automatically generated">
              <a:extLst>
                <a:ext uri="{FF2B5EF4-FFF2-40B4-BE49-F238E27FC236}">
                  <a16:creationId xmlns:a16="http://schemas.microsoft.com/office/drawing/2014/main" id="{EB99666B-1DD3-1EE5-3525-3D23CC9774D3}"/>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4562" t="27825" r="40850" b="21296"/>
            <a:stretch/>
          </p:blipFill>
          <p:spPr>
            <a:xfrm>
              <a:off x="8897016" y="2062093"/>
              <a:ext cx="1344194" cy="835140"/>
            </a:xfrm>
            <a:custGeom>
              <a:avLst/>
              <a:gdLst>
                <a:gd name="connsiteX0" fmla="*/ 37179 w 1060450"/>
                <a:gd name="connsiteY0" fmla="*/ 0 h 658852"/>
                <a:gd name="connsiteX1" fmla="*/ 1023271 w 1060450"/>
                <a:gd name="connsiteY1" fmla="*/ 0 h 658852"/>
                <a:gd name="connsiteX2" fmla="*/ 1060450 w 1060450"/>
                <a:gd name="connsiteY2" fmla="*/ 37179 h 658852"/>
                <a:gd name="connsiteX3" fmla="*/ 1060450 w 1060450"/>
                <a:gd name="connsiteY3" fmla="*/ 621673 h 658852"/>
                <a:gd name="connsiteX4" fmla="*/ 1023271 w 1060450"/>
                <a:gd name="connsiteY4" fmla="*/ 658852 h 658852"/>
                <a:gd name="connsiteX5" fmla="*/ 37179 w 1060450"/>
                <a:gd name="connsiteY5" fmla="*/ 658852 h 658852"/>
                <a:gd name="connsiteX6" fmla="*/ 0 w 1060450"/>
                <a:gd name="connsiteY6" fmla="*/ 621673 h 658852"/>
                <a:gd name="connsiteX7" fmla="*/ 0 w 1060450"/>
                <a:gd name="connsiteY7" fmla="*/ 37179 h 658852"/>
                <a:gd name="connsiteX8" fmla="*/ 37179 w 1060450"/>
                <a:gd name="connsiteY8" fmla="*/ 0 h 65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450" h="658852">
                  <a:moveTo>
                    <a:pt x="37179" y="0"/>
                  </a:moveTo>
                  <a:lnTo>
                    <a:pt x="1023271" y="0"/>
                  </a:lnTo>
                  <a:cubicBezTo>
                    <a:pt x="1043804" y="0"/>
                    <a:pt x="1060450" y="16646"/>
                    <a:pt x="1060450" y="37179"/>
                  </a:cubicBezTo>
                  <a:lnTo>
                    <a:pt x="1060450" y="621673"/>
                  </a:lnTo>
                  <a:cubicBezTo>
                    <a:pt x="1060450" y="642206"/>
                    <a:pt x="1043804" y="658852"/>
                    <a:pt x="1023271" y="658852"/>
                  </a:cubicBezTo>
                  <a:lnTo>
                    <a:pt x="37179" y="658852"/>
                  </a:lnTo>
                  <a:cubicBezTo>
                    <a:pt x="16646" y="658852"/>
                    <a:pt x="0" y="642206"/>
                    <a:pt x="0" y="621673"/>
                  </a:cubicBezTo>
                  <a:lnTo>
                    <a:pt x="0" y="37179"/>
                  </a:lnTo>
                  <a:cubicBezTo>
                    <a:pt x="0" y="16646"/>
                    <a:pt x="16646" y="0"/>
                    <a:pt x="37179" y="0"/>
                  </a:cubicBezTo>
                  <a:close/>
                </a:path>
              </a:pathLst>
            </a:custGeom>
          </p:spPr>
        </p:pic>
        <p:pic>
          <p:nvPicPr>
            <p:cNvPr id="18" name="Picture 17" descr="A person and person looking at papers&#10;&#10;Description automatically generated">
              <a:extLst>
                <a:ext uri="{FF2B5EF4-FFF2-40B4-BE49-F238E27FC236}">
                  <a16:creationId xmlns:a16="http://schemas.microsoft.com/office/drawing/2014/main" id="{DA2E4291-5B84-E8FA-EBEA-25013B837DFF}"/>
                </a:ext>
              </a:extLst>
            </p:cNvPr>
            <p:cNvPicPr>
              <a:picLocks noChangeAspect="1"/>
            </p:cNvPicPr>
            <p:nvPr/>
          </p:nvPicPr>
          <p:blipFill rotWithShape="1">
            <a:blip r:embed="rId8" cstate="print">
              <a:grayscl/>
              <a:extLst>
                <a:ext uri="{28A0092B-C50C-407E-A947-70E740481C1C}">
                  <a14:useLocalDpi xmlns:a14="http://schemas.microsoft.com/office/drawing/2010/main"/>
                </a:ext>
              </a:extLst>
            </a:blip>
            <a:srcRect/>
            <a:stretch/>
          </p:blipFill>
          <p:spPr>
            <a:xfrm>
              <a:off x="4331293" y="2063602"/>
              <a:ext cx="1128512" cy="1224446"/>
            </a:xfrm>
            <a:custGeom>
              <a:avLst/>
              <a:gdLst>
                <a:gd name="connsiteX0" fmla="*/ 36885 w 890296"/>
                <a:gd name="connsiteY0" fmla="*/ 0 h 965980"/>
                <a:gd name="connsiteX1" fmla="*/ 853411 w 890296"/>
                <a:gd name="connsiteY1" fmla="*/ 0 h 965980"/>
                <a:gd name="connsiteX2" fmla="*/ 890296 w 890296"/>
                <a:gd name="connsiteY2" fmla="*/ 36885 h 965980"/>
                <a:gd name="connsiteX3" fmla="*/ 890296 w 890296"/>
                <a:gd name="connsiteY3" fmla="*/ 929095 h 965980"/>
                <a:gd name="connsiteX4" fmla="*/ 853411 w 890296"/>
                <a:gd name="connsiteY4" fmla="*/ 965980 h 965980"/>
                <a:gd name="connsiteX5" fmla="*/ 36885 w 890296"/>
                <a:gd name="connsiteY5" fmla="*/ 965980 h 965980"/>
                <a:gd name="connsiteX6" fmla="*/ 0 w 890296"/>
                <a:gd name="connsiteY6" fmla="*/ 929095 h 965980"/>
                <a:gd name="connsiteX7" fmla="*/ 0 w 890296"/>
                <a:gd name="connsiteY7" fmla="*/ 36885 h 965980"/>
                <a:gd name="connsiteX8" fmla="*/ 36885 w 890296"/>
                <a:gd name="connsiteY8" fmla="*/ 0 h 96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296" h="965980">
                  <a:moveTo>
                    <a:pt x="36885" y="0"/>
                  </a:moveTo>
                  <a:lnTo>
                    <a:pt x="853411" y="0"/>
                  </a:lnTo>
                  <a:cubicBezTo>
                    <a:pt x="873782" y="0"/>
                    <a:pt x="890296" y="16514"/>
                    <a:pt x="890296" y="36885"/>
                  </a:cubicBezTo>
                  <a:lnTo>
                    <a:pt x="890296" y="929095"/>
                  </a:lnTo>
                  <a:cubicBezTo>
                    <a:pt x="890296" y="949466"/>
                    <a:pt x="873782" y="965980"/>
                    <a:pt x="853411" y="965980"/>
                  </a:cubicBezTo>
                  <a:lnTo>
                    <a:pt x="36885" y="965980"/>
                  </a:lnTo>
                  <a:cubicBezTo>
                    <a:pt x="16514" y="965980"/>
                    <a:pt x="0" y="949466"/>
                    <a:pt x="0" y="929095"/>
                  </a:cubicBezTo>
                  <a:lnTo>
                    <a:pt x="0" y="36885"/>
                  </a:lnTo>
                  <a:cubicBezTo>
                    <a:pt x="0" y="16514"/>
                    <a:pt x="16514" y="0"/>
                    <a:pt x="36885" y="0"/>
                  </a:cubicBezTo>
                  <a:close/>
                </a:path>
              </a:pathLst>
            </a:custGeom>
          </p:spPr>
        </p:pic>
        <p:pic>
          <p:nvPicPr>
            <p:cNvPr id="14" name="Picture 13">
              <a:extLst>
                <a:ext uri="{FF2B5EF4-FFF2-40B4-BE49-F238E27FC236}">
                  <a16:creationId xmlns:a16="http://schemas.microsoft.com/office/drawing/2014/main" id="{FD7851D9-7728-2D30-88F8-0F9559A26807}"/>
                </a:ext>
              </a:extLst>
            </p:cNvPr>
            <p:cNvPicPr>
              <a:picLocks noChangeAspect="1"/>
            </p:cNvPicPr>
            <p:nvPr/>
          </p:nvPicPr>
          <p:blipFill>
            <a:blip r:embed="rId9"/>
            <a:stretch>
              <a:fillRect/>
            </a:stretch>
          </p:blipFill>
          <p:spPr>
            <a:xfrm>
              <a:off x="8893876" y="3049614"/>
              <a:ext cx="1347333" cy="1536325"/>
            </a:xfrm>
            <a:prstGeom prst="rect">
              <a:avLst/>
            </a:prstGeom>
          </p:spPr>
        </p:pic>
      </p:grpSp>
    </p:spTree>
    <p:extLst>
      <p:ext uri="{BB962C8B-B14F-4D97-AF65-F5344CB8AC3E}">
        <p14:creationId xmlns:p14="http://schemas.microsoft.com/office/powerpoint/2010/main" val="3153833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D8483-DA8E-7C7B-B2A1-550BC3E490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4F34C1-D098-C528-FC06-17A2AAE795AE}"/>
              </a:ext>
            </a:extLst>
          </p:cNvPr>
          <p:cNvSpPr>
            <a:spLocks noGrp="1"/>
          </p:cNvSpPr>
          <p:nvPr>
            <p:ph type="ctrTitle"/>
          </p:nvPr>
        </p:nvSpPr>
        <p:spPr>
          <a:xfrm>
            <a:off x="508000" y="303969"/>
            <a:ext cx="11190664" cy="576354"/>
          </a:xfrm>
        </p:spPr>
        <p:txBody>
          <a:bodyPr/>
          <a:lstStyle/>
          <a:p>
            <a:r>
              <a:rPr lang="en-US" dirty="0"/>
              <a:t>Tips &amp; Tricks to find better images for your deck</a:t>
            </a:r>
          </a:p>
        </p:txBody>
      </p:sp>
      <p:grpSp>
        <p:nvGrpSpPr>
          <p:cNvPr id="8" name="Group 7">
            <a:extLst>
              <a:ext uri="{FF2B5EF4-FFF2-40B4-BE49-F238E27FC236}">
                <a16:creationId xmlns:a16="http://schemas.microsoft.com/office/drawing/2014/main" id="{E385A9A8-BB76-2950-444E-211305C927DA}"/>
              </a:ext>
            </a:extLst>
          </p:cNvPr>
          <p:cNvGrpSpPr/>
          <p:nvPr/>
        </p:nvGrpSpPr>
        <p:grpSpPr>
          <a:xfrm>
            <a:off x="562610" y="2006641"/>
            <a:ext cx="127444" cy="27432"/>
            <a:chOff x="507156" y="346735"/>
            <a:chExt cx="127444" cy="27432"/>
          </a:xfrm>
          <a:solidFill>
            <a:schemeClr val="accent2"/>
          </a:solidFill>
        </p:grpSpPr>
        <p:sp>
          <p:nvSpPr>
            <p:cNvPr id="9" name="Oval 8">
              <a:extLst>
                <a:ext uri="{FF2B5EF4-FFF2-40B4-BE49-F238E27FC236}">
                  <a16:creationId xmlns:a16="http://schemas.microsoft.com/office/drawing/2014/main" id="{DE867E82-548B-C185-6F87-350787A103B1}"/>
                </a:ext>
              </a:extLst>
            </p:cNvPr>
            <p:cNvSpPr/>
            <p:nvPr/>
          </p:nvSpPr>
          <p:spPr>
            <a:xfrm>
              <a:off x="507156"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DE4ABE7-43A8-931F-32CA-6E7E7BCC693A}"/>
                </a:ext>
              </a:extLst>
            </p:cNvPr>
            <p:cNvSpPr/>
            <p:nvPr/>
          </p:nvSpPr>
          <p:spPr>
            <a:xfrm>
              <a:off x="557162"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4E3F217-6C7E-99BD-5CDB-8FFBBF085EFF}"/>
                </a:ext>
              </a:extLst>
            </p:cNvPr>
            <p:cNvSpPr/>
            <p:nvPr/>
          </p:nvSpPr>
          <p:spPr>
            <a:xfrm>
              <a:off x="607168" y="346735"/>
              <a:ext cx="27432" cy="274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Google Shape;41;p7">
            <a:extLst>
              <a:ext uri="{FF2B5EF4-FFF2-40B4-BE49-F238E27FC236}">
                <a16:creationId xmlns:a16="http://schemas.microsoft.com/office/drawing/2014/main" id="{53E70527-4644-5B6C-37BC-083F87FD2B1E}"/>
              </a:ext>
            </a:extLst>
          </p:cNvPr>
          <p:cNvSpPr txBox="1"/>
          <p:nvPr/>
        </p:nvSpPr>
        <p:spPr>
          <a:xfrm>
            <a:off x="525463" y="2107899"/>
            <a:ext cx="3103688" cy="30939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i="0" u="none" strike="noStrike" kern="0" cap="none" spc="-150" normalizeH="0" baseline="0" noProof="0" dirty="0">
                <a:ln>
                  <a:noFill/>
                </a:ln>
                <a:solidFill>
                  <a:schemeClr val="accent1">
                    <a:lumMod val="60000"/>
                    <a:lumOff val="40000"/>
                  </a:schemeClr>
                </a:solidFill>
                <a:effectLst/>
                <a:uLnTx/>
                <a:uFillTx/>
                <a:latin typeface="+mj-lt"/>
                <a:ea typeface="Sora"/>
                <a:cs typeface="Sora Light" pitchFamily="2" charset="0"/>
                <a:sym typeface="Sora"/>
              </a:rPr>
              <a:t>Pro Tip</a:t>
            </a:r>
          </a:p>
          <a:p>
            <a:pPr marL="0" marR="0" lvl="0" indent="0" algn="l" defTabSz="914400" rtl="0" eaLnBrk="1" fontAlgn="auto" latinLnBrk="0" hangingPunct="1">
              <a:lnSpc>
                <a:spcPct val="90000"/>
              </a:lnSpc>
              <a:spcBef>
                <a:spcPts val="0"/>
              </a:spcBef>
              <a:spcAft>
                <a:spcPts val="600"/>
              </a:spcAft>
              <a:buClr>
                <a:srgbClr val="000000"/>
              </a:buClr>
              <a:buSzPts val="2800"/>
              <a:buFont typeface="Aptos" panose="020B0004020202020204" pitchFamily="34" charset="0"/>
              <a:buNone/>
              <a:tabLst/>
              <a:defRPr/>
            </a:pPr>
            <a:r>
              <a:rPr kumimoji="0" lang="en-US" sz="2800" b="0" i="0" u="none" strike="noStrike" kern="0" cap="none" spc="0" normalizeH="0" baseline="0" noProof="0" dirty="0">
                <a:ln>
                  <a:noFill/>
                </a:ln>
                <a:solidFill>
                  <a:srgbClr val="262626"/>
                </a:solidFill>
                <a:effectLst/>
                <a:uLnTx/>
                <a:uFillTx/>
                <a:latin typeface="Aptos"/>
                <a:ea typeface="Sora"/>
                <a:cs typeface="Sora Light" pitchFamily="2" charset="0"/>
                <a:sym typeface="Sora"/>
              </a:rPr>
              <a:t>Finding the Similar Images</a:t>
            </a:r>
          </a:p>
          <a:p>
            <a:pPr marL="0" marR="0" lvl="0" indent="0" algn="l" defTabSz="914400" rtl="0" eaLnBrk="1" fontAlgn="auto" latinLnBrk="0" hangingPunct="1">
              <a:lnSpc>
                <a:spcPct val="100000"/>
              </a:lnSpc>
              <a:spcBef>
                <a:spcPts val="0"/>
              </a:spcBef>
              <a:spcAft>
                <a:spcPts val="600"/>
              </a:spcAft>
              <a:buClr>
                <a:srgbClr val="000000"/>
              </a:buClr>
              <a:buSzPts val="2800"/>
              <a:buFont typeface="Aptos" panose="020B0004020202020204" pitchFamily="34" charset="0"/>
              <a:buNone/>
              <a:tabLst/>
              <a:defRPr/>
            </a:pPr>
            <a:r>
              <a:rPr kumimoji="0" lang="en-US" sz="1400" b="0" i="0" u="none" strike="noStrike" kern="0" cap="none" spc="0" normalizeH="0" baseline="0" noProof="0" dirty="0">
                <a:ln>
                  <a:noFill/>
                </a:ln>
                <a:solidFill>
                  <a:srgbClr val="51709B">
                    <a:lumMod val="50000"/>
                  </a:srgbClr>
                </a:solidFill>
                <a:effectLst/>
                <a:uLnTx/>
                <a:uFillTx/>
                <a:latin typeface="Aptos"/>
                <a:ea typeface="Sora"/>
                <a:cs typeface="Sora Light" pitchFamily="2" charset="0"/>
                <a:sym typeface="Sora"/>
              </a:rPr>
              <a:t>To find similar images of your search result, check the similar results. If you don't find what you're looking for, copy the basic image description, click on the author's profile, and paste the description into the author-specific search box. This may help you find similar-looking photos with different angles and functions.</a:t>
            </a:r>
          </a:p>
        </p:txBody>
      </p:sp>
      <p:grpSp>
        <p:nvGrpSpPr>
          <p:cNvPr id="7" name="Group 6">
            <a:extLst>
              <a:ext uri="{FF2B5EF4-FFF2-40B4-BE49-F238E27FC236}">
                <a16:creationId xmlns:a16="http://schemas.microsoft.com/office/drawing/2014/main" id="{08D8C685-412A-AC56-33B0-31E5250D66AE}"/>
              </a:ext>
            </a:extLst>
          </p:cNvPr>
          <p:cNvGrpSpPr/>
          <p:nvPr/>
        </p:nvGrpSpPr>
        <p:grpSpPr>
          <a:xfrm>
            <a:off x="4314825" y="1723708"/>
            <a:ext cx="6768654" cy="3518852"/>
            <a:chOff x="3854854" y="1042988"/>
            <a:chExt cx="4883111" cy="2538606"/>
          </a:xfrm>
        </p:grpSpPr>
        <p:sp>
          <p:nvSpPr>
            <p:cNvPr id="14" name="Rectangle: Rounded Corners 13">
              <a:extLst>
                <a:ext uri="{FF2B5EF4-FFF2-40B4-BE49-F238E27FC236}">
                  <a16:creationId xmlns:a16="http://schemas.microsoft.com/office/drawing/2014/main" id="{8347A796-3605-2681-4271-0D4B5D6680C5}"/>
                </a:ext>
              </a:extLst>
            </p:cNvPr>
            <p:cNvSpPr/>
            <p:nvPr/>
          </p:nvSpPr>
          <p:spPr>
            <a:xfrm>
              <a:off x="6245953" y="1565530"/>
              <a:ext cx="2492012" cy="2016064"/>
            </a:xfrm>
            <a:prstGeom prst="roundRect">
              <a:avLst>
                <a:gd name="adj" fmla="val 4167"/>
              </a:avLst>
            </a:prstGeom>
            <a:solidFill>
              <a:schemeClr val="bg1"/>
            </a:solidFill>
            <a:ln w="952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20" name="Rectangle: Rounded Corners 19">
              <a:extLst>
                <a:ext uri="{FF2B5EF4-FFF2-40B4-BE49-F238E27FC236}">
                  <a16:creationId xmlns:a16="http://schemas.microsoft.com/office/drawing/2014/main" id="{6F5268E2-9EC3-35F5-C14B-9C3859D078E4}"/>
                </a:ext>
              </a:extLst>
            </p:cNvPr>
            <p:cNvSpPr/>
            <p:nvPr/>
          </p:nvSpPr>
          <p:spPr>
            <a:xfrm>
              <a:off x="3883172" y="1042988"/>
              <a:ext cx="2204212" cy="1776875"/>
            </a:xfrm>
            <a:prstGeom prst="roundRect">
              <a:avLst>
                <a:gd name="adj" fmla="val 41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70C89408-4D03-752E-7378-B7FBD9C02A5A}"/>
                </a:ext>
              </a:extLst>
            </p:cNvPr>
            <p:cNvSpPr/>
            <p:nvPr/>
          </p:nvSpPr>
          <p:spPr>
            <a:xfrm>
              <a:off x="6356240" y="1689621"/>
              <a:ext cx="2266426" cy="1736296"/>
            </a:xfrm>
            <a:prstGeom prst="roundRect">
              <a:avLst>
                <a:gd name="adj" fmla="val 4224"/>
              </a:avLst>
            </a:prstGeom>
            <a:solidFill>
              <a:schemeClr val="bg1"/>
            </a:solidFill>
            <a:ln w="3175">
              <a:noFill/>
            </a:ln>
            <a:effectLst>
              <a:outerShdw blurRad="63500" sx="102000" sy="102000" algn="ctr" rotWithShape="0">
                <a:schemeClr val="tx1">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pic>
          <p:nvPicPr>
            <p:cNvPr id="22" name="Picture 21" descr="A person and a nurse looking at a tablet&#10;&#10;Description automatically generated">
              <a:extLst>
                <a:ext uri="{FF2B5EF4-FFF2-40B4-BE49-F238E27FC236}">
                  <a16:creationId xmlns:a16="http://schemas.microsoft.com/office/drawing/2014/main" id="{104DD972-858F-3671-996E-6849414F5C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 r="-3898" b="-8068"/>
            <a:stretch/>
          </p:blipFill>
          <p:spPr>
            <a:xfrm>
              <a:off x="3932356" y="1132079"/>
              <a:ext cx="2192988" cy="1724879"/>
            </a:xfrm>
            <a:prstGeom prst="rect">
              <a:avLst/>
            </a:prstGeom>
          </p:spPr>
        </p:pic>
        <p:pic>
          <p:nvPicPr>
            <p:cNvPr id="23" name="Picture 22" descr="A collage of images of people&#10;&#10;Description automatically generated">
              <a:extLst>
                <a:ext uri="{FF2B5EF4-FFF2-40B4-BE49-F238E27FC236}">
                  <a16:creationId xmlns:a16="http://schemas.microsoft.com/office/drawing/2014/main" id="{D2A3E163-8D22-4318-CC50-8E2F93E3AF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29339" y="2216567"/>
              <a:ext cx="2115843" cy="1145166"/>
            </a:xfrm>
            <a:prstGeom prst="rect">
              <a:avLst/>
            </a:prstGeom>
          </p:spPr>
        </p:pic>
        <p:pic>
          <p:nvPicPr>
            <p:cNvPr id="24" name="Picture 23" descr="A close-up of a computer screen&#10;&#10;Description automatically generated">
              <a:extLst>
                <a:ext uri="{FF2B5EF4-FFF2-40B4-BE49-F238E27FC236}">
                  <a16:creationId xmlns:a16="http://schemas.microsoft.com/office/drawing/2014/main" id="{8CAA603B-FF3F-0C2E-FF83-7B897317A52D}"/>
                </a:ext>
              </a:extLst>
            </p:cNvPr>
            <p:cNvPicPr>
              <a:picLocks noChangeAspect="1"/>
            </p:cNvPicPr>
            <p:nvPr/>
          </p:nvPicPr>
          <p:blipFill rotWithShape="1">
            <a:blip r:embed="rId4"/>
            <a:srcRect l="136" t="1" r="73063" b="46182"/>
            <a:stretch/>
          </p:blipFill>
          <p:spPr>
            <a:xfrm>
              <a:off x="4184870" y="2908954"/>
              <a:ext cx="987555" cy="320658"/>
            </a:xfrm>
            <a:prstGeom prst="roundRect">
              <a:avLst>
                <a:gd name="adj" fmla="val 16178"/>
              </a:avLst>
            </a:prstGeom>
            <a:effectLst>
              <a:outerShdw blurRad="139700" dist="12700" algn="ctr" rotWithShape="0">
                <a:schemeClr val="accent1">
                  <a:lumMod val="60000"/>
                  <a:lumOff val="40000"/>
                  <a:alpha val="36000"/>
                </a:schemeClr>
              </a:outerShdw>
            </a:effectLst>
          </p:spPr>
        </p:pic>
        <p:pic>
          <p:nvPicPr>
            <p:cNvPr id="26" name="Picture 25">
              <a:extLst>
                <a:ext uri="{FF2B5EF4-FFF2-40B4-BE49-F238E27FC236}">
                  <a16:creationId xmlns:a16="http://schemas.microsoft.com/office/drawing/2014/main" id="{D355185C-6519-0514-8FE9-B60C41768DE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 r="19063"/>
            <a:stretch/>
          </p:blipFill>
          <p:spPr>
            <a:xfrm>
              <a:off x="6424447" y="1789070"/>
              <a:ext cx="2120736" cy="219859"/>
            </a:xfrm>
            <a:prstGeom prst="rect">
              <a:avLst/>
            </a:prstGeom>
          </p:spPr>
        </p:pic>
        <p:pic>
          <p:nvPicPr>
            <p:cNvPr id="27" name="Picture 26" descr="A screenshot of a social media post&#10;&#10;Description automatically generated">
              <a:extLst>
                <a:ext uri="{FF2B5EF4-FFF2-40B4-BE49-F238E27FC236}">
                  <a16:creationId xmlns:a16="http://schemas.microsoft.com/office/drawing/2014/main" id="{5F915729-4E98-B76E-90BE-FE9BA6774DDE}"/>
                </a:ext>
              </a:extLst>
            </p:cNvPr>
            <p:cNvPicPr>
              <a:picLocks noChangeAspect="1"/>
            </p:cNvPicPr>
            <p:nvPr/>
          </p:nvPicPr>
          <p:blipFill rotWithShape="1">
            <a:blip r:embed="rId6"/>
            <a:srcRect l="8167" t="17433" r="16393" b="34428"/>
            <a:stretch/>
          </p:blipFill>
          <p:spPr>
            <a:xfrm>
              <a:off x="6165941" y="1996696"/>
              <a:ext cx="1413676" cy="282802"/>
            </a:xfrm>
            <a:prstGeom prst="roundRect">
              <a:avLst>
                <a:gd name="adj" fmla="val 18265"/>
              </a:avLst>
            </a:prstGeom>
            <a:solidFill>
              <a:schemeClr val="accent1">
                <a:lumMod val="40000"/>
                <a:lumOff val="60000"/>
              </a:schemeClr>
            </a:solidFill>
            <a:effectLst>
              <a:outerShdw blurRad="139700" dist="12700" algn="ctr" rotWithShape="0">
                <a:schemeClr val="accent1">
                  <a:lumMod val="60000"/>
                  <a:lumOff val="40000"/>
                  <a:alpha val="36000"/>
                </a:schemeClr>
              </a:outerShdw>
            </a:effectLst>
          </p:spPr>
        </p:pic>
        <p:sp>
          <p:nvSpPr>
            <p:cNvPr id="28" name="Rectangle 27">
              <a:extLst>
                <a:ext uri="{FF2B5EF4-FFF2-40B4-BE49-F238E27FC236}">
                  <a16:creationId xmlns:a16="http://schemas.microsoft.com/office/drawing/2014/main" id="{33CCC804-9E33-9F39-6FA4-E649BEFB9BB9}"/>
                </a:ext>
              </a:extLst>
            </p:cNvPr>
            <p:cNvSpPr/>
            <p:nvPr/>
          </p:nvSpPr>
          <p:spPr>
            <a:xfrm>
              <a:off x="3946995" y="2643732"/>
              <a:ext cx="641029" cy="100314"/>
            </a:xfrm>
            <a:prstGeom prst="rect">
              <a:avLst/>
            </a:prstGeom>
            <a:solidFill>
              <a:schemeClr val="accent1">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FF74E1A3-1643-018A-A978-4FF16CEF0788}"/>
                </a:ext>
              </a:extLst>
            </p:cNvPr>
            <p:cNvSpPr/>
            <p:nvPr/>
          </p:nvSpPr>
          <p:spPr>
            <a:xfrm rot="15862211" flipH="1">
              <a:off x="3734875" y="2701457"/>
              <a:ext cx="513865" cy="273907"/>
            </a:xfrm>
            <a:custGeom>
              <a:avLst/>
              <a:gdLst>
                <a:gd name="connsiteX0" fmla="*/ 274160 w 310232"/>
                <a:gd name="connsiteY0" fmla="*/ 77243 h 165364"/>
                <a:gd name="connsiteX1" fmla="*/ 267843 w 310232"/>
                <a:gd name="connsiteY1" fmla="*/ 68244 h 165364"/>
                <a:gd name="connsiteX2" fmla="*/ 253577 w 310232"/>
                <a:gd name="connsiteY2" fmla="*/ 51666 h 165364"/>
                <a:gd name="connsiteX3" fmla="*/ 219837 w 310232"/>
                <a:gd name="connsiteY3" fmla="*/ 24689 h 165364"/>
                <a:gd name="connsiteX4" fmla="*/ 180966 w 310232"/>
                <a:gd name="connsiteY4" fmla="*/ 7197 h 165364"/>
                <a:gd name="connsiteX5" fmla="*/ 139548 w 310232"/>
                <a:gd name="connsiteY5" fmla="*/ 122 h 165364"/>
                <a:gd name="connsiteX6" fmla="*/ 98325 w 310232"/>
                <a:gd name="connsiteY6" fmla="*/ 3543 h 165364"/>
                <a:gd name="connsiteX7" fmla="*/ 59804 w 310232"/>
                <a:gd name="connsiteY7" fmla="*/ 16915 h 165364"/>
                <a:gd name="connsiteX8" fmla="*/ 0 w 310232"/>
                <a:gd name="connsiteY8" fmla="*/ 68614 h 165364"/>
                <a:gd name="connsiteX9" fmla="*/ 63652 w 310232"/>
                <a:gd name="connsiteY9" fmla="*/ 25972 h 165364"/>
                <a:gd name="connsiteX10" fmla="*/ 100521 w 310232"/>
                <a:gd name="connsiteY10" fmla="*/ 18139 h 165364"/>
                <a:gd name="connsiteX11" fmla="*/ 137585 w 310232"/>
                <a:gd name="connsiteY11" fmla="*/ 19694 h 165364"/>
                <a:gd name="connsiteX12" fmla="*/ 172472 w 310232"/>
                <a:gd name="connsiteY12" fmla="*/ 30267 h 165364"/>
                <a:gd name="connsiteX13" fmla="*/ 203064 w 310232"/>
                <a:gd name="connsiteY13" fmla="*/ 48945 h 165364"/>
                <a:gd name="connsiteX14" fmla="*/ 227631 w 310232"/>
                <a:gd name="connsiteY14" fmla="*/ 74231 h 165364"/>
                <a:gd name="connsiteX15" fmla="*/ 237251 w 310232"/>
                <a:gd name="connsiteY15" fmla="*/ 88769 h 165364"/>
                <a:gd name="connsiteX16" fmla="*/ 241294 w 310232"/>
                <a:gd name="connsiteY16" fmla="*/ 96426 h 165364"/>
                <a:gd name="connsiteX17" fmla="*/ 243024 w 310232"/>
                <a:gd name="connsiteY17" fmla="*/ 100022 h 165364"/>
                <a:gd name="connsiteX18" fmla="*/ 209789 w 310232"/>
                <a:gd name="connsiteY18" fmla="*/ 118116 h 165364"/>
                <a:gd name="connsiteX19" fmla="*/ 246425 w 310232"/>
                <a:gd name="connsiteY19" fmla="*/ 133898 h 165364"/>
                <a:gd name="connsiteX20" fmla="*/ 278921 w 310232"/>
                <a:gd name="connsiteY20" fmla="*/ 165364 h 165364"/>
                <a:gd name="connsiteX21" fmla="*/ 301856 w 310232"/>
                <a:gd name="connsiteY21" fmla="*/ 119866 h 165364"/>
                <a:gd name="connsiteX22" fmla="*/ 310233 w 310232"/>
                <a:gd name="connsiteY22" fmla="*/ 63444 h 165364"/>
                <a:gd name="connsiteX23" fmla="*/ 276978 w 310232"/>
                <a:gd name="connsiteY23" fmla="*/ 81538 h 165364"/>
                <a:gd name="connsiteX24" fmla="*/ 274199 w 310232"/>
                <a:gd name="connsiteY24" fmla="*/ 77263 h 16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0232" h="165364">
                  <a:moveTo>
                    <a:pt x="274160" y="77243"/>
                  </a:moveTo>
                  <a:cubicBezTo>
                    <a:pt x="272216" y="74133"/>
                    <a:pt x="269962" y="71218"/>
                    <a:pt x="267843" y="68244"/>
                  </a:cubicBezTo>
                  <a:cubicBezTo>
                    <a:pt x="263353" y="62453"/>
                    <a:pt x="258709" y="56816"/>
                    <a:pt x="253577" y="51666"/>
                  </a:cubicBezTo>
                  <a:cubicBezTo>
                    <a:pt x="243490" y="41190"/>
                    <a:pt x="232043" y="32191"/>
                    <a:pt x="219837" y="24689"/>
                  </a:cubicBezTo>
                  <a:cubicBezTo>
                    <a:pt x="207631" y="17167"/>
                    <a:pt x="194474" y="11414"/>
                    <a:pt x="180966" y="7197"/>
                  </a:cubicBezTo>
                  <a:cubicBezTo>
                    <a:pt x="167419" y="3115"/>
                    <a:pt x="153464" y="783"/>
                    <a:pt x="139548" y="122"/>
                  </a:cubicBezTo>
                  <a:cubicBezTo>
                    <a:pt x="125632" y="-402"/>
                    <a:pt x="111775" y="764"/>
                    <a:pt x="98325" y="3543"/>
                  </a:cubicBezTo>
                  <a:cubicBezTo>
                    <a:pt x="84895" y="6400"/>
                    <a:pt x="71931" y="10948"/>
                    <a:pt x="59804" y="16915"/>
                  </a:cubicBezTo>
                  <a:cubicBezTo>
                    <a:pt x="35606" y="29023"/>
                    <a:pt x="14869" y="47001"/>
                    <a:pt x="0" y="68614"/>
                  </a:cubicBezTo>
                  <a:cubicBezTo>
                    <a:pt x="17453" y="49022"/>
                    <a:pt x="39707" y="34407"/>
                    <a:pt x="63652" y="25972"/>
                  </a:cubicBezTo>
                  <a:cubicBezTo>
                    <a:pt x="75663" y="21851"/>
                    <a:pt x="88063" y="19189"/>
                    <a:pt x="100521" y="18139"/>
                  </a:cubicBezTo>
                  <a:cubicBezTo>
                    <a:pt x="112980" y="17167"/>
                    <a:pt x="125457" y="17712"/>
                    <a:pt x="137585" y="19694"/>
                  </a:cubicBezTo>
                  <a:cubicBezTo>
                    <a:pt x="149694" y="21812"/>
                    <a:pt x="161433" y="25350"/>
                    <a:pt x="172472" y="30267"/>
                  </a:cubicBezTo>
                  <a:cubicBezTo>
                    <a:pt x="183454" y="35301"/>
                    <a:pt x="193813" y="41481"/>
                    <a:pt x="203064" y="48945"/>
                  </a:cubicBezTo>
                  <a:cubicBezTo>
                    <a:pt x="212315" y="56389"/>
                    <a:pt x="220653" y="64863"/>
                    <a:pt x="227631" y="74231"/>
                  </a:cubicBezTo>
                  <a:cubicBezTo>
                    <a:pt x="231207" y="78856"/>
                    <a:pt x="234297" y="83793"/>
                    <a:pt x="237251" y="88769"/>
                  </a:cubicBezTo>
                  <a:cubicBezTo>
                    <a:pt x="238612" y="91334"/>
                    <a:pt x="240089" y="93802"/>
                    <a:pt x="241294" y="96426"/>
                  </a:cubicBezTo>
                  <a:lnTo>
                    <a:pt x="243024" y="100022"/>
                  </a:lnTo>
                  <a:lnTo>
                    <a:pt x="209789" y="118116"/>
                  </a:lnTo>
                  <a:cubicBezTo>
                    <a:pt x="222014" y="120798"/>
                    <a:pt x="234569" y="126007"/>
                    <a:pt x="246425" y="133898"/>
                  </a:cubicBezTo>
                  <a:cubicBezTo>
                    <a:pt x="258203" y="141808"/>
                    <a:pt x="269340" y="152381"/>
                    <a:pt x="278921" y="165364"/>
                  </a:cubicBezTo>
                  <a:cubicBezTo>
                    <a:pt x="288406" y="152420"/>
                    <a:pt x="296336" y="137105"/>
                    <a:pt x="301856" y="119866"/>
                  </a:cubicBezTo>
                  <a:cubicBezTo>
                    <a:pt x="307317" y="102665"/>
                    <a:pt x="310271" y="83599"/>
                    <a:pt x="310233" y="63444"/>
                  </a:cubicBezTo>
                  <a:lnTo>
                    <a:pt x="276978" y="81538"/>
                  </a:lnTo>
                  <a:lnTo>
                    <a:pt x="274199" y="77263"/>
                  </a:lnTo>
                  <a:close/>
                </a:path>
              </a:pathLst>
            </a:custGeom>
            <a:solidFill>
              <a:schemeClr val="accent1">
                <a:lumMod val="60000"/>
                <a:lumOff val="40000"/>
              </a:schemeClr>
            </a:solidFill>
            <a:ln w="1944" cap="flat">
              <a:noFill/>
              <a:prstDash val="solid"/>
              <a:miter/>
            </a:ln>
          </p:spPr>
          <p:txBody>
            <a:bodyPr rtlCol="0" anchor="ctr"/>
            <a:lstStyle/>
            <a:p>
              <a:endParaRPr lang="en-US"/>
            </a:p>
          </p:txBody>
        </p:sp>
        <p:sp>
          <p:nvSpPr>
            <p:cNvPr id="30" name="Google Shape;41;p7">
              <a:extLst>
                <a:ext uri="{FF2B5EF4-FFF2-40B4-BE49-F238E27FC236}">
                  <a16:creationId xmlns:a16="http://schemas.microsoft.com/office/drawing/2014/main" id="{1F9EBDFA-C2DD-071A-EB92-C4D6850A2965}"/>
                </a:ext>
              </a:extLst>
            </p:cNvPr>
            <p:cNvSpPr txBox="1"/>
            <p:nvPr/>
          </p:nvSpPr>
          <p:spPr>
            <a:xfrm>
              <a:off x="4197117" y="3305891"/>
              <a:ext cx="1475019" cy="23998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800"/>
                <a:buFont typeface="Aptos" panose="020B0004020202020204" pitchFamily="34" charset="0"/>
                <a:buNone/>
                <a:tabLst/>
                <a:defRPr/>
              </a:pPr>
              <a:r>
                <a:rPr kumimoji="0" lang="en-US" sz="800" i="1" u="none" strike="noStrike" kern="0" cap="none" normalizeH="0" baseline="0" noProof="0" dirty="0">
                  <a:ln>
                    <a:noFill/>
                  </a:ln>
                  <a:solidFill>
                    <a:schemeClr val="accent4"/>
                  </a:solidFill>
                  <a:effectLst/>
                  <a:uLnTx/>
                  <a:uFillTx/>
                  <a:ea typeface="Sora"/>
                  <a:cs typeface="Sora Light" pitchFamily="2" charset="0"/>
                  <a:sym typeface="Sora"/>
                </a:rPr>
                <a:t>Click on the author’s profile</a:t>
              </a:r>
            </a:p>
          </p:txBody>
        </p:sp>
        <p:sp>
          <p:nvSpPr>
            <p:cNvPr id="31" name="Google Shape;41;p7">
              <a:extLst>
                <a:ext uri="{FF2B5EF4-FFF2-40B4-BE49-F238E27FC236}">
                  <a16:creationId xmlns:a16="http://schemas.microsoft.com/office/drawing/2014/main" id="{4AD4B58A-D8C2-328F-54F2-D26EAE904FA3}"/>
                </a:ext>
              </a:extLst>
            </p:cNvPr>
            <p:cNvSpPr txBox="1"/>
            <p:nvPr/>
          </p:nvSpPr>
          <p:spPr>
            <a:xfrm>
              <a:off x="6263110" y="1384310"/>
              <a:ext cx="2109365" cy="23998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800"/>
                <a:buFont typeface="Aptos" panose="020B0004020202020204" pitchFamily="34" charset="0"/>
                <a:buNone/>
                <a:tabLst/>
                <a:defRPr/>
              </a:pPr>
              <a:r>
                <a:rPr kumimoji="0" lang="en-US" sz="1000" i="1" u="none" strike="noStrike" kern="0" cap="none" normalizeH="0" baseline="0" noProof="0" dirty="0">
                  <a:ln>
                    <a:noFill/>
                  </a:ln>
                  <a:solidFill>
                    <a:schemeClr val="accent4"/>
                  </a:solidFill>
                  <a:effectLst/>
                  <a:uLnTx/>
                  <a:uFillTx/>
                  <a:ea typeface="Sora"/>
                  <a:cs typeface="Sora Light" pitchFamily="2" charset="0"/>
                  <a:sym typeface="Sora"/>
                </a:rPr>
                <a:t>Put the basic similar description </a:t>
              </a:r>
            </a:p>
          </p:txBody>
        </p:sp>
      </p:grpSp>
      <p:sp>
        <p:nvSpPr>
          <p:cNvPr id="32" name="Footer Placeholder 31">
            <a:extLst>
              <a:ext uri="{FF2B5EF4-FFF2-40B4-BE49-F238E27FC236}">
                <a16:creationId xmlns:a16="http://schemas.microsoft.com/office/drawing/2014/main" id="{39C88C4D-05DD-73FE-202F-B594D31005E5}"/>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1392667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56A9A-CB8E-2BF2-A79D-CFE11B2C892E}"/>
            </a:ext>
          </a:extLst>
        </p:cNvPr>
        <p:cNvGrpSpPr/>
        <p:nvPr/>
      </p:nvGrpSpPr>
      <p:grpSpPr>
        <a:xfrm>
          <a:off x="0" y="0"/>
          <a:ext cx="0" cy="0"/>
          <a:chOff x="0" y="0"/>
          <a:chExt cx="0" cy="0"/>
        </a:xfrm>
      </p:grpSpPr>
      <p:grpSp>
        <p:nvGrpSpPr>
          <p:cNvPr id="38" name="Group 37">
            <a:extLst>
              <a:ext uri="{FF2B5EF4-FFF2-40B4-BE49-F238E27FC236}">
                <a16:creationId xmlns:a16="http://schemas.microsoft.com/office/drawing/2014/main" id="{1EE303BC-D2F6-1C08-7212-1ABF5D0AB883}"/>
              </a:ext>
            </a:extLst>
          </p:cNvPr>
          <p:cNvGrpSpPr/>
          <p:nvPr/>
        </p:nvGrpSpPr>
        <p:grpSpPr>
          <a:xfrm>
            <a:off x="7129558" y="4335727"/>
            <a:ext cx="3757609" cy="609587"/>
            <a:chOff x="7149877" y="4454150"/>
            <a:chExt cx="3757609" cy="609587"/>
          </a:xfrm>
        </p:grpSpPr>
        <p:sp>
          <p:nvSpPr>
            <p:cNvPr id="14" name="Rectangle: Rounded Corners 13">
              <a:hlinkClick r:id="rId2"/>
              <a:extLst>
                <a:ext uri="{FF2B5EF4-FFF2-40B4-BE49-F238E27FC236}">
                  <a16:creationId xmlns:a16="http://schemas.microsoft.com/office/drawing/2014/main" id="{56273CD4-3611-E5C6-1101-3C016CB09A22}"/>
                </a:ext>
              </a:extLst>
            </p:cNvPr>
            <p:cNvSpPr/>
            <p:nvPr/>
          </p:nvSpPr>
          <p:spPr>
            <a:xfrm>
              <a:off x="7149877" y="4454150"/>
              <a:ext cx="3757609" cy="609587"/>
            </a:xfrm>
            <a:prstGeom prst="roundRect">
              <a:avLst>
                <a:gd name="adj" fmla="val 50000"/>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43840" rtlCol="0" anchor="ctr"/>
            <a:lstStyle/>
            <a:p>
              <a:pPr algn="just" defTabSz="1219170">
                <a:buClr>
                  <a:srgbClr val="000000"/>
                </a:buClr>
              </a:pPr>
              <a:r>
                <a:rPr lang="en-US" sz="1467" b="1" dirty="0">
                  <a:solidFill>
                    <a:srgbClr val="FFFFFF"/>
                  </a:solidFill>
                  <a:latin typeface="Aptos" panose="020B0004020202020204" pitchFamily="34" charset="0"/>
                  <a:cs typeface="Sora" pitchFamily="2" charset="0"/>
                </a:rPr>
                <a:t>Take me to the Image Library</a:t>
              </a:r>
              <a:endParaRPr lang="en-US" sz="1467" b="1" dirty="0">
                <a:solidFill>
                  <a:srgbClr val="FFFFFF"/>
                </a:solidFill>
                <a:latin typeface="Aptos" panose="020B0004020202020204" pitchFamily="34" charset="0"/>
                <a:cs typeface="Sora" pitchFamily="2" charset="0"/>
                <a:sym typeface="Aptos" panose="020B0004020202020204" pitchFamily="34" charset="0"/>
              </a:endParaRPr>
            </a:p>
          </p:txBody>
        </p:sp>
        <p:sp>
          <p:nvSpPr>
            <p:cNvPr id="15" name="Graphic 124">
              <a:hlinkClick r:id="rId2"/>
              <a:extLst>
                <a:ext uri="{FF2B5EF4-FFF2-40B4-BE49-F238E27FC236}">
                  <a16:creationId xmlns:a16="http://schemas.microsoft.com/office/drawing/2014/main" id="{A6D569E4-92D8-B58A-1874-A6B394FD18C3}"/>
                </a:ext>
              </a:extLst>
            </p:cNvPr>
            <p:cNvSpPr/>
            <p:nvPr/>
          </p:nvSpPr>
          <p:spPr>
            <a:xfrm>
              <a:off x="10423696" y="4636292"/>
              <a:ext cx="261441" cy="261444"/>
            </a:xfrm>
            <a:custGeom>
              <a:avLst/>
              <a:gdLst>
                <a:gd name="connsiteX0" fmla="*/ 1049879 w 1064968"/>
                <a:gd name="connsiteY0" fmla="*/ 408532 h 1064977"/>
                <a:gd name="connsiteX1" fmla="*/ 32879 w 1064968"/>
                <a:gd name="connsiteY1" fmla="*/ 1723 h 1064977"/>
                <a:gd name="connsiteX2" fmla="*/ 1717 w 1064968"/>
                <a:gd name="connsiteY2" fmla="*/ 15070 h 1064977"/>
                <a:gd name="connsiteX3" fmla="*/ 1717 w 1064968"/>
                <a:gd name="connsiteY3" fmla="*/ 32886 h 1064977"/>
                <a:gd name="connsiteX4" fmla="*/ 408530 w 1064968"/>
                <a:gd name="connsiteY4" fmla="*/ 1049914 h 1064977"/>
                <a:gd name="connsiteX5" fmla="*/ 429788 w 1064968"/>
                <a:gd name="connsiteY5" fmla="*/ 1064953 h 1064977"/>
                <a:gd name="connsiteX6" fmla="*/ 430795 w 1064968"/>
                <a:gd name="connsiteY6" fmla="*/ 1064978 h 1064977"/>
                <a:gd name="connsiteX7" fmla="*/ 452237 w 1064968"/>
                <a:gd name="connsiteY7" fmla="*/ 1051729 h 1064977"/>
                <a:gd name="connsiteX8" fmla="*/ 595585 w 1064968"/>
                <a:gd name="connsiteY8" fmla="*/ 765068 h 1064977"/>
                <a:gd name="connsiteX9" fmla="*/ 820644 w 1064968"/>
                <a:gd name="connsiteY9" fmla="*/ 990158 h 1064977"/>
                <a:gd name="connsiteX10" fmla="*/ 854527 w 1064968"/>
                <a:gd name="connsiteY10" fmla="*/ 990170 h 1064977"/>
                <a:gd name="connsiteX11" fmla="*/ 854539 w 1064968"/>
                <a:gd name="connsiteY11" fmla="*/ 990158 h 1064977"/>
                <a:gd name="connsiteX12" fmla="*/ 990150 w 1064968"/>
                <a:gd name="connsiteY12" fmla="*/ 854560 h 1064977"/>
                <a:gd name="connsiteX13" fmla="*/ 990150 w 1064968"/>
                <a:gd name="connsiteY13" fmla="*/ 820662 h 1064977"/>
                <a:gd name="connsiteX14" fmla="*/ 765059 w 1064968"/>
                <a:gd name="connsiteY14" fmla="*/ 595572 h 1064977"/>
                <a:gd name="connsiteX15" fmla="*/ 1051708 w 1064968"/>
                <a:gd name="connsiteY15" fmla="*/ 452248 h 1064977"/>
                <a:gd name="connsiteX16" fmla="*/ 1062435 w 1064968"/>
                <a:gd name="connsiteY16" fmla="*/ 420089 h 1064977"/>
                <a:gd name="connsiteX17" fmla="*/ 1049881 w 1064968"/>
                <a:gd name="connsiteY17" fmla="*/ 408544 h 10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4968" h="1064977">
                  <a:moveTo>
                    <a:pt x="1049879" y="408532"/>
                  </a:moveTo>
                  <a:lnTo>
                    <a:pt x="32879" y="1723"/>
                  </a:lnTo>
                  <a:cubicBezTo>
                    <a:pt x="20588" y="-3197"/>
                    <a:pt x="6636" y="2779"/>
                    <a:pt x="1717" y="15070"/>
                  </a:cubicBezTo>
                  <a:cubicBezTo>
                    <a:pt x="-572" y="20788"/>
                    <a:pt x="-572" y="27168"/>
                    <a:pt x="1717" y="32886"/>
                  </a:cubicBezTo>
                  <a:lnTo>
                    <a:pt x="408530" y="1049914"/>
                  </a:lnTo>
                  <a:cubicBezTo>
                    <a:pt x="412042" y="1058671"/>
                    <a:pt x="420362" y="1064556"/>
                    <a:pt x="429788" y="1064953"/>
                  </a:cubicBezTo>
                  <a:lnTo>
                    <a:pt x="430795" y="1064978"/>
                  </a:lnTo>
                  <a:cubicBezTo>
                    <a:pt x="439875" y="1064978"/>
                    <a:pt x="448176" y="1059850"/>
                    <a:pt x="452237" y="1051729"/>
                  </a:cubicBezTo>
                  <a:lnTo>
                    <a:pt x="595585" y="765068"/>
                  </a:lnTo>
                  <a:lnTo>
                    <a:pt x="820644" y="990158"/>
                  </a:lnTo>
                  <a:cubicBezTo>
                    <a:pt x="829998" y="999519"/>
                    <a:pt x="845167" y="999524"/>
                    <a:pt x="854527" y="990170"/>
                  </a:cubicBezTo>
                  <a:cubicBezTo>
                    <a:pt x="854532" y="990166"/>
                    <a:pt x="854535" y="990163"/>
                    <a:pt x="854539" y="990158"/>
                  </a:cubicBezTo>
                  <a:lnTo>
                    <a:pt x="990150" y="854560"/>
                  </a:lnTo>
                  <a:cubicBezTo>
                    <a:pt x="999508" y="845199"/>
                    <a:pt x="999508" y="830023"/>
                    <a:pt x="990150" y="820662"/>
                  </a:cubicBezTo>
                  <a:lnTo>
                    <a:pt x="765059" y="595572"/>
                  </a:lnTo>
                  <a:lnTo>
                    <a:pt x="1051708" y="452248"/>
                  </a:lnTo>
                  <a:cubicBezTo>
                    <a:pt x="1063550" y="446330"/>
                    <a:pt x="1068353" y="431933"/>
                    <a:pt x="1062435" y="420089"/>
                  </a:cubicBezTo>
                  <a:cubicBezTo>
                    <a:pt x="1059805" y="414832"/>
                    <a:pt x="1055339" y="410723"/>
                    <a:pt x="1049881" y="408544"/>
                  </a:cubicBezTo>
                  <a:close/>
                </a:path>
              </a:pathLst>
            </a:custGeom>
            <a:solidFill>
              <a:schemeClr val="accent1">
                <a:lumMod val="20000"/>
                <a:lumOff val="80000"/>
              </a:schemeClr>
            </a:solidFill>
            <a:ln w="23813" cap="flat">
              <a:noFill/>
              <a:prstDash val="solid"/>
              <a:miter/>
            </a:ln>
            <a:effectLst/>
          </p:spPr>
          <p:txBody>
            <a:bodyPr rtlCol="0" anchor="ctr"/>
            <a:lstStyle/>
            <a:p>
              <a:pPr algn="just" defTabSz="1219170">
                <a:buClr>
                  <a:srgbClr val="000000"/>
                </a:buClr>
                <a:defRPr/>
              </a:pPr>
              <a:endParaRPr lang="en-US" sz="1867" kern="0">
                <a:solidFill>
                  <a:srgbClr val="000000"/>
                </a:solidFill>
                <a:latin typeface="Aptos" panose="020B0004020202020204" pitchFamily="34" charset="0"/>
                <a:cs typeface="Aptos" panose="020B0004020202020204" pitchFamily="34" charset="0"/>
                <a:sym typeface="Aptos" panose="020B0004020202020204" pitchFamily="34" charset="0"/>
              </a:endParaRPr>
            </a:p>
          </p:txBody>
        </p:sp>
      </p:grpSp>
      <p:sp>
        <p:nvSpPr>
          <p:cNvPr id="2" name="Google Shape;41;p7">
            <a:extLst>
              <a:ext uri="{FF2B5EF4-FFF2-40B4-BE49-F238E27FC236}">
                <a16:creationId xmlns:a16="http://schemas.microsoft.com/office/drawing/2014/main" id="{5A72D7BA-8B75-DBD6-FAEE-5CCD2F6A36AC}"/>
              </a:ext>
            </a:extLst>
          </p:cNvPr>
          <p:cNvSpPr txBox="1"/>
          <p:nvPr/>
        </p:nvSpPr>
        <p:spPr>
          <a:xfrm>
            <a:off x="642408" y="501916"/>
            <a:ext cx="4489573" cy="686400"/>
          </a:xfrm>
          <a:prstGeom prst="rect">
            <a:avLst/>
          </a:prstGeom>
          <a:noFill/>
          <a:ln>
            <a:noFill/>
          </a:ln>
        </p:spPr>
        <p:txBody>
          <a:bodyPr spcFirstLastPara="1" wrap="square" lIns="0" tIns="0" rIns="0" bIns="0" anchor="t" anchorCtr="0">
            <a:noAutofit/>
          </a:bodyPr>
          <a:lstStyle/>
          <a:p>
            <a:pPr defTabSz="1219170">
              <a:buClr>
                <a:srgbClr val="000000"/>
              </a:buClr>
              <a:buSzPts val="2800"/>
              <a:defRPr/>
            </a:pPr>
            <a:r>
              <a:rPr lang="en-GB" sz="3733" kern="0" spc="-200" dirty="0">
                <a:solidFill>
                  <a:srgbClr val="191530"/>
                </a:solidFill>
                <a:latin typeface="Sora Light" pitchFamily="2" charset="0"/>
                <a:ea typeface="Sora"/>
                <a:cs typeface="Sora Light" pitchFamily="2" charset="0"/>
                <a:sym typeface="Sora"/>
              </a:rPr>
              <a:t>Image Asset</a:t>
            </a:r>
          </a:p>
        </p:txBody>
      </p:sp>
      <p:sp>
        <p:nvSpPr>
          <p:cNvPr id="8" name="Google Shape;22;p4">
            <a:extLst>
              <a:ext uri="{FF2B5EF4-FFF2-40B4-BE49-F238E27FC236}">
                <a16:creationId xmlns:a16="http://schemas.microsoft.com/office/drawing/2014/main" id="{EDAA9846-40EB-BDB5-C78D-EB9754A70D98}"/>
              </a:ext>
            </a:extLst>
          </p:cNvPr>
          <p:cNvSpPr txBox="1"/>
          <p:nvPr/>
        </p:nvSpPr>
        <p:spPr>
          <a:xfrm>
            <a:off x="7149877" y="1991126"/>
            <a:ext cx="4779808" cy="328231"/>
          </a:xfrm>
          <a:prstGeom prst="rect">
            <a:avLst/>
          </a:prstGeom>
          <a:noFill/>
          <a:ln>
            <a:noFill/>
          </a:ln>
        </p:spPr>
        <p:txBody>
          <a:bodyPr spcFirstLastPara="1" wrap="square" lIns="0" tIns="0" rIns="0" bIns="0" anchor="t" anchorCtr="0">
            <a:spAutoFit/>
          </a:bodyPr>
          <a:lstStyle/>
          <a:p>
            <a:pPr defTabSz="1219170">
              <a:buClr>
                <a:srgbClr val="000000"/>
              </a:buClr>
              <a:buSzPts val="4400"/>
              <a:defRPr/>
            </a:pPr>
            <a:r>
              <a:rPr lang="en-US" sz="2133" kern="0" dirty="0">
                <a:solidFill>
                  <a:schemeClr val="accent2"/>
                </a:solidFill>
                <a:latin typeface="Aptos" panose="020B0004020202020204" pitchFamily="34" charset="0"/>
                <a:ea typeface="Sora"/>
                <a:cs typeface="Sora"/>
                <a:sym typeface="Sora"/>
              </a:rPr>
              <a:t>Image Library</a:t>
            </a:r>
          </a:p>
        </p:txBody>
      </p:sp>
      <p:sp>
        <p:nvSpPr>
          <p:cNvPr id="9" name="Google Shape;22;p4">
            <a:extLst>
              <a:ext uri="{FF2B5EF4-FFF2-40B4-BE49-F238E27FC236}">
                <a16:creationId xmlns:a16="http://schemas.microsoft.com/office/drawing/2014/main" id="{3037C1AF-9B1F-084C-744A-B0F5DBDCD387}"/>
              </a:ext>
            </a:extLst>
          </p:cNvPr>
          <p:cNvSpPr txBox="1"/>
          <p:nvPr/>
        </p:nvSpPr>
        <p:spPr>
          <a:xfrm>
            <a:off x="7149877" y="2408185"/>
            <a:ext cx="4402511" cy="1723357"/>
          </a:xfrm>
          <a:prstGeom prst="rect">
            <a:avLst/>
          </a:prstGeom>
          <a:noFill/>
          <a:ln>
            <a:noFill/>
          </a:ln>
        </p:spPr>
        <p:txBody>
          <a:bodyPr spcFirstLastPara="1" wrap="square" lIns="0" tIns="0" rIns="0" bIns="0" anchor="t" anchorCtr="0">
            <a:spAutoFit/>
          </a:bodyPr>
          <a:lstStyle/>
          <a:p>
            <a:pPr defTabSz="1219170">
              <a:buClr>
                <a:srgbClr val="000000"/>
              </a:buClr>
              <a:buSzPts val="4400"/>
              <a:defRPr/>
            </a:pPr>
            <a:r>
              <a:rPr lang="en-US" sz="3733" kern="0" spc="-200" dirty="0">
                <a:solidFill>
                  <a:srgbClr val="191530"/>
                </a:solidFill>
                <a:latin typeface="Sora Light" pitchFamily="2" charset="0"/>
                <a:ea typeface="Sora"/>
                <a:cs typeface="Sora Light" pitchFamily="2" charset="0"/>
                <a:sym typeface="Sora"/>
              </a:rPr>
              <a:t>Here’s a Image Library Specifically Created for VCs</a:t>
            </a:r>
          </a:p>
        </p:txBody>
      </p:sp>
      <p:grpSp>
        <p:nvGrpSpPr>
          <p:cNvPr id="33" name="Group 32">
            <a:extLst>
              <a:ext uri="{FF2B5EF4-FFF2-40B4-BE49-F238E27FC236}">
                <a16:creationId xmlns:a16="http://schemas.microsoft.com/office/drawing/2014/main" id="{ADF72152-DBF9-3204-3932-C680FA05EB32}"/>
              </a:ext>
            </a:extLst>
          </p:cNvPr>
          <p:cNvGrpSpPr/>
          <p:nvPr/>
        </p:nvGrpSpPr>
        <p:grpSpPr>
          <a:xfrm>
            <a:off x="837227" y="1215219"/>
            <a:ext cx="4906508" cy="5100164"/>
            <a:chOff x="4342096" y="25175"/>
            <a:chExt cx="4509780" cy="4687777"/>
          </a:xfrm>
        </p:grpSpPr>
        <p:pic>
          <p:nvPicPr>
            <p:cNvPr id="12" name="Picture 11" descr="A blue and white globe&#10;&#10;Description automatically generated with medium confidence">
              <a:extLst>
                <a:ext uri="{FF2B5EF4-FFF2-40B4-BE49-F238E27FC236}">
                  <a16:creationId xmlns:a16="http://schemas.microsoft.com/office/drawing/2014/main" id="{C4106C60-2E0F-3654-237C-359B5BD8813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00628" y="3620936"/>
              <a:ext cx="1851248" cy="1041327"/>
            </a:xfrm>
            <a:prstGeom prst="roundRect">
              <a:avLst>
                <a:gd name="adj" fmla="val 8484"/>
              </a:avLst>
            </a:prstGeom>
          </p:spPr>
        </p:pic>
        <p:pic>
          <p:nvPicPr>
            <p:cNvPr id="13" name="Picture 12" descr="A group of people laughing&#10;&#10;Description automatically generated">
              <a:extLst>
                <a:ext uri="{FF2B5EF4-FFF2-40B4-BE49-F238E27FC236}">
                  <a16:creationId xmlns:a16="http://schemas.microsoft.com/office/drawing/2014/main" id="{37FDC83F-CC24-7A7D-3B45-4118DDDB12A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58425" y="315833"/>
              <a:ext cx="2368126" cy="1229159"/>
            </a:xfrm>
            <a:prstGeom prst="roundRect">
              <a:avLst>
                <a:gd name="adj" fmla="val 8484"/>
              </a:avLst>
            </a:prstGeom>
          </p:spPr>
        </p:pic>
        <p:pic>
          <p:nvPicPr>
            <p:cNvPr id="16" name="Picture 15" descr="Peyto Lake surrounded by mountains&#10;&#10;Description automatically generated">
              <a:extLst>
                <a:ext uri="{FF2B5EF4-FFF2-40B4-BE49-F238E27FC236}">
                  <a16:creationId xmlns:a16="http://schemas.microsoft.com/office/drawing/2014/main" id="{D57C0FBE-B9BB-40C8-69CF-B97484BFED7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7964"/>
            <a:stretch/>
          </p:blipFill>
          <p:spPr>
            <a:xfrm>
              <a:off x="4342096" y="2402011"/>
              <a:ext cx="2468660" cy="1515579"/>
            </a:xfrm>
            <a:prstGeom prst="roundRect">
              <a:avLst>
                <a:gd name="adj" fmla="val 8484"/>
              </a:avLst>
            </a:prstGeom>
          </p:spPr>
        </p:pic>
        <p:pic>
          <p:nvPicPr>
            <p:cNvPr id="17" name="Picture 16">
              <a:extLst>
                <a:ext uri="{FF2B5EF4-FFF2-40B4-BE49-F238E27FC236}">
                  <a16:creationId xmlns:a16="http://schemas.microsoft.com/office/drawing/2014/main" id="{11DAE9D5-09BD-B73B-C597-7215D270834B}"/>
                </a:ext>
              </a:extLst>
            </p:cNvPr>
            <p:cNvPicPr>
              <a:picLocks noChangeAspect="1"/>
            </p:cNvPicPr>
            <p:nvPr/>
          </p:nvPicPr>
          <p:blipFill>
            <a:blip r:embed="rId6" cstate="print">
              <a:extLst>
                <a:ext uri="{28A0092B-C50C-407E-A947-70E740481C1C}">
                  <a14:useLocalDpi xmlns:a14="http://schemas.microsoft.com/office/drawing/2010/main"/>
                </a:ext>
              </a:extLst>
            </a:blip>
            <a:srcRect t="8243" b="8243"/>
            <a:stretch/>
          </p:blipFill>
          <p:spPr>
            <a:xfrm>
              <a:off x="5885132" y="3251758"/>
              <a:ext cx="1851248" cy="1131532"/>
            </a:xfrm>
            <a:prstGeom prst="roundRect">
              <a:avLst>
                <a:gd name="adj" fmla="val 8484"/>
              </a:avLst>
            </a:prstGeom>
          </p:spPr>
        </p:pic>
        <p:pic>
          <p:nvPicPr>
            <p:cNvPr id="18" name="Picture 17" descr="A person carrying a surfboard on a rocky beach&#10;&#10;Description automatically generated">
              <a:extLst>
                <a:ext uri="{FF2B5EF4-FFF2-40B4-BE49-F238E27FC236}">
                  <a16:creationId xmlns:a16="http://schemas.microsoft.com/office/drawing/2014/main" id="{6ADF69CA-5650-02CF-1793-4FF47C49C1B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13876"/>
            <a:stretch/>
          </p:blipFill>
          <p:spPr>
            <a:xfrm>
              <a:off x="4980528" y="214736"/>
              <a:ext cx="1056982" cy="1391913"/>
            </a:xfrm>
            <a:prstGeom prst="roundRect">
              <a:avLst>
                <a:gd name="adj" fmla="val 8484"/>
              </a:avLst>
            </a:prstGeom>
          </p:spPr>
        </p:pic>
        <p:pic>
          <p:nvPicPr>
            <p:cNvPr id="19" name="Picture 18" descr="A child on the cheek of a person&#10;&#10;Description automatically generated">
              <a:extLst>
                <a:ext uri="{FF2B5EF4-FFF2-40B4-BE49-F238E27FC236}">
                  <a16:creationId xmlns:a16="http://schemas.microsoft.com/office/drawing/2014/main" id="{0B742D8E-C6C1-5514-4A9D-E8D929F039A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7411" r="20088" b="521"/>
            <a:stretch/>
          </p:blipFill>
          <p:spPr>
            <a:xfrm>
              <a:off x="5291276" y="1119753"/>
              <a:ext cx="1467892" cy="1515579"/>
            </a:xfrm>
            <a:prstGeom prst="roundRect">
              <a:avLst>
                <a:gd name="adj" fmla="val 8484"/>
              </a:avLst>
            </a:prstGeom>
          </p:spPr>
        </p:pic>
        <p:pic>
          <p:nvPicPr>
            <p:cNvPr id="20" name="Picture 19">
              <a:extLst>
                <a:ext uri="{FF2B5EF4-FFF2-40B4-BE49-F238E27FC236}">
                  <a16:creationId xmlns:a16="http://schemas.microsoft.com/office/drawing/2014/main" id="{2DCF1B68-8109-3300-1AEB-CE570D910C53}"/>
                </a:ext>
              </a:extLst>
            </p:cNvPr>
            <p:cNvPicPr>
              <a:picLocks noChangeAspect="1"/>
            </p:cNvPicPr>
            <p:nvPr/>
          </p:nvPicPr>
          <p:blipFill>
            <a:blip r:embed="rId9" cstate="print">
              <a:extLst>
                <a:ext uri="{28A0092B-C50C-407E-A947-70E740481C1C}">
                  <a14:useLocalDpi xmlns:a14="http://schemas.microsoft.com/office/drawing/2010/main"/>
                </a:ext>
              </a:extLst>
            </a:blip>
            <a:srcRect t="5357" b="5357"/>
            <a:stretch/>
          </p:blipFill>
          <p:spPr>
            <a:xfrm>
              <a:off x="6277946" y="2309541"/>
              <a:ext cx="1991198" cy="1335063"/>
            </a:xfrm>
            <a:prstGeom prst="roundRect">
              <a:avLst>
                <a:gd name="adj" fmla="val 8484"/>
              </a:avLst>
            </a:prstGeom>
          </p:spPr>
        </p:pic>
        <p:pic>
          <p:nvPicPr>
            <p:cNvPr id="21" name="Picture 20">
              <a:extLst>
                <a:ext uri="{FF2B5EF4-FFF2-40B4-BE49-F238E27FC236}">
                  <a16:creationId xmlns:a16="http://schemas.microsoft.com/office/drawing/2014/main" id="{869DE625-9D39-F969-AE43-B0B161FCE91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3522" r="21381"/>
            <a:stretch/>
          </p:blipFill>
          <p:spPr>
            <a:xfrm flipH="1">
              <a:off x="6719777" y="1264370"/>
              <a:ext cx="1654050" cy="1238903"/>
            </a:xfrm>
            <a:prstGeom prst="roundRect">
              <a:avLst>
                <a:gd name="adj" fmla="val 8484"/>
              </a:avLst>
            </a:prstGeom>
          </p:spPr>
        </p:pic>
        <p:pic>
          <p:nvPicPr>
            <p:cNvPr id="22" name="Picture 21">
              <a:extLst>
                <a:ext uri="{FF2B5EF4-FFF2-40B4-BE49-F238E27FC236}">
                  <a16:creationId xmlns:a16="http://schemas.microsoft.com/office/drawing/2014/main" id="{F7A9BE41-A57A-B0FA-98F6-6F69EA96E51E}"/>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13952" t="2721" r="23601" b="6947"/>
            <a:stretch/>
          </p:blipFill>
          <p:spPr>
            <a:xfrm>
              <a:off x="4955459" y="3506045"/>
              <a:ext cx="1168932" cy="1206907"/>
            </a:xfrm>
            <a:prstGeom prst="roundRect">
              <a:avLst>
                <a:gd name="adj" fmla="val 8484"/>
              </a:avLst>
            </a:prstGeom>
          </p:spPr>
        </p:pic>
        <p:sp>
          <p:nvSpPr>
            <p:cNvPr id="23" name="Google Shape;41;p7">
              <a:extLst>
                <a:ext uri="{FF2B5EF4-FFF2-40B4-BE49-F238E27FC236}">
                  <a16:creationId xmlns:a16="http://schemas.microsoft.com/office/drawing/2014/main" id="{61F488F9-2095-084B-202C-D1189EF9B458}"/>
                </a:ext>
              </a:extLst>
            </p:cNvPr>
            <p:cNvSpPr txBox="1"/>
            <p:nvPr/>
          </p:nvSpPr>
          <p:spPr>
            <a:xfrm rot="16200000">
              <a:off x="6291997" y="1180244"/>
              <a:ext cx="1263797"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1">
                      <a:lumMod val="75000"/>
                      <a:lumOff val="25000"/>
                    </a:schemeClr>
                  </a:solidFill>
                  <a:effectLst/>
                  <a:uLnTx/>
                  <a:uFillTx/>
                  <a:latin typeface="Aptos" panose="020B0004020202020204" pitchFamily="34" charset="0"/>
                  <a:ea typeface="Sora"/>
                  <a:cs typeface="Sora" pitchFamily="2" charset="0"/>
                  <a:sym typeface="Sora"/>
                </a:rPr>
                <a:t>Buildings</a:t>
              </a:r>
            </a:p>
          </p:txBody>
        </p:sp>
        <p:sp>
          <p:nvSpPr>
            <p:cNvPr id="24" name="Google Shape;41;p7">
              <a:extLst>
                <a:ext uri="{FF2B5EF4-FFF2-40B4-BE49-F238E27FC236}">
                  <a16:creationId xmlns:a16="http://schemas.microsoft.com/office/drawing/2014/main" id="{B2759C1C-0631-0670-0FC9-91065889F2FF}"/>
                </a:ext>
              </a:extLst>
            </p:cNvPr>
            <p:cNvSpPr txBox="1"/>
            <p:nvPr/>
          </p:nvSpPr>
          <p:spPr>
            <a:xfrm>
              <a:off x="6398433" y="3428648"/>
              <a:ext cx="1263797"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2"/>
                  </a:solidFill>
                  <a:effectLst/>
                  <a:uLnTx/>
                  <a:uFillTx/>
                  <a:latin typeface="Aptos" panose="020B0004020202020204" pitchFamily="34" charset="0"/>
                  <a:ea typeface="Sora"/>
                  <a:cs typeface="Sora" pitchFamily="2" charset="0"/>
                  <a:sym typeface="Sora"/>
                </a:rPr>
                <a:t>Abstract</a:t>
              </a:r>
            </a:p>
          </p:txBody>
        </p:sp>
        <p:sp>
          <p:nvSpPr>
            <p:cNvPr id="25" name="Google Shape;41;p7">
              <a:extLst>
                <a:ext uri="{FF2B5EF4-FFF2-40B4-BE49-F238E27FC236}">
                  <a16:creationId xmlns:a16="http://schemas.microsoft.com/office/drawing/2014/main" id="{0ABFE290-CBA8-F6DB-9686-1EFE24FCCA15}"/>
                </a:ext>
              </a:extLst>
            </p:cNvPr>
            <p:cNvSpPr txBox="1"/>
            <p:nvPr/>
          </p:nvSpPr>
          <p:spPr>
            <a:xfrm rot="16200000">
              <a:off x="7278300" y="3759935"/>
              <a:ext cx="732213"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2"/>
                  </a:solidFill>
                  <a:effectLst/>
                  <a:uLnTx/>
                  <a:uFillTx/>
                  <a:latin typeface="Aptos" panose="020B0004020202020204" pitchFamily="34" charset="0"/>
                  <a:ea typeface="Sora"/>
                  <a:cs typeface="Sora" pitchFamily="2" charset="0"/>
                  <a:sym typeface="Sora"/>
                </a:rPr>
                <a:t>Bio-Tech</a:t>
              </a:r>
            </a:p>
          </p:txBody>
        </p:sp>
        <p:sp>
          <p:nvSpPr>
            <p:cNvPr id="26" name="Google Shape;41;p7">
              <a:extLst>
                <a:ext uri="{FF2B5EF4-FFF2-40B4-BE49-F238E27FC236}">
                  <a16:creationId xmlns:a16="http://schemas.microsoft.com/office/drawing/2014/main" id="{4D20B1CB-FF3D-5762-F1CC-91C73AA6082F}"/>
                </a:ext>
              </a:extLst>
            </p:cNvPr>
            <p:cNvSpPr txBox="1"/>
            <p:nvPr/>
          </p:nvSpPr>
          <p:spPr>
            <a:xfrm rot="16200000">
              <a:off x="8350410" y="3880607"/>
              <a:ext cx="732213"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2"/>
                  </a:solidFill>
                  <a:effectLst/>
                  <a:uLnTx/>
                  <a:uFillTx/>
                  <a:latin typeface="Aptos" panose="020B0004020202020204" pitchFamily="34" charset="0"/>
                  <a:ea typeface="Sora"/>
                  <a:cs typeface="Sora" pitchFamily="2" charset="0"/>
                  <a:sym typeface="Sora"/>
                </a:rPr>
                <a:t>AI &amp; ML</a:t>
              </a:r>
            </a:p>
          </p:txBody>
        </p:sp>
        <p:sp>
          <p:nvSpPr>
            <p:cNvPr id="27" name="Google Shape;41;p7">
              <a:extLst>
                <a:ext uri="{FF2B5EF4-FFF2-40B4-BE49-F238E27FC236}">
                  <a16:creationId xmlns:a16="http://schemas.microsoft.com/office/drawing/2014/main" id="{433772EA-F784-0B29-187D-E840C8830176}"/>
                </a:ext>
              </a:extLst>
            </p:cNvPr>
            <p:cNvSpPr txBox="1"/>
            <p:nvPr/>
          </p:nvSpPr>
          <p:spPr>
            <a:xfrm>
              <a:off x="5046403" y="3604653"/>
              <a:ext cx="987044"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2"/>
                  </a:solidFill>
                  <a:effectLst/>
                  <a:uLnTx/>
                  <a:uFillTx/>
                  <a:latin typeface="Aptos" panose="020B0004020202020204" pitchFamily="34" charset="0"/>
                  <a:ea typeface="Sora"/>
                  <a:cs typeface="Sora" pitchFamily="2" charset="0"/>
                  <a:sym typeface="Sora"/>
                </a:rPr>
                <a:t>Lifestyle</a:t>
              </a:r>
            </a:p>
          </p:txBody>
        </p:sp>
        <p:sp>
          <p:nvSpPr>
            <p:cNvPr id="28" name="Google Shape;41;p7">
              <a:extLst>
                <a:ext uri="{FF2B5EF4-FFF2-40B4-BE49-F238E27FC236}">
                  <a16:creationId xmlns:a16="http://schemas.microsoft.com/office/drawing/2014/main" id="{19634F02-6E85-E41C-96A9-CC8A548BCC02}"/>
                </a:ext>
              </a:extLst>
            </p:cNvPr>
            <p:cNvSpPr txBox="1"/>
            <p:nvPr/>
          </p:nvSpPr>
          <p:spPr>
            <a:xfrm>
              <a:off x="4642006" y="2494525"/>
              <a:ext cx="987044"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1">
                      <a:lumMod val="75000"/>
                      <a:lumOff val="25000"/>
                    </a:schemeClr>
                  </a:solidFill>
                  <a:effectLst/>
                  <a:uLnTx/>
                  <a:uFillTx/>
                  <a:latin typeface="Aptos" panose="020B0004020202020204" pitchFamily="34" charset="0"/>
                  <a:ea typeface="Sora"/>
                  <a:cs typeface="Sora" pitchFamily="2" charset="0"/>
                  <a:sym typeface="Sora"/>
                </a:rPr>
                <a:t>Nature</a:t>
              </a:r>
            </a:p>
          </p:txBody>
        </p:sp>
        <p:sp>
          <p:nvSpPr>
            <p:cNvPr id="29" name="Google Shape;41;p7">
              <a:extLst>
                <a:ext uri="{FF2B5EF4-FFF2-40B4-BE49-F238E27FC236}">
                  <a16:creationId xmlns:a16="http://schemas.microsoft.com/office/drawing/2014/main" id="{8CF4C1D6-DBFC-4F74-11FB-16841C2659FB}"/>
                </a:ext>
              </a:extLst>
            </p:cNvPr>
            <p:cNvSpPr txBox="1"/>
            <p:nvPr/>
          </p:nvSpPr>
          <p:spPr>
            <a:xfrm>
              <a:off x="5436361" y="2411411"/>
              <a:ext cx="987044"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bg1"/>
                  </a:solidFill>
                  <a:effectLst/>
                  <a:uLnTx/>
                  <a:uFillTx/>
                  <a:latin typeface="Aptos" panose="020B0004020202020204" pitchFamily="34" charset="0"/>
                  <a:ea typeface="Sora"/>
                  <a:cs typeface="Sora" pitchFamily="2" charset="0"/>
                  <a:sym typeface="Sora"/>
                </a:rPr>
                <a:t>People</a:t>
              </a:r>
            </a:p>
          </p:txBody>
        </p:sp>
        <p:sp>
          <p:nvSpPr>
            <p:cNvPr id="30" name="Google Shape;41;p7">
              <a:extLst>
                <a:ext uri="{FF2B5EF4-FFF2-40B4-BE49-F238E27FC236}">
                  <a16:creationId xmlns:a16="http://schemas.microsoft.com/office/drawing/2014/main" id="{0A3909A7-15A8-1152-AAC3-39547BA97B33}"/>
                </a:ext>
              </a:extLst>
            </p:cNvPr>
            <p:cNvSpPr txBox="1"/>
            <p:nvPr/>
          </p:nvSpPr>
          <p:spPr>
            <a:xfrm>
              <a:off x="5602478" y="316907"/>
              <a:ext cx="987044"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1">
                      <a:lumMod val="75000"/>
                      <a:lumOff val="25000"/>
                    </a:schemeClr>
                  </a:solidFill>
                  <a:effectLst/>
                  <a:uLnTx/>
                  <a:uFillTx/>
                  <a:latin typeface="Aptos" panose="020B0004020202020204" pitchFamily="34" charset="0"/>
                  <a:ea typeface="Sora"/>
                  <a:cs typeface="Sora" pitchFamily="2" charset="0"/>
                  <a:sym typeface="Sora"/>
                </a:rPr>
                <a:t>Travel</a:t>
              </a:r>
            </a:p>
          </p:txBody>
        </p:sp>
        <p:sp>
          <p:nvSpPr>
            <p:cNvPr id="31" name="Google Shape;41;p7">
              <a:extLst>
                <a:ext uri="{FF2B5EF4-FFF2-40B4-BE49-F238E27FC236}">
                  <a16:creationId xmlns:a16="http://schemas.microsoft.com/office/drawing/2014/main" id="{474578AB-36D2-E7A6-7BDF-DA14F257A515}"/>
                </a:ext>
              </a:extLst>
            </p:cNvPr>
            <p:cNvSpPr txBox="1"/>
            <p:nvPr/>
          </p:nvSpPr>
          <p:spPr>
            <a:xfrm rot="16200000">
              <a:off x="5959065" y="412261"/>
              <a:ext cx="987044" cy="21287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ptos" panose="020B0004020202020204" pitchFamily="34" charset="0"/>
                <a:buNone/>
                <a:tabLst/>
                <a:defRPr/>
              </a:pPr>
              <a:r>
                <a:rPr kumimoji="0" lang="en-US" sz="900" b="1" i="0" u="none" kern="0" cap="none" normalizeH="0" baseline="0" noProof="0" dirty="0">
                  <a:ln>
                    <a:noFill/>
                  </a:ln>
                  <a:solidFill>
                    <a:schemeClr val="tx1">
                      <a:lumMod val="75000"/>
                      <a:lumOff val="25000"/>
                    </a:schemeClr>
                  </a:solidFill>
                  <a:effectLst/>
                  <a:uLnTx/>
                  <a:uFillTx/>
                  <a:latin typeface="Aptos" panose="020B0004020202020204" pitchFamily="34" charset="0"/>
                  <a:ea typeface="Sora"/>
                  <a:cs typeface="Sora" pitchFamily="2" charset="0"/>
                  <a:sym typeface="Sora"/>
                </a:rPr>
                <a:t>Diversity</a:t>
              </a:r>
            </a:p>
          </p:txBody>
        </p:sp>
        <p:sp>
          <p:nvSpPr>
            <p:cNvPr id="32" name="Google Shape;41;p7">
              <a:extLst>
                <a:ext uri="{FF2B5EF4-FFF2-40B4-BE49-F238E27FC236}">
                  <a16:creationId xmlns:a16="http://schemas.microsoft.com/office/drawing/2014/main" id="{6ACAE070-1BE1-56FB-76DB-6D0781BF4543}"/>
                </a:ext>
              </a:extLst>
            </p:cNvPr>
            <p:cNvSpPr txBox="1"/>
            <p:nvPr/>
          </p:nvSpPr>
          <p:spPr>
            <a:xfrm rot="16200000">
              <a:off x="7964659" y="2340572"/>
              <a:ext cx="1245766" cy="14167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indent="0" defTabSz="914400" eaLnBrk="1" fontAlgn="auto" latinLnBrk="0" hangingPunct="1">
                <a:buSzPts val="2800"/>
                <a:buNone/>
                <a:tabLst/>
                <a:defRPr kumimoji="0" sz="900" b="1" kern="0" normalizeH="0" baseline="0">
                  <a:ln>
                    <a:noFill/>
                  </a:ln>
                  <a:solidFill>
                    <a:schemeClr val="tx1">
                      <a:lumMod val="75000"/>
                      <a:lumOff val="25000"/>
                    </a:schemeClr>
                  </a:solidFill>
                  <a:effectLst/>
                  <a:uLnTx/>
                  <a:uFillTx/>
                  <a:latin typeface="Sora" pitchFamily="2" charset="0"/>
                  <a:ea typeface="Sora"/>
                  <a:cs typeface="Sora" pitchFamily="2" charset="0"/>
                </a:defRPr>
              </a:lvl1pPr>
            </a:lstStyle>
            <a:p>
              <a:r>
                <a:rPr lang="en-US" dirty="0">
                  <a:latin typeface="Aptos" panose="020B0004020202020204" pitchFamily="34" charset="0"/>
                  <a:sym typeface="Sora"/>
                </a:rPr>
                <a:t>And many more…</a:t>
              </a:r>
            </a:p>
          </p:txBody>
        </p:sp>
      </p:grpSp>
    </p:spTree>
    <p:extLst>
      <p:ext uri="{BB962C8B-B14F-4D97-AF65-F5344CB8AC3E}">
        <p14:creationId xmlns:p14="http://schemas.microsoft.com/office/powerpoint/2010/main" val="1939142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F4DD3-11E0-29EA-7780-B0594229D4BE}"/>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904DFC8-4E1A-2B22-5927-A7E07D38B86E}"/>
              </a:ext>
            </a:extLst>
          </p:cNvPr>
          <p:cNvSpPr>
            <a:spLocks noGrp="1"/>
          </p:cNvSpPr>
          <p:nvPr>
            <p:ph type="pic" sz="quarter" idx="4294967295"/>
          </p:nvPr>
        </p:nvSpPr>
        <p:spPr>
          <a:xfrm>
            <a:off x="456561" y="396155"/>
            <a:ext cx="2069224" cy="704796"/>
          </a:xfrm>
        </p:spPr>
        <p:txBody>
          <a:bodyPr/>
          <a:lstStyle/>
          <a:p>
            <a:endParaRPr lang="en-US"/>
          </a:p>
        </p:txBody>
      </p:sp>
      <p:sp>
        <p:nvSpPr>
          <p:cNvPr id="7" name="Title 6">
            <a:extLst>
              <a:ext uri="{FF2B5EF4-FFF2-40B4-BE49-F238E27FC236}">
                <a16:creationId xmlns:a16="http://schemas.microsoft.com/office/drawing/2014/main" id="{D327640B-09A9-8AC5-9390-0D0BDA1D106F}"/>
              </a:ext>
            </a:extLst>
          </p:cNvPr>
          <p:cNvSpPr>
            <a:spLocks noGrp="1"/>
          </p:cNvSpPr>
          <p:nvPr>
            <p:ph type="ctrTitle"/>
          </p:nvPr>
        </p:nvSpPr>
        <p:spPr>
          <a:xfrm>
            <a:off x="520700" y="3020993"/>
            <a:ext cx="5280660" cy="3088454"/>
          </a:xfrm>
        </p:spPr>
        <p:txBody>
          <a:bodyPr/>
          <a:lstStyle/>
          <a:p>
            <a:r>
              <a:rPr lang="en-US" dirty="0"/>
              <a:t>Tips and Tricks for Iconography</a:t>
            </a:r>
          </a:p>
        </p:txBody>
      </p:sp>
    </p:spTree>
    <p:extLst>
      <p:ext uri="{BB962C8B-B14F-4D97-AF65-F5344CB8AC3E}">
        <p14:creationId xmlns:p14="http://schemas.microsoft.com/office/powerpoint/2010/main" val="451741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8C4C7-327F-A4B7-2A13-9CE64A8999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967E12-B2DB-FAE2-7653-92F77E134995}"/>
              </a:ext>
            </a:extLst>
          </p:cNvPr>
          <p:cNvSpPr>
            <a:spLocks noGrp="1"/>
          </p:cNvSpPr>
          <p:nvPr>
            <p:ph type="ctrTitle"/>
          </p:nvPr>
        </p:nvSpPr>
        <p:spPr>
          <a:xfrm>
            <a:off x="508000" y="303969"/>
            <a:ext cx="11190664" cy="576354"/>
          </a:xfrm>
        </p:spPr>
        <p:txBody>
          <a:bodyPr/>
          <a:lstStyle/>
          <a:p>
            <a:r>
              <a:rPr lang="en-US" dirty="0"/>
              <a:t>Where to find better icons for your deck?</a:t>
            </a:r>
          </a:p>
        </p:txBody>
      </p:sp>
      <p:sp>
        <p:nvSpPr>
          <p:cNvPr id="18" name="Rectangle: Rounded Corners 17">
            <a:extLst>
              <a:ext uri="{FF2B5EF4-FFF2-40B4-BE49-F238E27FC236}">
                <a16:creationId xmlns:a16="http://schemas.microsoft.com/office/drawing/2014/main" id="{42EEE46D-D796-BB3C-F164-40C33EDFD492}"/>
              </a:ext>
            </a:extLst>
          </p:cNvPr>
          <p:cNvSpPr/>
          <p:nvPr/>
        </p:nvSpPr>
        <p:spPr>
          <a:xfrm>
            <a:off x="12629093" y="3815332"/>
            <a:ext cx="3327822" cy="2176602"/>
          </a:xfrm>
          <a:prstGeom prst="roundRect">
            <a:avLst>
              <a:gd name="adj" fmla="val 8083"/>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hlinkClick r:id="rId2"/>
            <a:extLst>
              <a:ext uri="{FF2B5EF4-FFF2-40B4-BE49-F238E27FC236}">
                <a16:creationId xmlns:a16="http://schemas.microsoft.com/office/drawing/2014/main" id="{3341C467-213A-C27B-DE12-0776055B45BA}"/>
              </a:ext>
            </a:extLst>
          </p:cNvPr>
          <p:cNvSpPr/>
          <p:nvPr/>
        </p:nvSpPr>
        <p:spPr>
          <a:xfrm>
            <a:off x="13165678" y="5819934"/>
            <a:ext cx="2254651" cy="29248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200" i="0" u="none" strike="noStrike" kern="0" cap="none" spc="0" normalizeH="0" baseline="0" noProof="0">
                <a:ln>
                  <a:noFill/>
                </a:ln>
                <a:solidFill>
                  <a:schemeClr val="bg2"/>
                </a:solidFill>
                <a:effectLst/>
                <a:uLnTx/>
                <a:uFillTx/>
                <a:latin typeface="Sora SemiBold" pitchFamily="2" charset="0"/>
                <a:cs typeface="Sora SemiBold" pitchFamily="2" charset="0"/>
                <a:sym typeface="Aptos" panose="020B0004020202020204" pitchFamily="34" charset="0"/>
              </a:rPr>
              <a:t>vecteezy.com</a:t>
            </a:r>
          </a:p>
        </p:txBody>
      </p:sp>
      <p:pic>
        <p:nvPicPr>
          <p:cNvPr id="46" name="Graphic 45">
            <a:extLst>
              <a:ext uri="{FF2B5EF4-FFF2-40B4-BE49-F238E27FC236}">
                <a16:creationId xmlns:a16="http://schemas.microsoft.com/office/drawing/2014/main" id="{184FD404-8F1B-60EF-50B8-DDDDF972B2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059651" y="4492364"/>
            <a:ext cx="2466705" cy="600508"/>
          </a:xfrm>
          <a:prstGeom prst="rect">
            <a:avLst/>
          </a:prstGeom>
        </p:spPr>
      </p:pic>
      <p:sp>
        <p:nvSpPr>
          <p:cNvPr id="6" name="Rectangle: Rounded Corners 5">
            <a:extLst>
              <a:ext uri="{FF2B5EF4-FFF2-40B4-BE49-F238E27FC236}">
                <a16:creationId xmlns:a16="http://schemas.microsoft.com/office/drawing/2014/main" id="{9EB93FF1-1017-08C9-040C-65D1F8BD96B7}"/>
              </a:ext>
            </a:extLst>
          </p:cNvPr>
          <p:cNvSpPr/>
          <p:nvPr/>
        </p:nvSpPr>
        <p:spPr>
          <a:xfrm>
            <a:off x="8332046" y="1564588"/>
            <a:ext cx="3559393" cy="4255346"/>
          </a:xfrm>
          <a:prstGeom prst="roundRect">
            <a:avLst>
              <a:gd name="adj" fmla="val 5089"/>
            </a:avLst>
          </a:prstGeom>
          <a:solidFill>
            <a:srgbClr val="E6EBF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sp>
        <p:nvSpPr>
          <p:cNvPr id="8" name="Rectangle: Rounded Corners 7">
            <a:extLst>
              <a:ext uri="{FF2B5EF4-FFF2-40B4-BE49-F238E27FC236}">
                <a16:creationId xmlns:a16="http://schemas.microsoft.com/office/drawing/2014/main" id="{DBFAB52C-6ADF-D6EF-FE06-FA8CB41DC206}"/>
              </a:ext>
            </a:extLst>
          </p:cNvPr>
          <p:cNvSpPr/>
          <p:nvPr/>
        </p:nvSpPr>
        <p:spPr>
          <a:xfrm>
            <a:off x="4409940" y="1564588"/>
            <a:ext cx="3559393" cy="4255346"/>
          </a:xfrm>
          <a:prstGeom prst="roundRect">
            <a:avLst>
              <a:gd name="adj" fmla="val 5089"/>
            </a:avLst>
          </a:prstGeom>
          <a:solidFill>
            <a:srgbClr val="E6EBF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sp>
        <p:nvSpPr>
          <p:cNvPr id="9" name="Rectangle: Rounded Corners 8">
            <a:extLst>
              <a:ext uri="{FF2B5EF4-FFF2-40B4-BE49-F238E27FC236}">
                <a16:creationId xmlns:a16="http://schemas.microsoft.com/office/drawing/2014/main" id="{D269B4FA-F7EE-2D4A-F0DF-238365B1C3E2}"/>
              </a:ext>
            </a:extLst>
          </p:cNvPr>
          <p:cNvSpPr/>
          <p:nvPr/>
        </p:nvSpPr>
        <p:spPr>
          <a:xfrm>
            <a:off x="502830" y="1564588"/>
            <a:ext cx="3559393" cy="4255346"/>
          </a:xfrm>
          <a:prstGeom prst="roundRect">
            <a:avLst>
              <a:gd name="adj" fmla="val 5089"/>
            </a:avLst>
          </a:prstGeom>
          <a:solidFill>
            <a:srgbClr val="E6EBF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sp>
        <p:nvSpPr>
          <p:cNvPr id="10" name="Rectangle: Rounded Corners 9">
            <a:hlinkClick r:id="rId4"/>
            <a:extLst>
              <a:ext uri="{FF2B5EF4-FFF2-40B4-BE49-F238E27FC236}">
                <a16:creationId xmlns:a16="http://schemas.microsoft.com/office/drawing/2014/main" id="{FAB6F107-17FB-6A14-5F43-9B4B8CDB2F49}"/>
              </a:ext>
            </a:extLst>
          </p:cNvPr>
          <p:cNvSpPr/>
          <p:nvPr/>
        </p:nvSpPr>
        <p:spPr>
          <a:xfrm>
            <a:off x="8332047" y="5401652"/>
            <a:ext cx="3559393" cy="45802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r>
              <a:rPr kumimoji="0" lang="en-US" b="0" i="0" u="none" strike="noStrike" kern="0" cap="none" spc="0" normalizeH="0" baseline="0" noProof="0">
                <a:ln>
                  <a:noFill/>
                </a:ln>
                <a:solidFill>
                  <a:srgbClr val="FFFFFF"/>
                </a:solidFill>
                <a:effectLst/>
                <a:uLnTx/>
                <a:uFillTx/>
                <a:ea typeface="+mn-ea"/>
                <a:cs typeface="Sora SemiBold" pitchFamily="2" charset="0"/>
                <a:sym typeface="Aptos" panose="020B0004020202020204" pitchFamily="34" charset="0"/>
              </a:rPr>
              <a:t>orioniconlibrary.com</a:t>
            </a:r>
          </a:p>
        </p:txBody>
      </p:sp>
      <p:sp>
        <p:nvSpPr>
          <p:cNvPr id="11" name="Rectangle: Rounded Corners 10">
            <a:hlinkClick r:id="rId5"/>
            <a:extLst>
              <a:ext uri="{FF2B5EF4-FFF2-40B4-BE49-F238E27FC236}">
                <a16:creationId xmlns:a16="http://schemas.microsoft.com/office/drawing/2014/main" id="{BD2FD8B8-2586-272C-FA0D-25A8B70CF3B5}"/>
              </a:ext>
            </a:extLst>
          </p:cNvPr>
          <p:cNvSpPr/>
          <p:nvPr/>
        </p:nvSpPr>
        <p:spPr>
          <a:xfrm>
            <a:off x="502830" y="5401652"/>
            <a:ext cx="3559393" cy="45802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r>
              <a:rPr kumimoji="0" lang="en-US" b="0" i="0" u="none" strike="noStrike" kern="0" cap="none" spc="0" normalizeH="0" baseline="0" noProof="0" dirty="0">
                <a:ln>
                  <a:noFill/>
                </a:ln>
                <a:solidFill>
                  <a:srgbClr val="FFFFFF"/>
                </a:solidFill>
                <a:effectLst/>
                <a:uLnTx/>
                <a:uFillTx/>
                <a:ea typeface="+mn-ea"/>
                <a:cs typeface="Sora SemiBold" pitchFamily="2" charset="0"/>
                <a:sym typeface="Aptos" panose="020B0004020202020204" pitchFamily="34" charset="0"/>
              </a:rPr>
              <a:t>flaticon.com</a:t>
            </a:r>
          </a:p>
        </p:txBody>
      </p:sp>
      <p:sp>
        <p:nvSpPr>
          <p:cNvPr id="12" name="Rectangle: Rounded Corners 11">
            <a:hlinkClick r:id="rId6"/>
            <a:extLst>
              <a:ext uri="{FF2B5EF4-FFF2-40B4-BE49-F238E27FC236}">
                <a16:creationId xmlns:a16="http://schemas.microsoft.com/office/drawing/2014/main" id="{BA609EAD-E3E3-C012-4C49-78FD80F1EAAF}"/>
              </a:ext>
            </a:extLst>
          </p:cNvPr>
          <p:cNvSpPr/>
          <p:nvPr/>
        </p:nvSpPr>
        <p:spPr>
          <a:xfrm>
            <a:off x="4417439" y="5376963"/>
            <a:ext cx="3559393" cy="45802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r>
              <a:rPr kumimoji="0" lang="en-US" b="0" i="0" u="none" strike="noStrike" kern="0" cap="none" spc="0" normalizeH="0" baseline="0" noProof="0">
                <a:ln>
                  <a:noFill/>
                </a:ln>
                <a:solidFill>
                  <a:srgbClr val="FFFFFF"/>
                </a:solidFill>
                <a:effectLst/>
                <a:uLnTx/>
                <a:uFillTx/>
                <a:ea typeface="+mn-ea"/>
                <a:cs typeface="Sora SemiBold" pitchFamily="2" charset="0"/>
                <a:sym typeface="Aptos" panose="020B0004020202020204" pitchFamily="34" charset="0"/>
              </a:rPr>
              <a:t>icons8.com</a:t>
            </a:r>
          </a:p>
        </p:txBody>
      </p:sp>
      <p:grpSp>
        <p:nvGrpSpPr>
          <p:cNvPr id="23" name="Group 22">
            <a:extLst>
              <a:ext uri="{FF2B5EF4-FFF2-40B4-BE49-F238E27FC236}">
                <a16:creationId xmlns:a16="http://schemas.microsoft.com/office/drawing/2014/main" id="{816055D4-AA46-38BF-2876-FAE73B705ED2}"/>
              </a:ext>
            </a:extLst>
          </p:cNvPr>
          <p:cNvGrpSpPr/>
          <p:nvPr/>
        </p:nvGrpSpPr>
        <p:grpSpPr>
          <a:xfrm>
            <a:off x="1353116" y="2062504"/>
            <a:ext cx="1858821" cy="360339"/>
            <a:chOff x="683954" y="1418057"/>
            <a:chExt cx="2365845" cy="458628"/>
          </a:xfrm>
        </p:grpSpPr>
        <p:grpSp>
          <p:nvGrpSpPr>
            <p:cNvPr id="24" name="Group 23">
              <a:extLst>
                <a:ext uri="{FF2B5EF4-FFF2-40B4-BE49-F238E27FC236}">
                  <a16:creationId xmlns:a16="http://schemas.microsoft.com/office/drawing/2014/main" id="{3995F7DA-D1AD-85F8-7F7C-7A3703210C4D}"/>
                </a:ext>
              </a:extLst>
            </p:cNvPr>
            <p:cNvGrpSpPr/>
            <p:nvPr/>
          </p:nvGrpSpPr>
          <p:grpSpPr>
            <a:xfrm>
              <a:off x="1329458" y="1453449"/>
              <a:ext cx="1720341" cy="388244"/>
              <a:chOff x="1329458" y="1453449"/>
              <a:chExt cx="1720341" cy="388244"/>
            </a:xfrm>
            <a:solidFill>
              <a:srgbClr val="0B2239"/>
            </a:solidFill>
          </p:grpSpPr>
          <p:sp>
            <p:nvSpPr>
              <p:cNvPr id="48" name="Freeform: Shape 47">
                <a:extLst>
                  <a:ext uri="{FF2B5EF4-FFF2-40B4-BE49-F238E27FC236}">
                    <a16:creationId xmlns:a16="http://schemas.microsoft.com/office/drawing/2014/main" id="{D3834B7B-E6BA-82AD-B927-652A5EA684DB}"/>
                  </a:ext>
                </a:extLst>
              </p:cNvPr>
              <p:cNvSpPr/>
              <p:nvPr/>
            </p:nvSpPr>
            <p:spPr>
              <a:xfrm>
                <a:off x="1555676" y="1457061"/>
                <a:ext cx="703257" cy="384108"/>
              </a:xfrm>
              <a:custGeom>
                <a:avLst/>
                <a:gdLst>
                  <a:gd name="connsiteX0" fmla="*/ 67806 w 703257"/>
                  <a:gd name="connsiteY0" fmla="*/ 377431 h 384108"/>
                  <a:gd name="connsiteX1" fmla="*/ 0 w 703257"/>
                  <a:gd name="connsiteY1" fmla="*/ 377431 h 384108"/>
                  <a:gd name="connsiteX2" fmla="*/ 0 w 703257"/>
                  <a:gd name="connsiteY2" fmla="*/ 3600 h 384108"/>
                  <a:gd name="connsiteX3" fmla="*/ 67806 w 703257"/>
                  <a:gd name="connsiteY3" fmla="*/ 3600 h 384108"/>
                  <a:gd name="connsiteX4" fmla="*/ 365430 w 703257"/>
                  <a:gd name="connsiteY4" fmla="*/ 377431 h 384108"/>
                  <a:gd name="connsiteX5" fmla="*/ 299425 w 703257"/>
                  <a:gd name="connsiteY5" fmla="*/ 377431 h 384108"/>
                  <a:gd name="connsiteX6" fmla="*/ 299425 w 703257"/>
                  <a:gd name="connsiteY6" fmla="*/ 349829 h 384108"/>
                  <a:gd name="connsiteX7" fmla="*/ 223818 w 703257"/>
                  <a:gd name="connsiteY7" fmla="*/ 384032 h 384108"/>
                  <a:gd name="connsiteX8" fmla="*/ 102008 w 703257"/>
                  <a:gd name="connsiteY8" fmla="*/ 251421 h 384108"/>
                  <a:gd name="connsiteX9" fmla="*/ 223818 w 703257"/>
                  <a:gd name="connsiteY9" fmla="*/ 118810 h 384108"/>
                  <a:gd name="connsiteX10" fmla="*/ 299425 w 703257"/>
                  <a:gd name="connsiteY10" fmla="*/ 153613 h 384108"/>
                  <a:gd name="connsiteX11" fmla="*/ 299425 w 703257"/>
                  <a:gd name="connsiteY11" fmla="*/ 126010 h 384108"/>
                  <a:gd name="connsiteX12" fmla="*/ 365430 w 703257"/>
                  <a:gd name="connsiteY12" fmla="*/ 126010 h 384108"/>
                  <a:gd name="connsiteX13" fmla="*/ 171014 w 703257"/>
                  <a:gd name="connsiteY13" fmla="*/ 251421 h 384108"/>
                  <a:gd name="connsiteX14" fmla="*/ 235819 w 703257"/>
                  <a:gd name="connsiteY14" fmla="*/ 321026 h 384108"/>
                  <a:gd name="connsiteX15" fmla="*/ 300625 w 703257"/>
                  <a:gd name="connsiteY15" fmla="*/ 251421 h 384108"/>
                  <a:gd name="connsiteX16" fmla="*/ 235819 w 703257"/>
                  <a:gd name="connsiteY16" fmla="*/ 181815 h 384108"/>
                  <a:gd name="connsiteX17" fmla="*/ 171614 w 703257"/>
                  <a:gd name="connsiteY17" fmla="*/ 251421 h 384108"/>
                  <a:gd name="connsiteX18" fmla="*/ 703258 w 703257"/>
                  <a:gd name="connsiteY18" fmla="*/ 43204 h 384108"/>
                  <a:gd name="connsiteX19" fmla="*/ 660054 w 703257"/>
                  <a:gd name="connsiteY19" fmla="*/ 86407 h 384108"/>
                  <a:gd name="connsiteX20" fmla="*/ 616851 w 703257"/>
                  <a:gd name="connsiteY20" fmla="*/ 43204 h 384108"/>
                  <a:gd name="connsiteX21" fmla="*/ 660054 w 703257"/>
                  <a:gd name="connsiteY21" fmla="*/ 0 h 384108"/>
                  <a:gd name="connsiteX22" fmla="*/ 703258 w 703257"/>
                  <a:gd name="connsiteY22" fmla="*/ 43204 h 384108"/>
                  <a:gd name="connsiteX23" fmla="*/ 694257 w 703257"/>
                  <a:gd name="connsiteY23" fmla="*/ 377431 h 384108"/>
                  <a:gd name="connsiteX24" fmla="*/ 625852 w 703257"/>
                  <a:gd name="connsiteY24" fmla="*/ 377431 h 384108"/>
                  <a:gd name="connsiteX25" fmla="*/ 625852 w 703257"/>
                  <a:gd name="connsiteY25" fmla="*/ 125410 h 384108"/>
                  <a:gd name="connsiteX26" fmla="*/ 694257 w 703257"/>
                  <a:gd name="connsiteY26" fmla="*/ 125410 h 38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03257" h="384108">
                    <a:moveTo>
                      <a:pt x="67806" y="377431"/>
                    </a:moveTo>
                    <a:lnTo>
                      <a:pt x="0" y="377431"/>
                    </a:lnTo>
                    <a:lnTo>
                      <a:pt x="0" y="3600"/>
                    </a:lnTo>
                    <a:lnTo>
                      <a:pt x="67806" y="3600"/>
                    </a:lnTo>
                    <a:close/>
                    <a:moveTo>
                      <a:pt x="365430" y="377431"/>
                    </a:moveTo>
                    <a:lnTo>
                      <a:pt x="299425" y="377431"/>
                    </a:lnTo>
                    <a:lnTo>
                      <a:pt x="299425" y="349829"/>
                    </a:lnTo>
                    <a:cubicBezTo>
                      <a:pt x="281045" y="372541"/>
                      <a:pt x="253011" y="385224"/>
                      <a:pt x="223818" y="384032"/>
                    </a:cubicBezTo>
                    <a:cubicBezTo>
                      <a:pt x="154213" y="384032"/>
                      <a:pt x="102008" y="327027"/>
                      <a:pt x="102008" y="251421"/>
                    </a:cubicBezTo>
                    <a:cubicBezTo>
                      <a:pt x="102008" y="175814"/>
                      <a:pt x="154813" y="118810"/>
                      <a:pt x="223818" y="118810"/>
                    </a:cubicBezTo>
                    <a:cubicBezTo>
                      <a:pt x="253113" y="117761"/>
                      <a:pt x="281171" y="130676"/>
                      <a:pt x="299425" y="153613"/>
                    </a:cubicBezTo>
                    <a:lnTo>
                      <a:pt x="299425" y="126010"/>
                    </a:lnTo>
                    <a:lnTo>
                      <a:pt x="365430" y="126010"/>
                    </a:lnTo>
                    <a:close/>
                    <a:moveTo>
                      <a:pt x="171014" y="251421"/>
                    </a:moveTo>
                    <a:cubicBezTo>
                      <a:pt x="171014" y="289824"/>
                      <a:pt x="196216" y="321026"/>
                      <a:pt x="235819" y="321026"/>
                    </a:cubicBezTo>
                    <a:cubicBezTo>
                      <a:pt x="275423" y="321026"/>
                      <a:pt x="300625" y="291624"/>
                      <a:pt x="300625" y="251421"/>
                    </a:cubicBezTo>
                    <a:cubicBezTo>
                      <a:pt x="300625" y="211217"/>
                      <a:pt x="274223" y="181815"/>
                      <a:pt x="235819" y="181815"/>
                    </a:cubicBezTo>
                    <a:cubicBezTo>
                      <a:pt x="197416" y="181815"/>
                      <a:pt x="171614" y="213018"/>
                      <a:pt x="171614" y="251421"/>
                    </a:cubicBezTo>
                    <a:close/>
                    <a:moveTo>
                      <a:pt x="703258" y="43204"/>
                    </a:moveTo>
                    <a:cubicBezTo>
                      <a:pt x="703258" y="67065"/>
                      <a:pt x="683912" y="86407"/>
                      <a:pt x="660054" y="86407"/>
                    </a:cubicBezTo>
                    <a:cubicBezTo>
                      <a:pt x="636197" y="86407"/>
                      <a:pt x="616851" y="67065"/>
                      <a:pt x="616851" y="43204"/>
                    </a:cubicBezTo>
                    <a:cubicBezTo>
                      <a:pt x="616851" y="19343"/>
                      <a:pt x="636197" y="0"/>
                      <a:pt x="660054" y="0"/>
                    </a:cubicBezTo>
                    <a:cubicBezTo>
                      <a:pt x="683912" y="0"/>
                      <a:pt x="703258" y="19343"/>
                      <a:pt x="703258" y="43204"/>
                    </a:cubicBezTo>
                    <a:close/>
                    <a:moveTo>
                      <a:pt x="694257" y="377431"/>
                    </a:moveTo>
                    <a:lnTo>
                      <a:pt x="625852" y="377431"/>
                    </a:lnTo>
                    <a:lnTo>
                      <a:pt x="625852" y="125410"/>
                    </a:lnTo>
                    <a:lnTo>
                      <a:pt x="694257" y="125410"/>
                    </a:lnTo>
                    <a:close/>
                  </a:path>
                </a:pathLst>
              </a:custGeom>
              <a:grp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sp>
            <p:nvSpPr>
              <p:cNvPr id="49" name="Freeform: Shape 48">
                <a:extLst>
                  <a:ext uri="{FF2B5EF4-FFF2-40B4-BE49-F238E27FC236}">
                    <a16:creationId xmlns:a16="http://schemas.microsoft.com/office/drawing/2014/main" id="{930782FF-2BB4-D34D-AA72-267BCE651C04}"/>
                  </a:ext>
                </a:extLst>
              </p:cNvPr>
              <p:cNvSpPr/>
              <p:nvPr/>
            </p:nvSpPr>
            <p:spPr>
              <a:xfrm>
                <a:off x="1329458" y="1453449"/>
                <a:ext cx="192615" cy="381642"/>
              </a:xfrm>
              <a:custGeom>
                <a:avLst/>
                <a:gdLst>
                  <a:gd name="connsiteX0" fmla="*/ 192016 w 192615"/>
                  <a:gd name="connsiteY0" fmla="*/ 71417 h 381642"/>
                  <a:gd name="connsiteX1" fmla="*/ 144012 w 192615"/>
                  <a:gd name="connsiteY1" fmla="*/ 63016 h 381642"/>
                  <a:gd name="connsiteX2" fmla="*/ 114609 w 192615"/>
                  <a:gd name="connsiteY2" fmla="*/ 98419 h 381642"/>
                  <a:gd name="connsiteX3" fmla="*/ 114609 w 192615"/>
                  <a:gd name="connsiteY3" fmla="*/ 129022 h 381642"/>
                  <a:gd name="connsiteX4" fmla="*/ 192616 w 192615"/>
                  <a:gd name="connsiteY4" fmla="*/ 129022 h 381642"/>
                  <a:gd name="connsiteX5" fmla="*/ 192616 w 192615"/>
                  <a:gd name="connsiteY5" fmla="*/ 189627 h 381642"/>
                  <a:gd name="connsiteX6" fmla="*/ 114609 w 192615"/>
                  <a:gd name="connsiteY6" fmla="*/ 189627 h 381642"/>
                  <a:gd name="connsiteX7" fmla="*/ 114609 w 192615"/>
                  <a:gd name="connsiteY7" fmla="*/ 381643 h 381642"/>
                  <a:gd name="connsiteX8" fmla="*/ 46804 w 192615"/>
                  <a:gd name="connsiteY8" fmla="*/ 381643 h 381642"/>
                  <a:gd name="connsiteX9" fmla="*/ 46804 w 192615"/>
                  <a:gd name="connsiteY9" fmla="*/ 189627 h 381642"/>
                  <a:gd name="connsiteX10" fmla="*/ 0 w 192615"/>
                  <a:gd name="connsiteY10" fmla="*/ 189627 h 381642"/>
                  <a:gd name="connsiteX11" fmla="*/ 0 w 192615"/>
                  <a:gd name="connsiteY11" fmla="*/ 129622 h 381642"/>
                  <a:gd name="connsiteX12" fmla="*/ 46804 w 192615"/>
                  <a:gd name="connsiteY12" fmla="*/ 129622 h 381642"/>
                  <a:gd name="connsiteX13" fmla="*/ 46804 w 192615"/>
                  <a:gd name="connsiteY13" fmla="*/ 97819 h 381642"/>
                  <a:gd name="connsiteX14" fmla="*/ 136811 w 192615"/>
                  <a:gd name="connsiteY14" fmla="*/ 11 h 381642"/>
                  <a:gd name="connsiteX15" fmla="*/ 192616 w 192615"/>
                  <a:gd name="connsiteY15" fmla="*/ 10812 h 38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2615" h="381642">
                    <a:moveTo>
                      <a:pt x="192016" y="71417"/>
                    </a:moveTo>
                    <a:cubicBezTo>
                      <a:pt x="176955" y="64685"/>
                      <a:pt x="160459" y="61799"/>
                      <a:pt x="144012" y="63016"/>
                    </a:cubicBezTo>
                    <a:cubicBezTo>
                      <a:pt x="124810" y="65417"/>
                      <a:pt x="114609" y="75017"/>
                      <a:pt x="114609" y="98419"/>
                    </a:cubicBezTo>
                    <a:lnTo>
                      <a:pt x="114609" y="129022"/>
                    </a:lnTo>
                    <a:lnTo>
                      <a:pt x="192616" y="129022"/>
                    </a:lnTo>
                    <a:lnTo>
                      <a:pt x="192616" y="189627"/>
                    </a:lnTo>
                    <a:lnTo>
                      <a:pt x="114609" y="189627"/>
                    </a:lnTo>
                    <a:lnTo>
                      <a:pt x="114609" y="381643"/>
                    </a:lnTo>
                    <a:lnTo>
                      <a:pt x="46804" y="381643"/>
                    </a:lnTo>
                    <a:lnTo>
                      <a:pt x="46804" y="189627"/>
                    </a:lnTo>
                    <a:lnTo>
                      <a:pt x="0" y="189627"/>
                    </a:lnTo>
                    <a:lnTo>
                      <a:pt x="0" y="129622"/>
                    </a:lnTo>
                    <a:lnTo>
                      <a:pt x="46804" y="129622"/>
                    </a:lnTo>
                    <a:lnTo>
                      <a:pt x="46804" y="97819"/>
                    </a:lnTo>
                    <a:cubicBezTo>
                      <a:pt x="46804" y="38414"/>
                      <a:pt x="78006" y="11"/>
                      <a:pt x="136811" y="11"/>
                    </a:cubicBezTo>
                    <a:cubicBezTo>
                      <a:pt x="155953" y="-231"/>
                      <a:pt x="174944" y="3445"/>
                      <a:pt x="192616" y="10812"/>
                    </a:cubicBezTo>
                    <a:close/>
                  </a:path>
                </a:pathLst>
              </a:custGeom>
              <a:grp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sp>
            <p:nvSpPr>
              <p:cNvPr id="50" name="Freeform: Shape 49">
                <a:extLst>
                  <a:ext uri="{FF2B5EF4-FFF2-40B4-BE49-F238E27FC236}">
                    <a16:creationId xmlns:a16="http://schemas.microsoft.com/office/drawing/2014/main" id="{0463A7A1-A9BA-B9E6-2116-ED92FE1304A1}"/>
                  </a:ext>
                </a:extLst>
              </p:cNvPr>
              <p:cNvSpPr/>
              <p:nvPr/>
            </p:nvSpPr>
            <p:spPr>
              <a:xfrm>
                <a:off x="1954709" y="1508065"/>
                <a:ext cx="1095090" cy="333047"/>
              </a:xfrm>
              <a:custGeom>
                <a:avLst/>
                <a:gdLst>
                  <a:gd name="connsiteX0" fmla="*/ 139812 w 1095090"/>
                  <a:gd name="connsiteY0" fmla="*/ 270022 h 333047"/>
                  <a:gd name="connsiteX1" fmla="*/ 102008 w 1095090"/>
                  <a:gd name="connsiteY1" fmla="*/ 227419 h 333047"/>
                  <a:gd name="connsiteX2" fmla="*/ 102008 w 1095090"/>
                  <a:gd name="connsiteY2" fmla="*/ 135011 h 333047"/>
                  <a:gd name="connsiteX3" fmla="*/ 193216 w 1095090"/>
                  <a:gd name="connsiteY3" fmla="*/ 135011 h 333047"/>
                  <a:gd name="connsiteX4" fmla="*/ 193216 w 1095090"/>
                  <a:gd name="connsiteY4" fmla="*/ 75006 h 333047"/>
                  <a:gd name="connsiteX5" fmla="*/ 102008 w 1095090"/>
                  <a:gd name="connsiteY5" fmla="*/ 75006 h 333047"/>
                  <a:gd name="connsiteX6" fmla="*/ 102008 w 1095090"/>
                  <a:gd name="connsiteY6" fmla="*/ 0 h 333047"/>
                  <a:gd name="connsiteX7" fmla="*/ 34203 w 1095090"/>
                  <a:gd name="connsiteY7" fmla="*/ 0 h 333047"/>
                  <a:gd name="connsiteX8" fmla="*/ 34203 w 1095090"/>
                  <a:gd name="connsiteY8" fmla="*/ 75006 h 333047"/>
                  <a:gd name="connsiteX9" fmla="*/ 0 w 1095090"/>
                  <a:gd name="connsiteY9" fmla="*/ 75006 h 333047"/>
                  <a:gd name="connsiteX10" fmla="*/ 0 w 1095090"/>
                  <a:gd name="connsiteY10" fmla="*/ 135011 h 333047"/>
                  <a:gd name="connsiteX11" fmla="*/ 34203 w 1095090"/>
                  <a:gd name="connsiteY11" fmla="*/ 135011 h 333047"/>
                  <a:gd name="connsiteX12" fmla="*/ 34203 w 1095090"/>
                  <a:gd name="connsiteY12" fmla="*/ 232219 h 333047"/>
                  <a:gd name="connsiteX13" fmla="*/ 128411 w 1095090"/>
                  <a:gd name="connsiteY13" fmla="*/ 333027 h 333047"/>
                  <a:gd name="connsiteX14" fmla="*/ 193216 w 1095090"/>
                  <a:gd name="connsiteY14" fmla="*/ 318026 h 333047"/>
                  <a:gd name="connsiteX15" fmla="*/ 167414 w 1095090"/>
                  <a:gd name="connsiteY15" fmla="*/ 263422 h 333047"/>
                  <a:gd name="connsiteX16" fmla="*/ 139812 w 1095090"/>
                  <a:gd name="connsiteY16" fmla="*/ 270022 h 333047"/>
                  <a:gd name="connsiteX17" fmla="*/ 822668 w 1095090"/>
                  <a:gd name="connsiteY17" fmla="*/ 200417 h 333047"/>
                  <a:gd name="connsiteX18" fmla="*/ 686457 w 1095090"/>
                  <a:gd name="connsiteY18" fmla="*/ 333027 h 333047"/>
                  <a:gd name="connsiteX19" fmla="*/ 550245 w 1095090"/>
                  <a:gd name="connsiteY19" fmla="*/ 200417 h 333047"/>
                  <a:gd name="connsiteX20" fmla="*/ 686457 w 1095090"/>
                  <a:gd name="connsiteY20" fmla="*/ 67806 h 333047"/>
                  <a:gd name="connsiteX21" fmla="*/ 822668 w 1095090"/>
                  <a:gd name="connsiteY21" fmla="*/ 200417 h 333047"/>
                  <a:gd name="connsiteX22" fmla="*/ 619251 w 1095090"/>
                  <a:gd name="connsiteY22" fmla="*/ 200417 h 333047"/>
                  <a:gd name="connsiteX23" fmla="*/ 685857 w 1095090"/>
                  <a:gd name="connsiteY23" fmla="*/ 270022 h 333047"/>
                  <a:gd name="connsiteX24" fmla="*/ 753062 w 1095090"/>
                  <a:gd name="connsiteY24" fmla="*/ 200417 h 333047"/>
                  <a:gd name="connsiteX25" fmla="*/ 685857 w 1095090"/>
                  <a:gd name="connsiteY25" fmla="*/ 130811 h 333047"/>
                  <a:gd name="connsiteX26" fmla="*/ 619851 w 1095090"/>
                  <a:gd name="connsiteY26" fmla="*/ 200417 h 333047"/>
                  <a:gd name="connsiteX27" fmla="*/ 1095090 w 1095090"/>
                  <a:gd name="connsiteY27" fmla="*/ 166214 h 333047"/>
                  <a:gd name="connsiteX28" fmla="*/ 1095090 w 1095090"/>
                  <a:gd name="connsiteY28" fmla="*/ 326427 h 333047"/>
                  <a:gd name="connsiteX29" fmla="*/ 1026685 w 1095090"/>
                  <a:gd name="connsiteY29" fmla="*/ 326427 h 333047"/>
                  <a:gd name="connsiteX30" fmla="*/ 1026685 w 1095090"/>
                  <a:gd name="connsiteY30" fmla="*/ 187815 h 333047"/>
                  <a:gd name="connsiteX31" fmla="*/ 977481 w 1095090"/>
                  <a:gd name="connsiteY31" fmla="*/ 131411 h 333047"/>
                  <a:gd name="connsiteX32" fmla="*/ 924076 w 1095090"/>
                  <a:gd name="connsiteY32" fmla="*/ 188416 h 333047"/>
                  <a:gd name="connsiteX33" fmla="*/ 924076 w 1095090"/>
                  <a:gd name="connsiteY33" fmla="*/ 326427 h 333047"/>
                  <a:gd name="connsiteX34" fmla="*/ 856871 w 1095090"/>
                  <a:gd name="connsiteY34" fmla="*/ 326427 h 333047"/>
                  <a:gd name="connsiteX35" fmla="*/ 856871 w 1095090"/>
                  <a:gd name="connsiteY35" fmla="*/ 74406 h 333047"/>
                  <a:gd name="connsiteX36" fmla="*/ 922876 w 1095090"/>
                  <a:gd name="connsiteY36" fmla="*/ 74406 h 333047"/>
                  <a:gd name="connsiteX37" fmla="*/ 922876 w 1095090"/>
                  <a:gd name="connsiteY37" fmla="*/ 103809 h 333047"/>
                  <a:gd name="connsiteX38" fmla="*/ 996682 w 1095090"/>
                  <a:gd name="connsiteY38" fmla="*/ 67206 h 333047"/>
                  <a:gd name="connsiteX39" fmla="*/ 1095090 w 1095090"/>
                  <a:gd name="connsiteY39" fmla="*/ 166214 h 333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5090" h="333047">
                    <a:moveTo>
                      <a:pt x="139812" y="270022"/>
                    </a:moveTo>
                    <a:cubicBezTo>
                      <a:pt x="118810" y="270022"/>
                      <a:pt x="102008" y="258621"/>
                      <a:pt x="102008" y="227419"/>
                    </a:cubicBezTo>
                    <a:lnTo>
                      <a:pt x="102008" y="135011"/>
                    </a:lnTo>
                    <a:lnTo>
                      <a:pt x="193216" y="135011"/>
                    </a:lnTo>
                    <a:lnTo>
                      <a:pt x="193216" y="75006"/>
                    </a:lnTo>
                    <a:lnTo>
                      <a:pt x="102008" y="75006"/>
                    </a:lnTo>
                    <a:lnTo>
                      <a:pt x="102008" y="0"/>
                    </a:lnTo>
                    <a:lnTo>
                      <a:pt x="34203" y="0"/>
                    </a:lnTo>
                    <a:lnTo>
                      <a:pt x="34203" y="75006"/>
                    </a:lnTo>
                    <a:lnTo>
                      <a:pt x="0" y="75006"/>
                    </a:lnTo>
                    <a:lnTo>
                      <a:pt x="0" y="135011"/>
                    </a:lnTo>
                    <a:lnTo>
                      <a:pt x="34203" y="135011"/>
                    </a:lnTo>
                    <a:lnTo>
                      <a:pt x="34203" y="232219"/>
                    </a:lnTo>
                    <a:cubicBezTo>
                      <a:pt x="34203" y="297624"/>
                      <a:pt x="66005" y="333027"/>
                      <a:pt x="128411" y="333027"/>
                    </a:cubicBezTo>
                    <a:cubicBezTo>
                      <a:pt x="150912" y="333410"/>
                      <a:pt x="173168" y="328259"/>
                      <a:pt x="193216" y="318026"/>
                    </a:cubicBezTo>
                    <a:lnTo>
                      <a:pt x="167414" y="263422"/>
                    </a:lnTo>
                    <a:cubicBezTo>
                      <a:pt x="158725" y="267387"/>
                      <a:pt x="149352" y="269629"/>
                      <a:pt x="139812" y="270022"/>
                    </a:cubicBezTo>
                    <a:close/>
                    <a:moveTo>
                      <a:pt x="822668" y="200417"/>
                    </a:moveTo>
                    <a:cubicBezTo>
                      <a:pt x="822668" y="276023"/>
                      <a:pt x="764463" y="333027"/>
                      <a:pt x="686457" y="333027"/>
                    </a:cubicBezTo>
                    <a:cubicBezTo>
                      <a:pt x="608450" y="333027"/>
                      <a:pt x="550245" y="276623"/>
                      <a:pt x="550245" y="200417"/>
                    </a:cubicBezTo>
                    <a:cubicBezTo>
                      <a:pt x="550245" y="124210"/>
                      <a:pt x="607850" y="67806"/>
                      <a:pt x="686457" y="67806"/>
                    </a:cubicBezTo>
                    <a:cubicBezTo>
                      <a:pt x="765063" y="67806"/>
                      <a:pt x="822668" y="124810"/>
                      <a:pt x="822668" y="200417"/>
                    </a:cubicBezTo>
                    <a:close/>
                    <a:moveTo>
                      <a:pt x="619251" y="200417"/>
                    </a:moveTo>
                    <a:cubicBezTo>
                      <a:pt x="619251" y="241220"/>
                      <a:pt x="648053" y="270022"/>
                      <a:pt x="685857" y="270022"/>
                    </a:cubicBezTo>
                    <a:cubicBezTo>
                      <a:pt x="723660" y="270022"/>
                      <a:pt x="753062" y="241220"/>
                      <a:pt x="753062" y="200417"/>
                    </a:cubicBezTo>
                    <a:cubicBezTo>
                      <a:pt x="753062" y="159613"/>
                      <a:pt x="724260" y="130811"/>
                      <a:pt x="685857" y="130811"/>
                    </a:cubicBezTo>
                    <a:cubicBezTo>
                      <a:pt x="647453" y="130811"/>
                      <a:pt x="619851" y="159613"/>
                      <a:pt x="619851" y="200417"/>
                    </a:cubicBezTo>
                    <a:close/>
                    <a:moveTo>
                      <a:pt x="1095090" y="166214"/>
                    </a:moveTo>
                    <a:lnTo>
                      <a:pt x="1095090" y="326427"/>
                    </a:lnTo>
                    <a:lnTo>
                      <a:pt x="1026685" y="326427"/>
                    </a:lnTo>
                    <a:lnTo>
                      <a:pt x="1026685" y="187815"/>
                    </a:lnTo>
                    <a:cubicBezTo>
                      <a:pt x="1026685" y="151212"/>
                      <a:pt x="1008683" y="131411"/>
                      <a:pt x="977481" y="131411"/>
                    </a:cubicBezTo>
                    <a:cubicBezTo>
                      <a:pt x="946278" y="131411"/>
                      <a:pt x="924076" y="150612"/>
                      <a:pt x="924076" y="188416"/>
                    </a:cubicBezTo>
                    <a:lnTo>
                      <a:pt x="924076" y="326427"/>
                    </a:lnTo>
                    <a:lnTo>
                      <a:pt x="856871" y="326427"/>
                    </a:lnTo>
                    <a:lnTo>
                      <a:pt x="856871" y="74406"/>
                    </a:lnTo>
                    <a:lnTo>
                      <a:pt x="922876" y="74406"/>
                    </a:lnTo>
                    <a:lnTo>
                      <a:pt x="922876" y="103809"/>
                    </a:lnTo>
                    <a:cubicBezTo>
                      <a:pt x="940878" y="76806"/>
                      <a:pt x="968480" y="67206"/>
                      <a:pt x="996682" y="67206"/>
                    </a:cubicBezTo>
                    <a:cubicBezTo>
                      <a:pt x="1054287" y="67806"/>
                      <a:pt x="1095090" y="108009"/>
                      <a:pt x="1095090" y="166214"/>
                    </a:cubicBezTo>
                    <a:close/>
                  </a:path>
                </a:pathLst>
              </a:custGeom>
              <a:grp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sp>
            <p:nvSpPr>
              <p:cNvPr id="51" name="Freeform: Shape 50">
                <a:extLst>
                  <a:ext uri="{FF2B5EF4-FFF2-40B4-BE49-F238E27FC236}">
                    <a16:creationId xmlns:a16="http://schemas.microsoft.com/office/drawing/2014/main" id="{FAA1F352-9C8A-0DE1-CF4C-C25CB4F12092}"/>
                  </a:ext>
                </a:extLst>
              </p:cNvPr>
              <p:cNvSpPr/>
              <p:nvPr/>
            </p:nvSpPr>
            <p:spPr>
              <a:xfrm>
                <a:off x="2285898" y="1576468"/>
                <a:ext cx="220256" cy="265225"/>
              </a:xfrm>
              <a:custGeom>
                <a:avLst/>
                <a:gdLst>
                  <a:gd name="connsiteX0" fmla="*/ 186054 w 220256"/>
                  <a:gd name="connsiteY0" fmla="*/ 175817 h 265225"/>
                  <a:gd name="connsiteX1" fmla="*/ 136850 w 220256"/>
                  <a:gd name="connsiteY1" fmla="*/ 201019 h 265225"/>
                  <a:gd name="connsiteX2" fmla="*/ 131450 w 220256"/>
                  <a:gd name="connsiteY2" fmla="*/ 201019 h 265225"/>
                  <a:gd name="connsiteX3" fmla="*/ 120649 w 220256"/>
                  <a:gd name="connsiteY3" fmla="*/ 199819 h 265225"/>
                  <a:gd name="connsiteX4" fmla="*/ 76245 w 220256"/>
                  <a:gd name="connsiteY4" fmla="*/ 166216 h 265225"/>
                  <a:gd name="connsiteX5" fmla="*/ 69044 w 220256"/>
                  <a:gd name="connsiteY5" fmla="*/ 131413 h 265225"/>
                  <a:gd name="connsiteX6" fmla="*/ 76845 w 220256"/>
                  <a:gd name="connsiteY6" fmla="*/ 96010 h 265225"/>
                  <a:gd name="connsiteX7" fmla="*/ 121849 w 220256"/>
                  <a:gd name="connsiteY7" fmla="*/ 63007 h 265225"/>
                  <a:gd name="connsiteX8" fmla="*/ 136250 w 220256"/>
                  <a:gd name="connsiteY8" fmla="*/ 63007 h 265225"/>
                  <a:gd name="connsiteX9" fmla="*/ 186054 w 220256"/>
                  <a:gd name="connsiteY9" fmla="*/ 88209 h 265225"/>
                  <a:gd name="connsiteX10" fmla="*/ 219057 w 220256"/>
                  <a:gd name="connsiteY10" fmla="*/ 30605 h 265225"/>
                  <a:gd name="connsiteX11" fmla="*/ 170453 w 220256"/>
                  <a:gd name="connsiteY11" fmla="*/ 4803 h 265225"/>
                  <a:gd name="connsiteX12" fmla="*/ 133850 w 220256"/>
                  <a:gd name="connsiteY12" fmla="*/ 2 h 265225"/>
                  <a:gd name="connsiteX13" fmla="*/ 88846 w 220256"/>
                  <a:gd name="connsiteY13" fmla="*/ 6603 h 265225"/>
                  <a:gd name="connsiteX14" fmla="*/ 40842 w 220256"/>
                  <a:gd name="connsiteY14" fmla="*/ 34205 h 265225"/>
                  <a:gd name="connsiteX15" fmla="*/ 39 w 220256"/>
                  <a:gd name="connsiteY15" fmla="*/ 132613 h 265225"/>
                  <a:gd name="connsiteX16" fmla="*/ 40242 w 220256"/>
                  <a:gd name="connsiteY16" fmla="*/ 230421 h 265225"/>
                  <a:gd name="connsiteX17" fmla="*/ 88246 w 220256"/>
                  <a:gd name="connsiteY17" fmla="*/ 258023 h 265225"/>
                  <a:gd name="connsiteX18" fmla="*/ 134450 w 220256"/>
                  <a:gd name="connsiteY18" fmla="*/ 265224 h 265225"/>
                  <a:gd name="connsiteX19" fmla="*/ 171653 w 220256"/>
                  <a:gd name="connsiteY19" fmla="*/ 260424 h 265225"/>
                  <a:gd name="connsiteX20" fmla="*/ 220257 w 220256"/>
                  <a:gd name="connsiteY20" fmla="*/ 234021 h 26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0256" h="265225">
                    <a:moveTo>
                      <a:pt x="186054" y="175817"/>
                    </a:moveTo>
                    <a:cubicBezTo>
                      <a:pt x="173501" y="190224"/>
                      <a:pt x="155878" y="199249"/>
                      <a:pt x="136850" y="201019"/>
                    </a:cubicBezTo>
                    <a:lnTo>
                      <a:pt x="131450" y="201019"/>
                    </a:lnTo>
                    <a:lnTo>
                      <a:pt x="120649" y="199819"/>
                    </a:lnTo>
                    <a:cubicBezTo>
                      <a:pt x="101231" y="196580"/>
                      <a:pt x="84640" y="184022"/>
                      <a:pt x="76245" y="166216"/>
                    </a:cubicBezTo>
                    <a:cubicBezTo>
                      <a:pt x="71241" y="155310"/>
                      <a:pt x="68780" y="143410"/>
                      <a:pt x="69044" y="131413"/>
                    </a:cubicBezTo>
                    <a:cubicBezTo>
                      <a:pt x="68828" y="119163"/>
                      <a:pt x="71499" y="107035"/>
                      <a:pt x="76845" y="96010"/>
                    </a:cubicBezTo>
                    <a:cubicBezTo>
                      <a:pt x="85588" y="78346"/>
                      <a:pt x="102371" y="66036"/>
                      <a:pt x="121849" y="63007"/>
                    </a:cubicBezTo>
                    <a:lnTo>
                      <a:pt x="136250" y="63007"/>
                    </a:lnTo>
                    <a:cubicBezTo>
                      <a:pt x="155620" y="64164"/>
                      <a:pt x="173651" y="73287"/>
                      <a:pt x="186054" y="88209"/>
                    </a:cubicBezTo>
                    <a:lnTo>
                      <a:pt x="219057" y="30605"/>
                    </a:lnTo>
                    <a:cubicBezTo>
                      <a:pt x="205088" y="18337"/>
                      <a:pt x="188442" y="9502"/>
                      <a:pt x="170453" y="4803"/>
                    </a:cubicBezTo>
                    <a:cubicBezTo>
                      <a:pt x="158518" y="1598"/>
                      <a:pt x="146211" y="-16"/>
                      <a:pt x="133850" y="2"/>
                    </a:cubicBezTo>
                    <a:cubicBezTo>
                      <a:pt x="118603" y="-79"/>
                      <a:pt x="103427" y="2146"/>
                      <a:pt x="88846" y="6603"/>
                    </a:cubicBezTo>
                    <a:cubicBezTo>
                      <a:pt x="70989" y="12112"/>
                      <a:pt x="54589" y="21542"/>
                      <a:pt x="40842" y="34205"/>
                    </a:cubicBezTo>
                    <a:cubicBezTo>
                      <a:pt x="13960" y="59777"/>
                      <a:pt x="-861" y="95521"/>
                      <a:pt x="39" y="132613"/>
                    </a:cubicBezTo>
                    <a:cubicBezTo>
                      <a:pt x="-849" y="169407"/>
                      <a:pt x="13738" y="204887"/>
                      <a:pt x="40242" y="230421"/>
                    </a:cubicBezTo>
                    <a:cubicBezTo>
                      <a:pt x="53989" y="243084"/>
                      <a:pt x="70389" y="252514"/>
                      <a:pt x="88246" y="258023"/>
                    </a:cubicBezTo>
                    <a:cubicBezTo>
                      <a:pt x="103181" y="262805"/>
                      <a:pt x="118770" y="265234"/>
                      <a:pt x="134450" y="265224"/>
                    </a:cubicBezTo>
                    <a:cubicBezTo>
                      <a:pt x="147009" y="265280"/>
                      <a:pt x="159520" y="263666"/>
                      <a:pt x="171653" y="260424"/>
                    </a:cubicBezTo>
                    <a:cubicBezTo>
                      <a:pt x="189690" y="255527"/>
                      <a:pt x="206330" y="246486"/>
                      <a:pt x="220257" y="234021"/>
                    </a:cubicBezTo>
                    <a:close/>
                  </a:path>
                </a:pathLst>
              </a:custGeom>
              <a:grp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grpSp>
        <p:grpSp>
          <p:nvGrpSpPr>
            <p:cNvPr id="25" name="Group 24">
              <a:extLst>
                <a:ext uri="{FF2B5EF4-FFF2-40B4-BE49-F238E27FC236}">
                  <a16:creationId xmlns:a16="http://schemas.microsoft.com/office/drawing/2014/main" id="{7C2B3924-370C-53F7-0B5A-9356D0EB3210}"/>
                </a:ext>
              </a:extLst>
            </p:cNvPr>
            <p:cNvGrpSpPr/>
            <p:nvPr/>
          </p:nvGrpSpPr>
          <p:grpSpPr>
            <a:xfrm>
              <a:off x="683954" y="1418057"/>
              <a:ext cx="512568" cy="458628"/>
              <a:chOff x="683954" y="1418057"/>
              <a:chExt cx="512568" cy="458628"/>
            </a:xfrm>
          </p:grpSpPr>
          <p:sp>
            <p:nvSpPr>
              <p:cNvPr id="28" name="Freeform: Shape 27">
                <a:extLst>
                  <a:ext uri="{FF2B5EF4-FFF2-40B4-BE49-F238E27FC236}">
                    <a16:creationId xmlns:a16="http://schemas.microsoft.com/office/drawing/2014/main" id="{14B2CF93-7598-4A09-B35D-C15787226FD1}"/>
                  </a:ext>
                </a:extLst>
              </p:cNvPr>
              <p:cNvSpPr/>
              <p:nvPr/>
            </p:nvSpPr>
            <p:spPr>
              <a:xfrm>
                <a:off x="683954" y="1418057"/>
                <a:ext cx="369480" cy="458628"/>
              </a:xfrm>
              <a:custGeom>
                <a:avLst/>
                <a:gdLst>
                  <a:gd name="connsiteX0" fmla="*/ 277673 w 369480"/>
                  <a:gd name="connsiteY0" fmla="*/ 159013 h 458628"/>
                  <a:gd name="connsiteX1" fmla="*/ 161264 w 369480"/>
                  <a:gd name="connsiteY1" fmla="*/ 159013 h 458628"/>
                  <a:gd name="connsiteX2" fmla="*/ 124661 w 369480"/>
                  <a:gd name="connsiteY2" fmla="*/ 96008 h 458628"/>
                  <a:gd name="connsiteX3" fmla="*/ 314276 w 369480"/>
                  <a:gd name="connsiteY3" fmla="*/ 96008 h 458628"/>
                  <a:gd name="connsiteX4" fmla="*/ 369481 w 369480"/>
                  <a:gd name="connsiteY4" fmla="*/ 0 h 458628"/>
                  <a:gd name="connsiteX5" fmla="*/ 56255 w 369480"/>
                  <a:gd name="connsiteY5" fmla="*/ 0 h 458628"/>
                  <a:gd name="connsiteX6" fmla="*/ 7651 w 369480"/>
                  <a:gd name="connsiteY6" fmla="*/ 28202 h 458628"/>
                  <a:gd name="connsiteX7" fmla="*/ 7651 w 369480"/>
                  <a:gd name="connsiteY7" fmla="*/ 84607 h 458628"/>
                  <a:gd name="connsiteX8" fmla="*/ 207467 w 369480"/>
                  <a:gd name="connsiteY8" fmla="*/ 430836 h 458628"/>
                  <a:gd name="connsiteX9" fmla="*/ 284692 w 369480"/>
                  <a:gd name="connsiteY9" fmla="*/ 450819 h 458628"/>
                  <a:gd name="connsiteX10" fmla="*/ 304675 w 369480"/>
                  <a:gd name="connsiteY10" fmla="*/ 430836 h 458628"/>
                  <a:gd name="connsiteX11" fmla="*/ 311276 w 369480"/>
                  <a:gd name="connsiteY11" fmla="*/ 419435 h 458628"/>
                  <a:gd name="connsiteX12" fmla="*/ 219468 w 369480"/>
                  <a:gd name="connsiteY12" fmla="*/ 259821 h 4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9480" h="458628">
                    <a:moveTo>
                      <a:pt x="277673" y="159013"/>
                    </a:moveTo>
                    <a:lnTo>
                      <a:pt x="161264" y="159013"/>
                    </a:lnTo>
                    <a:lnTo>
                      <a:pt x="124661" y="96008"/>
                    </a:lnTo>
                    <a:lnTo>
                      <a:pt x="314276" y="96008"/>
                    </a:lnTo>
                    <a:lnTo>
                      <a:pt x="369481" y="0"/>
                    </a:lnTo>
                    <a:lnTo>
                      <a:pt x="56255" y="0"/>
                    </a:lnTo>
                    <a:cubicBezTo>
                      <a:pt x="36157" y="-37"/>
                      <a:pt x="17592" y="10735"/>
                      <a:pt x="7651" y="28202"/>
                    </a:cubicBezTo>
                    <a:cubicBezTo>
                      <a:pt x="-2550" y="45620"/>
                      <a:pt x="-2550" y="67189"/>
                      <a:pt x="7651" y="84607"/>
                    </a:cubicBezTo>
                    <a:lnTo>
                      <a:pt x="207467" y="430836"/>
                    </a:lnTo>
                    <a:cubicBezTo>
                      <a:pt x="223274" y="457679"/>
                      <a:pt x="257849" y="466626"/>
                      <a:pt x="284692" y="450819"/>
                    </a:cubicBezTo>
                    <a:cubicBezTo>
                      <a:pt x="292941" y="445962"/>
                      <a:pt x="299818" y="439084"/>
                      <a:pt x="304675" y="430836"/>
                    </a:cubicBezTo>
                    <a:lnTo>
                      <a:pt x="311276" y="419435"/>
                    </a:lnTo>
                    <a:lnTo>
                      <a:pt x="219468" y="259821"/>
                    </a:lnTo>
                    <a:close/>
                  </a:path>
                </a:pathLst>
              </a:custGeom>
              <a:solidFill>
                <a:srgbClr val="4AD295"/>
              </a:solid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sp>
            <p:nvSpPr>
              <p:cNvPr id="47" name="Freeform: Shape 46">
                <a:extLst>
                  <a:ext uri="{FF2B5EF4-FFF2-40B4-BE49-F238E27FC236}">
                    <a16:creationId xmlns:a16="http://schemas.microsoft.com/office/drawing/2014/main" id="{EAC2928A-818F-A054-57E5-C17374A812E0}"/>
                  </a:ext>
                </a:extLst>
              </p:cNvPr>
              <p:cNvSpPr/>
              <p:nvPr/>
            </p:nvSpPr>
            <p:spPr>
              <a:xfrm>
                <a:off x="976629" y="1418057"/>
                <a:ext cx="219893" cy="355829"/>
              </a:xfrm>
              <a:custGeom>
                <a:avLst/>
                <a:gdLst>
                  <a:gd name="connsiteX0" fmla="*/ 212418 w 219893"/>
                  <a:gd name="connsiteY0" fmla="*/ 28202 h 355829"/>
                  <a:gd name="connsiteX1" fmla="*/ 163814 w 219893"/>
                  <a:gd name="connsiteY1" fmla="*/ 0 h 355829"/>
                  <a:gd name="connsiteX2" fmla="*/ 150012 w 219893"/>
                  <a:gd name="connsiteY2" fmla="*/ 0 h 355829"/>
                  <a:gd name="connsiteX3" fmla="*/ 0 w 219893"/>
                  <a:gd name="connsiteY3" fmla="*/ 259821 h 355829"/>
                  <a:gd name="connsiteX4" fmla="*/ 55205 w 219893"/>
                  <a:gd name="connsiteY4" fmla="*/ 355829 h 355829"/>
                  <a:gd name="connsiteX5" fmla="*/ 212418 w 219893"/>
                  <a:gd name="connsiteY5" fmla="*/ 84007 h 355829"/>
                  <a:gd name="connsiteX6" fmla="*/ 212418 w 219893"/>
                  <a:gd name="connsiteY6" fmla="*/ 28202 h 35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93" h="355829">
                    <a:moveTo>
                      <a:pt x="212418" y="28202"/>
                    </a:moveTo>
                    <a:cubicBezTo>
                      <a:pt x="202476" y="10735"/>
                      <a:pt x="183911" y="-37"/>
                      <a:pt x="163814" y="0"/>
                    </a:cubicBezTo>
                    <a:lnTo>
                      <a:pt x="150012" y="0"/>
                    </a:lnTo>
                    <a:lnTo>
                      <a:pt x="0" y="259821"/>
                    </a:lnTo>
                    <a:lnTo>
                      <a:pt x="55205" y="355829"/>
                    </a:lnTo>
                    <a:lnTo>
                      <a:pt x="212418" y="84007"/>
                    </a:lnTo>
                    <a:cubicBezTo>
                      <a:pt x="222386" y="66741"/>
                      <a:pt x="222386" y="45468"/>
                      <a:pt x="212418" y="28202"/>
                    </a:cubicBezTo>
                    <a:close/>
                  </a:path>
                </a:pathLst>
              </a:custGeom>
              <a:solidFill>
                <a:srgbClr val="4AD295"/>
              </a:solidFill>
              <a:ln w="59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000000"/>
                  </a:solidFill>
                  <a:effectLst/>
                  <a:uLnTx/>
                  <a:uFillTx/>
                  <a:latin typeface="Aptos" panose="020B0004020202020204" pitchFamily="34" charset="0"/>
                  <a:cs typeface="Aptos" panose="020B0004020202020204" pitchFamily="34" charset="0"/>
                  <a:sym typeface="Aptos" panose="020B0004020202020204" pitchFamily="34" charset="0"/>
                </a:endParaRPr>
              </a:p>
            </p:txBody>
          </p:sp>
        </p:grpSp>
      </p:grpSp>
      <p:pic>
        <p:nvPicPr>
          <p:cNvPr id="52" name="Picture 2" descr="Icons8 Logo PNG Vector (CDR) Free Download">
            <a:extLst>
              <a:ext uri="{FF2B5EF4-FFF2-40B4-BE49-F238E27FC236}">
                <a16:creationId xmlns:a16="http://schemas.microsoft.com/office/drawing/2014/main" id="{2C7271CE-4031-E068-2631-D46FCC913041}"/>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504087" y="2032440"/>
            <a:ext cx="1371100" cy="420471"/>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 52">
            <a:extLst>
              <a:ext uri="{FF2B5EF4-FFF2-40B4-BE49-F238E27FC236}">
                <a16:creationId xmlns:a16="http://schemas.microsoft.com/office/drawing/2014/main" id="{4CDF2D79-E15E-E608-43A3-132AD4FA71CD}"/>
              </a:ext>
            </a:extLst>
          </p:cNvPr>
          <p:cNvGrpSpPr/>
          <p:nvPr/>
        </p:nvGrpSpPr>
        <p:grpSpPr>
          <a:xfrm>
            <a:off x="9199449" y="1965774"/>
            <a:ext cx="1833468" cy="553802"/>
            <a:chOff x="6781004" y="1257861"/>
            <a:chExt cx="1191850" cy="360000"/>
          </a:xfrm>
        </p:grpSpPr>
        <p:pic>
          <p:nvPicPr>
            <p:cNvPr id="54" name="Picture 8">
              <a:extLst>
                <a:ext uri="{FF2B5EF4-FFF2-40B4-BE49-F238E27FC236}">
                  <a16:creationId xmlns:a16="http://schemas.microsoft.com/office/drawing/2014/main" id="{3AEE0B56-ED98-EE4B-BEEE-825FE691EC04}"/>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l="22627" t="22627" r="22627" b="22627"/>
            <a:stretch/>
          </p:blipFill>
          <p:spPr bwMode="auto">
            <a:xfrm>
              <a:off x="6781004" y="1257861"/>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descr="A logo with a circle and a letter o in it&#10;&#10;Description automatically generated">
              <a:extLst>
                <a:ext uri="{FF2B5EF4-FFF2-40B4-BE49-F238E27FC236}">
                  <a16:creationId xmlns:a16="http://schemas.microsoft.com/office/drawing/2014/main" id="{823F328D-D04C-0C59-878E-1CE8C2BB5003}"/>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00000"/>
                      </a14:imgEffect>
                    </a14:imgLayer>
                  </a14:imgProps>
                </a:ext>
              </a:extLst>
            </a:blip>
            <a:srcRect l="36897" t="60153" r="35639" b="17693"/>
            <a:stretch/>
          </p:blipFill>
          <p:spPr>
            <a:xfrm>
              <a:off x="7141004" y="1270104"/>
              <a:ext cx="831850" cy="335514"/>
            </a:xfrm>
            <a:prstGeom prst="rect">
              <a:avLst/>
            </a:prstGeom>
          </p:spPr>
        </p:pic>
      </p:grpSp>
      <p:sp>
        <p:nvSpPr>
          <p:cNvPr id="56" name="TextBox 55">
            <a:extLst>
              <a:ext uri="{FF2B5EF4-FFF2-40B4-BE49-F238E27FC236}">
                <a16:creationId xmlns:a16="http://schemas.microsoft.com/office/drawing/2014/main" id="{CA8EBD41-2379-64BB-1BF5-2AB6149370AC}"/>
              </a:ext>
            </a:extLst>
          </p:cNvPr>
          <p:cNvSpPr txBox="1"/>
          <p:nvPr/>
        </p:nvSpPr>
        <p:spPr>
          <a:xfrm>
            <a:off x="865151" y="2931082"/>
            <a:ext cx="2834751" cy="1661993"/>
          </a:xfrm>
          <a:prstGeom prst="rect">
            <a:avLst/>
          </a:prstGeom>
          <a:noFill/>
        </p:spPr>
        <p:txBody>
          <a:bodyPr wrap="square" anchor="t">
            <a:sp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Large icon library </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Multiple icon styles </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Color customization</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Free PNG download</a:t>
            </a:r>
          </a:p>
        </p:txBody>
      </p:sp>
      <p:sp>
        <p:nvSpPr>
          <p:cNvPr id="57" name="TextBox 56">
            <a:extLst>
              <a:ext uri="{FF2B5EF4-FFF2-40B4-BE49-F238E27FC236}">
                <a16:creationId xmlns:a16="http://schemas.microsoft.com/office/drawing/2014/main" id="{6A56F1AF-AFE2-FE96-27FA-466FE66BB34A}"/>
              </a:ext>
            </a:extLst>
          </p:cNvPr>
          <p:cNvSpPr txBox="1"/>
          <p:nvPr/>
        </p:nvSpPr>
        <p:spPr>
          <a:xfrm>
            <a:off x="4782917" y="2931082"/>
            <a:ext cx="3090507" cy="1807774"/>
          </a:xfrm>
          <a:prstGeom prst="rect">
            <a:avLst/>
          </a:prstGeom>
          <a:noFill/>
        </p:spPr>
        <p:txBody>
          <a:bodyPr wrap="square" anchor="t">
            <a:norm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Large icon library </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Multiple icon styles </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Color customization</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Free PNG download</a:t>
            </a:r>
          </a:p>
        </p:txBody>
      </p:sp>
      <p:sp>
        <p:nvSpPr>
          <p:cNvPr id="58" name="TextBox 57">
            <a:extLst>
              <a:ext uri="{FF2B5EF4-FFF2-40B4-BE49-F238E27FC236}">
                <a16:creationId xmlns:a16="http://schemas.microsoft.com/office/drawing/2014/main" id="{C3E3967C-01F0-3C5D-0515-21C4EE92A42C}"/>
              </a:ext>
            </a:extLst>
          </p:cNvPr>
          <p:cNvSpPr txBox="1"/>
          <p:nvPr/>
        </p:nvSpPr>
        <p:spPr>
          <a:xfrm>
            <a:off x="8596115" y="2923161"/>
            <a:ext cx="3412613" cy="1807774"/>
          </a:xfrm>
          <a:prstGeom prst="rect">
            <a:avLst/>
          </a:prstGeom>
          <a:noFill/>
        </p:spPr>
        <p:txBody>
          <a:bodyPr wrap="square" anchor="t">
            <a:no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Limited icon library </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Only 4 different icon styles</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Color customization</a:t>
            </a:r>
          </a:p>
          <a:p>
            <a:pPr marL="285750" marR="0" lvl="0" indent="-285750" algn="l" defTabSz="914400" rtl="0" eaLnBrk="1" fontAlgn="auto" latinLnBrk="0" hangingPunct="1">
              <a:lnSpc>
                <a:spcPct val="100000"/>
              </a:lnSpc>
              <a:spcBef>
                <a:spcPts val="600"/>
              </a:spcBef>
              <a:spcAft>
                <a:spcPts val="600"/>
              </a:spcAft>
              <a:buClr>
                <a:srgbClr val="000000"/>
              </a:buClr>
              <a:buSzTx/>
              <a:buFont typeface="Aptos" panose="020B0004020202020204" pitchFamily="34" charset="0"/>
              <a:buChar char="✓"/>
              <a:tabLst/>
              <a:defRPr/>
            </a:pPr>
            <a:r>
              <a:rPr kumimoji="0" lang="en-US" b="0" i="0" u="none" strike="noStrike" kern="0" cap="none" spc="0" normalizeH="0" baseline="0" noProof="0" dirty="0">
                <a:ln>
                  <a:noFill/>
                </a:ln>
                <a:solidFill>
                  <a:srgbClr val="191530"/>
                </a:solidFill>
                <a:effectLst/>
                <a:uLnTx/>
                <a:uFillTx/>
                <a:latin typeface="+mn-lt"/>
                <a:sym typeface="Aptos" panose="020B0004020202020204" pitchFamily="34" charset="0"/>
              </a:rPr>
              <a:t>Free PNG + SVG download</a:t>
            </a:r>
          </a:p>
        </p:txBody>
      </p:sp>
      <p:grpSp>
        <p:nvGrpSpPr>
          <p:cNvPr id="60" name="Group 59">
            <a:extLst>
              <a:ext uri="{FF2B5EF4-FFF2-40B4-BE49-F238E27FC236}">
                <a16:creationId xmlns:a16="http://schemas.microsoft.com/office/drawing/2014/main" id="{72674BFA-D4D9-0D22-BB62-936D5262DBE2}"/>
              </a:ext>
            </a:extLst>
          </p:cNvPr>
          <p:cNvGrpSpPr/>
          <p:nvPr/>
        </p:nvGrpSpPr>
        <p:grpSpPr>
          <a:xfrm>
            <a:off x="1792085" y="1513331"/>
            <a:ext cx="980883" cy="153266"/>
            <a:chOff x="3813242" y="245820"/>
            <a:chExt cx="1677921" cy="262180"/>
          </a:xfrm>
        </p:grpSpPr>
        <p:sp>
          <p:nvSpPr>
            <p:cNvPr id="61" name="Rectangle: Rounded Corners 60">
              <a:extLst>
                <a:ext uri="{FF2B5EF4-FFF2-40B4-BE49-F238E27FC236}">
                  <a16:creationId xmlns:a16="http://schemas.microsoft.com/office/drawing/2014/main" id="{41F891C7-2C63-1ED7-7CC4-1865C30468C8}"/>
                </a:ext>
              </a:extLst>
            </p:cNvPr>
            <p:cNvSpPr/>
            <p:nvPr/>
          </p:nvSpPr>
          <p:spPr>
            <a:xfrm>
              <a:off x="3813242" y="245820"/>
              <a:ext cx="1677921" cy="262180"/>
            </a:xfrm>
            <a:prstGeom prst="roundRect">
              <a:avLst>
                <a:gd name="adj" fmla="val 5000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Freeform: Shape 61">
              <a:extLst>
                <a:ext uri="{FF2B5EF4-FFF2-40B4-BE49-F238E27FC236}">
                  <a16:creationId xmlns:a16="http://schemas.microsoft.com/office/drawing/2014/main" id="{2DC318DF-745A-0F6A-AEAD-D21D96B0DC4C}"/>
                </a:ext>
              </a:extLst>
            </p:cNvPr>
            <p:cNvSpPr/>
            <p:nvPr/>
          </p:nvSpPr>
          <p:spPr>
            <a:xfrm>
              <a:off x="3894357" y="314526"/>
              <a:ext cx="116782" cy="111848"/>
            </a:xfrm>
            <a:custGeom>
              <a:avLst/>
              <a:gdLst>
                <a:gd name="connsiteX0" fmla="*/ 702672 w 715657"/>
                <a:gd name="connsiteY0" fmla="*/ 302890 h 685420"/>
                <a:gd name="connsiteX1" fmla="*/ 678114 w 715657"/>
                <a:gd name="connsiteY1" fmla="*/ 228190 h 685420"/>
                <a:gd name="connsiteX2" fmla="*/ 506204 w 715657"/>
                <a:gd name="connsiteY2" fmla="*/ 203632 h 685420"/>
                <a:gd name="connsiteX3" fmla="*/ 473459 w 715657"/>
                <a:gd name="connsiteY3" fmla="*/ 180096 h 685420"/>
                <a:gd name="connsiteX4" fmla="*/ 396713 w 715657"/>
                <a:gd name="connsiteY4" fmla="*/ 24559 h 685420"/>
                <a:gd name="connsiteX5" fmla="*/ 318944 w 715657"/>
                <a:gd name="connsiteY5" fmla="*/ 24559 h 685420"/>
                <a:gd name="connsiteX6" fmla="*/ 242199 w 715657"/>
                <a:gd name="connsiteY6" fmla="*/ 180096 h 685420"/>
                <a:gd name="connsiteX7" fmla="*/ 209454 w 715657"/>
                <a:gd name="connsiteY7" fmla="*/ 203632 h 685420"/>
                <a:gd name="connsiteX8" fmla="*/ 37543 w 715657"/>
                <a:gd name="connsiteY8" fmla="*/ 228190 h 685420"/>
                <a:gd name="connsiteX9" fmla="*/ 12985 w 715657"/>
                <a:gd name="connsiteY9" fmla="*/ 302890 h 685420"/>
                <a:gd name="connsiteX10" fmla="*/ 136801 w 715657"/>
                <a:gd name="connsiteY10" fmla="*/ 424659 h 685420"/>
                <a:gd name="connsiteX11" fmla="*/ 149080 w 715657"/>
                <a:gd name="connsiteY11" fmla="*/ 463544 h 685420"/>
                <a:gd name="connsiteX12" fmla="*/ 119405 w 715657"/>
                <a:gd name="connsiteY12" fmla="*/ 634431 h 685420"/>
                <a:gd name="connsiteX13" fmla="*/ 183872 w 715657"/>
                <a:gd name="connsiteY13" fmla="*/ 680478 h 685420"/>
                <a:gd name="connsiteX14" fmla="*/ 337363 w 715657"/>
                <a:gd name="connsiteY14" fmla="*/ 599639 h 685420"/>
                <a:gd name="connsiteX15" fmla="*/ 378294 w 715657"/>
                <a:gd name="connsiteY15" fmla="*/ 599639 h 685420"/>
                <a:gd name="connsiteX16" fmla="*/ 531785 w 715657"/>
                <a:gd name="connsiteY16" fmla="*/ 680478 h 685420"/>
                <a:gd name="connsiteX17" fmla="*/ 595229 w 715657"/>
                <a:gd name="connsiteY17" fmla="*/ 634431 h 685420"/>
                <a:gd name="connsiteX18" fmla="*/ 565554 w 715657"/>
                <a:gd name="connsiteY18" fmla="*/ 463544 h 685420"/>
                <a:gd name="connsiteX19" fmla="*/ 577833 w 715657"/>
                <a:gd name="connsiteY19" fmla="*/ 424659 h 6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657" h="685420">
                  <a:moveTo>
                    <a:pt x="702672" y="302890"/>
                  </a:moveTo>
                  <a:cubicBezTo>
                    <a:pt x="728254" y="277308"/>
                    <a:pt x="713929" y="233307"/>
                    <a:pt x="678114" y="228190"/>
                  </a:cubicBezTo>
                  <a:lnTo>
                    <a:pt x="506204" y="203632"/>
                  </a:lnTo>
                  <a:cubicBezTo>
                    <a:pt x="491878" y="201585"/>
                    <a:pt x="479598" y="192376"/>
                    <a:pt x="473459" y="180096"/>
                  </a:cubicBezTo>
                  <a:lnTo>
                    <a:pt x="396713" y="24559"/>
                  </a:lnTo>
                  <a:cubicBezTo>
                    <a:pt x="380341" y="-8186"/>
                    <a:pt x="334293" y="-8186"/>
                    <a:pt x="318944" y="24559"/>
                  </a:cubicBezTo>
                  <a:lnTo>
                    <a:pt x="242199" y="180096"/>
                  </a:lnTo>
                  <a:cubicBezTo>
                    <a:pt x="236059" y="193399"/>
                    <a:pt x="223780" y="201585"/>
                    <a:pt x="209454" y="203632"/>
                  </a:cubicBezTo>
                  <a:lnTo>
                    <a:pt x="37543" y="228190"/>
                  </a:lnTo>
                  <a:cubicBezTo>
                    <a:pt x="1729" y="233307"/>
                    <a:pt x="-12597" y="277308"/>
                    <a:pt x="12985" y="302890"/>
                  </a:cubicBezTo>
                  <a:lnTo>
                    <a:pt x="136801" y="424659"/>
                  </a:lnTo>
                  <a:cubicBezTo>
                    <a:pt x="147034" y="434892"/>
                    <a:pt x="152150" y="449218"/>
                    <a:pt x="149080" y="463544"/>
                  </a:cubicBezTo>
                  <a:lnTo>
                    <a:pt x="119405" y="634431"/>
                  </a:lnTo>
                  <a:cubicBezTo>
                    <a:pt x="114289" y="670245"/>
                    <a:pt x="152150" y="696851"/>
                    <a:pt x="183872" y="680478"/>
                  </a:cubicBezTo>
                  <a:lnTo>
                    <a:pt x="337363" y="599639"/>
                  </a:lnTo>
                  <a:cubicBezTo>
                    <a:pt x="349642" y="592476"/>
                    <a:pt x="364992" y="592476"/>
                    <a:pt x="378294" y="599639"/>
                  </a:cubicBezTo>
                  <a:lnTo>
                    <a:pt x="531785" y="680478"/>
                  </a:lnTo>
                  <a:cubicBezTo>
                    <a:pt x="563507" y="696851"/>
                    <a:pt x="601368" y="670245"/>
                    <a:pt x="595229" y="634431"/>
                  </a:cubicBezTo>
                  <a:lnTo>
                    <a:pt x="565554" y="463544"/>
                  </a:lnTo>
                  <a:cubicBezTo>
                    <a:pt x="563507" y="449218"/>
                    <a:pt x="567600" y="434892"/>
                    <a:pt x="577833" y="424659"/>
                  </a:cubicBezTo>
                  <a:close/>
                </a:path>
              </a:pathLst>
            </a:custGeom>
            <a:solidFill>
              <a:srgbClr val="FFFFFF"/>
            </a:solidFill>
            <a:ln w="10184" cap="flat">
              <a:noFill/>
              <a:prstDash val="solid"/>
              <a:miter/>
            </a:ln>
          </p:spPr>
          <p:txBody>
            <a:bodyPr rtlCol="0" anchor="ctr"/>
            <a:lstStyle/>
            <a:p>
              <a:endParaRPr lang="en-IN"/>
            </a:p>
          </p:txBody>
        </p:sp>
        <p:sp>
          <p:nvSpPr>
            <p:cNvPr id="63" name="[T2O] TextBox 32">
              <a:extLst>
                <a:ext uri="{FF2B5EF4-FFF2-40B4-BE49-F238E27FC236}">
                  <a16:creationId xmlns:a16="http://schemas.microsoft.com/office/drawing/2014/main" id="{70E4285D-C116-C6E6-D9F4-FC6133C0CB54}"/>
                </a:ext>
              </a:extLst>
            </p:cNvPr>
            <p:cNvSpPr/>
            <p:nvPr/>
          </p:nvSpPr>
          <p:spPr>
            <a:xfrm>
              <a:off x="4081319" y="304475"/>
              <a:ext cx="1309030" cy="136638"/>
            </a:xfrm>
            <a:custGeom>
              <a:avLst/>
              <a:gdLst/>
              <a:ahLst/>
              <a:cxnLst/>
              <a:rect l="l" t="t" r="r" b="b"/>
              <a:pathLst>
                <a:path w="1309030" h="136637">
                  <a:moveTo>
                    <a:pt x="1256005" y="55198"/>
                  </a:moveTo>
                  <a:cubicBezTo>
                    <a:pt x="1251179" y="55198"/>
                    <a:pt x="1246865" y="56434"/>
                    <a:pt x="1243065" y="58908"/>
                  </a:cubicBezTo>
                  <a:cubicBezTo>
                    <a:pt x="1239265" y="61381"/>
                    <a:pt x="1236278" y="64759"/>
                    <a:pt x="1234107" y="69042"/>
                  </a:cubicBezTo>
                  <a:cubicBezTo>
                    <a:pt x="1231935" y="73325"/>
                    <a:pt x="1230849" y="78302"/>
                    <a:pt x="1230849" y="83973"/>
                  </a:cubicBezTo>
                  <a:cubicBezTo>
                    <a:pt x="1230849" y="89764"/>
                    <a:pt x="1231935" y="94771"/>
                    <a:pt x="1234107" y="98994"/>
                  </a:cubicBezTo>
                  <a:cubicBezTo>
                    <a:pt x="1236278" y="103216"/>
                    <a:pt x="1239295" y="106474"/>
                    <a:pt x="1243155" y="108766"/>
                  </a:cubicBezTo>
                  <a:cubicBezTo>
                    <a:pt x="1247016" y="111059"/>
                    <a:pt x="1251360" y="112205"/>
                    <a:pt x="1256186" y="112205"/>
                  </a:cubicBezTo>
                  <a:cubicBezTo>
                    <a:pt x="1260650" y="112205"/>
                    <a:pt x="1264722" y="111210"/>
                    <a:pt x="1268401" y="109219"/>
                  </a:cubicBezTo>
                  <a:cubicBezTo>
                    <a:pt x="1272081" y="107228"/>
                    <a:pt x="1275037" y="104302"/>
                    <a:pt x="1277269" y="100442"/>
                  </a:cubicBezTo>
                  <a:cubicBezTo>
                    <a:pt x="1279501" y="96581"/>
                    <a:pt x="1280617" y="91936"/>
                    <a:pt x="1280617" y="86506"/>
                  </a:cubicBezTo>
                  <a:lnTo>
                    <a:pt x="1280617" y="79810"/>
                  </a:lnTo>
                  <a:cubicBezTo>
                    <a:pt x="1280617" y="74502"/>
                    <a:pt x="1279471" y="70038"/>
                    <a:pt x="1277179" y="66418"/>
                  </a:cubicBezTo>
                  <a:cubicBezTo>
                    <a:pt x="1274886" y="62799"/>
                    <a:pt x="1271870" y="60024"/>
                    <a:pt x="1268130" y="58093"/>
                  </a:cubicBezTo>
                  <a:cubicBezTo>
                    <a:pt x="1264390" y="56163"/>
                    <a:pt x="1260348" y="55198"/>
                    <a:pt x="1256005" y="55198"/>
                  </a:cubicBezTo>
                  <a:close/>
                  <a:moveTo>
                    <a:pt x="1036930" y="55198"/>
                  </a:moveTo>
                  <a:cubicBezTo>
                    <a:pt x="1032104" y="55198"/>
                    <a:pt x="1027790" y="56434"/>
                    <a:pt x="1023990" y="58908"/>
                  </a:cubicBezTo>
                  <a:cubicBezTo>
                    <a:pt x="1020190" y="61381"/>
                    <a:pt x="1017203" y="64759"/>
                    <a:pt x="1015032" y="69042"/>
                  </a:cubicBezTo>
                  <a:cubicBezTo>
                    <a:pt x="1012860" y="73325"/>
                    <a:pt x="1011774" y="78302"/>
                    <a:pt x="1011774" y="83973"/>
                  </a:cubicBezTo>
                  <a:cubicBezTo>
                    <a:pt x="1011774" y="89764"/>
                    <a:pt x="1012860" y="94771"/>
                    <a:pt x="1015032" y="98994"/>
                  </a:cubicBezTo>
                  <a:cubicBezTo>
                    <a:pt x="1017203" y="103216"/>
                    <a:pt x="1020220" y="106474"/>
                    <a:pt x="1024081" y="108766"/>
                  </a:cubicBezTo>
                  <a:cubicBezTo>
                    <a:pt x="1027941" y="111059"/>
                    <a:pt x="1032285" y="112205"/>
                    <a:pt x="1037111" y="112205"/>
                  </a:cubicBezTo>
                  <a:cubicBezTo>
                    <a:pt x="1041575" y="112205"/>
                    <a:pt x="1045647" y="111210"/>
                    <a:pt x="1049326" y="109219"/>
                  </a:cubicBezTo>
                  <a:cubicBezTo>
                    <a:pt x="1053006" y="107228"/>
                    <a:pt x="1055962" y="104302"/>
                    <a:pt x="1058194" y="100442"/>
                  </a:cubicBezTo>
                  <a:cubicBezTo>
                    <a:pt x="1060426" y="96581"/>
                    <a:pt x="1061542" y="91936"/>
                    <a:pt x="1061542" y="86506"/>
                  </a:cubicBezTo>
                  <a:lnTo>
                    <a:pt x="1061542" y="79810"/>
                  </a:lnTo>
                  <a:cubicBezTo>
                    <a:pt x="1061542" y="74502"/>
                    <a:pt x="1060396" y="70038"/>
                    <a:pt x="1058104" y="66418"/>
                  </a:cubicBezTo>
                  <a:cubicBezTo>
                    <a:pt x="1055811" y="62799"/>
                    <a:pt x="1052795" y="60024"/>
                    <a:pt x="1049055" y="58093"/>
                  </a:cubicBezTo>
                  <a:cubicBezTo>
                    <a:pt x="1045315" y="56163"/>
                    <a:pt x="1041273" y="55198"/>
                    <a:pt x="1036930" y="55198"/>
                  </a:cubicBezTo>
                  <a:close/>
                  <a:moveTo>
                    <a:pt x="380067" y="55017"/>
                  </a:moveTo>
                  <a:cubicBezTo>
                    <a:pt x="374758" y="55017"/>
                    <a:pt x="370173" y="56284"/>
                    <a:pt x="366313" y="58817"/>
                  </a:cubicBezTo>
                  <a:cubicBezTo>
                    <a:pt x="362452" y="61351"/>
                    <a:pt x="359526" y="64759"/>
                    <a:pt x="357535" y="69042"/>
                  </a:cubicBezTo>
                  <a:cubicBezTo>
                    <a:pt x="355545" y="73325"/>
                    <a:pt x="354549" y="78302"/>
                    <a:pt x="354549" y="83973"/>
                  </a:cubicBezTo>
                  <a:cubicBezTo>
                    <a:pt x="354549" y="89281"/>
                    <a:pt x="355514" y="94107"/>
                    <a:pt x="357445" y="98451"/>
                  </a:cubicBezTo>
                  <a:cubicBezTo>
                    <a:pt x="359375" y="102794"/>
                    <a:pt x="362271" y="106172"/>
                    <a:pt x="366132" y="108585"/>
                  </a:cubicBezTo>
                  <a:cubicBezTo>
                    <a:pt x="369992" y="110998"/>
                    <a:pt x="374638" y="112205"/>
                    <a:pt x="380067" y="112205"/>
                  </a:cubicBezTo>
                  <a:cubicBezTo>
                    <a:pt x="385737" y="112205"/>
                    <a:pt x="390443" y="110998"/>
                    <a:pt x="394183" y="108585"/>
                  </a:cubicBezTo>
                  <a:cubicBezTo>
                    <a:pt x="397923" y="106172"/>
                    <a:pt x="400788" y="102794"/>
                    <a:pt x="402779" y="98451"/>
                  </a:cubicBezTo>
                  <a:cubicBezTo>
                    <a:pt x="404770" y="94107"/>
                    <a:pt x="405765" y="89281"/>
                    <a:pt x="405765" y="83973"/>
                  </a:cubicBezTo>
                  <a:cubicBezTo>
                    <a:pt x="405765" y="78302"/>
                    <a:pt x="404740" y="73325"/>
                    <a:pt x="402689" y="69042"/>
                  </a:cubicBezTo>
                  <a:cubicBezTo>
                    <a:pt x="400638" y="64759"/>
                    <a:pt x="397712" y="61351"/>
                    <a:pt x="393911" y="58817"/>
                  </a:cubicBezTo>
                  <a:cubicBezTo>
                    <a:pt x="390111" y="56284"/>
                    <a:pt x="385496" y="55017"/>
                    <a:pt x="380067" y="55017"/>
                  </a:cubicBezTo>
                  <a:close/>
                  <a:moveTo>
                    <a:pt x="1147610" y="54112"/>
                  </a:moveTo>
                  <a:cubicBezTo>
                    <a:pt x="1142543" y="54112"/>
                    <a:pt x="1138260" y="55258"/>
                    <a:pt x="1134761" y="57550"/>
                  </a:cubicBezTo>
                  <a:cubicBezTo>
                    <a:pt x="1131262" y="59843"/>
                    <a:pt x="1128608" y="63191"/>
                    <a:pt x="1126798" y="67595"/>
                  </a:cubicBezTo>
                  <a:lnTo>
                    <a:pt x="1125600" y="74743"/>
                  </a:lnTo>
                  <a:lnTo>
                    <a:pt x="1168784" y="74743"/>
                  </a:lnTo>
                  <a:lnTo>
                    <a:pt x="1167518" y="67142"/>
                  </a:lnTo>
                  <a:cubicBezTo>
                    <a:pt x="1165828" y="62919"/>
                    <a:pt x="1163325" y="59692"/>
                    <a:pt x="1160007" y="57460"/>
                  </a:cubicBezTo>
                  <a:cubicBezTo>
                    <a:pt x="1156689" y="55228"/>
                    <a:pt x="1152557" y="54112"/>
                    <a:pt x="1147610" y="54112"/>
                  </a:cubicBezTo>
                  <a:close/>
                  <a:moveTo>
                    <a:pt x="833285" y="54112"/>
                  </a:moveTo>
                  <a:cubicBezTo>
                    <a:pt x="828218" y="54112"/>
                    <a:pt x="823935" y="55258"/>
                    <a:pt x="820436" y="57550"/>
                  </a:cubicBezTo>
                  <a:cubicBezTo>
                    <a:pt x="816937" y="59843"/>
                    <a:pt x="814283" y="63191"/>
                    <a:pt x="812473" y="67595"/>
                  </a:cubicBezTo>
                  <a:lnTo>
                    <a:pt x="811275" y="74743"/>
                  </a:lnTo>
                  <a:lnTo>
                    <a:pt x="854459" y="74743"/>
                  </a:lnTo>
                  <a:lnTo>
                    <a:pt x="853192" y="67142"/>
                  </a:lnTo>
                  <a:cubicBezTo>
                    <a:pt x="851503" y="62919"/>
                    <a:pt x="849000" y="59692"/>
                    <a:pt x="845682" y="57460"/>
                  </a:cubicBezTo>
                  <a:cubicBezTo>
                    <a:pt x="842364" y="55228"/>
                    <a:pt x="838232" y="54112"/>
                    <a:pt x="833285" y="54112"/>
                  </a:cubicBezTo>
                  <a:close/>
                  <a:moveTo>
                    <a:pt x="166535" y="54112"/>
                  </a:moveTo>
                  <a:cubicBezTo>
                    <a:pt x="161468" y="54112"/>
                    <a:pt x="157185" y="55258"/>
                    <a:pt x="153686" y="57550"/>
                  </a:cubicBezTo>
                  <a:cubicBezTo>
                    <a:pt x="150187" y="59843"/>
                    <a:pt x="147533" y="63191"/>
                    <a:pt x="145723" y="67595"/>
                  </a:cubicBezTo>
                  <a:lnTo>
                    <a:pt x="144525" y="74743"/>
                  </a:lnTo>
                  <a:lnTo>
                    <a:pt x="187709" y="74743"/>
                  </a:lnTo>
                  <a:lnTo>
                    <a:pt x="186443" y="67142"/>
                  </a:lnTo>
                  <a:cubicBezTo>
                    <a:pt x="184753" y="62919"/>
                    <a:pt x="182250" y="59692"/>
                    <a:pt x="178932" y="57460"/>
                  </a:cubicBezTo>
                  <a:cubicBezTo>
                    <a:pt x="175614" y="55228"/>
                    <a:pt x="171482" y="54112"/>
                    <a:pt x="166535" y="54112"/>
                  </a:cubicBezTo>
                  <a:close/>
                  <a:moveTo>
                    <a:pt x="940661" y="30947"/>
                  </a:moveTo>
                  <a:lnTo>
                    <a:pt x="941927" y="30947"/>
                  </a:lnTo>
                  <a:cubicBezTo>
                    <a:pt x="953510" y="30947"/>
                    <a:pt x="962347" y="34717"/>
                    <a:pt x="968440" y="42258"/>
                  </a:cubicBezTo>
                  <a:cubicBezTo>
                    <a:pt x="974533" y="49799"/>
                    <a:pt x="977580" y="61230"/>
                    <a:pt x="977580" y="76553"/>
                  </a:cubicBezTo>
                  <a:lnTo>
                    <a:pt x="977580" y="133198"/>
                  </a:lnTo>
                  <a:lnTo>
                    <a:pt x="948624" y="133198"/>
                  </a:lnTo>
                  <a:lnTo>
                    <a:pt x="948624" y="74924"/>
                  </a:lnTo>
                  <a:cubicBezTo>
                    <a:pt x="948624" y="69615"/>
                    <a:pt x="947055" y="65272"/>
                    <a:pt x="943918" y="61894"/>
                  </a:cubicBezTo>
                  <a:cubicBezTo>
                    <a:pt x="940781" y="58516"/>
                    <a:pt x="936559" y="56827"/>
                    <a:pt x="931250" y="56827"/>
                  </a:cubicBezTo>
                  <a:cubicBezTo>
                    <a:pt x="925821" y="56827"/>
                    <a:pt x="921447" y="58546"/>
                    <a:pt x="918129" y="61984"/>
                  </a:cubicBezTo>
                  <a:cubicBezTo>
                    <a:pt x="914811" y="65423"/>
                    <a:pt x="913152" y="69917"/>
                    <a:pt x="913152" y="75467"/>
                  </a:cubicBezTo>
                  <a:lnTo>
                    <a:pt x="913152" y="133198"/>
                  </a:lnTo>
                  <a:lnTo>
                    <a:pt x="884196" y="133198"/>
                  </a:lnTo>
                  <a:lnTo>
                    <a:pt x="884196" y="34024"/>
                  </a:lnTo>
                  <a:lnTo>
                    <a:pt x="907180" y="34024"/>
                  </a:lnTo>
                  <a:lnTo>
                    <a:pt x="907180" y="60054"/>
                  </a:lnTo>
                  <a:lnTo>
                    <a:pt x="909442" y="51216"/>
                  </a:lnTo>
                  <a:cubicBezTo>
                    <a:pt x="912036" y="44460"/>
                    <a:pt x="915988" y="39393"/>
                    <a:pt x="921296" y="36014"/>
                  </a:cubicBezTo>
                  <a:cubicBezTo>
                    <a:pt x="926605" y="32636"/>
                    <a:pt x="933060" y="30947"/>
                    <a:pt x="940661" y="30947"/>
                  </a:cubicBezTo>
                  <a:close/>
                  <a:moveTo>
                    <a:pt x="672694" y="30947"/>
                  </a:moveTo>
                  <a:lnTo>
                    <a:pt x="673961" y="30947"/>
                  </a:lnTo>
                  <a:cubicBezTo>
                    <a:pt x="681441" y="30947"/>
                    <a:pt x="687685" y="32666"/>
                    <a:pt x="692692" y="36105"/>
                  </a:cubicBezTo>
                  <a:cubicBezTo>
                    <a:pt x="697698" y="39543"/>
                    <a:pt x="701499" y="44641"/>
                    <a:pt x="704093" y="51397"/>
                  </a:cubicBezTo>
                  <a:lnTo>
                    <a:pt x="704455" y="52812"/>
                  </a:lnTo>
                  <a:lnTo>
                    <a:pt x="704817" y="51397"/>
                  </a:lnTo>
                  <a:cubicBezTo>
                    <a:pt x="707411" y="44641"/>
                    <a:pt x="711241" y="39543"/>
                    <a:pt x="716309" y="36105"/>
                  </a:cubicBezTo>
                  <a:cubicBezTo>
                    <a:pt x="721376" y="32666"/>
                    <a:pt x="727589" y="30947"/>
                    <a:pt x="734949" y="30947"/>
                  </a:cubicBezTo>
                  <a:lnTo>
                    <a:pt x="736216" y="30947"/>
                  </a:lnTo>
                  <a:cubicBezTo>
                    <a:pt x="743696" y="30947"/>
                    <a:pt x="750000" y="32666"/>
                    <a:pt x="755128" y="36105"/>
                  </a:cubicBezTo>
                  <a:cubicBezTo>
                    <a:pt x="760256" y="39543"/>
                    <a:pt x="764146" y="44641"/>
                    <a:pt x="766801" y="51397"/>
                  </a:cubicBezTo>
                  <a:cubicBezTo>
                    <a:pt x="769455" y="58154"/>
                    <a:pt x="770782" y="66599"/>
                    <a:pt x="770782" y="76734"/>
                  </a:cubicBezTo>
                  <a:lnTo>
                    <a:pt x="770782" y="133198"/>
                  </a:lnTo>
                  <a:lnTo>
                    <a:pt x="741826" y="133198"/>
                  </a:lnTo>
                  <a:lnTo>
                    <a:pt x="741826" y="75105"/>
                  </a:lnTo>
                  <a:cubicBezTo>
                    <a:pt x="741826" y="69676"/>
                    <a:pt x="740409" y="65272"/>
                    <a:pt x="737573" y="61894"/>
                  </a:cubicBezTo>
                  <a:cubicBezTo>
                    <a:pt x="734738" y="58516"/>
                    <a:pt x="730726" y="56827"/>
                    <a:pt x="725539" y="56827"/>
                  </a:cubicBezTo>
                  <a:cubicBezTo>
                    <a:pt x="720351" y="56827"/>
                    <a:pt x="716248" y="58546"/>
                    <a:pt x="713232" y="61984"/>
                  </a:cubicBezTo>
                  <a:cubicBezTo>
                    <a:pt x="710216" y="65423"/>
                    <a:pt x="708708" y="69977"/>
                    <a:pt x="708708" y="75648"/>
                  </a:cubicBezTo>
                  <a:lnTo>
                    <a:pt x="708708" y="133198"/>
                  </a:lnTo>
                  <a:lnTo>
                    <a:pt x="679571" y="133198"/>
                  </a:lnTo>
                  <a:lnTo>
                    <a:pt x="679571" y="75105"/>
                  </a:lnTo>
                  <a:cubicBezTo>
                    <a:pt x="679571" y="69676"/>
                    <a:pt x="678153" y="65272"/>
                    <a:pt x="675318" y="61894"/>
                  </a:cubicBezTo>
                  <a:cubicBezTo>
                    <a:pt x="672483" y="58516"/>
                    <a:pt x="668531" y="56827"/>
                    <a:pt x="663464" y="56827"/>
                  </a:cubicBezTo>
                  <a:cubicBezTo>
                    <a:pt x="658155" y="56827"/>
                    <a:pt x="653993" y="58546"/>
                    <a:pt x="650977" y="61984"/>
                  </a:cubicBezTo>
                  <a:cubicBezTo>
                    <a:pt x="647961" y="65423"/>
                    <a:pt x="646452" y="69977"/>
                    <a:pt x="646452" y="75648"/>
                  </a:cubicBezTo>
                  <a:lnTo>
                    <a:pt x="646452" y="133198"/>
                  </a:lnTo>
                  <a:lnTo>
                    <a:pt x="617496" y="133198"/>
                  </a:lnTo>
                  <a:lnTo>
                    <a:pt x="617496" y="34024"/>
                  </a:lnTo>
                  <a:lnTo>
                    <a:pt x="640480" y="34024"/>
                  </a:lnTo>
                  <a:lnTo>
                    <a:pt x="640480" y="60084"/>
                  </a:lnTo>
                  <a:lnTo>
                    <a:pt x="642652" y="51397"/>
                  </a:lnTo>
                  <a:cubicBezTo>
                    <a:pt x="645186" y="44641"/>
                    <a:pt x="648986" y="39543"/>
                    <a:pt x="654053" y="36105"/>
                  </a:cubicBezTo>
                  <a:cubicBezTo>
                    <a:pt x="659121" y="32666"/>
                    <a:pt x="665334" y="30947"/>
                    <a:pt x="672694" y="30947"/>
                  </a:cubicBezTo>
                  <a:close/>
                  <a:moveTo>
                    <a:pt x="501244" y="30947"/>
                  </a:moveTo>
                  <a:lnTo>
                    <a:pt x="502511" y="30947"/>
                  </a:lnTo>
                  <a:cubicBezTo>
                    <a:pt x="509991" y="30947"/>
                    <a:pt x="516235" y="32666"/>
                    <a:pt x="521242" y="36105"/>
                  </a:cubicBezTo>
                  <a:cubicBezTo>
                    <a:pt x="526248" y="39543"/>
                    <a:pt x="530049" y="44641"/>
                    <a:pt x="532643" y="51397"/>
                  </a:cubicBezTo>
                  <a:lnTo>
                    <a:pt x="533005" y="52811"/>
                  </a:lnTo>
                  <a:lnTo>
                    <a:pt x="533367" y="51397"/>
                  </a:lnTo>
                  <a:cubicBezTo>
                    <a:pt x="535961" y="44641"/>
                    <a:pt x="539792" y="39543"/>
                    <a:pt x="544859" y="36105"/>
                  </a:cubicBezTo>
                  <a:cubicBezTo>
                    <a:pt x="549926" y="32666"/>
                    <a:pt x="556140" y="30947"/>
                    <a:pt x="563499" y="30947"/>
                  </a:cubicBezTo>
                  <a:lnTo>
                    <a:pt x="564766" y="30947"/>
                  </a:lnTo>
                  <a:cubicBezTo>
                    <a:pt x="572246" y="30947"/>
                    <a:pt x="578550" y="32666"/>
                    <a:pt x="583678" y="36105"/>
                  </a:cubicBezTo>
                  <a:cubicBezTo>
                    <a:pt x="588805" y="39543"/>
                    <a:pt x="592696" y="44641"/>
                    <a:pt x="595351" y="51397"/>
                  </a:cubicBezTo>
                  <a:cubicBezTo>
                    <a:pt x="598005" y="58154"/>
                    <a:pt x="599332" y="66599"/>
                    <a:pt x="599332" y="76734"/>
                  </a:cubicBezTo>
                  <a:lnTo>
                    <a:pt x="599332" y="133198"/>
                  </a:lnTo>
                  <a:lnTo>
                    <a:pt x="570376" y="133198"/>
                  </a:lnTo>
                  <a:lnTo>
                    <a:pt x="570376" y="75105"/>
                  </a:lnTo>
                  <a:cubicBezTo>
                    <a:pt x="570376" y="69676"/>
                    <a:pt x="568959" y="65272"/>
                    <a:pt x="566123" y="61894"/>
                  </a:cubicBezTo>
                  <a:cubicBezTo>
                    <a:pt x="563288" y="58516"/>
                    <a:pt x="559276" y="56827"/>
                    <a:pt x="554089" y="56827"/>
                  </a:cubicBezTo>
                  <a:cubicBezTo>
                    <a:pt x="548901" y="56827"/>
                    <a:pt x="544798" y="58546"/>
                    <a:pt x="541782" y="61984"/>
                  </a:cubicBezTo>
                  <a:cubicBezTo>
                    <a:pt x="538766" y="65423"/>
                    <a:pt x="537258" y="69977"/>
                    <a:pt x="537258" y="75648"/>
                  </a:cubicBezTo>
                  <a:lnTo>
                    <a:pt x="537258" y="133198"/>
                  </a:lnTo>
                  <a:lnTo>
                    <a:pt x="508121" y="133198"/>
                  </a:lnTo>
                  <a:lnTo>
                    <a:pt x="508121" y="75105"/>
                  </a:lnTo>
                  <a:cubicBezTo>
                    <a:pt x="508121" y="69676"/>
                    <a:pt x="506703" y="65272"/>
                    <a:pt x="503868" y="61894"/>
                  </a:cubicBezTo>
                  <a:cubicBezTo>
                    <a:pt x="501033" y="58516"/>
                    <a:pt x="497081" y="56827"/>
                    <a:pt x="492014" y="56827"/>
                  </a:cubicBezTo>
                  <a:cubicBezTo>
                    <a:pt x="486705" y="56827"/>
                    <a:pt x="482543" y="58546"/>
                    <a:pt x="479527" y="61984"/>
                  </a:cubicBezTo>
                  <a:cubicBezTo>
                    <a:pt x="476511" y="65423"/>
                    <a:pt x="475002" y="69977"/>
                    <a:pt x="475002" y="75648"/>
                  </a:cubicBezTo>
                  <a:lnTo>
                    <a:pt x="475002" y="133198"/>
                  </a:lnTo>
                  <a:lnTo>
                    <a:pt x="446046" y="133198"/>
                  </a:lnTo>
                  <a:lnTo>
                    <a:pt x="446046" y="34024"/>
                  </a:lnTo>
                  <a:lnTo>
                    <a:pt x="469030" y="34024"/>
                  </a:lnTo>
                  <a:lnTo>
                    <a:pt x="469030" y="60084"/>
                  </a:lnTo>
                  <a:lnTo>
                    <a:pt x="471202" y="51397"/>
                  </a:lnTo>
                  <a:cubicBezTo>
                    <a:pt x="473736" y="44641"/>
                    <a:pt x="477536" y="39543"/>
                    <a:pt x="482603" y="36105"/>
                  </a:cubicBezTo>
                  <a:cubicBezTo>
                    <a:pt x="487671" y="32666"/>
                    <a:pt x="493884" y="30947"/>
                    <a:pt x="501244" y="30947"/>
                  </a:cubicBezTo>
                  <a:close/>
                  <a:moveTo>
                    <a:pt x="1147610" y="30585"/>
                  </a:moveTo>
                  <a:cubicBezTo>
                    <a:pt x="1158227" y="30585"/>
                    <a:pt x="1167186" y="32968"/>
                    <a:pt x="1174485" y="37734"/>
                  </a:cubicBezTo>
                  <a:cubicBezTo>
                    <a:pt x="1181784" y="42499"/>
                    <a:pt x="1187364" y="48713"/>
                    <a:pt x="1191225" y="56374"/>
                  </a:cubicBezTo>
                  <a:cubicBezTo>
                    <a:pt x="1195086" y="64035"/>
                    <a:pt x="1197016" y="72390"/>
                    <a:pt x="1197016" y="81439"/>
                  </a:cubicBezTo>
                  <a:lnTo>
                    <a:pt x="1197016" y="91212"/>
                  </a:lnTo>
                  <a:lnTo>
                    <a:pt x="1125298" y="91212"/>
                  </a:lnTo>
                  <a:lnTo>
                    <a:pt x="1126617" y="99265"/>
                  </a:lnTo>
                  <a:cubicBezTo>
                    <a:pt x="1128306" y="103669"/>
                    <a:pt x="1130961" y="107077"/>
                    <a:pt x="1134580" y="109490"/>
                  </a:cubicBezTo>
                  <a:cubicBezTo>
                    <a:pt x="1138200" y="111903"/>
                    <a:pt x="1142905" y="113110"/>
                    <a:pt x="1148696" y="113110"/>
                  </a:cubicBezTo>
                  <a:cubicBezTo>
                    <a:pt x="1154005" y="113110"/>
                    <a:pt x="1158348" y="112084"/>
                    <a:pt x="1161726" y="110033"/>
                  </a:cubicBezTo>
                  <a:cubicBezTo>
                    <a:pt x="1165104" y="107982"/>
                    <a:pt x="1167397" y="105449"/>
                    <a:pt x="1168603" y="102432"/>
                  </a:cubicBezTo>
                  <a:lnTo>
                    <a:pt x="1195207" y="102432"/>
                  </a:lnTo>
                  <a:cubicBezTo>
                    <a:pt x="1193759" y="109068"/>
                    <a:pt x="1190924" y="114980"/>
                    <a:pt x="1186701" y="120168"/>
                  </a:cubicBezTo>
                  <a:cubicBezTo>
                    <a:pt x="1182478" y="125356"/>
                    <a:pt x="1177170" y="129398"/>
                    <a:pt x="1170775" y="132293"/>
                  </a:cubicBezTo>
                  <a:cubicBezTo>
                    <a:pt x="1164381" y="135189"/>
                    <a:pt x="1157021" y="136637"/>
                    <a:pt x="1148696" y="136637"/>
                  </a:cubicBezTo>
                  <a:cubicBezTo>
                    <a:pt x="1140251" y="136637"/>
                    <a:pt x="1132800" y="135189"/>
                    <a:pt x="1126346" y="132293"/>
                  </a:cubicBezTo>
                  <a:cubicBezTo>
                    <a:pt x="1119891" y="129398"/>
                    <a:pt x="1114522" y="125507"/>
                    <a:pt x="1110239" y="120620"/>
                  </a:cubicBezTo>
                  <a:cubicBezTo>
                    <a:pt x="1105956" y="115734"/>
                    <a:pt x="1102698" y="110244"/>
                    <a:pt x="1100466" y="104152"/>
                  </a:cubicBezTo>
                  <a:cubicBezTo>
                    <a:pt x="1098234" y="98059"/>
                    <a:pt x="1097118" y="91815"/>
                    <a:pt x="1097118" y="85421"/>
                  </a:cubicBezTo>
                  <a:lnTo>
                    <a:pt x="1097118" y="81801"/>
                  </a:lnTo>
                  <a:cubicBezTo>
                    <a:pt x="1097118" y="75165"/>
                    <a:pt x="1098234" y="68801"/>
                    <a:pt x="1100466" y="62708"/>
                  </a:cubicBezTo>
                  <a:cubicBezTo>
                    <a:pt x="1102698" y="56615"/>
                    <a:pt x="1105926" y="51156"/>
                    <a:pt x="1110148" y="46330"/>
                  </a:cubicBezTo>
                  <a:cubicBezTo>
                    <a:pt x="1114371" y="41504"/>
                    <a:pt x="1119650" y="37673"/>
                    <a:pt x="1125984" y="34838"/>
                  </a:cubicBezTo>
                  <a:cubicBezTo>
                    <a:pt x="1132318" y="32003"/>
                    <a:pt x="1139527" y="30585"/>
                    <a:pt x="1147610" y="30585"/>
                  </a:cubicBezTo>
                  <a:close/>
                  <a:moveTo>
                    <a:pt x="833285" y="30585"/>
                  </a:moveTo>
                  <a:cubicBezTo>
                    <a:pt x="843902" y="30585"/>
                    <a:pt x="852861" y="32968"/>
                    <a:pt x="860160" y="37734"/>
                  </a:cubicBezTo>
                  <a:cubicBezTo>
                    <a:pt x="867459" y="42499"/>
                    <a:pt x="873039" y="48713"/>
                    <a:pt x="876900" y="56374"/>
                  </a:cubicBezTo>
                  <a:cubicBezTo>
                    <a:pt x="880761" y="64035"/>
                    <a:pt x="882691" y="72390"/>
                    <a:pt x="882691" y="81439"/>
                  </a:cubicBezTo>
                  <a:lnTo>
                    <a:pt x="882691" y="91212"/>
                  </a:lnTo>
                  <a:lnTo>
                    <a:pt x="810973" y="91212"/>
                  </a:lnTo>
                  <a:lnTo>
                    <a:pt x="812292" y="99265"/>
                  </a:lnTo>
                  <a:cubicBezTo>
                    <a:pt x="813981" y="103669"/>
                    <a:pt x="816636" y="107077"/>
                    <a:pt x="820255" y="109490"/>
                  </a:cubicBezTo>
                  <a:cubicBezTo>
                    <a:pt x="823875" y="111903"/>
                    <a:pt x="828580" y="113110"/>
                    <a:pt x="834371" y="113110"/>
                  </a:cubicBezTo>
                  <a:cubicBezTo>
                    <a:pt x="839680" y="113110"/>
                    <a:pt x="844023" y="112084"/>
                    <a:pt x="847401" y="110033"/>
                  </a:cubicBezTo>
                  <a:cubicBezTo>
                    <a:pt x="850780" y="107982"/>
                    <a:pt x="853072" y="105449"/>
                    <a:pt x="854278" y="102432"/>
                  </a:cubicBezTo>
                  <a:lnTo>
                    <a:pt x="880882" y="102432"/>
                  </a:lnTo>
                  <a:cubicBezTo>
                    <a:pt x="879434" y="109068"/>
                    <a:pt x="876599" y="114980"/>
                    <a:pt x="872376" y="120168"/>
                  </a:cubicBezTo>
                  <a:cubicBezTo>
                    <a:pt x="868153" y="125356"/>
                    <a:pt x="862845" y="129398"/>
                    <a:pt x="856450" y="132293"/>
                  </a:cubicBezTo>
                  <a:cubicBezTo>
                    <a:pt x="850056" y="135189"/>
                    <a:pt x="842696" y="136637"/>
                    <a:pt x="834371" y="136637"/>
                  </a:cubicBezTo>
                  <a:cubicBezTo>
                    <a:pt x="825926" y="136637"/>
                    <a:pt x="818475" y="135189"/>
                    <a:pt x="812021" y="132293"/>
                  </a:cubicBezTo>
                  <a:cubicBezTo>
                    <a:pt x="805566" y="129398"/>
                    <a:pt x="800197" y="125507"/>
                    <a:pt x="795914" y="120620"/>
                  </a:cubicBezTo>
                  <a:cubicBezTo>
                    <a:pt x="791631" y="115734"/>
                    <a:pt x="788373" y="110244"/>
                    <a:pt x="786141" y="104152"/>
                  </a:cubicBezTo>
                  <a:cubicBezTo>
                    <a:pt x="783909" y="98059"/>
                    <a:pt x="782793" y="91815"/>
                    <a:pt x="782793" y="85421"/>
                  </a:cubicBezTo>
                  <a:lnTo>
                    <a:pt x="782793" y="81801"/>
                  </a:lnTo>
                  <a:cubicBezTo>
                    <a:pt x="782793" y="75165"/>
                    <a:pt x="783909" y="68801"/>
                    <a:pt x="786141" y="62708"/>
                  </a:cubicBezTo>
                  <a:cubicBezTo>
                    <a:pt x="788373" y="56615"/>
                    <a:pt x="791601" y="51156"/>
                    <a:pt x="795823" y="46330"/>
                  </a:cubicBezTo>
                  <a:cubicBezTo>
                    <a:pt x="800046" y="41504"/>
                    <a:pt x="805325" y="37673"/>
                    <a:pt x="811659" y="34838"/>
                  </a:cubicBezTo>
                  <a:cubicBezTo>
                    <a:pt x="817993" y="32003"/>
                    <a:pt x="825202" y="30585"/>
                    <a:pt x="833285" y="30585"/>
                  </a:cubicBezTo>
                  <a:close/>
                  <a:moveTo>
                    <a:pt x="380067" y="30585"/>
                  </a:moveTo>
                  <a:cubicBezTo>
                    <a:pt x="388633" y="30585"/>
                    <a:pt x="396264" y="31943"/>
                    <a:pt x="402960" y="34657"/>
                  </a:cubicBezTo>
                  <a:cubicBezTo>
                    <a:pt x="409656" y="37372"/>
                    <a:pt x="415357" y="41082"/>
                    <a:pt x="420062" y="45787"/>
                  </a:cubicBezTo>
                  <a:cubicBezTo>
                    <a:pt x="424768" y="50492"/>
                    <a:pt x="428387" y="55952"/>
                    <a:pt x="430921" y="62165"/>
                  </a:cubicBezTo>
                  <a:cubicBezTo>
                    <a:pt x="433454" y="68379"/>
                    <a:pt x="434721" y="74924"/>
                    <a:pt x="434721" y="81801"/>
                  </a:cubicBezTo>
                  <a:lnTo>
                    <a:pt x="434721" y="85964"/>
                  </a:lnTo>
                  <a:cubicBezTo>
                    <a:pt x="434721" y="92720"/>
                    <a:pt x="433515" y="99145"/>
                    <a:pt x="431102" y="105237"/>
                  </a:cubicBezTo>
                  <a:cubicBezTo>
                    <a:pt x="428689" y="111330"/>
                    <a:pt x="425160" y="116729"/>
                    <a:pt x="420515" y="121435"/>
                  </a:cubicBezTo>
                  <a:cubicBezTo>
                    <a:pt x="415870" y="126140"/>
                    <a:pt x="410169" y="129850"/>
                    <a:pt x="403413" y="132565"/>
                  </a:cubicBezTo>
                  <a:cubicBezTo>
                    <a:pt x="396656" y="135279"/>
                    <a:pt x="388874" y="136637"/>
                    <a:pt x="380067" y="136637"/>
                  </a:cubicBezTo>
                  <a:cubicBezTo>
                    <a:pt x="371380" y="136637"/>
                    <a:pt x="363658" y="135279"/>
                    <a:pt x="356902" y="132565"/>
                  </a:cubicBezTo>
                  <a:cubicBezTo>
                    <a:pt x="350146" y="129850"/>
                    <a:pt x="344445" y="126140"/>
                    <a:pt x="339800" y="121435"/>
                  </a:cubicBezTo>
                  <a:cubicBezTo>
                    <a:pt x="335155" y="116729"/>
                    <a:pt x="331626" y="111330"/>
                    <a:pt x="329213" y="105237"/>
                  </a:cubicBezTo>
                  <a:cubicBezTo>
                    <a:pt x="326800" y="99145"/>
                    <a:pt x="325593" y="92720"/>
                    <a:pt x="325593" y="85964"/>
                  </a:cubicBezTo>
                  <a:lnTo>
                    <a:pt x="325593" y="81801"/>
                  </a:lnTo>
                  <a:cubicBezTo>
                    <a:pt x="325593" y="74924"/>
                    <a:pt x="326830" y="68379"/>
                    <a:pt x="329303" y="62165"/>
                  </a:cubicBezTo>
                  <a:cubicBezTo>
                    <a:pt x="331777" y="55952"/>
                    <a:pt x="335396" y="50492"/>
                    <a:pt x="340162" y="45787"/>
                  </a:cubicBezTo>
                  <a:cubicBezTo>
                    <a:pt x="344927" y="41082"/>
                    <a:pt x="350689" y="37372"/>
                    <a:pt x="357445" y="34657"/>
                  </a:cubicBezTo>
                  <a:cubicBezTo>
                    <a:pt x="364201" y="31943"/>
                    <a:pt x="371742" y="30585"/>
                    <a:pt x="380067" y="30585"/>
                  </a:cubicBezTo>
                  <a:close/>
                  <a:moveTo>
                    <a:pt x="271310" y="30585"/>
                  </a:moveTo>
                  <a:cubicBezTo>
                    <a:pt x="280238" y="30585"/>
                    <a:pt x="288141" y="32304"/>
                    <a:pt x="295018" y="35743"/>
                  </a:cubicBezTo>
                  <a:cubicBezTo>
                    <a:pt x="301895" y="39182"/>
                    <a:pt x="307385" y="43977"/>
                    <a:pt x="311487" y="50130"/>
                  </a:cubicBezTo>
                  <a:cubicBezTo>
                    <a:pt x="315589" y="56284"/>
                    <a:pt x="317881" y="63342"/>
                    <a:pt x="318364" y="71305"/>
                  </a:cubicBezTo>
                  <a:lnTo>
                    <a:pt x="289951" y="71305"/>
                  </a:lnTo>
                  <a:cubicBezTo>
                    <a:pt x="289468" y="66841"/>
                    <a:pt x="287689" y="63070"/>
                    <a:pt x="284612" y="59994"/>
                  </a:cubicBezTo>
                  <a:cubicBezTo>
                    <a:pt x="281535" y="56917"/>
                    <a:pt x="277101" y="55379"/>
                    <a:pt x="271310" y="55379"/>
                  </a:cubicBezTo>
                  <a:cubicBezTo>
                    <a:pt x="266484" y="55379"/>
                    <a:pt x="262473" y="56585"/>
                    <a:pt x="259275" y="58998"/>
                  </a:cubicBezTo>
                  <a:cubicBezTo>
                    <a:pt x="256078" y="61411"/>
                    <a:pt x="253695" y="64729"/>
                    <a:pt x="252127" y="68952"/>
                  </a:cubicBezTo>
                  <a:cubicBezTo>
                    <a:pt x="250558" y="73175"/>
                    <a:pt x="249774" y="78182"/>
                    <a:pt x="249774" y="83973"/>
                  </a:cubicBezTo>
                  <a:cubicBezTo>
                    <a:pt x="249774" y="89281"/>
                    <a:pt x="250498" y="94077"/>
                    <a:pt x="251946" y="98360"/>
                  </a:cubicBezTo>
                  <a:cubicBezTo>
                    <a:pt x="253394" y="102643"/>
                    <a:pt x="255716" y="105961"/>
                    <a:pt x="258914" y="108314"/>
                  </a:cubicBezTo>
                  <a:cubicBezTo>
                    <a:pt x="262111" y="110667"/>
                    <a:pt x="266303" y="111843"/>
                    <a:pt x="271491" y="111843"/>
                  </a:cubicBezTo>
                  <a:cubicBezTo>
                    <a:pt x="275352" y="111843"/>
                    <a:pt x="278640" y="111149"/>
                    <a:pt x="281354" y="109762"/>
                  </a:cubicBezTo>
                  <a:cubicBezTo>
                    <a:pt x="284069" y="108374"/>
                    <a:pt x="286241" y="106444"/>
                    <a:pt x="287870" y="103971"/>
                  </a:cubicBezTo>
                  <a:cubicBezTo>
                    <a:pt x="289498" y="101497"/>
                    <a:pt x="290494" y="98632"/>
                    <a:pt x="290856" y="95374"/>
                  </a:cubicBezTo>
                  <a:lnTo>
                    <a:pt x="319088" y="95374"/>
                  </a:lnTo>
                  <a:cubicBezTo>
                    <a:pt x="318726" y="103578"/>
                    <a:pt x="316433" y="110787"/>
                    <a:pt x="312211" y="117001"/>
                  </a:cubicBezTo>
                  <a:cubicBezTo>
                    <a:pt x="307988" y="123214"/>
                    <a:pt x="302378" y="128040"/>
                    <a:pt x="295380" y="131479"/>
                  </a:cubicBezTo>
                  <a:cubicBezTo>
                    <a:pt x="288382" y="134917"/>
                    <a:pt x="280419" y="136637"/>
                    <a:pt x="271491" y="136637"/>
                  </a:cubicBezTo>
                  <a:cubicBezTo>
                    <a:pt x="262925" y="136637"/>
                    <a:pt x="255475" y="135219"/>
                    <a:pt x="249141" y="132384"/>
                  </a:cubicBezTo>
                  <a:cubicBezTo>
                    <a:pt x="242807" y="129548"/>
                    <a:pt x="237528" y="125718"/>
                    <a:pt x="233306" y="120892"/>
                  </a:cubicBezTo>
                  <a:cubicBezTo>
                    <a:pt x="229083" y="116066"/>
                    <a:pt x="225946" y="110606"/>
                    <a:pt x="223895" y="104513"/>
                  </a:cubicBezTo>
                  <a:cubicBezTo>
                    <a:pt x="221844" y="98421"/>
                    <a:pt x="220818" y="92117"/>
                    <a:pt x="220818" y="85602"/>
                  </a:cubicBezTo>
                  <a:lnTo>
                    <a:pt x="220818" y="82163"/>
                  </a:lnTo>
                  <a:cubicBezTo>
                    <a:pt x="220818" y="75407"/>
                    <a:pt x="221904" y="68922"/>
                    <a:pt x="224076" y="62708"/>
                  </a:cubicBezTo>
                  <a:cubicBezTo>
                    <a:pt x="226248" y="56495"/>
                    <a:pt x="229445" y="50975"/>
                    <a:pt x="233667" y="46149"/>
                  </a:cubicBezTo>
                  <a:cubicBezTo>
                    <a:pt x="237890" y="41323"/>
                    <a:pt x="243169" y="37523"/>
                    <a:pt x="249503" y="34748"/>
                  </a:cubicBezTo>
                  <a:cubicBezTo>
                    <a:pt x="255837" y="31973"/>
                    <a:pt x="263106" y="30585"/>
                    <a:pt x="271310" y="30585"/>
                  </a:cubicBezTo>
                  <a:close/>
                  <a:moveTo>
                    <a:pt x="166535" y="30585"/>
                  </a:moveTo>
                  <a:cubicBezTo>
                    <a:pt x="177153" y="30585"/>
                    <a:pt x="186111" y="32968"/>
                    <a:pt x="193410" y="37734"/>
                  </a:cubicBezTo>
                  <a:cubicBezTo>
                    <a:pt x="200709" y="42499"/>
                    <a:pt x="206289" y="48713"/>
                    <a:pt x="210150" y="56374"/>
                  </a:cubicBezTo>
                  <a:cubicBezTo>
                    <a:pt x="214011" y="64035"/>
                    <a:pt x="215941" y="72390"/>
                    <a:pt x="215941" y="81439"/>
                  </a:cubicBezTo>
                  <a:lnTo>
                    <a:pt x="215941" y="91212"/>
                  </a:lnTo>
                  <a:lnTo>
                    <a:pt x="144224" y="91212"/>
                  </a:lnTo>
                  <a:lnTo>
                    <a:pt x="145542" y="99265"/>
                  </a:lnTo>
                  <a:cubicBezTo>
                    <a:pt x="147231" y="103669"/>
                    <a:pt x="149886" y="107077"/>
                    <a:pt x="153505" y="109490"/>
                  </a:cubicBezTo>
                  <a:cubicBezTo>
                    <a:pt x="157125" y="111903"/>
                    <a:pt x="161830" y="113110"/>
                    <a:pt x="167621" y="113110"/>
                  </a:cubicBezTo>
                  <a:cubicBezTo>
                    <a:pt x="172930" y="113110"/>
                    <a:pt x="177273" y="112084"/>
                    <a:pt x="180651" y="110033"/>
                  </a:cubicBezTo>
                  <a:cubicBezTo>
                    <a:pt x="184030" y="107982"/>
                    <a:pt x="186322" y="105449"/>
                    <a:pt x="187528" y="102432"/>
                  </a:cubicBezTo>
                  <a:lnTo>
                    <a:pt x="214132" y="102432"/>
                  </a:lnTo>
                  <a:cubicBezTo>
                    <a:pt x="212684" y="109068"/>
                    <a:pt x="209849" y="114980"/>
                    <a:pt x="205626" y="120168"/>
                  </a:cubicBezTo>
                  <a:cubicBezTo>
                    <a:pt x="201403" y="125356"/>
                    <a:pt x="196095" y="129398"/>
                    <a:pt x="189700" y="132293"/>
                  </a:cubicBezTo>
                  <a:cubicBezTo>
                    <a:pt x="183306" y="135189"/>
                    <a:pt x="175946" y="136637"/>
                    <a:pt x="167621" y="136637"/>
                  </a:cubicBezTo>
                  <a:cubicBezTo>
                    <a:pt x="159176" y="136637"/>
                    <a:pt x="151726" y="135189"/>
                    <a:pt x="145271" y="132293"/>
                  </a:cubicBezTo>
                  <a:cubicBezTo>
                    <a:pt x="138816" y="129398"/>
                    <a:pt x="133447" y="125507"/>
                    <a:pt x="129164" y="120620"/>
                  </a:cubicBezTo>
                  <a:cubicBezTo>
                    <a:pt x="124881" y="115734"/>
                    <a:pt x="121623" y="110244"/>
                    <a:pt x="119391" y="104152"/>
                  </a:cubicBezTo>
                  <a:cubicBezTo>
                    <a:pt x="117159" y="98059"/>
                    <a:pt x="116043" y="91815"/>
                    <a:pt x="116043" y="85421"/>
                  </a:cubicBezTo>
                  <a:lnTo>
                    <a:pt x="116043" y="81801"/>
                  </a:lnTo>
                  <a:cubicBezTo>
                    <a:pt x="116043" y="75165"/>
                    <a:pt x="117159" y="68801"/>
                    <a:pt x="119391" y="62708"/>
                  </a:cubicBezTo>
                  <a:cubicBezTo>
                    <a:pt x="121623" y="56615"/>
                    <a:pt x="124851" y="51156"/>
                    <a:pt x="129073" y="46330"/>
                  </a:cubicBezTo>
                  <a:cubicBezTo>
                    <a:pt x="133296" y="41504"/>
                    <a:pt x="138575" y="37673"/>
                    <a:pt x="144909" y="34838"/>
                  </a:cubicBezTo>
                  <a:cubicBezTo>
                    <a:pt x="151243" y="32003"/>
                    <a:pt x="158452" y="30585"/>
                    <a:pt x="166535" y="30585"/>
                  </a:cubicBezTo>
                  <a:close/>
                  <a:moveTo>
                    <a:pt x="29680" y="25156"/>
                  </a:moveTo>
                  <a:lnTo>
                    <a:pt x="29680" y="67504"/>
                  </a:lnTo>
                  <a:lnTo>
                    <a:pt x="54293" y="67504"/>
                  </a:lnTo>
                  <a:cubicBezTo>
                    <a:pt x="58636" y="67504"/>
                    <a:pt x="62406" y="66629"/>
                    <a:pt x="65604" y="64880"/>
                  </a:cubicBezTo>
                  <a:cubicBezTo>
                    <a:pt x="68801" y="63131"/>
                    <a:pt x="71274" y="60657"/>
                    <a:pt x="73024" y="57460"/>
                  </a:cubicBezTo>
                  <a:cubicBezTo>
                    <a:pt x="74773" y="54263"/>
                    <a:pt x="75648" y="50553"/>
                    <a:pt x="75648" y="46330"/>
                  </a:cubicBezTo>
                  <a:cubicBezTo>
                    <a:pt x="75648" y="42107"/>
                    <a:pt x="74773" y="38397"/>
                    <a:pt x="73024" y="35200"/>
                  </a:cubicBezTo>
                  <a:cubicBezTo>
                    <a:pt x="71274" y="32003"/>
                    <a:pt x="68801" y="29530"/>
                    <a:pt x="65604" y="27780"/>
                  </a:cubicBezTo>
                  <a:cubicBezTo>
                    <a:pt x="62406" y="26031"/>
                    <a:pt x="58636" y="25156"/>
                    <a:pt x="54293" y="25156"/>
                  </a:cubicBezTo>
                  <a:close/>
                  <a:moveTo>
                    <a:pt x="1279893" y="1086"/>
                  </a:moveTo>
                  <a:lnTo>
                    <a:pt x="1309030" y="1086"/>
                  </a:lnTo>
                  <a:lnTo>
                    <a:pt x="1309030" y="133198"/>
                  </a:lnTo>
                  <a:lnTo>
                    <a:pt x="1286047" y="133198"/>
                  </a:lnTo>
                  <a:lnTo>
                    <a:pt x="1286047" y="111140"/>
                  </a:lnTo>
                  <a:lnTo>
                    <a:pt x="1284146" y="116186"/>
                  </a:lnTo>
                  <a:cubicBezTo>
                    <a:pt x="1280587" y="122822"/>
                    <a:pt x="1275791" y="127859"/>
                    <a:pt x="1269759" y="131298"/>
                  </a:cubicBezTo>
                  <a:cubicBezTo>
                    <a:pt x="1263726" y="134736"/>
                    <a:pt x="1256789" y="136456"/>
                    <a:pt x="1248947" y="136456"/>
                  </a:cubicBezTo>
                  <a:cubicBezTo>
                    <a:pt x="1241949" y="136456"/>
                    <a:pt x="1235585" y="135189"/>
                    <a:pt x="1229854" y="132655"/>
                  </a:cubicBezTo>
                  <a:cubicBezTo>
                    <a:pt x="1224123" y="130121"/>
                    <a:pt x="1219146" y="126592"/>
                    <a:pt x="1214923" y="122068"/>
                  </a:cubicBezTo>
                  <a:cubicBezTo>
                    <a:pt x="1210701" y="117544"/>
                    <a:pt x="1207473" y="112205"/>
                    <a:pt x="1205241" y="106052"/>
                  </a:cubicBezTo>
                  <a:cubicBezTo>
                    <a:pt x="1203009" y="99899"/>
                    <a:pt x="1201893" y="93263"/>
                    <a:pt x="1201893" y="86145"/>
                  </a:cubicBezTo>
                  <a:lnTo>
                    <a:pt x="1201893" y="81982"/>
                  </a:lnTo>
                  <a:cubicBezTo>
                    <a:pt x="1201893" y="74864"/>
                    <a:pt x="1202949" y="68228"/>
                    <a:pt x="1205060" y="62075"/>
                  </a:cubicBezTo>
                  <a:cubicBezTo>
                    <a:pt x="1207172" y="55922"/>
                    <a:pt x="1210248" y="50523"/>
                    <a:pt x="1214290" y="45878"/>
                  </a:cubicBezTo>
                  <a:cubicBezTo>
                    <a:pt x="1218332" y="41233"/>
                    <a:pt x="1223188" y="37613"/>
                    <a:pt x="1228858" y="35019"/>
                  </a:cubicBezTo>
                  <a:cubicBezTo>
                    <a:pt x="1234529" y="32425"/>
                    <a:pt x="1240863" y="31128"/>
                    <a:pt x="1247861" y="31128"/>
                  </a:cubicBezTo>
                  <a:cubicBezTo>
                    <a:pt x="1255824" y="31128"/>
                    <a:pt x="1262701" y="32847"/>
                    <a:pt x="1268492" y="36286"/>
                  </a:cubicBezTo>
                  <a:cubicBezTo>
                    <a:pt x="1271388" y="38005"/>
                    <a:pt x="1273967" y="40132"/>
                    <a:pt x="1276229" y="42665"/>
                  </a:cubicBezTo>
                  <a:lnTo>
                    <a:pt x="1279893" y="48205"/>
                  </a:lnTo>
                  <a:close/>
                  <a:moveTo>
                    <a:pt x="1060818" y="1086"/>
                  </a:moveTo>
                  <a:lnTo>
                    <a:pt x="1089955" y="1086"/>
                  </a:lnTo>
                  <a:lnTo>
                    <a:pt x="1089955" y="133198"/>
                  </a:lnTo>
                  <a:lnTo>
                    <a:pt x="1066972" y="133198"/>
                  </a:lnTo>
                  <a:lnTo>
                    <a:pt x="1066972" y="111140"/>
                  </a:lnTo>
                  <a:lnTo>
                    <a:pt x="1065071" y="116186"/>
                  </a:lnTo>
                  <a:cubicBezTo>
                    <a:pt x="1061512" y="122822"/>
                    <a:pt x="1056716" y="127859"/>
                    <a:pt x="1050684" y="131298"/>
                  </a:cubicBezTo>
                  <a:cubicBezTo>
                    <a:pt x="1044651" y="134736"/>
                    <a:pt x="1037714" y="136456"/>
                    <a:pt x="1029872" y="136456"/>
                  </a:cubicBezTo>
                  <a:cubicBezTo>
                    <a:pt x="1022874" y="136456"/>
                    <a:pt x="1016510" y="135189"/>
                    <a:pt x="1010779" y="132655"/>
                  </a:cubicBezTo>
                  <a:cubicBezTo>
                    <a:pt x="1005048" y="130121"/>
                    <a:pt x="1000071" y="126592"/>
                    <a:pt x="995848" y="122068"/>
                  </a:cubicBezTo>
                  <a:cubicBezTo>
                    <a:pt x="991626" y="117544"/>
                    <a:pt x="988398" y="112205"/>
                    <a:pt x="986166" y="106052"/>
                  </a:cubicBezTo>
                  <a:cubicBezTo>
                    <a:pt x="983934" y="99899"/>
                    <a:pt x="982818" y="93263"/>
                    <a:pt x="982818" y="86145"/>
                  </a:cubicBezTo>
                  <a:lnTo>
                    <a:pt x="982818" y="81982"/>
                  </a:lnTo>
                  <a:cubicBezTo>
                    <a:pt x="982818" y="74864"/>
                    <a:pt x="983874" y="68228"/>
                    <a:pt x="985985" y="62075"/>
                  </a:cubicBezTo>
                  <a:cubicBezTo>
                    <a:pt x="988097" y="55922"/>
                    <a:pt x="991173" y="50523"/>
                    <a:pt x="995215" y="45878"/>
                  </a:cubicBezTo>
                  <a:cubicBezTo>
                    <a:pt x="999257" y="41233"/>
                    <a:pt x="1004113" y="37613"/>
                    <a:pt x="1009784" y="35019"/>
                  </a:cubicBezTo>
                  <a:cubicBezTo>
                    <a:pt x="1015454" y="32425"/>
                    <a:pt x="1021788" y="31128"/>
                    <a:pt x="1028786" y="31128"/>
                  </a:cubicBezTo>
                  <a:cubicBezTo>
                    <a:pt x="1036749" y="31128"/>
                    <a:pt x="1043626" y="32847"/>
                    <a:pt x="1049417" y="36286"/>
                  </a:cubicBezTo>
                  <a:cubicBezTo>
                    <a:pt x="1052313" y="38005"/>
                    <a:pt x="1054891" y="40132"/>
                    <a:pt x="1057154" y="42665"/>
                  </a:cubicBezTo>
                  <a:lnTo>
                    <a:pt x="1060818" y="48205"/>
                  </a:lnTo>
                  <a:close/>
                  <a:moveTo>
                    <a:pt x="0" y="0"/>
                  </a:moveTo>
                  <a:lnTo>
                    <a:pt x="21717" y="0"/>
                  </a:lnTo>
                  <a:lnTo>
                    <a:pt x="29680" y="0"/>
                  </a:lnTo>
                  <a:lnTo>
                    <a:pt x="51940" y="0"/>
                  </a:lnTo>
                  <a:cubicBezTo>
                    <a:pt x="62919" y="0"/>
                    <a:pt x="72450" y="1659"/>
                    <a:pt x="80534" y="4977"/>
                  </a:cubicBezTo>
                  <a:cubicBezTo>
                    <a:pt x="88618" y="8295"/>
                    <a:pt x="94831" y="13212"/>
                    <a:pt x="99174" y="19727"/>
                  </a:cubicBezTo>
                  <a:cubicBezTo>
                    <a:pt x="103518" y="26242"/>
                    <a:pt x="105690" y="34446"/>
                    <a:pt x="105690" y="44339"/>
                  </a:cubicBezTo>
                  <a:lnTo>
                    <a:pt x="105690" y="47235"/>
                  </a:lnTo>
                  <a:cubicBezTo>
                    <a:pt x="105690" y="57008"/>
                    <a:pt x="103488" y="65121"/>
                    <a:pt x="99084" y="71576"/>
                  </a:cubicBezTo>
                  <a:cubicBezTo>
                    <a:pt x="96882" y="74803"/>
                    <a:pt x="94228" y="77624"/>
                    <a:pt x="91121" y="80037"/>
                  </a:cubicBezTo>
                  <a:lnTo>
                    <a:pt x="80788" y="85860"/>
                  </a:lnTo>
                  <a:lnTo>
                    <a:pt x="114557" y="133198"/>
                  </a:lnTo>
                  <a:lnTo>
                    <a:pt x="80172" y="133198"/>
                  </a:lnTo>
                  <a:lnTo>
                    <a:pt x="51311" y="90850"/>
                  </a:lnTo>
                  <a:lnTo>
                    <a:pt x="29680" y="90850"/>
                  </a:lnTo>
                  <a:lnTo>
                    <a:pt x="29680" y="133198"/>
                  </a:lnTo>
                  <a:lnTo>
                    <a:pt x="0" y="1331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64" name="Group 63">
            <a:extLst>
              <a:ext uri="{FF2B5EF4-FFF2-40B4-BE49-F238E27FC236}">
                <a16:creationId xmlns:a16="http://schemas.microsoft.com/office/drawing/2014/main" id="{046A1E2D-C533-0100-61D9-F53005190045}"/>
              </a:ext>
            </a:extLst>
          </p:cNvPr>
          <p:cNvGrpSpPr/>
          <p:nvPr/>
        </p:nvGrpSpPr>
        <p:grpSpPr>
          <a:xfrm>
            <a:off x="5699195" y="1513331"/>
            <a:ext cx="980883" cy="153266"/>
            <a:chOff x="3813242" y="245820"/>
            <a:chExt cx="1677921" cy="262180"/>
          </a:xfrm>
        </p:grpSpPr>
        <p:sp>
          <p:nvSpPr>
            <p:cNvPr id="65" name="Rectangle: Rounded Corners 64">
              <a:extLst>
                <a:ext uri="{FF2B5EF4-FFF2-40B4-BE49-F238E27FC236}">
                  <a16:creationId xmlns:a16="http://schemas.microsoft.com/office/drawing/2014/main" id="{0640C8CD-1983-73DF-43AC-FA77093D4739}"/>
                </a:ext>
              </a:extLst>
            </p:cNvPr>
            <p:cNvSpPr/>
            <p:nvPr/>
          </p:nvSpPr>
          <p:spPr>
            <a:xfrm>
              <a:off x="3813242" y="245820"/>
              <a:ext cx="1677921" cy="262180"/>
            </a:xfrm>
            <a:prstGeom prst="roundRect">
              <a:avLst>
                <a:gd name="adj" fmla="val 5000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6" name="Freeform: Shape 65">
              <a:extLst>
                <a:ext uri="{FF2B5EF4-FFF2-40B4-BE49-F238E27FC236}">
                  <a16:creationId xmlns:a16="http://schemas.microsoft.com/office/drawing/2014/main" id="{6CDD405C-7A3E-FAD2-7EB4-1FB3A13EC61E}"/>
                </a:ext>
              </a:extLst>
            </p:cNvPr>
            <p:cNvSpPr/>
            <p:nvPr/>
          </p:nvSpPr>
          <p:spPr>
            <a:xfrm>
              <a:off x="3894357" y="314526"/>
              <a:ext cx="116782" cy="111848"/>
            </a:xfrm>
            <a:custGeom>
              <a:avLst/>
              <a:gdLst>
                <a:gd name="connsiteX0" fmla="*/ 702672 w 715657"/>
                <a:gd name="connsiteY0" fmla="*/ 302890 h 685420"/>
                <a:gd name="connsiteX1" fmla="*/ 678114 w 715657"/>
                <a:gd name="connsiteY1" fmla="*/ 228190 h 685420"/>
                <a:gd name="connsiteX2" fmla="*/ 506204 w 715657"/>
                <a:gd name="connsiteY2" fmla="*/ 203632 h 685420"/>
                <a:gd name="connsiteX3" fmla="*/ 473459 w 715657"/>
                <a:gd name="connsiteY3" fmla="*/ 180096 h 685420"/>
                <a:gd name="connsiteX4" fmla="*/ 396713 w 715657"/>
                <a:gd name="connsiteY4" fmla="*/ 24559 h 685420"/>
                <a:gd name="connsiteX5" fmla="*/ 318944 w 715657"/>
                <a:gd name="connsiteY5" fmla="*/ 24559 h 685420"/>
                <a:gd name="connsiteX6" fmla="*/ 242199 w 715657"/>
                <a:gd name="connsiteY6" fmla="*/ 180096 h 685420"/>
                <a:gd name="connsiteX7" fmla="*/ 209454 w 715657"/>
                <a:gd name="connsiteY7" fmla="*/ 203632 h 685420"/>
                <a:gd name="connsiteX8" fmla="*/ 37543 w 715657"/>
                <a:gd name="connsiteY8" fmla="*/ 228190 h 685420"/>
                <a:gd name="connsiteX9" fmla="*/ 12985 w 715657"/>
                <a:gd name="connsiteY9" fmla="*/ 302890 h 685420"/>
                <a:gd name="connsiteX10" fmla="*/ 136801 w 715657"/>
                <a:gd name="connsiteY10" fmla="*/ 424659 h 685420"/>
                <a:gd name="connsiteX11" fmla="*/ 149080 w 715657"/>
                <a:gd name="connsiteY11" fmla="*/ 463544 h 685420"/>
                <a:gd name="connsiteX12" fmla="*/ 119405 w 715657"/>
                <a:gd name="connsiteY12" fmla="*/ 634431 h 685420"/>
                <a:gd name="connsiteX13" fmla="*/ 183872 w 715657"/>
                <a:gd name="connsiteY13" fmla="*/ 680478 h 685420"/>
                <a:gd name="connsiteX14" fmla="*/ 337363 w 715657"/>
                <a:gd name="connsiteY14" fmla="*/ 599639 h 685420"/>
                <a:gd name="connsiteX15" fmla="*/ 378294 w 715657"/>
                <a:gd name="connsiteY15" fmla="*/ 599639 h 685420"/>
                <a:gd name="connsiteX16" fmla="*/ 531785 w 715657"/>
                <a:gd name="connsiteY16" fmla="*/ 680478 h 685420"/>
                <a:gd name="connsiteX17" fmla="*/ 595229 w 715657"/>
                <a:gd name="connsiteY17" fmla="*/ 634431 h 685420"/>
                <a:gd name="connsiteX18" fmla="*/ 565554 w 715657"/>
                <a:gd name="connsiteY18" fmla="*/ 463544 h 685420"/>
                <a:gd name="connsiteX19" fmla="*/ 577833 w 715657"/>
                <a:gd name="connsiteY19" fmla="*/ 424659 h 6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657" h="685420">
                  <a:moveTo>
                    <a:pt x="702672" y="302890"/>
                  </a:moveTo>
                  <a:cubicBezTo>
                    <a:pt x="728254" y="277308"/>
                    <a:pt x="713929" y="233307"/>
                    <a:pt x="678114" y="228190"/>
                  </a:cubicBezTo>
                  <a:lnTo>
                    <a:pt x="506204" y="203632"/>
                  </a:lnTo>
                  <a:cubicBezTo>
                    <a:pt x="491878" y="201585"/>
                    <a:pt x="479598" y="192376"/>
                    <a:pt x="473459" y="180096"/>
                  </a:cubicBezTo>
                  <a:lnTo>
                    <a:pt x="396713" y="24559"/>
                  </a:lnTo>
                  <a:cubicBezTo>
                    <a:pt x="380341" y="-8186"/>
                    <a:pt x="334293" y="-8186"/>
                    <a:pt x="318944" y="24559"/>
                  </a:cubicBezTo>
                  <a:lnTo>
                    <a:pt x="242199" y="180096"/>
                  </a:lnTo>
                  <a:cubicBezTo>
                    <a:pt x="236059" y="193399"/>
                    <a:pt x="223780" y="201585"/>
                    <a:pt x="209454" y="203632"/>
                  </a:cubicBezTo>
                  <a:lnTo>
                    <a:pt x="37543" y="228190"/>
                  </a:lnTo>
                  <a:cubicBezTo>
                    <a:pt x="1729" y="233307"/>
                    <a:pt x="-12597" y="277308"/>
                    <a:pt x="12985" y="302890"/>
                  </a:cubicBezTo>
                  <a:lnTo>
                    <a:pt x="136801" y="424659"/>
                  </a:lnTo>
                  <a:cubicBezTo>
                    <a:pt x="147034" y="434892"/>
                    <a:pt x="152150" y="449218"/>
                    <a:pt x="149080" y="463544"/>
                  </a:cubicBezTo>
                  <a:lnTo>
                    <a:pt x="119405" y="634431"/>
                  </a:lnTo>
                  <a:cubicBezTo>
                    <a:pt x="114289" y="670245"/>
                    <a:pt x="152150" y="696851"/>
                    <a:pt x="183872" y="680478"/>
                  </a:cubicBezTo>
                  <a:lnTo>
                    <a:pt x="337363" y="599639"/>
                  </a:lnTo>
                  <a:cubicBezTo>
                    <a:pt x="349642" y="592476"/>
                    <a:pt x="364992" y="592476"/>
                    <a:pt x="378294" y="599639"/>
                  </a:cubicBezTo>
                  <a:lnTo>
                    <a:pt x="531785" y="680478"/>
                  </a:lnTo>
                  <a:cubicBezTo>
                    <a:pt x="563507" y="696851"/>
                    <a:pt x="601368" y="670245"/>
                    <a:pt x="595229" y="634431"/>
                  </a:cubicBezTo>
                  <a:lnTo>
                    <a:pt x="565554" y="463544"/>
                  </a:lnTo>
                  <a:cubicBezTo>
                    <a:pt x="563507" y="449218"/>
                    <a:pt x="567600" y="434892"/>
                    <a:pt x="577833" y="424659"/>
                  </a:cubicBezTo>
                  <a:close/>
                </a:path>
              </a:pathLst>
            </a:custGeom>
            <a:solidFill>
              <a:srgbClr val="FFFFFF"/>
            </a:solidFill>
            <a:ln w="10184" cap="flat">
              <a:noFill/>
              <a:prstDash val="solid"/>
              <a:miter/>
            </a:ln>
          </p:spPr>
          <p:txBody>
            <a:bodyPr rtlCol="0" anchor="ctr"/>
            <a:lstStyle/>
            <a:p>
              <a:endParaRPr lang="en-IN"/>
            </a:p>
          </p:txBody>
        </p:sp>
        <p:sp>
          <p:nvSpPr>
            <p:cNvPr id="67" name="[T2O] TextBox 32">
              <a:extLst>
                <a:ext uri="{FF2B5EF4-FFF2-40B4-BE49-F238E27FC236}">
                  <a16:creationId xmlns:a16="http://schemas.microsoft.com/office/drawing/2014/main" id="{22B89612-42EB-7BA5-C60F-611CF3E06B29}"/>
                </a:ext>
              </a:extLst>
            </p:cNvPr>
            <p:cNvSpPr/>
            <p:nvPr/>
          </p:nvSpPr>
          <p:spPr>
            <a:xfrm>
              <a:off x="4081319" y="304475"/>
              <a:ext cx="1309030" cy="136638"/>
            </a:xfrm>
            <a:custGeom>
              <a:avLst/>
              <a:gdLst/>
              <a:ahLst/>
              <a:cxnLst/>
              <a:rect l="l" t="t" r="r" b="b"/>
              <a:pathLst>
                <a:path w="1309030" h="136637">
                  <a:moveTo>
                    <a:pt x="1256005" y="55198"/>
                  </a:moveTo>
                  <a:cubicBezTo>
                    <a:pt x="1251179" y="55198"/>
                    <a:pt x="1246865" y="56434"/>
                    <a:pt x="1243065" y="58908"/>
                  </a:cubicBezTo>
                  <a:cubicBezTo>
                    <a:pt x="1239265" y="61381"/>
                    <a:pt x="1236278" y="64759"/>
                    <a:pt x="1234107" y="69042"/>
                  </a:cubicBezTo>
                  <a:cubicBezTo>
                    <a:pt x="1231935" y="73325"/>
                    <a:pt x="1230849" y="78302"/>
                    <a:pt x="1230849" y="83973"/>
                  </a:cubicBezTo>
                  <a:cubicBezTo>
                    <a:pt x="1230849" y="89764"/>
                    <a:pt x="1231935" y="94771"/>
                    <a:pt x="1234107" y="98994"/>
                  </a:cubicBezTo>
                  <a:cubicBezTo>
                    <a:pt x="1236278" y="103216"/>
                    <a:pt x="1239295" y="106474"/>
                    <a:pt x="1243155" y="108766"/>
                  </a:cubicBezTo>
                  <a:cubicBezTo>
                    <a:pt x="1247016" y="111059"/>
                    <a:pt x="1251360" y="112205"/>
                    <a:pt x="1256186" y="112205"/>
                  </a:cubicBezTo>
                  <a:cubicBezTo>
                    <a:pt x="1260650" y="112205"/>
                    <a:pt x="1264722" y="111210"/>
                    <a:pt x="1268401" y="109219"/>
                  </a:cubicBezTo>
                  <a:cubicBezTo>
                    <a:pt x="1272081" y="107228"/>
                    <a:pt x="1275037" y="104302"/>
                    <a:pt x="1277269" y="100442"/>
                  </a:cubicBezTo>
                  <a:cubicBezTo>
                    <a:pt x="1279501" y="96581"/>
                    <a:pt x="1280617" y="91936"/>
                    <a:pt x="1280617" y="86506"/>
                  </a:cubicBezTo>
                  <a:lnTo>
                    <a:pt x="1280617" y="79810"/>
                  </a:lnTo>
                  <a:cubicBezTo>
                    <a:pt x="1280617" y="74502"/>
                    <a:pt x="1279471" y="70038"/>
                    <a:pt x="1277179" y="66418"/>
                  </a:cubicBezTo>
                  <a:cubicBezTo>
                    <a:pt x="1274886" y="62799"/>
                    <a:pt x="1271870" y="60024"/>
                    <a:pt x="1268130" y="58093"/>
                  </a:cubicBezTo>
                  <a:cubicBezTo>
                    <a:pt x="1264390" y="56163"/>
                    <a:pt x="1260348" y="55198"/>
                    <a:pt x="1256005" y="55198"/>
                  </a:cubicBezTo>
                  <a:close/>
                  <a:moveTo>
                    <a:pt x="1036930" y="55198"/>
                  </a:moveTo>
                  <a:cubicBezTo>
                    <a:pt x="1032104" y="55198"/>
                    <a:pt x="1027790" y="56434"/>
                    <a:pt x="1023990" y="58908"/>
                  </a:cubicBezTo>
                  <a:cubicBezTo>
                    <a:pt x="1020190" y="61381"/>
                    <a:pt x="1017203" y="64759"/>
                    <a:pt x="1015032" y="69042"/>
                  </a:cubicBezTo>
                  <a:cubicBezTo>
                    <a:pt x="1012860" y="73325"/>
                    <a:pt x="1011774" y="78302"/>
                    <a:pt x="1011774" y="83973"/>
                  </a:cubicBezTo>
                  <a:cubicBezTo>
                    <a:pt x="1011774" y="89764"/>
                    <a:pt x="1012860" y="94771"/>
                    <a:pt x="1015032" y="98994"/>
                  </a:cubicBezTo>
                  <a:cubicBezTo>
                    <a:pt x="1017203" y="103216"/>
                    <a:pt x="1020220" y="106474"/>
                    <a:pt x="1024081" y="108766"/>
                  </a:cubicBezTo>
                  <a:cubicBezTo>
                    <a:pt x="1027941" y="111059"/>
                    <a:pt x="1032285" y="112205"/>
                    <a:pt x="1037111" y="112205"/>
                  </a:cubicBezTo>
                  <a:cubicBezTo>
                    <a:pt x="1041575" y="112205"/>
                    <a:pt x="1045647" y="111210"/>
                    <a:pt x="1049326" y="109219"/>
                  </a:cubicBezTo>
                  <a:cubicBezTo>
                    <a:pt x="1053006" y="107228"/>
                    <a:pt x="1055962" y="104302"/>
                    <a:pt x="1058194" y="100442"/>
                  </a:cubicBezTo>
                  <a:cubicBezTo>
                    <a:pt x="1060426" y="96581"/>
                    <a:pt x="1061542" y="91936"/>
                    <a:pt x="1061542" y="86506"/>
                  </a:cubicBezTo>
                  <a:lnTo>
                    <a:pt x="1061542" y="79810"/>
                  </a:lnTo>
                  <a:cubicBezTo>
                    <a:pt x="1061542" y="74502"/>
                    <a:pt x="1060396" y="70038"/>
                    <a:pt x="1058104" y="66418"/>
                  </a:cubicBezTo>
                  <a:cubicBezTo>
                    <a:pt x="1055811" y="62799"/>
                    <a:pt x="1052795" y="60024"/>
                    <a:pt x="1049055" y="58093"/>
                  </a:cubicBezTo>
                  <a:cubicBezTo>
                    <a:pt x="1045315" y="56163"/>
                    <a:pt x="1041273" y="55198"/>
                    <a:pt x="1036930" y="55198"/>
                  </a:cubicBezTo>
                  <a:close/>
                  <a:moveTo>
                    <a:pt x="380067" y="55017"/>
                  </a:moveTo>
                  <a:cubicBezTo>
                    <a:pt x="374758" y="55017"/>
                    <a:pt x="370173" y="56284"/>
                    <a:pt x="366313" y="58817"/>
                  </a:cubicBezTo>
                  <a:cubicBezTo>
                    <a:pt x="362452" y="61351"/>
                    <a:pt x="359526" y="64759"/>
                    <a:pt x="357535" y="69042"/>
                  </a:cubicBezTo>
                  <a:cubicBezTo>
                    <a:pt x="355545" y="73325"/>
                    <a:pt x="354549" y="78302"/>
                    <a:pt x="354549" y="83973"/>
                  </a:cubicBezTo>
                  <a:cubicBezTo>
                    <a:pt x="354549" y="89281"/>
                    <a:pt x="355514" y="94107"/>
                    <a:pt x="357445" y="98451"/>
                  </a:cubicBezTo>
                  <a:cubicBezTo>
                    <a:pt x="359375" y="102794"/>
                    <a:pt x="362271" y="106172"/>
                    <a:pt x="366132" y="108585"/>
                  </a:cubicBezTo>
                  <a:cubicBezTo>
                    <a:pt x="369992" y="110998"/>
                    <a:pt x="374638" y="112205"/>
                    <a:pt x="380067" y="112205"/>
                  </a:cubicBezTo>
                  <a:cubicBezTo>
                    <a:pt x="385737" y="112205"/>
                    <a:pt x="390443" y="110998"/>
                    <a:pt x="394183" y="108585"/>
                  </a:cubicBezTo>
                  <a:cubicBezTo>
                    <a:pt x="397923" y="106172"/>
                    <a:pt x="400788" y="102794"/>
                    <a:pt x="402779" y="98451"/>
                  </a:cubicBezTo>
                  <a:cubicBezTo>
                    <a:pt x="404770" y="94107"/>
                    <a:pt x="405765" y="89281"/>
                    <a:pt x="405765" y="83973"/>
                  </a:cubicBezTo>
                  <a:cubicBezTo>
                    <a:pt x="405765" y="78302"/>
                    <a:pt x="404740" y="73325"/>
                    <a:pt x="402689" y="69042"/>
                  </a:cubicBezTo>
                  <a:cubicBezTo>
                    <a:pt x="400638" y="64759"/>
                    <a:pt x="397712" y="61351"/>
                    <a:pt x="393911" y="58817"/>
                  </a:cubicBezTo>
                  <a:cubicBezTo>
                    <a:pt x="390111" y="56284"/>
                    <a:pt x="385496" y="55017"/>
                    <a:pt x="380067" y="55017"/>
                  </a:cubicBezTo>
                  <a:close/>
                  <a:moveTo>
                    <a:pt x="1147610" y="54112"/>
                  </a:moveTo>
                  <a:cubicBezTo>
                    <a:pt x="1142543" y="54112"/>
                    <a:pt x="1138260" y="55258"/>
                    <a:pt x="1134761" y="57550"/>
                  </a:cubicBezTo>
                  <a:cubicBezTo>
                    <a:pt x="1131262" y="59843"/>
                    <a:pt x="1128608" y="63191"/>
                    <a:pt x="1126798" y="67595"/>
                  </a:cubicBezTo>
                  <a:lnTo>
                    <a:pt x="1125600" y="74743"/>
                  </a:lnTo>
                  <a:lnTo>
                    <a:pt x="1168784" y="74743"/>
                  </a:lnTo>
                  <a:lnTo>
                    <a:pt x="1167518" y="67142"/>
                  </a:lnTo>
                  <a:cubicBezTo>
                    <a:pt x="1165828" y="62919"/>
                    <a:pt x="1163325" y="59692"/>
                    <a:pt x="1160007" y="57460"/>
                  </a:cubicBezTo>
                  <a:cubicBezTo>
                    <a:pt x="1156689" y="55228"/>
                    <a:pt x="1152557" y="54112"/>
                    <a:pt x="1147610" y="54112"/>
                  </a:cubicBezTo>
                  <a:close/>
                  <a:moveTo>
                    <a:pt x="833285" y="54112"/>
                  </a:moveTo>
                  <a:cubicBezTo>
                    <a:pt x="828218" y="54112"/>
                    <a:pt x="823935" y="55258"/>
                    <a:pt x="820436" y="57550"/>
                  </a:cubicBezTo>
                  <a:cubicBezTo>
                    <a:pt x="816937" y="59843"/>
                    <a:pt x="814283" y="63191"/>
                    <a:pt x="812473" y="67595"/>
                  </a:cubicBezTo>
                  <a:lnTo>
                    <a:pt x="811275" y="74743"/>
                  </a:lnTo>
                  <a:lnTo>
                    <a:pt x="854459" y="74743"/>
                  </a:lnTo>
                  <a:lnTo>
                    <a:pt x="853192" y="67142"/>
                  </a:lnTo>
                  <a:cubicBezTo>
                    <a:pt x="851503" y="62919"/>
                    <a:pt x="849000" y="59692"/>
                    <a:pt x="845682" y="57460"/>
                  </a:cubicBezTo>
                  <a:cubicBezTo>
                    <a:pt x="842364" y="55228"/>
                    <a:pt x="838232" y="54112"/>
                    <a:pt x="833285" y="54112"/>
                  </a:cubicBezTo>
                  <a:close/>
                  <a:moveTo>
                    <a:pt x="166535" y="54112"/>
                  </a:moveTo>
                  <a:cubicBezTo>
                    <a:pt x="161468" y="54112"/>
                    <a:pt x="157185" y="55258"/>
                    <a:pt x="153686" y="57550"/>
                  </a:cubicBezTo>
                  <a:cubicBezTo>
                    <a:pt x="150187" y="59843"/>
                    <a:pt x="147533" y="63191"/>
                    <a:pt x="145723" y="67595"/>
                  </a:cubicBezTo>
                  <a:lnTo>
                    <a:pt x="144525" y="74743"/>
                  </a:lnTo>
                  <a:lnTo>
                    <a:pt x="187709" y="74743"/>
                  </a:lnTo>
                  <a:lnTo>
                    <a:pt x="186443" y="67142"/>
                  </a:lnTo>
                  <a:cubicBezTo>
                    <a:pt x="184753" y="62919"/>
                    <a:pt x="182250" y="59692"/>
                    <a:pt x="178932" y="57460"/>
                  </a:cubicBezTo>
                  <a:cubicBezTo>
                    <a:pt x="175614" y="55228"/>
                    <a:pt x="171482" y="54112"/>
                    <a:pt x="166535" y="54112"/>
                  </a:cubicBezTo>
                  <a:close/>
                  <a:moveTo>
                    <a:pt x="940661" y="30947"/>
                  </a:moveTo>
                  <a:lnTo>
                    <a:pt x="941927" y="30947"/>
                  </a:lnTo>
                  <a:cubicBezTo>
                    <a:pt x="953510" y="30947"/>
                    <a:pt x="962347" y="34717"/>
                    <a:pt x="968440" y="42258"/>
                  </a:cubicBezTo>
                  <a:cubicBezTo>
                    <a:pt x="974533" y="49799"/>
                    <a:pt x="977580" y="61230"/>
                    <a:pt x="977580" y="76553"/>
                  </a:cubicBezTo>
                  <a:lnTo>
                    <a:pt x="977580" y="133198"/>
                  </a:lnTo>
                  <a:lnTo>
                    <a:pt x="948624" y="133198"/>
                  </a:lnTo>
                  <a:lnTo>
                    <a:pt x="948624" y="74924"/>
                  </a:lnTo>
                  <a:cubicBezTo>
                    <a:pt x="948624" y="69615"/>
                    <a:pt x="947055" y="65272"/>
                    <a:pt x="943918" y="61894"/>
                  </a:cubicBezTo>
                  <a:cubicBezTo>
                    <a:pt x="940781" y="58516"/>
                    <a:pt x="936559" y="56827"/>
                    <a:pt x="931250" y="56827"/>
                  </a:cubicBezTo>
                  <a:cubicBezTo>
                    <a:pt x="925821" y="56827"/>
                    <a:pt x="921447" y="58546"/>
                    <a:pt x="918129" y="61984"/>
                  </a:cubicBezTo>
                  <a:cubicBezTo>
                    <a:pt x="914811" y="65423"/>
                    <a:pt x="913152" y="69917"/>
                    <a:pt x="913152" y="75467"/>
                  </a:cubicBezTo>
                  <a:lnTo>
                    <a:pt x="913152" y="133198"/>
                  </a:lnTo>
                  <a:lnTo>
                    <a:pt x="884196" y="133198"/>
                  </a:lnTo>
                  <a:lnTo>
                    <a:pt x="884196" y="34024"/>
                  </a:lnTo>
                  <a:lnTo>
                    <a:pt x="907180" y="34024"/>
                  </a:lnTo>
                  <a:lnTo>
                    <a:pt x="907180" y="60054"/>
                  </a:lnTo>
                  <a:lnTo>
                    <a:pt x="909442" y="51216"/>
                  </a:lnTo>
                  <a:cubicBezTo>
                    <a:pt x="912036" y="44460"/>
                    <a:pt x="915988" y="39393"/>
                    <a:pt x="921296" y="36014"/>
                  </a:cubicBezTo>
                  <a:cubicBezTo>
                    <a:pt x="926605" y="32636"/>
                    <a:pt x="933060" y="30947"/>
                    <a:pt x="940661" y="30947"/>
                  </a:cubicBezTo>
                  <a:close/>
                  <a:moveTo>
                    <a:pt x="672694" y="30947"/>
                  </a:moveTo>
                  <a:lnTo>
                    <a:pt x="673961" y="30947"/>
                  </a:lnTo>
                  <a:cubicBezTo>
                    <a:pt x="681441" y="30947"/>
                    <a:pt x="687685" y="32666"/>
                    <a:pt x="692692" y="36105"/>
                  </a:cubicBezTo>
                  <a:cubicBezTo>
                    <a:pt x="697698" y="39543"/>
                    <a:pt x="701499" y="44641"/>
                    <a:pt x="704093" y="51397"/>
                  </a:cubicBezTo>
                  <a:lnTo>
                    <a:pt x="704455" y="52812"/>
                  </a:lnTo>
                  <a:lnTo>
                    <a:pt x="704817" y="51397"/>
                  </a:lnTo>
                  <a:cubicBezTo>
                    <a:pt x="707411" y="44641"/>
                    <a:pt x="711241" y="39543"/>
                    <a:pt x="716309" y="36105"/>
                  </a:cubicBezTo>
                  <a:cubicBezTo>
                    <a:pt x="721376" y="32666"/>
                    <a:pt x="727589" y="30947"/>
                    <a:pt x="734949" y="30947"/>
                  </a:cubicBezTo>
                  <a:lnTo>
                    <a:pt x="736216" y="30947"/>
                  </a:lnTo>
                  <a:cubicBezTo>
                    <a:pt x="743696" y="30947"/>
                    <a:pt x="750000" y="32666"/>
                    <a:pt x="755128" y="36105"/>
                  </a:cubicBezTo>
                  <a:cubicBezTo>
                    <a:pt x="760256" y="39543"/>
                    <a:pt x="764146" y="44641"/>
                    <a:pt x="766801" y="51397"/>
                  </a:cubicBezTo>
                  <a:cubicBezTo>
                    <a:pt x="769455" y="58154"/>
                    <a:pt x="770782" y="66599"/>
                    <a:pt x="770782" y="76734"/>
                  </a:cubicBezTo>
                  <a:lnTo>
                    <a:pt x="770782" y="133198"/>
                  </a:lnTo>
                  <a:lnTo>
                    <a:pt x="741826" y="133198"/>
                  </a:lnTo>
                  <a:lnTo>
                    <a:pt x="741826" y="75105"/>
                  </a:lnTo>
                  <a:cubicBezTo>
                    <a:pt x="741826" y="69676"/>
                    <a:pt x="740409" y="65272"/>
                    <a:pt x="737573" y="61894"/>
                  </a:cubicBezTo>
                  <a:cubicBezTo>
                    <a:pt x="734738" y="58516"/>
                    <a:pt x="730726" y="56827"/>
                    <a:pt x="725539" y="56827"/>
                  </a:cubicBezTo>
                  <a:cubicBezTo>
                    <a:pt x="720351" y="56827"/>
                    <a:pt x="716248" y="58546"/>
                    <a:pt x="713232" y="61984"/>
                  </a:cubicBezTo>
                  <a:cubicBezTo>
                    <a:pt x="710216" y="65423"/>
                    <a:pt x="708708" y="69977"/>
                    <a:pt x="708708" y="75648"/>
                  </a:cubicBezTo>
                  <a:lnTo>
                    <a:pt x="708708" y="133198"/>
                  </a:lnTo>
                  <a:lnTo>
                    <a:pt x="679571" y="133198"/>
                  </a:lnTo>
                  <a:lnTo>
                    <a:pt x="679571" y="75105"/>
                  </a:lnTo>
                  <a:cubicBezTo>
                    <a:pt x="679571" y="69676"/>
                    <a:pt x="678153" y="65272"/>
                    <a:pt x="675318" y="61894"/>
                  </a:cubicBezTo>
                  <a:cubicBezTo>
                    <a:pt x="672483" y="58516"/>
                    <a:pt x="668531" y="56827"/>
                    <a:pt x="663464" y="56827"/>
                  </a:cubicBezTo>
                  <a:cubicBezTo>
                    <a:pt x="658155" y="56827"/>
                    <a:pt x="653993" y="58546"/>
                    <a:pt x="650977" y="61984"/>
                  </a:cubicBezTo>
                  <a:cubicBezTo>
                    <a:pt x="647961" y="65423"/>
                    <a:pt x="646452" y="69977"/>
                    <a:pt x="646452" y="75648"/>
                  </a:cubicBezTo>
                  <a:lnTo>
                    <a:pt x="646452" y="133198"/>
                  </a:lnTo>
                  <a:lnTo>
                    <a:pt x="617496" y="133198"/>
                  </a:lnTo>
                  <a:lnTo>
                    <a:pt x="617496" y="34024"/>
                  </a:lnTo>
                  <a:lnTo>
                    <a:pt x="640480" y="34024"/>
                  </a:lnTo>
                  <a:lnTo>
                    <a:pt x="640480" y="60084"/>
                  </a:lnTo>
                  <a:lnTo>
                    <a:pt x="642652" y="51397"/>
                  </a:lnTo>
                  <a:cubicBezTo>
                    <a:pt x="645186" y="44641"/>
                    <a:pt x="648986" y="39543"/>
                    <a:pt x="654053" y="36105"/>
                  </a:cubicBezTo>
                  <a:cubicBezTo>
                    <a:pt x="659121" y="32666"/>
                    <a:pt x="665334" y="30947"/>
                    <a:pt x="672694" y="30947"/>
                  </a:cubicBezTo>
                  <a:close/>
                  <a:moveTo>
                    <a:pt x="501244" y="30947"/>
                  </a:moveTo>
                  <a:lnTo>
                    <a:pt x="502511" y="30947"/>
                  </a:lnTo>
                  <a:cubicBezTo>
                    <a:pt x="509991" y="30947"/>
                    <a:pt x="516235" y="32666"/>
                    <a:pt x="521242" y="36105"/>
                  </a:cubicBezTo>
                  <a:cubicBezTo>
                    <a:pt x="526248" y="39543"/>
                    <a:pt x="530049" y="44641"/>
                    <a:pt x="532643" y="51397"/>
                  </a:cubicBezTo>
                  <a:lnTo>
                    <a:pt x="533005" y="52811"/>
                  </a:lnTo>
                  <a:lnTo>
                    <a:pt x="533367" y="51397"/>
                  </a:lnTo>
                  <a:cubicBezTo>
                    <a:pt x="535961" y="44641"/>
                    <a:pt x="539792" y="39543"/>
                    <a:pt x="544859" y="36105"/>
                  </a:cubicBezTo>
                  <a:cubicBezTo>
                    <a:pt x="549926" y="32666"/>
                    <a:pt x="556140" y="30947"/>
                    <a:pt x="563499" y="30947"/>
                  </a:cubicBezTo>
                  <a:lnTo>
                    <a:pt x="564766" y="30947"/>
                  </a:lnTo>
                  <a:cubicBezTo>
                    <a:pt x="572246" y="30947"/>
                    <a:pt x="578550" y="32666"/>
                    <a:pt x="583678" y="36105"/>
                  </a:cubicBezTo>
                  <a:cubicBezTo>
                    <a:pt x="588805" y="39543"/>
                    <a:pt x="592696" y="44641"/>
                    <a:pt x="595351" y="51397"/>
                  </a:cubicBezTo>
                  <a:cubicBezTo>
                    <a:pt x="598005" y="58154"/>
                    <a:pt x="599332" y="66599"/>
                    <a:pt x="599332" y="76734"/>
                  </a:cubicBezTo>
                  <a:lnTo>
                    <a:pt x="599332" y="133198"/>
                  </a:lnTo>
                  <a:lnTo>
                    <a:pt x="570376" y="133198"/>
                  </a:lnTo>
                  <a:lnTo>
                    <a:pt x="570376" y="75105"/>
                  </a:lnTo>
                  <a:cubicBezTo>
                    <a:pt x="570376" y="69676"/>
                    <a:pt x="568959" y="65272"/>
                    <a:pt x="566123" y="61894"/>
                  </a:cubicBezTo>
                  <a:cubicBezTo>
                    <a:pt x="563288" y="58516"/>
                    <a:pt x="559276" y="56827"/>
                    <a:pt x="554089" y="56827"/>
                  </a:cubicBezTo>
                  <a:cubicBezTo>
                    <a:pt x="548901" y="56827"/>
                    <a:pt x="544798" y="58546"/>
                    <a:pt x="541782" y="61984"/>
                  </a:cubicBezTo>
                  <a:cubicBezTo>
                    <a:pt x="538766" y="65423"/>
                    <a:pt x="537258" y="69977"/>
                    <a:pt x="537258" y="75648"/>
                  </a:cubicBezTo>
                  <a:lnTo>
                    <a:pt x="537258" y="133198"/>
                  </a:lnTo>
                  <a:lnTo>
                    <a:pt x="508121" y="133198"/>
                  </a:lnTo>
                  <a:lnTo>
                    <a:pt x="508121" y="75105"/>
                  </a:lnTo>
                  <a:cubicBezTo>
                    <a:pt x="508121" y="69676"/>
                    <a:pt x="506703" y="65272"/>
                    <a:pt x="503868" y="61894"/>
                  </a:cubicBezTo>
                  <a:cubicBezTo>
                    <a:pt x="501033" y="58516"/>
                    <a:pt x="497081" y="56827"/>
                    <a:pt x="492014" y="56827"/>
                  </a:cubicBezTo>
                  <a:cubicBezTo>
                    <a:pt x="486705" y="56827"/>
                    <a:pt x="482543" y="58546"/>
                    <a:pt x="479527" y="61984"/>
                  </a:cubicBezTo>
                  <a:cubicBezTo>
                    <a:pt x="476511" y="65423"/>
                    <a:pt x="475002" y="69977"/>
                    <a:pt x="475002" y="75648"/>
                  </a:cubicBezTo>
                  <a:lnTo>
                    <a:pt x="475002" y="133198"/>
                  </a:lnTo>
                  <a:lnTo>
                    <a:pt x="446046" y="133198"/>
                  </a:lnTo>
                  <a:lnTo>
                    <a:pt x="446046" y="34024"/>
                  </a:lnTo>
                  <a:lnTo>
                    <a:pt x="469030" y="34024"/>
                  </a:lnTo>
                  <a:lnTo>
                    <a:pt x="469030" y="60084"/>
                  </a:lnTo>
                  <a:lnTo>
                    <a:pt x="471202" y="51397"/>
                  </a:lnTo>
                  <a:cubicBezTo>
                    <a:pt x="473736" y="44641"/>
                    <a:pt x="477536" y="39543"/>
                    <a:pt x="482603" y="36105"/>
                  </a:cubicBezTo>
                  <a:cubicBezTo>
                    <a:pt x="487671" y="32666"/>
                    <a:pt x="493884" y="30947"/>
                    <a:pt x="501244" y="30947"/>
                  </a:cubicBezTo>
                  <a:close/>
                  <a:moveTo>
                    <a:pt x="1147610" y="30585"/>
                  </a:moveTo>
                  <a:cubicBezTo>
                    <a:pt x="1158227" y="30585"/>
                    <a:pt x="1167186" y="32968"/>
                    <a:pt x="1174485" y="37734"/>
                  </a:cubicBezTo>
                  <a:cubicBezTo>
                    <a:pt x="1181784" y="42499"/>
                    <a:pt x="1187364" y="48713"/>
                    <a:pt x="1191225" y="56374"/>
                  </a:cubicBezTo>
                  <a:cubicBezTo>
                    <a:pt x="1195086" y="64035"/>
                    <a:pt x="1197016" y="72390"/>
                    <a:pt x="1197016" y="81439"/>
                  </a:cubicBezTo>
                  <a:lnTo>
                    <a:pt x="1197016" y="91212"/>
                  </a:lnTo>
                  <a:lnTo>
                    <a:pt x="1125298" y="91212"/>
                  </a:lnTo>
                  <a:lnTo>
                    <a:pt x="1126617" y="99265"/>
                  </a:lnTo>
                  <a:cubicBezTo>
                    <a:pt x="1128306" y="103669"/>
                    <a:pt x="1130961" y="107077"/>
                    <a:pt x="1134580" y="109490"/>
                  </a:cubicBezTo>
                  <a:cubicBezTo>
                    <a:pt x="1138200" y="111903"/>
                    <a:pt x="1142905" y="113110"/>
                    <a:pt x="1148696" y="113110"/>
                  </a:cubicBezTo>
                  <a:cubicBezTo>
                    <a:pt x="1154005" y="113110"/>
                    <a:pt x="1158348" y="112084"/>
                    <a:pt x="1161726" y="110033"/>
                  </a:cubicBezTo>
                  <a:cubicBezTo>
                    <a:pt x="1165104" y="107982"/>
                    <a:pt x="1167397" y="105449"/>
                    <a:pt x="1168603" y="102432"/>
                  </a:cubicBezTo>
                  <a:lnTo>
                    <a:pt x="1195207" y="102432"/>
                  </a:lnTo>
                  <a:cubicBezTo>
                    <a:pt x="1193759" y="109068"/>
                    <a:pt x="1190924" y="114980"/>
                    <a:pt x="1186701" y="120168"/>
                  </a:cubicBezTo>
                  <a:cubicBezTo>
                    <a:pt x="1182478" y="125356"/>
                    <a:pt x="1177170" y="129398"/>
                    <a:pt x="1170775" y="132293"/>
                  </a:cubicBezTo>
                  <a:cubicBezTo>
                    <a:pt x="1164381" y="135189"/>
                    <a:pt x="1157021" y="136637"/>
                    <a:pt x="1148696" y="136637"/>
                  </a:cubicBezTo>
                  <a:cubicBezTo>
                    <a:pt x="1140251" y="136637"/>
                    <a:pt x="1132800" y="135189"/>
                    <a:pt x="1126346" y="132293"/>
                  </a:cubicBezTo>
                  <a:cubicBezTo>
                    <a:pt x="1119891" y="129398"/>
                    <a:pt x="1114522" y="125507"/>
                    <a:pt x="1110239" y="120620"/>
                  </a:cubicBezTo>
                  <a:cubicBezTo>
                    <a:pt x="1105956" y="115734"/>
                    <a:pt x="1102698" y="110244"/>
                    <a:pt x="1100466" y="104152"/>
                  </a:cubicBezTo>
                  <a:cubicBezTo>
                    <a:pt x="1098234" y="98059"/>
                    <a:pt x="1097118" y="91815"/>
                    <a:pt x="1097118" y="85421"/>
                  </a:cubicBezTo>
                  <a:lnTo>
                    <a:pt x="1097118" y="81801"/>
                  </a:lnTo>
                  <a:cubicBezTo>
                    <a:pt x="1097118" y="75165"/>
                    <a:pt x="1098234" y="68801"/>
                    <a:pt x="1100466" y="62708"/>
                  </a:cubicBezTo>
                  <a:cubicBezTo>
                    <a:pt x="1102698" y="56615"/>
                    <a:pt x="1105926" y="51156"/>
                    <a:pt x="1110148" y="46330"/>
                  </a:cubicBezTo>
                  <a:cubicBezTo>
                    <a:pt x="1114371" y="41504"/>
                    <a:pt x="1119650" y="37673"/>
                    <a:pt x="1125984" y="34838"/>
                  </a:cubicBezTo>
                  <a:cubicBezTo>
                    <a:pt x="1132318" y="32003"/>
                    <a:pt x="1139527" y="30585"/>
                    <a:pt x="1147610" y="30585"/>
                  </a:cubicBezTo>
                  <a:close/>
                  <a:moveTo>
                    <a:pt x="833285" y="30585"/>
                  </a:moveTo>
                  <a:cubicBezTo>
                    <a:pt x="843902" y="30585"/>
                    <a:pt x="852861" y="32968"/>
                    <a:pt x="860160" y="37734"/>
                  </a:cubicBezTo>
                  <a:cubicBezTo>
                    <a:pt x="867459" y="42499"/>
                    <a:pt x="873039" y="48713"/>
                    <a:pt x="876900" y="56374"/>
                  </a:cubicBezTo>
                  <a:cubicBezTo>
                    <a:pt x="880761" y="64035"/>
                    <a:pt x="882691" y="72390"/>
                    <a:pt x="882691" y="81439"/>
                  </a:cubicBezTo>
                  <a:lnTo>
                    <a:pt x="882691" y="91212"/>
                  </a:lnTo>
                  <a:lnTo>
                    <a:pt x="810973" y="91212"/>
                  </a:lnTo>
                  <a:lnTo>
                    <a:pt x="812292" y="99265"/>
                  </a:lnTo>
                  <a:cubicBezTo>
                    <a:pt x="813981" y="103669"/>
                    <a:pt x="816636" y="107077"/>
                    <a:pt x="820255" y="109490"/>
                  </a:cubicBezTo>
                  <a:cubicBezTo>
                    <a:pt x="823875" y="111903"/>
                    <a:pt x="828580" y="113110"/>
                    <a:pt x="834371" y="113110"/>
                  </a:cubicBezTo>
                  <a:cubicBezTo>
                    <a:pt x="839680" y="113110"/>
                    <a:pt x="844023" y="112084"/>
                    <a:pt x="847401" y="110033"/>
                  </a:cubicBezTo>
                  <a:cubicBezTo>
                    <a:pt x="850780" y="107982"/>
                    <a:pt x="853072" y="105449"/>
                    <a:pt x="854278" y="102432"/>
                  </a:cubicBezTo>
                  <a:lnTo>
                    <a:pt x="880882" y="102432"/>
                  </a:lnTo>
                  <a:cubicBezTo>
                    <a:pt x="879434" y="109068"/>
                    <a:pt x="876599" y="114980"/>
                    <a:pt x="872376" y="120168"/>
                  </a:cubicBezTo>
                  <a:cubicBezTo>
                    <a:pt x="868153" y="125356"/>
                    <a:pt x="862845" y="129398"/>
                    <a:pt x="856450" y="132293"/>
                  </a:cubicBezTo>
                  <a:cubicBezTo>
                    <a:pt x="850056" y="135189"/>
                    <a:pt x="842696" y="136637"/>
                    <a:pt x="834371" y="136637"/>
                  </a:cubicBezTo>
                  <a:cubicBezTo>
                    <a:pt x="825926" y="136637"/>
                    <a:pt x="818475" y="135189"/>
                    <a:pt x="812021" y="132293"/>
                  </a:cubicBezTo>
                  <a:cubicBezTo>
                    <a:pt x="805566" y="129398"/>
                    <a:pt x="800197" y="125507"/>
                    <a:pt x="795914" y="120620"/>
                  </a:cubicBezTo>
                  <a:cubicBezTo>
                    <a:pt x="791631" y="115734"/>
                    <a:pt x="788373" y="110244"/>
                    <a:pt x="786141" y="104152"/>
                  </a:cubicBezTo>
                  <a:cubicBezTo>
                    <a:pt x="783909" y="98059"/>
                    <a:pt x="782793" y="91815"/>
                    <a:pt x="782793" y="85421"/>
                  </a:cubicBezTo>
                  <a:lnTo>
                    <a:pt x="782793" y="81801"/>
                  </a:lnTo>
                  <a:cubicBezTo>
                    <a:pt x="782793" y="75165"/>
                    <a:pt x="783909" y="68801"/>
                    <a:pt x="786141" y="62708"/>
                  </a:cubicBezTo>
                  <a:cubicBezTo>
                    <a:pt x="788373" y="56615"/>
                    <a:pt x="791601" y="51156"/>
                    <a:pt x="795823" y="46330"/>
                  </a:cubicBezTo>
                  <a:cubicBezTo>
                    <a:pt x="800046" y="41504"/>
                    <a:pt x="805325" y="37673"/>
                    <a:pt x="811659" y="34838"/>
                  </a:cubicBezTo>
                  <a:cubicBezTo>
                    <a:pt x="817993" y="32003"/>
                    <a:pt x="825202" y="30585"/>
                    <a:pt x="833285" y="30585"/>
                  </a:cubicBezTo>
                  <a:close/>
                  <a:moveTo>
                    <a:pt x="380067" y="30585"/>
                  </a:moveTo>
                  <a:cubicBezTo>
                    <a:pt x="388633" y="30585"/>
                    <a:pt x="396264" y="31943"/>
                    <a:pt x="402960" y="34657"/>
                  </a:cubicBezTo>
                  <a:cubicBezTo>
                    <a:pt x="409656" y="37372"/>
                    <a:pt x="415357" y="41082"/>
                    <a:pt x="420062" y="45787"/>
                  </a:cubicBezTo>
                  <a:cubicBezTo>
                    <a:pt x="424768" y="50492"/>
                    <a:pt x="428387" y="55952"/>
                    <a:pt x="430921" y="62165"/>
                  </a:cubicBezTo>
                  <a:cubicBezTo>
                    <a:pt x="433454" y="68379"/>
                    <a:pt x="434721" y="74924"/>
                    <a:pt x="434721" y="81801"/>
                  </a:cubicBezTo>
                  <a:lnTo>
                    <a:pt x="434721" y="85964"/>
                  </a:lnTo>
                  <a:cubicBezTo>
                    <a:pt x="434721" y="92720"/>
                    <a:pt x="433515" y="99145"/>
                    <a:pt x="431102" y="105237"/>
                  </a:cubicBezTo>
                  <a:cubicBezTo>
                    <a:pt x="428689" y="111330"/>
                    <a:pt x="425160" y="116729"/>
                    <a:pt x="420515" y="121435"/>
                  </a:cubicBezTo>
                  <a:cubicBezTo>
                    <a:pt x="415870" y="126140"/>
                    <a:pt x="410169" y="129850"/>
                    <a:pt x="403413" y="132565"/>
                  </a:cubicBezTo>
                  <a:cubicBezTo>
                    <a:pt x="396656" y="135279"/>
                    <a:pt x="388874" y="136637"/>
                    <a:pt x="380067" y="136637"/>
                  </a:cubicBezTo>
                  <a:cubicBezTo>
                    <a:pt x="371380" y="136637"/>
                    <a:pt x="363658" y="135279"/>
                    <a:pt x="356902" y="132565"/>
                  </a:cubicBezTo>
                  <a:cubicBezTo>
                    <a:pt x="350146" y="129850"/>
                    <a:pt x="344445" y="126140"/>
                    <a:pt x="339800" y="121435"/>
                  </a:cubicBezTo>
                  <a:cubicBezTo>
                    <a:pt x="335155" y="116729"/>
                    <a:pt x="331626" y="111330"/>
                    <a:pt x="329213" y="105237"/>
                  </a:cubicBezTo>
                  <a:cubicBezTo>
                    <a:pt x="326800" y="99145"/>
                    <a:pt x="325593" y="92720"/>
                    <a:pt x="325593" y="85964"/>
                  </a:cubicBezTo>
                  <a:lnTo>
                    <a:pt x="325593" y="81801"/>
                  </a:lnTo>
                  <a:cubicBezTo>
                    <a:pt x="325593" y="74924"/>
                    <a:pt x="326830" y="68379"/>
                    <a:pt x="329303" y="62165"/>
                  </a:cubicBezTo>
                  <a:cubicBezTo>
                    <a:pt x="331777" y="55952"/>
                    <a:pt x="335396" y="50492"/>
                    <a:pt x="340162" y="45787"/>
                  </a:cubicBezTo>
                  <a:cubicBezTo>
                    <a:pt x="344927" y="41082"/>
                    <a:pt x="350689" y="37372"/>
                    <a:pt x="357445" y="34657"/>
                  </a:cubicBezTo>
                  <a:cubicBezTo>
                    <a:pt x="364201" y="31943"/>
                    <a:pt x="371742" y="30585"/>
                    <a:pt x="380067" y="30585"/>
                  </a:cubicBezTo>
                  <a:close/>
                  <a:moveTo>
                    <a:pt x="271310" y="30585"/>
                  </a:moveTo>
                  <a:cubicBezTo>
                    <a:pt x="280238" y="30585"/>
                    <a:pt x="288141" y="32304"/>
                    <a:pt x="295018" y="35743"/>
                  </a:cubicBezTo>
                  <a:cubicBezTo>
                    <a:pt x="301895" y="39182"/>
                    <a:pt x="307385" y="43977"/>
                    <a:pt x="311487" y="50130"/>
                  </a:cubicBezTo>
                  <a:cubicBezTo>
                    <a:pt x="315589" y="56284"/>
                    <a:pt x="317881" y="63342"/>
                    <a:pt x="318364" y="71305"/>
                  </a:cubicBezTo>
                  <a:lnTo>
                    <a:pt x="289951" y="71305"/>
                  </a:lnTo>
                  <a:cubicBezTo>
                    <a:pt x="289468" y="66841"/>
                    <a:pt x="287689" y="63070"/>
                    <a:pt x="284612" y="59994"/>
                  </a:cubicBezTo>
                  <a:cubicBezTo>
                    <a:pt x="281535" y="56917"/>
                    <a:pt x="277101" y="55379"/>
                    <a:pt x="271310" y="55379"/>
                  </a:cubicBezTo>
                  <a:cubicBezTo>
                    <a:pt x="266484" y="55379"/>
                    <a:pt x="262473" y="56585"/>
                    <a:pt x="259275" y="58998"/>
                  </a:cubicBezTo>
                  <a:cubicBezTo>
                    <a:pt x="256078" y="61411"/>
                    <a:pt x="253695" y="64729"/>
                    <a:pt x="252127" y="68952"/>
                  </a:cubicBezTo>
                  <a:cubicBezTo>
                    <a:pt x="250558" y="73175"/>
                    <a:pt x="249774" y="78182"/>
                    <a:pt x="249774" y="83973"/>
                  </a:cubicBezTo>
                  <a:cubicBezTo>
                    <a:pt x="249774" y="89281"/>
                    <a:pt x="250498" y="94077"/>
                    <a:pt x="251946" y="98360"/>
                  </a:cubicBezTo>
                  <a:cubicBezTo>
                    <a:pt x="253394" y="102643"/>
                    <a:pt x="255716" y="105961"/>
                    <a:pt x="258914" y="108314"/>
                  </a:cubicBezTo>
                  <a:cubicBezTo>
                    <a:pt x="262111" y="110667"/>
                    <a:pt x="266303" y="111843"/>
                    <a:pt x="271491" y="111843"/>
                  </a:cubicBezTo>
                  <a:cubicBezTo>
                    <a:pt x="275352" y="111843"/>
                    <a:pt x="278640" y="111149"/>
                    <a:pt x="281354" y="109762"/>
                  </a:cubicBezTo>
                  <a:cubicBezTo>
                    <a:pt x="284069" y="108374"/>
                    <a:pt x="286241" y="106444"/>
                    <a:pt x="287870" y="103971"/>
                  </a:cubicBezTo>
                  <a:cubicBezTo>
                    <a:pt x="289498" y="101497"/>
                    <a:pt x="290494" y="98632"/>
                    <a:pt x="290856" y="95374"/>
                  </a:cubicBezTo>
                  <a:lnTo>
                    <a:pt x="319088" y="95374"/>
                  </a:lnTo>
                  <a:cubicBezTo>
                    <a:pt x="318726" y="103578"/>
                    <a:pt x="316433" y="110787"/>
                    <a:pt x="312211" y="117001"/>
                  </a:cubicBezTo>
                  <a:cubicBezTo>
                    <a:pt x="307988" y="123214"/>
                    <a:pt x="302378" y="128040"/>
                    <a:pt x="295380" y="131479"/>
                  </a:cubicBezTo>
                  <a:cubicBezTo>
                    <a:pt x="288382" y="134917"/>
                    <a:pt x="280419" y="136637"/>
                    <a:pt x="271491" y="136637"/>
                  </a:cubicBezTo>
                  <a:cubicBezTo>
                    <a:pt x="262925" y="136637"/>
                    <a:pt x="255475" y="135219"/>
                    <a:pt x="249141" y="132384"/>
                  </a:cubicBezTo>
                  <a:cubicBezTo>
                    <a:pt x="242807" y="129548"/>
                    <a:pt x="237528" y="125718"/>
                    <a:pt x="233306" y="120892"/>
                  </a:cubicBezTo>
                  <a:cubicBezTo>
                    <a:pt x="229083" y="116066"/>
                    <a:pt x="225946" y="110606"/>
                    <a:pt x="223895" y="104513"/>
                  </a:cubicBezTo>
                  <a:cubicBezTo>
                    <a:pt x="221844" y="98421"/>
                    <a:pt x="220818" y="92117"/>
                    <a:pt x="220818" y="85602"/>
                  </a:cubicBezTo>
                  <a:lnTo>
                    <a:pt x="220818" y="82163"/>
                  </a:lnTo>
                  <a:cubicBezTo>
                    <a:pt x="220818" y="75407"/>
                    <a:pt x="221904" y="68922"/>
                    <a:pt x="224076" y="62708"/>
                  </a:cubicBezTo>
                  <a:cubicBezTo>
                    <a:pt x="226248" y="56495"/>
                    <a:pt x="229445" y="50975"/>
                    <a:pt x="233667" y="46149"/>
                  </a:cubicBezTo>
                  <a:cubicBezTo>
                    <a:pt x="237890" y="41323"/>
                    <a:pt x="243169" y="37523"/>
                    <a:pt x="249503" y="34748"/>
                  </a:cubicBezTo>
                  <a:cubicBezTo>
                    <a:pt x="255837" y="31973"/>
                    <a:pt x="263106" y="30585"/>
                    <a:pt x="271310" y="30585"/>
                  </a:cubicBezTo>
                  <a:close/>
                  <a:moveTo>
                    <a:pt x="166535" y="30585"/>
                  </a:moveTo>
                  <a:cubicBezTo>
                    <a:pt x="177153" y="30585"/>
                    <a:pt x="186111" y="32968"/>
                    <a:pt x="193410" y="37734"/>
                  </a:cubicBezTo>
                  <a:cubicBezTo>
                    <a:pt x="200709" y="42499"/>
                    <a:pt x="206289" y="48713"/>
                    <a:pt x="210150" y="56374"/>
                  </a:cubicBezTo>
                  <a:cubicBezTo>
                    <a:pt x="214011" y="64035"/>
                    <a:pt x="215941" y="72390"/>
                    <a:pt x="215941" y="81439"/>
                  </a:cubicBezTo>
                  <a:lnTo>
                    <a:pt x="215941" y="91212"/>
                  </a:lnTo>
                  <a:lnTo>
                    <a:pt x="144224" y="91212"/>
                  </a:lnTo>
                  <a:lnTo>
                    <a:pt x="145542" y="99265"/>
                  </a:lnTo>
                  <a:cubicBezTo>
                    <a:pt x="147231" y="103669"/>
                    <a:pt x="149886" y="107077"/>
                    <a:pt x="153505" y="109490"/>
                  </a:cubicBezTo>
                  <a:cubicBezTo>
                    <a:pt x="157125" y="111903"/>
                    <a:pt x="161830" y="113110"/>
                    <a:pt x="167621" y="113110"/>
                  </a:cubicBezTo>
                  <a:cubicBezTo>
                    <a:pt x="172930" y="113110"/>
                    <a:pt x="177273" y="112084"/>
                    <a:pt x="180651" y="110033"/>
                  </a:cubicBezTo>
                  <a:cubicBezTo>
                    <a:pt x="184030" y="107982"/>
                    <a:pt x="186322" y="105449"/>
                    <a:pt x="187528" y="102432"/>
                  </a:cubicBezTo>
                  <a:lnTo>
                    <a:pt x="214132" y="102432"/>
                  </a:lnTo>
                  <a:cubicBezTo>
                    <a:pt x="212684" y="109068"/>
                    <a:pt x="209849" y="114980"/>
                    <a:pt x="205626" y="120168"/>
                  </a:cubicBezTo>
                  <a:cubicBezTo>
                    <a:pt x="201403" y="125356"/>
                    <a:pt x="196095" y="129398"/>
                    <a:pt x="189700" y="132293"/>
                  </a:cubicBezTo>
                  <a:cubicBezTo>
                    <a:pt x="183306" y="135189"/>
                    <a:pt x="175946" y="136637"/>
                    <a:pt x="167621" y="136637"/>
                  </a:cubicBezTo>
                  <a:cubicBezTo>
                    <a:pt x="159176" y="136637"/>
                    <a:pt x="151726" y="135189"/>
                    <a:pt x="145271" y="132293"/>
                  </a:cubicBezTo>
                  <a:cubicBezTo>
                    <a:pt x="138816" y="129398"/>
                    <a:pt x="133447" y="125507"/>
                    <a:pt x="129164" y="120620"/>
                  </a:cubicBezTo>
                  <a:cubicBezTo>
                    <a:pt x="124881" y="115734"/>
                    <a:pt x="121623" y="110244"/>
                    <a:pt x="119391" y="104152"/>
                  </a:cubicBezTo>
                  <a:cubicBezTo>
                    <a:pt x="117159" y="98059"/>
                    <a:pt x="116043" y="91815"/>
                    <a:pt x="116043" y="85421"/>
                  </a:cubicBezTo>
                  <a:lnTo>
                    <a:pt x="116043" y="81801"/>
                  </a:lnTo>
                  <a:cubicBezTo>
                    <a:pt x="116043" y="75165"/>
                    <a:pt x="117159" y="68801"/>
                    <a:pt x="119391" y="62708"/>
                  </a:cubicBezTo>
                  <a:cubicBezTo>
                    <a:pt x="121623" y="56615"/>
                    <a:pt x="124851" y="51156"/>
                    <a:pt x="129073" y="46330"/>
                  </a:cubicBezTo>
                  <a:cubicBezTo>
                    <a:pt x="133296" y="41504"/>
                    <a:pt x="138575" y="37673"/>
                    <a:pt x="144909" y="34838"/>
                  </a:cubicBezTo>
                  <a:cubicBezTo>
                    <a:pt x="151243" y="32003"/>
                    <a:pt x="158452" y="30585"/>
                    <a:pt x="166535" y="30585"/>
                  </a:cubicBezTo>
                  <a:close/>
                  <a:moveTo>
                    <a:pt x="29680" y="25156"/>
                  </a:moveTo>
                  <a:lnTo>
                    <a:pt x="29680" y="67504"/>
                  </a:lnTo>
                  <a:lnTo>
                    <a:pt x="54293" y="67504"/>
                  </a:lnTo>
                  <a:cubicBezTo>
                    <a:pt x="58636" y="67504"/>
                    <a:pt x="62406" y="66629"/>
                    <a:pt x="65604" y="64880"/>
                  </a:cubicBezTo>
                  <a:cubicBezTo>
                    <a:pt x="68801" y="63131"/>
                    <a:pt x="71274" y="60657"/>
                    <a:pt x="73024" y="57460"/>
                  </a:cubicBezTo>
                  <a:cubicBezTo>
                    <a:pt x="74773" y="54263"/>
                    <a:pt x="75648" y="50553"/>
                    <a:pt x="75648" y="46330"/>
                  </a:cubicBezTo>
                  <a:cubicBezTo>
                    <a:pt x="75648" y="42107"/>
                    <a:pt x="74773" y="38397"/>
                    <a:pt x="73024" y="35200"/>
                  </a:cubicBezTo>
                  <a:cubicBezTo>
                    <a:pt x="71274" y="32003"/>
                    <a:pt x="68801" y="29530"/>
                    <a:pt x="65604" y="27780"/>
                  </a:cubicBezTo>
                  <a:cubicBezTo>
                    <a:pt x="62406" y="26031"/>
                    <a:pt x="58636" y="25156"/>
                    <a:pt x="54293" y="25156"/>
                  </a:cubicBezTo>
                  <a:close/>
                  <a:moveTo>
                    <a:pt x="1279893" y="1086"/>
                  </a:moveTo>
                  <a:lnTo>
                    <a:pt x="1309030" y="1086"/>
                  </a:lnTo>
                  <a:lnTo>
                    <a:pt x="1309030" y="133198"/>
                  </a:lnTo>
                  <a:lnTo>
                    <a:pt x="1286047" y="133198"/>
                  </a:lnTo>
                  <a:lnTo>
                    <a:pt x="1286047" y="111140"/>
                  </a:lnTo>
                  <a:lnTo>
                    <a:pt x="1284146" y="116186"/>
                  </a:lnTo>
                  <a:cubicBezTo>
                    <a:pt x="1280587" y="122822"/>
                    <a:pt x="1275791" y="127859"/>
                    <a:pt x="1269759" y="131298"/>
                  </a:cubicBezTo>
                  <a:cubicBezTo>
                    <a:pt x="1263726" y="134736"/>
                    <a:pt x="1256789" y="136456"/>
                    <a:pt x="1248947" y="136456"/>
                  </a:cubicBezTo>
                  <a:cubicBezTo>
                    <a:pt x="1241949" y="136456"/>
                    <a:pt x="1235585" y="135189"/>
                    <a:pt x="1229854" y="132655"/>
                  </a:cubicBezTo>
                  <a:cubicBezTo>
                    <a:pt x="1224123" y="130121"/>
                    <a:pt x="1219146" y="126592"/>
                    <a:pt x="1214923" y="122068"/>
                  </a:cubicBezTo>
                  <a:cubicBezTo>
                    <a:pt x="1210701" y="117544"/>
                    <a:pt x="1207473" y="112205"/>
                    <a:pt x="1205241" y="106052"/>
                  </a:cubicBezTo>
                  <a:cubicBezTo>
                    <a:pt x="1203009" y="99899"/>
                    <a:pt x="1201893" y="93263"/>
                    <a:pt x="1201893" y="86145"/>
                  </a:cubicBezTo>
                  <a:lnTo>
                    <a:pt x="1201893" y="81982"/>
                  </a:lnTo>
                  <a:cubicBezTo>
                    <a:pt x="1201893" y="74864"/>
                    <a:pt x="1202949" y="68228"/>
                    <a:pt x="1205060" y="62075"/>
                  </a:cubicBezTo>
                  <a:cubicBezTo>
                    <a:pt x="1207172" y="55922"/>
                    <a:pt x="1210248" y="50523"/>
                    <a:pt x="1214290" y="45878"/>
                  </a:cubicBezTo>
                  <a:cubicBezTo>
                    <a:pt x="1218332" y="41233"/>
                    <a:pt x="1223188" y="37613"/>
                    <a:pt x="1228858" y="35019"/>
                  </a:cubicBezTo>
                  <a:cubicBezTo>
                    <a:pt x="1234529" y="32425"/>
                    <a:pt x="1240863" y="31128"/>
                    <a:pt x="1247861" y="31128"/>
                  </a:cubicBezTo>
                  <a:cubicBezTo>
                    <a:pt x="1255824" y="31128"/>
                    <a:pt x="1262701" y="32847"/>
                    <a:pt x="1268492" y="36286"/>
                  </a:cubicBezTo>
                  <a:cubicBezTo>
                    <a:pt x="1271388" y="38005"/>
                    <a:pt x="1273967" y="40132"/>
                    <a:pt x="1276229" y="42665"/>
                  </a:cubicBezTo>
                  <a:lnTo>
                    <a:pt x="1279893" y="48205"/>
                  </a:lnTo>
                  <a:close/>
                  <a:moveTo>
                    <a:pt x="1060818" y="1086"/>
                  </a:moveTo>
                  <a:lnTo>
                    <a:pt x="1089955" y="1086"/>
                  </a:lnTo>
                  <a:lnTo>
                    <a:pt x="1089955" y="133198"/>
                  </a:lnTo>
                  <a:lnTo>
                    <a:pt x="1066972" y="133198"/>
                  </a:lnTo>
                  <a:lnTo>
                    <a:pt x="1066972" y="111140"/>
                  </a:lnTo>
                  <a:lnTo>
                    <a:pt x="1065071" y="116186"/>
                  </a:lnTo>
                  <a:cubicBezTo>
                    <a:pt x="1061512" y="122822"/>
                    <a:pt x="1056716" y="127859"/>
                    <a:pt x="1050684" y="131298"/>
                  </a:cubicBezTo>
                  <a:cubicBezTo>
                    <a:pt x="1044651" y="134736"/>
                    <a:pt x="1037714" y="136456"/>
                    <a:pt x="1029872" y="136456"/>
                  </a:cubicBezTo>
                  <a:cubicBezTo>
                    <a:pt x="1022874" y="136456"/>
                    <a:pt x="1016510" y="135189"/>
                    <a:pt x="1010779" y="132655"/>
                  </a:cubicBezTo>
                  <a:cubicBezTo>
                    <a:pt x="1005048" y="130121"/>
                    <a:pt x="1000071" y="126592"/>
                    <a:pt x="995848" y="122068"/>
                  </a:cubicBezTo>
                  <a:cubicBezTo>
                    <a:pt x="991626" y="117544"/>
                    <a:pt x="988398" y="112205"/>
                    <a:pt x="986166" y="106052"/>
                  </a:cubicBezTo>
                  <a:cubicBezTo>
                    <a:pt x="983934" y="99899"/>
                    <a:pt x="982818" y="93263"/>
                    <a:pt x="982818" y="86145"/>
                  </a:cubicBezTo>
                  <a:lnTo>
                    <a:pt x="982818" y="81982"/>
                  </a:lnTo>
                  <a:cubicBezTo>
                    <a:pt x="982818" y="74864"/>
                    <a:pt x="983874" y="68228"/>
                    <a:pt x="985985" y="62075"/>
                  </a:cubicBezTo>
                  <a:cubicBezTo>
                    <a:pt x="988097" y="55922"/>
                    <a:pt x="991173" y="50523"/>
                    <a:pt x="995215" y="45878"/>
                  </a:cubicBezTo>
                  <a:cubicBezTo>
                    <a:pt x="999257" y="41233"/>
                    <a:pt x="1004113" y="37613"/>
                    <a:pt x="1009784" y="35019"/>
                  </a:cubicBezTo>
                  <a:cubicBezTo>
                    <a:pt x="1015454" y="32425"/>
                    <a:pt x="1021788" y="31128"/>
                    <a:pt x="1028786" y="31128"/>
                  </a:cubicBezTo>
                  <a:cubicBezTo>
                    <a:pt x="1036749" y="31128"/>
                    <a:pt x="1043626" y="32847"/>
                    <a:pt x="1049417" y="36286"/>
                  </a:cubicBezTo>
                  <a:cubicBezTo>
                    <a:pt x="1052313" y="38005"/>
                    <a:pt x="1054891" y="40132"/>
                    <a:pt x="1057154" y="42665"/>
                  </a:cubicBezTo>
                  <a:lnTo>
                    <a:pt x="1060818" y="48205"/>
                  </a:lnTo>
                  <a:close/>
                  <a:moveTo>
                    <a:pt x="0" y="0"/>
                  </a:moveTo>
                  <a:lnTo>
                    <a:pt x="21717" y="0"/>
                  </a:lnTo>
                  <a:lnTo>
                    <a:pt x="29680" y="0"/>
                  </a:lnTo>
                  <a:lnTo>
                    <a:pt x="51940" y="0"/>
                  </a:lnTo>
                  <a:cubicBezTo>
                    <a:pt x="62919" y="0"/>
                    <a:pt x="72450" y="1659"/>
                    <a:pt x="80534" y="4977"/>
                  </a:cubicBezTo>
                  <a:cubicBezTo>
                    <a:pt x="88618" y="8295"/>
                    <a:pt x="94831" y="13212"/>
                    <a:pt x="99174" y="19727"/>
                  </a:cubicBezTo>
                  <a:cubicBezTo>
                    <a:pt x="103518" y="26242"/>
                    <a:pt x="105690" y="34446"/>
                    <a:pt x="105690" y="44339"/>
                  </a:cubicBezTo>
                  <a:lnTo>
                    <a:pt x="105690" y="47235"/>
                  </a:lnTo>
                  <a:cubicBezTo>
                    <a:pt x="105690" y="57008"/>
                    <a:pt x="103488" y="65121"/>
                    <a:pt x="99084" y="71576"/>
                  </a:cubicBezTo>
                  <a:cubicBezTo>
                    <a:pt x="96882" y="74803"/>
                    <a:pt x="94228" y="77624"/>
                    <a:pt x="91121" y="80037"/>
                  </a:cubicBezTo>
                  <a:lnTo>
                    <a:pt x="80788" y="85860"/>
                  </a:lnTo>
                  <a:lnTo>
                    <a:pt x="114557" y="133198"/>
                  </a:lnTo>
                  <a:lnTo>
                    <a:pt x="80172" y="133198"/>
                  </a:lnTo>
                  <a:lnTo>
                    <a:pt x="51311" y="90850"/>
                  </a:lnTo>
                  <a:lnTo>
                    <a:pt x="29680" y="90850"/>
                  </a:lnTo>
                  <a:lnTo>
                    <a:pt x="29680" y="133198"/>
                  </a:lnTo>
                  <a:lnTo>
                    <a:pt x="0" y="13319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8" name="Footer Placeholder 67">
            <a:extLst>
              <a:ext uri="{FF2B5EF4-FFF2-40B4-BE49-F238E27FC236}">
                <a16:creationId xmlns:a16="http://schemas.microsoft.com/office/drawing/2014/main" id="{8BF1589B-E352-9500-57AD-A6CF70F70D8F}"/>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9182729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688B6-0034-8FA4-66E2-093F204ACD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8C9761-DFE5-7BB6-2BC9-22265BDF2BB0}"/>
              </a:ext>
            </a:extLst>
          </p:cNvPr>
          <p:cNvSpPr>
            <a:spLocks noGrp="1"/>
          </p:cNvSpPr>
          <p:nvPr>
            <p:ph type="ctrTitle"/>
          </p:nvPr>
        </p:nvSpPr>
        <p:spPr>
          <a:xfrm>
            <a:off x="508000" y="303969"/>
            <a:ext cx="11190664" cy="576354"/>
          </a:xfrm>
        </p:spPr>
        <p:txBody>
          <a:bodyPr/>
          <a:lstStyle/>
          <a:p>
            <a:r>
              <a:rPr lang="en-US" dirty="0"/>
              <a:t>Actionable Insights</a:t>
            </a:r>
          </a:p>
        </p:txBody>
      </p:sp>
      <p:sp>
        <p:nvSpPr>
          <p:cNvPr id="2" name="Rectangle: Rounded Corners 1">
            <a:extLst>
              <a:ext uri="{FF2B5EF4-FFF2-40B4-BE49-F238E27FC236}">
                <a16:creationId xmlns:a16="http://schemas.microsoft.com/office/drawing/2014/main" id="{258E97C3-2AD1-CDFD-587C-CD6ABF38D186}"/>
              </a:ext>
            </a:extLst>
          </p:cNvPr>
          <p:cNvSpPr/>
          <p:nvPr/>
        </p:nvSpPr>
        <p:spPr>
          <a:xfrm>
            <a:off x="530515" y="1168399"/>
            <a:ext cx="5244152" cy="2272908"/>
          </a:xfrm>
          <a:prstGeom prst="roundRect">
            <a:avLst>
              <a:gd name="adj" fmla="val 64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pic>
        <p:nvPicPr>
          <p:cNvPr id="3" name="Graphic 2">
            <a:extLst>
              <a:ext uri="{FF2B5EF4-FFF2-40B4-BE49-F238E27FC236}">
                <a16:creationId xmlns:a16="http://schemas.microsoft.com/office/drawing/2014/main" id="{71893FE8-042B-07EE-F7C7-1A2C5B9D19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9344" y="1419108"/>
            <a:ext cx="315388" cy="315388"/>
          </a:xfrm>
          <a:prstGeom prst="rect">
            <a:avLst/>
          </a:prstGeom>
        </p:spPr>
      </p:pic>
      <p:pic>
        <p:nvPicPr>
          <p:cNvPr id="5" name="Graphic 4">
            <a:extLst>
              <a:ext uri="{FF2B5EF4-FFF2-40B4-BE49-F238E27FC236}">
                <a16:creationId xmlns:a16="http://schemas.microsoft.com/office/drawing/2014/main" id="{9D40E5A3-738A-BC4F-CAA7-8C8F49160FAA}"/>
              </a:ext>
            </a:extLst>
          </p:cNvPr>
          <p:cNvPicPr>
            <a:picLocks noChangeAspect="1"/>
          </p:cNvPicPr>
          <p:nvPr/>
        </p:nvPicPr>
        <p:blipFill rotWithShape="1">
          <a:blip>
            <a:extLst>
              <a:ext uri="{96DAC541-7B7A-43D3-8B79-37D633B846F1}">
                <asvg:svgBlip xmlns:asvg="http://schemas.microsoft.com/office/drawing/2016/SVG/main" r:embed="rId3"/>
              </a:ext>
            </a:extLst>
          </a:blip>
          <a:srcRect/>
          <a:stretch/>
        </p:blipFill>
        <p:spPr>
          <a:xfrm flipH="1">
            <a:off x="3253456" y="1419110"/>
            <a:ext cx="315387" cy="315387"/>
          </a:xfrm>
          <a:prstGeom prst="rect">
            <a:avLst/>
          </a:prstGeom>
        </p:spPr>
      </p:pic>
      <p:sp>
        <p:nvSpPr>
          <p:cNvPr id="6" name="TextBox 5">
            <a:extLst>
              <a:ext uri="{FF2B5EF4-FFF2-40B4-BE49-F238E27FC236}">
                <a16:creationId xmlns:a16="http://schemas.microsoft.com/office/drawing/2014/main" id="{E9A5DA28-CD97-C624-65F8-2CD53B89440E}"/>
              </a:ext>
            </a:extLst>
          </p:cNvPr>
          <p:cNvSpPr txBox="1"/>
          <p:nvPr/>
        </p:nvSpPr>
        <p:spPr>
          <a:xfrm>
            <a:off x="673385" y="2648785"/>
            <a:ext cx="4804534" cy="584775"/>
          </a:xfrm>
          <a:prstGeom prst="rect">
            <a:avLst/>
          </a:prstGeom>
          <a:noFill/>
        </p:spPr>
        <p:txBody>
          <a:bodyPr wrap="square" anchor="t">
            <a:sp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0" marR="0" lvl="0" indent="0" algn="l" defTabSz="914400" rtl="0" eaLnBrk="1" fontAlgn="auto" latinLnBrk="0" hangingPunct="1">
              <a:lnSpc>
                <a:spcPct val="100000"/>
              </a:lnSpc>
              <a:spcBef>
                <a:spcPts val="0"/>
              </a:spcBef>
              <a:spcAft>
                <a:spcPts val="3000"/>
              </a:spcAft>
              <a:buClr>
                <a:srgbClr val="000000"/>
              </a:buClr>
              <a:buSzTx/>
              <a:buFont typeface="Aptos" panose="020B0004020202020204" pitchFamily="34" charset="0"/>
              <a:buNone/>
              <a:tabLst/>
              <a:defRPr/>
            </a:pPr>
            <a: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t>Avoid using very literal and complex icon. </a:t>
            </a:r>
            <a:b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br>
            <a: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t>Simplify the icon for greater clarity.  </a:t>
            </a:r>
          </a:p>
        </p:txBody>
      </p:sp>
      <p:pic>
        <p:nvPicPr>
          <p:cNvPr id="12" name="Picture 11">
            <a:extLst>
              <a:ext uri="{FF2B5EF4-FFF2-40B4-BE49-F238E27FC236}">
                <a16:creationId xmlns:a16="http://schemas.microsoft.com/office/drawing/2014/main" id="{4EF52201-36EA-D728-13FE-4BE17350C0D3}"/>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tretch>
            <a:fillRect/>
          </a:stretch>
        </p:blipFill>
        <p:spPr>
          <a:xfrm>
            <a:off x="850790" y="1520031"/>
            <a:ext cx="808213" cy="808213"/>
          </a:xfrm>
          <a:prstGeom prst="rect">
            <a:avLst/>
          </a:prstGeom>
        </p:spPr>
      </p:pic>
      <p:pic>
        <p:nvPicPr>
          <p:cNvPr id="13" name="Graphic 12">
            <a:extLst>
              <a:ext uri="{FF2B5EF4-FFF2-40B4-BE49-F238E27FC236}">
                <a16:creationId xmlns:a16="http://schemas.microsoft.com/office/drawing/2014/main" id="{B425006A-D39B-62A4-3427-6AD212C82FDF}"/>
              </a:ext>
            </a:extLst>
          </p:cNvPr>
          <p:cNvPicPr>
            <a:picLocks noChangeAspect="1"/>
          </p:cNvPicPr>
          <p:nvPr/>
        </p:nvPicPr>
        <p:blipFill rotWithShape="1">
          <a:blip>
            <a:lum contrast="-100000"/>
            <a:extLst>
              <a:ext uri="{96DAC541-7B7A-43D3-8B79-37D633B846F1}">
                <asvg:svgBlip xmlns:asvg="http://schemas.microsoft.com/office/drawing/2016/SVG/main" r:embed="rId6"/>
              </a:ext>
            </a:extLst>
          </a:blip>
          <a:srcRect l="6738" r="6738"/>
          <a:stretch/>
        </p:blipFill>
        <p:spPr>
          <a:xfrm>
            <a:off x="2312814" y="1520030"/>
            <a:ext cx="808212" cy="808212"/>
          </a:xfrm>
          <a:prstGeom prst="rect">
            <a:avLst/>
          </a:prstGeom>
        </p:spPr>
      </p:pic>
      <p:sp>
        <p:nvSpPr>
          <p:cNvPr id="15" name="Rectangle: Rounded Corners 14">
            <a:extLst>
              <a:ext uri="{FF2B5EF4-FFF2-40B4-BE49-F238E27FC236}">
                <a16:creationId xmlns:a16="http://schemas.microsoft.com/office/drawing/2014/main" id="{5F96D253-748E-F510-DC0A-E29261A44036}"/>
              </a:ext>
            </a:extLst>
          </p:cNvPr>
          <p:cNvSpPr/>
          <p:nvPr/>
        </p:nvSpPr>
        <p:spPr>
          <a:xfrm>
            <a:off x="530515" y="3770696"/>
            <a:ext cx="5244152" cy="2272908"/>
          </a:xfrm>
          <a:prstGeom prst="roundRect">
            <a:avLst>
              <a:gd name="adj" fmla="val 64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pic>
        <p:nvPicPr>
          <p:cNvPr id="16" name="Graphic 15">
            <a:extLst>
              <a:ext uri="{FF2B5EF4-FFF2-40B4-BE49-F238E27FC236}">
                <a16:creationId xmlns:a16="http://schemas.microsoft.com/office/drawing/2014/main" id="{EFDFF965-724F-8324-4F9A-4D0FFB87F4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9344" y="4021406"/>
            <a:ext cx="315388" cy="315388"/>
          </a:xfrm>
          <a:prstGeom prst="rect">
            <a:avLst/>
          </a:prstGeom>
        </p:spPr>
      </p:pic>
      <p:pic>
        <p:nvPicPr>
          <p:cNvPr id="17" name="Graphic 16">
            <a:extLst>
              <a:ext uri="{FF2B5EF4-FFF2-40B4-BE49-F238E27FC236}">
                <a16:creationId xmlns:a16="http://schemas.microsoft.com/office/drawing/2014/main" id="{D0645EA5-7B23-53E3-291E-F79F9AD3B9FA}"/>
              </a:ext>
            </a:extLst>
          </p:cNvPr>
          <p:cNvPicPr>
            <a:picLocks noChangeAspect="1"/>
          </p:cNvPicPr>
          <p:nvPr/>
        </p:nvPicPr>
        <p:blipFill rotWithShape="1">
          <a:blip>
            <a:extLst>
              <a:ext uri="{96DAC541-7B7A-43D3-8B79-37D633B846F1}">
                <asvg:svgBlip xmlns:asvg="http://schemas.microsoft.com/office/drawing/2016/SVG/main" r:embed="rId3"/>
              </a:ext>
            </a:extLst>
          </a:blip>
          <a:srcRect/>
          <a:stretch/>
        </p:blipFill>
        <p:spPr>
          <a:xfrm flipH="1">
            <a:off x="4903018" y="4021407"/>
            <a:ext cx="315387" cy="315387"/>
          </a:xfrm>
          <a:prstGeom prst="rect">
            <a:avLst/>
          </a:prstGeom>
        </p:spPr>
      </p:pic>
      <p:sp>
        <p:nvSpPr>
          <p:cNvPr id="18" name="TextBox 17">
            <a:extLst>
              <a:ext uri="{FF2B5EF4-FFF2-40B4-BE49-F238E27FC236}">
                <a16:creationId xmlns:a16="http://schemas.microsoft.com/office/drawing/2014/main" id="{36291A48-D7CD-4495-635D-8C802E427B8D}"/>
              </a:ext>
            </a:extLst>
          </p:cNvPr>
          <p:cNvSpPr txBox="1"/>
          <p:nvPr/>
        </p:nvSpPr>
        <p:spPr>
          <a:xfrm>
            <a:off x="673385" y="5251083"/>
            <a:ext cx="4545020" cy="584775"/>
          </a:xfrm>
          <a:prstGeom prst="rect">
            <a:avLst/>
          </a:prstGeom>
          <a:noFill/>
        </p:spPr>
        <p:txBody>
          <a:bodyPr wrap="square" anchor="t">
            <a:sp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0" marR="0" lvl="0" indent="0" algn="l" defTabSz="914400" rtl="0" eaLnBrk="1" fontAlgn="auto" latinLnBrk="0" hangingPunct="1">
              <a:lnSpc>
                <a:spcPct val="100000"/>
              </a:lnSpc>
              <a:spcBef>
                <a:spcPts val="0"/>
              </a:spcBef>
              <a:spcAft>
                <a:spcPts val="3000"/>
              </a:spcAft>
              <a:buClr>
                <a:srgbClr val="000000"/>
              </a:buClr>
              <a:buSzTx/>
              <a:buFont typeface="Aptos" panose="020B0004020202020204" pitchFamily="34" charset="0"/>
              <a:buNone/>
              <a:tabLst/>
              <a:defRPr/>
            </a:pPr>
            <a: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t>Icon should be sharp and bold in design. Avoid using modish icons.</a:t>
            </a:r>
          </a:p>
        </p:txBody>
      </p:sp>
      <p:pic>
        <p:nvPicPr>
          <p:cNvPr id="19" name="Picture 18">
            <a:extLst>
              <a:ext uri="{FF2B5EF4-FFF2-40B4-BE49-F238E27FC236}">
                <a16:creationId xmlns:a16="http://schemas.microsoft.com/office/drawing/2014/main" id="{039CB29B-E1E2-54FA-98D3-2684828DC10C}"/>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920925" y="4192464"/>
            <a:ext cx="667945" cy="667945"/>
          </a:xfrm>
          <a:prstGeom prst="rect">
            <a:avLst/>
          </a:prstGeom>
        </p:spPr>
      </p:pic>
      <p:pic>
        <p:nvPicPr>
          <p:cNvPr id="32" name="Graphic 23">
            <a:extLst>
              <a:ext uri="{FF2B5EF4-FFF2-40B4-BE49-F238E27FC236}">
                <a16:creationId xmlns:a16="http://schemas.microsoft.com/office/drawing/2014/main" id="{ACD3EC8E-D0B2-47EF-762F-945B6BF446CC}"/>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a:ext>
            </a:extLst>
          </a:blip>
          <a:srcRect/>
          <a:stretch/>
        </p:blipFill>
        <p:spPr>
          <a:xfrm>
            <a:off x="4094875" y="4192461"/>
            <a:ext cx="667943" cy="667943"/>
          </a:xfrm>
          <a:prstGeom prst="rect">
            <a:avLst/>
          </a:prstGeom>
        </p:spPr>
      </p:pic>
      <p:pic>
        <p:nvPicPr>
          <p:cNvPr id="33" name="Picture 32">
            <a:extLst>
              <a:ext uri="{FF2B5EF4-FFF2-40B4-BE49-F238E27FC236}">
                <a16:creationId xmlns:a16="http://schemas.microsoft.com/office/drawing/2014/main" id="{7A797EA4-C1BD-77C5-780E-CC438D3FFA2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contrast="-100000"/>
                    </a14:imgEffect>
                  </a14:imgLayer>
                </a14:imgProps>
              </a:ext>
              <a:ext uri="{28A0092B-C50C-407E-A947-70E740481C1C}">
                <a14:useLocalDpi xmlns:a14="http://schemas.microsoft.com/office/drawing/2010/main"/>
              </a:ext>
            </a:extLst>
          </a:blip>
          <a:srcRect/>
          <a:stretch/>
        </p:blipFill>
        <p:spPr>
          <a:xfrm>
            <a:off x="2529935" y="4192464"/>
            <a:ext cx="667945" cy="667945"/>
          </a:xfrm>
          <a:prstGeom prst="rect">
            <a:avLst/>
          </a:prstGeom>
        </p:spPr>
      </p:pic>
      <p:pic>
        <p:nvPicPr>
          <p:cNvPr id="34" name="Graphic 33">
            <a:extLst>
              <a:ext uri="{FF2B5EF4-FFF2-40B4-BE49-F238E27FC236}">
                <a16:creationId xmlns:a16="http://schemas.microsoft.com/office/drawing/2014/main" id="{09F29DC4-AD5B-D887-6D85-C2F59773EB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04402" y="4021406"/>
            <a:ext cx="315388" cy="315388"/>
          </a:xfrm>
          <a:prstGeom prst="rect">
            <a:avLst/>
          </a:prstGeom>
        </p:spPr>
      </p:pic>
      <p:sp>
        <p:nvSpPr>
          <p:cNvPr id="35" name="Rectangle: Rounded Corners 34">
            <a:extLst>
              <a:ext uri="{FF2B5EF4-FFF2-40B4-BE49-F238E27FC236}">
                <a16:creationId xmlns:a16="http://schemas.microsoft.com/office/drawing/2014/main" id="{43E53544-114D-90F3-B3D2-CB924F6F53CB}"/>
              </a:ext>
            </a:extLst>
          </p:cNvPr>
          <p:cNvSpPr/>
          <p:nvPr/>
        </p:nvSpPr>
        <p:spPr>
          <a:xfrm>
            <a:off x="6093322" y="1168399"/>
            <a:ext cx="5587507" cy="2272908"/>
          </a:xfrm>
          <a:prstGeom prst="roundRect">
            <a:avLst>
              <a:gd name="adj" fmla="val 64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pic>
        <p:nvPicPr>
          <p:cNvPr id="36" name="Graphic 35">
            <a:extLst>
              <a:ext uri="{FF2B5EF4-FFF2-40B4-BE49-F238E27FC236}">
                <a16:creationId xmlns:a16="http://schemas.microsoft.com/office/drawing/2014/main" id="{BAEAC64B-7BFC-B8E1-164E-BCB9C7BACF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52151" y="1419108"/>
            <a:ext cx="315388" cy="315388"/>
          </a:xfrm>
          <a:prstGeom prst="rect">
            <a:avLst/>
          </a:prstGeom>
        </p:spPr>
      </p:pic>
      <p:pic>
        <p:nvPicPr>
          <p:cNvPr id="37" name="Graphic 36">
            <a:extLst>
              <a:ext uri="{FF2B5EF4-FFF2-40B4-BE49-F238E27FC236}">
                <a16:creationId xmlns:a16="http://schemas.microsoft.com/office/drawing/2014/main" id="{27E03EA3-D324-596F-6A1F-436871F0B87D}"/>
              </a:ext>
            </a:extLst>
          </p:cNvPr>
          <p:cNvPicPr>
            <a:picLocks noChangeAspect="1"/>
          </p:cNvPicPr>
          <p:nvPr/>
        </p:nvPicPr>
        <p:blipFill rotWithShape="1">
          <a:blip>
            <a:extLst>
              <a:ext uri="{96DAC541-7B7A-43D3-8B79-37D633B846F1}">
                <asvg:svgBlip xmlns:asvg="http://schemas.microsoft.com/office/drawing/2016/SVG/main" r:embed="rId3"/>
              </a:ext>
            </a:extLst>
          </a:blip>
          <a:srcRect/>
          <a:stretch/>
        </p:blipFill>
        <p:spPr>
          <a:xfrm flipH="1">
            <a:off x="8816263" y="1419110"/>
            <a:ext cx="315387" cy="315387"/>
          </a:xfrm>
          <a:prstGeom prst="rect">
            <a:avLst/>
          </a:prstGeom>
        </p:spPr>
      </p:pic>
      <p:sp>
        <p:nvSpPr>
          <p:cNvPr id="38" name="TextBox 37">
            <a:extLst>
              <a:ext uri="{FF2B5EF4-FFF2-40B4-BE49-F238E27FC236}">
                <a16:creationId xmlns:a16="http://schemas.microsoft.com/office/drawing/2014/main" id="{035CB657-249F-CB8C-0E92-147ED97A8FAF}"/>
              </a:ext>
            </a:extLst>
          </p:cNvPr>
          <p:cNvSpPr txBox="1"/>
          <p:nvPr/>
        </p:nvSpPr>
        <p:spPr>
          <a:xfrm>
            <a:off x="6236193" y="2648785"/>
            <a:ext cx="4901707" cy="584775"/>
          </a:xfrm>
          <a:prstGeom prst="rect">
            <a:avLst/>
          </a:prstGeom>
          <a:noFill/>
        </p:spPr>
        <p:txBody>
          <a:bodyPr wrap="square" anchor="t">
            <a:sp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0" marR="0" lvl="0" indent="0" algn="l" defTabSz="914400" rtl="0" eaLnBrk="1" fontAlgn="auto" latinLnBrk="0" hangingPunct="1">
              <a:lnSpc>
                <a:spcPct val="100000"/>
              </a:lnSpc>
              <a:spcBef>
                <a:spcPts val="0"/>
              </a:spcBef>
              <a:spcAft>
                <a:spcPts val="3000"/>
              </a:spcAft>
              <a:buClr>
                <a:srgbClr val="000000"/>
              </a:buClr>
              <a:buSzTx/>
              <a:buFont typeface="Aptos" panose="020B0004020202020204" pitchFamily="34" charset="0"/>
              <a:buNone/>
              <a:tabLst/>
              <a:defRPr/>
            </a:pPr>
            <a: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t>It is recommended to use the SVG file and not the PNG for better quality and accessibility.</a:t>
            </a:r>
          </a:p>
        </p:txBody>
      </p:sp>
      <p:pic>
        <p:nvPicPr>
          <p:cNvPr id="39" name="Graphic 38">
            <a:extLst>
              <a:ext uri="{FF2B5EF4-FFF2-40B4-BE49-F238E27FC236}">
                <a16:creationId xmlns:a16="http://schemas.microsoft.com/office/drawing/2014/main" id="{2C6001EE-A4A4-647E-D857-0F3996655B7C}"/>
              </a:ext>
            </a:extLst>
          </p:cNvPr>
          <p:cNvPicPr>
            <a:picLocks noChangeAspect="1"/>
          </p:cNvPicPr>
          <p:nvPr/>
        </p:nvPicPr>
        <p:blipFill rotWithShape="1">
          <a:blip>
            <a:lum contrast="-100000"/>
            <a:extLst>
              <a:ext uri="{96DAC541-7B7A-43D3-8B79-37D633B846F1}">
                <asvg:svgBlip xmlns:asvg="http://schemas.microsoft.com/office/drawing/2016/SVG/main" r:embed="rId13"/>
              </a:ext>
            </a:extLst>
          </a:blip>
          <a:srcRect/>
          <a:stretch/>
        </p:blipFill>
        <p:spPr>
          <a:xfrm>
            <a:off x="6483732" y="1580407"/>
            <a:ext cx="667945" cy="667945"/>
          </a:xfrm>
          <a:prstGeom prst="rect">
            <a:avLst/>
          </a:prstGeom>
        </p:spPr>
      </p:pic>
      <p:pic>
        <p:nvPicPr>
          <p:cNvPr id="40" name="Picture 39">
            <a:extLst>
              <a:ext uri="{FF2B5EF4-FFF2-40B4-BE49-F238E27FC236}">
                <a16:creationId xmlns:a16="http://schemas.microsoft.com/office/drawing/2014/main" id="{F14A15E2-DC0E-CF0C-BE45-DA243BFF1A1B}"/>
              </a:ext>
            </a:extLst>
          </p:cNvPr>
          <p:cNvPicPr>
            <a:picLocks noChangeAspect="1"/>
          </p:cNvPicPr>
          <p:nvPr/>
        </p:nvPicPr>
        <p:blipFill rotWithShape="1">
          <a:blip r:embed="rId14">
            <a:extLst>
              <a:ext uri="{BEBA8EAE-BF5A-486C-A8C5-ECC9F3942E4B}">
                <a14:imgProps xmlns:a14="http://schemas.microsoft.com/office/drawing/2010/main">
                  <a14:imgLayer r:embed="rId15">
                    <a14:imgEffect>
                      <a14:brightnessContrast contrast="-100000"/>
                    </a14:imgEffect>
                  </a14:imgLayer>
                </a14:imgProps>
              </a:ext>
            </a:extLst>
          </a:blip>
          <a:srcRect/>
          <a:stretch/>
        </p:blipFill>
        <p:spPr>
          <a:xfrm>
            <a:off x="8092742" y="1590166"/>
            <a:ext cx="667945" cy="667945"/>
          </a:xfrm>
          <a:prstGeom prst="rect">
            <a:avLst/>
          </a:prstGeom>
        </p:spPr>
      </p:pic>
      <p:sp>
        <p:nvSpPr>
          <p:cNvPr id="41" name="Rectangle: Rounded Corners 40">
            <a:extLst>
              <a:ext uri="{FF2B5EF4-FFF2-40B4-BE49-F238E27FC236}">
                <a16:creationId xmlns:a16="http://schemas.microsoft.com/office/drawing/2014/main" id="{EAD00EE7-ABCE-0582-F1E5-C7BA2B6ED354}"/>
              </a:ext>
            </a:extLst>
          </p:cNvPr>
          <p:cNvSpPr/>
          <p:nvPr/>
        </p:nvSpPr>
        <p:spPr>
          <a:xfrm>
            <a:off x="6093322" y="3770696"/>
            <a:ext cx="5587507" cy="2272908"/>
          </a:xfrm>
          <a:prstGeom prst="roundRect">
            <a:avLst>
              <a:gd name="adj" fmla="val 64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ptos" panose="020B0004020202020204" pitchFamily="34" charset="0"/>
              <a:buNone/>
              <a:tabLst/>
              <a:defRPr/>
            </a:pPr>
            <a:endParaRPr kumimoji="0" lang="en-US" sz="1400" b="0" i="0" u="none" strike="noStrike" kern="0" cap="none" spc="0" normalizeH="0" baseline="0" noProof="0">
              <a:ln>
                <a:noFill/>
              </a:ln>
              <a:solidFill>
                <a:srgbClr val="FFFFFF"/>
              </a:solidFill>
              <a:effectLst/>
              <a:uLnTx/>
              <a:uFillTx/>
              <a:latin typeface="Aptos" panose="020B0004020202020204" pitchFamily="34" charset="0"/>
              <a:ea typeface="+mn-ea"/>
              <a:cs typeface="+mn-cs"/>
              <a:sym typeface="Aptos" panose="020B0004020202020204" pitchFamily="34" charset="0"/>
            </a:endParaRPr>
          </a:p>
        </p:txBody>
      </p:sp>
      <p:pic>
        <p:nvPicPr>
          <p:cNvPr id="42" name="Graphic 41">
            <a:extLst>
              <a:ext uri="{FF2B5EF4-FFF2-40B4-BE49-F238E27FC236}">
                <a16:creationId xmlns:a16="http://schemas.microsoft.com/office/drawing/2014/main" id="{4FB90C75-BED2-4746-288C-322461DC1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52151" y="4021406"/>
            <a:ext cx="315388" cy="315388"/>
          </a:xfrm>
          <a:prstGeom prst="rect">
            <a:avLst/>
          </a:prstGeom>
        </p:spPr>
      </p:pic>
      <p:pic>
        <p:nvPicPr>
          <p:cNvPr id="43" name="Graphic 42">
            <a:extLst>
              <a:ext uri="{FF2B5EF4-FFF2-40B4-BE49-F238E27FC236}">
                <a16:creationId xmlns:a16="http://schemas.microsoft.com/office/drawing/2014/main" id="{727DAEB7-EAE1-7A89-4265-760C0FA222E6}"/>
              </a:ext>
            </a:extLst>
          </p:cNvPr>
          <p:cNvPicPr>
            <a:picLocks noChangeAspect="1"/>
          </p:cNvPicPr>
          <p:nvPr/>
        </p:nvPicPr>
        <p:blipFill rotWithShape="1">
          <a:blip>
            <a:extLst>
              <a:ext uri="{96DAC541-7B7A-43D3-8B79-37D633B846F1}">
                <asvg:svgBlip xmlns:asvg="http://schemas.microsoft.com/office/drawing/2016/SVG/main" r:embed="rId3"/>
              </a:ext>
            </a:extLst>
          </a:blip>
          <a:srcRect/>
          <a:stretch/>
        </p:blipFill>
        <p:spPr>
          <a:xfrm flipH="1">
            <a:off x="8816263" y="4021407"/>
            <a:ext cx="315387" cy="315387"/>
          </a:xfrm>
          <a:prstGeom prst="rect">
            <a:avLst/>
          </a:prstGeom>
        </p:spPr>
      </p:pic>
      <p:sp>
        <p:nvSpPr>
          <p:cNvPr id="44" name="TextBox 43">
            <a:extLst>
              <a:ext uri="{FF2B5EF4-FFF2-40B4-BE49-F238E27FC236}">
                <a16:creationId xmlns:a16="http://schemas.microsoft.com/office/drawing/2014/main" id="{545C3B34-F9C8-1B60-BA3E-040B80BCFFC3}"/>
              </a:ext>
            </a:extLst>
          </p:cNvPr>
          <p:cNvSpPr txBox="1"/>
          <p:nvPr/>
        </p:nvSpPr>
        <p:spPr>
          <a:xfrm>
            <a:off x="6236193" y="5251083"/>
            <a:ext cx="4596907" cy="584775"/>
          </a:xfrm>
          <a:prstGeom prst="rect">
            <a:avLst/>
          </a:prstGeom>
          <a:noFill/>
        </p:spPr>
        <p:txBody>
          <a:bodyPr wrap="square" anchor="t">
            <a:spAutoFit/>
          </a:bodyPr>
          <a:lstStyle>
            <a:defPPr marR="0" lvl="0" algn="l" rtl="0">
              <a:lnSpc>
                <a:spcPct val="100000"/>
              </a:lnSpc>
              <a:spcBef>
                <a:spcPts val="0"/>
              </a:spcBef>
              <a:spcAft>
                <a:spcPts val="0"/>
              </a:spcAft>
            </a:defPPr>
            <a:lvl1pPr>
              <a:spcAft>
                <a:spcPts val="3000"/>
              </a:spcAft>
              <a:defRPr>
                <a:solidFill>
                  <a:schemeClr val="bg2"/>
                </a:solidFill>
                <a:latin typeface="Sora" pitchFamily="2" charset="0"/>
                <a:ea typeface="Aptos" panose="020B0004020202020204" pitchFamily="34" charset="0"/>
                <a:cs typeface="Sora" pitchFamily="2" charset="0"/>
              </a:defRPr>
            </a:lvl1pPr>
          </a:lstStyle>
          <a:p>
            <a:pPr marL="0" marR="0" lvl="0" indent="0" algn="l" defTabSz="914400" rtl="0" eaLnBrk="1" fontAlgn="auto" latinLnBrk="0" hangingPunct="1">
              <a:lnSpc>
                <a:spcPct val="100000"/>
              </a:lnSpc>
              <a:spcBef>
                <a:spcPts val="0"/>
              </a:spcBef>
              <a:spcAft>
                <a:spcPts val="3000"/>
              </a:spcAft>
              <a:buClr>
                <a:srgbClr val="000000"/>
              </a:buClr>
              <a:buSzTx/>
              <a:buFont typeface="Aptos" panose="020B0004020202020204" pitchFamily="34" charset="0"/>
              <a:buNone/>
              <a:tabLst/>
              <a:defRPr/>
            </a:pPr>
            <a:r>
              <a:rPr kumimoji="0" lang="en-US" sz="1600" b="0" i="0" u="none" strike="noStrike" kern="0" cap="none" spc="0" normalizeH="0" baseline="0" noProof="0" dirty="0">
                <a:ln>
                  <a:noFill/>
                </a:ln>
                <a:solidFill>
                  <a:srgbClr val="191530"/>
                </a:solidFill>
                <a:effectLst/>
                <a:uLnTx/>
                <a:uFillTx/>
                <a:latin typeface="+mn-lt"/>
                <a:sym typeface="Aptos" panose="020B0004020202020204" pitchFamily="34" charset="0"/>
              </a:rPr>
              <a:t>Use the same icon style throughout. Avoid mixing two different icon styles.</a:t>
            </a:r>
          </a:p>
        </p:txBody>
      </p:sp>
      <p:pic>
        <p:nvPicPr>
          <p:cNvPr id="45" name="Picture 44">
            <a:extLst>
              <a:ext uri="{FF2B5EF4-FFF2-40B4-BE49-F238E27FC236}">
                <a16:creationId xmlns:a16="http://schemas.microsoft.com/office/drawing/2014/main" id="{1260448A-52E1-215C-40FE-640EE7BB9833}"/>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contrast="-100000"/>
                    </a14:imgEffect>
                  </a14:imgLayer>
                </a14:imgProps>
              </a:ext>
              <a:ext uri="{28A0092B-C50C-407E-A947-70E740481C1C}">
                <a14:useLocalDpi xmlns:a14="http://schemas.microsoft.com/office/drawing/2010/main"/>
              </a:ext>
            </a:extLst>
          </a:blip>
          <a:srcRect/>
          <a:stretch/>
        </p:blipFill>
        <p:spPr>
          <a:xfrm>
            <a:off x="6483733" y="4192465"/>
            <a:ext cx="443950" cy="443950"/>
          </a:xfrm>
          <a:prstGeom prst="rect">
            <a:avLst/>
          </a:prstGeom>
        </p:spPr>
      </p:pic>
      <p:pic>
        <p:nvPicPr>
          <p:cNvPr id="46" name="Picture 45">
            <a:extLst>
              <a:ext uri="{FF2B5EF4-FFF2-40B4-BE49-F238E27FC236}">
                <a16:creationId xmlns:a16="http://schemas.microsoft.com/office/drawing/2014/main" id="{2388876F-0CB7-92CF-3558-36631A464F2B}"/>
              </a:ext>
            </a:extLst>
          </p:cNvPr>
          <p:cNvPicPr>
            <a:picLocks noChangeAspect="1"/>
          </p:cNvPicPr>
          <p:nvPr/>
        </p:nvPicPr>
        <p:blipFill rotWithShape="1">
          <a:blip r:embed="rId18" cstate="print">
            <a:extLst>
              <a:ext uri="{BEBA8EAE-BF5A-486C-A8C5-ECC9F3942E4B}">
                <a14:imgProps xmlns:a14="http://schemas.microsoft.com/office/drawing/2010/main">
                  <a14:imgLayer r:embed="rId19">
                    <a14:imgEffect>
                      <a14:brightnessContrast contrast="-100000"/>
                    </a14:imgEffect>
                  </a14:imgLayer>
                </a14:imgProps>
              </a:ext>
              <a:ext uri="{28A0092B-C50C-407E-A947-70E740481C1C}">
                <a14:useLocalDpi xmlns:a14="http://schemas.microsoft.com/office/drawing/2010/main"/>
              </a:ext>
            </a:extLst>
          </a:blip>
          <a:srcRect/>
          <a:stretch/>
        </p:blipFill>
        <p:spPr>
          <a:xfrm>
            <a:off x="6927683" y="4486260"/>
            <a:ext cx="443950" cy="443950"/>
          </a:xfrm>
          <a:prstGeom prst="rect">
            <a:avLst/>
          </a:prstGeom>
        </p:spPr>
      </p:pic>
      <p:pic>
        <p:nvPicPr>
          <p:cNvPr id="47" name="Picture 46">
            <a:extLst>
              <a:ext uri="{FF2B5EF4-FFF2-40B4-BE49-F238E27FC236}">
                <a16:creationId xmlns:a16="http://schemas.microsoft.com/office/drawing/2014/main" id="{FF835E40-C6B3-DAEF-48BB-666976E9A374}"/>
              </a:ext>
            </a:extLst>
          </p:cNvPr>
          <p:cNvPicPr>
            <a:picLocks noChangeAspect="1"/>
          </p:cNvPicPr>
          <p:nvPr/>
        </p:nvPicPr>
        <p:blipFill rotWithShape="1">
          <a:blip r:embed="rId20" cstate="print">
            <a:extLst>
              <a:ext uri="{BEBA8EAE-BF5A-486C-A8C5-ECC9F3942E4B}">
                <a14:imgProps xmlns:a14="http://schemas.microsoft.com/office/drawing/2010/main">
                  <a14:imgLayer r:embed="rId21">
                    <a14:imgEffect>
                      <a14:brightnessContrast contrast="-100000"/>
                    </a14:imgEffect>
                  </a14:imgLayer>
                </a14:imgProps>
              </a:ext>
              <a:ext uri="{28A0092B-C50C-407E-A947-70E740481C1C}">
                <a14:useLocalDpi xmlns:a14="http://schemas.microsoft.com/office/drawing/2010/main"/>
              </a:ext>
            </a:extLst>
          </a:blip>
          <a:srcRect/>
          <a:stretch/>
        </p:blipFill>
        <p:spPr>
          <a:xfrm>
            <a:off x="8204739" y="4194779"/>
            <a:ext cx="443950" cy="443950"/>
          </a:xfrm>
          <a:prstGeom prst="rect">
            <a:avLst/>
          </a:prstGeom>
        </p:spPr>
      </p:pic>
      <p:pic>
        <p:nvPicPr>
          <p:cNvPr id="48" name="Picture 47">
            <a:extLst>
              <a:ext uri="{FF2B5EF4-FFF2-40B4-BE49-F238E27FC236}">
                <a16:creationId xmlns:a16="http://schemas.microsoft.com/office/drawing/2014/main" id="{7E4E5182-D424-C888-EBB7-39E7752C9590}"/>
              </a:ext>
            </a:extLst>
          </p:cNvPr>
          <p:cNvPicPr>
            <a:picLocks noChangeAspect="1"/>
          </p:cNvPicPr>
          <p:nvPr/>
        </p:nvPicPr>
        <p:blipFill rotWithShape="1">
          <a:blip r:embed="rId22" cstate="print">
            <a:extLst>
              <a:ext uri="{BEBA8EAE-BF5A-486C-A8C5-ECC9F3942E4B}">
                <a14:imgProps xmlns:a14="http://schemas.microsoft.com/office/drawing/2010/main">
                  <a14:imgLayer r:embed="rId23">
                    <a14:imgEffect>
                      <a14:brightnessContrast contrast="-100000"/>
                    </a14:imgEffect>
                  </a14:imgLayer>
                </a14:imgProps>
              </a:ext>
              <a:ext uri="{28A0092B-C50C-407E-A947-70E740481C1C}">
                <a14:useLocalDpi xmlns:a14="http://schemas.microsoft.com/office/drawing/2010/main"/>
              </a:ext>
            </a:extLst>
          </a:blip>
          <a:srcRect/>
          <a:stretch/>
        </p:blipFill>
        <p:spPr>
          <a:xfrm>
            <a:off x="8590344" y="4538696"/>
            <a:ext cx="403591" cy="403591"/>
          </a:xfrm>
          <a:prstGeom prst="rect">
            <a:avLst/>
          </a:prstGeom>
        </p:spPr>
      </p:pic>
      <p:sp>
        <p:nvSpPr>
          <p:cNvPr id="50" name="Footer Placeholder 49">
            <a:extLst>
              <a:ext uri="{FF2B5EF4-FFF2-40B4-BE49-F238E27FC236}">
                <a16:creationId xmlns:a16="http://schemas.microsoft.com/office/drawing/2014/main" id="{A14AF797-A42B-6CF4-B1EB-8F5511A7DBEB}"/>
              </a:ext>
            </a:extLst>
          </p:cNvPr>
          <p:cNvSpPr>
            <a:spLocks noGrp="1"/>
          </p:cNvSpPr>
          <p:nvPr>
            <p:ph type="ftr" sz="quarter" idx="13"/>
          </p:nvPr>
        </p:nvSpPr>
        <p:spPr/>
        <p:txBody>
          <a:bodyPr/>
          <a:lstStyle/>
          <a:p>
            <a:pPr algn="r"/>
            <a:r>
              <a:rPr lang="en-US"/>
              <a:t>Confidential</a:t>
            </a:r>
            <a:endParaRPr lang="en-US" sz="1000" kern="1200" baseline="0" dirty="0">
              <a:solidFill>
                <a:schemeClr val="tx1"/>
              </a:solidFill>
              <a:latin typeface="+mn-lt"/>
              <a:ea typeface="+mn-ea"/>
              <a:cs typeface="+mn-cs"/>
            </a:endParaRPr>
          </a:p>
        </p:txBody>
      </p:sp>
    </p:spTree>
    <p:extLst>
      <p:ext uri="{BB962C8B-B14F-4D97-AF65-F5344CB8AC3E}">
        <p14:creationId xmlns:p14="http://schemas.microsoft.com/office/powerpoint/2010/main" val="2434606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7">
            <a:extLst>
              <a:ext uri="{FF2B5EF4-FFF2-40B4-BE49-F238E27FC236}">
                <a16:creationId xmlns:a16="http://schemas.microsoft.com/office/drawing/2014/main" id="{DA87F083-0D32-937F-3E3E-178363F5A7FF}"/>
              </a:ext>
            </a:extLst>
          </p:cNvPr>
          <p:cNvSpPr txBox="1"/>
          <p:nvPr/>
        </p:nvSpPr>
        <p:spPr>
          <a:xfrm>
            <a:off x="642408" y="501916"/>
            <a:ext cx="4489573" cy="686400"/>
          </a:xfrm>
          <a:prstGeom prst="rect">
            <a:avLst/>
          </a:prstGeom>
          <a:noFill/>
          <a:ln>
            <a:noFill/>
          </a:ln>
        </p:spPr>
        <p:txBody>
          <a:bodyPr spcFirstLastPara="1" wrap="square" lIns="0" tIns="0" rIns="0" bIns="0" anchor="t" anchorCtr="0">
            <a:noAutofit/>
          </a:bodyPr>
          <a:lstStyle/>
          <a:p>
            <a:pPr defTabSz="1219170">
              <a:buClr>
                <a:srgbClr val="000000"/>
              </a:buClr>
              <a:buSzPts val="2800"/>
              <a:defRPr/>
            </a:pPr>
            <a:r>
              <a:rPr lang="en-GB" sz="3733" kern="0" spc="-200" dirty="0">
                <a:solidFill>
                  <a:srgbClr val="191530"/>
                </a:solidFill>
                <a:latin typeface="Sora Light" pitchFamily="2" charset="0"/>
                <a:ea typeface="Sora"/>
                <a:cs typeface="Sora Light" pitchFamily="2" charset="0"/>
                <a:sym typeface="Sora"/>
              </a:rPr>
              <a:t>Icon Asset</a:t>
            </a:r>
          </a:p>
        </p:txBody>
      </p:sp>
      <p:sp>
        <p:nvSpPr>
          <p:cNvPr id="8" name="Google Shape;22;p4">
            <a:extLst>
              <a:ext uri="{FF2B5EF4-FFF2-40B4-BE49-F238E27FC236}">
                <a16:creationId xmlns:a16="http://schemas.microsoft.com/office/drawing/2014/main" id="{19E6EDED-F839-3BEA-B3DC-8DFC60578396}"/>
              </a:ext>
            </a:extLst>
          </p:cNvPr>
          <p:cNvSpPr txBox="1"/>
          <p:nvPr/>
        </p:nvSpPr>
        <p:spPr>
          <a:xfrm>
            <a:off x="7149877" y="1991126"/>
            <a:ext cx="4779808" cy="328231"/>
          </a:xfrm>
          <a:prstGeom prst="rect">
            <a:avLst/>
          </a:prstGeom>
          <a:noFill/>
          <a:ln>
            <a:noFill/>
          </a:ln>
        </p:spPr>
        <p:txBody>
          <a:bodyPr spcFirstLastPara="1" wrap="square" lIns="0" tIns="0" rIns="0" bIns="0" anchor="t" anchorCtr="0">
            <a:spAutoFit/>
          </a:bodyPr>
          <a:lstStyle/>
          <a:p>
            <a:pPr defTabSz="1219170">
              <a:buClr>
                <a:srgbClr val="000000"/>
              </a:buClr>
              <a:buSzPts val="4400"/>
              <a:defRPr/>
            </a:pPr>
            <a:r>
              <a:rPr lang="en-US" sz="2133" kern="0" dirty="0">
                <a:solidFill>
                  <a:schemeClr val="accent2"/>
                </a:solidFill>
                <a:latin typeface="Aptos" panose="020B0004020202020204" pitchFamily="34" charset="0"/>
                <a:ea typeface="Sora"/>
                <a:cs typeface="Sora"/>
                <a:sym typeface="Sora"/>
              </a:rPr>
              <a:t>Downloadable PPT</a:t>
            </a:r>
          </a:p>
        </p:txBody>
      </p:sp>
      <p:sp>
        <p:nvSpPr>
          <p:cNvPr id="9" name="Google Shape;22;p4">
            <a:extLst>
              <a:ext uri="{FF2B5EF4-FFF2-40B4-BE49-F238E27FC236}">
                <a16:creationId xmlns:a16="http://schemas.microsoft.com/office/drawing/2014/main" id="{506917FB-DEBB-F7E5-4DD1-CA9A5F223B90}"/>
              </a:ext>
            </a:extLst>
          </p:cNvPr>
          <p:cNvSpPr txBox="1"/>
          <p:nvPr/>
        </p:nvSpPr>
        <p:spPr>
          <a:xfrm>
            <a:off x="7149877" y="2408185"/>
            <a:ext cx="4198844" cy="1723357"/>
          </a:xfrm>
          <a:prstGeom prst="rect">
            <a:avLst/>
          </a:prstGeom>
          <a:noFill/>
          <a:ln>
            <a:noFill/>
          </a:ln>
        </p:spPr>
        <p:txBody>
          <a:bodyPr spcFirstLastPara="1" wrap="square" lIns="0" tIns="0" rIns="0" bIns="0" anchor="t" anchorCtr="0">
            <a:spAutoFit/>
          </a:bodyPr>
          <a:lstStyle/>
          <a:p>
            <a:pPr defTabSz="1219170">
              <a:buClr>
                <a:srgbClr val="000000"/>
              </a:buClr>
              <a:buSzPts val="4400"/>
              <a:defRPr/>
            </a:pPr>
            <a:r>
              <a:rPr lang="en-US" sz="3733" kern="0" spc="-200" dirty="0">
                <a:solidFill>
                  <a:srgbClr val="191530"/>
                </a:solidFill>
                <a:latin typeface="Sora Light" pitchFamily="2" charset="0"/>
                <a:ea typeface="Sora"/>
                <a:cs typeface="Sora Light" pitchFamily="2" charset="0"/>
                <a:sym typeface="Sora"/>
              </a:rPr>
              <a:t>Click here to get the PPT with ready to use icons </a:t>
            </a:r>
          </a:p>
        </p:txBody>
      </p:sp>
      <p:grpSp>
        <p:nvGrpSpPr>
          <p:cNvPr id="11" name="Group 10">
            <a:extLst>
              <a:ext uri="{FF2B5EF4-FFF2-40B4-BE49-F238E27FC236}">
                <a16:creationId xmlns:a16="http://schemas.microsoft.com/office/drawing/2014/main" id="{8EAB1E44-D63E-3911-EB9B-E8454CF7B5A9}"/>
              </a:ext>
            </a:extLst>
          </p:cNvPr>
          <p:cNvGrpSpPr/>
          <p:nvPr/>
        </p:nvGrpSpPr>
        <p:grpSpPr>
          <a:xfrm>
            <a:off x="745295" y="1852507"/>
            <a:ext cx="5927127" cy="3349413"/>
            <a:chOff x="995380" y="1343660"/>
            <a:chExt cx="3722767" cy="2103732"/>
          </a:xfrm>
        </p:grpSpPr>
        <p:sp>
          <p:nvSpPr>
            <p:cNvPr id="7" name="Rectangle: Rounded Corners 6">
              <a:extLst>
                <a:ext uri="{FF2B5EF4-FFF2-40B4-BE49-F238E27FC236}">
                  <a16:creationId xmlns:a16="http://schemas.microsoft.com/office/drawing/2014/main" id="{55E4A2EC-6E83-7FD0-EC2B-134C8570044B}"/>
                </a:ext>
              </a:extLst>
            </p:cNvPr>
            <p:cNvSpPr/>
            <p:nvPr/>
          </p:nvSpPr>
          <p:spPr>
            <a:xfrm rot="21449119">
              <a:off x="995380" y="1362052"/>
              <a:ext cx="3722767" cy="2085340"/>
            </a:xfrm>
            <a:prstGeom prst="roundRect">
              <a:avLst>
                <a:gd name="adj" fmla="val 4962"/>
              </a:avLst>
            </a:prstGeom>
            <a:solidFill>
              <a:schemeClr val="accent1">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1219170">
                <a:buClr>
                  <a:srgbClr val="000000"/>
                </a:buClr>
                <a:defRPr/>
              </a:pPr>
              <a:endParaRPr lang="en-US" sz="1867" kern="0">
                <a:solidFill>
                  <a:srgbClr val="FFFFFF"/>
                </a:solidFill>
                <a:latin typeface="Aptos" panose="020B0004020202020204" pitchFamily="34" charset="0"/>
                <a:sym typeface="Aptos" panose="020B0004020202020204" pitchFamily="34" charset="0"/>
              </a:endParaRPr>
            </a:p>
          </p:txBody>
        </p:sp>
        <p:pic>
          <p:nvPicPr>
            <p:cNvPr id="10" name="Picture 9">
              <a:extLst>
                <a:ext uri="{FF2B5EF4-FFF2-40B4-BE49-F238E27FC236}">
                  <a16:creationId xmlns:a16="http://schemas.microsoft.com/office/drawing/2014/main" id="{7A4C4BB2-226D-6215-79C5-B18A3E19139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65" b="65"/>
            <a:stretch/>
          </p:blipFill>
          <p:spPr>
            <a:xfrm>
              <a:off x="995382" y="1343660"/>
              <a:ext cx="3712093" cy="2085340"/>
            </a:xfrm>
            <a:prstGeom prst="roundRect">
              <a:avLst>
                <a:gd name="adj" fmla="val 4962"/>
              </a:avLst>
            </a:prstGeom>
            <a:ln w="6350">
              <a:solidFill>
                <a:schemeClr val="bg1">
                  <a:lumMod val="85000"/>
                </a:schemeClr>
              </a:solidFill>
            </a:ln>
          </p:spPr>
        </p:pic>
      </p:grpSp>
      <p:sp>
        <p:nvSpPr>
          <p:cNvPr id="14" name="Rectangle: Rounded Corners 13">
            <a:hlinkClick r:id="rId3"/>
            <a:extLst>
              <a:ext uri="{FF2B5EF4-FFF2-40B4-BE49-F238E27FC236}">
                <a16:creationId xmlns:a16="http://schemas.microsoft.com/office/drawing/2014/main" id="{65EB1FE8-FB37-EDF2-7070-4E968C616961}"/>
              </a:ext>
            </a:extLst>
          </p:cNvPr>
          <p:cNvSpPr/>
          <p:nvPr/>
        </p:nvSpPr>
        <p:spPr>
          <a:xfrm>
            <a:off x="7129558" y="4335727"/>
            <a:ext cx="3659093" cy="609587"/>
          </a:xfrm>
          <a:prstGeom prst="roundRect">
            <a:avLst>
              <a:gd name="adj" fmla="val 50000"/>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43840" rtlCol="0" anchor="ctr"/>
          <a:lstStyle/>
          <a:p>
            <a:pPr defTabSz="1219170">
              <a:buClr>
                <a:srgbClr val="000000"/>
              </a:buClr>
            </a:pPr>
            <a:r>
              <a:rPr lang="en-US" sz="1467" b="1" dirty="0">
                <a:solidFill>
                  <a:srgbClr val="FFFFFF"/>
                </a:solidFill>
                <a:latin typeface="Aptos" panose="020B0004020202020204" pitchFamily="34" charset="0"/>
                <a:cs typeface="Sora" pitchFamily="2" charset="0"/>
              </a:rPr>
              <a:t>Take me to the Icon Assets</a:t>
            </a:r>
            <a:endParaRPr lang="en-US" sz="1467" b="1" dirty="0">
              <a:solidFill>
                <a:srgbClr val="FFFFFF"/>
              </a:solidFill>
              <a:latin typeface="Aptos" panose="020B0004020202020204" pitchFamily="34" charset="0"/>
              <a:cs typeface="Sora" pitchFamily="2" charset="0"/>
              <a:sym typeface="Aptos" panose="020B0004020202020204" pitchFamily="34" charset="0"/>
            </a:endParaRPr>
          </a:p>
        </p:txBody>
      </p:sp>
      <p:sp>
        <p:nvSpPr>
          <p:cNvPr id="15" name="Graphic 124">
            <a:hlinkClick r:id="rId4"/>
            <a:extLst>
              <a:ext uri="{FF2B5EF4-FFF2-40B4-BE49-F238E27FC236}">
                <a16:creationId xmlns:a16="http://schemas.microsoft.com/office/drawing/2014/main" id="{041125AC-2721-DBBB-6CB4-6E9284939ADA}"/>
              </a:ext>
            </a:extLst>
          </p:cNvPr>
          <p:cNvSpPr/>
          <p:nvPr/>
        </p:nvSpPr>
        <p:spPr>
          <a:xfrm>
            <a:off x="10218320" y="4517869"/>
            <a:ext cx="261441" cy="261444"/>
          </a:xfrm>
          <a:custGeom>
            <a:avLst/>
            <a:gdLst>
              <a:gd name="connsiteX0" fmla="*/ 1049879 w 1064968"/>
              <a:gd name="connsiteY0" fmla="*/ 408532 h 1064977"/>
              <a:gd name="connsiteX1" fmla="*/ 32879 w 1064968"/>
              <a:gd name="connsiteY1" fmla="*/ 1723 h 1064977"/>
              <a:gd name="connsiteX2" fmla="*/ 1717 w 1064968"/>
              <a:gd name="connsiteY2" fmla="*/ 15070 h 1064977"/>
              <a:gd name="connsiteX3" fmla="*/ 1717 w 1064968"/>
              <a:gd name="connsiteY3" fmla="*/ 32886 h 1064977"/>
              <a:gd name="connsiteX4" fmla="*/ 408530 w 1064968"/>
              <a:gd name="connsiteY4" fmla="*/ 1049914 h 1064977"/>
              <a:gd name="connsiteX5" fmla="*/ 429788 w 1064968"/>
              <a:gd name="connsiteY5" fmla="*/ 1064953 h 1064977"/>
              <a:gd name="connsiteX6" fmla="*/ 430795 w 1064968"/>
              <a:gd name="connsiteY6" fmla="*/ 1064978 h 1064977"/>
              <a:gd name="connsiteX7" fmla="*/ 452237 w 1064968"/>
              <a:gd name="connsiteY7" fmla="*/ 1051729 h 1064977"/>
              <a:gd name="connsiteX8" fmla="*/ 595585 w 1064968"/>
              <a:gd name="connsiteY8" fmla="*/ 765068 h 1064977"/>
              <a:gd name="connsiteX9" fmla="*/ 820644 w 1064968"/>
              <a:gd name="connsiteY9" fmla="*/ 990158 h 1064977"/>
              <a:gd name="connsiteX10" fmla="*/ 854527 w 1064968"/>
              <a:gd name="connsiteY10" fmla="*/ 990170 h 1064977"/>
              <a:gd name="connsiteX11" fmla="*/ 854539 w 1064968"/>
              <a:gd name="connsiteY11" fmla="*/ 990158 h 1064977"/>
              <a:gd name="connsiteX12" fmla="*/ 990150 w 1064968"/>
              <a:gd name="connsiteY12" fmla="*/ 854560 h 1064977"/>
              <a:gd name="connsiteX13" fmla="*/ 990150 w 1064968"/>
              <a:gd name="connsiteY13" fmla="*/ 820662 h 1064977"/>
              <a:gd name="connsiteX14" fmla="*/ 765059 w 1064968"/>
              <a:gd name="connsiteY14" fmla="*/ 595572 h 1064977"/>
              <a:gd name="connsiteX15" fmla="*/ 1051708 w 1064968"/>
              <a:gd name="connsiteY15" fmla="*/ 452248 h 1064977"/>
              <a:gd name="connsiteX16" fmla="*/ 1062435 w 1064968"/>
              <a:gd name="connsiteY16" fmla="*/ 420089 h 1064977"/>
              <a:gd name="connsiteX17" fmla="*/ 1049881 w 1064968"/>
              <a:gd name="connsiteY17" fmla="*/ 408544 h 1064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4968" h="1064977">
                <a:moveTo>
                  <a:pt x="1049879" y="408532"/>
                </a:moveTo>
                <a:lnTo>
                  <a:pt x="32879" y="1723"/>
                </a:lnTo>
                <a:cubicBezTo>
                  <a:pt x="20588" y="-3197"/>
                  <a:pt x="6636" y="2779"/>
                  <a:pt x="1717" y="15070"/>
                </a:cubicBezTo>
                <a:cubicBezTo>
                  <a:pt x="-572" y="20788"/>
                  <a:pt x="-572" y="27168"/>
                  <a:pt x="1717" y="32886"/>
                </a:cubicBezTo>
                <a:lnTo>
                  <a:pt x="408530" y="1049914"/>
                </a:lnTo>
                <a:cubicBezTo>
                  <a:pt x="412042" y="1058671"/>
                  <a:pt x="420362" y="1064556"/>
                  <a:pt x="429788" y="1064953"/>
                </a:cubicBezTo>
                <a:lnTo>
                  <a:pt x="430795" y="1064978"/>
                </a:lnTo>
                <a:cubicBezTo>
                  <a:pt x="439875" y="1064978"/>
                  <a:pt x="448176" y="1059850"/>
                  <a:pt x="452237" y="1051729"/>
                </a:cubicBezTo>
                <a:lnTo>
                  <a:pt x="595585" y="765068"/>
                </a:lnTo>
                <a:lnTo>
                  <a:pt x="820644" y="990158"/>
                </a:lnTo>
                <a:cubicBezTo>
                  <a:pt x="829998" y="999519"/>
                  <a:pt x="845167" y="999524"/>
                  <a:pt x="854527" y="990170"/>
                </a:cubicBezTo>
                <a:cubicBezTo>
                  <a:pt x="854532" y="990166"/>
                  <a:pt x="854535" y="990163"/>
                  <a:pt x="854539" y="990158"/>
                </a:cubicBezTo>
                <a:lnTo>
                  <a:pt x="990150" y="854560"/>
                </a:lnTo>
                <a:cubicBezTo>
                  <a:pt x="999508" y="845199"/>
                  <a:pt x="999508" y="830023"/>
                  <a:pt x="990150" y="820662"/>
                </a:cubicBezTo>
                <a:lnTo>
                  <a:pt x="765059" y="595572"/>
                </a:lnTo>
                <a:lnTo>
                  <a:pt x="1051708" y="452248"/>
                </a:lnTo>
                <a:cubicBezTo>
                  <a:pt x="1063550" y="446330"/>
                  <a:pt x="1068353" y="431933"/>
                  <a:pt x="1062435" y="420089"/>
                </a:cubicBezTo>
                <a:cubicBezTo>
                  <a:pt x="1059805" y="414832"/>
                  <a:pt x="1055339" y="410723"/>
                  <a:pt x="1049881" y="408544"/>
                </a:cubicBezTo>
                <a:close/>
              </a:path>
            </a:pathLst>
          </a:custGeom>
          <a:solidFill>
            <a:schemeClr val="accent1">
              <a:lumMod val="20000"/>
              <a:lumOff val="80000"/>
            </a:schemeClr>
          </a:solidFill>
          <a:ln w="23813" cap="flat">
            <a:noFill/>
            <a:prstDash val="solid"/>
            <a:miter/>
          </a:ln>
          <a:effectLst/>
        </p:spPr>
        <p:txBody>
          <a:bodyPr rtlCol="0" anchor="ctr"/>
          <a:lstStyle/>
          <a:p>
            <a:pPr defTabSz="1219170">
              <a:buClr>
                <a:srgbClr val="000000"/>
              </a:buClr>
              <a:defRPr/>
            </a:pPr>
            <a:endParaRPr lang="en-US" sz="1867" kern="0">
              <a:solidFill>
                <a:srgbClr val="000000"/>
              </a:solidFill>
              <a:latin typeface="Aptos" panose="020B0004020202020204" pitchFamily="34" charset="0"/>
              <a:cs typeface="Aptos" panose="020B0004020202020204" pitchFamily="34" charset="0"/>
              <a:sym typeface="Aptos" panose="020B0004020202020204" pitchFamily="34" charset="0"/>
            </a:endParaRPr>
          </a:p>
        </p:txBody>
      </p:sp>
    </p:spTree>
    <p:extLst>
      <p:ext uri="{BB962C8B-B14F-4D97-AF65-F5344CB8AC3E}">
        <p14:creationId xmlns:p14="http://schemas.microsoft.com/office/powerpoint/2010/main" val="4245091538"/>
      </p:ext>
    </p:extLst>
  </p:cSld>
  <p:clrMapOvr>
    <a:masterClrMapping/>
  </p:clrMapOvr>
</p:sld>
</file>

<file path=ppt/theme/theme1.xml><?xml version="1.0" encoding="utf-8"?>
<a:theme xmlns:a="http://schemas.openxmlformats.org/drawingml/2006/main" name="Fund Deck Template 2.0_Light">
  <a:themeElements>
    <a:clrScheme name="VC Fund Deck Template 2">
      <a:dk1>
        <a:srgbClr val="474747"/>
      </a:dk1>
      <a:lt1>
        <a:srgbClr val="FFFFFF"/>
      </a:lt1>
      <a:dk2>
        <a:srgbClr val="0F2B46"/>
      </a:dk2>
      <a:lt2>
        <a:srgbClr val="E6EBF2"/>
      </a:lt2>
      <a:accent1>
        <a:srgbClr val="0F2B46"/>
      </a:accent1>
      <a:accent2>
        <a:srgbClr val="1E81CC"/>
      </a:accent2>
      <a:accent3>
        <a:srgbClr val="E6EBF2"/>
      </a:accent3>
      <a:accent4>
        <a:srgbClr val="262626"/>
      </a:accent4>
      <a:accent5>
        <a:srgbClr val="CFE6F8"/>
      </a:accent5>
      <a:accent6>
        <a:srgbClr val="51709B"/>
      </a:accent6>
      <a:hlink>
        <a:srgbClr val="0F2B46"/>
      </a:hlink>
      <a:folHlink>
        <a:srgbClr val="1E81CC"/>
      </a:folHlink>
    </a:clrScheme>
    <a:fontScheme name="VC Fund Deck Template 2">
      <a:majorFont>
        <a:latin typeface="Aptos Serif"/>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und Deck Template 2.0_Dark">
  <a:themeElements>
    <a:clrScheme name="VC Fund Deck Template 2">
      <a:dk1>
        <a:srgbClr val="474747"/>
      </a:dk1>
      <a:lt1>
        <a:srgbClr val="FFFFFF"/>
      </a:lt1>
      <a:dk2>
        <a:srgbClr val="0F2B46"/>
      </a:dk2>
      <a:lt2>
        <a:srgbClr val="E6EBF2"/>
      </a:lt2>
      <a:accent1>
        <a:srgbClr val="0F2B46"/>
      </a:accent1>
      <a:accent2>
        <a:srgbClr val="1E81CC"/>
      </a:accent2>
      <a:accent3>
        <a:srgbClr val="E6EBF2"/>
      </a:accent3>
      <a:accent4>
        <a:srgbClr val="262626"/>
      </a:accent4>
      <a:accent5>
        <a:srgbClr val="CFE6F8"/>
      </a:accent5>
      <a:accent6>
        <a:srgbClr val="51709B"/>
      </a:accent6>
      <a:hlink>
        <a:srgbClr val="0F2B46"/>
      </a:hlink>
      <a:folHlink>
        <a:srgbClr val="1E81CC"/>
      </a:folHlink>
    </a:clrScheme>
    <a:fontScheme name="VC Fund Deck Template 2">
      <a:majorFont>
        <a:latin typeface="Aptos Serif"/>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825</TotalTime>
  <Words>4934</Words>
  <Application>Microsoft Office PowerPoint</Application>
  <PresentationFormat>Widescreen</PresentationFormat>
  <Paragraphs>912</Paragraphs>
  <Slides>46</Slides>
  <Notes>22</Notes>
  <HiddenSlides>1</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46</vt:i4>
      </vt:variant>
    </vt:vector>
  </HeadingPairs>
  <TitlesOfParts>
    <vt:vector size="53" baseType="lpstr">
      <vt:lpstr>Sora Light</vt:lpstr>
      <vt:lpstr>Aptos Serif</vt:lpstr>
      <vt:lpstr>Sora SemiBold</vt:lpstr>
      <vt:lpstr>Aptos</vt:lpstr>
      <vt:lpstr>Sora</vt:lpstr>
      <vt:lpstr>Fund Deck Template 2.0_Light</vt:lpstr>
      <vt:lpstr>Fund Deck Template 2.0_Dark</vt:lpstr>
      <vt:lpstr>PowerPoint Presentation</vt:lpstr>
      <vt:lpstr>Fund Deck</vt:lpstr>
      <vt:lpstr>Agenda</vt:lpstr>
      <vt:lpstr>Agenda</vt:lpstr>
      <vt:lpstr>PowerPoint Presentation</vt:lpstr>
      <vt:lpstr>Company overview V1</vt:lpstr>
      <vt:lpstr>Company overview V2</vt:lpstr>
      <vt:lpstr>Header that frames the core challenge in the market</vt:lpstr>
      <vt:lpstr>The opportunity (why now is the time for this fund) V1</vt:lpstr>
      <vt:lpstr>The opportunity (why now is the time for this fund) V2</vt:lpstr>
      <vt:lpstr>Investment Thesis</vt:lpstr>
      <vt:lpstr>Investment Criteria V1</vt:lpstr>
      <vt:lpstr>Investment Criteria V2</vt:lpstr>
      <vt:lpstr>Deal Sourcing &amp; Go-To-Market Strategy</vt:lpstr>
      <vt:lpstr>Deal Flow</vt:lpstr>
      <vt:lpstr>Investment Process</vt:lpstr>
      <vt:lpstr>Portfolio of Investments</vt:lpstr>
      <vt:lpstr>Track Record</vt:lpstr>
      <vt:lpstr>Industry Focus or Focus area V1</vt:lpstr>
      <vt:lpstr>Industry Focus or Focus area V2</vt:lpstr>
      <vt:lpstr>Fund Performance V1</vt:lpstr>
      <vt:lpstr>Fund Performance V2</vt:lpstr>
      <vt:lpstr>Fund Performance V3</vt:lpstr>
      <vt:lpstr>Track Record</vt:lpstr>
      <vt:lpstr>Sample Investments/Case Studies V1</vt:lpstr>
      <vt:lpstr>Sample Investments/Case Studies V2</vt:lpstr>
      <vt:lpstr>Investment Timeline</vt:lpstr>
      <vt:lpstr>Value Proposition – Lorem Ipsum Dolor Sit Amet</vt:lpstr>
      <vt:lpstr>Commitment to ESG/Inclusion</vt:lpstr>
      <vt:lpstr>PowerPoint Presentation</vt:lpstr>
      <vt:lpstr>PowerPoint Presentation</vt:lpstr>
      <vt:lpstr>Useful Assets</vt:lpstr>
      <vt:lpstr>Graphics</vt:lpstr>
      <vt:lpstr>Tables</vt:lpstr>
      <vt:lpstr>Charts</vt:lpstr>
      <vt:lpstr>Tips and Tricks for Better Images</vt:lpstr>
      <vt:lpstr>Where to find better images for your deck?</vt:lpstr>
      <vt:lpstr>Tips &amp; Tricks to find better images for your deck</vt:lpstr>
      <vt:lpstr>Tips &amp; Tricks to find better images for your deck</vt:lpstr>
      <vt:lpstr>Tips &amp; Tricks to find better images for your deck</vt:lpstr>
      <vt:lpstr>Tips &amp; Tricks to find better images for your deck</vt:lpstr>
      <vt:lpstr>PowerPoint Presentation</vt:lpstr>
      <vt:lpstr>Tips and Tricks for Iconography</vt:lpstr>
      <vt:lpstr>Where to find better icons for your deck?</vt:lpstr>
      <vt:lpstr>Actionable Insights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Rikin Gupta</dc:creator>
  <cp:lastModifiedBy>Midea Hub</cp:lastModifiedBy>
  <cp:revision>2</cp:revision>
  <dcterms:created xsi:type="dcterms:W3CDTF">2025-09-04T15:16:15Z</dcterms:created>
  <dcterms:modified xsi:type="dcterms:W3CDTF">2026-09-21T15:36:27Z</dcterms:modified>
</cp:coreProperties>
</file>