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73" r:id="rId3"/>
    <p:sldId id="271" r:id="rId4"/>
    <p:sldId id="269" r:id="rId5"/>
    <p:sldId id="270" r:id="rId6"/>
  </p:sldIdLst>
  <p:sldSz cx="12192000" cy="6858000"/>
  <p:notesSz cx="6858000" cy="9144000"/>
  <p:embeddedFontLst>
    <p:embeddedFont>
      <p:font typeface="Geo" panose="02000603000000000000" pitchFamily="2" charset="0"/>
      <p:regular r:id="rId8"/>
      <p: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Fpp8R9YVJoo2SyiLxHBjmH4MI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9DC860-5B0E-401A-BC5E-A78447BBC844}">
  <a:tblStyle styleId="{BA9DC860-5B0E-401A-BC5E-A78447BBC84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4EB27E8-78E3-4F46-9129-947311D2672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5"/>
    <p:restoredTop sz="94694"/>
  </p:normalViewPr>
  <p:slideViewPr>
    <p:cSldViewPr snapToGrid="0">
      <p:cViewPr>
        <p:scale>
          <a:sx n="50" d="100"/>
          <a:sy n="50" d="100"/>
        </p:scale>
        <p:origin x="2384" y="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12BA8BFE-F9AD-DB1E-BABD-10F5343FF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FC976EFF-731E-96A2-0FE6-B4176399F6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:notes">
            <a:extLst>
              <a:ext uri="{FF2B5EF4-FFF2-40B4-BE49-F238E27FC236}">
                <a16:creationId xmlns:a16="http://schemas.microsoft.com/office/drawing/2014/main" id="{2986AD4A-2A03-98BD-5B19-6D2FB37840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200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f952f18b2c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2f952f18b2c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5" name="Google Shape;245;g2f952f18b2c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079679f09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079679f096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3079679f096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32"/>
          <p:cNvSpPr txBox="1"/>
          <p:nvPr/>
        </p:nvSpPr>
        <p:spPr>
          <a:xfrm>
            <a:off x="10694569" y="6571490"/>
            <a:ext cx="14301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rgbClr val="1C7249"/>
                </a:solidFill>
                <a:latin typeface="Arial"/>
                <a:ea typeface="Arial"/>
                <a:cs typeface="Arial"/>
                <a:sym typeface="Arial"/>
              </a:rPr>
              <a:t>ic3movement.com</a:t>
            </a:r>
            <a:endParaRPr sz="1100" dirty="0">
              <a:solidFill>
                <a:srgbClr val="1C7249"/>
              </a:solidFill>
            </a:endParaRPr>
          </a:p>
        </p:txBody>
      </p:sp>
      <p:pic>
        <p:nvPicPr>
          <p:cNvPr id="17" name="Google Shape;17;p32"/>
          <p:cNvPicPr preferRelativeResize="0"/>
          <p:nvPr/>
        </p:nvPicPr>
        <p:blipFill>
          <a:blip r:embed="rId1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52" y="6576125"/>
            <a:ext cx="487665" cy="198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556175" y="3411801"/>
            <a:ext cx="91440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C1"/>
              </a:buClr>
              <a:buSzPct val="100000"/>
              <a:buFont typeface="Arial"/>
              <a:buNone/>
            </a:pPr>
            <a: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IC3 Regional</a:t>
            </a:r>
            <a:b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Conference</a:t>
            </a:r>
            <a:endParaRPr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556187" y="5149675"/>
            <a:ext cx="91440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C1"/>
              </a:buClr>
              <a:buSzPts val="2400"/>
              <a:buNone/>
            </a:pPr>
            <a:r>
              <a:rPr lang="en-US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23 &amp; 24 January 2026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94" name="Google Shape;94;p1"/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596" y="964625"/>
            <a:ext cx="4549041" cy="1852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0">
          <a:extLst>
            <a:ext uri="{FF2B5EF4-FFF2-40B4-BE49-F238E27FC236}">
              <a16:creationId xmlns:a16="http://schemas.microsoft.com/office/drawing/2014/main" id="{5403747D-1513-F7F6-C3D7-E459C65C8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51275BFD-2E92-9293-551A-180DDC1CB24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6175" y="2621550"/>
            <a:ext cx="91440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C1"/>
              </a:buClr>
              <a:buSzPct val="100000"/>
              <a:buFont typeface="Arial"/>
              <a:buNone/>
            </a:pPr>
            <a: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[Session title]</a:t>
            </a:r>
            <a:endParaRPr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>
            <a:extLst>
              <a:ext uri="{FF2B5EF4-FFF2-40B4-BE49-F238E27FC236}">
                <a16:creationId xmlns:a16="http://schemas.microsoft.com/office/drawing/2014/main" id="{C050E692-A157-356F-B70D-09B7D29BA79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41200" y="-1221800"/>
            <a:ext cx="4490426" cy="4354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0;p4">
            <a:extLst>
              <a:ext uri="{FF2B5EF4-FFF2-40B4-BE49-F238E27FC236}">
                <a16:creationId xmlns:a16="http://schemas.microsoft.com/office/drawing/2014/main" id="{543B514D-B2BF-195F-CBFF-BE8B928F93D1}"/>
              </a:ext>
            </a:extLst>
          </p:cNvPr>
          <p:cNvSpPr txBox="1"/>
          <p:nvPr/>
        </p:nvSpPr>
        <p:spPr>
          <a:xfrm>
            <a:off x="407053" y="5770870"/>
            <a:ext cx="1951500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bg1"/>
                </a:solidFill>
              </a:rPr>
              <a:t>First Last Name</a:t>
            </a:r>
            <a:endParaRPr sz="17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</a:rPr>
              <a:t>Designation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25213D-E918-4676-6A94-0673ED7B44B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1703" y="4488669"/>
            <a:ext cx="1282200" cy="1405903"/>
          </a:xfrm>
          <a:prstGeom prst="rect">
            <a:avLst/>
          </a:prstGeom>
        </p:spPr>
      </p:pic>
      <p:pic>
        <p:nvPicPr>
          <p:cNvPr id="2" name="Google Shape;94;p1">
            <a:extLst>
              <a:ext uri="{FF2B5EF4-FFF2-40B4-BE49-F238E27FC236}">
                <a16:creationId xmlns:a16="http://schemas.microsoft.com/office/drawing/2014/main" id="{B536EFC1-3479-E3CF-124D-FBAE6707C7A1}"/>
              </a:ext>
            </a:extLst>
          </p:cNvPr>
          <p:cNvPicPr preferRelativeResize="0"/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6824" y="5008269"/>
            <a:ext cx="2176172" cy="886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85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952f18b2c_0_131"/>
          <p:cNvSpPr txBox="1"/>
          <p:nvPr/>
        </p:nvSpPr>
        <p:spPr>
          <a:xfrm>
            <a:off x="467832" y="414218"/>
            <a:ext cx="1104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48C1"/>
              </a:buClr>
              <a:buSzPts val="5400"/>
              <a:buFont typeface="Geo"/>
              <a:buNone/>
            </a:pPr>
            <a:r>
              <a:rPr lang="en-US" sz="3600" b="1" dirty="0">
                <a:solidFill>
                  <a:srgbClr val="1C7249"/>
                </a:solidFill>
                <a:latin typeface="+mj-lt"/>
              </a:rPr>
              <a:t>Lorem ipsum</a:t>
            </a:r>
          </a:p>
        </p:txBody>
      </p:sp>
      <p:sp>
        <p:nvSpPr>
          <p:cNvPr id="248" name="Google Shape;248;g2f952f18b2c_0_131"/>
          <p:cNvSpPr txBox="1"/>
          <p:nvPr/>
        </p:nvSpPr>
        <p:spPr>
          <a:xfrm>
            <a:off x="467825" y="1542854"/>
            <a:ext cx="110421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Donec nec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diam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nec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massa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lobortis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Phasellus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mi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vestibulum.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Phasellus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non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rutrum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natoque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penatibus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dis parturient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montes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nascetur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ridiculus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Vivamus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non,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Maecenas libero mi,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bibendum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217063-A15D-739E-A560-4B9CDFE0F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0000">
            <a:off x="-3290774" y="-2878778"/>
            <a:ext cx="22992509" cy="15320792"/>
          </a:xfrm>
          <a:prstGeom prst="rect">
            <a:avLst/>
          </a:prstGeom>
        </p:spPr>
      </p:pic>
      <p:sp>
        <p:nvSpPr>
          <p:cNvPr id="229" name="Google Shape;229;p31"/>
          <p:cNvSpPr txBox="1"/>
          <p:nvPr/>
        </p:nvSpPr>
        <p:spPr>
          <a:xfrm>
            <a:off x="560069" y="3812452"/>
            <a:ext cx="6096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FF"/>
              </a:buClr>
              <a:buSzPts val="4400"/>
              <a:buFont typeface="Geo"/>
              <a:buNone/>
            </a:pPr>
            <a:endParaRPr sz="15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560069" y="6039091"/>
            <a:ext cx="287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C9"/>
              </a:buClr>
              <a:buSzPts val="1800"/>
              <a:buFont typeface="Geo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xfrm>
            <a:off x="740450" y="1269350"/>
            <a:ext cx="11688900" cy="14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10000" b="1" dirty="0">
                <a:solidFill>
                  <a:schemeClr val="bg1"/>
                </a:solidFill>
                <a:latin typeface="+mj-lt"/>
              </a:rPr>
              <a:t>Q&amp;A</a:t>
            </a:r>
            <a:endParaRPr sz="10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6C4F1-E39D-DEBF-4391-0D1D46CE9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28367" y="1463874"/>
            <a:ext cx="8774604" cy="5846856"/>
          </a:xfrm>
          <a:prstGeom prst="rect">
            <a:avLst/>
          </a:prstGeom>
        </p:spPr>
      </p:pic>
      <p:sp>
        <p:nvSpPr>
          <p:cNvPr id="238" name="Google Shape;238;g3079679f096_0_10"/>
          <p:cNvSpPr txBox="1"/>
          <p:nvPr/>
        </p:nvSpPr>
        <p:spPr>
          <a:xfrm>
            <a:off x="620575" y="740450"/>
            <a:ext cx="7386900" cy="273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1C7249"/>
                </a:solidFill>
              </a:rPr>
              <a:t>Transforming lives</a:t>
            </a:r>
            <a:endParaRPr sz="4800" dirty="0">
              <a:solidFill>
                <a:srgbClr val="1C724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1C7249"/>
                </a:solidFill>
              </a:rPr>
              <a:t>globally through career</a:t>
            </a:r>
            <a:endParaRPr sz="4800" dirty="0">
              <a:solidFill>
                <a:srgbClr val="1C724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1C7249"/>
                </a:solidFill>
              </a:rPr>
              <a:t>&amp; college counseling</a:t>
            </a:r>
            <a:endParaRPr sz="4800" dirty="0">
              <a:solidFill>
                <a:srgbClr val="1C7249"/>
              </a:solidFill>
            </a:endParaRPr>
          </a:p>
        </p:txBody>
      </p:sp>
      <p:sp>
        <p:nvSpPr>
          <p:cNvPr id="239" name="Google Shape;239;g3079679f096_0_10"/>
          <p:cNvSpPr txBox="1"/>
          <p:nvPr/>
        </p:nvSpPr>
        <p:spPr>
          <a:xfrm>
            <a:off x="680175" y="3499300"/>
            <a:ext cx="30000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C7249"/>
                </a:solidFill>
              </a:rPr>
              <a:t>Join us: ic3movement.com</a:t>
            </a:r>
            <a:endParaRPr sz="1800" dirty="0">
              <a:solidFill>
                <a:srgbClr val="1C7249"/>
              </a:solidFill>
            </a:endParaRPr>
          </a:p>
        </p:txBody>
      </p:sp>
      <p:sp>
        <p:nvSpPr>
          <p:cNvPr id="240" name="Google Shape;240;g3079679f096_0_10"/>
          <p:cNvSpPr txBox="1"/>
          <p:nvPr/>
        </p:nvSpPr>
        <p:spPr>
          <a:xfrm>
            <a:off x="8883550" y="5385000"/>
            <a:ext cx="310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</a:rPr>
              <a:t>                      Follow us:</a:t>
            </a:r>
            <a:endParaRPr sz="1800" b="1">
              <a:solidFill>
                <a:srgbClr val="FFFFFF"/>
              </a:solidFill>
            </a:endParaRPr>
          </a:p>
        </p:txBody>
      </p:sp>
      <p:pic>
        <p:nvPicPr>
          <p:cNvPr id="241" name="Google Shape;241;g3079679f096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30075" y="5846700"/>
            <a:ext cx="2367725" cy="3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152</Words>
  <Application>Microsoft Macintosh PowerPoint</Application>
  <PresentationFormat>Widescreen</PresentationFormat>
  <Paragraphs>19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Open Sans</vt:lpstr>
      <vt:lpstr>Geo</vt:lpstr>
      <vt:lpstr>Arial</vt:lpstr>
      <vt:lpstr>Office Theme</vt:lpstr>
      <vt:lpstr>IC3 Regional Conference</vt:lpstr>
      <vt:lpstr>[Session title]</vt:lpstr>
      <vt:lpstr>PowerPoint Presentation</vt:lpstr>
      <vt:lpstr>Q&amp;A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KIC UnivAssist</dc:creator>
  <cp:lastModifiedBy>Pankaj Devarai</cp:lastModifiedBy>
  <cp:revision>3</cp:revision>
  <dcterms:created xsi:type="dcterms:W3CDTF">2023-10-13T10:16:16Z</dcterms:created>
  <dcterms:modified xsi:type="dcterms:W3CDTF">2025-09-16T11:18:16Z</dcterms:modified>
</cp:coreProperties>
</file>