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1" r:id="rId4"/>
    <p:sldId id="269" r:id="rId5"/>
    <p:sldId id="270" r:id="rId6"/>
  </p:sldIdLst>
  <p:sldSz cx="12192000" cy="6858000"/>
  <p:notesSz cx="6858000" cy="9144000"/>
  <p:embeddedFontLst>
    <p:embeddedFont>
      <p:font typeface="Geo" panose="02000603000000000000" pitchFamily="2" charset="0"/>
      <p:regular r:id="rId8"/>
      <p: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8" roundtripDataSignature="AMtx7mgFpp8R9YVJoo2SyiLxHBjmH4MI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722F"/>
    <a:srgbClr val="F8F2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9DC860-5B0E-401A-BC5E-A78447BBC844}">
  <a:tblStyle styleId="{BA9DC860-5B0E-401A-BC5E-A78447BBC84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C4EB27E8-78E3-4F46-9129-947311D2672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76"/>
    <p:restoredTop sz="94699"/>
  </p:normalViewPr>
  <p:slideViewPr>
    <p:cSldViewPr snapToGrid="0">
      <p:cViewPr varScale="1">
        <p:scale>
          <a:sx n="197" d="100"/>
          <a:sy n="197" d="100"/>
        </p:scale>
        <p:origin x="184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42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38" Type="http://customschemas.google.com/relationships/presentationmetadata" Target="metadata"/><Relationship Id="rId2" Type="http://schemas.openxmlformats.org/officeDocument/2006/relationships/slide" Target="slides/slide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ea typeface="Calibri"/>
                <a:sym typeface="Calibri"/>
              </a:rPr>
              <a:pPr algn="r">
                <a:buSzPts val="1200"/>
              </a:pPr>
              <a:t>‹#›</a:t>
            </a:fld>
            <a:endParaRPr lang="en-US" sz="1200" dirty="0">
              <a:solidFill>
                <a:schemeClr val="dk1"/>
              </a:solidFill>
              <a:ea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12BA8BFE-F9AD-DB1E-BABD-10F5343FF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>
            <a:extLst>
              <a:ext uri="{FF2B5EF4-FFF2-40B4-BE49-F238E27FC236}">
                <a16:creationId xmlns:a16="http://schemas.microsoft.com/office/drawing/2014/main" id="{FC976EFF-731E-96A2-0FE6-B4176399F6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Google Shape;89;p1:notes">
            <a:extLst>
              <a:ext uri="{FF2B5EF4-FFF2-40B4-BE49-F238E27FC236}">
                <a16:creationId xmlns:a16="http://schemas.microsoft.com/office/drawing/2014/main" id="{2986AD4A-2A03-98BD-5B19-6D2FB37840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92007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f952f18b2c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g2f952f18b2c_0_1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Google Shape;245;g2f952f18b2c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Google Shape;22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079679f0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079679f096_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Google Shape;235;g3079679f096_0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  <p:sp>
        <p:nvSpPr>
          <p:cNvPr id="21" name="Google Shape;2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4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78" name="Google Shape;78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4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84" name="Google Shape;84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7" name="Google Shape;27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3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 b="0" i="0">
                <a:solidFill>
                  <a:srgbClr val="88888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33" name="Google Shape;33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9" name="Google Shape;39;p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0" name="Google Shape;40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3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 dirty="0"/>
          </a:p>
        </p:txBody>
      </p:sp>
      <p:sp>
        <p:nvSpPr>
          <p:cNvPr id="46" name="Google Shape;46;p3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7" name="Google Shape;47;p3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 dirty="0"/>
          </a:p>
        </p:txBody>
      </p:sp>
      <p:sp>
        <p:nvSpPr>
          <p:cNvPr id="48" name="Google Shape;48;p3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9" name="Google Shape;49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4" name="Google Shape;54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 dirty="0"/>
          </a:p>
        </p:txBody>
      </p:sp>
      <p:sp>
        <p:nvSpPr>
          <p:cNvPr id="64" name="Google Shape;64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 dirty="0"/>
          </a:p>
        </p:txBody>
      </p:sp>
      <p:sp>
        <p:nvSpPr>
          <p:cNvPr id="65" name="Google Shape;65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4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4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 dirty="0"/>
          </a:p>
        </p:txBody>
      </p:sp>
      <p:sp>
        <p:nvSpPr>
          <p:cNvPr id="72" name="Google Shape;72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13" name="Google Shape;13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14" name="Google Shape;14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Google Shape;16;p32"/>
          <p:cNvSpPr txBox="1"/>
          <p:nvPr/>
        </p:nvSpPr>
        <p:spPr>
          <a:xfrm>
            <a:off x="10694569" y="6571490"/>
            <a:ext cx="14301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0" u="none" strike="noStrike" cap="none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ic3movement.com</a:t>
            </a:r>
            <a:endParaRPr sz="1100" dirty="0">
              <a:solidFill>
                <a:srgbClr val="92722F"/>
              </a:solidFill>
            </a:endParaRPr>
          </a:p>
        </p:txBody>
      </p:sp>
      <p:pic>
        <p:nvPicPr>
          <p:cNvPr id="17" name="Google Shape;17;p32"/>
          <p:cNvPicPr preferRelativeResize="0"/>
          <p:nvPr userDrawn="1"/>
        </p:nvPicPr>
        <p:blipFill>
          <a:blip r:embed="rId13">
            <a:alphaModFix/>
          </a:blip>
          <a:srcRect/>
          <a:stretch/>
        </p:blipFill>
        <p:spPr>
          <a:xfrm>
            <a:off x="245004" y="6576125"/>
            <a:ext cx="426360" cy="19862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4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556175" y="3411801"/>
            <a:ext cx="9144000" cy="16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ct val="100000"/>
              <a:buFont typeface="Arial"/>
              <a:buNone/>
            </a:pP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b="1" baseline="30000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 Annual IC3</a:t>
            </a:r>
            <a:b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Conference &amp; Expo</a:t>
            </a:r>
            <a:endParaRPr b="1" dirty="0">
              <a:solidFill>
                <a:srgbClr val="92722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556187" y="5149675"/>
            <a:ext cx="9144000" cy="7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ts val="2400"/>
              <a:buNone/>
            </a:pPr>
            <a:r>
              <a:rPr lang="en-US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19 &amp; 20 August 2026</a:t>
            </a:r>
            <a:endParaRPr dirty="0">
              <a:solidFill>
                <a:srgbClr val="92722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D0391E-AFCC-532C-111A-2785AD62621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2393576" y="0"/>
            <a:ext cx="9798424" cy="6860126"/>
          </a:xfrm>
          <a:prstGeom prst="rect">
            <a:avLst/>
          </a:prstGeom>
        </p:spPr>
      </p:pic>
      <p:pic>
        <p:nvPicPr>
          <p:cNvPr id="94" name="Google Shape;94;p1"/>
          <p:cNvPicPr preferRelativeResize="0"/>
          <p:nvPr/>
        </p:nvPicPr>
        <p:blipFill>
          <a:blip r:embed="rId4">
            <a:alphaModFix/>
          </a:blip>
          <a:srcRect/>
          <a:stretch/>
        </p:blipFill>
        <p:spPr>
          <a:xfrm>
            <a:off x="757213" y="1015426"/>
            <a:ext cx="2964280" cy="138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4"/>
        </a:solidFill>
        <a:effectLst/>
      </p:bgPr>
    </p:bg>
    <p:spTree>
      <p:nvGrpSpPr>
        <p:cNvPr id="1" name="Shape 90">
          <a:extLst>
            <a:ext uri="{FF2B5EF4-FFF2-40B4-BE49-F238E27FC236}">
              <a16:creationId xmlns:a16="http://schemas.microsoft.com/office/drawing/2014/main" id="{5403747D-1513-F7F6-C3D7-E459C65C8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51275BFD-2E92-9293-551A-180DDC1CB24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56175" y="2232669"/>
            <a:ext cx="9144000" cy="16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ct val="100000"/>
              <a:buFont typeface="Arial"/>
              <a:buNone/>
            </a:pP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[Session title]</a:t>
            </a:r>
          </a:p>
        </p:txBody>
      </p:sp>
      <p:sp>
        <p:nvSpPr>
          <p:cNvPr id="6" name="Google Shape;190;p4">
            <a:extLst>
              <a:ext uri="{FF2B5EF4-FFF2-40B4-BE49-F238E27FC236}">
                <a16:creationId xmlns:a16="http://schemas.microsoft.com/office/drawing/2014/main" id="{543B514D-B2BF-195F-CBFF-BE8B928F93D1}"/>
              </a:ext>
            </a:extLst>
          </p:cNvPr>
          <p:cNvSpPr txBox="1"/>
          <p:nvPr/>
        </p:nvSpPr>
        <p:spPr>
          <a:xfrm>
            <a:off x="407053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25213D-E918-4676-6A94-0673ED7B44B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1703" y="4488669"/>
            <a:ext cx="1282200" cy="1405903"/>
          </a:xfrm>
          <a:prstGeom prst="rect">
            <a:avLst/>
          </a:prstGeom>
        </p:spPr>
      </p:pic>
      <p:pic>
        <p:nvPicPr>
          <p:cNvPr id="2" name="Google Shape;94;p1">
            <a:extLst>
              <a:ext uri="{FF2B5EF4-FFF2-40B4-BE49-F238E27FC236}">
                <a16:creationId xmlns:a16="http://schemas.microsoft.com/office/drawing/2014/main" id="{42A811A2-8AF7-FDB0-89B9-1F3AFD3670C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/>
          <a:stretch/>
        </p:blipFill>
        <p:spPr>
          <a:xfrm>
            <a:off x="9700175" y="676450"/>
            <a:ext cx="1802378" cy="83966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90;p4">
            <a:extLst>
              <a:ext uri="{FF2B5EF4-FFF2-40B4-BE49-F238E27FC236}">
                <a16:creationId xmlns:a16="http://schemas.microsoft.com/office/drawing/2014/main" id="{FD7FD412-BF03-DEFB-97A9-A080733704F0}"/>
              </a:ext>
            </a:extLst>
          </p:cNvPr>
          <p:cNvSpPr txBox="1"/>
          <p:nvPr/>
        </p:nvSpPr>
        <p:spPr>
          <a:xfrm>
            <a:off x="2356876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55937A-8B63-30FF-6012-3603A1EDCA2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91526" y="4488669"/>
            <a:ext cx="1282200" cy="1405903"/>
          </a:xfrm>
          <a:prstGeom prst="rect">
            <a:avLst/>
          </a:prstGeom>
        </p:spPr>
      </p:pic>
      <p:sp>
        <p:nvSpPr>
          <p:cNvPr id="5" name="Google Shape;190;p4">
            <a:extLst>
              <a:ext uri="{FF2B5EF4-FFF2-40B4-BE49-F238E27FC236}">
                <a16:creationId xmlns:a16="http://schemas.microsoft.com/office/drawing/2014/main" id="{9795CBB3-6AE4-AA34-4DB1-E5A29D191754}"/>
              </a:ext>
            </a:extLst>
          </p:cNvPr>
          <p:cNvSpPr txBox="1"/>
          <p:nvPr/>
        </p:nvSpPr>
        <p:spPr>
          <a:xfrm>
            <a:off x="4199123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F93A5B-BAB2-8AA9-D6ED-F681A4BE1E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533773" y="4488669"/>
            <a:ext cx="1282200" cy="1405903"/>
          </a:xfrm>
          <a:prstGeom prst="rect">
            <a:avLst/>
          </a:prstGeom>
        </p:spPr>
      </p:pic>
      <p:sp>
        <p:nvSpPr>
          <p:cNvPr id="9" name="Google Shape;190;p4">
            <a:extLst>
              <a:ext uri="{FF2B5EF4-FFF2-40B4-BE49-F238E27FC236}">
                <a16:creationId xmlns:a16="http://schemas.microsoft.com/office/drawing/2014/main" id="{5920DAD8-87BB-99E9-1DC1-3A841C6F2625}"/>
              </a:ext>
            </a:extLst>
          </p:cNvPr>
          <p:cNvSpPr txBox="1"/>
          <p:nvPr/>
        </p:nvSpPr>
        <p:spPr>
          <a:xfrm>
            <a:off x="6148946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0A4BF4-E380-9B37-358B-5D4D70C8AFD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83596" y="4488669"/>
            <a:ext cx="1282200" cy="140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85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2f952f18b2c_0_131"/>
          <p:cNvSpPr txBox="1"/>
          <p:nvPr/>
        </p:nvSpPr>
        <p:spPr>
          <a:xfrm>
            <a:off x="467832" y="414218"/>
            <a:ext cx="1104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ts val="5400"/>
              <a:buFont typeface="Geo"/>
              <a:buNone/>
            </a:pPr>
            <a:r>
              <a:rPr lang="en-US" sz="3600" dirty="0">
                <a:solidFill>
                  <a:srgbClr val="92722F"/>
                </a:solidFill>
              </a:rPr>
              <a:t>Lorem ipsum</a:t>
            </a:r>
          </a:p>
        </p:txBody>
      </p:sp>
      <p:sp>
        <p:nvSpPr>
          <p:cNvPr id="248" name="Google Shape;248;g2f952f18b2c_0_131"/>
          <p:cNvSpPr txBox="1"/>
          <p:nvPr/>
        </p:nvSpPr>
        <p:spPr>
          <a:xfrm>
            <a:off x="467825" y="1542854"/>
            <a:ext cx="11042100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Donec nec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diam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lorem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Proin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 mi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vestibulum.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natoque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penatibus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dis parturient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montes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nascetur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ridiculus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mus.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nisi non,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Maecenas libero mi,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4"/>
        </a:soli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52F1F5-417B-F144-C5C1-33E9D1FAD1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216" y="-978"/>
            <a:ext cx="9796784" cy="6858978"/>
          </a:xfrm>
          <a:prstGeom prst="rect">
            <a:avLst/>
          </a:prstGeom>
        </p:spPr>
      </p:pic>
      <p:sp>
        <p:nvSpPr>
          <p:cNvPr id="229" name="Google Shape;229;p31"/>
          <p:cNvSpPr txBox="1"/>
          <p:nvPr/>
        </p:nvSpPr>
        <p:spPr>
          <a:xfrm>
            <a:off x="560069" y="3812452"/>
            <a:ext cx="609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3FF"/>
              </a:buClr>
              <a:buSzPts val="4400"/>
              <a:buFont typeface="Geo"/>
              <a:buNone/>
            </a:pPr>
            <a:endParaRPr sz="1500" i="0" u="none" strike="noStrike" cap="none">
              <a:solidFill>
                <a:schemeClr val="lt1"/>
              </a:solidFill>
            </a:endParaRPr>
          </a:p>
        </p:txBody>
      </p:sp>
      <p:sp>
        <p:nvSpPr>
          <p:cNvPr id="230" name="Google Shape;230;p31"/>
          <p:cNvSpPr txBox="1"/>
          <p:nvPr/>
        </p:nvSpPr>
        <p:spPr>
          <a:xfrm>
            <a:off x="560069" y="6039091"/>
            <a:ext cx="287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C9"/>
              </a:buClr>
              <a:buSzPts val="1800"/>
              <a:buFont typeface="Geo"/>
              <a:buNone/>
            </a:pPr>
            <a:endParaRPr sz="180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31" name="Google Shape;231;p31"/>
          <p:cNvSpPr txBox="1">
            <a:spLocks noGrp="1"/>
          </p:cNvSpPr>
          <p:nvPr>
            <p:ph type="title"/>
          </p:nvPr>
        </p:nvSpPr>
        <p:spPr>
          <a:xfrm>
            <a:off x="740450" y="1269350"/>
            <a:ext cx="11688900" cy="145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10000" dirty="0">
                <a:solidFill>
                  <a:srgbClr val="92722F"/>
                </a:solidFill>
              </a:rPr>
              <a:t>Q&amp;A</a:t>
            </a:r>
            <a:endParaRPr sz="10000" dirty="0">
              <a:solidFill>
                <a:srgbClr val="92722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079679f096_0_10"/>
          <p:cNvSpPr txBox="1"/>
          <p:nvPr/>
        </p:nvSpPr>
        <p:spPr>
          <a:xfrm>
            <a:off x="620575" y="740450"/>
            <a:ext cx="7386900" cy="2733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115000"/>
              </a:lnSpc>
            </a:pPr>
            <a:r>
              <a:rPr lang="en-US" sz="4800" dirty="0">
                <a:solidFill>
                  <a:srgbClr val="92722F"/>
                </a:solidFill>
              </a:rPr>
              <a:t>Counseling and </a:t>
            </a:r>
          </a:p>
          <a:p>
            <a:pPr lvl="0">
              <a:lnSpc>
                <a:spcPct val="115000"/>
              </a:lnSpc>
            </a:pPr>
            <a:r>
              <a:rPr lang="en-US" sz="4800" dirty="0">
                <a:solidFill>
                  <a:srgbClr val="92722F"/>
                </a:solidFill>
              </a:rPr>
              <a:t>Well-Being in </a:t>
            </a:r>
          </a:p>
          <a:p>
            <a:pPr lvl="0">
              <a:lnSpc>
                <a:spcPct val="115000"/>
              </a:lnSpc>
            </a:pPr>
            <a:r>
              <a:rPr lang="en-US" sz="4800" dirty="0">
                <a:solidFill>
                  <a:srgbClr val="92722F"/>
                </a:solidFill>
              </a:rPr>
              <a:t>Every School</a:t>
            </a:r>
            <a:endParaRPr sz="4800" dirty="0">
              <a:solidFill>
                <a:srgbClr val="92722F"/>
              </a:solidFill>
            </a:endParaRPr>
          </a:p>
        </p:txBody>
      </p:sp>
      <p:sp>
        <p:nvSpPr>
          <p:cNvPr id="239" name="Google Shape;239;g3079679f096_0_10"/>
          <p:cNvSpPr txBox="1"/>
          <p:nvPr/>
        </p:nvSpPr>
        <p:spPr>
          <a:xfrm>
            <a:off x="680175" y="3499300"/>
            <a:ext cx="3000000" cy="503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92722F"/>
                </a:solidFill>
              </a:rPr>
              <a:t>Join us: ic3movement.com</a:t>
            </a:r>
            <a:endParaRPr sz="1800" dirty="0">
              <a:solidFill>
                <a:srgbClr val="92722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D61398-9673-F910-CF5C-CFE41E307A7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 rot="3600000">
            <a:off x="5966470" y="1273110"/>
            <a:ext cx="7772400" cy="54416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D469EDF-BE73-2D38-0F2E-7C6E6A494A7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 rot="19705437">
            <a:off x="6357618" y="-1210572"/>
            <a:ext cx="7772400" cy="54416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4B572A-D0FF-699B-CABD-F86FD6CA09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9005" y="5634863"/>
            <a:ext cx="2499071" cy="4566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165</Words>
  <Application>Microsoft Macintosh PowerPoint</Application>
  <PresentationFormat>Widescreen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Geo</vt:lpstr>
      <vt:lpstr>Arial</vt:lpstr>
      <vt:lpstr>Calibri</vt:lpstr>
      <vt:lpstr>Office Theme</vt:lpstr>
      <vt:lpstr>10th Annual IC3 Conference &amp; Expo</vt:lpstr>
      <vt:lpstr>[Session title]</vt:lpstr>
      <vt:lpstr>PowerPoint Presentation</vt:lpstr>
      <vt:lpstr>Q&amp;A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KIC UnivAssist</dc:creator>
  <cp:lastModifiedBy>KIC UnivAssist</cp:lastModifiedBy>
  <cp:revision>9</cp:revision>
  <dcterms:created xsi:type="dcterms:W3CDTF">2023-10-13T10:16:16Z</dcterms:created>
  <dcterms:modified xsi:type="dcterms:W3CDTF">2026-04-16T13:27:24Z</dcterms:modified>
</cp:coreProperties>
</file>