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4342"/>
    <a:srgbClr val="F3E5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16FD4-8C0A-42DD-3B88-4172DAB599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56A4EC-7079-F589-15D0-5117C16BEB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7FE0AA-47C7-6D09-74F6-58C0B3A58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9FE2-DC61-A849-B882-8E3153FEFC50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A34BC-A0C0-090F-785E-C9EAB3231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7265DC-B1A2-E4A7-5CAD-32D36AB22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3B3F5-EFF4-4E48-AE81-7D6015494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8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3F1C4-7493-F732-A69F-00BFD4615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BA354-171D-F393-47C9-60F2B67850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2AA4A-1B9A-EC06-1088-C3BAD5B4F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9FE2-DC61-A849-B882-8E3153FEFC50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6A151B-0E9C-C1EA-7891-AA07C1A7C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8BDA15-A5EE-8258-E760-DEDB91897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3B3F5-EFF4-4E48-AE81-7D6015494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207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1C6BD-CA42-0149-44C5-8C16AAC77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E68A7E-7D34-52FA-6112-773A5C1780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CAB288-6E9C-B1D8-B849-89E40864D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9FE2-DC61-A849-B882-8E3153FEFC50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7177F-6B0D-800C-C38D-E6BE5EE90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3793D-615D-0F88-84C2-8EC1C763B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3B3F5-EFF4-4E48-AE81-7D6015494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40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38FB7-4264-F20A-A06F-F30B6C446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77251-7D4F-BBCE-DFFF-C53B023CDC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14791D-2128-1BCF-B07A-AC3B15F143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BE4D49-4F27-D6A9-ECDB-1D319FB3E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9FE2-DC61-A849-B882-8E3153FEFC50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868A72-0574-F3C2-429A-AEDA41540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B1455E-55DD-56FD-0399-CC603AB2B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3B3F5-EFF4-4E48-AE81-7D6015494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08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9C525-6DA8-5930-FA0D-68591B603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E2DCAB-5761-8820-937B-19F7CF3A6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C89723-4C76-3361-BE3F-9ACDAA3DC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637549-DAF9-0CF5-32D8-70BB2DCCFC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0FE055-E73B-BEE5-6059-6118BAF18F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ED1B89-4B6F-BFBD-6666-695DB8888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9FE2-DC61-A849-B882-8E3153FEFC50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26080D-C0CA-E705-C449-8CBBF7E25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79962C-E3BE-2E40-EF89-ACFFC208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3B3F5-EFF4-4E48-AE81-7D6015494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581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9E1C4-9830-791D-8F36-8DD27AD91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72AAC6-A49C-84B9-1E35-8FB0EAD60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9FE2-DC61-A849-B882-8E3153FEFC50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7126A-7C3E-A73F-9FF7-2C080192D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54797E-971D-DA8A-2E12-7E9A7C9EB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3B3F5-EFF4-4E48-AE81-7D6015494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443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009531-40A4-A4C5-DB12-F84086555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9FE2-DC61-A849-B882-8E3153FEFC50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A1D24B-5A95-53A0-2592-5357FDAFF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832736-8E31-A964-D09D-7AD655331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3B3F5-EFF4-4E48-AE81-7D6015494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568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089F9-C332-65BB-1AB1-7C37EB8B3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A7070-319F-1CD6-AD98-EB7B0DCB0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B41B8A-E70A-8E21-560B-88AE7A8EF4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06F55C-76AF-47EB-24A3-2849C2DC1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9FE2-DC61-A849-B882-8E3153FEFC50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7A55E9-1401-ADF1-E6E5-E70831E50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480019-7EF7-9A81-3FCC-51041915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3B3F5-EFF4-4E48-AE81-7D6015494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3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E0E05-F018-BCB5-C473-9FD43B8DB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0AAC30-CE4F-71DC-C331-212DAD8A001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E5888F-8837-0936-3857-AD52558AA2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AE12C-3B10-A9F9-C52E-72E3019B4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9FE2-DC61-A849-B882-8E3153FEFC50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E4F74F-1EB1-A20D-282E-FD1A3378E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99752E-6AD0-0CB8-45ED-4AA621EAC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3B3F5-EFF4-4E48-AE81-7D6015494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301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A77A6-10B8-3EC5-C29F-1833C59F9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0B14BA-D8A6-84BC-DCF1-800996F803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F59735-F86F-6909-F379-7120B9035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9FE2-DC61-A849-B882-8E3153FEFC50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E0798C-48E2-0526-05A3-58E4D0B1B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297C9-80E3-3332-12BD-4FFA5CE11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3B3F5-EFF4-4E48-AE81-7D6015494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898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E46235-FBE3-2970-E965-564B0467C6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1E7EF3-B318-8456-DC3F-780098DA3E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C2A048-9949-635C-0E11-5127F983C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9FE2-DC61-A849-B882-8E3153FEFC50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A8A70-7A8E-E63E-5E64-42368CF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5AE1F9-A135-FB27-008A-1BC927838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3B3F5-EFF4-4E48-AE81-7D6015494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061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C082F2-D44E-D301-E285-8DB375877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504D1A-A35F-43C4-5918-F6A6BCC68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9788DF-B2CF-C30F-5EC2-6AC0DAB378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BC9FE2-DC61-A849-B882-8E3153FEFC50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C67C0-6357-66A5-20BC-38AA8BA945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377886-8BFB-BDF9-97F8-B1C7DE7077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23B3F5-EFF4-4E48-AE81-7D6015494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2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241963-99FD-97DD-3B0F-9126272D4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8034" y="701112"/>
            <a:ext cx="2114258" cy="15601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353538-4264-C172-3BF5-529B0C2BF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964" y="2619632"/>
            <a:ext cx="5684824" cy="25321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B9F899-7BF6-14EF-8695-033E4187DCFF}"/>
              </a:ext>
            </a:extLst>
          </p:cNvPr>
          <p:cNvSpPr txBox="1"/>
          <p:nvPr/>
        </p:nvSpPr>
        <p:spPr>
          <a:xfrm>
            <a:off x="910110" y="5262948"/>
            <a:ext cx="38995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D3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22–23 January 2027</a:t>
            </a:r>
          </a:p>
          <a:p>
            <a:r>
              <a:rPr lang="en-US" dirty="0">
                <a:solidFill>
                  <a:srgbClr val="D3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O.P. Jindal Global University (JGU), </a:t>
            </a:r>
          </a:p>
          <a:p>
            <a:r>
              <a:rPr lang="en-US" dirty="0">
                <a:solidFill>
                  <a:srgbClr val="D3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Sonipat, Haryana, India</a:t>
            </a:r>
          </a:p>
        </p:txBody>
      </p:sp>
    </p:spTree>
    <p:extLst>
      <p:ext uri="{BB962C8B-B14F-4D97-AF65-F5344CB8AC3E}">
        <p14:creationId xmlns:p14="http://schemas.microsoft.com/office/powerpoint/2010/main" val="3254456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5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A423DC-A9D9-6210-36FF-87E0980AC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3189B7-135B-4417-879A-180A10EF4322}"/>
              </a:ext>
            </a:extLst>
          </p:cNvPr>
          <p:cNvSpPr txBox="1"/>
          <p:nvPr/>
        </p:nvSpPr>
        <p:spPr>
          <a:xfrm>
            <a:off x="580768" y="419111"/>
            <a:ext cx="71916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D3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Session Title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D17B11C-E5BF-95F5-4FBE-52EC0871EA28}"/>
              </a:ext>
            </a:extLst>
          </p:cNvPr>
          <p:cNvSpPr/>
          <p:nvPr/>
        </p:nvSpPr>
        <p:spPr>
          <a:xfrm>
            <a:off x="580769" y="2830718"/>
            <a:ext cx="1606377" cy="1606377"/>
          </a:xfrm>
          <a:prstGeom prst="ellipse">
            <a:avLst/>
          </a:prstGeom>
          <a:solidFill>
            <a:schemeClr val="bg1"/>
          </a:solidFill>
          <a:ln>
            <a:solidFill>
              <a:srgbClr val="D343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66F12B-3EBC-42E0-298C-1308C3B3A363}"/>
              </a:ext>
            </a:extLst>
          </p:cNvPr>
          <p:cNvSpPr txBox="1"/>
          <p:nvPr/>
        </p:nvSpPr>
        <p:spPr>
          <a:xfrm>
            <a:off x="2335428" y="3489571"/>
            <a:ext cx="3361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Speaker Name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BFCD0B-B2E5-2E1F-7C7A-3F470420BAFA}"/>
              </a:ext>
            </a:extLst>
          </p:cNvPr>
          <p:cNvSpPr txBox="1"/>
          <p:nvPr/>
        </p:nvSpPr>
        <p:spPr>
          <a:xfrm>
            <a:off x="2335428" y="3951236"/>
            <a:ext cx="3361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Designation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F8DFF3A-B270-2366-4CFC-307AB2484AA2}"/>
              </a:ext>
            </a:extLst>
          </p:cNvPr>
          <p:cNvSpPr/>
          <p:nvPr/>
        </p:nvSpPr>
        <p:spPr>
          <a:xfrm>
            <a:off x="5202196" y="2830718"/>
            <a:ext cx="1606377" cy="1606377"/>
          </a:xfrm>
          <a:prstGeom prst="ellipse">
            <a:avLst/>
          </a:prstGeom>
          <a:solidFill>
            <a:schemeClr val="bg1"/>
          </a:solidFill>
          <a:ln>
            <a:solidFill>
              <a:srgbClr val="D343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183B57-1C35-CE39-EF9B-FC2347CC9A48}"/>
              </a:ext>
            </a:extLst>
          </p:cNvPr>
          <p:cNvSpPr txBox="1"/>
          <p:nvPr/>
        </p:nvSpPr>
        <p:spPr>
          <a:xfrm>
            <a:off x="6956855" y="3489571"/>
            <a:ext cx="3361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Speaker Name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B5775E-F3E3-AC5F-331E-C9C32D5DC36D}"/>
              </a:ext>
            </a:extLst>
          </p:cNvPr>
          <p:cNvSpPr txBox="1"/>
          <p:nvPr/>
        </p:nvSpPr>
        <p:spPr>
          <a:xfrm>
            <a:off x="6956855" y="3951236"/>
            <a:ext cx="3361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Designation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2F5FB32-B642-3F5E-19C8-4082B574B094}"/>
              </a:ext>
            </a:extLst>
          </p:cNvPr>
          <p:cNvSpPr/>
          <p:nvPr/>
        </p:nvSpPr>
        <p:spPr>
          <a:xfrm>
            <a:off x="580769" y="4832512"/>
            <a:ext cx="1606377" cy="1606377"/>
          </a:xfrm>
          <a:prstGeom prst="ellipse">
            <a:avLst/>
          </a:prstGeom>
          <a:solidFill>
            <a:schemeClr val="bg1"/>
          </a:solidFill>
          <a:ln>
            <a:solidFill>
              <a:srgbClr val="D343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C9E81F-7048-DA98-F88A-C0FE06E9E762}"/>
              </a:ext>
            </a:extLst>
          </p:cNvPr>
          <p:cNvSpPr txBox="1"/>
          <p:nvPr/>
        </p:nvSpPr>
        <p:spPr>
          <a:xfrm>
            <a:off x="2335428" y="5491365"/>
            <a:ext cx="3361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Speaker Name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0DE31F-43A0-044D-2054-7DCC46A753CE}"/>
              </a:ext>
            </a:extLst>
          </p:cNvPr>
          <p:cNvSpPr txBox="1"/>
          <p:nvPr/>
        </p:nvSpPr>
        <p:spPr>
          <a:xfrm>
            <a:off x="2335428" y="5953030"/>
            <a:ext cx="3361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Designation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EC49883-1E40-7FE1-6F01-AB6A0F986022}"/>
              </a:ext>
            </a:extLst>
          </p:cNvPr>
          <p:cNvSpPr/>
          <p:nvPr/>
        </p:nvSpPr>
        <p:spPr>
          <a:xfrm>
            <a:off x="5202196" y="4832512"/>
            <a:ext cx="1606377" cy="1606377"/>
          </a:xfrm>
          <a:prstGeom prst="ellipse">
            <a:avLst/>
          </a:prstGeom>
          <a:solidFill>
            <a:schemeClr val="bg1"/>
          </a:solidFill>
          <a:ln>
            <a:solidFill>
              <a:srgbClr val="D343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30ABC19-07A7-C358-6DD9-B14EE33A384C}"/>
              </a:ext>
            </a:extLst>
          </p:cNvPr>
          <p:cNvSpPr txBox="1"/>
          <p:nvPr/>
        </p:nvSpPr>
        <p:spPr>
          <a:xfrm>
            <a:off x="6956855" y="5491365"/>
            <a:ext cx="3361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Speaker Name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8C443A-2ED9-9AD8-D501-41D6ACA10986}"/>
              </a:ext>
            </a:extLst>
          </p:cNvPr>
          <p:cNvSpPr txBox="1"/>
          <p:nvPr/>
        </p:nvSpPr>
        <p:spPr>
          <a:xfrm>
            <a:off x="6956855" y="5953030"/>
            <a:ext cx="3361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Designation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7632D2D-3AC6-B284-82D8-F7A67397E0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3512" y="-4250502"/>
            <a:ext cx="6507721" cy="650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860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C0E6B9-AA6C-19C0-7EAD-32D35EE4D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513" y="2029082"/>
            <a:ext cx="7215831" cy="72158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A9EA65-7B01-40C4-1C81-EE71B6449704}"/>
              </a:ext>
            </a:extLst>
          </p:cNvPr>
          <p:cNvSpPr txBox="1"/>
          <p:nvPr/>
        </p:nvSpPr>
        <p:spPr>
          <a:xfrm>
            <a:off x="580768" y="691978"/>
            <a:ext cx="33610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D3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26FE06-F1EF-C605-38C3-510A0BA985D5}"/>
              </a:ext>
            </a:extLst>
          </p:cNvPr>
          <p:cNvSpPr txBox="1"/>
          <p:nvPr/>
        </p:nvSpPr>
        <p:spPr>
          <a:xfrm>
            <a:off x="580768" y="1865870"/>
            <a:ext cx="3361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Subtitle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C86645-6281-E3C7-F779-5F44BC63D63A}"/>
              </a:ext>
            </a:extLst>
          </p:cNvPr>
          <p:cNvSpPr txBox="1"/>
          <p:nvPr/>
        </p:nvSpPr>
        <p:spPr>
          <a:xfrm>
            <a:off x="580768" y="2446638"/>
            <a:ext cx="705570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 et ipsum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Lorem minim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minim.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magna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Id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quis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Lorem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sit. Sit exercitation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Lorem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Anim id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est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adipisicing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Sint est est est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anim.</a:t>
            </a:r>
          </a:p>
        </p:txBody>
      </p:sp>
    </p:spTree>
    <p:extLst>
      <p:ext uri="{BB962C8B-B14F-4D97-AF65-F5344CB8AC3E}">
        <p14:creationId xmlns:p14="http://schemas.microsoft.com/office/powerpoint/2010/main" val="3693696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83AAB-39A3-80D6-D327-B319F26E04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72584" y="5830288"/>
            <a:ext cx="9144000" cy="2387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645F02-AEF6-1E05-99E6-9F8B580C7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53861" y="0"/>
            <a:ext cx="6507721" cy="65077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D41A37-77E3-C191-6CFE-13D1C677A7CF}"/>
              </a:ext>
            </a:extLst>
          </p:cNvPr>
          <p:cNvSpPr txBox="1"/>
          <p:nvPr/>
        </p:nvSpPr>
        <p:spPr>
          <a:xfrm>
            <a:off x="3818238" y="1674340"/>
            <a:ext cx="33610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D3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656E3E-DDDD-A199-5131-740469EB35AF}"/>
              </a:ext>
            </a:extLst>
          </p:cNvPr>
          <p:cNvSpPr txBox="1"/>
          <p:nvPr/>
        </p:nvSpPr>
        <p:spPr>
          <a:xfrm>
            <a:off x="3818238" y="2848232"/>
            <a:ext cx="3361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Subtitle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23C9C1-54EA-C4CA-A9E6-F05F4469E147}"/>
              </a:ext>
            </a:extLst>
          </p:cNvPr>
          <p:cNvSpPr txBox="1"/>
          <p:nvPr/>
        </p:nvSpPr>
        <p:spPr>
          <a:xfrm>
            <a:off x="3818238" y="3429000"/>
            <a:ext cx="70557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 et ipsum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Lorem minim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minim.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magna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56945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AB1A43-DF74-F240-5EB3-3D3B7E166A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8034" y="4272215"/>
            <a:ext cx="2114258" cy="15601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21A79F-9941-46D9-E104-315F9D874983}"/>
              </a:ext>
            </a:extLst>
          </p:cNvPr>
          <p:cNvSpPr txBox="1"/>
          <p:nvPr/>
        </p:nvSpPr>
        <p:spPr>
          <a:xfrm>
            <a:off x="959708" y="855895"/>
            <a:ext cx="64749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D3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Counseling </a:t>
            </a:r>
          </a:p>
          <a:p>
            <a:r>
              <a:rPr lang="en-US" sz="7200" dirty="0">
                <a:solidFill>
                  <a:srgbClr val="D343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well-being in every school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5EDB53-B561-7FC3-F30C-AFF56371F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804" y="4843849"/>
            <a:ext cx="6507721" cy="65077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99D6EF-3D1E-58FC-C95F-4B3B03ABF6C5}"/>
              </a:ext>
            </a:extLst>
          </p:cNvPr>
          <p:cNvSpPr txBox="1"/>
          <p:nvPr/>
        </p:nvSpPr>
        <p:spPr>
          <a:xfrm>
            <a:off x="9662984" y="486563"/>
            <a:ext cx="210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ic3movement.com</a:t>
            </a:r>
          </a:p>
        </p:txBody>
      </p:sp>
    </p:spTree>
    <p:extLst>
      <p:ext uri="{BB962C8B-B14F-4D97-AF65-F5344CB8AC3E}">
        <p14:creationId xmlns:p14="http://schemas.microsoft.com/office/powerpoint/2010/main" val="409847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182</Words>
  <Application>Microsoft Macintosh PowerPoint</Application>
  <PresentationFormat>Widescreen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KIC UnivAssist</dc:creator>
  <cp:lastModifiedBy>KIC UnivAssist</cp:lastModifiedBy>
  <cp:revision>1</cp:revision>
  <dcterms:created xsi:type="dcterms:W3CDTF">2026-10-10T06:07:54Z</dcterms:created>
  <dcterms:modified xsi:type="dcterms:W3CDTF">2026-10-10T06:40:57Z</dcterms:modified>
</cp:coreProperties>
</file>