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61.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9" r:id="rId5"/>
    <p:sldMasterId id="2147483671" r:id="rId6"/>
    <p:sldMasterId id="2147483683" r:id="rId7"/>
    <p:sldMasterId id="2147483695"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Lst>
  <p:sldSz cy="6858000" cx="9144000"/>
  <p:notesSz cx="6858000" cy="9144000"/>
  <p:embeddedFontLst>
    <p:embeddedFont>
      <p:font typeface="Monda"/>
      <p:regular r:id="rId65"/>
      <p:bold r:id="rId66"/>
    </p:embeddedFont>
    <p:embeddedFont>
      <p:font typeface="Gill Sans"/>
      <p:regular r:id="rId67"/>
      <p:bold r:id="rId6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http://customooxmlschemas.google.com/">
      <go:slidesCustomData xmlns:go="http://customooxmlschemas.google.com/" r:id="rId69" roundtripDataSignature="AMtx7mgsYClUN622no30UA9tTbvTzYL0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1.xml"/><Relationship Id="rId42" Type="http://schemas.openxmlformats.org/officeDocument/2006/relationships/slide" Target="slides/slide33.xml"/><Relationship Id="rId41" Type="http://schemas.openxmlformats.org/officeDocument/2006/relationships/slide" Target="slides/slide32.xml"/><Relationship Id="rId44" Type="http://schemas.openxmlformats.org/officeDocument/2006/relationships/slide" Target="slides/slide35.xml"/><Relationship Id="rId43" Type="http://schemas.openxmlformats.org/officeDocument/2006/relationships/slide" Target="slides/slide34.xml"/><Relationship Id="rId46" Type="http://schemas.openxmlformats.org/officeDocument/2006/relationships/slide" Target="slides/slide37.xml"/><Relationship Id="rId45" Type="http://schemas.openxmlformats.org/officeDocument/2006/relationships/slide" Target="slides/slide36.xml"/><Relationship Id="rId1" Type="http://schemas.openxmlformats.org/officeDocument/2006/relationships/theme" Target="theme/theme5.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48" Type="http://schemas.openxmlformats.org/officeDocument/2006/relationships/slide" Target="slides/slide39.xml"/><Relationship Id="rId47" Type="http://schemas.openxmlformats.org/officeDocument/2006/relationships/slide" Target="slides/slide38.xml"/><Relationship Id="rId49" Type="http://schemas.openxmlformats.org/officeDocument/2006/relationships/slide" Target="slides/slide40.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33" Type="http://schemas.openxmlformats.org/officeDocument/2006/relationships/slide" Target="slides/slide24.xml"/><Relationship Id="rId32" Type="http://schemas.openxmlformats.org/officeDocument/2006/relationships/slide" Target="slides/slide23.xml"/><Relationship Id="rId35" Type="http://schemas.openxmlformats.org/officeDocument/2006/relationships/slide" Target="slides/slide26.xml"/><Relationship Id="rId34" Type="http://schemas.openxmlformats.org/officeDocument/2006/relationships/slide" Target="slides/slide25.xml"/><Relationship Id="rId37" Type="http://schemas.openxmlformats.org/officeDocument/2006/relationships/slide" Target="slides/slide28.xml"/><Relationship Id="rId36" Type="http://schemas.openxmlformats.org/officeDocument/2006/relationships/slide" Target="slides/slide27.xml"/><Relationship Id="rId39" Type="http://schemas.openxmlformats.org/officeDocument/2006/relationships/slide" Target="slides/slide30.xml"/><Relationship Id="rId38" Type="http://schemas.openxmlformats.org/officeDocument/2006/relationships/slide" Target="slides/slide29.xml"/><Relationship Id="rId62" Type="http://schemas.openxmlformats.org/officeDocument/2006/relationships/slide" Target="slides/slide53.xml"/><Relationship Id="rId61" Type="http://schemas.openxmlformats.org/officeDocument/2006/relationships/slide" Target="slides/slide52.xml"/><Relationship Id="rId20" Type="http://schemas.openxmlformats.org/officeDocument/2006/relationships/slide" Target="slides/slide11.xml"/><Relationship Id="rId64" Type="http://schemas.openxmlformats.org/officeDocument/2006/relationships/slide" Target="slides/slide55.xml"/><Relationship Id="rId63" Type="http://schemas.openxmlformats.org/officeDocument/2006/relationships/slide" Target="slides/slide54.xml"/><Relationship Id="rId22" Type="http://schemas.openxmlformats.org/officeDocument/2006/relationships/slide" Target="slides/slide13.xml"/><Relationship Id="rId66" Type="http://schemas.openxmlformats.org/officeDocument/2006/relationships/font" Target="fonts/Monda-bold.fntdata"/><Relationship Id="rId21" Type="http://schemas.openxmlformats.org/officeDocument/2006/relationships/slide" Target="slides/slide12.xml"/><Relationship Id="rId65" Type="http://schemas.openxmlformats.org/officeDocument/2006/relationships/font" Target="fonts/Monda-regular.fntdata"/><Relationship Id="rId24" Type="http://schemas.openxmlformats.org/officeDocument/2006/relationships/slide" Target="slides/slide15.xml"/><Relationship Id="rId68" Type="http://schemas.openxmlformats.org/officeDocument/2006/relationships/font" Target="fonts/GillSans-bold.fntdata"/><Relationship Id="rId23" Type="http://schemas.openxmlformats.org/officeDocument/2006/relationships/slide" Target="slides/slide14.xml"/><Relationship Id="rId67" Type="http://schemas.openxmlformats.org/officeDocument/2006/relationships/font" Target="fonts/GillSans-regular.fntdata"/><Relationship Id="rId60" Type="http://schemas.openxmlformats.org/officeDocument/2006/relationships/slide" Target="slides/slide51.xml"/><Relationship Id="rId26" Type="http://schemas.openxmlformats.org/officeDocument/2006/relationships/slide" Target="slides/slide17.xml"/><Relationship Id="rId25" Type="http://schemas.openxmlformats.org/officeDocument/2006/relationships/slide" Target="slides/slide16.xml"/><Relationship Id="rId69" Type="http://customschemas.google.com/relationships/presentationmetadata" Target="metadata"/><Relationship Id="rId28" Type="http://schemas.openxmlformats.org/officeDocument/2006/relationships/slide" Target="slides/slide19.xml"/><Relationship Id="rId27" Type="http://schemas.openxmlformats.org/officeDocument/2006/relationships/slide" Target="slides/slide18.xml"/><Relationship Id="rId29" Type="http://schemas.openxmlformats.org/officeDocument/2006/relationships/slide" Target="slides/slide20.xml"/><Relationship Id="rId51" Type="http://schemas.openxmlformats.org/officeDocument/2006/relationships/slide" Target="slides/slide42.xml"/><Relationship Id="rId50" Type="http://schemas.openxmlformats.org/officeDocument/2006/relationships/slide" Target="slides/slide41.xml"/><Relationship Id="rId53" Type="http://schemas.openxmlformats.org/officeDocument/2006/relationships/slide" Target="slides/slide44.xml"/><Relationship Id="rId52" Type="http://schemas.openxmlformats.org/officeDocument/2006/relationships/slide" Target="slides/slide43.xml"/><Relationship Id="rId11" Type="http://schemas.openxmlformats.org/officeDocument/2006/relationships/slide" Target="slides/slide2.xml"/><Relationship Id="rId55" Type="http://schemas.openxmlformats.org/officeDocument/2006/relationships/slide" Target="slides/slide46.xml"/><Relationship Id="rId10" Type="http://schemas.openxmlformats.org/officeDocument/2006/relationships/slide" Target="slides/slide1.xml"/><Relationship Id="rId54" Type="http://schemas.openxmlformats.org/officeDocument/2006/relationships/slide" Target="slides/slide45.xml"/><Relationship Id="rId13" Type="http://schemas.openxmlformats.org/officeDocument/2006/relationships/slide" Target="slides/slide4.xml"/><Relationship Id="rId57" Type="http://schemas.openxmlformats.org/officeDocument/2006/relationships/slide" Target="slides/slide48.xml"/><Relationship Id="rId12" Type="http://schemas.openxmlformats.org/officeDocument/2006/relationships/slide" Target="slides/slide3.xml"/><Relationship Id="rId56" Type="http://schemas.openxmlformats.org/officeDocument/2006/relationships/slide" Target="slides/slide47.xml"/><Relationship Id="rId15" Type="http://schemas.openxmlformats.org/officeDocument/2006/relationships/slide" Target="slides/slide6.xml"/><Relationship Id="rId59" Type="http://schemas.openxmlformats.org/officeDocument/2006/relationships/slide" Target="slides/slide50.xml"/><Relationship Id="rId14" Type="http://schemas.openxmlformats.org/officeDocument/2006/relationships/slide" Target="slides/slide5.xml"/><Relationship Id="rId58" Type="http://schemas.openxmlformats.org/officeDocument/2006/relationships/slide" Target="slides/slide49.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quotations.about.com/od/stillmorefamouspeople/a/ThomasEdison3.htm" TargetMode="External"/><Relationship Id="rId3" Type="http://schemas.openxmlformats.org/officeDocument/2006/relationships/hyperlink" Target="http://www.forbes.com/sites/nathanfurr/2011/06/09/how-failure-taught-edison-to-repeatedly-innovate/" TargetMode="External"/><Relationship Id="rId4" Type="http://schemas.openxmlformats.org/officeDocument/2006/relationships/hyperlink" Target="http://failuremag.com/index.php/feature/article/get_your_wings/" TargetMode="Externa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341" name="Google Shape;341;p10: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Verdana"/>
                <a:ea typeface="Verdana"/>
                <a:cs typeface="Verdana"/>
                <a:sym typeface="Verdana"/>
              </a:rPr>
              <a:t>‹#›</a:t>
            </a:fld>
            <a:endParaRPr b="0" i="0" sz="1200" u="none" cap="none" strike="noStrike">
              <a:solidFill>
                <a:srgbClr val="000000"/>
              </a:solidFill>
              <a:latin typeface="Verdana"/>
              <a:ea typeface="Verdana"/>
              <a:cs typeface="Verdana"/>
              <a:sym typeface="Verdana"/>
            </a:endParaRPr>
          </a:p>
        </p:txBody>
      </p:sp>
      <p:sp>
        <p:nvSpPr>
          <p:cNvPr id="342" name="Google Shape;342;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3" name="Google Shape;343;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351" name="Google Shape;351;p11: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Verdana"/>
                <a:ea typeface="Verdana"/>
                <a:cs typeface="Verdana"/>
                <a:sym typeface="Verdana"/>
              </a:rPr>
              <a:t>‹#›</a:t>
            </a:fld>
            <a:endParaRPr b="0" i="0" sz="1200" u="none" cap="none" strike="noStrike">
              <a:solidFill>
                <a:srgbClr val="000000"/>
              </a:solidFill>
              <a:latin typeface="Verdana"/>
              <a:ea typeface="Verdana"/>
              <a:cs typeface="Verdana"/>
              <a:sym typeface="Verdana"/>
            </a:endParaRPr>
          </a:p>
        </p:txBody>
      </p:sp>
      <p:sp>
        <p:nvSpPr>
          <p:cNvPr id="352" name="Google Shape;35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3" name="Google Shape;353;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366" name="Google Shape;366;p12: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Verdana"/>
                <a:ea typeface="Verdana"/>
                <a:cs typeface="Verdana"/>
                <a:sym typeface="Verdana"/>
              </a:rPr>
              <a:t>‹#›</a:t>
            </a:fld>
            <a:endParaRPr b="0" i="0" sz="1200" u="none" cap="none" strike="noStrike">
              <a:solidFill>
                <a:srgbClr val="000000"/>
              </a:solidFill>
              <a:latin typeface="Verdana"/>
              <a:ea typeface="Verdana"/>
              <a:cs typeface="Verdana"/>
              <a:sym typeface="Verdana"/>
            </a:endParaRPr>
          </a:p>
        </p:txBody>
      </p:sp>
      <p:sp>
        <p:nvSpPr>
          <p:cNvPr id="367" name="Google Shape;36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68" name="Google Shape;368;p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380" name="Google Shape;380;p13: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Verdana"/>
                <a:ea typeface="Verdana"/>
                <a:cs typeface="Verdana"/>
                <a:sym typeface="Verdana"/>
              </a:rPr>
              <a:t>‹#›</a:t>
            </a:fld>
            <a:endParaRPr b="0" i="0" sz="1200" u="none" cap="none" strike="noStrike">
              <a:solidFill>
                <a:srgbClr val="000000"/>
              </a:solidFill>
              <a:latin typeface="Verdana"/>
              <a:ea typeface="Verdana"/>
              <a:cs typeface="Verdana"/>
              <a:sym typeface="Verdana"/>
            </a:endParaRPr>
          </a:p>
        </p:txBody>
      </p:sp>
      <p:sp>
        <p:nvSpPr>
          <p:cNvPr id="381" name="Google Shape;381;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82" name="Google Shape;382;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394" name="Google Shape;394;p14: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Verdana"/>
                <a:ea typeface="Verdana"/>
                <a:cs typeface="Verdana"/>
                <a:sym typeface="Verdana"/>
              </a:rPr>
              <a:t>‹#›</a:t>
            </a:fld>
            <a:endParaRPr b="0" i="0" sz="1200" u="none" cap="none" strike="noStrike">
              <a:solidFill>
                <a:srgbClr val="000000"/>
              </a:solidFill>
              <a:latin typeface="Verdana"/>
              <a:ea typeface="Verdana"/>
              <a:cs typeface="Verdana"/>
              <a:sym typeface="Verdana"/>
            </a:endParaRPr>
          </a:p>
        </p:txBody>
      </p:sp>
      <p:sp>
        <p:nvSpPr>
          <p:cNvPr id="395" name="Google Shape;39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96" name="Google Shape;396;p1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405" name="Google Shape;405;p15: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Verdana"/>
                <a:ea typeface="Verdana"/>
                <a:cs typeface="Verdana"/>
                <a:sym typeface="Verdana"/>
              </a:rPr>
              <a:t>‹#›</a:t>
            </a:fld>
            <a:endParaRPr b="0" i="0" sz="1200" u="none" cap="none" strike="noStrike">
              <a:solidFill>
                <a:srgbClr val="000000"/>
              </a:solidFill>
              <a:latin typeface="Verdana"/>
              <a:ea typeface="Verdana"/>
              <a:cs typeface="Verdana"/>
              <a:sym typeface="Verdana"/>
            </a:endParaRPr>
          </a:p>
        </p:txBody>
      </p:sp>
      <p:sp>
        <p:nvSpPr>
          <p:cNvPr id="406" name="Google Shape;406;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7" name="Google Shape;407;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
        <p:nvSpPr>
          <p:cNvPr id="416" name="Google Shape;416;p16: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000000"/>
                </a:solidFill>
                <a:latin typeface="Verdana"/>
                <a:ea typeface="Verdana"/>
                <a:cs typeface="Verdana"/>
                <a:sym typeface="Verdana"/>
              </a:rPr>
              <a:t>‹#›</a:t>
            </a:fld>
            <a:endParaRPr b="0" i="0" sz="1200" u="none" cap="none" strike="noStrike">
              <a:solidFill>
                <a:srgbClr val="000000"/>
              </a:solidFill>
              <a:latin typeface="Verdana"/>
              <a:ea typeface="Verdana"/>
              <a:cs typeface="Verdana"/>
              <a:sym typeface="Verdana"/>
            </a:endParaRPr>
          </a:p>
        </p:txBody>
      </p:sp>
      <p:sp>
        <p:nvSpPr>
          <p:cNvPr id="417" name="Google Shape;41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8" name="Google Shape;418;p1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7" name="Google Shape;427;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3" name="Google Shape;433;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9" name="Google Shape;439;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Since 2004 – 12+ biofuels investments, every approach, biggest portfolio</a:t>
            </a:r>
            <a:endParaRPr/>
          </a:p>
          <a:p>
            <a:pPr indent="0" lvl="0" marL="0" rtl="0" algn="l">
              <a:spcBef>
                <a:spcPts val="0"/>
              </a:spcBef>
              <a:spcAft>
                <a:spcPts val="0"/>
              </a:spcAft>
              <a:buNone/>
            </a:pPr>
            <a:r>
              <a:rPr lang="en-US"/>
              <a:t>Expected 90% failure, now looking like closer to ~50% or better success</a:t>
            </a:r>
            <a:endParaRPr/>
          </a:p>
          <a:p>
            <a:pPr indent="0" lvl="0" marL="0" rtl="0" algn="l">
              <a:spcBef>
                <a:spcPts val="0"/>
              </a:spcBef>
              <a:spcAft>
                <a:spcPts val="0"/>
              </a:spcAft>
              <a:buNone/>
            </a:pPr>
            <a:r>
              <a:rPr lang="en-US"/>
              <a:t>1</a:t>
            </a:r>
            <a:r>
              <a:rPr baseline="30000" lang="en-US"/>
              <a:t>st</a:t>
            </a:r>
            <a:r>
              <a:rPr lang="en-US"/>
              <a:t> gen ethanol 2005/2006 (cilion, altra)</a:t>
            </a:r>
            <a:endParaRPr/>
          </a:p>
          <a:p>
            <a:pPr indent="0" lvl="0" marL="0" rtl="0" algn="l">
              <a:spcBef>
                <a:spcPts val="0"/>
              </a:spcBef>
              <a:spcAft>
                <a:spcPts val="0"/>
              </a:spcAft>
              <a:buNone/>
            </a:pPr>
            <a:r>
              <a:rPr lang="en-US"/>
              <a:t>2</a:t>
            </a:r>
            <a:r>
              <a:rPr baseline="30000" lang="en-US"/>
              <a:t>nd</a:t>
            </a:r>
            <a:r>
              <a:rPr lang="en-US"/>
              <a:t> gen biofuel (range, mascoma, verenium, coskata, lanza)</a:t>
            </a:r>
            <a:endParaRPr/>
          </a:p>
          <a:p>
            <a:pPr indent="0" lvl="0" marL="0" rtl="0" algn="l">
              <a:spcBef>
                <a:spcPts val="0"/>
              </a:spcBef>
              <a:spcAft>
                <a:spcPts val="0"/>
              </a:spcAft>
              <a:buNone/>
            </a:pPr>
            <a:r>
              <a:rPr lang="en-US"/>
              <a:t>Future fuels (ls9, gevo, amyris, kior)</a:t>
            </a:r>
            <a:endParaRPr/>
          </a:p>
          <a:p>
            <a:pPr indent="0" lvl="0" marL="0" rtl="0" algn="l">
              <a:spcBef>
                <a:spcPts val="0"/>
              </a:spcBef>
              <a:spcAft>
                <a:spcPts val="0"/>
              </a:spcAft>
              <a:buNone/>
            </a:pPr>
            <a:r>
              <a:rPr lang="en-US"/>
              <a:t>Sugars (Virdia)</a:t>
            </a:r>
            <a:endParaRPr/>
          </a:p>
          <a:p>
            <a:pPr indent="0" lvl="0" marL="0" rtl="0" algn="l">
              <a:spcBef>
                <a:spcPts val="0"/>
              </a:spcBef>
              <a:spcAft>
                <a:spcPts val="0"/>
              </a:spcAft>
              <a:buNone/>
            </a:pPr>
            <a:r>
              <a:t/>
            </a:r>
            <a:endParaRPr/>
          </a:p>
        </p:txBody>
      </p:sp>
      <p:sp>
        <p:nvSpPr>
          <p:cNvPr id="440" name="Google Shape;440;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0" name="Google Shape;29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1" name="Google Shape;291;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8" name="Google Shape;448;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2" name="Google Shape;462;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9" name="Google Shape;469;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6" name="Google Shape;47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3" name="Google Shape;483;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0" name="Google Shape;490;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7" name="Google Shape;497;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4" name="Google Shape;504;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1" name="Google Shape;511;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8" name="Google Shape;518;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200">
                <a:solidFill>
                  <a:schemeClr val="dk1"/>
                </a:solidFill>
                <a:latin typeface="Calibri"/>
                <a:ea typeface="Calibri"/>
                <a:cs typeface="Calibri"/>
                <a:sym typeface="Calibri"/>
              </a:rPr>
              <a:t>Einstein </a:t>
            </a:r>
            <a:r>
              <a:rPr lang="en-US" sz="1200">
                <a:solidFill>
                  <a:schemeClr val="dk1"/>
                </a:solidFill>
                <a:latin typeface="Calibri"/>
                <a:ea typeface="Calibri"/>
                <a:cs typeface="Calibri"/>
                <a:sym typeface="Calibri"/>
              </a:rPr>
              <a:t>- </a:t>
            </a:r>
            <a:r>
              <a:rPr i="1" lang="en-US" sz="1200">
                <a:solidFill>
                  <a:schemeClr val="dk1"/>
                </a:solidFill>
                <a:latin typeface="Calibri"/>
                <a:ea typeface="Calibri"/>
                <a:cs typeface="Calibri"/>
                <a:sym typeface="Calibri"/>
              </a:rPr>
              <a:t>did not speak until he was 4-years-old and did not read until he was 7. His parents thought he was "sub-normal," and one of his teachers described him as "mentally slow, unsociable, and adrift forever in foolish dreams." He was expelled from school and was refused admittance to the Zurich Polytechnic School. He did eventually learn to speak and read. Even to do a little math.</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i="1" lang="en-US"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i="1" lang="en-US" sz="1200">
                <a:solidFill>
                  <a:schemeClr val="dk1"/>
                </a:solidFill>
                <a:latin typeface="Calibri"/>
                <a:ea typeface="Calibri"/>
                <a:cs typeface="Calibri"/>
                <a:sym typeface="Calibri"/>
              </a:rPr>
              <a:t>Einstein didn't like to study except for those things that interested him. Albert was interested in mathematics and philosophy. He just didn't bother with the other stuff.</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i="1" lang="en-US"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i="1" lang="en-US" sz="1200">
                <a:solidFill>
                  <a:schemeClr val="dk1"/>
                </a:solidFill>
                <a:latin typeface="Calibri"/>
                <a:ea typeface="Calibri"/>
                <a:cs typeface="Calibri"/>
                <a:sym typeface="Calibri"/>
              </a:rPr>
              <a:t>A high school official wanted young Einstein expelled from school. The teacher complained that Einstein never said anything. He just sat in the back of the class and smiled. </a:t>
            </a:r>
            <a:r>
              <a:rPr b="1" i="1" lang="en-US" sz="1200">
                <a:solidFill>
                  <a:schemeClr val="dk1"/>
                </a:solidFill>
                <a:latin typeface="Calibri"/>
                <a:ea typeface="Calibri"/>
                <a:cs typeface="Calibri"/>
                <a:sym typeface="Calibri"/>
              </a:rPr>
              <a:t>At the age of sixteen Albert dropped out of school. (although he then went to another school due to his growing math prowess, which he graduated from the next year)</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i="1" lang="en-US" sz="1200">
                <a:solidFill>
                  <a:schemeClr val="dk1"/>
                </a:solidFill>
                <a:latin typeface="Calibri"/>
                <a:ea typeface="Calibri"/>
                <a:cs typeface="Calibri"/>
                <a:sym typeface="Calibri"/>
              </a:rPr>
              <a:t> </a:t>
            </a:r>
            <a:r>
              <a:rPr lang="en-US" sz="1200">
                <a:solidFill>
                  <a:schemeClr val="dk1"/>
                </a:solidFill>
                <a:latin typeface="Calibri"/>
                <a:ea typeface="Calibri"/>
                <a:cs typeface="Calibri"/>
                <a:sym typeface="Calibri"/>
              </a:rPr>
              <a:t> </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Edison – </a:t>
            </a:r>
            <a:r>
              <a:rPr b="1" lang="en-US" sz="1200">
                <a:solidFill>
                  <a:schemeClr val="dk1"/>
                </a:solidFill>
                <a:latin typeface="Calibri"/>
                <a:ea typeface="Calibri"/>
                <a:cs typeface="Calibri"/>
                <a:sym typeface="Calibri"/>
              </a:rPr>
              <a:t>took 2 years of failed attempts to make a lightbulb – fast iteration and failure</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“I am not discouraged, because every wrong attempt discarded is another step forward”</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“I have not failed. I've just found 10,000 ways that won't work.”</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“Many of life's failures are men who did not realize how close they were to success when they gave up.”</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“Nearly every man who develops an idea works at it up to the point where it looks impossible, and then gets discouraged. That's not the place to become discouraged.”</a:t>
            </a:r>
            <a:endParaRPr/>
          </a:p>
          <a:p>
            <a:pPr indent="0" lvl="0" marL="0" rtl="0" algn="l">
              <a:spcBef>
                <a:spcPts val="0"/>
              </a:spcBef>
              <a:spcAft>
                <a:spcPts val="0"/>
              </a:spcAft>
              <a:buNone/>
            </a:pPr>
            <a:r>
              <a:rPr lang="en-US" sz="1200" u="sng">
                <a:solidFill>
                  <a:schemeClr val="dk1"/>
                </a:solidFill>
                <a:latin typeface="Calibri"/>
                <a:ea typeface="Calibri"/>
                <a:cs typeface="Calibri"/>
                <a:sym typeface="Calibri"/>
                <a:hlinkClick r:id="rId2">
                  <a:extLst>
                    <a:ext uri="{A12FA001-AC4F-418D-AE19-62706E023703}">
                      <ahyp:hlinkClr val="tx"/>
                    </a:ext>
                  </a:extLst>
                </a:hlinkClick>
              </a:rPr>
              <a:t>http://quotations.about.com/od/stillmorefamouspeople/a/ThomasEdison3.htm</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US" sz="1200" u="sng">
                <a:solidFill>
                  <a:schemeClr val="dk1"/>
                </a:solidFill>
                <a:latin typeface="Calibri"/>
                <a:ea typeface="Calibri"/>
                <a:cs typeface="Calibri"/>
                <a:sym typeface="Calibri"/>
                <a:hlinkClick r:id="rId3">
                  <a:extLst>
                    <a:ext uri="{A12FA001-AC4F-418D-AE19-62706E023703}">
                      <ahyp:hlinkClr val="tx"/>
                    </a:ext>
                  </a:extLst>
                </a:hlinkClick>
              </a:rPr>
              <a:t>http://www.forbes.com/sites/nathanfurr/2011/06/09/how-failure-taught-edison-to-repeatedly-innovate/</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 </a:t>
            </a:r>
            <a:endParaRPr/>
          </a:p>
          <a:p>
            <a:pPr indent="0" lvl="0" marL="0" rtl="0" algn="l">
              <a:spcBef>
                <a:spcPts val="0"/>
              </a:spcBef>
              <a:spcAft>
                <a:spcPts val="0"/>
              </a:spcAft>
              <a:buNone/>
            </a:pPr>
            <a:r>
              <a:rPr b="1" lang="en-US" sz="1200">
                <a:solidFill>
                  <a:schemeClr val="dk1"/>
                </a:solidFill>
                <a:latin typeface="Calibri"/>
                <a:ea typeface="Calibri"/>
                <a:cs typeface="Calibri"/>
                <a:sym typeface="Calibri"/>
              </a:rPr>
              <a:t>Wright Brothers – first flight – for 4 years, methodically built on successive failures to achieve the first flight </a:t>
            </a:r>
            <a:endParaRPr/>
          </a:p>
          <a:p>
            <a:pPr indent="0" lvl="0" marL="0" rtl="0" algn="l">
              <a:spcBef>
                <a:spcPts val="0"/>
              </a:spcBef>
              <a:spcAft>
                <a:spcPts val="0"/>
              </a:spcAft>
              <a:buNone/>
            </a:pPr>
            <a:r>
              <a:rPr lang="en-US" sz="1200" u="sng">
                <a:solidFill>
                  <a:schemeClr val="dk1"/>
                </a:solidFill>
                <a:latin typeface="Calibri"/>
                <a:ea typeface="Calibri"/>
                <a:cs typeface="Calibri"/>
                <a:sym typeface="Calibri"/>
                <a:hlinkClick r:id="rId4">
                  <a:extLst>
                    <a:ext uri="{A12FA001-AC4F-418D-AE19-62706E023703}">
                      <ahyp:hlinkClr val="tx"/>
                    </a:ext>
                  </a:extLst>
                </a:hlinkClick>
              </a:rPr>
              <a:t>http://failuremag.com/index.php/feature/article/get_your_wings/</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After four-and-a-half years of extensive research and experiments, the Wright Brothers made manned flight a reality on December 17, 1903</a:t>
            </a:r>
            <a:endParaRPr/>
          </a:p>
          <a:p>
            <a:pPr indent="0" lvl="0" marL="0" rtl="0" algn="l">
              <a:spcBef>
                <a:spcPts val="0"/>
              </a:spcBef>
              <a:spcAft>
                <a:spcPts val="0"/>
              </a:spcAft>
              <a:buNone/>
            </a:pPr>
            <a:r>
              <a:t/>
            </a:r>
            <a:endParaRPr/>
          </a:p>
        </p:txBody>
      </p:sp>
      <p:sp>
        <p:nvSpPr>
          <p:cNvPr id="519" name="Google Shape;519;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1" name="Google Shape;531;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6" name="Shape 536"/>
        <p:cNvGrpSpPr/>
        <p:nvPr/>
      </p:nvGrpSpPr>
      <p:grpSpPr>
        <a:xfrm>
          <a:off x="0" y="0"/>
          <a:ext cx="0" cy="0"/>
          <a:chOff x="0" y="0"/>
          <a:chExt cx="0" cy="0"/>
        </a:xfrm>
      </p:grpSpPr>
      <p:sp>
        <p:nvSpPr>
          <p:cNvPr id="537" name="Google Shape;537;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8" name="Google Shape;538;p3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Biofuels… 7-8 investments, each have a different appraoch. Intelligently analyzed, chose the best teams, and viable approaches.  You don’t see an algae investment, but we’ve done our homework.</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Storage, different battery approaches, even CAES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Solar: Izar, SiWire, Stion, Cogenra</a:t>
            </a:r>
            <a:endParaRPr/>
          </a:p>
        </p:txBody>
      </p:sp>
      <p:sp>
        <p:nvSpPr>
          <p:cNvPr id="539" name="Google Shape;539;p3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3" name="Shape 543"/>
        <p:cNvGrpSpPr/>
        <p:nvPr/>
      </p:nvGrpSpPr>
      <p:grpSpPr>
        <a:xfrm>
          <a:off x="0" y="0"/>
          <a:ext cx="0" cy="0"/>
          <a:chOff x="0" y="0"/>
          <a:chExt cx="0" cy="0"/>
        </a:xfrm>
      </p:grpSpPr>
      <p:sp>
        <p:nvSpPr>
          <p:cNvPr id="544" name="Google Shape;544;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45" name="Google Shape;545;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critical factor in rate of innovation</a:t>
            </a:r>
            <a:endParaRPr/>
          </a:p>
          <a:p>
            <a:pPr indent="0" lvl="0" marL="0" rtl="0" algn="l">
              <a:spcBef>
                <a:spcPts val="0"/>
              </a:spcBef>
              <a:spcAft>
                <a:spcPts val="0"/>
              </a:spcAft>
              <a:buNone/>
            </a:pPr>
            <a:r>
              <a:t/>
            </a:r>
            <a:endParaRPr/>
          </a:p>
        </p:txBody>
      </p:sp>
      <p:sp>
        <p:nvSpPr>
          <p:cNvPr id="546" name="Google Shape;546;p3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0" name="Shape 550"/>
        <p:cNvGrpSpPr/>
        <p:nvPr/>
      </p:nvGrpSpPr>
      <p:grpSpPr>
        <a:xfrm>
          <a:off x="0" y="0"/>
          <a:ext cx="0" cy="0"/>
          <a:chOff x="0" y="0"/>
          <a:chExt cx="0" cy="0"/>
        </a:xfrm>
      </p:grpSpPr>
      <p:sp>
        <p:nvSpPr>
          <p:cNvPr id="551" name="Google Shape;551;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2" name="Google Shape;552;p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US"/>
              <a:t>Reading about Intel, soy milk company</a:t>
            </a:r>
            <a:endParaRPr/>
          </a:p>
          <a:p>
            <a:pPr indent="0" lvl="0" marL="0" rtl="0" algn="l">
              <a:spcBef>
                <a:spcPts val="0"/>
              </a:spcBef>
              <a:spcAft>
                <a:spcPts val="0"/>
              </a:spcAft>
              <a:buNone/>
            </a:pPr>
            <a:r>
              <a:t/>
            </a:r>
            <a:endParaRPr/>
          </a:p>
        </p:txBody>
      </p:sp>
      <p:sp>
        <p:nvSpPr>
          <p:cNvPr id="553" name="Google Shape;553;p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8" name="Shape 558"/>
        <p:cNvGrpSpPr/>
        <p:nvPr/>
      </p:nvGrpSpPr>
      <p:grpSpPr>
        <a:xfrm>
          <a:off x="0" y="0"/>
          <a:ext cx="0" cy="0"/>
          <a:chOff x="0" y="0"/>
          <a:chExt cx="0" cy="0"/>
        </a:xfrm>
      </p:grpSpPr>
      <p:sp>
        <p:nvSpPr>
          <p:cNvPr id="559" name="Google Shape;559;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0" name="Google Shape;560;p3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Getting into GSB,   datadump, … Sun</a:t>
            </a:r>
            <a:endParaRPr/>
          </a:p>
          <a:p>
            <a:pPr indent="0" lvl="0" marL="0" rtl="0" algn="l">
              <a:spcBef>
                <a:spcPts val="0"/>
              </a:spcBef>
              <a:spcAft>
                <a:spcPts val="0"/>
              </a:spcAft>
              <a:buNone/>
            </a:pPr>
            <a:r>
              <a:t/>
            </a:r>
            <a:endParaRPr/>
          </a:p>
        </p:txBody>
      </p:sp>
      <p:sp>
        <p:nvSpPr>
          <p:cNvPr id="561" name="Google Shape;561;p3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5" name="Shape 565"/>
        <p:cNvGrpSpPr/>
        <p:nvPr/>
      </p:nvGrpSpPr>
      <p:grpSpPr>
        <a:xfrm>
          <a:off x="0" y="0"/>
          <a:ext cx="0" cy="0"/>
          <a:chOff x="0" y="0"/>
          <a:chExt cx="0" cy="0"/>
        </a:xfrm>
      </p:grpSpPr>
      <p:sp>
        <p:nvSpPr>
          <p:cNvPr id="566" name="Google Shape;566;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7" name="Google Shape;567;p3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Moon or bust @ Sun; </a:t>
            </a:r>
            <a:endParaRPr/>
          </a:p>
          <a:p>
            <a:pPr indent="0" lvl="0" marL="0" rtl="0" algn="l">
              <a:spcBef>
                <a:spcPts val="0"/>
              </a:spcBef>
              <a:spcAft>
                <a:spcPts val="0"/>
              </a:spcAft>
              <a:buNone/>
            </a:pPr>
            <a:r>
              <a:rPr lang="en-US"/>
              <a:t>Juniper, </a:t>
            </a:r>
            <a:endParaRPr/>
          </a:p>
          <a:p>
            <a:pPr indent="0" lvl="0" marL="0" rtl="0" algn="l">
              <a:spcBef>
                <a:spcPts val="0"/>
              </a:spcBef>
              <a:spcAft>
                <a:spcPts val="0"/>
              </a:spcAft>
              <a:buNone/>
            </a:pPr>
            <a:r>
              <a:rPr lang="en-US"/>
              <a:t>Infinera</a:t>
            </a:r>
            <a:endParaRPr/>
          </a:p>
          <a:p>
            <a:pPr indent="0" lvl="0" marL="0" rtl="0" algn="l">
              <a:spcBef>
                <a:spcPts val="0"/>
              </a:spcBef>
              <a:spcAft>
                <a:spcPts val="0"/>
              </a:spcAft>
              <a:buNone/>
            </a:pPr>
            <a:r>
              <a:t/>
            </a:r>
            <a:endParaRPr/>
          </a:p>
        </p:txBody>
      </p:sp>
      <p:sp>
        <p:nvSpPr>
          <p:cNvPr id="568" name="Google Shape;568;p3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2" name="Shape 572"/>
        <p:cNvGrpSpPr/>
        <p:nvPr/>
      </p:nvGrpSpPr>
      <p:grpSpPr>
        <a:xfrm>
          <a:off x="0" y="0"/>
          <a:ext cx="0" cy="0"/>
          <a:chOff x="0" y="0"/>
          <a:chExt cx="0" cy="0"/>
        </a:xfrm>
      </p:grpSpPr>
      <p:sp>
        <p:nvSpPr>
          <p:cNvPr id="573" name="Google Shape;573;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4" name="Google Shape;574;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8" name="Shape 578"/>
        <p:cNvGrpSpPr/>
        <p:nvPr/>
      </p:nvGrpSpPr>
      <p:grpSpPr>
        <a:xfrm>
          <a:off x="0" y="0"/>
          <a:ext cx="0" cy="0"/>
          <a:chOff x="0" y="0"/>
          <a:chExt cx="0" cy="0"/>
        </a:xfrm>
      </p:grpSpPr>
      <p:sp>
        <p:nvSpPr>
          <p:cNvPr id="579" name="Google Shape;579;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0" name="Google Shape;580;p3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Read about intel when he was 16 (in 1972)</a:t>
            </a:r>
            <a:endParaRPr/>
          </a:p>
          <a:p>
            <a:pPr indent="0" lvl="0" marL="0" rtl="0" algn="l">
              <a:spcBef>
                <a:spcPts val="0"/>
              </a:spcBef>
              <a:spcAft>
                <a:spcPts val="0"/>
              </a:spcAft>
              <a:buNone/>
            </a:pPr>
            <a:r>
              <a:rPr lang="en-US"/>
              <a:t>Soy milk – age 20 in delhi – no phone</a:t>
            </a:r>
            <a:endParaRPr/>
          </a:p>
          <a:p>
            <a:pPr indent="0" lvl="0" marL="0" rtl="0" algn="l">
              <a:spcBef>
                <a:spcPts val="0"/>
              </a:spcBef>
              <a:spcAft>
                <a:spcPts val="0"/>
              </a:spcAft>
              <a:buNone/>
            </a:pPr>
            <a:r>
              <a:rPr lang="en-US"/>
              <a:t>MBA 1980</a:t>
            </a:r>
            <a:endParaRPr/>
          </a:p>
          <a:p>
            <a:pPr indent="0" lvl="0" marL="0" rtl="0" algn="l">
              <a:spcBef>
                <a:spcPts val="0"/>
              </a:spcBef>
              <a:spcAft>
                <a:spcPts val="0"/>
              </a:spcAft>
              <a:buNone/>
            </a:pPr>
            <a:r>
              <a:rPr lang="en-US"/>
              <a:t>Daisy</a:t>
            </a:r>
            <a:endParaRPr/>
          </a:p>
          <a:p>
            <a:pPr indent="0" lvl="0" marL="0" rtl="0" algn="l">
              <a:spcBef>
                <a:spcPts val="0"/>
              </a:spcBef>
              <a:spcAft>
                <a:spcPts val="0"/>
              </a:spcAft>
              <a:buNone/>
            </a:pPr>
            <a:r>
              <a:t/>
            </a:r>
            <a:endParaRPr/>
          </a:p>
        </p:txBody>
      </p:sp>
      <p:sp>
        <p:nvSpPr>
          <p:cNvPr id="581" name="Google Shape;581;p3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6" name="Shape 586"/>
        <p:cNvGrpSpPr/>
        <p:nvPr/>
      </p:nvGrpSpPr>
      <p:grpSpPr>
        <a:xfrm>
          <a:off x="0" y="0"/>
          <a:ext cx="0" cy="0"/>
          <a:chOff x="0" y="0"/>
          <a:chExt cx="0" cy="0"/>
        </a:xfrm>
      </p:grpSpPr>
      <p:sp>
        <p:nvSpPr>
          <p:cNvPr id="587" name="Google Shape;587;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8" name="Google Shape;588;p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Read about intel when he was 16 (in 1972)</a:t>
            </a:r>
            <a:endParaRPr/>
          </a:p>
          <a:p>
            <a:pPr indent="0" lvl="0" marL="0" rtl="0" algn="l">
              <a:spcBef>
                <a:spcPts val="0"/>
              </a:spcBef>
              <a:spcAft>
                <a:spcPts val="0"/>
              </a:spcAft>
              <a:buNone/>
            </a:pPr>
            <a:r>
              <a:rPr lang="en-US"/>
              <a:t>Soy milk – age 20 in delhi – no phone</a:t>
            </a:r>
            <a:endParaRPr/>
          </a:p>
          <a:p>
            <a:pPr indent="0" lvl="0" marL="0" rtl="0" algn="l">
              <a:spcBef>
                <a:spcPts val="0"/>
              </a:spcBef>
              <a:spcAft>
                <a:spcPts val="0"/>
              </a:spcAft>
              <a:buNone/>
            </a:pPr>
            <a:r>
              <a:rPr lang="en-US"/>
              <a:t>MBA 1980</a:t>
            </a:r>
            <a:endParaRPr/>
          </a:p>
          <a:p>
            <a:pPr indent="0" lvl="0" marL="0" rtl="0" algn="l">
              <a:spcBef>
                <a:spcPts val="0"/>
              </a:spcBef>
              <a:spcAft>
                <a:spcPts val="0"/>
              </a:spcAft>
              <a:buNone/>
            </a:pPr>
            <a:r>
              <a:rPr lang="en-US"/>
              <a:t>Daisy</a:t>
            </a:r>
            <a:endParaRPr/>
          </a:p>
          <a:p>
            <a:pPr indent="0" lvl="0" marL="0" rtl="0" algn="l">
              <a:spcBef>
                <a:spcPts val="0"/>
              </a:spcBef>
              <a:spcAft>
                <a:spcPts val="0"/>
              </a:spcAft>
              <a:buNone/>
            </a:pPr>
            <a:r>
              <a:t/>
            </a:r>
            <a:endParaRPr/>
          </a:p>
        </p:txBody>
      </p:sp>
      <p:sp>
        <p:nvSpPr>
          <p:cNvPr id="589" name="Google Shape;589;p3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4" name="Google Shape;30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4" name="Shape 594"/>
        <p:cNvGrpSpPr/>
        <p:nvPr/>
      </p:nvGrpSpPr>
      <p:grpSpPr>
        <a:xfrm>
          <a:off x="0" y="0"/>
          <a:ext cx="0" cy="0"/>
          <a:chOff x="0" y="0"/>
          <a:chExt cx="0" cy="0"/>
        </a:xfrm>
      </p:grpSpPr>
      <p:sp>
        <p:nvSpPr>
          <p:cNvPr id="595" name="Google Shape;595;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96" name="Google Shape;596;p4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b="1" i="1" sz="1200">
              <a:solidFill>
                <a:srgbClr val="99CC00"/>
              </a:solidFill>
              <a:latin typeface="Calibri"/>
              <a:ea typeface="Calibri"/>
              <a:cs typeface="Calibri"/>
              <a:sym typeface="Calibri"/>
            </a:endParaRPr>
          </a:p>
          <a:p>
            <a:pPr indent="0" lvl="0" marL="0" rtl="0" algn="l">
              <a:spcBef>
                <a:spcPts val="0"/>
              </a:spcBef>
              <a:spcAft>
                <a:spcPts val="0"/>
              </a:spcAft>
              <a:buNone/>
            </a:pPr>
            <a:r>
              <a:rPr lang="en-US"/>
              <a:t>Eviction,… chasing goals , breaking the rules …  but not always figuring it out</a:t>
            </a:r>
            <a:endParaRPr/>
          </a:p>
          <a:p>
            <a:pPr indent="0" lvl="0" marL="0" rtl="0" algn="l">
              <a:spcBef>
                <a:spcPts val="0"/>
              </a:spcBef>
              <a:spcAft>
                <a:spcPts val="0"/>
              </a:spcAft>
              <a:buNone/>
            </a:pPr>
            <a:r>
              <a:rPr lang="en-US"/>
              <a:t>…fun, attitude, bravado,….</a:t>
            </a:r>
            <a:endParaRPr/>
          </a:p>
          <a:p>
            <a:pPr indent="0" lvl="0" marL="0" rtl="0" algn="l">
              <a:spcBef>
                <a:spcPts val="0"/>
              </a:spcBef>
              <a:spcAft>
                <a:spcPts val="0"/>
              </a:spcAft>
              <a:buNone/>
            </a:pPr>
            <a:r>
              <a:t/>
            </a:r>
            <a:endParaRPr/>
          </a:p>
        </p:txBody>
      </p:sp>
      <p:sp>
        <p:nvSpPr>
          <p:cNvPr id="597" name="Google Shape;597;p4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1" name="Shape 601"/>
        <p:cNvGrpSpPr/>
        <p:nvPr/>
      </p:nvGrpSpPr>
      <p:grpSpPr>
        <a:xfrm>
          <a:off x="0" y="0"/>
          <a:ext cx="0" cy="0"/>
          <a:chOff x="0" y="0"/>
          <a:chExt cx="0" cy="0"/>
        </a:xfrm>
      </p:grpSpPr>
      <p:sp>
        <p:nvSpPr>
          <p:cNvPr id="602" name="Google Shape;602;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3" name="Google Shape;603;p4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b="1" i="1" sz="1200">
              <a:solidFill>
                <a:srgbClr val="99CC00"/>
              </a:solidFill>
              <a:latin typeface="Calibri"/>
              <a:ea typeface="Calibri"/>
              <a:cs typeface="Calibri"/>
              <a:sym typeface="Calibri"/>
            </a:endParaRPr>
          </a:p>
          <a:p>
            <a:pPr indent="0" lvl="0" marL="0" rtl="0" algn="l">
              <a:spcBef>
                <a:spcPts val="0"/>
              </a:spcBef>
              <a:spcAft>
                <a:spcPts val="0"/>
              </a:spcAft>
              <a:buNone/>
            </a:pPr>
            <a:r>
              <a:rPr lang="en-US"/>
              <a:t>Eviction,… chasing goals , breaking the rules …  but not always figuring it out</a:t>
            </a:r>
            <a:endParaRPr/>
          </a:p>
          <a:p>
            <a:pPr indent="0" lvl="0" marL="0" rtl="0" algn="l">
              <a:spcBef>
                <a:spcPts val="0"/>
              </a:spcBef>
              <a:spcAft>
                <a:spcPts val="0"/>
              </a:spcAft>
              <a:buNone/>
            </a:pPr>
            <a:r>
              <a:rPr lang="en-US"/>
              <a:t>…fun, attitude, bravado,….</a:t>
            </a:r>
            <a:endParaRPr/>
          </a:p>
          <a:p>
            <a:pPr indent="0" lvl="0" marL="0" rtl="0" algn="l">
              <a:spcBef>
                <a:spcPts val="0"/>
              </a:spcBef>
              <a:spcAft>
                <a:spcPts val="0"/>
              </a:spcAft>
              <a:buNone/>
            </a:pPr>
            <a:r>
              <a:t/>
            </a:r>
            <a:endParaRPr/>
          </a:p>
        </p:txBody>
      </p:sp>
      <p:sp>
        <p:nvSpPr>
          <p:cNvPr id="604" name="Google Shape;604;p4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8" name="Shape 608"/>
        <p:cNvGrpSpPr/>
        <p:nvPr/>
      </p:nvGrpSpPr>
      <p:grpSpPr>
        <a:xfrm>
          <a:off x="0" y="0"/>
          <a:ext cx="0" cy="0"/>
          <a:chOff x="0" y="0"/>
          <a:chExt cx="0" cy="0"/>
        </a:xfrm>
      </p:grpSpPr>
      <p:sp>
        <p:nvSpPr>
          <p:cNvPr id="609" name="Google Shape;609;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10" name="Google Shape;610;p4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1" marL="0" marR="0" rtl="0" algn="l">
              <a:lnSpc>
                <a:spcPct val="100000"/>
              </a:lnSpc>
              <a:spcBef>
                <a:spcPts val="0"/>
              </a:spcBef>
              <a:spcAft>
                <a:spcPts val="0"/>
              </a:spcAft>
              <a:buClr>
                <a:schemeClr val="dk1"/>
              </a:buClr>
              <a:buSzPts val="800"/>
              <a:buFont typeface="Calibri"/>
              <a:buNone/>
            </a:pPr>
            <a:r>
              <a:rPr lang="en-US" sz="800"/>
              <a:t>Kodak, Cerrent, </a:t>
            </a:r>
            <a:endParaRPr/>
          </a:p>
          <a:p>
            <a:pPr indent="0" lvl="1" marL="0" marR="0" rtl="0" algn="l">
              <a:lnSpc>
                <a:spcPct val="100000"/>
              </a:lnSpc>
              <a:spcBef>
                <a:spcPts val="0"/>
              </a:spcBef>
              <a:spcAft>
                <a:spcPts val="0"/>
              </a:spcAft>
              <a:buClr>
                <a:schemeClr val="dk1"/>
              </a:buClr>
              <a:buSzPts val="800"/>
              <a:buFont typeface="Calibri"/>
              <a:buNone/>
            </a:pPr>
            <a:r>
              <a:rPr lang="en-US" sz="800"/>
              <a:t>Excite netscape bid</a:t>
            </a:r>
            <a:endParaRPr/>
          </a:p>
          <a:p>
            <a:pPr indent="0" lvl="1" marL="0" marR="0" rtl="0" algn="l">
              <a:lnSpc>
                <a:spcPct val="100000"/>
              </a:lnSpc>
              <a:spcBef>
                <a:spcPts val="0"/>
              </a:spcBef>
              <a:spcAft>
                <a:spcPts val="0"/>
              </a:spcAft>
              <a:buClr>
                <a:schemeClr val="dk1"/>
              </a:buClr>
              <a:buSzPts val="800"/>
              <a:buFont typeface="Calibri"/>
              <a:buNone/>
            </a:pPr>
            <a:r>
              <a:rPr lang="en-US" sz="800"/>
              <a:t>-Cisco,….</a:t>
            </a:r>
            <a:endParaRPr/>
          </a:p>
          <a:p>
            <a:pPr indent="0" lvl="0" marL="0" rtl="0" algn="l">
              <a:spcBef>
                <a:spcPts val="0"/>
              </a:spcBef>
              <a:spcAft>
                <a:spcPts val="0"/>
              </a:spcAft>
              <a:buNone/>
            </a:pPr>
            <a:r>
              <a:t/>
            </a:r>
            <a:endParaRPr/>
          </a:p>
        </p:txBody>
      </p:sp>
      <p:sp>
        <p:nvSpPr>
          <p:cNvPr id="611" name="Google Shape;611;p4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5" name="Shape 615"/>
        <p:cNvGrpSpPr/>
        <p:nvPr/>
      </p:nvGrpSpPr>
      <p:grpSpPr>
        <a:xfrm>
          <a:off x="0" y="0"/>
          <a:ext cx="0" cy="0"/>
          <a:chOff x="0" y="0"/>
          <a:chExt cx="0" cy="0"/>
        </a:xfrm>
      </p:grpSpPr>
      <p:sp>
        <p:nvSpPr>
          <p:cNvPr id="616" name="Google Shape;616;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17" name="Google Shape;617;p4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Getting into GSB,   datadump, … Sun</a:t>
            </a:r>
            <a:endParaRPr/>
          </a:p>
        </p:txBody>
      </p:sp>
      <p:sp>
        <p:nvSpPr>
          <p:cNvPr id="618" name="Google Shape;618;p4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2" name="Shape 622"/>
        <p:cNvGrpSpPr/>
        <p:nvPr/>
      </p:nvGrpSpPr>
      <p:grpSpPr>
        <a:xfrm>
          <a:off x="0" y="0"/>
          <a:ext cx="0" cy="0"/>
          <a:chOff x="0" y="0"/>
          <a:chExt cx="0" cy="0"/>
        </a:xfrm>
      </p:grpSpPr>
      <p:sp>
        <p:nvSpPr>
          <p:cNvPr id="623" name="Google Shape;623;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4" name="Google Shape;624;p4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investigating the neuroscience behind certainty, and finds that certainty is a feeling like any other, but comes from a localized and primitive region in the brain</a:t>
            </a:r>
            <a:endParaRPr/>
          </a:p>
          <a:p>
            <a:pPr indent="0" lvl="0" marL="0" rtl="0" algn="l">
              <a:spcBef>
                <a:spcPts val="0"/>
              </a:spcBef>
              <a:spcAft>
                <a:spcPts val="0"/>
              </a:spcAft>
              <a:buNone/>
            </a:pPr>
            <a:r>
              <a:rPr lang="en-US"/>
              <a:t>This means that the feeling of knowing something to be true is actually incredibly strong and unrelated to the existence of contradictory evidence</a:t>
            </a:r>
            <a:endParaRPr/>
          </a:p>
          <a:p>
            <a:pPr indent="0" lvl="0" marL="0" rtl="0" algn="l">
              <a:spcBef>
                <a:spcPts val="0"/>
              </a:spcBef>
              <a:spcAft>
                <a:spcPts val="0"/>
              </a:spcAft>
              <a:buNone/>
            </a:pPr>
            <a:r>
              <a:rPr lang="en-US"/>
              <a:t>Not only that, it’s genetic!  Some people naturally get the feeling of knowing much easier than others.</a:t>
            </a:r>
            <a:endParaRPr/>
          </a:p>
          <a:p>
            <a:pPr indent="0" lvl="0" marL="0" rtl="0" algn="l">
              <a:spcBef>
                <a:spcPts val="0"/>
              </a:spcBef>
              <a:spcAft>
                <a:spcPts val="0"/>
              </a:spcAft>
              <a:buNone/>
            </a:pPr>
            <a:r>
              <a:rPr lang="en-US"/>
              <a:t>For the entrepreneur in a startup: regardless of the risks and low probabilities, the entrepreneur will not give up because of the certainty the entrepreneur feels in his venture.</a:t>
            </a:r>
            <a:endParaRPr/>
          </a:p>
          <a:p>
            <a:pPr indent="0" lvl="0" marL="0" rtl="0" algn="l">
              <a:spcBef>
                <a:spcPts val="0"/>
              </a:spcBef>
              <a:spcAft>
                <a:spcPts val="0"/>
              </a:spcAft>
              <a:buNone/>
            </a:pPr>
            <a:r>
              <a:rPr lang="en-US"/>
              <a:t>Certainty actually feels good, rewarding, even. And since we validate our conclusions internally through feelings rather than reason, certainty can drive the entrepreneur. It’s like jumping out of a plane without a parachute in a state of seemingly ignorant bliss.</a:t>
            </a:r>
            <a:endParaRPr/>
          </a:p>
          <a:p>
            <a:pPr indent="0" lvl="0" marL="0" rtl="0" algn="l">
              <a:spcBef>
                <a:spcPts val="0"/>
              </a:spcBef>
              <a:spcAft>
                <a:spcPts val="0"/>
              </a:spcAft>
              <a:buNone/>
            </a:pPr>
            <a:r>
              <a:t/>
            </a:r>
            <a:endParaRPr/>
          </a:p>
        </p:txBody>
      </p:sp>
      <p:sp>
        <p:nvSpPr>
          <p:cNvPr id="625" name="Google Shape;625;p4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0" name="Shape 630"/>
        <p:cNvGrpSpPr/>
        <p:nvPr/>
      </p:nvGrpSpPr>
      <p:grpSpPr>
        <a:xfrm>
          <a:off x="0" y="0"/>
          <a:ext cx="0" cy="0"/>
          <a:chOff x="0" y="0"/>
          <a:chExt cx="0" cy="0"/>
        </a:xfrm>
      </p:grpSpPr>
      <p:sp>
        <p:nvSpPr>
          <p:cNvPr id="631" name="Google Shape;631;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32" name="Google Shape;632;p4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171450" lvl="0" marL="171450" rtl="0" algn="l">
              <a:spcBef>
                <a:spcPts val="0"/>
              </a:spcBef>
              <a:spcAft>
                <a:spcPts val="0"/>
              </a:spcAft>
              <a:buClr>
                <a:schemeClr val="dk1"/>
              </a:buClr>
              <a:buSzPts val="1200"/>
              <a:buFont typeface="Arial"/>
              <a:buChar char="•"/>
            </a:pPr>
            <a:r>
              <a:rPr b="1" i="1" lang="en-US" sz="1200">
                <a:solidFill>
                  <a:schemeClr val="dk1"/>
                </a:solidFill>
                <a:latin typeface="Calibri"/>
                <a:ea typeface="Calibri"/>
                <a:cs typeface="Calibri"/>
                <a:sym typeface="Calibri"/>
              </a:rPr>
              <a:t>In situations when most people would throw in the towel given the enormity of the issues, entrepreneurs, driven by the need for funding, religious beliefs in their passions and mission, keep going and become even more creative problem solvers.</a:t>
            </a:r>
            <a:endParaRPr b="1" i="1" sz="1600">
              <a:solidFill>
                <a:schemeClr val="dk1"/>
              </a:solidFill>
              <a:latin typeface="Calibri"/>
              <a:ea typeface="Calibri"/>
              <a:cs typeface="Calibri"/>
              <a:sym typeface="Calibri"/>
            </a:endParaRPr>
          </a:p>
          <a:p>
            <a:pPr indent="-171450" lvl="0" marL="171450" rtl="0" algn="l">
              <a:spcBef>
                <a:spcPts val="0"/>
              </a:spcBef>
              <a:spcAft>
                <a:spcPts val="0"/>
              </a:spcAft>
              <a:buClr>
                <a:schemeClr val="dk1"/>
              </a:buClr>
              <a:buSzPts val="1200"/>
              <a:buFont typeface="Arial"/>
              <a:buChar char="•"/>
            </a:pPr>
            <a:r>
              <a:rPr b="1" i="1" lang="en-US" sz="1200">
                <a:solidFill>
                  <a:schemeClr val="dk1"/>
                </a:solidFill>
                <a:latin typeface="Calibri"/>
                <a:ea typeface="Calibri"/>
                <a:cs typeface="Calibri"/>
                <a:sym typeface="Calibri"/>
              </a:rPr>
              <a:t>In this world, where only the paranoid survive, but the overconfident innovate, there is a value to what I call “ignorant bliss.” It is not unlike jumping out of a plane without a parachute and having to find a way to land softly while in free fall.</a:t>
            </a:r>
            <a:endParaRPr b="1" i="1" sz="1600">
              <a:solidFill>
                <a:schemeClr val="dk1"/>
              </a:solidFill>
              <a:latin typeface="Calibri"/>
              <a:ea typeface="Calibri"/>
              <a:cs typeface="Calibri"/>
              <a:sym typeface="Calibri"/>
            </a:endParaRPr>
          </a:p>
          <a:p>
            <a:pPr indent="-171450" lvl="0" marL="171450" rtl="0" algn="l">
              <a:spcBef>
                <a:spcPts val="0"/>
              </a:spcBef>
              <a:spcAft>
                <a:spcPts val="0"/>
              </a:spcAft>
              <a:buClr>
                <a:schemeClr val="dk1"/>
              </a:buClr>
              <a:buSzPts val="1200"/>
              <a:buFont typeface="Arial"/>
              <a:buChar char="•"/>
            </a:pPr>
            <a:r>
              <a:rPr b="1" i="1" lang="en-US" sz="1200">
                <a:solidFill>
                  <a:schemeClr val="dk1"/>
                </a:solidFill>
                <a:latin typeface="Calibri"/>
                <a:ea typeface="Calibri"/>
                <a:cs typeface="Calibri"/>
                <a:sym typeface="Calibri"/>
              </a:rPr>
              <a:t>Whether one does or does not know that a parachute is necessary, once in the situation, the innovator must create something (maybe a parachute and maybe some new contraption altogether) to survive!</a:t>
            </a:r>
            <a:endParaRPr b="1" i="1" sz="1600">
              <a:solidFill>
                <a:schemeClr val="dk1"/>
              </a:solidFill>
              <a:latin typeface="Calibri"/>
              <a:ea typeface="Calibri"/>
              <a:cs typeface="Calibri"/>
              <a:sym typeface="Calibri"/>
            </a:endParaRPr>
          </a:p>
          <a:p>
            <a:pPr indent="0" lvl="2" marL="0" marR="0" rtl="0" algn="l">
              <a:lnSpc>
                <a:spcPct val="100000"/>
              </a:lnSpc>
              <a:spcBef>
                <a:spcPts val="0"/>
              </a:spcBef>
              <a:spcAft>
                <a:spcPts val="0"/>
              </a:spcAft>
              <a:buClr>
                <a:schemeClr val="dk1"/>
              </a:buClr>
              <a:buSzPts val="1600"/>
              <a:buFont typeface="Calibri"/>
              <a:buNone/>
            </a:pPr>
            <a:r>
              <a:t/>
            </a:r>
            <a:endParaRPr b="1" sz="16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My experience is that innovators with their backs against the wall think bolder, solve the toughest problems and search much more broadly for solutions.  If you’re too comfortable or complacent, you lack the drive, passion and obsession of </a:t>
            </a:r>
            <a:r>
              <a:rPr i="1" lang="en-US" sz="1200">
                <a:solidFill>
                  <a:schemeClr val="dk1"/>
                </a:solidFill>
                <a:latin typeface="Calibri"/>
                <a:ea typeface="Calibri"/>
                <a:cs typeface="Calibri"/>
                <a:sym typeface="Calibri"/>
              </a:rPr>
              <a:t>needing</a:t>
            </a:r>
            <a:r>
              <a:rPr lang="en-US" sz="1200">
                <a:solidFill>
                  <a:schemeClr val="dk1"/>
                </a:solidFill>
                <a:latin typeface="Calibri"/>
                <a:ea typeface="Calibri"/>
                <a:cs typeface="Calibri"/>
                <a:sym typeface="Calibri"/>
              </a:rPr>
              <a:t> to get through the next milestone! Teams with a safety net don’t push as hard, or they give up and take the easy road when things get tough.  Entrepreneurs/innovators focus on experimentation and iteration driven by their naivety/religion/passion; belief in intuition may be more important than intuition itself. This is because intuition can serve a valuable purpose of getting you into a lot of trouble (your overconfidence and naivety leads one to ignore all the problems the experts could have told you about), creating a moment where you panic (“oh shit!”) and then innovate your way out, because necessity is the mother of invention.  </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“getting people in trouble when they have no easy way out but to bang their head against the wall or be creative about solutions” is a powerful technique in fostering innovation. In situations when most people would throw in the towel given the enormity of the issues, entrepreneurs, driven by the need for funding and almost religious beliefs in their passions and mission, keep going and become even more creative problem solvers. In this world, where only the paranoid survive – but the overconfident innovate – there is a value to what I call “ignorant bliss.” It is not unlike jumping out of a plane without a parachute and having to find a way to land softly while in free fall. Whether one does or does not know that a parachute is necessary, once in the situation, the innovator must create something (maybe a parachute and maybe some new contraption altogether) to survive! </a:t>
            </a:r>
            <a:endParaRPr/>
          </a:p>
        </p:txBody>
      </p:sp>
      <p:sp>
        <p:nvSpPr>
          <p:cNvPr id="633" name="Google Shape;633;p4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7" name="Shape 637"/>
        <p:cNvGrpSpPr/>
        <p:nvPr/>
      </p:nvGrpSpPr>
      <p:grpSpPr>
        <a:xfrm>
          <a:off x="0" y="0"/>
          <a:ext cx="0" cy="0"/>
          <a:chOff x="0" y="0"/>
          <a:chExt cx="0" cy="0"/>
        </a:xfrm>
      </p:grpSpPr>
      <p:sp>
        <p:nvSpPr>
          <p:cNvPr id="638" name="Google Shape;638;p4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9" name="Google Shape;639;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3" name="Shape 643"/>
        <p:cNvGrpSpPr/>
        <p:nvPr/>
      </p:nvGrpSpPr>
      <p:grpSpPr>
        <a:xfrm>
          <a:off x="0" y="0"/>
          <a:ext cx="0" cy="0"/>
          <a:chOff x="0" y="0"/>
          <a:chExt cx="0" cy="0"/>
        </a:xfrm>
      </p:grpSpPr>
      <p:sp>
        <p:nvSpPr>
          <p:cNvPr id="644" name="Google Shape;644;p4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5" name="Google Shape;645;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9" name="Shape 649"/>
        <p:cNvGrpSpPr/>
        <p:nvPr/>
      </p:nvGrpSpPr>
      <p:grpSpPr>
        <a:xfrm>
          <a:off x="0" y="0"/>
          <a:ext cx="0" cy="0"/>
          <a:chOff x="0" y="0"/>
          <a:chExt cx="0" cy="0"/>
        </a:xfrm>
      </p:grpSpPr>
      <p:sp>
        <p:nvSpPr>
          <p:cNvPr id="650" name="Google Shape;650;p4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1" name="Google Shape;651;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5" name="Shape 655"/>
        <p:cNvGrpSpPr/>
        <p:nvPr/>
      </p:nvGrpSpPr>
      <p:grpSpPr>
        <a:xfrm>
          <a:off x="0" y="0"/>
          <a:ext cx="0" cy="0"/>
          <a:chOff x="0" y="0"/>
          <a:chExt cx="0" cy="0"/>
        </a:xfrm>
      </p:grpSpPr>
      <p:sp>
        <p:nvSpPr>
          <p:cNvPr id="656" name="Google Shape;656;p4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7" name="Google Shape;657;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0" name="Google Shape;31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1" name="Shape 661"/>
        <p:cNvGrpSpPr/>
        <p:nvPr/>
      </p:nvGrpSpPr>
      <p:grpSpPr>
        <a:xfrm>
          <a:off x="0" y="0"/>
          <a:ext cx="0" cy="0"/>
          <a:chOff x="0" y="0"/>
          <a:chExt cx="0" cy="0"/>
        </a:xfrm>
      </p:grpSpPr>
      <p:sp>
        <p:nvSpPr>
          <p:cNvPr id="662" name="Google Shape;662;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3" name="Google Shape;663;p5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is a big – but often ignored – difference between a failed strategy and a failed tactic</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There were many a Facebook like strategies that predated Facebook, including Orkut, Myspace and Friendster (Good examples of why the thinking that “it’s been  tried it before and it won’t work” is only true until it’s suddenly not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Google vs altavista</a:t>
            </a:r>
            <a:endParaRPr/>
          </a:p>
          <a:p>
            <a:pPr indent="0" lvl="0" marL="0" rtl="0" algn="l">
              <a:spcBef>
                <a:spcPts val="0"/>
              </a:spcBef>
              <a:spcAft>
                <a:spcPts val="0"/>
              </a:spcAft>
              <a:buNone/>
            </a:pPr>
            <a:r>
              <a:rPr lang="en-US"/>
              <a:t>Ipod vs Mp3 players </a:t>
            </a:r>
            <a:endParaRPr/>
          </a:p>
        </p:txBody>
      </p:sp>
      <p:sp>
        <p:nvSpPr>
          <p:cNvPr id="664" name="Google Shape;664;p5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8" name="Shape 668"/>
        <p:cNvGrpSpPr/>
        <p:nvPr/>
      </p:nvGrpSpPr>
      <p:grpSpPr>
        <a:xfrm>
          <a:off x="0" y="0"/>
          <a:ext cx="0" cy="0"/>
          <a:chOff x="0" y="0"/>
          <a:chExt cx="0" cy="0"/>
        </a:xfrm>
      </p:grpSpPr>
      <p:sp>
        <p:nvSpPr>
          <p:cNvPr id="669" name="Google Shape;669;p5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0" name="Google Shape;670;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5" name="Shape 675"/>
        <p:cNvGrpSpPr/>
        <p:nvPr/>
      </p:nvGrpSpPr>
      <p:grpSpPr>
        <a:xfrm>
          <a:off x="0" y="0"/>
          <a:ext cx="0" cy="0"/>
          <a:chOff x="0" y="0"/>
          <a:chExt cx="0" cy="0"/>
        </a:xfrm>
      </p:grpSpPr>
      <p:sp>
        <p:nvSpPr>
          <p:cNvPr id="676" name="Google Shape;676;p5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7" name="Google Shape;677;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2" name="Shape 682"/>
        <p:cNvGrpSpPr/>
        <p:nvPr/>
      </p:nvGrpSpPr>
      <p:grpSpPr>
        <a:xfrm>
          <a:off x="0" y="0"/>
          <a:ext cx="0" cy="0"/>
          <a:chOff x="0" y="0"/>
          <a:chExt cx="0" cy="0"/>
        </a:xfrm>
      </p:grpSpPr>
      <p:sp>
        <p:nvSpPr>
          <p:cNvPr id="683" name="Google Shape;683;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84" name="Google Shape;684;p5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I add: the more entrepreneurial way is not to forecast the future by extrapolating from the past but rather to “invent the future one wants.”</a:t>
            </a:r>
            <a:r>
              <a:rPr b="1" i="1" lang="en-US" sz="1200">
                <a:solidFill>
                  <a:schemeClr val="dk1"/>
                </a:solidFill>
                <a:latin typeface="Calibri"/>
                <a:ea typeface="Calibri"/>
                <a:cs typeface="Calibri"/>
                <a:sym typeface="Calibri"/>
              </a:rPr>
              <a:t> </a:t>
            </a:r>
            <a:r>
              <a:rPr lang="en-US"/>
              <a:t> </a:t>
            </a:r>
            <a:r>
              <a:rPr lang="en-US" sz="1200">
                <a:solidFill>
                  <a:schemeClr val="dk1"/>
                </a:solidFill>
                <a:latin typeface="Calibri"/>
                <a:ea typeface="Calibri"/>
                <a:cs typeface="Calibri"/>
                <a:sym typeface="Calibri"/>
              </a:rPr>
              <a:t> </a:t>
            </a:r>
            <a:endParaRPr/>
          </a:p>
        </p:txBody>
      </p:sp>
      <p:sp>
        <p:nvSpPr>
          <p:cNvPr id="685" name="Google Shape;685;p5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0" name="Shape 690"/>
        <p:cNvGrpSpPr/>
        <p:nvPr/>
      </p:nvGrpSpPr>
      <p:grpSpPr>
        <a:xfrm>
          <a:off x="0" y="0"/>
          <a:ext cx="0" cy="0"/>
          <a:chOff x="0" y="0"/>
          <a:chExt cx="0" cy="0"/>
        </a:xfrm>
      </p:grpSpPr>
      <p:sp>
        <p:nvSpPr>
          <p:cNvPr id="691" name="Google Shape;691;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2" name="Google Shape;692;p5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critical factor in rate of innovation</a:t>
            </a:r>
            <a:endParaRPr/>
          </a:p>
          <a:p>
            <a:pPr indent="0" lvl="0" marL="0" rtl="0" algn="l">
              <a:spcBef>
                <a:spcPts val="0"/>
              </a:spcBef>
              <a:spcAft>
                <a:spcPts val="0"/>
              </a:spcAft>
              <a:buNone/>
            </a:pPr>
            <a:r>
              <a:t/>
            </a:r>
            <a:endParaRPr/>
          </a:p>
        </p:txBody>
      </p:sp>
      <p:sp>
        <p:nvSpPr>
          <p:cNvPr id="693" name="Google Shape;693;p5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8" name="Shape 698"/>
        <p:cNvGrpSpPr/>
        <p:nvPr/>
      </p:nvGrpSpPr>
      <p:grpSpPr>
        <a:xfrm>
          <a:off x="0" y="0"/>
          <a:ext cx="0" cy="0"/>
          <a:chOff x="0" y="0"/>
          <a:chExt cx="0" cy="0"/>
        </a:xfrm>
      </p:grpSpPr>
      <p:sp>
        <p:nvSpPr>
          <p:cNvPr id="699" name="Google Shape;699;p5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0" name="Google Shape;700;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2" name="Google Shape;32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4" name="Google Shape;334;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Throwing food at my kids</a:t>
            </a:r>
            <a:endParaRPr/>
          </a:p>
        </p:txBody>
      </p:sp>
      <p:sp>
        <p:nvSpPr>
          <p:cNvPr id="335" name="Google Shape;335;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7.jpg"/></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3" name="Shape 13"/>
        <p:cNvGrpSpPr/>
        <p:nvPr/>
      </p:nvGrpSpPr>
      <p:grpSpPr>
        <a:xfrm>
          <a:off x="0" y="0"/>
          <a:ext cx="0" cy="0"/>
          <a:chOff x="0" y="0"/>
          <a:chExt cx="0" cy="0"/>
        </a:xfrm>
      </p:grpSpPr>
      <p:sp>
        <p:nvSpPr>
          <p:cNvPr id="14" name="Google Shape;14;p57"/>
          <p:cNvSpPr txBox="1"/>
          <p:nvPr>
            <p:ph type="ctrTitle"/>
          </p:nvPr>
        </p:nvSpPr>
        <p:spPr>
          <a:xfrm>
            <a:off x="762000" y="2590800"/>
            <a:ext cx="7772400" cy="781051"/>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sz="4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 name="Google Shape;15;p57"/>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b="0" i="0" sz="1000" u="none" cap="none" strike="noStrike">
                <a:solidFill>
                  <a:srgbClr val="FFFFFF"/>
                </a:solidFill>
                <a:latin typeface="Calibri"/>
                <a:ea typeface="Calibri"/>
                <a:cs typeface="Calibri"/>
                <a:sym typeface="Calibri"/>
              </a:defRPr>
            </a:lvl1pPr>
            <a:lvl2pPr indent="0" lvl="1" marL="0" algn="r">
              <a:spcBef>
                <a:spcPts val="0"/>
              </a:spcBef>
              <a:spcAft>
                <a:spcPts val="0"/>
              </a:spcAft>
              <a:buNone/>
              <a:defRPr b="0" i="0" sz="1000" u="none" cap="none" strike="noStrike">
                <a:solidFill>
                  <a:srgbClr val="FFFFFF"/>
                </a:solidFill>
                <a:latin typeface="Calibri"/>
                <a:ea typeface="Calibri"/>
                <a:cs typeface="Calibri"/>
                <a:sym typeface="Calibri"/>
              </a:defRPr>
            </a:lvl2pPr>
            <a:lvl3pPr indent="0" lvl="2" marL="0" algn="r">
              <a:spcBef>
                <a:spcPts val="0"/>
              </a:spcBef>
              <a:spcAft>
                <a:spcPts val="0"/>
              </a:spcAft>
              <a:buNone/>
              <a:defRPr b="0" i="0" sz="1000" u="none" cap="none" strike="noStrike">
                <a:solidFill>
                  <a:srgbClr val="FFFFFF"/>
                </a:solidFill>
                <a:latin typeface="Calibri"/>
                <a:ea typeface="Calibri"/>
                <a:cs typeface="Calibri"/>
                <a:sym typeface="Calibri"/>
              </a:defRPr>
            </a:lvl3pPr>
            <a:lvl4pPr indent="0" lvl="3" marL="0" algn="r">
              <a:spcBef>
                <a:spcPts val="0"/>
              </a:spcBef>
              <a:spcAft>
                <a:spcPts val="0"/>
              </a:spcAft>
              <a:buNone/>
              <a:defRPr b="0" i="0" sz="1000" u="none" cap="none" strike="noStrike">
                <a:solidFill>
                  <a:srgbClr val="FFFFFF"/>
                </a:solidFill>
                <a:latin typeface="Calibri"/>
                <a:ea typeface="Calibri"/>
                <a:cs typeface="Calibri"/>
                <a:sym typeface="Calibri"/>
              </a:defRPr>
            </a:lvl4pPr>
            <a:lvl5pPr indent="0" lvl="4" marL="0" algn="r">
              <a:spcBef>
                <a:spcPts val="0"/>
              </a:spcBef>
              <a:spcAft>
                <a:spcPts val="0"/>
              </a:spcAft>
              <a:buNone/>
              <a:defRPr b="0" i="0" sz="1000" u="none" cap="none" strike="noStrike">
                <a:solidFill>
                  <a:srgbClr val="FFFFFF"/>
                </a:solidFill>
                <a:latin typeface="Calibri"/>
                <a:ea typeface="Calibri"/>
                <a:cs typeface="Calibri"/>
                <a:sym typeface="Calibri"/>
              </a:defRPr>
            </a:lvl5pPr>
            <a:lvl6pPr indent="0" lvl="5" marL="0" algn="r">
              <a:spcBef>
                <a:spcPts val="0"/>
              </a:spcBef>
              <a:spcAft>
                <a:spcPts val="0"/>
              </a:spcAft>
              <a:buNone/>
              <a:defRPr b="0" i="0" sz="1000" u="none" cap="none" strike="noStrike">
                <a:solidFill>
                  <a:srgbClr val="FFFFFF"/>
                </a:solidFill>
                <a:latin typeface="Calibri"/>
                <a:ea typeface="Calibri"/>
                <a:cs typeface="Calibri"/>
                <a:sym typeface="Calibri"/>
              </a:defRPr>
            </a:lvl6pPr>
            <a:lvl7pPr indent="0" lvl="6" marL="0" algn="r">
              <a:spcBef>
                <a:spcPts val="0"/>
              </a:spcBef>
              <a:spcAft>
                <a:spcPts val="0"/>
              </a:spcAft>
              <a:buNone/>
              <a:defRPr b="0" i="0" sz="1000" u="none" cap="none" strike="noStrike">
                <a:solidFill>
                  <a:srgbClr val="FFFFFF"/>
                </a:solidFill>
                <a:latin typeface="Calibri"/>
                <a:ea typeface="Calibri"/>
                <a:cs typeface="Calibri"/>
                <a:sym typeface="Calibri"/>
              </a:defRPr>
            </a:lvl7pPr>
            <a:lvl8pPr indent="0" lvl="7" marL="0" algn="r">
              <a:spcBef>
                <a:spcPts val="0"/>
              </a:spcBef>
              <a:spcAft>
                <a:spcPts val="0"/>
              </a:spcAft>
              <a:buNone/>
              <a:defRPr b="0" i="0" sz="1000" u="none" cap="none" strike="noStrike">
                <a:solidFill>
                  <a:srgbClr val="FFFFFF"/>
                </a:solidFill>
                <a:latin typeface="Calibri"/>
                <a:ea typeface="Calibri"/>
                <a:cs typeface="Calibri"/>
                <a:sym typeface="Calibri"/>
              </a:defRPr>
            </a:lvl8pPr>
            <a:lvl9pPr indent="0" lvl="8" marL="0" algn="r">
              <a:spcBef>
                <a:spcPts val="0"/>
              </a:spcBef>
              <a:spcAft>
                <a:spcPts val="0"/>
              </a:spcAft>
              <a:buNone/>
              <a:defRPr b="0" i="0" sz="10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46" name="Shape 46"/>
        <p:cNvGrpSpPr/>
        <p:nvPr/>
      </p:nvGrpSpPr>
      <p:grpSpPr>
        <a:xfrm>
          <a:off x="0" y="0"/>
          <a:ext cx="0" cy="0"/>
          <a:chOff x="0" y="0"/>
          <a:chExt cx="0" cy="0"/>
        </a:xfrm>
      </p:grpSpPr>
      <p:sp>
        <p:nvSpPr>
          <p:cNvPr id="47" name="Google Shape;47;p72"/>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a:solidFill>
                  <a:srgbClr val="FFFFFF"/>
                </a:solidFill>
              </a:defRPr>
            </a:lvl1pPr>
            <a:lvl2pPr indent="0" lvl="1" marL="0" algn="r">
              <a:spcBef>
                <a:spcPts val="0"/>
              </a:spcBef>
              <a:spcAft>
                <a:spcPts val="0"/>
              </a:spcAft>
              <a:buNone/>
              <a:defRPr>
                <a:solidFill>
                  <a:srgbClr val="FFFFFF"/>
                </a:solidFill>
              </a:defRPr>
            </a:lvl2pPr>
            <a:lvl3pPr indent="0" lvl="2" marL="0" algn="r">
              <a:spcBef>
                <a:spcPts val="0"/>
              </a:spcBef>
              <a:spcAft>
                <a:spcPts val="0"/>
              </a:spcAft>
              <a:buNone/>
              <a:defRPr>
                <a:solidFill>
                  <a:srgbClr val="FFFFFF"/>
                </a:solidFill>
              </a:defRPr>
            </a:lvl3pPr>
            <a:lvl4pPr indent="0" lvl="3" marL="0" algn="r">
              <a:spcBef>
                <a:spcPts val="0"/>
              </a:spcBef>
              <a:spcAft>
                <a:spcPts val="0"/>
              </a:spcAft>
              <a:buNone/>
              <a:defRPr>
                <a:solidFill>
                  <a:srgbClr val="FFFFFF"/>
                </a:solidFill>
              </a:defRPr>
            </a:lvl4pPr>
            <a:lvl5pPr indent="0" lvl="4" marL="0" algn="r">
              <a:spcBef>
                <a:spcPts val="0"/>
              </a:spcBef>
              <a:spcAft>
                <a:spcPts val="0"/>
              </a:spcAft>
              <a:buNone/>
              <a:defRPr>
                <a:solidFill>
                  <a:srgbClr val="FFFFFF"/>
                </a:solidFill>
              </a:defRPr>
            </a:lvl5pPr>
            <a:lvl6pPr indent="0" lvl="5" marL="0" algn="r">
              <a:spcBef>
                <a:spcPts val="0"/>
              </a:spcBef>
              <a:spcAft>
                <a:spcPts val="0"/>
              </a:spcAft>
              <a:buNone/>
              <a:defRPr>
                <a:solidFill>
                  <a:srgbClr val="FFFFFF"/>
                </a:solidFill>
              </a:defRPr>
            </a:lvl6pPr>
            <a:lvl7pPr indent="0" lvl="6" marL="0" algn="r">
              <a:spcBef>
                <a:spcPts val="0"/>
              </a:spcBef>
              <a:spcAft>
                <a:spcPts val="0"/>
              </a:spcAft>
              <a:buNone/>
              <a:defRPr>
                <a:solidFill>
                  <a:srgbClr val="FFFFFF"/>
                </a:solidFill>
              </a:defRPr>
            </a:lvl7pPr>
            <a:lvl8pPr indent="0" lvl="7" marL="0" algn="r">
              <a:spcBef>
                <a:spcPts val="0"/>
              </a:spcBef>
              <a:spcAft>
                <a:spcPts val="0"/>
              </a:spcAft>
              <a:buNone/>
              <a:defRPr>
                <a:solidFill>
                  <a:srgbClr val="FFFFFF"/>
                </a:solidFill>
              </a:defRPr>
            </a:lvl8pPr>
            <a:lvl9pPr indent="0" lvl="8" marL="0" algn="r">
              <a:spcBef>
                <a:spcPts val="0"/>
              </a:spcBef>
              <a:spcAft>
                <a:spcPts val="0"/>
              </a:spcAft>
              <a:buNone/>
              <a:defRPr>
                <a:solidFill>
                  <a:srgbClr val="FFFFFF"/>
                </a:solidFill>
              </a:defRPr>
            </a:lvl9pPr>
          </a:lstStyle>
          <a:p>
            <a:pPr indent="0" lvl="0" marL="0" rtl="0" algn="r">
              <a:spcBef>
                <a:spcPts val="0"/>
              </a:spcBef>
              <a:spcAft>
                <a:spcPts val="0"/>
              </a:spcAft>
              <a:buNone/>
            </a:pPr>
            <a:fld id="{00000000-1234-1234-1234-123412341234}" type="slidenum">
              <a:rPr lang="en-US"/>
              <a:t>‹#›</a:t>
            </a:fld>
            <a:endParaRPr/>
          </a:p>
        </p:txBody>
      </p:sp>
      <p:sp>
        <p:nvSpPr>
          <p:cNvPr id="48" name="Google Shape;48;p72"/>
          <p:cNvSpPr/>
          <p:nvPr/>
        </p:nvSpPr>
        <p:spPr>
          <a:xfrm>
            <a:off x="685800" y="1106553"/>
            <a:ext cx="7596809" cy="4913247"/>
          </a:xfrm>
          <a:prstGeom prst="rect">
            <a:avLst/>
          </a:prstGeom>
          <a:gradFill>
            <a:gsLst>
              <a:gs pos="0">
                <a:schemeClr val="lt1"/>
              </a:gs>
              <a:gs pos="92000">
                <a:schemeClr val="lt1"/>
              </a:gs>
              <a:gs pos="100000">
                <a:schemeClr val="lt2"/>
              </a:gs>
            </a:gsLst>
            <a:path path="circle">
              <a:fillToRect b="50%" l="50%" r="50%" t="50%"/>
            </a:path>
            <a:tileRect/>
          </a:gradFill>
          <a:ln cap="flat" cmpd="sng" w="9525">
            <a:solidFill>
              <a:schemeClr val="accent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675" lIns="91350" spcFirstLastPara="1" rIns="91350" wrap="square" tIns="45675">
            <a:noAutofit/>
          </a:bodyPr>
          <a:lstStyle/>
          <a:p>
            <a:pPr indent="0" lvl="0" marL="0" marR="0" rtl="0" algn="ctr">
              <a:spcBef>
                <a:spcPts val="0"/>
              </a:spcBef>
              <a:spcAft>
                <a:spcPts val="0"/>
              </a:spcAft>
              <a:buNone/>
            </a:pPr>
            <a:r>
              <a:t/>
            </a:r>
            <a:endParaRPr sz="1800">
              <a:solidFill>
                <a:srgbClr val="FFFFFF"/>
              </a:solidFill>
              <a:latin typeface="Gill Sans"/>
              <a:ea typeface="Gill Sans"/>
              <a:cs typeface="Gill Sans"/>
              <a:sym typeface="Gill Sans"/>
            </a:endParaRPr>
          </a:p>
        </p:txBody>
      </p:sp>
      <p:sp>
        <p:nvSpPr>
          <p:cNvPr id="49" name="Google Shape;49;p72"/>
          <p:cNvSpPr txBox="1"/>
          <p:nvPr>
            <p:ph type="title"/>
          </p:nvPr>
        </p:nvSpPr>
        <p:spPr>
          <a:xfrm>
            <a:off x="152400" y="228600"/>
            <a:ext cx="8839200" cy="60960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sz="4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0" name="Google Shape;50;p72"/>
          <p:cNvSpPr/>
          <p:nvPr>
            <p:ph idx="2" type="pic"/>
          </p:nvPr>
        </p:nvSpPr>
        <p:spPr>
          <a:xfrm>
            <a:off x="1066800" y="1447800"/>
            <a:ext cx="6858000" cy="4343400"/>
          </a:xfrm>
          <a:prstGeom prst="rect">
            <a:avLst/>
          </a:prstGeom>
          <a:noFill/>
          <a:ln>
            <a:noFill/>
          </a:ln>
        </p:spPr>
        <p:txBody>
          <a:bodyPr anchorCtr="0" anchor="t" bIns="35700" lIns="35700" spcFirstLastPara="1" rIns="35700" wrap="square" tIns="35700">
            <a:noAutofit/>
          </a:bodyPr>
          <a:lstStyle>
            <a:lvl1pPr lvl="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1pPr>
            <a:lvl2pPr lvl="1"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2pPr>
            <a:lvl3pPr lvl="2"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3pPr>
            <a:lvl4pPr lvl="3"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4pPr>
            <a:lvl5pPr lvl="4"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5pPr>
            <a:lvl6pPr lvl="5"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6pPr>
            <a:lvl7pPr lvl="6"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7pPr>
            <a:lvl8pPr lvl="7"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8pPr>
            <a:lvl9pPr lvl="8"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5" name="Shape 55"/>
        <p:cNvGrpSpPr/>
        <p:nvPr/>
      </p:nvGrpSpPr>
      <p:grpSpPr>
        <a:xfrm>
          <a:off x="0" y="0"/>
          <a:ext cx="0" cy="0"/>
          <a:chOff x="0" y="0"/>
          <a:chExt cx="0" cy="0"/>
        </a:xfrm>
      </p:grpSpPr>
      <p:sp>
        <p:nvSpPr>
          <p:cNvPr id="56" name="Google Shape;56;p83"/>
          <p:cNvSpPr txBox="1"/>
          <p:nvPr>
            <p:ph type="ctrTitle"/>
          </p:nvPr>
        </p:nvSpPr>
        <p:spPr>
          <a:xfrm>
            <a:off x="685800" y="2130426"/>
            <a:ext cx="7772400" cy="1470025"/>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7" name="Google Shape;57;p83"/>
          <p:cNvSpPr txBox="1"/>
          <p:nvPr>
            <p:ph idx="1" type="subTitle"/>
          </p:nvPr>
        </p:nvSpPr>
        <p:spPr>
          <a:xfrm>
            <a:off x="1371600" y="3886200"/>
            <a:ext cx="6400800" cy="1752600"/>
          </a:xfrm>
          <a:prstGeom prst="rect">
            <a:avLst/>
          </a:prstGeom>
          <a:noFill/>
          <a:ln>
            <a:noFill/>
          </a:ln>
        </p:spPr>
        <p:txBody>
          <a:bodyPr anchorCtr="0" anchor="t" bIns="35675" lIns="35675" spcFirstLastPara="1" rIns="35675" wrap="square" tIns="35675">
            <a:noAutofit/>
          </a:bodyPr>
          <a:lstStyle>
            <a:lvl1pPr lvl="0" algn="ctr">
              <a:spcBef>
                <a:spcPts val="0"/>
              </a:spcBef>
              <a:spcAft>
                <a:spcPts val="0"/>
              </a:spcAft>
              <a:buClr>
                <a:schemeClr val="lt1"/>
              </a:buClr>
              <a:buSzPts val="2500"/>
              <a:buFont typeface="Gill Sans"/>
              <a:buNone/>
              <a:defRPr/>
            </a:lvl1pPr>
            <a:lvl2pPr lvl="1" algn="ctr">
              <a:spcBef>
                <a:spcPts val="0"/>
              </a:spcBef>
              <a:spcAft>
                <a:spcPts val="0"/>
              </a:spcAft>
              <a:buClr>
                <a:schemeClr val="lt1"/>
              </a:buClr>
              <a:buSzPts val="2500"/>
              <a:buFont typeface="Gill Sans"/>
              <a:buNone/>
              <a:defRPr/>
            </a:lvl2pPr>
            <a:lvl3pPr lvl="2" algn="ctr">
              <a:spcBef>
                <a:spcPts val="0"/>
              </a:spcBef>
              <a:spcAft>
                <a:spcPts val="0"/>
              </a:spcAft>
              <a:buClr>
                <a:schemeClr val="lt1"/>
              </a:buClr>
              <a:buSzPts val="2500"/>
              <a:buFont typeface="Gill Sans"/>
              <a:buNone/>
              <a:defRPr/>
            </a:lvl3pPr>
            <a:lvl4pPr lvl="3" algn="ctr">
              <a:spcBef>
                <a:spcPts val="0"/>
              </a:spcBef>
              <a:spcAft>
                <a:spcPts val="0"/>
              </a:spcAft>
              <a:buClr>
                <a:schemeClr val="lt1"/>
              </a:buClr>
              <a:buSzPts val="2500"/>
              <a:buFont typeface="Gill Sans"/>
              <a:buNone/>
              <a:defRPr/>
            </a:lvl4pPr>
            <a:lvl5pPr lvl="4" algn="ctr">
              <a:spcBef>
                <a:spcPts val="0"/>
              </a:spcBef>
              <a:spcAft>
                <a:spcPts val="0"/>
              </a:spcAft>
              <a:buClr>
                <a:schemeClr val="lt1"/>
              </a:buClr>
              <a:buSzPts val="2500"/>
              <a:buFont typeface="Gill Sans"/>
              <a:buNone/>
              <a:defRPr/>
            </a:lvl5pPr>
            <a:lvl6pPr lvl="5" algn="ctr">
              <a:spcBef>
                <a:spcPts val="0"/>
              </a:spcBef>
              <a:spcAft>
                <a:spcPts val="0"/>
              </a:spcAft>
              <a:buClr>
                <a:schemeClr val="lt1"/>
              </a:buClr>
              <a:buSzPts val="2500"/>
              <a:buFont typeface="Gill Sans"/>
              <a:buNone/>
              <a:defRPr/>
            </a:lvl6pPr>
            <a:lvl7pPr lvl="6" algn="ctr">
              <a:spcBef>
                <a:spcPts val="0"/>
              </a:spcBef>
              <a:spcAft>
                <a:spcPts val="0"/>
              </a:spcAft>
              <a:buClr>
                <a:schemeClr val="lt1"/>
              </a:buClr>
              <a:buSzPts val="2500"/>
              <a:buFont typeface="Gill Sans"/>
              <a:buNone/>
              <a:defRPr/>
            </a:lvl7pPr>
            <a:lvl8pPr lvl="7" algn="ctr">
              <a:spcBef>
                <a:spcPts val="0"/>
              </a:spcBef>
              <a:spcAft>
                <a:spcPts val="0"/>
              </a:spcAft>
              <a:buClr>
                <a:schemeClr val="lt1"/>
              </a:buClr>
              <a:buSzPts val="2500"/>
              <a:buFont typeface="Gill Sans"/>
              <a:buNone/>
              <a:defRPr/>
            </a:lvl8pPr>
            <a:lvl9pPr lvl="8" algn="ctr">
              <a:spcBef>
                <a:spcPts val="0"/>
              </a:spcBef>
              <a:spcAft>
                <a:spcPts val="0"/>
              </a:spcAft>
              <a:buClr>
                <a:schemeClr val="lt1"/>
              </a:buClr>
              <a:buSzPts val="2500"/>
              <a:buFont typeface="Gill Sans"/>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8" name="Shape 58"/>
        <p:cNvGrpSpPr/>
        <p:nvPr/>
      </p:nvGrpSpPr>
      <p:grpSpPr>
        <a:xfrm>
          <a:off x="0" y="0"/>
          <a:ext cx="0" cy="0"/>
          <a:chOff x="0" y="0"/>
          <a:chExt cx="0" cy="0"/>
        </a:xfrm>
      </p:grpSpPr>
      <p:sp>
        <p:nvSpPr>
          <p:cNvPr id="59" name="Google Shape;59;p84"/>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84"/>
          <p:cNvSpPr txBox="1"/>
          <p:nvPr>
            <p:ph idx="1" type="body"/>
          </p:nvPr>
        </p:nvSpPr>
        <p:spPr>
          <a:xfrm>
            <a:off x="893764" y="3536950"/>
            <a:ext cx="7358062" cy="3321050"/>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1" name="Shape 61"/>
        <p:cNvGrpSpPr/>
        <p:nvPr/>
      </p:nvGrpSpPr>
      <p:grpSpPr>
        <a:xfrm>
          <a:off x="0" y="0"/>
          <a:ext cx="0" cy="0"/>
          <a:chOff x="0" y="0"/>
          <a:chExt cx="0" cy="0"/>
        </a:xfrm>
      </p:grpSpPr>
      <p:sp>
        <p:nvSpPr>
          <p:cNvPr id="62" name="Google Shape;62;p85"/>
          <p:cNvSpPr txBox="1"/>
          <p:nvPr>
            <p:ph type="title"/>
          </p:nvPr>
        </p:nvSpPr>
        <p:spPr>
          <a:xfrm>
            <a:off x="722313" y="4406913"/>
            <a:ext cx="7772400" cy="1362075"/>
          </a:xfrm>
          <a:prstGeom prst="rect">
            <a:avLst/>
          </a:prstGeom>
          <a:noFill/>
          <a:ln>
            <a:noFill/>
          </a:ln>
        </p:spPr>
        <p:txBody>
          <a:bodyPr anchorCtr="0" anchor="t" bIns="35675" lIns="35675" spcFirstLastPara="1" rIns="35675" wrap="square" tIns="35675">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85"/>
          <p:cNvSpPr txBox="1"/>
          <p:nvPr>
            <p:ph idx="1" type="body"/>
          </p:nvPr>
        </p:nvSpPr>
        <p:spPr>
          <a:xfrm>
            <a:off x="722313" y="2906726"/>
            <a:ext cx="7772400" cy="1500187"/>
          </a:xfrm>
          <a:prstGeom prst="rect">
            <a:avLst/>
          </a:prstGeom>
          <a:noFill/>
          <a:ln>
            <a:noFill/>
          </a:ln>
        </p:spPr>
        <p:txBody>
          <a:bodyPr anchorCtr="0" anchor="b" bIns="35675" lIns="35675" spcFirstLastPara="1" rIns="35675" wrap="square" tIns="35675">
            <a:noAutofit/>
          </a:bodyPr>
          <a:lstStyle>
            <a:lvl1pPr indent="-228600" lvl="0" marL="457200" algn="ctr">
              <a:spcBef>
                <a:spcPts val="0"/>
              </a:spcBef>
              <a:spcAft>
                <a:spcPts val="0"/>
              </a:spcAft>
              <a:buClr>
                <a:schemeClr val="lt1"/>
              </a:buClr>
              <a:buSzPts val="2000"/>
              <a:buFont typeface="Gill Sans"/>
              <a:buNone/>
              <a:defRPr sz="2000"/>
            </a:lvl1pPr>
            <a:lvl2pPr indent="-228600" lvl="1" marL="914400" algn="ctr">
              <a:spcBef>
                <a:spcPts val="0"/>
              </a:spcBef>
              <a:spcAft>
                <a:spcPts val="0"/>
              </a:spcAft>
              <a:buClr>
                <a:schemeClr val="lt1"/>
              </a:buClr>
              <a:buSzPts val="1800"/>
              <a:buFont typeface="Gill Sans"/>
              <a:buNone/>
              <a:defRPr sz="1800"/>
            </a:lvl2pPr>
            <a:lvl3pPr indent="-228600" lvl="2" marL="1371600" algn="ctr">
              <a:spcBef>
                <a:spcPts val="0"/>
              </a:spcBef>
              <a:spcAft>
                <a:spcPts val="0"/>
              </a:spcAft>
              <a:buClr>
                <a:schemeClr val="lt1"/>
              </a:buClr>
              <a:buSzPts val="1600"/>
              <a:buFont typeface="Gill Sans"/>
              <a:buNone/>
              <a:defRPr sz="1600"/>
            </a:lvl3pPr>
            <a:lvl4pPr indent="-228600" lvl="3" marL="1828800" algn="ctr">
              <a:spcBef>
                <a:spcPts val="0"/>
              </a:spcBef>
              <a:spcAft>
                <a:spcPts val="0"/>
              </a:spcAft>
              <a:buClr>
                <a:schemeClr val="lt1"/>
              </a:buClr>
              <a:buSzPts val="1400"/>
              <a:buFont typeface="Gill Sans"/>
              <a:buNone/>
              <a:defRPr sz="1400"/>
            </a:lvl4pPr>
            <a:lvl5pPr indent="-228600" lvl="4" marL="2286000" algn="ctr">
              <a:spcBef>
                <a:spcPts val="0"/>
              </a:spcBef>
              <a:spcAft>
                <a:spcPts val="0"/>
              </a:spcAft>
              <a:buClr>
                <a:schemeClr val="lt1"/>
              </a:buClr>
              <a:buSzPts val="1400"/>
              <a:buFont typeface="Gill Sans"/>
              <a:buNone/>
              <a:defRPr sz="1400"/>
            </a:lvl5pPr>
            <a:lvl6pPr indent="-228600" lvl="5" marL="2743200" algn="ctr">
              <a:spcBef>
                <a:spcPts val="0"/>
              </a:spcBef>
              <a:spcAft>
                <a:spcPts val="0"/>
              </a:spcAft>
              <a:buClr>
                <a:schemeClr val="lt1"/>
              </a:buClr>
              <a:buSzPts val="1400"/>
              <a:buFont typeface="Gill Sans"/>
              <a:buNone/>
              <a:defRPr sz="1400"/>
            </a:lvl6pPr>
            <a:lvl7pPr indent="-228600" lvl="6" marL="3200400" algn="ctr">
              <a:spcBef>
                <a:spcPts val="0"/>
              </a:spcBef>
              <a:spcAft>
                <a:spcPts val="0"/>
              </a:spcAft>
              <a:buClr>
                <a:schemeClr val="lt1"/>
              </a:buClr>
              <a:buSzPts val="1400"/>
              <a:buFont typeface="Gill Sans"/>
              <a:buNone/>
              <a:defRPr sz="1400"/>
            </a:lvl7pPr>
            <a:lvl8pPr indent="-228600" lvl="7" marL="3657600" algn="ctr">
              <a:spcBef>
                <a:spcPts val="0"/>
              </a:spcBef>
              <a:spcAft>
                <a:spcPts val="0"/>
              </a:spcAft>
              <a:buClr>
                <a:schemeClr val="lt1"/>
              </a:buClr>
              <a:buSzPts val="1400"/>
              <a:buFont typeface="Gill Sans"/>
              <a:buNone/>
              <a:defRPr sz="1400"/>
            </a:lvl8pPr>
            <a:lvl9pPr indent="-228600" lvl="8" marL="4114800" algn="ctr">
              <a:spcBef>
                <a:spcPts val="0"/>
              </a:spcBef>
              <a:spcAft>
                <a:spcPts val="0"/>
              </a:spcAft>
              <a:buClr>
                <a:schemeClr val="lt1"/>
              </a:buClr>
              <a:buSzPts val="1400"/>
              <a:buFont typeface="Gill Sans"/>
              <a:buNone/>
              <a:defRPr sz="14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4" name="Shape 64"/>
        <p:cNvGrpSpPr/>
        <p:nvPr/>
      </p:nvGrpSpPr>
      <p:grpSpPr>
        <a:xfrm>
          <a:off x="0" y="0"/>
          <a:ext cx="0" cy="0"/>
          <a:chOff x="0" y="0"/>
          <a:chExt cx="0" cy="0"/>
        </a:xfrm>
      </p:grpSpPr>
      <p:sp>
        <p:nvSpPr>
          <p:cNvPr id="65" name="Google Shape;65;p86"/>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6" name="Google Shape;66;p86"/>
          <p:cNvSpPr txBox="1"/>
          <p:nvPr>
            <p:ph idx="1" type="body"/>
          </p:nvPr>
        </p:nvSpPr>
        <p:spPr>
          <a:xfrm>
            <a:off x="893776" y="3536950"/>
            <a:ext cx="3602037" cy="3321050"/>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800"/>
            </a:lvl1pPr>
            <a:lvl2pPr indent="-228600" lvl="1" marL="914400" algn="ctr">
              <a:spcBef>
                <a:spcPts val="0"/>
              </a:spcBef>
              <a:spcAft>
                <a:spcPts val="0"/>
              </a:spcAft>
              <a:buSzPts val="1400"/>
              <a:buNone/>
              <a:defRPr sz="2400"/>
            </a:lvl2pPr>
            <a:lvl3pPr indent="-228600" lvl="2" marL="1371600" algn="ctr">
              <a:spcBef>
                <a:spcPts val="0"/>
              </a:spcBef>
              <a:spcAft>
                <a:spcPts val="0"/>
              </a:spcAft>
              <a:buSzPts val="1400"/>
              <a:buNone/>
              <a:defRPr sz="2000"/>
            </a:lvl3pPr>
            <a:lvl4pPr indent="-228600" lvl="3" marL="1828800" algn="ctr">
              <a:spcBef>
                <a:spcPts val="0"/>
              </a:spcBef>
              <a:spcAft>
                <a:spcPts val="0"/>
              </a:spcAft>
              <a:buSzPts val="1400"/>
              <a:buNone/>
              <a:defRPr sz="1800"/>
            </a:lvl4pPr>
            <a:lvl5pPr indent="-228600" lvl="4" marL="2286000" algn="ctr">
              <a:spcBef>
                <a:spcPts val="0"/>
              </a:spcBef>
              <a:spcAft>
                <a:spcPts val="0"/>
              </a:spcAft>
              <a:buSzPts val="1400"/>
              <a:buNone/>
              <a:defRPr sz="1800"/>
            </a:lvl5pPr>
            <a:lvl6pPr indent="-228600" lvl="5" marL="2743200" algn="ctr">
              <a:spcBef>
                <a:spcPts val="0"/>
              </a:spcBef>
              <a:spcAft>
                <a:spcPts val="0"/>
              </a:spcAft>
              <a:buSzPts val="1400"/>
              <a:buNone/>
              <a:defRPr sz="1800"/>
            </a:lvl6pPr>
            <a:lvl7pPr indent="-228600" lvl="6" marL="3200400" algn="ctr">
              <a:spcBef>
                <a:spcPts val="0"/>
              </a:spcBef>
              <a:spcAft>
                <a:spcPts val="0"/>
              </a:spcAft>
              <a:buSzPts val="1400"/>
              <a:buNone/>
              <a:defRPr sz="1800"/>
            </a:lvl7pPr>
            <a:lvl8pPr indent="-228600" lvl="7" marL="3657600" algn="ctr">
              <a:spcBef>
                <a:spcPts val="0"/>
              </a:spcBef>
              <a:spcAft>
                <a:spcPts val="0"/>
              </a:spcAft>
              <a:buSzPts val="1400"/>
              <a:buNone/>
              <a:defRPr sz="1800"/>
            </a:lvl8pPr>
            <a:lvl9pPr indent="-228600" lvl="8" marL="4114800" algn="ctr">
              <a:spcBef>
                <a:spcPts val="0"/>
              </a:spcBef>
              <a:spcAft>
                <a:spcPts val="0"/>
              </a:spcAft>
              <a:buSzPts val="1400"/>
              <a:buNone/>
              <a:defRPr sz="1800"/>
            </a:lvl9pPr>
          </a:lstStyle>
          <a:p/>
        </p:txBody>
      </p:sp>
      <p:sp>
        <p:nvSpPr>
          <p:cNvPr id="67" name="Google Shape;67;p86"/>
          <p:cNvSpPr txBox="1"/>
          <p:nvPr>
            <p:ph idx="2" type="body"/>
          </p:nvPr>
        </p:nvSpPr>
        <p:spPr>
          <a:xfrm>
            <a:off x="4648201" y="3536950"/>
            <a:ext cx="3603625" cy="3321050"/>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800"/>
            </a:lvl1pPr>
            <a:lvl2pPr indent="-228600" lvl="1" marL="914400" algn="ctr">
              <a:spcBef>
                <a:spcPts val="0"/>
              </a:spcBef>
              <a:spcAft>
                <a:spcPts val="0"/>
              </a:spcAft>
              <a:buSzPts val="1400"/>
              <a:buNone/>
              <a:defRPr sz="2400"/>
            </a:lvl2pPr>
            <a:lvl3pPr indent="-228600" lvl="2" marL="1371600" algn="ctr">
              <a:spcBef>
                <a:spcPts val="0"/>
              </a:spcBef>
              <a:spcAft>
                <a:spcPts val="0"/>
              </a:spcAft>
              <a:buSzPts val="1400"/>
              <a:buNone/>
              <a:defRPr sz="2000"/>
            </a:lvl3pPr>
            <a:lvl4pPr indent="-228600" lvl="3" marL="1828800" algn="ctr">
              <a:spcBef>
                <a:spcPts val="0"/>
              </a:spcBef>
              <a:spcAft>
                <a:spcPts val="0"/>
              </a:spcAft>
              <a:buSzPts val="1400"/>
              <a:buNone/>
              <a:defRPr sz="1800"/>
            </a:lvl4pPr>
            <a:lvl5pPr indent="-228600" lvl="4" marL="2286000" algn="ctr">
              <a:spcBef>
                <a:spcPts val="0"/>
              </a:spcBef>
              <a:spcAft>
                <a:spcPts val="0"/>
              </a:spcAft>
              <a:buSzPts val="1400"/>
              <a:buNone/>
              <a:defRPr sz="1800"/>
            </a:lvl5pPr>
            <a:lvl6pPr indent="-228600" lvl="5" marL="2743200" algn="ctr">
              <a:spcBef>
                <a:spcPts val="0"/>
              </a:spcBef>
              <a:spcAft>
                <a:spcPts val="0"/>
              </a:spcAft>
              <a:buSzPts val="1400"/>
              <a:buNone/>
              <a:defRPr sz="1800"/>
            </a:lvl6pPr>
            <a:lvl7pPr indent="-228600" lvl="6" marL="3200400" algn="ctr">
              <a:spcBef>
                <a:spcPts val="0"/>
              </a:spcBef>
              <a:spcAft>
                <a:spcPts val="0"/>
              </a:spcAft>
              <a:buSzPts val="1400"/>
              <a:buNone/>
              <a:defRPr sz="1800"/>
            </a:lvl7pPr>
            <a:lvl8pPr indent="-228600" lvl="7" marL="3657600" algn="ctr">
              <a:spcBef>
                <a:spcPts val="0"/>
              </a:spcBef>
              <a:spcAft>
                <a:spcPts val="0"/>
              </a:spcAft>
              <a:buSzPts val="1400"/>
              <a:buNone/>
              <a:defRPr sz="1800"/>
            </a:lvl8pPr>
            <a:lvl9pPr indent="-228600" lvl="8" marL="4114800" algn="ctr">
              <a:spcBef>
                <a:spcPts val="0"/>
              </a:spcBef>
              <a:spcAft>
                <a:spcPts val="0"/>
              </a:spcAft>
              <a:buSzPts val="1400"/>
              <a:buNone/>
              <a:defRPr sz="18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8" name="Shape 68"/>
        <p:cNvGrpSpPr/>
        <p:nvPr/>
      </p:nvGrpSpPr>
      <p:grpSpPr>
        <a:xfrm>
          <a:off x="0" y="0"/>
          <a:ext cx="0" cy="0"/>
          <a:chOff x="0" y="0"/>
          <a:chExt cx="0" cy="0"/>
        </a:xfrm>
      </p:grpSpPr>
      <p:sp>
        <p:nvSpPr>
          <p:cNvPr id="69" name="Google Shape;69;p87"/>
          <p:cNvSpPr txBox="1"/>
          <p:nvPr>
            <p:ph type="title"/>
          </p:nvPr>
        </p:nvSpPr>
        <p:spPr>
          <a:xfrm>
            <a:off x="457200" y="274638"/>
            <a:ext cx="8229600" cy="114300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87"/>
          <p:cNvSpPr txBox="1"/>
          <p:nvPr>
            <p:ph idx="1" type="body"/>
          </p:nvPr>
        </p:nvSpPr>
        <p:spPr>
          <a:xfrm>
            <a:off x="457200" y="1535113"/>
            <a:ext cx="4040188" cy="639762"/>
          </a:xfrm>
          <a:prstGeom prst="rect">
            <a:avLst/>
          </a:prstGeom>
          <a:noFill/>
          <a:ln>
            <a:noFill/>
          </a:ln>
        </p:spPr>
        <p:txBody>
          <a:bodyPr anchorCtr="0" anchor="b" bIns="35675" lIns="35675" spcFirstLastPara="1" rIns="35675" wrap="square" tIns="35675">
            <a:noAutofit/>
          </a:bodyPr>
          <a:lstStyle>
            <a:lvl1pPr indent="-228600" lvl="0" marL="457200" algn="ctr">
              <a:spcBef>
                <a:spcPts val="0"/>
              </a:spcBef>
              <a:spcAft>
                <a:spcPts val="0"/>
              </a:spcAft>
              <a:buClr>
                <a:schemeClr val="lt1"/>
              </a:buClr>
              <a:buSzPts val="2400"/>
              <a:buFont typeface="Gill Sans"/>
              <a:buNone/>
              <a:defRPr b="1" sz="2400"/>
            </a:lvl1pPr>
            <a:lvl2pPr indent="-228600" lvl="1" marL="914400" algn="ctr">
              <a:spcBef>
                <a:spcPts val="0"/>
              </a:spcBef>
              <a:spcAft>
                <a:spcPts val="0"/>
              </a:spcAft>
              <a:buClr>
                <a:schemeClr val="lt1"/>
              </a:buClr>
              <a:buSzPts val="2000"/>
              <a:buFont typeface="Gill Sans"/>
              <a:buNone/>
              <a:defRPr b="1" sz="2000"/>
            </a:lvl2pPr>
            <a:lvl3pPr indent="-228600" lvl="2" marL="1371600" algn="ctr">
              <a:spcBef>
                <a:spcPts val="0"/>
              </a:spcBef>
              <a:spcAft>
                <a:spcPts val="0"/>
              </a:spcAft>
              <a:buClr>
                <a:schemeClr val="lt1"/>
              </a:buClr>
              <a:buSzPts val="1800"/>
              <a:buFont typeface="Gill Sans"/>
              <a:buNone/>
              <a:defRPr b="1" sz="1800"/>
            </a:lvl3pPr>
            <a:lvl4pPr indent="-228600" lvl="3" marL="1828800" algn="ctr">
              <a:spcBef>
                <a:spcPts val="0"/>
              </a:spcBef>
              <a:spcAft>
                <a:spcPts val="0"/>
              </a:spcAft>
              <a:buClr>
                <a:schemeClr val="lt1"/>
              </a:buClr>
              <a:buSzPts val="1600"/>
              <a:buFont typeface="Gill Sans"/>
              <a:buNone/>
              <a:defRPr b="1" sz="1600"/>
            </a:lvl4pPr>
            <a:lvl5pPr indent="-228600" lvl="4" marL="2286000" algn="ctr">
              <a:spcBef>
                <a:spcPts val="0"/>
              </a:spcBef>
              <a:spcAft>
                <a:spcPts val="0"/>
              </a:spcAft>
              <a:buClr>
                <a:schemeClr val="lt1"/>
              </a:buClr>
              <a:buSzPts val="1600"/>
              <a:buFont typeface="Gill Sans"/>
              <a:buNone/>
              <a:defRPr b="1" sz="1600"/>
            </a:lvl5pPr>
            <a:lvl6pPr indent="-228600" lvl="5" marL="2743200" algn="ctr">
              <a:spcBef>
                <a:spcPts val="0"/>
              </a:spcBef>
              <a:spcAft>
                <a:spcPts val="0"/>
              </a:spcAft>
              <a:buClr>
                <a:schemeClr val="lt1"/>
              </a:buClr>
              <a:buSzPts val="1600"/>
              <a:buFont typeface="Gill Sans"/>
              <a:buNone/>
              <a:defRPr b="1" sz="1600"/>
            </a:lvl6pPr>
            <a:lvl7pPr indent="-228600" lvl="6" marL="3200400" algn="ctr">
              <a:spcBef>
                <a:spcPts val="0"/>
              </a:spcBef>
              <a:spcAft>
                <a:spcPts val="0"/>
              </a:spcAft>
              <a:buClr>
                <a:schemeClr val="lt1"/>
              </a:buClr>
              <a:buSzPts val="1600"/>
              <a:buFont typeface="Gill Sans"/>
              <a:buNone/>
              <a:defRPr b="1" sz="1600"/>
            </a:lvl7pPr>
            <a:lvl8pPr indent="-228600" lvl="7" marL="3657600" algn="ctr">
              <a:spcBef>
                <a:spcPts val="0"/>
              </a:spcBef>
              <a:spcAft>
                <a:spcPts val="0"/>
              </a:spcAft>
              <a:buClr>
                <a:schemeClr val="lt1"/>
              </a:buClr>
              <a:buSzPts val="1600"/>
              <a:buFont typeface="Gill Sans"/>
              <a:buNone/>
              <a:defRPr b="1" sz="1600"/>
            </a:lvl8pPr>
            <a:lvl9pPr indent="-228600" lvl="8" marL="4114800" algn="ctr">
              <a:spcBef>
                <a:spcPts val="0"/>
              </a:spcBef>
              <a:spcAft>
                <a:spcPts val="0"/>
              </a:spcAft>
              <a:buClr>
                <a:schemeClr val="lt1"/>
              </a:buClr>
              <a:buSzPts val="1600"/>
              <a:buFont typeface="Gill Sans"/>
              <a:buNone/>
              <a:defRPr b="1" sz="1600"/>
            </a:lvl9pPr>
          </a:lstStyle>
          <a:p/>
        </p:txBody>
      </p:sp>
      <p:sp>
        <p:nvSpPr>
          <p:cNvPr id="71" name="Google Shape;71;p87"/>
          <p:cNvSpPr txBox="1"/>
          <p:nvPr>
            <p:ph idx="2" type="body"/>
          </p:nvPr>
        </p:nvSpPr>
        <p:spPr>
          <a:xfrm>
            <a:off x="457200" y="2174875"/>
            <a:ext cx="4040188" cy="3951288"/>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400"/>
            </a:lvl1pPr>
            <a:lvl2pPr indent="-228600" lvl="1" marL="914400" algn="ctr">
              <a:spcBef>
                <a:spcPts val="0"/>
              </a:spcBef>
              <a:spcAft>
                <a:spcPts val="0"/>
              </a:spcAft>
              <a:buSzPts val="1400"/>
              <a:buNone/>
              <a:defRPr sz="2000"/>
            </a:lvl2pPr>
            <a:lvl3pPr indent="-228600" lvl="2" marL="1371600" algn="ctr">
              <a:spcBef>
                <a:spcPts val="0"/>
              </a:spcBef>
              <a:spcAft>
                <a:spcPts val="0"/>
              </a:spcAft>
              <a:buSzPts val="1400"/>
              <a:buNone/>
              <a:defRPr sz="1800"/>
            </a:lvl3pPr>
            <a:lvl4pPr indent="-228600" lvl="3" marL="1828800" algn="ctr">
              <a:spcBef>
                <a:spcPts val="0"/>
              </a:spcBef>
              <a:spcAft>
                <a:spcPts val="0"/>
              </a:spcAft>
              <a:buSzPts val="1400"/>
              <a:buNone/>
              <a:defRPr sz="1600"/>
            </a:lvl4pPr>
            <a:lvl5pPr indent="-228600" lvl="4" marL="2286000" algn="ctr">
              <a:spcBef>
                <a:spcPts val="0"/>
              </a:spcBef>
              <a:spcAft>
                <a:spcPts val="0"/>
              </a:spcAft>
              <a:buSzPts val="1400"/>
              <a:buNone/>
              <a:defRPr sz="1600"/>
            </a:lvl5pPr>
            <a:lvl6pPr indent="-228600" lvl="5" marL="2743200" algn="ctr">
              <a:spcBef>
                <a:spcPts val="0"/>
              </a:spcBef>
              <a:spcAft>
                <a:spcPts val="0"/>
              </a:spcAft>
              <a:buSzPts val="1400"/>
              <a:buNone/>
              <a:defRPr sz="1600"/>
            </a:lvl6pPr>
            <a:lvl7pPr indent="-228600" lvl="6" marL="3200400" algn="ctr">
              <a:spcBef>
                <a:spcPts val="0"/>
              </a:spcBef>
              <a:spcAft>
                <a:spcPts val="0"/>
              </a:spcAft>
              <a:buSzPts val="1400"/>
              <a:buNone/>
              <a:defRPr sz="1600"/>
            </a:lvl7pPr>
            <a:lvl8pPr indent="-228600" lvl="7" marL="3657600" algn="ctr">
              <a:spcBef>
                <a:spcPts val="0"/>
              </a:spcBef>
              <a:spcAft>
                <a:spcPts val="0"/>
              </a:spcAft>
              <a:buSzPts val="1400"/>
              <a:buNone/>
              <a:defRPr sz="1600"/>
            </a:lvl8pPr>
            <a:lvl9pPr indent="-228600" lvl="8" marL="4114800" algn="ctr">
              <a:spcBef>
                <a:spcPts val="0"/>
              </a:spcBef>
              <a:spcAft>
                <a:spcPts val="0"/>
              </a:spcAft>
              <a:buSzPts val="1400"/>
              <a:buNone/>
              <a:defRPr sz="1600"/>
            </a:lvl9pPr>
          </a:lstStyle>
          <a:p/>
        </p:txBody>
      </p:sp>
      <p:sp>
        <p:nvSpPr>
          <p:cNvPr id="72" name="Google Shape;72;p87"/>
          <p:cNvSpPr txBox="1"/>
          <p:nvPr>
            <p:ph idx="3" type="body"/>
          </p:nvPr>
        </p:nvSpPr>
        <p:spPr>
          <a:xfrm>
            <a:off x="4645026" y="1535113"/>
            <a:ext cx="4041775" cy="639762"/>
          </a:xfrm>
          <a:prstGeom prst="rect">
            <a:avLst/>
          </a:prstGeom>
          <a:noFill/>
          <a:ln>
            <a:noFill/>
          </a:ln>
        </p:spPr>
        <p:txBody>
          <a:bodyPr anchorCtr="0" anchor="b" bIns="35675" lIns="35675" spcFirstLastPara="1" rIns="35675" wrap="square" tIns="35675">
            <a:noAutofit/>
          </a:bodyPr>
          <a:lstStyle>
            <a:lvl1pPr indent="-228600" lvl="0" marL="457200" algn="ctr">
              <a:spcBef>
                <a:spcPts val="0"/>
              </a:spcBef>
              <a:spcAft>
                <a:spcPts val="0"/>
              </a:spcAft>
              <a:buClr>
                <a:schemeClr val="lt1"/>
              </a:buClr>
              <a:buSzPts val="2400"/>
              <a:buFont typeface="Gill Sans"/>
              <a:buNone/>
              <a:defRPr b="1" sz="2400"/>
            </a:lvl1pPr>
            <a:lvl2pPr indent="-228600" lvl="1" marL="914400" algn="ctr">
              <a:spcBef>
                <a:spcPts val="0"/>
              </a:spcBef>
              <a:spcAft>
                <a:spcPts val="0"/>
              </a:spcAft>
              <a:buClr>
                <a:schemeClr val="lt1"/>
              </a:buClr>
              <a:buSzPts val="2000"/>
              <a:buFont typeface="Gill Sans"/>
              <a:buNone/>
              <a:defRPr b="1" sz="2000"/>
            </a:lvl2pPr>
            <a:lvl3pPr indent="-228600" lvl="2" marL="1371600" algn="ctr">
              <a:spcBef>
                <a:spcPts val="0"/>
              </a:spcBef>
              <a:spcAft>
                <a:spcPts val="0"/>
              </a:spcAft>
              <a:buClr>
                <a:schemeClr val="lt1"/>
              </a:buClr>
              <a:buSzPts val="1800"/>
              <a:buFont typeface="Gill Sans"/>
              <a:buNone/>
              <a:defRPr b="1" sz="1800"/>
            </a:lvl3pPr>
            <a:lvl4pPr indent="-228600" lvl="3" marL="1828800" algn="ctr">
              <a:spcBef>
                <a:spcPts val="0"/>
              </a:spcBef>
              <a:spcAft>
                <a:spcPts val="0"/>
              </a:spcAft>
              <a:buClr>
                <a:schemeClr val="lt1"/>
              </a:buClr>
              <a:buSzPts val="1600"/>
              <a:buFont typeface="Gill Sans"/>
              <a:buNone/>
              <a:defRPr b="1" sz="1600"/>
            </a:lvl4pPr>
            <a:lvl5pPr indent="-228600" lvl="4" marL="2286000" algn="ctr">
              <a:spcBef>
                <a:spcPts val="0"/>
              </a:spcBef>
              <a:spcAft>
                <a:spcPts val="0"/>
              </a:spcAft>
              <a:buClr>
                <a:schemeClr val="lt1"/>
              </a:buClr>
              <a:buSzPts val="1600"/>
              <a:buFont typeface="Gill Sans"/>
              <a:buNone/>
              <a:defRPr b="1" sz="1600"/>
            </a:lvl5pPr>
            <a:lvl6pPr indent="-228600" lvl="5" marL="2743200" algn="ctr">
              <a:spcBef>
                <a:spcPts val="0"/>
              </a:spcBef>
              <a:spcAft>
                <a:spcPts val="0"/>
              </a:spcAft>
              <a:buClr>
                <a:schemeClr val="lt1"/>
              </a:buClr>
              <a:buSzPts val="1600"/>
              <a:buFont typeface="Gill Sans"/>
              <a:buNone/>
              <a:defRPr b="1" sz="1600"/>
            </a:lvl6pPr>
            <a:lvl7pPr indent="-228600" lvl="6" marL="3200400" algn="ctr">
              <a:spcBef>
                <a:spcPts val="0"/>
              </a:spcBef>
              <a:spcAft>
                <a:spcPts val="0"/>
              </a:spcAft>
              <a:buClr>
                <a:schemeClr val="lt1"/>
              </a:buClr>
              <a:buSzPts val="1600"/>
              <a:buFont typeface="Gill Sans"/>
              <a:buNone/>
              <a:defRPr b="1" sz="1600"/>
            </a:lvl7pPr>
            <a:lvl8pPr indent="-228600" lvl="7" marL="3657600" algn="ctr">
              <a:spcBef>
                <a:spcPts val="0"/>
              </a:spcBef>
              <a:spcAft>
                <a:spcPts val="0"/>
              </a:spcAft>
              <a:buClr>
                <a:schemeClr val="lt1"/>
              </a:buClr>
              <a:buSzPts val="1600"/>
              <a:buFont typeface="Gill Sans"/>
              <a:buNone/>
              <a:defRPr b="1" sz="1600"/>
            </a:lvl8pPr>
            <a:lvl9pPr indent="-228600" lvl="8" marL="4114800" algn="ctr">
              <a:spcBef>
                <a:spcPts val="0"/>
              </a:spcBef>
              <a:spcAft>
                <a:spcPts val="0"/>
              </a:spcAft>
              <a:buClr>
                <a:schemeClr val="lt1"/>
              </a:buClr>
              <a:buSzPts val="1600"/>
              <a:buFont typeface="Gill Sans"/>
              <a:buNone/>
              <a:defRPr b="1" sz="1600"/>
            </a:lvl9pPr>
          </a:lstStyle>
          <a:p/>
        </p:txBody>
      </p:sp>
      <p:sp>
        <p:nvSpPr>
          <p:cNvPr id="73" name="Google Shape;73;p87"/>
          <p:cNvSpPr txBox="1"/>
          <p:nvPr>
            <p:ph idx="4" type="body"/>
          </p:nvPr>
        </p:nvSpPr>
        <p:spPr>
          <a:xfrm>
            <a:off x="4645026" y="2174875"/>
            <a:ext cx="4041775" cy="3951288"/>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400"/>
            </a:lvl1pPr>
            <a:lvl2pPr indent="-228600" lvl="1" marL="914400" algn="ctr">
              <a:spcBef>
                <a:spcPts val="0"/>
              </a:spcBef>
              <a:spcAft>
                <a:spcPts val="0"/>
              </a:spcAft>
              <a:buSzPts val="1400"/>
              <a:buNone/>
              <a:defRPr sz="2000"/>
            </a:lvl2pPr>
            <a:lvl3pPr indent="-228600" lvl="2" marL="1371600" algn="ctr">
              <a:spcBef>
                <a:spcPts val="0"/>
              </a:spcBef>
              <a:spcAft>
                <a:spcPts val="0"/>
              </a:spcAft>
              <a:buSzPts val="1400"/>
              <a:buNone/>
              <a:defRPr sz="1800"/>
            </a:lvl3pPr>
            <a:lvl4pPr indent="-228600" lvl="3" marL="1828800" algn="ctr">
              <a:spcBef>
                <a:spcPts val="0"/>
              </a:spcBef>
              <a:spcAft>
                <a:spcPts val="0"/>
              </a:spcAft>
              <a:buSzPts val="1400"/>
              <a:buNone/>
              <a:defRPr sz="1600"/>
            </a:lvl4pPr>
            <a:lvl5pPr indent="-228600" lvl="4" marL="2286000" algn="ctr">
              <a:spcBef>
                <a:spcPts val="0"/>
              </a:spcBef>
              <a:spcAft>
                <a:spcPts val="0"/>
              </a:spcAft>
              <a:buSzPts val="1400"/>
              <a:buNone/>
              <a:defRPr sz="1600"/>
            </a:lvl5pPr>
            <a:lvl6pPr indent="-228600" lvl="5" marL="2743200" algn="ctr">
              <a:spcBef>
                <a:spcPts val="0"/>
              </a:spcBef>
              <a:spcAft>
                <a:spcPts val="0"/>
              </a:spcAft>
              <a:buSzPts val="1400"/>
              <a:buNone/>
              <a:defRPr sz="1600"/>
            </a:lvl6pPr>
            <a:lvl7pPr indent="-228600" lvl="6" marL="3200400" algn="ctr">
              <a:spcBef>
                <a:spcPts val="0"/>
              </a:spcBef>
              <a:spcAft>
                <a:spcPts val="0"/>
              </a:spcAft>
              <a:buSzPts val="1400"/>
              <a:buNone/>
              <a:defRPr sz="1600"/>
            </a:lvl7pPr>
            <a:lvl8pPr indent="-228600" lvl="7" marL="3657600" algn="ctr">
              <a:spcBef>
                <a:spcPts val="0"/>
              </a:spcBef>
              <a:spcAft>
                <a:spcPts val="0"/>
              </a:spcAft>
              <a:buSzPts val="1400"/>
              <a:buNone/>
              <a:defRPr sz="1600"/>
            </a:lvl8pPr>
            <a:lvl9pPr indent="-228600" lvl="8" marL="4114800" algn="ctr">
              <a:spcBef>
                <a:spcPts val="0"/>
              </a:spcBef>
              <a:spcAft>
                <a:spcPts val="0"/>
              </a:spcAft>
              <a:buSzPts val="1400"/>
              <a:buNone/>
              <a:defRPr sz="1600"/>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4" name="Shape 74"/>
        <p:cNvGrpSpPr/>
        <p:nvPr/>
      </p:nvGrpSpPr>
      <p:grpSpPr>
        <a:xfrm>
          <a:off x="0" y="0"/>
          <a:ext cx="0" cy="0"/>
          <a:chOff x="0" y="0"/>
          <a:chExt cx="0" cy="0"/>
        </a:xfrm>
      </p:grpSpPr>
      <p:sp>
        <p:nvSpPr>
          <p:cNvPr id="75" name="Google Shape;75;p88"/>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89"/>
          <p:cNvSpPr txBox="1"/>
          <p:nvPr>
            <p:ph type="title"/>
          </p:nvPr>
        </p:nvSpPr>
        <p:spPr>
          <a:xfrm>
            <a:off x="457202" y="273050"/>
            <a:ext cx="3008313" cy="1162050"/>
          </a:xfrm>
          <a:prstGeom prst="rect">
            <a:avLst/>
          </a:prstGeom>
          <a:noFill/>
          <a:ln>
            <a:noFill/>
          </a:ln>
        </p:spPr>
        <p:txBody>
          <a:bodyPr anchorCtr="0" anchor="b" bIns="35675" lIns="35675" spcFirstLastPara="1" rIns="35675" wrap="square" tIns="356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8" name="Google Shape;78;p89"/>
          <p:cNvSpPr txBox="1"/>
          <p:nvPr>
            <p:ph idx="1" type="body"/>
          </p:nvPr>
        </p:nvSpPr>
        <p:spPr>
          <a:xfrm>
            <a:off x="3575050" y="273063"/>
            <a:ext cx="5111750" cy="5853113"/>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3200"/>
            </a:lvl1pPr>
            <a:lvl2pPr indent="-228600" lvl="1" marL="914400" algn="ctr">
              <a:spcBef>
                <a:spcPts val="0"/>
              </a:spcBef>
              <a:spcAft>
                <a:spcPts val="0"/>
              </a:spcAft>
              <a:buSzPts val="1400"/>
              <a:buNone/>
              <a:defRPr sz="2800"/>
            </a:lvl2pPr>
            <a:lvl3pPr indent="-228600" lvl="2" marL="1371600" algn="ctr">
              <a:spcBef>
                <a:spcPts val="0"/>
              </a:spcBef>
              <a:spcAft>
                <a:spcPts val="0"/>
              </a:spcAft>
              <a:buSzPts val="1400"/>
              <a:buNone/>
              <a:defRPr sz="2400"/>
            </a:lvl3pPr>
            <a:lvl4pPr indent="-228600" lvl="3" marL="1828800" algn="ctr">
              <a:spcBef>
                <a:spcPts val="0"/>
              </a:spcBef>
              <a:spcAft>
                <a:spcPts val="0"/>
              </a:spcAft>
              <a:buSzPts val="1400"/>
              <a:buNone/>
              <a:defRPr sz="2000"/>
            </a:lvl4pPr>
            <a:lvl5pPr indent="-228600" lvl="4" marL="2286000" algn="ctr">
              <a:spcBef>
                <a:spcPts val="0"/>
              </a:spcBef>
              <a:spcAft>
                <a:spcPts val="0"/>
              </a:spcAft>
              <a:buSzPts val="1400"/>
              <a:buNone/>
              <a:defRPr sz="2000"/>
            </a:lvl5pPr>
            <a:lvl6pPr indent="-228600" lvl="5" marL="2743200" algn="ctr">
              <a:spcBef>
                <a:spcPts val="0"/>
              </a:spcBef>
              <a:spcAft>
                <a:spcPts val="0"/>
              </a:spcAft>
              <a:buSzPts val="1400"/>
              <a:buNone/>
              <a:defRPr sz="2000"/>
            </a:lvl6pPr>
            <a:lvl7pPr indent="-228600" lvl="6" marL="3200400" algn="ctr">
              <a:spcBef>
                <a:spcPts val="0"/>
              </a:spcBef>
              <a:spcAft>
                <a:spcPts val="0"/>
              </a:spcAft>
              <a:buSzPts val="1400"/>
              <a:buNone/>
              <a:defRPr sz="2000"/>
            </a:lvl7pPr>
            <a:lvl8pPr indent="-228600" lvl="7" marL="3657600" algn="ctr">
              <a:spcBef>
                <a:spcPts val="0"/>
              </a:spcBef>
              <a:spcAft>
                <a:spcPts val="0"/>
              </a:spcAft>
              <a:buSzPts val="1400"/>
              <a:buNone/>
              <a:defRPr sz="2000"/>
            </a:lvl8pPr>
            <a:lvl9pPr indent="-228600" lvl="8" marL="4114800" algn="ctr">
              <a:spcBef>
                <a:spcPts val="0"/>
              </a:spcBef>
              <a:spcAft>
                <a:spcPts val="0"/>
              </a:spcAft>
              <a:buSzPts val="1400"/>
              <a:buNone/>
              <a:defRPr sz="2000"/>
            </a:lvl9pPr>
          </a:lstStyle>
          <a:p/>
        </p:txBody>
      </p:sp>
      <p:sp>
        <p:nvSpPr>
          <p:cNvPr id="79" name="Google Shape;79;p89"/>
          <p:cNvSpPr txBox="1"/>
          <p:nvPr>
            <p:ph idx="2" type="body"/>
          </p:nvPr>
        </p:nvSpPr>
        <p:spPr>
          <a:xfrm>
            <a:off x="457202" y="1435101"/>
            <a:ext cx="3008313" cy="4691063"/>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Clr>
                <a:schemeClr val="lt1"/>
              </a:buClr>
              <a:buSzPts val="1400"/>
              <a:buFont typeface="Gill Sans"/>
              <a:buNone/>
              <a:defRPr sz="1400"/>
            </a:lvl1pPr>
            <a:lvl2pPr indent="-228600" lvl="1" marL="914400" algn="ctr">
              <a:spcBef>
                <a:spcPts val="0"/>
              </a:spcBef>
              <a:spcAft>
                <a:spcPts val="0"/>
              </a:spcAft>
              <a:buClr>
                <a:schemeClr val="lt1"/>
              </a:buClr>
              <a:buSzPts val="1200"/>
              <a:buFont typeface="Gill Sans"/>
              <a:buNone/>
              <a:defRPr sz="1200"/>
            </a:lvl2pPr>
            <a:lvl3pPr indent="-228600" lvl="2" marL="1371600" algn="ctr">
              <a:spcBef>
                <a:spcPts val="0"/>
              </a:spcBef>
              <a:spcAft>
                <a:spcPts val="0"/>
              </a:spcAft>
              <a:buClr>
                <a:schemeClr val="lt1"/>
              </a:buClr>
              <a:buSzPts val="1000"/>
              <a:buFont typeface="Gill Sans"/>
              <a:buNone/>
              <a:defRPr sz="1000"/>
            </a:lvl3pPr>
            <a:lvl4pPr indent="-228600" lvl="3" marL="1828800" algn="ctr">
              <a:spcBef>
                <a:spcPts val="0"/>
              </a:spcBef>
              <a:spcAft>
                <a:spcPts val="0"/>
              </a:spcAft>
              <a:buClr>
                <a:schemeClr val="lt1"/>
              </a:buClr>
              <a:buSzPts val="900"/>
              <a:buFont typeface="Gill Sans"/>
              <a:buNone/>
              <a:defRPr sz="900"/>
            </a:lvl4pPr>
            <a:lvl5pPr indent="-228600" lvl="4" marL="2286000" algn="ctr">
              <a:spcBef>
                <a:spcPts val="0"/>
              </a:spcBef>
              <a:spcAft>
                <a:spcPts val="0"/>
              </a:spcAft>
              <a:buClr>
                <a:schemeClr val="lt1"/>
              </a:buClr>
              <a:buSzPts val="900"/>
              <a:buFont typeface="Gill Sans"/>
              <a:buNone/>
              <a:defRPr sz="900"/>
            </a:lvl5pPr>
            <a:lvl6pPr indent="-228600" lvl="5" marL="2743200" algn="ctr">
              <a:spcBef>
                <a:spcPts val="0"/>
              </a:spcBef>
              <a:spcAft>
                <a:spcPts val="0"/>
              </a:spcAft>
              <a:buClr>
                <a:schemeClr val="lt1"/>
              </a:buClr>
              <a:buSzPts val="900"/>
              <a:buFont typeface="Gill Sans"/>
              <a:buNone/>
              <a:defRPr sz="900"/>
            </a:lvl6pPr>
            <a:lvl7pPr indent="-228600" lvl="6" marL="3200400" algn="ctr">
              <a:spcBef>
                <a:spcPts val="0"/>
              </a:spcBef>
              <a:spcAft>
                <a:spcPts val="0"/>
              </a:spcAft>
              <a:buClr>
                <a:schemeClr val="lt1"/>
              </a:buClr>
              <a:buSzPts val="900"/>
              <a:buFont typeface="Gill Sans"/>
              <a:buNone/>
              <a:defRPr sz="900"/>
            </a:lvl7pPr>
            <a:lvl8pPr indent="-228600" lvl="7" marL="3657600" algn="ctr">
              <a:spcBef>
                <a:spcPts val="0"/>
              </a:spcBef>
              <a:spcAft>
                <a:spcPts val="0"/>
              </a:spcAft>
              <a:buClr>
                <a:schemeClr val="lt1"/>
              </a:buClr>
              <a:buSzPts val="900"/>
              <a:buFont typeface="Gill Sans"/>
              <a:buNone/>
              <a:defRPr sz="900"/>
            </a:lvl8pPr>
            <a:lvl9pPr indent="-228600" lvl="8" marL="4114800" algn="ctr">
              <a:spcBef>
                <a:spcPts val="0"/>
              </a:spcBef>
              <a:spcAft>
                <a:spcPts val="0"/>
              </a:spcAft>
              <a:buClr>
                <a:schemeClr val="lt1"/>
              </a:buClr>
              <a:buSzPts val="900"/>
              <a:buFont typeface="Gill Sans"/>
              <a:buNone/>
              <a:defRPr sz="900"/>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0" name="Shape 80"/>
        <p:cNvGrpSpPr/>
        <p:nvPr/>
      </p:nvGrpSpPr>
      <p:grpSpPr>
        <a:xfrm>
          <a:off x="0" y="0"/>
          <a:ext cx="0" cy="0"/>
          <a:chOff x="0" y="0"/>
          <a:chExt cx="0" cy="0"/>
        </a:xfrm>
      </p:grpSpPr>
      <p:sp>
        <p:nvSpPr>
          <p:cNvPr id="81" name="Google Shape;81;p90"/>
          <p:cNvSpPr txBox="1"/>
          <p:nvPr>
            <p:ph type="title"/>
          </p:nvPr>
        </p:nvSpPr>
        <p:spPr>
          <a:xfrm>
            <a:off x="1792288" y="4800600"/>
            <a:ext cx="5486400" cy="566738"/>
          </a:xfrm>
          <a:prstGeom prst="rect">
            <a:avLst/>
          </a:prstGeom>
          <a:noFill/>
          <a:ln>
            <a:noFill/>
          </a:ln>
        </p:spPr>
        <p:txBody>
          <a:bodyPr anchorCtr="0" anchor="b" bIns="35675" lIns="35675" spcFirstLastPara="1" rIns="35675" wrap="square" tIns="356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2" name="Google Shape;82;p90"/>
          <p:cNvSpPr/>
          <p:nvPr>
            <p:ph idx="2" type="pic"/>
          </p:nvPr>
        </p:nvSpPr>
        <p:spPr>
          <a:xfrm>
            <a:off x="1792288" y="612775"/>
            <a:ext cx="5486400" cy="4114800"/>
          </a:xfrm>
          <a:prstGeom prst="rect">
            <a:avLst/>
          </a:prstGeom>
          <a:noFill/>
          <a:ln>
            <a:noFill/>
          </a:ln>
        </p:spPr>
        <p:txBody>
          <a:bodyPr anchorCtr="0" anchor="t" bIns="35675" lIns="35675" spcFirstLastPara="1" rIns="35675" wrap="square" tIns="35675">
            <a:noAutofit/>
          </a:bodyPr>
          <a:lstStyle>
            <a:lvl1pPr lvl="0" marR="0" rtl="0" algn="ctr">
              <a:spcBef>
                <a:spcPts val="0"/>
              </a:spcBef>
              <a:spcAft>
                <a:spcPts val="0"/>
              </a:spcAft>
              <a:buClr>
                <a:schemeClr val="lt1"/>
              </a:buClr>
              <a:buSzPts val="3200"/>
              <a:buFont typeface="Gill Sans"/>
              <a:buNone/>
              <a:defRPr b="0" i="0" sz="3200" u="none" cap="none" strike="noStrike">
                <a:solidFill>
                  <a:schemeClr val="lt1"/>
                </a:solidFill>
                <a:latin typeface="Gill Sans"/>
                <a:ea typeface="Gill Sans"/>
                <a:cs typeface="Gill Sans"/>
                <a:sym typeface="Gill Sans"/>
              </a:defRPr>
            </a:lvl1pPr>
            <a:lvl2pPr lvl="1" marR="0" rtl="0" algn="ctr">
              <a:spcBef>
                <a:spcPts val="0"/>
              </a:spcBef>
              <a:spcAft>
                <a:spcPts val="0"/>
              </a:spcAft>
              <a:buClr>
                <a:schemeClr val="lt1"/>
              </a:buClr>
              <a:buSzPts val="2800"/>
              <a:buFont typeface="Gill Sans"/>
              <a:buNone/>
              <a:defRPr b="0" i="0" sz="2800" u="none" cap="none" strike="noStrike">
                <a:solidFill>
                  <a:schemeClr val="lt1"/>
                </a:solidFill>
                <a:latin typeface="Gill Sans"/>
                <a:ea typeface="Gill Sans"/>
                <a:cs typeface="Gill Sans"/>
                <a:sym typeface="Gill Sans"/>
              </a:defRPr>
            </a:lvl2pPr>
            <a:lvl3pPr lvl="2" marR="0" rtl="0" algn="ctr">
              <a:spcBef>
                <a:spcPts val="0"/>
              </a:spcBef>
              <a:spcAft>
                <a:spcPts val="0"/>
              </a:spcAft>
              <a:buClr>
                <a:schemeClr val="lt1"/>
              </a:buClr>
              <a:buSzPts val="2400"/>
              <a:buFont typeface="Gill Sans"/>
              <a:buNone/>
              <a:defRPr b="0" i="0" sz="2400" u="none" cap="none" strike="noStrike">
                <a:solidFill>
                  <a:schemeClr val="lt1"/>
                </a:solidFill>
                <a:latin typeface="Gill Sans"/>
                <a:ea typeface="Gill Sans"/>
                <a:cs typeface="Gill Sans"/>
                <a:sym typeface="Gill Sans"/>
              </a:defRPr>
            </a:lvl3pPr>
            <a:lvl4pPr lvl="3"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4pPr>
            <a:lvl5pPr lvl="4"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5pPr>
            <a:lvl6pPr lvl="5"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6pPr>
            <a:lvl7pPr lvl="6"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7pPr>
            <a:lvl8pPr lvl="7"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8pPr>
            <a:lvl9pPr lvl="8"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9pPr>
          </a:lstStyle>
          <a:p/>
        </p:txBody>
      </p:sp>
      <p:sp>
        <p:nvSpPr>
          <p:cNvPr id="83" name="Google Shape;83;p90"/>
          <p:cNvSpPr txBox="1"/>
          <p:nvPr>
            <p:ph idx="1" type="body"/>
          </p:nvPr>
        </p:nvSpPr>
        <p:spPr>
          <a:xfrm>
            <a:off x="1792288" y="5367338"/>
            <a:ext cx="5486400" cy="804862"/>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Clr>
                <a:schemeClr val="lt1"/>
              </a:buClr>
              <a:buSzPts val="1400"/>
              <a:buFont typeface="Gill Sans"/>
              <a:buNone/>
              <a:defRPr sz="1400"/>
            </a:lvl1pPr>
            <a:lvl2pPr indent="-228600" lvl="1" marL="914400" algn="ctr">
              <a:spcBef>
                <a:spcPts val="0"/>
              </a:spcBef>
              <a:spcAft>
                <a:spcPts val="0"/>
              </a:spcAft>
              <a:buClr>
                <a:schemeClr val="lt1"/>
              </a:buClr>
              <a:buSzPts val="1200"/>
              <a:buFont typeface="Gill Sans"/>
              <a:buNone/>
              <a:defRPr sz="1200"/>
            </a:lvl2pPr>
            <a:lvl3pPr indent="-228600" lvl="2" marL="1371600" algn="ctr">
              <a:spcBef>
                <a:spcPts val="0"/>
              </a:spcBef>
              <a:spcAft>
                <a:spcPts val="0"/>
              </a:spcAft>
              <a:buClr>
                <a:schemeClr val="lt1"/>
              </a:buClr>
              <a:buSzPts val="1000"/>
              <a:buFont typeface="Gill Sans"/>
              <a:buNone/>
              <a:defRPr sz="1000"/>
            </a:lvl3pPr>
            <a:lvl4pPr indent="-228600" lvl="3" marL="1828800" algn="ctr">
              <a:spcBef>
                <a:spcPts val="0"/>
              </a:spcBef>
              <a:spcAft>
                <a:spcPts val="0"/>
              </a:spcAft>
              <a:buClr>
                <a:schemeClr val="lt1"/>
              </a:buClr>
              <a:buSzPts val="900"/>
              <a:buFont typeface="Gill Sans"/>
              <a:buNone/>
              <a:defRPr sz="900"/>
            </a:lvl4pPr>
            <a:lvl5pPr indent="-228600" lvl="4" marL="2286000" algn="ctr">
              <a:spcBef>
                <a:spcPts val="0"/>
              </a:spcBef>
              <a:spcAft>
                <a:spcPts val="0"/>
              </a:spcAft>
              <a:buClr>
                <a:schemeClr val="lt1"/>
              </a:buClr>
              <a:buSzPts val="900"/>
              <a:buFont typeface="Gill Sans"/>
              <a:buNone/>
              <a:defRPr sz="900"/>
            </a:lvl5pPr>
            <a:lvl6pPr indent="-228600" lvl="5" marL="2743200" algn="ctr">
              <a:spcBef>
                <a:spcPts val="0"/>
              </a:spcBef>
              <a:spcAft>
                <a:spcPts val="0"/>
              </a:spcAft>
              <a:buClr>
                <a:schemeClr val="lt1"/>
              </a:buClr>
              <a:buSzPts val="900"/>
              <a:buFont typeface="Gill Sans"/>
              <a:buNone/>
              <a:defRPr sz="900"/>
            </a:lvl6pPr>
            <a:lvl7pPr indent="-228600" lvl="6" marL="3200400" algn="ctr">
              <a:spcBef>
                <a:spcPts val="0"/>
              </a:spcBef>
              <a:spcAft>
                <a:spcPts val="0"/>
              </a:spcAft>
              <a:buClr>
                <a:schemeClr val="lt1"/>
              </a:buClr>
              <a:buSzPts val="900"/>
              <a:buFont typeface="Gill Sans"/>
              <a:buNone/>
              <a:defRPr sz="900"/>
            </a:lvl7pPr>
            <a:lvl8pPr indent="-228600" lvl="7" marL="3657600" algn="ctr">
              <a:spcBef>
                <a:spcPts val="0"/>
              </a:spcBef>
              <a:spcAft>
                <a:spcPts val="0"/>
              </a:spcAft>
              <a:buClr>
                <a:schemeClr val="lt1"/>
              </a:buClr>
              <a:buSzPts val="900"/>
              <a:buFont typeface="Gill Sans"/>
              <a:buNone/>
              <a:defRPr sz="900"/>
            </a:lvl8pPr>
            <a:lvl9pPr indent="-228600" lvl="8" marL="4114800" algn="ctr">
              <a:spcBef>
                <a:spcPts val="0"/>
              </a:spcBef>
              <a:spcAft>
                <a:spcPts val="0"/>
              </a:spcAft>
              <a:buClr>
                <a:schemeClr val="lt1"/>
              </a:buClr>
              <a:buSzPts val="900"/>
              <a:buFont typeface="Gill Sans"/>
              <a:buNone/>
              <a:defRPr sz="9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6" name="Shape 16"/>
        <p:cNvGrpSpPr/>
        <p:nvPr/>
      </p:nvGrpSpPr>
      <p:grpSpPr>
        <a:xfrm>
          <a:off x="0" y="0"/>
          <a:ext cx="0" cy="0"/>
          <a:chOff x="0" y="0"/>
          <a:chExt cx="0" cy="0"/>
        </a:xfrm>
      </p:grpSpPr>
      <p:sp>
        <p:nvSpPr>
          <p:cNvPr id="17" name="Google Shape;17;p58"/>
          <p:cNvSpPr txBox="1"/>
          <p:nvPr>
            <p:ph type="title"/>
          </p:nvPr>
        </p:nvSpPr>
        <p:spPr>
          <a:xfrm>
            <a:off x="152400" y="228600"/>
            <a:ext cx="8839200" cy="60960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sz="4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 name="Google Shape;18;p58"/>
          <p:cNvSpPr txBox="1"/>
          <p:nvPr>
            <p:ph idx="1" type="body"/>
          </p:nvPr>
        </p:nvSpPr>
        <p:spPr>
          <a:xfrm>
            <a:off x="914400" y="2133600"/>
            <a:ext cx="7358062" cy="1995711"/>
          </a:xfrm>
          <a:prstGeom prst="rect">
            <a:avLst/>
          </a:prstGeom>
          <a:noFill/>
          <a:ln>
            <a:noFill/>
          </a:ln>
        </p:spPr>
        <p:txBody>
          <a:bodyPr anchorCtr="0" anchor="t" bIns="35700" lIns="35700" spcFirstLastPara="1" rIns="35700" wrap="square" tIns="35700">
            <a:spAutoFit/>
          </a:bodyPr>
          <a:lstStyle>
            <a:lvl1pPr indent="-228600" lvl="0" marL="457200" algn="l">
              <a:spcBef>
                <a:spcPts val="0"/>
              </a:spcBef>
              <a:spcAft>
                <a:spcPts val="0"/>
              </a:spcAft>
              <a:buClr>
                <a:schemeClr val="lt1"/>
              </a:buClr>
              <a:buSzPts val="2500"/>
              <a:buFont typeface="Arial"/>
              <a:buNone/>
              <a:defRPr/>
            </a:lvl1pPr>
            <a:lvl2pPr indent="-387350" lvl="1" marL="914400" algn="l">
              <a:spcBef>
                <a:spcPts val="0"/>
              </a:spcBef>
              <a:spcAft>
                <a:spcPts val="0"/>
              </a:spcAft>
              <a:buClr>
                <a:schemeClr val="lt1"/>
              </a:buClr>
              <a:buSzPts val="2500"/>
              <a:buFont typeface="Arial"/>
              <a:buChar char="•"/>
              <a:defRPr/>
            </a:lvl2pPr>
            <a:lvl3pPr indent="-387350" lvl="2" marL="1371600" algn="l">
              <a:spcBef>
                <a:spcPts val="0"/>
              </a:spcBef>
              <a:spcAft>
                <a:spcPts val="0"/>
              </a:spcAft>
              <a:buClr>
                <a:schemeClr val="lt1"/>
              </a:buClr>
              <a:buSzPts val="2500"/>
              <a:buFont typeface="Arial"/>
              <a:buChar char="•"/>
              <a:defRPr/>
            </a:lvl3pPr>
            <a:lvl4pPr indent="-387350" lvl="3" marL="1828800" algn="l">
              <a:spcBef>
                <a:spcPts val="0"/>
              </a:spcBef>
              <a:spcAft>
                <a:spcPts val="0"/>
              </a:spcAft>
              <a:buClr>
                <a:schemeClr val="lt1"/>
              </a:buClr>
              <a:buSzPts val="2500"/>
              <a:buFont typeface="Arial"/>
              <a:buChar char="•"/>
              <a:defRPr/>
            </a:lvl4pPr>
            <a:lvl5pPr indent="-387350" lvl="4" marL="2286000" algn="l">
              <a:spcBef>
                <a:spcPts val="0"/>
              </a:spcBef>
              <a:spcAft>
                <a:spcPts val="0"/>
              </a:spcAft>
              <a:buClr>
                <a:schemeClr val="lt1"/>
              </a:buClr>
              <a:buSzPts val="2500"/>
              <a:buFont typeface="Arial"/>
              <a:buChar char="•"/>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
        <p:nvSpPr>
          <p:cNvPr id="19" name="Google Shape;19;p58"/>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b="0" i="0" sz="1000" u="none" cap="none" strike="noStrike">
                <a:solidFill>
                  <a:srgbClr val="FFFFFF"/>
                </a:solidFill>
                <a:latin typeface="Calibri"/>
                <a:ea typeface="Calibri"/>
                <a:cs typeface="Calibri"/>
                <a:sym typeface="Calibri"/>
              </a:defRPr>
            </a:lvl1pPr>
            <a:lvl2pPr indent="0" lvl="1" marL="0" algn="r">
              <a:spcBef>
                <a:spcPts val="0"/>
              </a:spcBef>
              <a:spcAft>
                <a:spcPts val="0"/>
              </a:spcAft>
              <a:buNone/>
              <a:defRPr b="0" i="0" sz="1000" u="none" cap="none" strike="noStrike">
                <a:solidFill>
                  <a:srgbClr val="FFFFFF"/>
                </a:solidFill>
                <a:latin typeface="Calibri"/>
                <a:ea typeface="Calibri"/>
                <a:cs typeface="Calibri"/>
                <a:sym typeface="Calibri"/>
              </a:defRPr>
            </a:lvl2pPr>
            <a:lvl3pPr indent="0" lvl="2" marL="0" algn="r">
              <a:spcBef>
                <a:spcPts val="0"/>
              </a:spcBef>
              <a:spcAft>
                <a:spcPts val="0"/>
              </a:spcAft>
              <a:buNone/>
              <a:defRPr b="0" i="0" sz="1000" u="none" cap="none" strike="noStrike">
                <a:solidFill>
                  <a:srgbClr val="FFFFFF"/>
                </a:solidFill>
                <a:latin typeface="Calibri"/>
                <a:ea typeface="Calibri"/>
                <a:cs typeface="Calibri"/>
                <a:sym typeface="Calibri"/>
              </a:defRPr>
            </a:lvl3pPr>
            <a:lvl4pPr indent="0" lvl="3" marL="0" algn="r">
              <a:spcBef>
                <a:spcPts val="0"/>
              </a:spcBef>
              <a:spcAft>
                <a:spcPts val="0"/>
              </a:spcAft>
              <a:buNone/>
              <a:defRPr b="0" i="0" sz="1000" u="none" cap="none" strike="noStrike">
                <a:solidFill>
                  <a:srgbClr val="FFFFFF"/>
                </a:solidFill>
                <a:latin typeface="Calibri"/>
                <a:ea typeface="Calibri"/>
                <a:cs typeface="Calibri"/>
                <a:sym typeface="Calibri"/>
              </a:defRPr>
            </a:lvl4pPr>
            <a:lvl5pPr indent="0" lvl="4" marL="0" algn="r">
              <a:spcBef>
                <a:spcPts val="0"/>
              </a:spcBef>
              <a:spcAft>
                <a:spcPts val="0"/>
              </a:spcAft>
              <a:buNone/>
              <a:defRPr b="0" i="0" sz="1000" u="none" cap="none" strike="noStrike">
                <a:solidFill>
                  <a:srgbClr val="FFFFFF"/>
                </a:solidFill>
                <a:latin typeface="Calibri"/>
                <a:ea typeface="Calibri"/>
                <a:cs typeface="Calibri"/>
                <a:sym typeface="Calibri"/>
              </a:defRPr>
            </a:lvl5pPr>
            <a:lvl6pPr indent="0" lvl="5" marL="0" algn="r">
              <a:spcBef>
                <a:spcPts val="0"/>
              </a:spcBef>
              <a:spcAft>
                <a:spcPts val="0"/>
              </a:spcAft>
              <a:buNone/>
              <a:defRPr b="0" i="0" sz="1000" u="none" cap="none" strike="noStrike">
                <a:solidFill>
                  <a:srgbClr val="FFFFFF"/>
                </a:solidFill>
                <a:latin typeface="Calibri"/>
                <a:ea typeface="Calibri"/>
                <a:cs typeface="Calibri"/>
                <a:sym typeface="Calibri"/>
              </a:defRPr>
            </a:lvl6pPr>
            <a:lvl7pPr indent="0" lvl="6" marL="0" algn="r">
              <a:spcBef>
                <a:spcPts val="0"/>
              </a:spcBef>
              <a:spcAft>
                <a:spcPts val="0"/>
              </a:spcAft>
              <a:buNone/>
              <a:defRPr b="0" i="0" sz="1000" u="none" cap="none" strike="noStrike">
                <a:solidFill>
                  <a:srgbClr val="FFFFFF"/>
                </a:solidFill>
                <a:latin typeface="Calibri"/>
                <a:ea typeface="Calibri"/>
                <a:cs typeface="Calibri"/>
                <a:sym typeface="Calibri"/>
              </a:defRPr>
            </a:lvl7pPr>
            <a:lvl8pPr indent="0" lvl="7" marL="0" algn="r">
              <a:spcBef>
                <a:spcPts val="0"/>
              </a:spcBef>
              <a:spcAft>
                <a:spcPts val="0"/>
              </a:spcAft>
              <a:buNone/>
              <a:defRPr b="0" i="0" sz="1000" u="none" cap="none" strike="noStrike">
                <a:solidFill>
                  <a:srgbClr val="FFFFFF"/>
                </a:solidFill>
                <a:latin typeface="Calibri"/>
                <a:ea typeface="Calibri"/>
                <a:cs typeface="Calibri"/>
                <a:sym typeface="Calibri"/>
              </a:defRPr>
            </a:lvl8pPr>
            <a:lvl9pPr indent="0" lvl="8" marL="0" algn="r">
              <a:spcBef>
                <a:spcPts val="0"/>
              </a:spcBef>
              <a:spcAft>
                <a:spcPts val="0"/>
              </a:spcAft>
              <a:buNone/>
              <a:defRPr b="0" i="0" sz="10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4" name="Shape 84"/>
        <p:cNvGrpSpPr/>
        <p:nvPr/>
      </p:nvGrpSpPr>
      <p:grpSpPr>
        <a:xfrm>
          <a:off x="0" y="0"/>
          <a:ext cx="0" cy="0"/>
          <a:chOff x="0" y="0"/>
          <a:chExt cx="0" cy="0"/>
        </a:xfrm>
      </p:grpSpPr>
      <p:sp>
        <p:nvSpPr>
          <p:cNvPr id="85" name="Google Shape;85;p91"/>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6" name="Google Shape;86;p91"/>
          <p:cNvSpPr txBox="1"/>
          <p:nvPr>
            <p:ph idx="1" type="body"/>
          </p:nvPr>
        </p:nvSpPr>
        <p:spPr>
          <a:xfrm rot="5400000">
            <a:off x="2912270" y="1518444"/>
            <a:ext cx="3321050" cy="7358062"/>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7" name="Shape 87"/>
        <p:cNvGrpSpPr/>
        <p:nvPr/>
      </p:nvGrpSpPr>
      <p:grpSpPr>
        <a:xfrm>
          <a:off x="0" y="0"/>
          <a:ext cx="0" cy="0"/>
          <a:chOff x="0" y="0"/>
          <a:chExt cx="0" cy="0"/>
        </a:xfrm>
      </p:grpSpPr>
      <p:sp>
        <p:nvSpPr>
          <p:cNvPr id="88" name="Google Shape;88;p92"/>
          <p:cNvSpPr txBox="1"/>
          <p:nvPr>
            <p:ph type="title"/>
          </p:nvPr>
        </p:nvSpPr>
        <p:spPr>
          <a:xfrm rot="5400000">
            <a:off x="3903676" y="2509837"/>
            <a:ext cx="6858000" cy="1838325"/>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9" name="Google Shape;89;p92"/>
          <p:cNvSpPr txBox="1"/>
          <p:nvPr>
            <p:ph idx="1" type="body"/>
          </p:nvPr>
        </p:nvSpPr>
        <p:spPr>
          <a:xfrm rot="5400000">
            <a:off x="148431" y="745332"/>
            <a:ext cx="6858000" cy="5367337"/>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4" name="Shape 94"/>
        <p:cNvGrpSpPr/>
        <p:nvPr/>
      </p:nvGrpSpPr>
      <p:grpSpPr>
        <a:xfrm>
          <a:off x="0" y="0"/>
          <a:ext cx="0" cy="0"/>
          <a:chOff x="0" y="0"/>
          <a:chExt cx="0" cy="0"/>
        </a:xfrm>
      </p:grpSpPr>
      <p:sp>
        <p:nvSpPr>
          <p:cNvPr id="95" name="Google Shape;95;p93"/>
          <p:cNvSpPr txBox="1"/>
          <p:nvPr>
            <p:ph type="ctrTitle"/>
          </p:nvPr>
        </p:nvSpPr>
        <p:spPr>
          <a:xfrm>
            <a:off x="685800" y="2130426"/>
            <a:ext cx="7772400" cy="1470025"/>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6" name="Google Shape;96;p93"/>
          <p:cNvSpPr txBox="1"/>
          <p:nvPr>
            <p:ph idx="1" type="subTitle"/>
          </p:nvPr>
        </p:nvSpPr>
        <p:spPr>
          <a:xfrm>
            <a:off x="1371600" y="3886200"/>
            <a:ext cx="6400800" cy="1752600"/>
          </a:xfrm>
          <a:prstGeom prst="rect">
            <a:avLst/>
          </a:prstGeom>
          <a:noFill/>
          <a:ln>
            <a:noFill/>
          </a:ln>
        </p:spPr>
        <p:txBody>
          <a:bodyPr anchorCtr="0" anchor="t" bIns="35700" lIns="35700" spcFirstLastPara="1" rIns="35700" wrap="square" tIns="35700">
            <a:noAutofit/>
          </a:bodyPr>
          <a:lstStyle>
            <a:lvl1pPr lvl="0" algn="ctr">
              <a:spcBef>
                <a:spcPts val="0"/>
              </a:spcBef>
              <a:spcAft>
                <a:spcPts val="0"/>
              </a:spcAft>
              <a:buClr>
                <a:schemeClr val="lt1"/>
              </a:buClr>
              <a:buSzPts val="2500"/>
              <a:buFont typeface="Monda"/>
              <a:buNone/>
              <a:defRPr/>
            </a:lvl1pPr>
            <a:lvl2pPr lvl="1" algn="ctr">
              <a:spcBef>
                <a:spcPts val="0"/>
              </a:spcBef>
              <a:spcAft>
                <a:spcPts val="0"/>
              </a:spcAft>
              <a:buClr>
                <a:schemeClr val="lt1"/>
              </a:buClr>
              <a:buSzPts val="2500"/>
              <a:buFont typeface="Monda"/>
              <a:buNone/>
              <a:defRPr/>
            </a:lvl2pPr>
            <a:lvl3pPr lvl="2" algn="ctr">
              <a:spcBef>
                <a:spcPts val="0"/>
              </a:spcBef>
              <a:spcAft>
                <a:spcPts val="0"/>
              </a:spcAft>
              <a:buClr>
                <a:schemeClr val="lt1"/>
              </a:buClr>
              <a:buSzPts val="2500"/>
              <a:buFont typeface="Monda"/>
              <a:buNone/>
              <a:defRPr/>
            </a:lvl3pPr>
            <a:lvl4pPr lvl="3" algn="ctr">
              <a:spcBef>
                <a:spcPts val="0"/>
              </a:spcBef>
              <a:spcAft>
                <a:spcPts val="0"/>
              </a:spcAft>
              <a:buClr>
                <a:schemeClr val="lt1"/>
              </a:buClr>
              <a:buSzPts val="2500"/>
              <a:buFont typeface="Monda"/>
              <a:buNone/>
              <a:defRPr/>
            </a:lvl4pPr>
            <a:lvl5pPr lvl="4" algn="ctr">
              <a:spcBef>
                <a:spcPts val="0"/>
              </a:spcBef>
              <a:spcAft>
                <a:spcPts val="0"/>
              </a:spcAft>
              <a:buClr>
                <a:schemeClr val="lt1"/>
              </a:buClr>
              <a:buSzPts val="2500"/>
              <a:buFont typeface="Monda"/>
              <a:buNone/>
              <a:defRPr/>
            </a:lvl5pPr>
            <a:lvl6pPr lvl="5" algn="ctr">
              <a:spcBef>
                <a:spcPts val="0"/>
              </a:spcBef>
              <a:spcAft>
                <a:spcPts val="0"/>
              </a:spcAft>
              <a:buClr>
                <a:schemeClr val="lt1"/>
              </a:buClr>
              <a:buSzPts val="2500"/>
              <a:buFont typeface="Gill Sans"/>
              <a:buNone/>
              <a:defRPr/>
            </a:lvl6pPr>
            <a:lvl7pPr lvl="6" algn="ctr">
              <a:spcBef>
                <a:spcPts val="0"/>
              </a:spcBef>
              <a:spcAft>
                <a:spcPts val="0"/>
              </a:spcAft>
              <a:buClr>
                <a:schemeClr val="lt1"/>
              </a:buClr>
              <a:buSzPts val="2500"/>
              <a:buFont typeface="Gill Sans"/>
              <a:buNone/>
              <a:defRPr/>
            </a:lvl7pPr>
            <a:lvl8pPr lvl="7" algn="ctr">
              <a:spcBef>
                <a:spcPts val="0"/>
              </a:spcBef>
              <a:spcAft>
                <a:spcPts val="0"/>
              </a:spcAft>
              <a:buClr>
                <a:schemeClr val="lt1"/>
              </a:buClr>
              <a:buSzPts val="2500"/>
              <a:buFont typeface="Gill Sans"/>
              <a:buNone/>
              <a:defRPr/>
            </a:lvl8pPr>
            <a:lvl9pPr lvl="8" algn="ctr">
              <a:spcBef>
                <a:spcPts val="0"/>
              </a:spcBef>
              <a:spcAft>
                <a:spcPts val="0"/>
              </a:spcAft>
              <a:buClr>
                <a:schemeClr val="lt1"/>
              </a:buClr>
              <a:buSzPts val="2500"/>
              <a:buFont typeface="Gill Sans"/>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7" name="Shape 97"/>
        <p:cNvGrpSpPr/>
        <p:nvPr/>
      </p:nvGrpSpPr>
      <p:grpSpPr>
        <a:xfrm>
          <a:off x="0" y="0"/>
          <a:ext cx="0" cy="0"/>
          <a:chOff x="0" y="0"/>
          <a:chExt cx="0" cy="0"/>
        </a:xfrm>
      </p:grpSpPr>
      <p:sp>
        <p:nvSpPr>
          <p:cNvPr id="98" name="Google Shape;98;p94"/>
          <p:cNvSpPr txBox="1"/>
          <p:nvPr>
            <p:ph type="title"/>
          </p:nvPr>
        </p:nvSpPr>
        <p:spPr>
          <a:xfrm>
            <a:off x="893764" y="0"/>
            <a:ext cx="7358062" cy="347345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9" name="Google Shape;99;p94"/>
          <p:cNvSpPr txBox="1"/>
          <p:nvPr>
            <p:ph idx="1" type="body"/>
          </p:nvPr>
        </p:nvSpPr>
        <p:spPr>
          <a:xfrm>
            <a:off x="893764" y="3536950"/>
            <a:ext cx="7358062" cy="3321050"/>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0" name="Shape 100"/>
        <p:cNvGrpSpPr/>
        <p:nvPr/>
      </p:nvGrpSpPr>
      <p:grpSpPr>
        <a:xfrm>
          <a:off x="0" y="0"/>
          <a:ext cx="0" cy="0"/>
          <a:chOff x="0" y="0"/>
          <a:chExt cx="0" cy="0"/>
        </a:xfrm>
      </p:grpSpPr>
      <p:sp>
        <p:nvSpPr>
          <p:cNvPr id="101" name="Google Shape;101;p95"/>
          <p:cNvSpPr txBox="1"/>
          <p:nvPr>
            <p:ph type="title"/>
          </p:nvPr>
        </p:nvSpPr>
        <p:spPr>
          <a:xfrm>
            <a:off x="722313" y="4406906"/>
            <a:ext cx="7772400" cy="1362075"/>
          </a:xfrm>
          <a:prstGeom prst="rect">
            <a:avLst/>
          </a:prstGeom>
          <a:noFill/>
          <a:ln>
            <a:noFill/>
          </a:ln>
        </p:spPr>
        <p:txBody>
          <a:bodyPr anchorCtr="0" anchor="t" bIns="35700" lIns="35700" spcFirstLastPara="1" rIns="35700" wrap="square" tIns="3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2" name="Google Shape;102;p95"/>
          <p:cNvSpPr txBox="1"/>
          <p:nvPr>
            <p:ph idx="1" type="body"/>
          </p:nvPr>
        </p:nvSpPr>
        <p:spPr>
          <a:xfrm>
            <a:off x="722313" y="2906719"/>
            <a:ext cx="7772400" cy="1500187"/>
          </a:xfrm>
          <a:prstGeom prst="rect">
            <a:avLst/>
          </a:prstGeom>
          <a:noFill/>
          <a:ln>
            <a:noFill/>
          </a:ln>
        </p:spPr>
        <p:txBody>
          <a:bodyPr anchorCtr="0" anchor="b" bIns="35700" lIns="35700" spcFirstLastPara="1" rIns="35700" wrap="square" tIns="35700">
            <a:noAutofit/>
          </a:bodyPr>
          <a:lstStyle>
            <a:lvl1pPr indent="-228600" lvl="0" marL="457200" algn="ctr">
              <a:spcBef>
                <a:spcPts val="0"/>
              </a:spcBef>
              <a:spcAft>
                <a:spcPts val="0"/>
              </a:spcAft>
              <a:buClr>
                <a:schemeClr val="lt1"/>
              </a:buClr>
              <a:buSzPts val="2000"/>
              <a:buFont typeface="Monda"/>
              <a:buNone/>
              <a:defRPr sz="2000"/>
            </a:lvl1pPr>
            <a:lvl2pPr indent="-228600" lvl="1" marL="914400" algn="ctr">
              <a:spcBef>
                <a:spcPts val="0"/>
              </a:spcBef>
              <a:spcAft>
                <a:spcPts val="0"/>
              </a:spcAft>
              <a:buClr>
                <a:schemeClr val="lt1"/>
              </a:buClr>
              <a:buSzPts val="1800"/>
              <a:buFont typeface="Monda"/>
              <a:buNone/>
              <a:defRPr sz="1800"/>
            </a:lvl2pPr>
            <a:lvl3pPr indent="-228600" lvl="2" marL="1371600" algn="ctr">
              <a:spcBef>
                <a:spcPts val="0"/>
              </a:spcBef>
              <a:spcAft>
                <a:spcPts val="0"/>
              </a:spcAft>
              <a:buClr>
                <a:schemeClr val="lt1"/>
              </a:buClr>
              <a:buSzPts val="1600"/>
              <a:buFont typeface="Monda"/>
              <a:buNone/>
              <a:defRPr sz="1600"/>
            </a:lvl3pPr>
            <a:lvl4pPr indent="-228600" lvl="3" marL="1828800" algn="ctr">
              <a:spcBef>
                <a:spcPts val="0"/>
              </a:spcBef>
              <a:spcAft>
                <a:spcPts val="0"/>
              </a:spcAft>
              <a:buClr>
                <a:schemeClr val="lt1"/>
              </a:buClr>
              <a:buSzPts val="1400"/>
              <a:buFont typeface="Monda"/>
              <a:buNone/>
              <a:defRPr sz="1400"/>
            </a:lvl4pPr>
            <a:lvl5pPr indent="-228600" lvl="4" marL="2286000" algn="ctr">
              <a:spcBef>
                <a:spcPts val="0"/>
              </a:spcBef>
              <a:spcAft>
                <a:spcPts val="0"/>
              </a:spcAft>
              <a:buClr>
                <a:schemeClr val="lt1"/>
              </a:buClr>
              <a:buSzPts val="1400"/>
              <a:buFont typeface="Monda"/>
              <a:buNone/>
              <a:defRPr sz="1400"/>
            </a:lvl5pPr>
            <a:lvl6pPr indent="-228600" lvl="5" marL="2743200" algn="ctr">
              <a:spcBef>
                <a:spcPts val="0"/>
              </a:spcBef>
              <a:spcAft>
                <a:spcPts val="0"/>
              </a:spcAft>
              <a:buClr>
                <a:schemeClr val="lt1"/>
              </a:buClr>
              <a:buSzPts val="1400"/>
              <a:buFont typeface="Gill Sans"/>
              <a:buNone/>
              <a:defRPr sz="1400"/>
            </a:lvl6pPr>
            <a:lvl7pPr indent="-228600" lvl="6" marL="3200400" algn="ctr">
              <a:spcBef>
                <a:spcPts val="0"/>
              </a:spcBef>
              <a:spcAft>
                <a:spcPts val="0"/>
              </a:spcAft>
              <a:buClr>
                <a:schemeClr val="lt1"/>
              </a:buClr>
              <a:buSzPts val="1400"/>
              <a:buFont typeface="Gill Sans"/>
              <a:buNone/>
              <a:defRPr sz="1400"/>
            </a:lvl7pPr>
            <a:lvl8pPr indent="-228600" lvl="7" marL="3657600" algn="ctr">
              <a:spcBef>
                <a:spcPts val="0"/>
              </a:spcBef>
              <a:spcAft>
                <a:spcPts val="0"/>
              </a:spcAft>
              <a:buClr>
                <a:schemeClr val="lt1"/>
              </a:buClr>
              <a:buSzPts val="1400"/>
              <a:buFont typeface="Gill Sans"/>
              <a:buNone/>
              <a:defRPr sz="1400"/>
            </a:lvl8pPr>
            <a:lvl9pPr indent="-228600" lvl="8" marL="4114800" algn="ctr">
              <a:spcBef>
                <a:spcPts val="0"/>
              </a:spcBef>
              <a:spcAft>
                <a:spcPts val="0"/>
              </a:spcAft>
              <a:buClr>
                <a:schemeClr val="lt1"/>
              </a:buClr>
              <a:buSzPts val="1400"/>
              <a:buFont typeface="Gill Sans"/>
              <a:buNone/>
              <a:defRPr sz="1400"/>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3" name="Shape 103"/>
        <p:cNvGrpSpPr/>
        <p:nvPr/>
      </p:nvGrpSpPr>
      <p:grpSpPr>
        <a:xfrm>
          <a:off x="0" y="0"/>
          <a:ext cx="0" cy="0"/>
          <a:chOff x="0" y="0"/>
          <a:chExt cx="0" cy="0"/>
        </a:xfrm>
      </p:grpSpPr>
      <p:sp>
        <p:nvSpPr>
          <p:cNvPr id="104" name="Google Shape;104;p96"/>
          <p:cNvSpPr txBox="1"/>
          <p:nvPr>
            <p:ph type="title"/>
          </p:nvPr>
        </p:nvSpPr>
        <p:spPr>
          <a:xfrm>
            <a:off x="893764" y="0"/>
            <a:ext cx="7358062" cy="347345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5" name="Google Shape;105;p96"/>
          <p:cNvSpPr txBox="1"/>
          <p:nvPr>
            <p:ph idx="1" type="body"/>
          </p:nvPr>
        </p:nvSpPr>
        <p:spPr>
          <a:xfrm>
            <a:off x="893769" y="3536950"/>
            <a:ext cx="3602037" cy="3321050"/>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sz="2800"/>
            </a:lvl1pPr>
            <a:lvl2pPr indent="-228600" lvl="1" marL="914400" algn="ctr">
              <a:spcBef>
                <a:spcPts val="0"/>
              </a:spcBef>
              <a:spcAft>
                <a:spcPts val="0"/>
              </a:spcAft>
              <a:buSzPts val="1400"/>
              <a:buNone/>
              <a:defRPr sz="2400"/>
            </a:lvl2pPr>
            <a:lvl3pPr indent="-228600" lvl="2" marL="1371600" algn="ctr">
              <a:spcBef>
                <a:spcPts val="0"/>
              </a:spcBef>
              <a:spcAft>
                <a:spcPts val="0"/>
              </a:spcAft>
              <a:buSzPts val="1400"/>
              <a:buNone/>
              <a:defRPr sz="2000"/>
            </a:lvl3pPr>
            <a:lvl4pPr indent="-228600" lvl="3" marL="1828800" algn="ctr">
              <a:spcBef>
                <a:spcPts val="0"/>
              </a:spcBef>
              <a:spcAft>
                <a:spcPts val="0"/>
              </a:spcAft>
              <a:buSzPts val="1400"/>
              <a:buNone/>
              <a:defRPr sz="1800"/>
            </a:lvl4pPr>
            <a:lvl5pPr indent="-228600" lvl="4" marL="2286000" algn="ctr">
              <a:spcBef>
                <a:spcPts val="0"/>
              </a:spcBef>
              <a:spcAft>
                <a:spcPts val="0"/>
              </a:spcAft>
              <a:buSzPts val="1400"/>
              <a:buNone/>
              <a:defRPr sz="1800"/>
            </a:lvl5pPr>
            <a:lvl6pPr indent="-228600" lvl="5" marL="2743200" algn="ctr">
              <a:spcBef>
                <a:spcPts val="0"/>
              </a:spcBef>
              <a:spcAft>
                <a:spcPts val="0"/>
              </a:spcAft>
              <a:buSzPts val="1400"/>
              <a:buNone/>
              <a:defRPr sz="1800"/>
            </a:lvl6pPr>
            <a:lvl7pPr indent="-228600" lvl="6" marL="3200400" algn="ctr">
              <a:spcBef>
                <a:spcPts val="0"/>
              </a:spcBef>
              <a:spcAft>
                <a:spcPts val="0"/>
              </a:spcAft>
              <a:buSzPts val="1400"/>
              <a:buNone/>
              <a:defRPr sz="1800"/>
            </a:lvl7pPr>
            <a:lvl8pPr indent="-228600" lvl="7" marL="3657600" algn="ctr">
              <a:spcBef>
                <a:spcPts val="0"/>
              </a:spcBef>
              <a:spcAft>
                <a:spcPts val="0"/>
              </a:spcAft>
              <a:buSzPts val="1400"/>
              <a:buNone/>
              <a:defRPr sz="1800"/>
            </a:lvl8pPr>
            <a:lvl9pPr indent="-228600" lvl="8" marL="4114800" algn="ctr">
              <a:spcBef>
                <a:spcPts val="0"/>
              </a:spcBef>
              <a:spcAft>
                <a:spcPts val="0"/>
              </a:spcAft>
              <a:buSzPts val="1400"/>
              <a:buNone/>
              <a:defRPr sz="1800"/>
            </a:lvl9pPr>
          </a:lstStyle>
          <a:p/>
        </p:txBody>
      </p:sp>
      <p:sp>
        <p:nvSpPr>
          <p:cNvPr id="106" name="Google Shape;106;p96"/>
          <p:cNvSpPr txBox="1"/>
          <p:nvPr>
            <p:ph idx="2" type="body"/>
          </p:nvPr>
        </p:nvSpPr>
        <p:spPr>
          <a:xfrm>
            <a:off x="4648201" y="3536950"/>
            <a:ext cx="3603625" cy="3321050"/>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sz="2800"/>
            </a:lvl1pPr>
            <a:lvl2pPr indent="-228600" lvl="1" marL="914400" algn="ctr">
              <a:spcBef>
                <a:spcPts val="0"/>
              </a:spcBef>
              <a:spcAft>
                <a:spcPts val="0"/>
              </a:spcAft>
              <a:buSzPts val="1400"/>
              <a:buNone/>
              <a:defRPr sz="2400"/>
            </a:lvl2pPr>
            <a:lvl3pPr indent="-228600" lvl="2" marL="1371600" algn="ctr">
              <a:spcBef>
                <a:spcPts val="0"/>
              </a:spcBef>
              <a:spcAft>
                <a:spcPts val="0"/>
              </a:spcAft>
              <a:buSzPts val="1400"/>
              <a:buNone/>
              <a:defRPr sz="2000"/>
            </a:lvl3pPr>
            <a:lvl4pPr indent="-228600" lvl="3" marL="1828800" algn="ctr">
              <a:spcBef>
                <a:spcPts val="0"/>
              </a:spcBef>
              <a:spcAft>
                <a:spcPts val="0"/>
              </a:spcAft>
              <a:buSzPts val="1400"/>
              <a:buNone/>
              <a:defRPr sz="1800"/>
            </a:lvl4pPr>
            <a:lvl5pPr indent="-228600" lvl="4" marL="2286000" algn="ctr">
              <a:spcBef>
                <a:spcPts val="0"/>
              </a:spcBef>
              <a:spcAft>
                <a:spcPts val="0"/>
              </a:spcAft>
              <a:buSzPts val="1400"/>
              <a:buNone/>
              <a:defRPr sz="1800"/>
            </a:lvl5pPr>
            <a:lvl6pPr indent="-228600" lvl="5" marL="2743200" algn="ctr">
              <a:spcBef>
                <a:spcPts val="0"/>
              </a:spcBef>
              <a:spcAft>
                <a:spcPts val="0"/>
              </a:spcAft>
              <a:buSzPts val="1400"/>
              <a:buNone/>
              <a:defRPr sz="1800"/>
            </a:lvl6pPr>
            <a:lvl7pPr indent="-228600" lvl="6" marL="3200400" algn="ctr">
              <a:spcBef>
                <a:spcPts val="0"/>
              </a:spcBef>
              <a:spcAft>
                <a:spcPts val="0"/>
              </a:spcAft>
              <a:buSzPts val="1400"/>
              <a:buNone/>
              <a:defRPr sz="1800"/>
            </a:lvl7pPr>
            <a:lvl8pPr indent="-228600" lvl="7" marL="3657600" algn="ctr">
              <a:spcBef>
                <a:spcPts val="0"/>
              </a:spcBef>
              <a:spcAft>
                <a:spcPts val="0"/>
              </a:spcAft>
              <a:buSzPts val="1400"/>
              <a:buNone/>
              <a:defRPr sz="1800"/>
            </a:lvl8pPr>
            <a:lvl9pPr indent="-228600" lvl="8" marL="4114800" algn="ctr">
              <a:spcBef>
                <a:spcPts val="0"/>
              </a:spcBef>
              <a:spcAft>
                <a:spcPts val="0"/>
              </a:spcAft>
              <a:buSzPts val="1400"/>
              <a:buNone/>
              <a:defRPr sz="1800"/>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7" name="Shape 107"/>
        <p:cNvGrpSpPr/>
        <p:nvPr/>
      </p:nvGrpSpPr>
      <p:grpSpPr>
        <a:xfrm>
          <a:off x="0" y="0"/>
          <a:ext cx="0" cy="0"/>
          <a:chOff x="0" y="0"/>
          <a:chExt cx="0" cy="0"/>
        </a:xfrm>
      </p:grpSpPr>
      <p:sp>
        <p:nvSpPr>
          <p:cNvPr id="108" name="Google Shape;108;p97"/>
          <p:cNvSpPr txBox="1"/>
          <p:nvPr>
            <p:ph type="title"/>
          </p:nvPr>
        </p:nvSpPr>
        <p:spPr>
          <a:xfrm>
            <a:off x="457200" y="274638"/>
            <a:ext cx="8229600" cy="114300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9" name="Google Shape;109;p97"/>
          <p:cNvSpPr txBox="1"/>
          <p:nvPr>
            <p:ph idx="1" type="body"/>
          </p:nvPr>
        </p:nvSpPr>
        <p:spPr>
          <a:xfrm>
            <a:off x="457200" y="1535113"/>
            <a:ext cx="4040188" cy="639762"/>
          </a:xfrm>
          <a:prstGeom prst="rect">
            <a:avLst/>
          </a:prstGeom>
          <a:noFill/>
          <a:ln>
            <a:noFill/>
          </a:ln>
        </p:spPr>
        <p:txBody>
          <a:bodyPr anchorCtr="0" anchor="b" bIns="35700" lIns="35700" spcFirstLastPara="1" rIns="35700" wrap="square" tIns="35700">
            <a:noAutofit/>
          </a:bodyPr>
          <a:lstStyle>
            <a:lvl1pPr indent="-228600" lvl="0" marL="457200" algn="ctr">
              <a:spcBef>
                <a:spcPts val="0"/>
              </a:spcBef>
              <a:spcAft>
                <a:spcPts val="0"/>
              </a:spcAft>
              <a:buClr>
                <a:schemeClr val="lt1"/>
              </a:buClr>
              <a:buSzPts val="2400"/>
              <a:buFont typeface="Monda"/>
              <a:buNone/>
              <a:defRPr b="1" sz="2400"/>
            </a:lvl1pPr>
            <a:lvl2pPr indent="-228600" lvl="1" marL="914400" algn="ctr">
              <a:spcBef>
                <a:spcPts val="0"/>
              </a:spcBef>
              <a:spcAft>
                <a:spcPts val="0"/>
              </a:spcAft>
              <a:buClr>
                <a:schemeClr val="lt1"/>
              </a:buClr>
              <a:buSzPts val="2000"/>
              <a:buFont typeface="Monda"/>
              <a:buNone/>
              <a:defRPr b="1" sz="2000"/>
            </a:lvl2pPr>
            <a:lvl3pPr indent="-228600" lvl="2" marL="1371600" algn="ctr">
              <a:spcBef>
                <a:spcPts val="0"/>
              </a:spcBef>
              <a:spcAft>
                <a:spcPts val="0"/>
              </a:spcAft>
              <a:buClr>
                <a:schemeClr val="lt1"/>
              </a:buClr>
              <a:buSzPts val="1800"/>
              <a:buFont typeface="Monda"/>
              <a:buNone/>
              <a:defRPr b="1" sz="1800"/>
            </a:lvl3pPr>
            <a:lvl4pPr indent="-228600" lvl="3" marL="1828800" algn="ctr">
              <a:spcBef>
                <a:spcPts val="0"/>
              </a:spcBef>
              <a:spcAft>
                <a:spcPts val="0"/>
              </a:spcAft>
              <a:buClr>
                <a:schemeClr val="lt1"/>
              </a:buClr>
              <a:buSzPts val="1600"/>
              <a:buFont typeface="Monda"/>
              <a:buNone/>
              <a:defRPr b="1" sz="1600"/>
            </a:lvl4pPr>
            <a:lvl5pPr indent="-228600" lvl="4" marL="2286000" algn="ctr">
              <a:spcBef>
                <a:spcPts val="0"/>
              </a:spcBef>
              <a:spcAft>
                <a:spcPts val="0"/>
              </a:spcAft>
              <a:buClr>
                <a:schemeClr val="lt1"/>
              </a:buClr>
              <a:buSzPts val="1600"/>
              <a:buFont typeface="Monda"/>
              <a:buNone/>
              <a:defRPr b="1" sz="1600"/>
            </a:lvl5pPr>
            <a:lvl6pPr indent="-228600" lvl="5" marL="2743200" algn="ctr">
              <a:spcBef>
                <a:spcPts val="0"/>
              </a:spcBef>
              <a:spcAft>
                <a:spcPts val="0"/>
              </a:spcAft>
              <a:buClr>
                <a:schemeClr val="lt1"/>
              </a:buClr>
              <a:buSzPts val="1600"/>
              <a:buFont typeface="Gill Sans"/>
              <a:buNone/>
              <a:defRPr b="1" sz="1600"/>
            </a:lvl6pPr>
            <a:lvl7pPr indent="-228600" lvl="6" marL="3200400" algn="ctr">
              <a:spcBef>
                <a:spcPts val="0"/>
              </a:spcBef>
              <a:spcAft>
                <a:spcPts val="0"/>
              </a:spcAft>
              <a:buClr>
                <a:schemeClr val="lt1"/>
              </a:buClr>
              <a:buSzPts val="1600"/>
              <a:buFont typeface="Gill Sans"/>
              <a:buNone/>
              <a:defRPr b="1" sz="1600"/>
            </a:lvl7pPr>
            <a:lvl8pPr indent="-228600" lvl="7" marL="3657600" algn="ctr">
              <a:spcBef>
                <a:spcPts val="0"/>
              </a:spcBef>
              <a:spcAft>
                <a:spcPts val="0"/>
              </a:spcAft>
              <a:buClr>
                <a:schemeClr val="lt1"/>
              </a:buClr>
              <a:buSzPts val="1600"/>
              <a:buFont typeface="Gill Sans"/>
              <a:buNone/>
              <a:defRPr b="1" sz="1600"/>
            </a:lvl8pPr>
            <a:lvl9pPr indent="-228600" lvl="8" marL="4114800" algn="ctr">
              <a:spcBef>
                <a:spcPts val="0"/>
              </a:spcBef>
              <a:spcAft>
                <a:spcPts val="0"/>
              </a:spcAft>
              <a:buClr>
                <a:schemeClr val="lt1"/>
              </a:buClr>
              <a:buSzPts val="1600"/>
              <a:buFont typeface="Gill Sans"/>
              <a:buNone/>
              <a:defRPr b="1" sz="1600"/>
            </a:lvl9pPr>
          </a:lstStyle>
          <a:p/>
        </p:txBody>
      </p:sp>
      <p:sp>
        <p:nvSpPr>
          <p:cNvPr id="110" name="Google Shape;110;p97"/>
          <p:cNvSpPr txBox="1"/>
          <p:nvPr>
            <p:ph idx="2" type="body"/>
          </p:nvPr>
        </p:nvSpPr>
        <p:spPr>
          <a:xfrm>
            <a:off x="457200" y="2174875"/>
            <a:ext cx="4040188" cy="3951288"/>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sz="2400"/>
            </a:lvl1pPr>
            <a:lvl2pPr indent="-228600" lvl="1" marL="914400" algn="ctr">
              <a:spcBef>
                <a:spcPts val="0"/>
              </a:spcBef>
              <a:spcAft>
                <a:spcPts val="0"/>
              </a:spcAft>
              <a:buSzPts val="1400"/>
              <a:buNone/>
              <a:defRPr sz="2000"/>
            </a:lvl2pPr>
            <a:lvl3pPr indent="-228600" lvl="2" marL="1371600" algn="ctr">
              <a:spcBef>
                <a:spcPts val="0"/>
              </a:spcBef>
              <a:spcAft>
                <a:spcPts val="0"/>
              </a:spcAft>
              <a:buSzPts val="1400"/>
              <a:buNone/>
              <a:defRPr sz="1800"/>
            </a:lvl3pPr>
            <a:lvl4pPr indent="-228600" lvl="3" marL="1828800" algn="ctr">
              <a:spcBef>
                <a:spcPts val="0"/>
              </a:spcBef>
              <a:spcAft>
                <a:spcPts val="0"/>
              </a:spcAft>
              <a:buSzPts val="1400"/>
              <a:buNone/>
              <a:defRPr sz="1600"/>
            </a:lvl4pPr>
            <a:lvl5pPr indent="-228600" lvl="4" marL="2286000" algn="ctr">
              <a:spcBef>
                <a:spcPts val="0"/>
              </a:spcBef>
              <a:spcAft>
                <a:spcPts val="0"/>
              </a:spcAft>
              <a:buSzPts val="1400"/>
              <a:buNone/>
              <a:defRPr sz="1600"/>
            </a:lvl5pPr>
            <a:lvl6pPr indent="-228600" lvl="5" marL="2743200" algn="ctr">
              <a:spcBef>
                <a:spcPts val="0"/>
              </a:spcBef>
              <a:spcAft>
                <a:spcPts val="0"/>
              </a:spcAft>
              <a:buSzPts val="1400"/>
              <a:buNone/>
              <a:defRPr sz="1600"/>
            </a:lvl6pPr>
            <a:lvl7pPr indent="-228600" lvl="6" marL="3200400" algn="ctr">
              <a:spcBef>
                <a:spcPts val="0"/>
              </a:spcBef>
              <a:spcAft>
                <a:spcPts val="0"/>
              </a:spcAft>
              <a:buSzPts val="1400"/>
              <a:buNone/>
              <a:defRPr sz="1600"/>
            </a:lvl7pPr>
            <a:lvl8pPr indent="-228600" lvl="7" marL="3657600" algn="ctr">
              <a:spcBef>
                <a:spcPts val="0"/>
              </a:spcBef>
              <a:spcAft>
                <a:spcPts val="0"/>
              </a:spcAft>
              <a:buSzPts val="1400"/>
              <a:buNone/>
              <a:defRPr sz="1600"/>
            </a:lvl8pPr>
            <a:lvl9pPr indent="-228600" lvl="8" marL="4114800" algn="ctr">
              <a:spcBef>
                <a:spcPts val="0"/>
              </a:spcBef>
              <a:spcAft>
                <a:spcPts val="0"/>
              </a:spcAft>
              <a:buSzPts val="1400"/>
              <a:buNone/>
              <a:defRPr sz="1600"/>
            </a:lvl9pPr>
          </a:lstStyle>
          <a:p/>
        </p:txBody>
      </p:sp>
      <p:sp>
        <p:nvSpPr>
          <p:cNvPr id="111" name="Google Shape;111;p97"/>
          <p:cNvSpPr txBox="1"/>
          <p:nvPr>
            <p:ph idx="3" type="body"/>
          </p:nvPr>
        </p:nvSpPr>
        <p:spPr>
          <a:xfrm>
            <a:off x="4645026" y="1535113"/>
            <a:ext cx="4041775" cy="639762"/>
          </a:xfrm>
          <a:prstGeom prst="rect">
            <a:avLst/>
          </a:prstGeom>
          <a:noFill/>
          <a:ln>
            <a:noFill/>
          </a:ln>
        </p:spPr>
        <p:txBody>
          <a:bodyPr anchorCtr="0" anchor="b" bIns="35700" lIns="35700" spcFirstLastPara="1" rIns="35700" wrap="square" tIns="35700">
            <a:noAutofit/>
          </a:bodyPr>
          <a:lstStyle>
            <a:lvl1pPr indent="-228600" lvl="0" marL="457200" algn="ctr">
              <a:spcBef>
                <a:spcPts val="0"/>
              </a:spcBef>
              <a:spcAft>
                <a:spcPts val="0"/>
              </a:spcAft>
              <a:buClr>
                <a:schemeClr val="lt1"/>
              </a:buClr>
              <a:buSzPts val="2400"/>
              <a:buFont typeface="Monda"/>
              <a:buNone/>
              <a:defRPr b="1" sz="2400"/>
            </a:lvl1pPr>
            <a:lvl2pPr indent="-228600" lvl="1" marL="914400" algn="ctr">
              <a:spcBef>
                <a:spcPts val="0"/>
              </a:spcBef>
              <a:spcAft>
                <a:spcPts val="0"/>
              </a:spcAft>
              <a:buClr>
                <a:schemeClr val="lt1"/>
              </a:buClr>
              <a:buSzPts val="2000"/>
              <a:buFont typeface="Monda"/>
              <a:buNone/>
              <a:defRPr b="1" sz="2000"/>
            </a:lvl2pPr>
            <a:lvl3pPr indent="-228600" lvl="2" marL="1371600" algn="ctr">
              <a:spcBef>
                <a:spcPts val="0"/>
              </a:spcBef>
              <a:spcAft>
                <a:spcPts val="0"/>
              </a:spcAft>
              <a:buClr>
                <a:schemeClr val="lt1"/>
              </a:buClr>
              <a:buSzPts val="1800"/>
              <a:buFont typeface="Monda"/>
              <a:buNone/>
              <a:defRPr b="1" sz="1800"/>
            </a:lvl3pPr>
            <a:lvl4pPr indent="-228600" lvl="3" marL="1828800" algn="ctr">
              <a:spcBef>
                <a:spcPts val="0"/>
              </a:spcBef>
              <a:spcAft>
                <a:spcPts val="0"/>
              </a:spcAft>
              <a:buClr>
                <a:schemeClr val="lt1"/>
              </a:buClr>
              <a:buSzPts val="1600"/>
              <a:buFont typeface="Monda"/>
              <a:buNone/>
              <a:defRPr b="1" sz="1600"/>
            </a:lvl4pPr>
            <a:lvl5pPr indent="-228600" lvl="4" marL="2286000" algn="ctr">
              <a:spcBef>
                <a:spcPts val="0"/>
              </a:spcBef>
              <a:spcAft>
                <a:spcPts val="0"/>
              </a:spcAft>
              <a:buClr>
                <a:schemeClr val="lt1"/>
              </a:buClr>
              <a:buSzPts val="1600"/>
              <a:buFont typeface="Monda"/>
              <a:buNone/>
              <a:defRPr b="1" sz="1600"/>
            </a:lvl5pPr>
            <a:lvl6pPr indent="-228600" lvl="5" marL="2743200" algn="ctr">
              <a:spcBef>
                <a:spcPts val="0"/>
              </a:spcBef>
              <a:spcAft>
                <a:spcPts val="0"/>
              </a:spcAft>
              <a:buClr>
                <a:schemeClr val="lt1"/>
              </a:buClr>
              <a:buSzPts val="1600"/>
              <a:buFont typeface="Gill Sans"/>
              <a:buNone/>
              <a:defRPr b="1" sz="1600"/>
            </a:lvl6pPr>
            <a:lvl7pPr indent="-228600" lvl="6" marL="3200400" algn="ctr">
              <a:spcBef>
                <a:spcPts val="0"/>
              </a:spcBef>
              <a:spcAft>
                <a:spcPts val="0"/>
              </a:spcAft>
              <a:buClr>
                <a:schemeClr val="lt1"/>
              </a:buClr>
              <a:buSzPts val="1600"/>
              <a:buFont typeface="Gill Sans"/>
              <a:buNone/>
              <a:defRPr b="1" sz="1600"/>
            </a:lvl7pPr>
            <a:lvl8pPr indent="-228600" lvl="7" marL="3657600" algn="ctr">
              <a:spcBef>
                <a:spcPts val="0"/>
              </a:spcBef>
              <a:spcAft>
                <a:spcPts val="0"/>
              </a:spcAft>
              <a:buClr>
                <a:schemeClr val="lt1"/>
              </a:buClr>
              <a:buSzPts val="1600"/>
              <a:buFont typeface="Gill Sans"/>
              <a:buNone/>
              <a:defRPr b="1" sz="1600"/>
            </a:lvl8pPr>
            <a:lvl9pPr indent="-228600" lvl="8" marL="4114800" algn="ctr">
              <a:spcBef>
                <a:spcPts val="0"/>
              </a:spcBef>
              <a:spcAft>
                <a:spcPts val="0"/>
              </a:spcAft>
              <a:buClr>
                <a:schemeClr val="lt1"/>
              </a:buClr>
              <a:buSzPts val="1600"/>
              <a:buFont typeface="Gill Sans"/>
              <a:buNone/>
              <a:defRPr b="1" sz="1600"/>
            </a:lvl9pPr>
          </a:lstStyle>
          <a:p/>
        </p:txBody>
      </p:sp>
      <p:sp>
        <p:nvSpPr>
          <p:cNvPr id="112" name="Google Shape;112;p97"/>
          <p:cNvSpPr txBox="1"/>
          <p:nvPr>
            <p:ph idx="4" type="body"/>
          </p:nvPr>
        </p:nvSpPr>
        <p:spPr>
          <a:xfrm>
            <a:off x="4645026" y="2174875"/>
            <a:ext cx="4041775" cy="3951288"/>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sz="2400"/>
            </a:lvl1pPr>
            <a:lvl2pPr indent="-228600" lvl="1" marL="914400" algn="ctr">
              <a:spcBef>
                <a:spcPts val="0"/>
              </a:spcBef>
              <a:spcAft>
                <a:spcPts val="0"/>
              </a:spcAft>
              <a:buSzPts val="1400"/>
              <a:buNone/>
              <a:defRPr sz="2000"/>
            </a:lvl2pPr>
            <a:lvl3pPr indent="-228600" lvl="2" marL="1371600" algn="ctr">
              <a:spcBef>
                <a:spcPts val="0"/>
              </a:spcBef>
              <a:spcAft>
                <a:spcPts val="0"/>
              </a:spcAft>
              <a:buSzPts val="1400"/>
              <a:buNone/>
              <a:defRPr sz="1800"/>
            </a:lvl3pPr>
            <a:lvl4pPr indent="-228600" lvl="3" marL="1828800" algn="ctr">
              <a:spcBef>
                <a:spcPts val="0"/>
              </a:spcBef>
              <a:spcAft>
                <a:spcPts val="0"/>
              </a:spcAft>
              <a:buSzPts val="1400"/>
              <a:buNone/>
              <a:defRPr sz="1600"/>
            </a:lvl4pPr>
            <a:lvl5pPr indent="-228600" lvl="4" marL="2286000" algn="ctr">
              <a:spcBef>
                <a:spcPts val="0"/>
              </a:spcBef>
              <a:spcAft>
                <a:spcPts val="0"/>
              </a:spcAft>
              <a:buSzPts val="1400"/>
              <a:buNone/>
              <a:defRPr sz="1600"/>
            </a:lvl5pPr>
            <a:lvl6pPr indent="-228600" lvl="5" marL="2743200" algn="ctr">
              <a:spcBef>
                <a:spcPts val="0"/>
              </a:spcBef>
              <a:spcAft>
                <a:spcPts val="0"/>
              </a:spcAft>
              <a:buSzPts val="1400"/>
              <a:buNone/>
              <a:defRPr sz="1600"/>
            </a:lvl6pPr>
            <a:lvl7pPr indent="-228600" lvl="6" marL="3200400" algn="ctr">
              <a:spcBef>
                <a:spcPts val="0"/>
              </a:spcBef>
              <a:spcAft>
                <a:spcPts val="0"/>
              </a:spcAft>
              <a:buSzPts val="1400"/>
              <a:buNone/>
              <a:defRPr sz="1600"/>
            </a:lvl7pPr>
            <a:lvl8pPr indent="-228600" lvl="7" marL="3657600" algn="ctr">
              <a:spcBef>
                <a:spcPts val="0"/>
              </a:spcBef>
              <a:spcAft>
                <a:spcPts val="0"/>
              </a:spcAft>
              <a:buSzPts val="1400"/>
              <a:buNone/>
              <a:defRPr sz="1600"/>
            </a:lvl8pPr>
            <a:lvl9pPr indent="-228600" lvl="8" marL="4114800" algn="ctr">
              <a:spcBef>
                <a:spcPts val="0"/>
              </a:spcBef>
              <a:spcAft>
                <a:spcPts val="0"/>
              </a:spcAft>
              <a:buSzPts val="1400"/>
              <a:buNone/>
              <a:defRPr sz="16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3" name="Shape 113"/>
        <p:cNvGrpSpPr/>
        <p:nvPr/>
      </p:nvGrpSpPr>
      <p:grpSpPr>
        <a:xfrm>
          <a:off x="0" y="0"/>
          <a:ext cx="0" cy="0"/>
          <a:chOff x="0" y="0"/>
          <a:chExt cx="0" cy="0"/>
        </a:xfrm>
      </p:grpSpPr>
      <p:sp>
        <p:nvSpPr>
          <p:cNvPr id="114" name="Google Shape;114;p98"/>
          <p:cNvSpPr txBox="1"/>
          <p:nvPr>
            <p:ph type="title"/>
          </p:nvPr>
        </p:nvSpPr>
        <p:spPr>
          <a:xfrm>
            <a:off x="893764" y="0"/>
            <a:ext cx="7358062" cy="347345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5" name="Shape 115"/>
        <p:cNvGrpSpPr/>
        <p:nvPr/>
      </p:nvGrpSpPr>
      <p:grpSpPr>
        <a:xfrm>
          <a:off x="0" y="0"/>
          <a:ext cx="0" cy="0"/>
          <a:chOff x="0" y="0"/>
          <a:chExt cx="0" cy="0"/>
        </a:xfrm>
      </p:grpSpPr>
      <p:sp>
        <p:nvSpPr>
          <p:cNvPr id="116" name="Google Shape;116;p99"/>
          <p:cNvSpPr txBox="1"/>
          <p:nvPr>
            <p:ph type="title"/>
          </p:nvPr>
        </p:nvSpPr>
        <p:spPr>
          <a:xfrm>
            <a:off x="457202" y="273050"/>
            <a:ext cx="3008313" cy="1162050"/>
          </a:xfrm>
          <a:prstGeom prst="rect">
            <a:avLst/>
          </a:prstGeom>
          <a:noFill/>
          <a:ln>
            <a:noFill/>
          </a:ln>
        </p:spPr>
        <p:txBody>
          <a:bodyPr anchorCtr="0" anchor="b" bIns="35700" lIns="35700" spcFirstLastPara="1" rIns="35700" wrap="square" tIns="3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7" name="Google Shape;117;p99"/>
          <p:cNvSpPr txBox="1"/>
          <p:nvPr>
            <p:ph idx="1" type="body"/>
          </p:nvPr>
        </p:nvSpPr>
        <p:spPr>
          <a:xfrm>
            <a:off x="3575050" y="273056"/>
            <a:ext cx="5111750" cy="5853113"/>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sz="3200"/>
            </a:lvl1pPr>
            <a:lvl2pPr indent="-228600" lvl="1" marL="914400" algn="ctr">
              <a:spcBef>
                <a:spcPts val="0"/>
              </a:spcBef>
              <a:spcAft>
                <a:spcPts val="0"/>
              </a:spcAft>
              <a:buSzPts val="1400"/>
              <a:buNone/>
              <a:defRPr sz="2800"/>
            </a:lvl2pPr>
            <a:lvl3pPr indent="-228600" lvl="2" marL="1371600" algn="ctr">
              <a:spcBef>
                <a:spcPts val="0"/>
              </a:spcBef>
              <a:spcAft>
                <a:spcPts val="0"/>
              </a:spcAft>
              <a:buSzPts val="1400"/>
              <a:buNone/>
              <a:defRPr sz="2400"/>
            </a:lvl3pPr>
            <a:lvl4pPr indent="-228600" lvl="3" marL="1828800" algn="ctr">
              <a:spcBef>
                <a:spcPts val="0"/>
              </a:spcBef>
              <a:spcAft>
                <a:spcPts val="0"/>
              </a:spcAft>
              <a:buSzPts val="1400"/>
              <a:buNone/>
              <a:defRPr sz="2000"/>
            </a:lvl4pPr>
            <a:lvl5pPr indent="-228600" lvl="4" marL="2286000" algn="ctr">
              <a:spcBef>
                <a:spcPts val="0"/>
              </a:spcBef>
              <a:spcAft>
                <a:spcPts val="0"/>
              </a:spcAft>
              <a:buSzPts val="1400"/>
              <a:buNone/>
              <a:defRPr sz="2000"/>
            </a:lvl5pPr>
            <a:lvl6pPr indent="-228600" lvl="5" marL="2743200" algn="ctr">
              <a:spcBef>
                <a:spcPts val="0"/>
              </a:spcBef>
              <a:spcAft>
                <a:spcPts val="0"/>
              </a:spcAft>
              <a:buSzPts val="1400"/>
              <a:buNone/>
              <a:defRPr sz="2000"/>
            </a:lvl6pPr>
            <a:lvl7pPr indent="-228600" lvl="6" marL="3200400" algn="ctr">
              <a:spcBef>
                <a:spcPts val="0"/>
              </a:spcBef>
              <a:spcAft>
                <a:spcPts val="0"/>
              </a:spcAft>
              <a:buSzPts val="1400"/>
              <a:buNone/>
              <a:defRPr sz="2000"/>
            </a:lvl7pPr>
            <a:lvl8pPr indent="-228600" lvl="7" marL="3657600" algn="ctr">
              <a:spcBef>
                <a:spcPts val="0"/>
              </a:spcBef>
              <a:spcAft>
                <a:spcPts val="0"/>
              </a:spcAft>
              <a:buSzPts val="1400"/>
              <a:buNone/>
              <a:defRPr sz="2000"/>
            </a:lvl8pPr>
            <a:lvl9pPr indent="-228600" lvl="8" marL="4114800" algn="ctr">
              <a:spcBef>
                <a:spcPts val="0"/>
              </a:spcBef>
              <a:spcAft>
                <a:spcPts val="0"/>
              </a:spcAft>
              <a:buSzPts val="1400"/>
              <a:buNone/>
              <a:defRPr sz="2000"/>
            </a:lvl9pPr>
          </a:lstStyle>
          <a:p/>
        </p:txBody>
      </p:sp>
      <p:sp>
        <p:nvSpPr>
          <p:cNvPr id="118" name="Google Shape;118;p99"/>
          <p:cNvSpPr txBox="1"/>
          <p:nvPr>
            <p:ph idx="2" type="body"/>
          </p:nvPr>
        </p:nvSpPr>
        <p:spPr>
          <a:xfrm>
            <a:off x="457202" y="1435101"/>
            <a:ext cx="3008313" cy="4691063"/>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Clr>
                <a:schemeClr val="lt1"/>
              </a:buClr>
              <a:buSzPts val="1400"/>
              <a:buFont typeface="Monda"/>
              <a:buNone/>
              <a:defRPr sz="1400"/>
            </a:lvl1pPr>
            <a:lvl2pPr indent="-228600" lvl="1" marL="914400" algn="ctr">
              <a:spcBef>
                <a:spcPts val="0"/>
              </a:spcBef>
              <a:spcAft>
                <a:spcPts val="0"/>
              </a:spcAft>
              <a:buClr>
                <a:schemeClr val="lt1"/>
              </a:buClr>
              <a:buSzPts val="1200"/>
              <a:buFont typeface="Monda"/>
              <a:buNone/>
              <a:defRPr sz="1200"/>
            </a:lvl2pPr>
            <a:lvl3pPr indent="-228600" lvl="2" marL="1371600" algn="ctr">
              <a:spcBef>
                <a:spcPts val="0"/>
              </a:spcBef>
              <a:spcAft>
                <a:spcPts val="0"/>
              </a:spcAft>
              <a:buClr>
                <a:schemeClr val="lt1"/>
              </a:buClr>
              <a:buSzPts val="1000"/>
              <a:buFont typeface="Monda"/>
              <a:buNone/>
              <a:defRPr sz="1000"/>
            </a:lvl3pPr>
            <a:lvl4pPr indent="-228600" lvl="3" marL="1828800" algn="ctr">
              <a:spcBef>
                <a:spcPts val="0"/>
              </a:spcBef>
              <a:spcAft>
                <a:spcPts val="0"/>
              </a:spcAft>
              <a:buClr>
                <a:schemeClr val="lt1"/>
              </a:buClr>
              <a:buSzPts val="900"/>
              <a:buFont typeface="Monda"/>
              <a:buNone/>
              <a:defRPr sz="900"/>
            </a:lvl4pPr>
            <a:lvl5pPr indent="-228600" lvl="4" marL="2286000" algn="ctr">
              <a:spcBef>
                <a:spcPts val="0"/>
              </a:spcBef>
              <a:spcAft>
                <a:spcPts val="0"/>
              </a:spcAft>
              <a:buClr>
                <a:schemeClr val="lt1"/>
              </a:buClr>
              <a:buSzPts val="900"/>
              <a:buFont typeface="Monda"/>
              <a:buNone/>
              <a:defRPr sz="900"/>
            </a:lvl5pPr>
            <a:lvl6pPr indent="-228600" lvl="5" marL="2743200" algn="ctr">
              <a:spcBef>
                <a:spcPts val="0"/>
              </a:spcBef>
              <a:spcAft>
                <a:spcPts val="0"/>
              </a:spcAft>
              <a:buClr>
                <a:schemeClr val="lt1"/>
              </a:buClr>
              <a:buSzPts val="900"/>
              <a:buFont typeface="Gill Sans"/>
              <a:buNone/>
              <a:defRPr sz="900"/>
            </a:lvl6pPr>
            <a:lvl7pPr indent="-228600" lvl="6" marL="3200400" algn="ctr">
              <a:spcBef>
                <a:spcPts val="0"/>
              </a:spcBef>
              <a:spcAft>
                <a:spcPts val="0"/>
              </a:spcAft>
              <a:buClr>
                <a:schemeClr val="lt1"/>
              </a:buClr>
              <a:buSzPts val="900"/>
              <a:buFont typeface="Gill Sans"/>
              <a:buNone/>
              <a:defRPr sz="900"/>
            </a:lvl7pPr>
            <a:lvl8pPr indent="-228600" lvl="7" marL="3657600" algn="ctr">
              <a:spcBef>
                <a:spcPts val="0"/>
              </a:spcBef>
              <a:spcAft>
                <a:spcPts val="0"/>
              </a:spcAft>
              <a:buClr>
                <a:schemeClr val="lt1"/>
              </a:buClr>
              <a:buSzPts val="900"/>
              <a:buFont typeface="Gill Sans"/>
              <a:buNone/>
              <a:defRPr sz="900"/>
            </a:lvl8pPr>
            <a:lvl9pPr indent="-228600" lvl="8" marL="4114800" algn="ctr">
              <a:spcBef>
                <a:spcPts val="0"/>
              </a:spcBef>
              <a:spcAft>
                <a:spcPts val="0"/>
              </a:spcAft>
              <a:buClr>
                <a:schemeClr val="lt1"/>
              </a:buClr>
              <a:buSzPts val="900"/>
              <a:buFont typeface="Gill Sans"/>
              <a:buNone/>
              <a:defRPr sz="9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tement">
  <p:cSld name="Statement">
    <p:spTree>
      <p:nvGrpSpPr>
        <p:cNvPr id="20" name="Shape 20"/>
        <p:cNvGrpSpPr/>
        <p:nvPr/>
      </p:nvGrpSpPr>
      <p:grpSpPr>
        <a:xfrm>
          <a:off x="0" y="0"/>
          <a:ext cx="0" cy="0"/>
          <a:chOff x="0" y="0"/>
          <a:chExt cx="0" cy="0"/>
        </a:xfrm>
      </p:grpSpPr>
      <p:sp>
        <p:nvSpPr>
          <p:cNvPr id="21" name="Google Shape;21;p59"/>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a:solidFill>
                  <a:srgbClr val="FFFFFF"/>
                </a:solidFill>
              </a:defRPr>
            </a:lvl1pPr>
            <a:lvl2pPr indent="0" lvl="1" marL="0" algn="r">
              <a:spcBef>
                <a:spcPts val="0"/>
              </a:spcBef>
              <a:spcAft>
                <a:spcPts val="0"/>
              </a:spcAft>
              <a:buNone/>
              <a:defRPr>
                <a:solidFill>
                  <a:srgbClr val="FFFFFF"/>
                </a:solidFill>
              </a:defRPr>
            </a:lvl2pPr>
            <a:lvl3pPr indent="0" lvl="2" marL="0" algn="r">
              <a:spcBef>
                <a:spcPts val="0"/>
              </a:spcBef>
              <a:spcAft>
                <a:spcPts val="0"/>
              </a:spcAft>
              <a:buNone/>
              <a:defRPr>
                <a:solidFill>
                  <a:srgbClr val="FFFFFF"/>
                </a:solidFill>
              </a:defRPr>
            </a:lvl3pPr>
            <a:lvl4pPr indent="0" lvl="3" marL="0" algn="r">
              <a:spcBef>
                <a:spcPts val="0"/>
              </a:spcBef>
              <a:spcAft>
                <a:spcPts val="0"/>
              </a:spcAft>
              <a:buNone/>
              <a:defRPr>
                <a:solidFill>
                  <a:srgbClr val="FFFFFF"/>
                </a:solidFill>
              </a:defRPr>
            </a:lvl4pPr>
            <a:lvl5pPr indent="0" lvl="4" marL="0" algn="r">
              <a:spcBef>
                <a:spcPts val="0"/>
              </a:spcBef>
              <a:spcAft>
                <a:spcPts val="0"/>
              </a:spcAft>
              <a:buNone/>
              <a:defRPr>
                <a:solidFill>
                  <a:srgbClr val="FFFFFF"/>
                </a:solidFill>
              </a:defRPr>
            </a:lvl5pPr>
            <a:lvl6pPr indent="0" lvl="5" marL="0" algn="r">
              <a:spcBef>
                <a:spcPts val="0"/>
              </a:spcBef>
              <a:spcAft>
                <a:spcPts val="0"/>
              </a:spcAft>
              <a:buNone/>
              <a:defRPr>
                <a:solidFill>
                  <a:srgbClr val="FFFFFF"/>
                </a:solidFill>
              </a:defRPr>
            </a:lvl6pPr>
            <a:lvl7pPr indent="0" lvl="6" marL="0" algn="r">
              <a:spcBef>
                <a:spcPts val="0"/>
              </a:spcBef>
              <a:spcAft>
                <a:spcPts val="0"/>
              </a:spcAft>
              <a:buNone/>
              <a:defRPr>
                <a:solidFill>
                  <a:srgbClr val="FFFFFF"/>
                </a:solidFill>
              </a:defRPr>
            </a:lvl7pPr>
            <a:lvl8pPr indent="0" lvl="7" marL="0" algn="r">
              <a:spcBef>
                <a:spcPts val="0"/>
              </a:spcBef>
              <a:spcAft>
                <a:spcPts val="0"/>
              </a:spcAft>
              <a:buNone/>
              <a:defRPr>
                <a:solidFill>
                  <a:srgbClr val="FFFFFF"/>
                </a:solidFill>
              </a:defRPr>
            </a:lvl8pPr>
            <a:lvl9pPr indent="0" lvl="8" marL="0" algn="r">
              <a:spcBef>
                <a:spcPts val="0"/>
              </a:spcBef>
              <a:spcAft>
                <a:spcPts val="0"/>
              </a:spcAft>
              <a:buNone/>
              <a:defRPr>
                <a:solidFill>
                  <a:srgbClr val="FFFFFF"/>
                </a:solidFill>
              </a:defRPr>
            </a:lvl9pPr>
          </a:lstStyle>
          <a:p>
            <a:pPr indent="0" lvl="0" marL="0" rtl="0" algn="r">
              <a:spcBef>
                <a:spcPts val="0"/>
              </a:spcBef>
              <a:spcAft>
                <a:spcPts val="0"/>
              </a:spcAft>
              <a:buNone/>
            </a:pPr>
            <a:fld id="{00000000-1234-1234-1234-123412341234}" type="slidenum">
              <a:rPr lang="en-US"/>
              <a:t>‹#›</a:t>
            </a:fld>
            <a:endParaRPr/>
          </a:p>
        </p:txBody>
      </p:sp>
      <p:sp>
        <p:nvSpPr>
          <p:cNvPr id="22" name="Google Shape;22;p59"/>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lvl1pPr indent="-228600" lvl="0" marL="457200" algn="ctr">
              <a:spcBef>
                <a:spcPts val="0"/>
              </a:spcBef>
              <a:spcAft>
                <a:spcPts val="0"/>
              </a:spcAft>
              <a:buSzPts val="1400"/>
              <a:buNone/>
              <a:defRPr i="0" sz="3200"/>
            </a:lvl1pPr>
            <a:lvl2pPr indent="-228600" lvl="1" marL="914400" algn="ctr">
              <a:spcBef>
                <a:spcPts val="0"/>
              </a:spcBef>
              <a:spcAft>
                <a:spcPts val="0"/>
              </a:spcAft>
              <a:buSzPts val="1400"/>
              <a:buNone/>
              <a:defRPr i="1"/>
            </a:lvl2pPr>
            <a:lvl3pPr indent="-228600" lvl="2" marL="1371600" algn="ctr">
              <a:spcBef>
                <a:spcPts val="0"/>
              </a:spcBef>
              <a:spcAft>
                <a:spcPts val="0"/>
              </a:spcAft>
              <a:buSzPts val="1400"/>
              <a:buNone/>
              <a:defRPr i="1"/>
            </a:lvl3pPr>
            <a:lvl4pPr indent="-228600" lvl="3" marL="1828800" algn="ctr">
              <a:spcBef>
                <a:spcPts val="0"/>
              </a:spcBef>
              <a:spcAft>
                <a:spcPts val="0"/>
              </a:spcAft>
              <a:buSzPts val="1400"/>
              <a:buNone/>
              <a:defRPr i="1"/>
            </a:lvl4pPr>
            <a:lvl5pPr indent="-228600" lvl="4" marL="2286000" algn="ctr">
              <a:spcBef>
                <a:spcPts val="0"/>
              </a:spcBef>
              <a:spcAft>
                <a:spcPts val="0"/>
              </a:spcAft>
              <a:buSzPts val="1400"/>
              <a:buNone/>
              <a:defRPr i="1"/>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9" name="Shape 119"/>
        <p:cNvGrpSpPr/>
        <p:nvPr/>
      </p:nvGrpSpPr>
      <p:grpSpPr>
        <a:xfrm>
          <a:off x="0" y="0"/>
          <a:ext cx="0" cy="0"/>
          <a:chOff x="0" y="0"/>
          <a:chExt cx="0" cy="0"/>
        </a:xfrm>
      </p:grpSpPr>
      <p:sp>
        <p:nvSpPr>
          <p:cNvPr id="120" name="Google Shape;120;p100"/>
          <p:cNvSpPr txBox="1"/>
          <p:nvPr>
            <p:ph type="title"/>
          </p:nvPr>
        </p:nvSpPr>
        <p:spPr>
          <a:xfrm>
            <a:off x="1792288" y="4800600"/>
            <a:ext cx="5486400" cy="566738"/>
          </a:xfrm>
          <a:prstGeom prst="rect">
            <a:avLst/>
          </a:prstGeom>
          <a:noFill/>
          <a:ln>
            <a:noFill/>
          </a:ln>
        </p:spPr>
        <p:txBody>
          <a:bodyPr anchorCtr="0" anchor="b" bIns="35700" lIns="35700" spcFirstLastPara="1" rIns="35700" wrap="square" tIns="3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1" name="Google Shape;121;p100"/>
          <p:cNvSpPr/>
          <p:nvPr>
            <p:ph idx="2" type="pic"/>
          </p:nvPr>
        </p:nvSpPr>
        <p:spPr>
          <a:xfrm>
            <a:off x="1792288" y="612775"/>
            <a:ext cx="5486400" cy="4114800"/>
          </a:xfrm>
          <a:prstGeom prst="rect">
            <a:avLst/>
          </a:prstGeom>
          <a:noFill/>
          <a:ln>
            <a:noFill/>
          </a:ln>
        </p:spPr>
        <p:txBody>
          <a:bodyPr anchorCtr="0" anchor="t" bIns="35700" lIns="35700" spcFirstLastPara="1" rIns="35700" wrap="square" tIns="35700">
            <a:noAutofit/>
          </a:bodyPr>
          <a:lstStyle>
            <a:lvl1pPr lvl="0" marR="0" rtl="0" algn="ctr">
              <a:spcBef>
                <a:spcPts val="0"/>
              </a:spcBef>
              <a:spcAft>
                <a:spcPts val="0"/>
              </a:spcAft>
              <a:buClr>
                <a:schemeClr val="lt1"/>
              </a:buClr>
              <a:buSzPts val="3200"/>
              <a:buFont typeface="Monda"/>
              <a:buNone/>
              <a:defRPr b="0" i="0" sz="3200" u="none" cap="none" strike="noStrike">
                <a:solidFill>
                  <a:schemeClr val="lt1"/>
                </a:solidFill>
                <a:latin typeface="Monda"/>
                <a:ea typeface="Monda"/>
                <a:cs typeface="Monda"/>
                <a:sym typeface="Monda"/>
              </a:defRPr>
            </a:lvl1pPr>
            <a:lvl2pPr lvl="1" marR="0" rtl="0" algn="ctr">
              <a:spcBef>
                <a:spcPts val="0"/>
              </a:spcBef>
              <a:spcAft>
                <a:spcPts val="0"/>
              </a:spcAft>
              <a:buClr>
                <a:schemeClr val="lt1"/>
              </a:buClr>
              <a:buSzPts val="2800"/>
              <a:buFont typeface="Monda"/>
              <a:buNone/>
              <a:defRPr b="0" i="0" sz="2800" u="none" cap="none" strike="noStrike">
                <a:solidFill>
                  <a:schemeClr val="lt1"/>
                </a:solidFill>
                <a:latin typeface="Monda"/>
                <a:ea typeface="Monda"/>
                <a:cs typeface="Monda"/>
                <a:sym typeface="Monda"/>
              </a:defRPr>
            </a:lvl2pPr>
            <a:lvl3pPr lvl="2" marR="0" rtl="0" algn="ctr">
              <a:spcBef>
                <a:spcPts val="0"/>
              </a:spcBef>
              <a:spcAft>
                <a:spcPts val="0"/>
              </a:spcAft>
              <a:buClr>
                <a:schemeClr val="lt1"/>
              </a:buClr>
              <a:buSzPts val="2400"/>
              <a:buFont typeface="Monda"/>
              <a:buNone/>
              <a:defRPr b="0" i="0" sz="2400" u="none" cap="none" strike="noStrike">
                <a:solidFill>
                  <a:schemeClr val="lt1"/>
                </a:solidFill>
                <a:latin typeface="Monda"/>
                <a:ea typeface="Monda"/>
                <a:cs typeface="Monda"/>
                <a:sym typeface="Monda"/>
              </a:defRPr>
            </a:lvl3pPr>
            <a:lvl4pPr lvl="3" marR="0" rtl="0" algn="ctr">
              <a:spcBef>
                <a:spcPts val="0"/>
              </a:spcBef>
              <a:spcAft>
                <a:spcPts val="0"/>
              </a:spcAft>
              <a:buClr>
                <a:schemeClr val="lt1"/>
              </a:buClr>
              <a:buSzPts val="2000"/>
              <a:buFont typeface="Monda"/>
              <a:buNone/>
              <a:defRPr b="0" i="0" sz="2000" u="none" cap="none" strike="noStrike">
                <a:solidFill>
                  <a:schemeClr val="lt1"/>
                </a:solidFill>
                <a:latin typeface="Monda"/>
                <a:ea typeface="Monda"/>
                <a:cs typeface="Monda"/>
                <a:sym typeface="Monda"/>
              </a:defRPr>
            </a:lvl4pPr>
            <a:lvl5pPr lvl="4" marR="0" rtl="0" algn="ctr">
              <a:spcBef>
                <a:spcPts val="0"/>
              </a:spcBef>
              <a:spcAft>
                <a:spcPts val="0"/>
              </a:spcAft>
              <a:buClr>
                <a:schemeClr val="lt1"/>
              </a:buClr>
              <a:buSzPts val="2000"/>
              <a:buFont typeface="Monda"/>
              <a:buNone/>
              <a:defRPr b="0" i="0" sz="2000" u="none" cap="none" strike="noStrike">
                <a:solidFill>
                  <a:schemeClr val="lt1"/>
                </a:solidFill>
                <a:latin typeface="Monda"/>
                <a:ea typeface="Monda"/>
                <a:cs typeface="Monda"/>
                <a:sym typeface="Monda"/>
              </a:defRPr>
            </a:lvl5pPr>
            <a:lvl6pPr lvl="5"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6pPr>
            <a:lvl7pPr lvl="6"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7pPr>
            <a:lvl8pPr lvl="7"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8pPr>
            <a:lvl9pPr lvl="8"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9pPr>
          </a:lstStyle>
          <a:p/>
        </p:txBody>
      </p:sp>
      <p:sp>
        <p:nvSpPr>
          <p:cNvPr id="122" name="Google Shape;122;p100"/>
          <p:cNvSpPr txBox="1"/>
          <p:nvPr>
            <p:ph idx="1" type="body"/>
          </p:nvPr>
        </p:nvSpPr>
        <p:spPr>
          <a:xfrm>
            <a:off x="1792288" y="5367338"/>
            <a:ext cx="5486400" cy="804862"/>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Clr>
                <a:schemeClr val="lt1"/>
              </a:buClr>
              <a:buSzPts val="1400"/>
              <a:buFont typeface="Monda"/>
              <a:buNone/>
              <a:defRPr sz="1400"/>
            </a:lvl1pPr>
            <a:lvl2pPr indent="-228600" lvl="1" marL="914400" algn="ctr">
              <a:spcBef>
                <a:spcPts val="0"/>
              </a:spcBef>
              <a:spcAft>
                <a:spcPts val="0"/>
              </a:spcAft>
              <a:buClr>
                <a:schemeClr val="lt1"/>
              </a:buClr>
              <a:buSzPts val="1200"/>
              <a:buFont typeface="Monda"/>
              <a:buNone/>
              <a:defRPr sz="1200"/>
            </a:lvl2pPr>
            <a:lvl3pPr indent="-228600" lvl="2" marL="1371600" algn="ctr">
              <a:spcBef>
                <a:spcPts val="0"/>
              </a:spcBef>
              <a:spcAft>
                <a:spcPts val="0"/>
              </a:spcAft>
              <a:buClr>
                <a:schemeClr val="lt1"/>
              </a:buClr>
              <a:buSzPts val="1000"/>
              <a:buFont typeface="Monda"/>
              <a:buNone/>
              <a:defRPr sz="1000"/>
            </a:lvl3pPr>
            <a:lvl4pPr indent="-228600" lvl="3" marL="1828800" algn="ctr">
              <a:spcBef>
                <a:spcPts val="0"/>
              </a:spcBef>
              <a:spcAft>
                <a:spcPts val="0"/>
              </a:spcAft>
              <a:buClr>
                <a:schemeClr val="lt1"/>
              </a:buClr>
              <a:buSzPts val="900"/>
              <a:buFont typeface="Monda"/>
              <a:buNone/>
              <a:defRPr sz="900"/>
            </a:lvl4pPr>
            <a:lvl5pPr indent="-228600" lvl="4" marL="2286000" algn="ctr">
              <a:spcBef>
                <a:spcPts val="0"/>
              </a:spcBef>
              <a:spcAft>
                <a:spcPts val="0"/>
              </a:spcAft>
              <a:buClr>
                <a:schemeClr val="lt1"/>
              </a:buClr>
              <a:buSzPts val="900"/>
              <a:buFont typeface="Monda"/>
              <a:buNone/>
              <a:defRPr sz="900"/>
            </a:lvl5pPr>
            <a:lvl6pPr indent="-228600" lvl="5" marL="2743200" algn="ctr">
              <a:spcBef>
                <a:spcPts val="0"/>
              </a:spcBef>
              <a:spcAft>
                <a:spcPts val="0"/>
              </a:spcAft>
              <a:buClr>
                <a:schemeClr val="lt1"/>
              </a:buClr>
              <a:buSzPts val="900"/>
              <a:buFont typeface="Gill Sans"/>
              <a:buNone/>
              <a:defRPr sz="900"/>
            </a:lvl6pPr>
            <a:lvl7pPr indent="-228600" lvl="6" marL="3200400" algn="ctr">
              <a:spcBef>
                <a:spcPts val="0"/>
              </a:spcBef>
              <a:spcAft>
                <a:spcPts val="0"/>
              </a:spcAft>
              <a:buClr>
                <a:schemeClr val="lt1"/>
              </a:buClr>
              <a:buSzPts val="900"/>
              <a:buFont typeface="Gill Sans"/>
              <a:buNone/>
              <a:defRPr sz="900"/>
            </a:lvl7pPr>
            <a:lvl8pPr indent="-228600" lvl="7" marL="3657600" algn="ctr">
              <a:spcBef>
                <a:spcPts val="0"/>
              </a:spcBef>
              <a:spcAft>
                <a:spcPts val="0"/>
              </a:spcAft>
              <a:buClr>
                <a:schemeClr val="lt1"/>
              </a:buClr>
              <a:buSzPts val="900"/>
              <a:buFont typeface="Gill Sans"/>
              <a:buNone/>
              <a:defRPr sz="900"/>
            </a:lvl8pPr>
            <a:lvl9pPr indent="-228600" lvl="8" marL="4114800" algn="ctr">
              <a:spcBef>
                <a:spcPts val="0"/>
              </a:spcBef>
              <a:spcAft>
                <a:spcPts val="0"/>
              </a:spcAft>
              <a:buClr>
                <a:schemeClr val="lt1"/>
              </a:buClr>
              <a:buSzPts val="900"/>
              <a:buFont typeface="Gill Sans"/>
              <a:buNone/>
              <a:defRPr sz="900"/>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3" name="Shape 123"/>
        <p:cNvGrpSpPr/>
        <p:nvPr/>
      </p:nvGrpSpPr>
      <p:grpSpPr>
        <a:xfrm>
          <a:off x="0" y="0"/>
          <a:ext cx="0" cy="0"/>
          <a:chOff x="0" y="0"/>
          <a:chExt cx="0" cy="0"/>
        </a:xfrm>
      </p:grpSpPr>
      <p:sp>
        <p:nvSpPr>
          <p:cNvPr id="124" name="Google Shape;124;p101"/>
          <p:cNvSpPr txBox="1"/>
          <p:nvPr>
            <p:ph type="title"/>
          </p:nvPr>
        </p:nvSpPr>
        <p:spPr>
          <a:xfrm>
            <a:off x="893764" y="0"/>
            <a:ext cx="7358062" cy="347345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5" name="Google Shape;125;p101"/>
          <p:cNvSpPr txBox="1"/>
          <p:nvPr>
            <p:ph idx="1" type="body"/>
          </p:nvPr>
        </p:nvSpPr>
        <p:spPr>
          <a:xfrm rot="5400000">
            <a:off x="2912270" y="1518444"/>
            <a:ext cx="3321050" cy="7358062"/>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26" name="Shape 126"/>
        <p:cNvGrpSpPr/>
        <p:nvPr/>
      </p:nvGrpSpPr>
      <p:grpSpPr>
        <a:xfrm>
          <a:off x="0" y="0"/>
          <a:ext cx="0" cy="0"/>
          <a:chOff x="0" y="0"/>
          <a:chExt cx="0" cy="0"/>
        </a:xfrm>
      </p:grpSpPr>
      <p:sp>
        <p:nvSpPr>
          <p:cNvPr id="127" name="Google Shape;127;p102"/>
          <p:cNvSpPr txBox="1"/>
          <p:nvPr>
            <p:ph type="title"/>
          </p:nvPr>
        </p:nvSpPr>
        <p:spPr>
          <a:xfrm rot="5400000">
            <a:off x="3903669" y="2509837"/>
            <a:ext cx="6858000" cy="1838325"/>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8" name="Google Shape;128;p102"/>
          <p:cNvSpPr txBox="1"/>
          <p:nvPr>
            <p:ph idx="1" type="body"/>
          </p:nvPr>
        </p:nvSpPr>
        <p:spPr>
          <a:xfrm rot="5400000">
            <a:off x="148431" y="745332"/>
            <a:ext cx="6858000" cy="5367337"/>
          </a:xfrm>
          <a:prstGeom prst="rect">
            <a:avLst/>
          </a:prstGeom>
          <a:noFill/>
          <a:ln>
            <a:noFill/>
          </a:ln>
        </p:spPr>
        <p:txBody>
          <a:bodyPr anchorCtr="0" anchor="t" bIns="35700" lIns="35700" spcFirstLastPara="1" rIns="35700" wrap="square" tIns="35700">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2" name="Shape 132"/>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3" name="Shape 133"/>
        <p:cNvGrpSpPr/>
        <p:nvPr/>
      </p:nvGrpSpPr>
      <p:grpSpPr>
        <a:xfrm>
          <a:off x="0" y="0"/>
          <a:ext cx="0" cy="0"/>
          <a:chOff x="0" y="0"/>
          <a:chExt cx="0" cy="0"/>
        </a:xfrm>
      </p:grpSpPr>
      <p:sp>
        <p:nvSpPr>
          <p:cNvPr id="134" name="Google Shape;134;p73"/>
          <p:cNvSpPr txBox="1"/>
          <p:nvPr>
            <p:ph type="ctrTitle"/>
          </p:nvPr>
        </p:nvSpPr>
        <p:spPr>
          <a:xfrm>
            <a:off x="685800" y="2130426"/>
            <a:ext cx="7772400" cy="1470025"/>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5" name="Google Shape;135;p73"/>
          <p:cNvSpPr txBox="1"/>
          <p:nvPr>
            <p:ph idx="1" type="subTitle"/>
          </p:nvPr>
        </p:nvSpPr>
        <p:spPr>
          <a:xfrm>
            <a:off x="1371600" y="3886200"/>
            <a:ext cx="6400800" cy="1752600"/>
          </a:xfrm>
          <a:prstGeom prst="rect">
            <a:avLst/>
          </a:prstGeom>
          <a:noFill/>
          <a:ln>
            <a:noFill/>
          </a:ln>
        </p:spPr>
        <p:txBody>
          <a:bodyPr anchorCtr="0" anchor="t" bIns="35675" lIns="35675" spcFirstLastPara="1" rIns="35675" wrap="square" tIns="35675">
            <a:noAutofit/>
          </a:bodyPr>
          <a:lstStyle>
            <a:lvl1pPr lvl="0" algn="ctr">
              <a:spcBef>
                <a:spcPts val="0"/>
              </a:spcBef>
              <a:spcAft>
                <a:spcPts val="0"/>
              </a:spcAft>
              <a:buClr>
                <a:schemeClr val="lt1"/>
              </a:buClr>
              <a:buSzPts val="2500"/>
              <a:buFont typeface="Gill Sans"/>
              <a:buNone/>
              <a:defRPr/>
            </a:lvl1pPr>
            <a:lvl2pPr lvl="1" algn="ctr">
              <a:spcBef>
                <a:spcPts val="0"/>
              </a:spcBef>
              <a:spcAft>
                <a:spcPts val="0"/>
              </a:spcAft>
              <a:buClr>
                <a:schemeClr val="lt1"/>
              </a:buClr>
              <a:buSzPts val="2500"/>
              <a:buFont typeface="Gill Sans"/>
              <a:buNone/>
              <a:defRPr/>
            </a:lvl2pPr>
            <a:lvl3pPr lvl="2" algn="ctr">
              <a:spcBef>
                <a:spcPts val="0"/>
              </a:spcBef>
              <a:spcAft>
                <a:spcPts val="0"/>
              </a:spcAft>
              <a:buClr>
                <a:schemeClr val="lt1"/>
              </a:buClr>
              <a:buSzPts val="2500"/>
              <a:buFont typeface="Gill Sans"/>
              <a:buNone/>
              <a:defRPr/>
            </a:lvl3pPr>
            <a:lvl4pPr lvl="3" algn="ctr">
              <a:spcBef>
                <a:spcPts val="0"/>
              </a:spcBef>
              <a:spcAft>
                <a:spcPts val="0"/>
              </a:spcAft>
              <a:buClr>
                <a:schemeClr val="lt1"/>
              </a:buClr>
              <a:buSzPts val="2500"/>
              <a:buFont typeface="Gill Sans"/>
              <a:buNone/>
              <a:defRPr/>
            </a:lvl4pPr>
            <a:lvl5pPr lvl="4" algn="ctr">
              <a:spcBef>
                <a:spcPts val="0"/>
              </a:spcBef>
              <a:spcAft>
                <a:spcPts val="0"/>
              </a:spcAft>
              <a:buClr>
                <a:schemeClr val="lt1"/>
              </a:buClr>
              <a:buSzPts val="2500"/>
              <a:buFont typeface="Gill Sans"/>
              <a:buNone/>
              <a:defRPr/>
            </a:lvl5pPr>
            <a:lvl6pPr lvl="5" algn="ctr">
              <a:spcBef>
                <a:spcPts val="0"/>
              </a:spcBef>
              <a:spcAft>
                <a:spcPts val="0"/>
              </a:spcAft>
              <a:buClr>
                <a:schemeClr val="lt1"/>
              </a:buClr>
              <a:buSzPts val="2500"/>
              <a:buFont typeface="Gill Sans"/>
              <a:buNone/>
              <a:defRPr/>
            </a:lvl6pPr>
            <a:lvl7pPr lvl="6" algn="ctr">
              <a:spcBef>
                <a:spcPts val="0"/>
              </a:spcBef>
              <a:spcAft>
                <a:spcPts val="0"/>
              </a:spcAft>
              <a:buClr>
                <a:schemeClr val="lt1"/>
              </a:buClr>
              <a:buSzPts val="2500"/>
              <a:buFont typeface="Gill Sans"/>
              <a:buNone/>
              <a:defRPr/>
            </a:lvl7pPr>
            <a:lvl8pPr lvl="7" algn="ctr">
              <a:spcBef>
                <a:spcPts val="0"/>
              </a:spcBef>
              <a:spcAft>
                <a:spcPts val="0"/>
              </a:spcAft>
              <a:buClr>
                <a:schemeClr val="lt1"/>
              </a:buClr>
              <a:buSzPts val="2500"/>
              <a:buFont typeface="Gill Sans"/>
              <a:buNone/>
              <a:defRPr/>
            </a:lvl8pPr>
            <a:lvl9pPr lvl="8" algn="ctr">
              <a:spcBef>
                <a:spcPts val="0"/>
              </a:spcBef>
              <a:spcAft>
                <a:spcPts val="0"/>
              </a:spcAft>
              <a:buClr>
                <a:schemeClr val="lt1"/>
              </a:buClr>
              <a:buSzPts val="2500"/>
              <a:buFont typeface="Gill Sans"/>
              <a:buNone/>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6" name="Shape 136"/>
        <p:cNvGrpSpPr/>
        <p:nvPr/>
      </p:nvGrpSpPr>
      <p:grpSpPr>
        <a:xfrm>
          <a:off x="0" y="0"/>
          <a:ext cx="0" cy="0"/>
          <a:chOff x="0" y="0"/>
          <a:chExt cx="0" cy="0"/>
        </a:xfrm>
      </p:grpSpPr>
      <p:sp>
        <p:nvSpPr>
          <p:cNvPr id="137" name="Google Shape;137;p74"/>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8" name="Google Shape;138;p74"/>
          <p:cNvSpPr txBox="1"/>
          <p:nvPr>
            <p:ph idx="1" type="body"/>
          </p:nvPr>
        </p:nvSpPr>
        <p:spPr>
          <a:xfrm>
            <a:off x="893764" y="3536950"/>
            <a:ext cx="7358062" cy="3321050"/>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9" name="Shape 139"/>
        <p:cNvGrpSpPr/>
        <p:nvPr/>
      </p:nvGrpSpPr>
      <p:grpSpPr>
        <a:xfrm>
          <a:off x="0" y="0"/>
          <a:ext cx="0" cy="0"/>
          <a:chOff x="0" y="0"/>
          <a:chExt cx="0" cy="0"/>
        </a:xfrm>
      </p:grpSpPr>
      <p:sp>
        <p:nvSpPr>
          <p:cNvPr id="140" name="Google Shape;140;p75"/>
          <p:cNvSpPr txBox="1"/>
          <p:nvPr>
            <p:ph type="title"/>
          </p:nvPr>
        </p:nvSpPr>
        <p:spPr>
          <a:xfrm>
            <a:off x="722313" y="4406913"/>
            <a:ext cx="7772400" cy="1362075"/>
          </a:xfrm>
          <a:prstGeom prst="rect">
            <a:avLst/>
          </a:prstGeom>
          <a:noFill/>
          <a:ln>
            <a:noFill/>
          </a:ln>
        </p:spPr>
        <p:txBody>
          <a:bodyPr anchorCtr="0" anchor="t" bIns="35675" lIns="35675" spcFirstLastPara="1" rIns="35675" wrap="square" tIns="35675">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1" name="Google Shape;141;p75"/>
          <p:cNvSpPr txBox="1"/>
          <p:nvPr>
            <p:ph idx="1" type="body"/>
          </p:nvPr>
        </p:nvSpPr>
        <p:spPr>
          <a:xfrm>
            <a:off x="722313" y="2906726"/>
            <a:ext cx="7772400" cy="1500187"/>
          </a:xfrm>
          <a:prstGeom prst="rect">
            <a:avLst/>
          </a:prstGeom>
          <a:noFill/>
          <a:ln>
            <a:noFill/>
          </a:ln>
        </p:spPr>
        <p:txBody>
          <a:bodyPr anchorCtr="0" anchor="b" bIns="35675" lIns="35675" spcFirstLastPara="1" rIns="35675" wrap="square" tIns="35675">
            <a:noAutofit/>
          </a:bodyPr>
          <a:lstStyle>
            <a:lvl1pPr indent="-228600" lvl="0" marL="457200" algn="ctr">
              <a:spcBef>
                <a:spcPts val="0"/>
              </a:spcBef>
              <a:spcAft>
                <a:spcPts val="0"/>
              </a:spcAft>
              <a:buClr>
                <a:schemeClr val="lt1"/>
              </a:buClr>
              <a:buSzPts val="2000"/>
              <a:buFont typeface="Gill Sans"/>
              <a:buNone/>
              <a:defRPr sz="2000"/>
            </a:lvl1pPr>
            <a:lvl2pPr indent="-228600" lvl="1" marL="914400" algn="ctr">
              <a:spcBef>
                <a:spcPts val="0"/>
              </a:spcBef>
              <a:spcAft>
                <a:spcPts val="0"/>
              </a:spcAft>
              <a:buClr>
                <a:schemeClr val="lt1"/>
              </a:buClr>
              <a:buSzPts val="1800"/>
              <a:buFont typeface="Gill Sans"/>
              <a:buNone/>
              <a:defRPr sz="1800"/>
            </a:lvl2pPr>
            <a:lvl3pPr indent="-228600" lvl="2" marL="1371600" algn="ctr">
              <a:spcBef>
                <a:spcPts val="0"/>
              </a:spcBef>
              <a:spcAft>
                <a:spcPts val="0"/>
              </a:spcAft>
              <a:buClr>
                <a:schemeClr val="lt1"/>
              </a:buClr>
              <a:buSzPts val="1600"/>
              <a:buFont typeface="Gill Sans"/>
              <a:buNone/>
              <a:defRPr sz="1600"/>
            </a:lvl3pPr>
            <a:lvl4pPr indent="-228600" lvl="3" marL="1828800" algn="ctr">
              <a:spcBef>
                <a:spcPts val="0"/>
              </a:spcBef>
              <a:spcAft>
                <a:spcPts val="0"/>
              </a:spcAft>
              <a:buClr>
                <a:schemeClr val="lt1"/>
              </a:buClr>
              <a:buSzPts val="1400"/>
              <a:buFont typeface="Gill Sans"/>
              <a:buNone/>
              <a:defRPr sz="1400"/>
            </a:lvl4pPr>
            <a:lvl5pPr indent="-228600" lvl="4" marL="2286000" algn="ctr">
              <a:spcBef>
                <a:spcPts val="0"/>
              </a:spcBef>
              <a:spcAft>
                <a:spcPts val="0"/>
              </a:spcAft>
              <a:buClr>
                <a:schemeClr val="lt1"/>
              </a:buClr>
              <a:buSzPts val="1400"/>
              <a:buFont typeface="Gill Sans"/>
              <a:buNone/>
              <a:defRPr sz="1400"/>
            </a:lvl5pPr>
            <a:lvl6pPr indent="-228600" lvl="5" marL="2743200" algn="ctr">
              <a:spcBef>
                <a:spcPts val="0"/>
              </a:spcBef>
              <a:spcAft>
                <a:spcPts val="0"/>
              </a:spcAft>
              <a:buClr>
                <a:schemeClr val="lt1"/>
              </a:buClr>
              <a:buSzPts val="1400"/>
              <a:buFont typeface="Gill Sans"/>
              <a:buNone/>
              <a:defRPr sz="1400"/>
            </a:lvl6pPr>
            <a:lvl7pPr indent="-228600" lvl="6" marL="3200400" algn="ctr">
              <a:spcBef>
                <a:spcPts val="0"/>
              </a:spcBef>
              <a:spcAft>
                <a:spcPts val="0"/>
              </a:spcAft>
              <a:buClr>
                <a:schemeClr val="lt1"/>
              </a:buClr>
              <a:buSzPts val="1400"/>
              <a:buFont typeface="Gill Sans"/>
              <a:buNone/>
              <a:defRPr sz="1400"/>
            </a:lvl7pPr>
            <a:lvl8pPr indent="-228600" lvl="7" marL="3657600" algn="ctr">
              <a:spcBef>
                <a:spcPts val="0"/>
              </a:spcBef>
              <a:spcAft>
                <a:spcPts val="0"/>
              </a:spcAft>
              <a:buClr>
                <a:schemeClr val="lt1"/>
              </a:buClr>
              <a:buSzPts val="1400"/>
              <a:buFont typeface="Gill Sans"/>
              <a:buNone/>
              <a:defRPr sz="1400"/>
            </a:lvl8pPr>
            <a:lvl9pPr indent="-228600" lvl="8" marL="4114800" algn="ctr">
              <a:spcBef>
                <a:spcPts val="0"/>
              </a:spcBef>
              <a:spcAft>
                <a:spcPts val="0"/>
              </a:spcAft>
              <a:buClr>
                <a:schemeClr val="lt1"/>
              </a:buClr>
              <a:buSzPts val="1400"/>
              <a:buFont typeface="Gill Sans"/>
              <a:buNone/>
              <a:defRPr sz="1400"/>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42" name="Shape 142"/>
        <p:cNvGrpSpPr/>
        <p:nvPr/>
      </p:nvGrpSpPr>
      <p:grpSpPr>
        <a:xfrm>
          <a:off x="0" y="0"/>
          <a:ext cx="0" cy="0"/>
          <a:chOff x="0" y="0"/>
          <a:chExt cx="0" cy="0"/>
        </a:xfrm>
      </p:grpSpPr>
      <p:sp>
        <p:nvSpPr>
          <p:cNvPr id="143" name="Google Shape;143;p76"/>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4" name="Google Shape;144;p76"/>
          <p:cNvSpPr txBox="1"/>
          <p:nvPr>
            <p:ph idx="1" type="body"/>
          </p:nvPr>
        </p:nvSpPr>
        <p:spPr>
          <a:xfrm>
            <a:off x="893776" y="3536950"/>
            <a:ext cx="3602037" cy="3321050"/>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800"/>
            </a:lvl1pPr>
            <a:lvl2pPr indent="-228600" lvl="1" marL="914400" algn="ctr">
              <a:spcBef>
                <a:spcPts val="0"/>
              </a:spcBef>
              <a:spcAft>
                <a:spcPts val="0"/>
              </a:spcAft>
              <a:buSzPts val="1400"/>
              <a:buNone/>
              <a:defRPr sz="2400"/>
            </a:lvl2pPr>
            <a:lvl3pPr indent="-228600" lvl="2" marL="1371600" algn="ctr">
              <a:spcBef>
                <a:spcPts val="0"/>
              </a:spcBef>
              <a:spcAft>
                <a:spcPts val="0"/>
              </a:spcAft>
              <a:buSzPts val="1400"/>
              <a:buNone/>
              <a:defRPr sz="2000"/>
            </a:lvl3pPr>
            <a:lvl4pPr indent="-228600" lvl="3" marL="1828800" algn="ctr">
              <a:spcBef>
                <a:spcPts val="0"/>
              </a:spcBef>
              <a:spcAft>
                <a:spcPts val="0"/>
              </a:spcAft>
              <a:buSzPts val="1400"/>
              <a:buNone/>
              <a:defRPr sz="1800"/>
            </a:lvl4pPr>
            <a:lvl5pPr indent="-228600" lvl="4" marL="2286000" algn="ctr">
              <a:spcBef>
                <a:spcPts val="0"/>
              </a:spcBef>
              <a:spcAft>
                <a:spcPts val="0"/>
              </a:spcAft>
              <a:buSzPts val="1400"/>
              <a:buNone/>
              <a:defRPr sz="1800"/>
            </a:lvl5pPr>
            <a:lvl6pPr indent="-228600" lvl="5" marL="2743200" algn="ctr">
              <a:spcBef>
                <a:spcPts val="0"/>
              </a:spcBef>
              <a:spcAft>
                <a:spcPts val="0"/>
              </a:spcAft>
              <a:buSzPts val="1400"/>
              <a:buNone/>
              <a:defRPr sz="1800"/>
            </a:lvl6pPr>
            <a:lvl7pPr indent="-228600" lvl="6" marL="3200400" algn="ctr">
              <a:spcBef>
                <a:spcPts val="0"/>
              </a:spcBef>
              <a:spcAft>
                <a:spcPts val="0"/>
              </a:spcAft>
              <a:buSzPts val="1400"/>
              <a:buNone/>
              <a:defRPr sz="1800"/>
            </a:lvl7pPr>
            <a:lvl8pPr indent="-228600" lvl="7" marL="3657600" algn="ctr">
              <a:spcBef>
                <a:spcPts val="0"/>
              </a:spcBef>
              <a:spcAft>
                <a:spcPts val="0"/>
              </a:spcAft>
              <a:buSzPts val="1400"/>
              <a:buNone/>
              <a:defRPr sz="1800"/>
            </a:lvl8pPr>
            <a:lvl9pPr indent="-228600" lvl="8" marL="4114800" algn="ctr">
              <a:spcBef>
                <a:spcPts val="0"/>
              </a:spcBef>
              <a:spcAft>
                <a:spcPts val="0"/>
              </a:spcAft>
              <a:buSzPts val="1400"/>
              <a:buNone/>
              <a:defRPr sz="1800"/>
            </a:lvl9pPr>
          </a:lstStyle>
          <a:p/>
        </p:txBody>
      </p:sp>
      <p:sp>
        <p:nvSpPr>
          <p:cNvPr id="145" name="Google Shape;145;p76"/>
          <p:cNvSpPr txBox="1"/>
          <p:nvPr>
            <p:ph idx="2" type="body"/>
          </p:nvPr>
        </p:nvSpPr>
        <p:spPr>
          <a:xfrm>
            <a:off x="4648201" y="3536950"/>
            <a:ext cx="3603625" cy="3321050"/>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800"/>
            </a:lvl1pPr>
            <a:lvl2pPr indent="-228600" lvl="1" marL="914400" algn="ctr">
              <a:spcBef>
                <a:spcPts val="0"/>
              </a:spcBef>
              <a:spcAft>
                <a:spcPts val="0"/>
              </a:spcAft>
              <a:buSzPts val="1400"/>
              <a:buNone/>
              <a:defRPr sz="2400"/>
            </a:lvl2pPr>
            <a:lvl3pPr indent="-228600" lvl="2" marL="1371600" algn="ctr">
              <a:spcBef>
                <a:spcPts val="0"/>
              </a:spcBef>
              <a:spcAft>
                <a:spcPts val="0"/>
              </a:spcAft>
              <a:buSzPts val="1400"/>
              <a:buNone/>
              <a:defRPr sz="2000"/>
            </a:lvl3pPr>
            <a:lvl4pPr indent="-228600" lvl="3" marL="1828800" algn="ctr">
              <a:spcBef>
                <a:spcPts val="0"/>
              </a:spcBef>
              <a:spcAft>
                <a:spcPts val="0"/>
              </a:spcAft>
              <a:buSzPts val="1400"/>
              <a:buNone/>
              <a:defRPr sz="1800"/>
            </a:lvl4pPr>
            <a:lvl5pPr indent="-228600" lvl="4" marL="2286000" algn="ctr">
              <a:spcBef>
                <a:spcPts val="0"/>
              </a:spcBef>
              <a:spcAft>
                <a:spcPts val="0"/>
              </a:spcAft>
              <a:buSzPts val="1400"/>
              <a:buNone/>
              <a:defRPr sz="1800"/>
            </a:lvl5pPr>
            <a:lvl6pPr indent="-228600" lvl="5" marL="2743200" algn="ctr">
              <a:spcBef>
                <a:spcPts val="0"/>
              </a:spcBef>
              <a:spcAft>
                <a:spcPts val="0"/>
              </a:spcAft>
              <a:buSzPts val="1400"/>
              <a:buNone/>
              <a:defRPr sz="1800"/>
            </a:lvl6pPr>
            <a:lvl7pPr indent="-228600" lvl="6" marL="3200400" algn="ctr">
              <a:spcBef>
                <a:spcPts val="0"/>
              </a:spcBef>
              <a:spcAft>
                <a:spcPts val="0"/>
              </a:spcAft>
              <a:buSzPts val="1400"/>
              <a:buNone/>
              <a:defRPr sz="1800"/>
            </a:lvl7pPr>
            <a:lvl8pPr indent="-228600" lvl="7" marL="3657600" algn="ctr">
              <a:spcBef>
                <a:spcPts val="0"/>
              </a:spcBef>
              <a:spcAft>
                <a:spcPts val="0"/>
              </a:spcAft>
              <a:buSzPts val="1400"/>
              <a:buNone/>
              <a:defRPr sz="1800"/>
            </a:lvl8pPr>
            <a:lvl9pPr indent="-228600" lvl="8" marL="4114800" algn="ctr">
              <a:spcBef>
                <a:spcPts val="0"/>
              </a:spcBef>
              <a:spcAft>
                <a:spcPts val="0"/>
              </a:spcAft>
              <a:buSzPts val="1400"/>
              <a:buNone/>
              <a:defRPr sz="1800"/>
            </a:lvl9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46" name="Shape 146"/>
        <p:cNvGrpSpPr/>
        <p:nvPr/>
      </p:nvGrpSpPr>
      <p:grpSpPr>
        <a:xfrm>
          <a:off x="0" y="0"/>
          <a:ext cx="0" cy="0"/>
          <a:chOff x="0" y="0"/>
          <a:chExt cx="0" cy="0"/>
        </a:xfrm>
      </p:grpSpPr>
      <p:sp>
        <p:nvSpPr>
          <p:cNvPr id="147" name="Google Shape;147;p77"/>
          <p:cNvSpPr txBox="1"/>
          <p:nvPr>
            <p:ph type="title"/>
          </p:nvPr>
        </p:nvSpPr>
        <p:spPr>
          <a:xfrm>
            <a:off x="457200" y="274638"/>
            <a:ext cx="8229600" cy="114300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8" name="Google Shape;148;p77"/>
          <p:cNvSpPr txBox="1"/>
          <p:nvPr>
            <p:ph idx="1" type="body"/>
          </p:nvPr>
        </p:nvSpPr>
        <p:spPr>
          <a:xfrm>
            <a:off x="457200" y="1535113"/>
            <a:ext cx="4040188" cy="639762"/>
          </a:xfrm>
          <a:prstGeom prst="rect">
            <a:avLst/>
          </a:prstGeom>
          <a:noFill/>
          <a:ln>
            <a:noFill/>
          </a:ln>
        </p:spPr>
        <p:txBody>
          <a:bodyPr anchorCtr="0" anchor="b" bIns="35675" lIns="35675" spcFirstLastPara="1" rIns="35675" wrap="square" tIns="35675">
            <a:noAutofit/>
          </a:bodyPr>
          <a:lstStyle>
            <a:lvl1pPr indent="-228600" lvl="0" marL="457200" algn="ctr">
              <a:spcBef>
                <a:spcPts val="0"/>
              </a:spcBef>
              <a:spcAft>
                <a:spcPts val="0"/>
              </a:spcAft>
              <a:buClr>
                <a:schemeClr val="lt1"/>
              </a:buClr>
              <a:buSzPts val="2400"/>
              <a:buFont typeface="Gill Sans"/>
              <a:buNone/>
              <a:defRPr b="1" sz="2400"/>
            </a:lvl1pPr>
            <a:lvl2pPr indent="-228600" lvl="1" marL="914400" algn="ctr">
              <a:spcBef>
                <a:spcPts val="0"/>
              </a:spcBef>
              <a:spcAft>
                <a:spcPts val="0"/>
              </a:spcAft>
              <a:buClr>
                <a:schemeClr val="lt1"/>
              </a:buClr>
              <a:buSzPts val="2000"/>
              <a:buFont typeface="Gill Sans"/>
              <a:buNone/>
              <a:defRPr b="1" sz="2000"/>
            </a:lvl2pPr>
            <a:lvl3pPr indent="-228600" lvl="2" marL="1371600" algn="ctr">
              <a:spcBef>
                <a:spcPts val="0"/>
              </a:spcBef>
              <a:spcAft>
                <a:spcPts val="0"/>
              </a:spcAft>
              <a:buClr>
                <a:schemeClr val="lt1"/>
              </a:buClr>
              <a:buSzPts val="1800"/>
              <a:buFont typeface="Gill Sans"/>
              <a:buNone/>
              <a:defRPr b="1" sz="1800"/>
            </a:lvl3pPr>
            <a:lvl4pPr indent="-228600" lvl="3" marL="1828800" algn="ctr">
              <a:spcBef>
                <a:spcPts val="0"/>
              </a:spcBef>
              <a:spcAft>
                <a:spcPts val="0"/>
              </a:spcAft>
              <a:buClr>
                <a:schemeClr val="lt1"/>
              </a:buClr>
              <a:buSzPts val="1600"/>
              <a:buFont typeface="Gill Sans"/>
              <a:buNone/>
              <a:defRPr b="1" sz="1600"/>
            </a:lvl4pPr>
            <a:lvl5pPr indent="-228600" lvl="4" marL="2286000" algn="ctr">
              <a:spcBef>
                <a:spcPts val="0"/>
              </a:spcBef>
              <a:spcAft>
                <a:spcPts val="0"/>
              </a:spcAft>
              <a:buClr>
                <a:schemeClr val="lt1"/>
              </a:buClr>
              <a:buSzPts val="1600"/>
              <a:buFont typeface="Gill Sans"/>
              <a:buNone/>
              <a:defRPr b="1" sz="1600"/>
            </a:lvl5pPr>
            <a:lvl6pPr indent="-228600" lvl="5" marL="2743200" algn="ctr">
              <a:spcBef>
                <a:spcPts val="0"/>
              </a:spcBef>
              <a:spcAft>
                <a:spcPts val="0"/>
              </a:spcAft>
              <a:buClr>
                <a:schemeClr val="lt1"/>
              </a:buClr>
              <a:buSzPts val="1600"/>
              <a:buFont typeface="Gill Sans"/>
              <a:buNone/>
              <a:defRPr b="1" sz="1600"/>
            </a:lvl6pPr>
            <a:lvl7pPr indent="-228600" lvl="6" marL="3200400" algn="ctr">
              <a:spcBef>
                <a:spcPts val="0"/>
              </a:spcBef>
              <a:spcAft>
                <a:spcPts val="0"/>
              </a:spcAft>
              <a:buClr>
                <a:schemeClr val="lt1"/>
              </a:buClr>
              <a:buSzPts val="1600"/>
              <a:buFont typeface="Gill Sans"/>
              <a:buNone/>
              <a:defRPr b="1" sz="1600"/>
            </a:lvl7pPr>
            <a:lvl8pPr indent="-228600" lvl="7" marL="3657600" algn="ctr">
              <a:spcBef>
                <a:spcPts val="0"/>
              </a:spcBef>
              <a:spcAft>
                <a:spcPts val="0"/>
              </a:spcAft>
              <a:buClr>
                <a:schemeClr val="lt1"/>
              </a:buClr>
              <a:buSzPts val="1600"/>
              <a:buFont typeface="Gill Sans"/>
              <a:buNone/>
              <a:defRPr b="1" sz="1600"/>
            </a:lvl8pPr>
            <a:lvl9pPr indent="-228600" lvl="8" marL="4114800" algn="ctr">
              <a:spcBef>
                <a:spcPts val="0"/>
              </a:spcBef>
              <a:spcAft>
                <a:spcPts val="0"/>
              </a:spcAft>
              <a:buClr>
                <a:schemeClr val="lt1"/>
              </a:buClr>
              <a:buSzPts val="1600"/>
              <a:buFont typeface="Gill Sans"/>
              <a:buNone/>
              <a:defRPr b="1" sz="1600"/>
            </a:lvl9pPr>
          </a:lstStyle>
          <a:p/>
        </p:txBody>
      </p:sp>
      <p:sp>
        <p:nvSpPr>
          <p:cNvPr id="149" name="Google Shape;149;p77"/>
          <p:cNvSpPr txBox="1"/>
          <p:nvPr>
            <p:ph idx="2" type="body"/>
          </p:nvPr>
        </p:nvSpPr>
        <p:spPr>
          <a:xfrm>
            <a:off x="457200" y="2174875"/>
            <a:ext cx="4040188" cy="3951288"/>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400"/>
            </a:lvl1pPr>
            <a:lvl2pPr indent="-228600" lvl="1" marL="914400" algn="ctr">
              <a:spcBef>
                <a:spcPts val="0"/>
              </a:spcBef>
              <a:spcAft>
                <a:spcPts val="0"/>
              </a:spcAft>
              <a:buSzPts val="1400"/>
              <a:buNone/>
              <a:defRPr sz="2000"/>
            </a:lvl2pPr>
            <a:lvl3pPr indent="-228600" lvl="2" marL="1371600" algn="ctr">
              <a:spcBef>
                <a:spcPts val="0"/>
              </a:spcBef>
              <a:spcAft>
                <a:spcPts val="0"/>
              </a:spcAft>
              <a:buSzPts val="1400"/>
              <a:buNone/>
              <a:defRPr sz="1800"/>
            </a:lvl3pPr>
            <a:lvl4pPr indent="-228600" lvl="3" marL="1828800" algn="ctr">
              <a:spcBef>
                <a:spcPts val="0"/>
              </a:spcBef>
              <a:spcAft>
                <a:spcPts val="0"/>
              </a:spcAft>
              <a:buSzPts val="1400"/>
              <a:buNone/>
              <a:defRPr sz="1600"/>
            </a:lvl4pPr>
            <a:lvl5pPr indent="-228600" lvl="4" marL="2286000" algn="ctr">
              <a:spcBef>
                <a:spcPts val="0"/>
              </a:spcBef>
              <a:spcAft>
                <a:spcPts val="0"/>
              </a:spcAft>
              <a:buSzPts val="1400"/>
              <a:buNone/>
              <a:defRPr sz="1600"/>
            </a:lvl5pPr>
            <a:lvl6pPr indent="-228600" lvl="5" marL="2743200" algn="ctr">
              <a:spcBef>
                <a:spcPts val="0"/>
              </a:spcBef>
              <a:spcAft>
                <a:spcPts val="0"/>
              </a:spcAft>
              <a:buSzPts val="1400"/>
              <a:buNone/>
              <a:defRPr sz="1600"/>
            </a:lvl6pPr>
            <a:lvl7pPr indent="-228600" lvl="6" marL="3200400" algn="ctr">
              <a:spcBef>
                <a:spcPts val="0"/>
              </a:spcBef>
              <a:spcAft>
                <a:spcPts val="0"/>
              </a:spcAft>
              <a:buSzPts val="1400"/>
              <a:buNone/>
              <a:defRPr sz="1600"/>
            </a:lvl7pPr>
            <a:lvl8pPr indent="-228600" lvl="7" marL="3657600" algn="ctr">
              <a:spcBef>
                <a:spcPts val="0"/>
              </a:spcBef>
              <a:spcAft>
                <a:spcPts val="0"/>
              </a:spcAft>
              <a:buSzPts val="1400"/>
              <a:buNone/>
              <a:defRPr sz="1600"/>
            </a:lvl8pPr>
            <a:lvl9pPr indent="-228600" lvl="8" marL="4114800" algn="ctr">
              <a:spcBef>
                <a:spcPts val="0"/>
              </a:spcBef>
              <a:spcAft>
                <a:spcPts val="0"/>
              </a:spcAft>
              <a:buSzPts val="1400"/>
              <a:buNone/>
              <a:defRPr sz="1600"/>
            </a:lvl9pPr>
          </a:lstStyle>
          <a:p/>
        </p:txBody>
      </p:sp>
      <p:sp>
        <p:nvSpPr>
          <p:cNvPr id="150" name="Google Shape;150;p77"/>
          <p:cNvSpPr txBox="1"/>
          <p:nvPr>
            <p:ph idx="3" type="body"/>
          </p:nvPr>
        </p:nvSpPr>
        <p:spPr>
          <a:xfrm>
            <a:off x="4645026" y="1535113"/>
            <a:ext cx="4041775" cy="639762"/>
          </a:xfrm>
          <a:prstGeom prst="rect">
            <a:avLst/>
          </a:prstGeom>
          <a:noFill/>
          <a:ln>
            <a:noFill/>
          </a:ln>
        </p:spPr>
        <p:txBody>
          <a:bodyPr anchorCtr="0" anchor="b" bIns="35675" lIns="35675" spcFirstLastPara="1" rIns="35675" wrap="square" tIns="35675">
            <a:noAutofit/>
          </a:bodyPr>
          <a:lstStyle>
            <a:lvl1pPr indent="-228600" lvl="0" marL="457200" algn="ctr">
              <a:spcBef>
                <a:spcPts val="0"/>
              </a:spcBef>
              <a:spcAft>
                <a:spcPts val="0"/>
              </a:spcAft>
              <a:buClr>
                <a:schemeClr val="lt1"/>
              </a:buClr>
              <a:buSzPts val="2400"/>
              <a:buFont typeface="Gill Sans"/>
              <a:buNone/>
              <a:defRPr b="1" sz="2400"/>
            </a:lvl1pPr>
            <a:lvl2pPr indent="-228600" lvl="1" marL="914400" algn="ctr">
              <a:spcBef>
                <a:spcPts val="0"/>
              </a:spcBef>
              <a:spcAft>
                <a:spcPts val="0"/>
              </a:spcAft>
              <a:buClr>
                <a:schemeClr val="lt1"/>
              </a:buClr>
              <a:buSzPts val="2000"/>
              <a:buFont typeface="Gill Sans"/>
              <a:buNone/>
              <a:defRPr b="1" sz="2000"/>
            </a:lvl2pPr>
            <a:lvl3pPr indent="-228600" lvl="2" marL="1371600" algn="ctr">
              <a:spcBef>
                <a:spcPts val="0"/>
              </a:spcBef>
              <a:spcAft>
                <a:spcPts val="0"/>
              </a:spcAft>
              <a:buClr>
                <a:schemeClr val="lt1"/>
              </a:buClr>
              <a:buSzPts val="1800"/>
              <a:buFont typeface="Gill Sans"/>
              <a:buNone/>
              <a:defRPr b="1" sz="1800"/>
            </a:lvl3pPr>
            <a:lvl4pPr indent="-228600" lvl="3" marL="1828800" algn="ctr">
              <a:spcBef>
                <a:spcPts val="0"/>
              </a:spcBef>
              <a:spcAft>
                <a:spcPts val="0"/>
              </a:spcAft>
              <a:buClr>
                <a:schemeClr val="lt1"/>
              </a:buClr>
              <a:buSzPts val="1600"/>
              <a:buFont typeface="Gill Sans"/>
              <a:buNone/>
              <a:defRPr b="1" sz="1600"/>
            </a:lvl4pPr>
            <a:lvl5pPr indent="-228600" lvl="4" marL="2286000" algn="ctr">
              <a:spcBef>
                <a:spcPts val="0"/>
              </a:spcBef>
              <a:spcAft>
                <a:spcPts val="0"/>
              </a:spcAft>
              <a:buClr>
                <a:schemeClr val="lt1"/>
              </a:buClr>
              <a:buSzPts val="1600"/>
              <a:buFont typeface="Gill Sans"/>
              <a:buNone/>
              <a:defRPr b="1" sz="1600"/>
            </a:lvl5pPr>
            <a:lvl6pPr indent="-228600" lvl="5" marL="2743200" algn="ctr">
              <a:spcBef>
                <a:spcPts val="0"/>
              </a:spcBef>
              <a:spcAft>
                <a:spcPts val="0"/>
              </a:spcAft>
              <a:buClr>
                <a:schemeClr val="lt1"/>
              </a:buClr>
              <a:buSzPts val="1600"/>
              <a:buFont typeface="Gill Sans"/>
              <a:buNone/>
              <a:defRPr b="1" sz="1600"/>
            </a:lvl6pPr>
            <a:lvl7pPr indent="-228600" lvl="6" marL="3200400" algn="ctr">
              <a:spcBef>
                <a:spcPts val="0"/>
              </a:spcBef>
              <a:spcAft>
                <a:spcPts val="0"/>
              </a:spcAft>
              <a:buClr>
                <a:schemeClr val="lt1"/>
              </a:buClr>
              <a:buSzPts val="1600"/>
              <a:buFont typeface="Gill Sans"/>
              <a:buNone/>
              <a:defRPr b="1" sz="1600"/>
            </a:lvl7pPr>
            <a:lvl8pPr indent="-228600" lvl="7" marL="3657600" algn="ctr">
              <a:spcBef>
                <a:spcPts val="0"/>
              </a:spcBef>
              <a:spcAft>
                <a:spcPts val="0"/>
              </a:spcAft>
              <a:buClr>
                <a:schemeClr val="lt1"/>
              </a:buClr>
              <a:buSzPts val="1600"/>
              <a:buFont typeface="Gill Sans"/>
              <a:buNone/>
              <a:defRPr b="1" sz="1600"/>
            </a:lvl8pPr>
            <a:lvl9pPr indent="-228600" lvl="8" marL="4114800" algn="ctr">
              <a:spcBef>
                <a:spcPts val="0"/>
              </a:spcBef>
              <a:spcAft>
                <a:spcPts val="0"/>
              </a:spcAft>
              <a:buClr>
                <a:schemeClr val="lt1"/>
              </a:buClr>
              <a:buSzPts val="1600"/>
              <a:buFont typeface="Gill Sans"/>
              <a:buNone/>
              <a:defRPr b="1" sz="1600"/>
            </a:lvl9pPr>
          </a:lstStyle>
          <a:p/>
        </p:txBody>
      </p:sp>
      <p:sp>
        <p:nvSpPr>
          <p:cNvPr id="151" name="Google Shape;151;p77"/>
          <p:cNvSpPr txBox="1"/>
          <p:nvPr>
            <p:ph idx="4" type="body"/>
          </p:nvPr>
        </p:nvSpPr>
        <p:spPr>
          <a:xfrm>
            <a:off x="4645026" y="2174875"/>
            <a:ext cx="4041775" cy="3951288"/>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2400"/>
            </a:lvl1pPr>
            <a:lvl2pPr indent="-228600" lvl="1" marL="914400" algn="ctr">
              <a:spcBef>
                <a:spcPts val="0"/>
              </a:spcBef>
              <a:spcAft>
                <a:spcPts val="0"/>
              </a:spcAft>
              <a:buSzPts val="1400"/>
              <a:buNone/>
              <a:defRPr sz="2000"/>
            </a:lvl2pPr>
            <a:lvl3pPr indent="-228600" lvl="2" marL="1371600" algn="ctr">
              <a:spcBef>
                <a:spcPts val="0"/>
              </a:spcBef>
              <a:spcAft>
                <a:spcPts val="0"/>
              </a:spcAft>
              <a:buSzPts val="1400"/>
              <a:buNone/>
              <a:defRPr sz="1800"/>
            </a:lvl3pPr>
            <a:lvl4pPr indent="-228600" lvl="3" marL="1828800" algn="ctr">
              <a:spcBef>
                <a:spcPts val="0"/>
              </a:spcBef>
              <a:spcAft>
                <a:spcPts val="0"/>
              </a:spcAft>
              <a:buSzPts val="1400"/>
              <a:buNone/>
              <a:defRPr sz="1600"/>
            </a:lvl4pPr>
            <a:lvl5pPr indent="-228600" lvl="4" marL="2286000" algn="ctr">
              <a:spcBef>
                <a:spcPts val="0"/>
              </a:spcBef>
              <a:spcAft>
                <a:spcPts val="0"/>
              </a:spcAft>
              <a:buSzPts val="1400"/>
              <a:buNone/>
              <a:defRPr sz="1600"/>
            </a:lvl5pPr>
            <a:lvl6pPr indent="-228600" lvl="5" marL="2743200" algn="ctr">
              <a:spcBef>
                <a:spcPts val="0"/>
              </a:spcBef>
              <a:spcAft>
                <a:spcPts val="0"/>
              </a:spcAft>
              <a:buSzPts val="1400"/>
              <a:buNone/>
              <a:defRPr sz="1600"/>
            </a:lvl6pPr>
            <a:lvl7pPr indent="-228600" lvl="6" marL="3200400" algn="ctr">
              <a:spcBef>
                <a:spcPts val="0"/>
              </a:spcBef>
              <a:spcAft>
                <a:spcPts val="0"/>
              </a:spcAft>
              <a:buSzPts val="1400"/>
              <a:buNone/>
              <a:defRPr sz="1600"/>
            </a:lvl7pPr>
            <a:lvl8pPr indent="-228600" lvl="7" marL="3657600" algn="ctr">
              <a:spcBef>
                <a:spcPts val="0"/>
              </a:spcBef>
              <a:spcAft>
                <a:spcPts val="0"/>
              </a:spcAft>
              <a:buSzPts val="1400"/>
              <a:buNone/>
              <a:defRPr sz="1600"/>
            </a:lvl8pPr>
            <a:lvl9pPr indent="-228600" lvl="8" marL="4114800" algn="ctr">
              <a:spcBef>
                <a:spcPts val="0"/>
              </a:spcBef>
              <a:spcAft>
                <a:spcPts val="0"/>
              </a:spcAft>
              <a:buSzPts val="1400"/>
              <a:buNone/>
              <a:defRPr sz="1600"/>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52" name="Shape 152"/>
        <p:cNvGrpSpPr/>
        <p:nvPr/>
      </p:nvGrpSpPr>
      <p:grpSpPr>
        <a:xfrm>
          <a:off x="0" y="0"/>
          <a:ext cx="0" cy="0"/>
          <a:chOff x="0" y="0"/>
          <a:chExt cx="0" cy="0"/>
        </a:xfrm>
      </p:grpSpPr>
      <p:sp>
        <p:nvSpPr>
          <p:cNvPr id="153" name="Google Shape;153;p78"/>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Quote">
    <p:spTree>
      <p:nvGrpSpPr>
        <p:cNvPr id="23" name="Shape 23"/>
        <p:cNvGrpSpPr/>
        <p:nvPr/>
      </p:nvGrpSpPr>
      <p:grpSpPr>
        <a:xfrm>
          <a:off x="0" y="0"/>
          <a:ext cx="0" cy="0"/>
          <a:chOff x="0" y="0"/>
          <a:chExt cx="0" cy="0"/>
        </a:xfrm>
      </p:grpSpPr>
      <p:sp>
        <p:nvSpPr>
          <p:cNvPr id="24" name="Google Shape;24;p64"/>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a:solidFill>
                  <a:srgbClr val="FFFFFF"/>
                </a:solidFill>
              </a:defRPr>
            </a:lvl1pPr>
            <a:lvl2pPr indent="0" lvl="1" marL="0" algn="r">
              <a:spcBef>
                <a:spcPts val="0"/>
              </a:spcBef>
              <a:spcAft>
                <a:spcPts val="0"/>
              </a:spcAft>
              <a:buNone/>
              <a:defRPr>
                <a:solidFill>
                  <a:srgbClr val="FFFFFF"/>
                </a:solidFill>
              </a:defRPr>
            </a:lvl2pPr>
            <a:lvl3pPr indent="0" lvl="2" marL="0" algn="r">
              <a:spcBef>
                <a:spcPts val="0"/>
              </a:spcBef>
              <a:spcAft>
                <a:spcPts val="0"/>
              </a:spcAft>
              <a:buNone/>
              <a:defRPr>
                <a:solidFill>
                  <a:srgbClr val="FFFFFF"/>
                </a:solidFill>
              </a:defRPr>
            </a:lvl3pPr>
            <a:lvl4pPr indent="0" lvl="3" marL="0" algn="r">
              <a:spcBef>
                <a:spcPts val="0"/>
              </a:spcBef>
              <a:spcAft>
                <a:spcPts val="0"/>
              </a:spcAft>
              <a:buNone/>
              <a:defRPr>
                <a:solidFill>
                  <a:srgbClr val="FFFFFF"/>
                </a:solidFill>
              </a:defRPr>
            </a:lvl4pPr>
            <a:lvl5pPr indent="0" lvl="4" marL="0" algn="r">
              <a:spcBef>
                <a:spcPts val="0"/>
              </a:spcBef>
              <a:spcAft>
                <a:spcPts val="0"/>
              </a:spcAft>
              <a:buNone/>
              <a:defRPr>
                <a:solidFill>
                  <a:srgbClr val="FFFFFF"/>
                </a:solidFill>
              </a:defRPr>
            </a:lvl5pPr>
            <a:lvl6pPr indent="0" lvl="5" marL="0" algn="r">
              <a:spcBef>
                <a:spcPts val="0"/>
              </a:spcBef>
              <a:spcAft>
                <a:spcPts val="0"/>
              </a:spcAft>
              <a:buNone/>
              <a:defRPr>
                <a:solidFill>
                  <a:srgbClr val="FFFFFF"/>
                </a:solidFill>
              </a:defRPr>
            </a:lvl6pPr>
            <a:lvl7pPr indent="0" lvl="6" marL="0" algn="r">
              <a:spcBef>
                <a:spcPts val="0"/>
              </a:spcBef>
              <a:spcAft>
                <a:spcPts val="0"/>
              </a:spcAft>
              <a:buNone/>
              <a:defRPr>
                <a:solidFill>
                  <a:srgbClr val="FFFFFF"/>
                </a:solidFill>
              </a:defRPr>
            </a:lvl7pPr>
            <a:lvl8pPr indent="0" lvl="7" marL="0" algn="r">
              <a:spcBef>
                <a:spcPts val="0"/>
              </a:spcBef>
              <a:spcAft>
                <a:spcPts val="0"/>
              </a:spcAft>
              <a:buNone/>
              <a:defRPr>
                <a:solidFill>
                  <a:srgbClr val="FFFFFF"/>
                </a:solidFill>
              </a:defRPr>
            </a:lvl8pPr>
            <a:lvl9pPr indent="0" lvl="8" marL="0" algn="r">
              <a:spcBef>
                <a:spcPts val="0"/>
              </a:spcBef>
              <a:spcAft>
                <a:spcPts val="0"/>
              </a:spcAft>
              <a:buNone/>
              <a:defRPr>
                <a:solidFill>
                  <a:srgbClr val="FFFFFF"/>
                </a:solidFill>
              </a:defRPr>
            </a:lvl9pPr>
          </a:lstStyle>
          <a:p>
            <a:pPr indent="0" lvl="0" marL="0" rtl="0" algn="r">
              <a:spcBef>
                <a:spcPts val="0"/>
              </a:spcBef>
              <a:spcAft>
                <a:spcPts val="0"/>
              </a:spcAft>
              <a:buNone/>
            </a:pPr>
            <a:fld id="{00000000-1234-1234-1234-123412341234}" type="slidenum">
              <a:rPr lang="en-US"/>
              <a:t>‹#›</a:t>
            </a:fld>
            <a:endParaRPr/>
          </a:p>
        </p:txBody>
      </p:sp>
      <p:sp>
        <p:nvSpPr>
          <p:cNvPr id="25" name="Google Shape;25;p64"/>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lvl1pPr indent="-228600" lvl="0" marL="457200" algn="ctr">
              <a:spcBef>
                <a:spcPts val="0"/>
              </a:spcBef>
              <a:spcAft>
                <a:spcPts val="0"/>
              </a:spcAft>
              <a:buSzPts val="1400"/>
              <a:buNone/>
              <a:defRPr i="1" sz="3200"/>
            </a:lvl1pPr>
            <a:lvl2pPr indent="-228600" lvl="1" marL="914400" algn="ctr">
              <a:spcBef>
                <a:spcPts val="0"/>
              </a:spcBef>
              <a:spcAft>
                <a:spcPts val="0"/>
              </a:spcAft>
              <a:buSzPts val="1400"/>
              <a:buNone/>
              <a:defRPr i="1"/>
            </a:lvl2pPr>
            <a:lvl3pPr indent="-228600" lvl="2" marL="1371600" algn="ctr">
              <a:spcBef>
                <a:spcPts val="0"/>
              </a:spcBef>
              <a:spcAft>
                <a:spcPts val="0"/>
              </a:spcAft>
              <a:buSzPts val="1400"/>
              <a:buNone/>
              <a:defRPr i="1"/>
            </a:lvl3pPr>
            <a:lvl4pPr indent="-228600" lvl="3" marL="1828800" algn="ctr">
              <a:spcBef>
                <a:spcPts val="0"/>
              </a:spcBef>
              <a:spcAft>
                <a:spcPts val="0"/>
              </a:spcAft>
              <a:buSzPts val="1400"/>
              <a:buNone/>
              <a:defRPr i="1"/>
            </a:lvl4pPr>
            <a:lvl5pPr indent="-228600" lvl="4" marL="2286000" algn="ctr">
              <a:spcBef>
                <a:spcPts val="0"/>
              </a:spcBef>
              <a:spcAft>
                <a:spcPts val="0"/>
              </a:spcAft>
              <a:buSzPts val="1400"/>
              <a:buNone/>
              <a:defRPr i="1"/>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
        <p:nvSpPr>
          <p:cNvPr id="26" name="Google Shape;26;p64"/>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lvl1pPr indent="-228600" lvl="0" marL="457200" algn="ctr">
              <a:spcBef>
                <a:spcPts val="0"/>
              </a:spcBef>
              <a:spcAft>
                <a:spcPts val="0"/>
              </a:spcAft>
              <a:buSzPts val="1400"/>
              <a:buNone/>
              <a:defRPr sz="1800">
                <a:solidFill>
                  <a:srgbClr val="FF0000"/>
                </a:solidFill>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54" name="Shape 154"/>
        <p:cNvGrpSpPr/>
        <p:nvPr/>
      </p:nvGrpSpPr>
      <p:grpSpPr>
        <a:xfrm>
          <a:off x="0" y="0"/>
          <a:ext cx="0" cy="0"/>
          <a:chOff x="0" y="0"/>
          <a:chExt cx="0" cy="0"/>
        </a:xfrm>
      </p:grpSpPr>
      <p:sp>
        <p:nvSpPr>
          <p:cNvPr id="155" name="Google Shape;155;p79"/>
          <p:cNvSpPr txBox="1"/>
          <p:nvPr>
            <p:ph type="title"/>
          </p:nvPr>
        </p:nvSpPr>
        <p:spPr>
          <a:xfrm>
            <a:off x="457202" y="273050"/>
            <a:ext cx="3008313" cy="1162050"/>
          </a:xfrm>
          <a:prstGeom prst="rect">
            <a:avLst/>
          </a:prstGeom>
          <a:noFill/>
          <a:ln>
            <a:noFill/>
          </a:ln>
        </p:spPr>
        <p:txBody>
          <a:bodyPr anchorCtr="0" anchor="b" bIns="35675" lIns="35675" spcFirstLastPara="1" rIns="35675" wrap="square" tIns="356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6" name="Google Shape;156;p79"/>
          <p:cNvSpPr txBox="1"/>
          <p:nvPr>
            <p:ph idx="1" type="body"/>
          </p:nvPr>
        </p:nvSpPr>
        <p:spPr>
          <a:xfrm>
            <a:off x="3575050" y="273063"/>
            <a:ext cx="5111750" cy="5853113"/>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sz="3200"/>
            </a:lvl1pPr>
            <a:lvl2pPr indent="-228600" lvl="1" marL="914400" algn="ctr">
              <a:spcBef>
                <a:spcPts val="0"/>
              </a:spcBef>
              <a:spcAft>
                <a:spcPts val="0"/>
              </a:spcAft>
              <a:buSzPts val="1400"/>
              <a:buNone/>
              <a:defRPr sz="2800"/>
            </a:lvl2pPr>
            <a:lvl3pPr indent="-228600" lvl="2" marL="1371600" algn="ctr">
              <a:spcBef>
                <a:spcPts val="0"/>
              </a:spcBef>
              <a:spcAft>
                <a:spcPts val="0"/>
              </a:spcAft>
              <a:buSzPts val="1400"/>
              <a:buNone/>
              <a:defRPr sz="2400"/>
            </a:lvl3pPr>
            <a:lvl4pPr indent="-228600" lvl="3" marL="1828800" algn="ctr">
              <a:spcBef>
                <a:spcPts val="0"/>
              </a:spcBef>
              <a:spcAft>
                <a:spcPts val="0"/>
              </a:spcAft>
              <a:buSzPts val="1400"/>
              <a:buNone/>
              <a:defRPr sz="2000"/>
            </a:lvl4pPr>
            <a:lvl5pPr indent="-228600" lvl="4" marL="2286000" algn="ctr">
              <a:spcBef>
                <a:spcPts val="0"/>
              </a:spcBef>
              <a:spcAft>
                <a:spcPts val="0"/>
              </a:spcAft>
              <a:buSzPts val="1400"/>
              <a:buNone/>
              <a:defRPr sz="2000"/>
            </a:lvl5pPr>
            <a:lvl6pPr indent="-228600" lvl="5" marL="2743200" algn="ctr">
              <a:spcBef>
                <a:spcPts val="0"/>
              </a:spcBef>
              <a:spcAft>
                <a:spcPts val="0"/>
              </a:spcAft>
              <a:buSzPts val="1400"/>
              <a:buNone/>
              <a:defRPr sz="2000"/>
            </a:lvl6pPr>
            <a:lvl7pPr indent="-228600" lvl="6" marL="3200400" algn="ctr">
              <a:spcBef>
                <a:spcPts val="0"/>
              </a:spcBef>
              <a:spcAft>
                <a:spcPts val="0"/>
              </a:spcAft>
              <a:buSzPts val="1400"/>
              <a:buNone/>
              <a:defRPr sz="2000"/>
            </a:lvl7pPr>
            <a:lvl8pPr indent="-228600" lvl="7" marL="3657600" algn="ctr">
              <a:spcBef>
                <a:spcPts val="0"/>
              </a:spcBef>
              <a:spcAft>
                <a:spcPts val="0"/>
              </a:spcAft>
              <a:buSzPts val="1400"/>
              <a:buNone/>
              <a:defRPr sz="2000"/>
            </a:lvl8pPr>
            <a:lvl9pPr indent="-228600" lvl="8" marL="4114800" algn="ctr">
              <a:spcBef>
                <a:spcPts val="0"/>
              </a:spcBef>
              <a:spcAft>
                <a:spcPts val="0"/>
              </a:spcAft>
              <a:buSzPts val="1400"/>
              <a:buNone/>
              <a:defRPr sz="2000"/>
            </a:lvl9pPr>
          </a:lstStyle>
          <a:p/>
        </p:txBody>
      </p:sp>
      <p:sp>
        <p:nvSpPr>
          <p:cNvPr id="157" name="Google Shape;157;p79"/>
          <p:cNvSpPr txBox="1"/>
          <p:nvPr>
            <p:ph idx="2" type="body"/>
          </p:nvPr>
        </p:nvSpPr>
        <p:spPr>
          <a:xfrm>
            <a:off x="457202" y="1435101"/>
            <a:ext cx="3008313" cy="4691063"/>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Clr>
                <a:schemeClr val="lt1"/>
              </a:buClr>
              <a:buSzPts val="1400"/>
              <a:buFont typeface="Gill Sans"/>
              <a:buNone/>
              <a:defRPr sz="1400"/>
            </a:lvl1pPr>
            <a:lvl2pPr indent="-228600" lvl="1" marL="914400" algn="ctr">
              <a:spcBef>
                <a:spcPts val="0"/>
              </a:spcBef>
              <a:spcAft>
                <a:spcPts val="0"/>
              </a:spcAft>
              <a:buClr>
                <a:schemeClr val="lt1"/>
              </a:buClr>
              <a:buSzPts val="1200"/>
              <a:buFont typeface="Gill Sans"/>
              <a:buNone/>
              <a:defRPr sz="1200"/>
            </a:lvl2pPr>
            <a:lvl3pPr indent="-228600" lvl="2" marL="1371600" algn="ctr">
              <a:spcBef>
                <a:spcPts val="0"/>
              </a:spcBef>
              <a:spcAft>
                <a:spcPts val="0"/>
              </a:spcAft>
              <a:buClr>
                <a:schemeClr val="lt1"/>
              </a:buClr>
              <a:buSzPts val="1000"/>
              <a:buFont typeface="Gill Sans"/>
              <a:buNone/>
              <a:defRPr sz="1000"/>
            </a:lvl3pPr>
            <a:lvl4pPr indent="-228600" lvl="3" marL="1828800" algn="ctr">
              <a:spcBef>
                <a:spcPts val="0"/>
              </a:spcBef>
              <a:spcAft>
                <a:spcPts val="0"/>
              </a:spcAft>
              <a:buClr>
                <a:schemeClr val="lt1"/>
              </a:buClr>
              <a:buSzPts val="900"/>
              <a:buFont typeface="Gill Sans"/>
              <a:buNone/>
              <a:defRPr sz="900"/>
            </a:lvl4pPr>
            <a:lvl5pPr indent="-228600" lvl="4" marL="2286000" algn="ctr">
              <a:spcBef>
                <a:spcPts val="0"/>
              </a:spcBef>
              <a:spcAft>
                <a:spcPts val="0"/>
              </a:spcAft>
              <a:buClr>
                <a:schemeClr val="lt1"/>
              </a:buClr>
              <a:buSzPts val="900"/>
              <a:buFont typeface="Gill Sans"/>
              <a:buNone/>
              <a:defRPr sz="900"/>
            </a:lvl5pPr>
            <a:lvl6pPr indent="-228600" lvl="5" marL="2743200" algn="ctr">
              <a:spcBef>
                <a:spcPts val="0"/>
              </a:spcBef>
              <a:spcAft>
                <a:spcPts val="0"/>
              </a:spcAft>
              <a:buClr>
                <a:schemeClr val="lt1"/>
              </a:buClr>
              <a:buSzPts val="900"/>
              <a:buFont typeface="Gill Sans"/>
              <a:buNone/>
              <a:defRPr sz="900"/>
            </a:lvl6pPr>
            <a:lvl7pPr indent="-228600" lvl="6" marL="3200400" algn="ctr">
              <a:spcBef>
                <a:spcPts val="0"/>
              </a:spcBef>
              <a:spcAft>
                <a:spcPts val="0"/>
              </a:spcAft>
              <a:buClr>
                <a:schemeClr val="lt1"/>
              </a:buClr>
              <a:buSzPts val="900"/>
              <a:buFont typeface="Gill Sans"/>
              <a:buNone/>
              <a:defRPr sz="900"/>
            </a:lvl7pPr>
            <a:lvl8pPr indent="-228600" lvl="7" marL="3657600" algn="ctr">
              <a:spcBef>
                <a:spcPts val="0"/>
              </a:spcBef>
              <a:spcAft>
                <a:spcPts val="0"/>
              </a:spcAft>
              <a:buClr>
                <a:schemeClr val="lt1"/>
              </a:buClr>
              <a:buSzPts val="900"/>
              <a:buFont typeface="Gill Sans"/>
              <a:buNone/>
              <a:defRPr sz="900"/>
            </a:lvl8pPr>
            <a:lvl9pPr indent="-228600" lvl="8" marL="4114800" algn="ctr">
              <a:spcBef>
                <a:spcPts val="0"/>
              </a:spcBef>
              <a:spcAft>
                <a:spcPts val="0"/>
              </a:spcAft>
              <a:buClr>
                <a:schemeClr val="lt1"/>
              </a:buClr>
              <a:buSzPts val="900"/>
              <a:buFont typeface="Gill Sans"/>
              <a:buNone/>
              <a:defRPr sz="900"/>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8" name="Shape 158"/>
        <p:cNvGrpSpPr/>
        <p:nvPr/>
      </p:nvGrpSpPr>
      <p:grpSpPr>
        <a:xfrm>
          <a:off x="0" y="0"/>
          <a:ext cx="0" cy="0"/>
          <a:chOff x="0" y="0"/>
          <a:chExt cx="0" cy="0"/>
        </a:xfrm>
      </p:grpSpPr>
      <p:sp>
        <p:nvSpPr>
          <p:cNvPr id="159" name="Google Shape;159;p80"/>
          <p:cNvSpPr txBox="1"/>
          <p:nvPr>
            <p:ph type="title"/>
          </p:nvPr>
        </p:nvSpPr>
        <p:spPr>
          <a:xfrm>
            <a:off x="1792288" y="4800600"/>
            <a:ext cx="5486400" cy="566738"/>
          </a:xfrm>
          <a:prstGeom prst="rect">
            <a:avLst/>
          </a:prstGeom>
          <a:noFill/>
          <a:ln>
            <a:noFill/>
          </a:ln>
        </p:spPr>
        <p:txBody>
          <a:bodyPr anchorCtr="0" anchor="b" bIns="35675" lIns="35675" spcFirstLastPara="1" rIns="35675" wrap="square" tIns="356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0" name="Google Shape;160;p80"/>
          <p:cNvSpPr/>
          <p:nvPr>
            <p:ph idx="2" type="pic"/>
          </p:nvPr>
        </p:nvSpPr>
        <p:spPr>
          <a:xfrm>
            <a:off x="1792288" y="612775"/>
            <a:ext cx="5486400" cy="4114800"/>
          </a:xfrm>
          <a:prstGeom prst="rect">
            <a:avLst/>
          </a:prstGeom>
          <a:noFill/>
          <a:ln>
            <a:noFill/>
          </a:ln>
        </p:spPr>
        <p:txBody>
          <a:bodyPr anchorCtr="0" anchor="t" bIns="35675" lIns="35675" spcFirstLastPara="1" rIns="35675" wrap="square" tIns="35675">
            <a:noAutofit/>
          </a:bodyPr>
          <a:lstStyle>
            <a:lvl1pPr lvl="0" marR="0" rtl="0" algn="ctr">
              <a:spcBef>
                <a:spcPts val="0"/>
              </a:spcBef>
              <a:spcAft>
                <a:spcPts val="0"/>
              </a:spcAft>
              <a:buClr>
                <a:schemeClr val="lt1"/>
              </a:buClr>
              <a:buSzPts val="3200"/>
              <a:buFont typeface="Gill Sans"/>
              <a:buNone/>
              <a:defRPr b="0" i="0" sz="3200" u="none" cap="none" strike="noStrike">
                <a:solidFill>
                  <a:schemeClr val="lt1"/>
                </a:solidFill>
                <a:latin typeface="Gill Sans"/>
                <a:ea typeface="Gill Sans"/>
                <a:cs typeface="Gill Sans"/>
                <a:sym typeface="Gill Sans"/>
              </a:defRPr>
            </a:lvl1pPr>
            <a:lvl2pPr lvl="1" marR="0" rtl="0" algn="ctr">
              <a:spcBef>
                <a:spcPts val="0"/>
              </a:spcBef>
              <a:spcAft>
                <a:spcPts val="0"/>
              </a:spcAft>
              <a:buClr>
                <a:schemeClr val="lt1"/>
              </a:buClr>
              <a:buSzPts val="2800"/>
              <a:buFont typeface="Gill Sans"/>
              <a:buNone/>
              <a:defRPr b="0" i="0" sz="2800" u="none" cap="none" strike="noStrike">
                <a:solidFill>
                  <a:schemeClr val="lt1"/>
                </a:solidFill>
                <a:latin typeface="Gill Sans"/>
                <a:ea typeface="Gill Sans"/>
                <a:cs typeface="Gill Sans"/>
                <a:sym typeface="Gill Sans"/>
              </a:defRPr>
            </a:lvl2pPr>
            <a:lvl3pPr lvl="2" marR="0" rtl="0" algn="ctr">
              <a:spcBef>
                <a:spcPts val="0"/>
              </a:spcBef>
              <a:spcAft>
                <a:spcPts val="0"/>
              </a:spcAft>
              <a:buClr>
                <a:schemeClr val="lt1"/>
              </a:buClr>
              <a:buSzPts val="2400"/>
              <a:buFont typeface="Gill Sans"/>
              <a:buNone/>
              <a:defRPr b="0" i="0" sz="2400" u="none" cap="none" strike="noStrike">
                <a:solidFill>
                  <a:schemeClr val="lt1"/>
                </a:solidFill>
                <a:latin typeface="Gill Sans"/>
                <a:ea typeface="Gill Sans"/>
                <a:cs typeface="Gill Sans"/>
                <a:sym typeface="Gill Sans"/>
              </a:defRPr>
            </a:lvl3pPr>
            <a:lvl4pPr lvl="3"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4pPr>
            <a:lvl5pPr lvl="4"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5pPr>
            <a:lvl6pPr lvl="5"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6pPr>
            <a:lvl7pPr lvl="6"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7pPr>
            <a:lvl8pPr lvl="7"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8pPr>
            <a:lvl9pPr lvl="8" marR="0" rtl="0" algn="ctr">
              <a:spcBef>
                <a:spcPts val="0"/>
              </a:spcBef>
              <a:spcAft>
                <a:spcPts val="0"/>
              </a:spcAft>
              <a:buClr>
                <a:schemeClr val="lt1"/>
              </a:buClr>
              <a:buSzPts val="2000"/>
              <a:buFont typeface="Gill Sans"/>
              <a:buNone/>
              <a:defRPr b="0" i="0" sz="2000" u="none" cap="none" strike="noStrike">
                <a:solidFill>
                  <a:schemeClr val="lt1"/>
                </a:solidFill>
                <a:latin typeface="Gill Sans"/>
                <a:ea typeface="Gill Sans"/>
                <a:cs typeface="Gill Sans"/>
                <a:sym typeface="Gill Sans"/>
              </a:defRPr>
            </a:lvl9pPr>
          </a:lstStyle>
          <a:p/>
        </p:txBody>
      </p:sp>
      <p:sp>
        <p:nvSpPr>
          <p:cNvPr id="161" name="Google Shape;161;p80"/>
          <p:cNvSpPr txBox="1"/>
          <p:nvPr>
            <p:ph idx="1" type="body"/>
          </p:nvPr>
        </p:nvSpPr>
        <p:spPr>
          <a:xfrm>
            <a:off x="1792288" y="5367338"/>
            <a:ext cx="5486400" cy="804862"/>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Clr>
                <a:schemeClr val="lt1"/>
              </a:buClr>
              <a:buSzPts val="1400"/>
              <a:buFont typeface="Gill Sans"/>
              <a:buNone/>
              <a:defRPr sz="1400"/>
            </a:lvl1pPr>
            <a:lvl2pPr indent="-228600" lvl="1" marL="914400" algn="ctr">
              <a:spcBef>
                <a:spcPts val="0"/>
              </a:spcBef>
              <a:spcAft>
                <a:spcPts val="0"/>
              </a:spcAft>
              <a:buClr>
                <a:schemeClr val="lt1"/>
              </a:buClr>
              <a:buSzPts val="1200"/>
              <a:buFont typeface="Gill Sans"/>
              <a:buNone/>
              <a:defRPr sz="1200"/>
            </a:lvl2pPr>
            <a:lvl3pPr indent="-228600" lvl="2" marL="1371600" algn="ctr">
              <a:spcBef>
                <a:spcPts val="0"/>
              </a:spcBef>
              <a:spcAft>
                <a:spcPts val="0"/>
              </a:spcAft>
              <a:buClr>
                <a:schemeClr val="lt1"/>
              </a:buClr>
              <a:buSzPts val="1000"/>
              <a:buFont typeface="Gill Sans"/>
              <a:buNone/>
              <a:defRPr sz="1000"/>
            </a:lvl3pPr>
            <a:lvl4pPr indent="-228600" lvl="3" marL="1828800" algn="ctr">
              <a:spcBef>
                <a:spcPts val="0"/>
              </a:spcBef>
              <a:spcAft>
                <a:spcPts val="0"/>
              </a:spcAft>
              <a:buClr>
                <a:schemeClr val="lt1"/>
              </a:buClr>
              <a:buSzPts val="900"/>
              <a:buFont typeface="Gill Sans"/>
              <a:buNone/>
              <a:defRPr sz="900"/>
            </a:lvl4pPr>
            <a:lvl5pPr indent="-228600" lvl="4" marL="2286000" algn="ctr">
              <a:spcBef>
                <a:spcPts val="0"/>
              </a:spcBef>
              <a:spcAft>
                <a:spcPts val="0"/>
              </a:spcAft>
              <a:buClr>
                <a:schemeClr val="lt1"/>
              </a:buClr>
              <a:buSzPts val="900"/>
              <a:buFont typeface="Gill Sans"/>
              <a:buNone/>
              <a:defRPr sz="900"/>
            </a:lvl5pPr>
            <a:lvl6pPr indent="-228600" lvl="5" marL="2743200" algn="ctr">
              <a:spcBef>
                <a:spcPts val="0"/>
              </a:spcBef>
              <a:spcAft>
                <a:spcPts val="0"/>
              </a:spcAft>
              <a:buClr>
                <a:schemeClr val="lt1"/>
              </a:buClr>
              <a:buSzPts val="900"/>
              <a:buFont typeface="Gill Sans"/>
              <a:buNone/>
              <a:defRPr sz="900"/>
            </a:lvl6pPr>
            <a:lvl7pPr indent="-228600" lvl="6" marL="3200400" algn="ctr">
              <a:spcBef>
                <a:spcPts val="0"/>
              </a:spcBef>
              <a:spcAft>
                <a:spcPts val="0"/>
              </a:spcAft>
              <a:buClr>
                <a:schemeClr val="lt1"/>
              </a:buClr>
              <a:buSzPts val="900"/>
              <a:buFont typeface="Gill Sans"/>
              <a:buNone/>
              <a:defRPr sz="900"/>
            </a:lvl7pPr>
            <a:lvl8pPr indent="-228600" lvl="7" marL="3657600" algn="ctr">
              <a:spcBef>
                <a:spcPts val="0"/>
              </a:spcBef>
              <a:spcAft>
                <a:spcPts val="0"/>
              </a:spcAft>
              <a:buClr>
                <a:schemeClr val="lt1"/>
              </a:buClr>
              <a:buSzPts val="900"/>
              <a:buFont typeface="Gill Sans"/>
              <a:buNone/>
              <a:defRPr sz="900"/>
            </a:lvl8pPr>
            <a:lvl9pPr indent="-228600" lvl="8" marL="4114800" algn="ctr">
              <a:spcBef>
                <a:spcPts val="0"/>
              </a:spcBef>
              <a:spcAft>
                <a:spcPts val="0"/>
              </a:spcAft>
              <a:buClr>
                <a:schemeClr val="lt1"/>
              </a:buClr>
              <a:buSzPts val="900"/>
              <a:buFont typeface="Gill Sans"/>
              <a:buNone/>
              <a:defRPr sz="900"/>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62" name="Shape 162"/>
        <p:cNvGrpSpPr/>
        <p:nvPr/>
      </p:nvGrpSpPr>
      <p:grpSpPr>
        <a:xfrm>
          <a:off x="0" y="0"/>
          <a:ext cx="0" cy="0"/>
          <a:chOff x="0" y="0"/>
          <a:chExt cx="0" cy="0"/>
        </a:xfrm>
      </p:grpSpPr>
      <p:sp>
        <p:nvSpPr>
          <p:cNvPr id="163" name="Google Shape;163;p81"/>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4" name="Google Shape;164;p81"/>
          <p:cNvSpPr txBox="1"/>
          <p:nvPr>
            <p:ph idx="1" type="body"/>
          </p:nvPr>
        </p:nvSpPr>
        <p:spPr>
          <a:xfrm rot="5400000">
            <a:off x="2912270" y="1518444"/>
            <a:ext cx="3321050" cy="7358062"/>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65" name="Shape 165"/>
        <p:cNvGrpSpPr/>
        <p:nvPr/>
      </p:nvGrpSpPr>
      <p:grpSpPr>
        <a:xfrm>
          <a:off x="0" y="0"/>
          <a:ext cx="0" cy="0"/>
          <a:chOff x="0" y="0"/>
          <a:chExt cx="0" cy="0"/>
        </a:xfrm>
      </p:grpSpPr>
      <p:sp>
        <p:nvSpPr>
          <p:cNvPr id="166" name="Google Shape;166;p82"/>
          <p:cNvSpPr txBox="1"/>
          <p:nvPr>
            <p:ph type="title"/>
          </p:nvPr>
        </p:nvSpPr>
        <p:spPr>
          <a:xfrm rot="5400000">
            <a:off x="3903676" y="2509837"/>
            <a:ext cx="6858000" cy="1838325"/>
          </a:xfrm>
          <a:prstGeom prst="rect">
            <a:avLst/>
          </a:prstGeom>
          <a:noFill/>
          <a:ln>
            <a:noFill/>
          </a:ln>
        </p:spPr>
        <p:txBody>
          <a:bodyPr anchorCtr="0" anchor="b" bIns="35675" lIns="35675" spcFirstLastPara="1" rIns="35675" wrap="square" tIns="356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7" name="Google Shape;167;p82"/>
          <p:cNvSpPr txBox="1"/>
          <p:nvPr>
            <p:ph idx="1" type="body"/>
          </p:nvPr>
        </p:nvSpPr>
        <p:spPr>
          <a:xfrm rot="5400000">
            <a:off x="148431" y="745332"/>
            <a:ext cx="6858000" cy="5367337"/>
          </a:xfrm>
          <a:prstGeom prst="rect">
            <a:avLst/>
          </a:prstGeom>
          <a:noFill/>
          <a:ln>
            <a:noFill/>
          </a:ln>
        </p:spPr>
        <p:txBody>
          <a:bodyPr anchorCtr="0" anchor="t" bIns="35675" lIns="35675" spcFirstLastPara="1" rIns="35675" wrap="square" tIns="35675">
            <a:no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4" name="Shape 174"/>
        <p:cNvGrpSpPr/>
        <p:nvPr/>
      </p:nvGrpSpPr>
      <p:grpSpPr>
        <a:xfrm>
          <a:off x="0" y="0"/>
          <a:ext cx="0" cy="0"/>
          <a:chOff x="0" y="0"/>
          <a:chExt cx="0" cy="0"/>
        </a:xfrm>
      </p:grpSpPr>
      <p:sp>
        <p:nvSpPr>
          <p:cNvPr id="175" name="Google Shape;175;p104"/>
          <p:cNvSpPr txBox="1"/>
          <p:nvPr>
            <p:ph type="ctrTitle"/>
          </p:nvPr>
        </p:nvSpPr>
        <p:spPr>
          <a:xfrm>
            <a:off x="685800" y="2130426"/>
            <a:ext cx="7772400" cy="1470025"/>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6" name="Google Shape;176;p104"/>
          <p:cNvSpPr txBox="1"/>
          <p:nvPr>
            <p:ph idx="1" type="subTitle"/>
          </p:nvPr>
        </p:nvSpPr>
        <p:spPr>
          <a:xfrm>
            <a:off x="1371600" y="3886200"/>
            <a:ext cx="6400800" cy="1752600"/>
          </a:xfrm>
          <a:prstGeom prst="rect">
            <a:avLst/>
          </a:prstGeom>
          <a:noFill/>
          <a:ln>
            <a:noFill/>
          </a:ln>
        </p:spPr>
        <p:txBody>
          <a:bodyPr anchorCtr="0" anchor="t" bIns="45600" lIns="91225" spcFirstLastPara="1" rIns="91225" wrap="square" tIns="45600">
            <a:noAutofit/>
          </a:bodyPr>
          <a:lstStyle>
            <a:lvl1pPr lvl="0" algn="ctr">
              <a:spcBef>
                <a:spcPts val="640"/>
              </a:spcBef>
              <a:spcAft>
                <a:spcPts val="0"/>
              </a:spcAft>
              <a:buClr>
                <a:schemeClr val="lt1"/>
              </a:buClr>
              <a:buSzPts val="3200"/>
              <a:buFont typeface="Verdana"/>
              <a:buNone/>
              <a:defRPr/>
            </a:lvl1pPr>
            <a:lvl2pPr lvl="1" algn="ctr">
              <a:spcBef>
                <a:spcPts val="560"/>
              </a:spcBef>
              <a:spcAft>
                <a:spcPts val="0"/>
              </a:spcAft>
              <a:buClr>
                <a:schemeClr val="lt1"/>
              </a:buClr>
              <a:buSzPts val="2800"/>
              <a:buFont typeface="Verdana"/>
              <a:buNone/>
              <a:defRPr/>
            </a:lvl2pPr>
            <a:lvl3pPr lvl="2" algn="ctr">
              <a:spcBef>
                <a:spcPts val="480"/>
              </a:spcBef>
              <a:spcAft>
                <a:spcPts val="0"/>
              </a:spcAft>
              <a:buClr>
                <a:schemeClr val="lt1"/>
              </a:buClr>
              <a:buSzPts val="2400"/>
              <a:buFont typeface="Verdana"/>
              <a:buNone/>
              <a:defRPr/>
            </a:lvl3pPr>
            <a:lvl4pPr lvl="3" algn="ctr">
              <a:spcBef>
                <a:spcPts val="400"/>
              </a:spcBef>
              <a:spcAft>
                <a:spcPts val="0"/>
              </a:spcAft>
              <a:buClr>
                <a:schemeClr val="lt1"/>
              </a:buClr>
              <a:buSzPts val="2000"/>
              <a:buFont typeface="Verdana"/>
              <a:buNone/>
              <a:defRPr/>
            </a:lvl4pPr>
            <a:lvl5pPr lvl="4" algn="ctr">
              <a:spcBef>
                <a:spcPts val="400"/>
              </a:spcBef>
              <a:spcAft>
                <a:spcPts val="0"/>
              </a:spcAft>
              <a:buClr>
                <a:schemeClr val="lt1"/>
              </a:buClr>
              <a:buSzPts val="2000"/>
              <a:buFont typeface="Verdana"/>
              <a:buNone/>
              <a:defRPr/>
            </a:lvl5pPr>
            <a:lvl6pPr lvl="5" algn="ctr">
              <a:spcBef>
                <a:spcPts val="400"/>
              </a:spcBef>
              <a:spcAft>
                <a:spcPts val="0"/>
              </a:spcAft>
              <a:buClr>
                <a:schemeClr val="lt1"/>
              </a:buClr>
              <a:buSzPts val="2000"/>
              <a:buFont typeface="Verdana"/>
              <a:buNone/>
              <a:defRPr/>
            </a:lvl6pPr>
            <a:lvl7pPr lvl="6" algn="ctr">
              <a:spcBef>
                <a:spcPts val="400"/>
              </a:spcBef>
              <a:spcAft>
                <a:spcPts val="0"/>
              </a:spcAft>
              <a:buClr>
                <a:schemeClr val="lt1"/>
              </a:buClr>
              <a:buSzPts val="2000"/>
              <a:buFont typeface="Verdana"/>
              <a:buNone/>
              <a:defRPr/>
            </a:lvl7pPr>
            <a:lvl8pPr lvl="7" algn="ctr">
              <a:spcBef>
                <a:spcPts val="400"/>
              </a:spcBef>
              <a:spcAft>
                <a:spcPts val="0"/>
              </a:spcAft>
              <a:buClr>
                <a:schemeClr val="lt1"/>
              </a:buClr>
              <a:buSzPts val="2000"/>
              <a:buFont typeface="Verdana"/>
              <a:buNone/>
              <a:defRPr/>
            </a:lvl8pPr>
            <a:lvl9pPr lvl="8" algn="ctr">
              <a:spcBef>
                <a:spcPts val="400"/>
              </a:spcBef>
              <a:spcAft>
                <a:spcPts val="0"/>
              </a:spcAft>
              <a:buClr>
                <a:schemeClr val="lt1"/>
              </a:buClr>
              <a:buSzPts val="2000"/>
              <a:buFont typeface="Verdana"/>
              <a:buNone/>
              <a:defRPr/>
            </a:lvl9pPr>
          </a:lstStyle>
          <a:p/>
        </p:txBody>
      </p:sp>
      <p:sp>
        <p:nvSpPr>
          <p:cNvPr id="177" name="Google Shape;177;p104"/>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8" name="Google Shape;178;p104"/>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9" name="Google Shape;179;p104"/>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0" name="Shape 180"/>
        <p:cNvGrpSpPr/>
        <p:nvPr/>
      </p:nvGrpSpPr>
      <p:grpSpPr>
        <a:xfrm>
          <a:off x="0" y="0"/>
          <a:ext cx="0" cy="0"/>
          <a:chOff x="0" y="0"/>
          <a:chExt cx="0" cy="0"/>
        </a:xfrm>
      </p:grpSpPr>
      <p:sp>
        <p:nvSpPr>
          <p:cNvPr id="181" name="Google Shape;181;p105"/>
          <p:cNvSpPr txBox="1"/>
          <p:nvPr>
            <p:ph type="title"/>
          </p:nvPr>
        </p:nvSpPr>
        <p:spPr>
          <a:xfrm>
            <a:off x="457647" y="274588"/>
            <a:ext cx="8228707" cy="11430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2" name="Google Shape;182;p105"/>
          <p:cNvSpPr txBox="1"/>
          <p:nvPr>
            <p:ph idx="1" type="body"/>
          </p:nvPr>
        </p:nvSpPr>
        <p:spPr>
          <a:xfrm>
            <a:off x="457647" y="1600687"/>
            <a:ext cx="8228707" cy="4525119"/>
          </a:xfrm>
          <a:prstGeom prst="rect">
            <a:avLst/>
          </a:prstGeom>
          <a:noFill/>
          <a:ln>
            <a:noFill/>
          </a:ln>
        </p:spPr>
        <p:txBody>
          <a:bodyPr anchorCtr="0" anchor="t" bIns="45600" lIns="91225" spcFirstLastPara="1" rIns="91225" wrap="square" tIns="456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183" name="Google Shape;183;p105"/>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4" name="Google Shape;184;p105"/>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5" name="Google Shape;185;p105"/>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6" name="Shape 186"/>
        <p:cNvGrpSpPr/>
        <p:nvPr/>
      </p:nvGrpSpPr>
      <p:grpSpPr>
        <a:xfrm>
          <a:off x="0" y="0"/>
          <a:ext cx="0" cy="0"/>
          <a:chOff x="0" y="0"/>
          <a:chExt cx="0" cy="0"/>
        </a:xfrm>
      </p:grpSpPr>
      <p:sp>
        <p:nvSpPr>
          <p:cNvPr id="187" name="Google Shape;187;p106"/>
          <p:cNvSpPr txBox="1"/>
          <p:nvPr>
            <p:ph type="title"/>
          </p:nvPr>
        </p:nvSpPr>
        <p:spPr>
          <a:xfrm>
            <a:off x="722313" y="4406941"/>
            <a:ext cx="7772400" cy="1362075"/>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8" name="Google Shape;188;p106"/>
          <p:cNvSpPr txBox="1"/>
          <p:nvPr>
            <p:ph idx="1" type="body"/>
          </p:nvPr>
        </p:nvSpPr>
        <p:spPr>
          <a:xfrm>
            <a:off x="722313" y="2906754"/>
            <a:ext cx="7772400" cy="1500187"/>
          </a:xfrm>
          <a:prstGeom prst="rect">
            <a:avLst/>
          </a:prstGeom>
          <a:noFill/>
          <a:ln>
            <a:noFill/>
          </a:ln>
        </p:spPr>
        <p:txBody>
          <a:bodyPr anchorCtr="0" anchor="b" bIns="45600" lIns="91225" spcFirstLastPara="1" rIns="91225" wrap="square" tIns="45600">
            <a:noAutofit/>
          </a:bodyPr>
          <a:lstStyle>
            <a:lvl1pPr indent="-228600" lvl="0" marL="457200" algn="l">
              <a:spcBef>
                <a:spcPts val="400"/>
              </a:spcBef>
              <a:spcAft>
                <a:spcPts val="0"/>
              </a:spcAft>
              <a:buClr>
                <a:schemeClr val="lt1"/>
              </a:buClr>
              <a:buSzPts val="2000"/>
              <a:buFont typeface="Verdana"/>
              <a:buNone/>
              <a:defRPr sz="2000"/>
            </a:lvl1pPr>
            <a:lvl2pPr indent="-228600" lvl="1" marL="914400" algn="l">
              <a:spcBef>
                <a:spcPts val="360"/>
              </a:spcBef>
              <a:spcAft>
                <a:spcPts val="0"/>
              </a:spcAft>
              <a:buClr>
                <a:schemeClr val="lt1"/>
              </a:buClr>
              <a:buSzPts val="1800"/>
              <a:buFont typeface="Verdana"/>
              <a:buNone/>
              <a:defRPr sz="1800"/>
            </a:lvl2pPr>
            <a:lvl3pPr indent="-228600" lvl="2" marL="1371600" algn="l">
              <a:spcBef>
                <a:spcPts val="320"/>
              </a:spcBef>
              <a:spcAft>
                <a:spcPts val="0"/>
              </a:spcAft>
              <a:buClr>
                <a:schemeClr val="lt1"/>
              </a:buClr>
              <a:buSzPts val="1600"/>
              <a:buFont typeface="Verdana"/>
              <a:buNone/>
              <a:defRPr sz="1600"/>
            </a:lvl3pPr>
            <a:lvl4pPr indent="-228600" lvl="3" marL="1828800" algn="l">
              <a:spcBef>
                <a:spcPts val="280"/>
              </a:spcBef>
              <a:spcAft>
                <a:spcPts val="0"/>
              </a:spcAft>
              <a:buClr>
                <a:schemeClr val="lt1"/>
              </a:buClr>
              <a:buSzPts val="1400"/>
              <a:buFont typeface="Verdana"/>
              <a:buNone/>
              <a:defRPr sz="1400"/>
            </a:lvl4pPr>
            <a:lvl5pPr indent="-228600" lvl="4" marL="2286000" algn="l">
              <a:spcBef>
                <a:spcPts val="280"/>
              </a:spcBef>
              <a:spcAft>
                <a:spcPts val="0"/>
              </a:spcAft>
              <a:buClr>
                <a:schemeClr val="lt1"/>
              </a:buClr>
              <a:buSzPts val="1400"/>
              <a:buFont typeface="Verdana"/>
              <a:buNone/>
              <a:defRPr sz="1400"/>
            </a:lvl5pPr>
            <a:lvl6pPr indent="-228600" lvl="5" marL="2743200" algn="l">
              <a:spcBef>
                <a:spcPts val="280"/>
              </a:spcBef>
              <a:spcAft>
                <a:spcPts val="0"/>
              </a:spcAft>
              <a:buClr>
                <a:schemeClr val="lt1"/>
              </a:buClr>
              <a:buSzPts val="1400"/>
              <a:buFont typeface="Verdana"/>
              <a:buNone/>
              <a:defRPr sz="1400"/>
            </a:lvl6pPr>
            <a:lvl7pPr indent="-228600" lvl="6" marL="3200400" algn="l">
              <a:spcBef>
                <a:spcPts val="280"/>
              </a:spcBef>
              <a:spcAft>
                <a:spcPts val="0"/>
              </a:spcAft>
              <a:buClr>
                <a:schemeClr val="lt1"/>
              </a:buClr>
              <a:buSzPts val="1400"/>
              <a:buFont typeface="Verdana"/>
              <a:buNone/>
              <a:defRPr sz="1400"/>
            </a:lvl7pPr>
            <a:lvl8pPr indent="-228600" lvl="7" marL="3657600" algn="l">
              <a:spcBef>
                <a:spcPts val="280"/>
              </a:spcBef>
              <a:spcAft>
                <a:spcPts val="0"/>
              </a:spcAft>
              <a:buClr>
                <a:schemeClr val="lt1"/>
              </a:buClr>
              <a:buSzPts val="1400"/>
              <a:buFont typeface="Verdana"/>
              <a:buNone/>
              <a:defRPr sz="1400"/>
            </a:lvl8pPr>
            <a:lvl9pPr indent="-228600" lvl="8" marL="4114800" algn="l">
              <a:spcBef>
                <a:spcPts val="280"/>
              </a:spcBef>
              <a:spcAft>
                <a:spcPts val="0"/>
              </a:spcAft>
              <a:buClr>
                <a:schemeClr val="lt1"/>
              </a:buClr>
              <a:buSzPts val="1400"/>
              <a:buFont typeface="Verdana"/>
              <a:buNone/>
              <a:defRPr sz="1400"/>
            </a:lvl9pPr>
          </a:lstStyle>
          <a:p/>
        </p:txBody>
      </p:sp>
      <p:sp>
        <p:nvSpPr>
          <p:cNvPr id="189" name="Google Shape;189;p106"/>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0" name="Google Shape;190;p106"/>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106"/>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92" name="Shape 192"/>
        <p:cNvGrpSpPr/>
        <p:nvPr/>
      </p:nvGrpSpPr>
      <p:grpSpPr>
        <a:xfrm>
          <a:off x="0" y="0"/>
          <a:ext cx="0" cy="0"/>
          <a:chOff x="0" y="0"/>
          <a:chExt cx="0" cy="0"/>
        </a:xfrm>
      </p:grpSpPr>
      <p:sp>
        <p:nvSpPr>
          <p:cNvPr id="193" name="Google Shape;193;p107"/>
          <p:cNvSpPr txBox="1"/>
          <p:nvPr>
            <p:ph type="title"/>
          </p:nvPr>
        </p:nvSpPr>
        <p:spPr>
          <a:xfrm>
            <a:off x="457647" y="274588"/>
            <a:ext cx="8228707" cy="11430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4" name="Google Shape;194;p107"/>
          <p:cNvSpPr txBox="1"/>
          <p:nvPr>
            <p:ph idx="1" type="body"/>
          </p:nvPr>
        </p:nvSpPr>
        <p:spPr>
          <a:xfrm>
            <a:off x="457200" y="1600241"/>
            <a:ext cx="4038600" cy="4525963"/>
          </a:xfrm>
          <a:prstGeom prst="rect">
            <a:avLst/>
          </a:prstGeom>
          <a:noFill/>
          <a:ln>
            <a:noFill/>
          </a:ln>
        </p:spPr>
        <p:txBody>
          <a:bodyPr anchorCtr="0" anchor="t" bIns="45600" lIns="91225" spcFirstLastPara="1" rIns="91225" wrap="square" tIns="45600">
            <a:noAutofit/>
          </a:bodyPr>
          <a:lstStyle>
            <a:lvl1pPr indent="-406400" lvl="0" marL="457200" algn="l">
              <a:spcBef>
                <a:spcPts val="560"/>
              </a:spcBef>
              <a:spcAft>
                <a:spcPts val="0"/>
              </a:spcAft>
              <a:buClr>
                <a:schemeClr val="lt1"/>
              </a:buClr>
              <a:buSzPts val="2800"/>
              <a:buFont typeface="Verdana"/>
              <a:buChar char="•"/>
              <a:defRPr sz="2800"/>
            </a:lvl1pPr>
            <a:lvl2pPr indent="-381000" lvl="1" marL="914400" algn="l">
              <a:spcBef>
                <a:spcPts val="480"/>
              </a:spcBef>
              <a:spcAft>
                <a:spcPts val="0"/>
              </a:spcAft>
              <a:buClr>
                <a:schemeClr val="lt1"/>
              </a:buClr>
              <a:buSzPts val="2400"/>
              <a:buFont typeface="Verdana"/>
              <a:buChar char="–"/>
              <a:defRPr sz="2400"/>
            </a:lvl2pPr>
            <a:lvl3pPr indent="-355600" lvl="2" marL="1371600" algn="l">
              <a:spcBef>
                <a:spcPts val="400"/>
              </a:spcBef>
              <a:spcAft>
                <a:spcPts val="0"/>
              </a:spcAft>
              <a:buClr>
                <a:schemeClr val="lt1"/>
              </a:buClr>
              <a:buSzPts val="2000"/>
              <a:buFont typeface="Verdana"/>
              <a:buChar char="•"/>
              <a:defRPr sz="2000"/>
            </a:lvl3pPr>
            <a:lvl4pPr indent="-342900" lvl="3" marL="1828800" algn="l">
              <a:spcBef>
                <a:spcPts val="360"/>
              </a:spcBef>
              <a:spcAft>
                <a:spcPts val="0"/>
              </a:spcAft>
              <a:buClr>
                <a:schemeClr val="lt1"/>
              </a:buClr>
              <a:buSzPts val="1800"/>
              <a:buFont typeface="Verdana"/>
              <a:buChar char="–"/>
              <a:defRPr sz="1800"/>
            </a:lvl4pPr>
            <a:lvl5pPr indent="-342900" lvl="4" marL="2286000" algn="l">
              <a:spcBef>
                <a:spcPts val="360"/>
              </a:spcBef>
              <a:spcAft>
                <a:spcPts val="0"/>
              </a:spcAft>
              <a:buClr>
                <a:schemeClr val="lt1"/>
              </a:buClr>
              <a:buSzPts val="1800"/>
              <a:buFont typeface="Verdana"/>
              <a:buChar char="»"/>
              <a:defRPr sz="1800"/>
            </a:lvl5pPr>
            <a:lvl6pPr indent="-342900" lvl="5" marL="2743200" algn="l">
              <a:spcBef>
                <a:spcPts val="360"/>
              </a:spcBef>
              <a:spcAft>
                <a:spcPts val="0"/>
              </a:spcAft>
              <a:buClr>
                <a:schemeClr val="lt1"/>
              </a:buClr>
              <a:buSzPts val="1800"/>
              <a:buFont typeface="Verdana"/>
              <a:buChar char="»"/>
              <a:defRPr sz="1800"/>
            </a:lvl6pPr>
            <a:lvl7pPr indent="-342900" lvl="6" marL="3200400" algn="l">
              <a:spcBef>
                <a:spcPts val="360"/>
              </a:spcBef>
              <a:spcAft>
                <a:spcPts val="0"/>
              </a:spcAft>
              <a:buClr>
                <a:schemeClr val="lt1"/>
              </a:buClr>
              <a:buSzPts val="1800"/>
              <a:buFont typeface="Verdana"/>
              <a:buChar char="»"/>
              <a:defRPr sz="1800"/>
            </a:lvl7pPr>
            <a:lvl8pPr indent="-342900" lvl="7" marL="3657600" algn="l">
              <a:spcBef>
                <a:spcPts val="360"/>
              </a:spcBef>
              <a:spcAft>
                <a:spcPts val="0"/>
              </a:spcAft>
              <a:buClr>
                <a:schemeClr val="lt1"/>
              </a:buClr>
              <a:buSzPts val="1800"/>
              <a:buFont typeface="Verdana"/>
              <a:buChar char="»"/>
              <a:defRPr sz="1800"/>
            </a:lvl8pPr>
            <a:lvl9pPr indent="-342900" lvl="8" marL="4114800" algn="l">
              <a:spcBef>
                <a:spcPts val="360"/>
              </a:spcBef>
              <a:spcAft>
                <a:spcPts val="0"/>
              </a:spcAft>
              <a:buClr>
                <a:schemeClr val="lt1"/>
              </a:buClr>
              <a:buSzPts val="1800"/>
              <a:buFont typeface="Verdana"/>
              <a:buChar char="»"/>
              <a:defRPr sz="1800"/>
            </a:lvl9pPr>
          </a:lstStyle>
          <a:p/>
        </p:txBody>
      </p:sp>
      <p:sp>
        <p:nvSpPr>
          <p:cNvPr id="195" name="Google Shape;195;p107"/>
          <p:cNvSpPr txBox="1"/>
          <p:nvPr>
            <p:ph idx="2" type="body"/>
          </p:nvPr>
        </p:nvSpPr>
        <p:spPr>
          <a:xfrm>
            <a:off x="4648200" y="1600241"/>
            <a:ext cx="4038600" cy="4525963"/>
          </a:xfrm>
          <a:prstGeom prst="rect">
            <a:avLst/>
          </a:prstGeom>
          <a:noFill/>
          <a:ln>
            <a:noFill/>
          </a:ln>
        </p:spPr>
        <p:txBody>
          <a:bodyPr anchorCtr="0" anchor="t" bIns="45600" lIns="91225" spcFirstLastPara="1" rIns="91225" wrap="square" tIns="45600">
            <a:noAutofit/>
          </a:bodyPr>
          <a:lstStyle>
            <a:lvl1pPr indent="-406400" lvl="0" marL="457200" algn="l">
              <a:spcBef>
                <a:spcPts val="560"/>
              </a:spcBef>
              <a:spcAft>
                <a:spcPts val="0"/>
              </a:spcAft>
              <a:buClr>
                <a:schemeClr val="lt1"/>
              </a:buClr>
              <a:buSzPts val="2800"/>
              <a:buFont typeface="Verdana"/>
              <a:buChar char="•"/>
              <a:defRPr sz="2800"/>
            </a:lvl1pPr>
            <a:lvl2pPr indent="-381000" lvl="1" marL="914400" algn="l">
              <a:spcBef>
                <a:spcPts val="480"/>
              </a:spcBef>
              <a:spcAft>
                <a:spcPts val="0"/>
              </a:spcAft>
              <a:buClr>
                <a:schemeClr val="lt1"/>
              </a:buClr>
              <a:buSzPts val="2400"/>
              <a:buFont typeface="Verdana"/>
              <a:buChar char="–"/>
              <a:defRPr sz="2400"/>
            </a:lvl2pPr>
            <a:lvl3pPr indent="-355600" lvl="2" marL="1371600" algn="l">
              <a:spcBef>
                <a:spcPts val="400"/>
              </a:spcBef>
              <a:spcAft>
                <a:spcPts val="0"/>
              </a:spcAft>
              <a:buClr>
                <a:schemeClr val="lt1"/>
              </a:buClr>
              <a:buSzPts val="2000"/>
              <a:buFont typeface="Verdana"/>
              <a:buChar char="•"/>
              <a:defRPr sz="2000"/>
            </a:lvl3pPr>
            <a:lvl4pPr indent="-342900" lvl="3" marL="1828800" algn="l">
              <a:spcBef>
                <a:spcPts val="360"/>
              </a:spcBef>
              <a:spcAft>
                <a:spcPts val="0"/>
              </a:spcAft>
              <a:buClr>
                <a:schemeClr val="lt1"/>
              </a:buClr>
              <a:buSzPts val="1800"/>
              <a:buFont typeface="Verdana"/>
              <a:buChar char="–"/>
              <a:defRPr sz="1800"/>
            </a:lvl4pPr>
            <a:lvl5pPr indent="-342900" lvl="4" marL="2286000" algn="l">
              <a:spcBef>
                <a:spcPts val="360"/>
              </a:spcBef>
              <a:spcAft>
                <a:spcPts val="0"/>
              </a:spcAft>
              <a:buClr>
                <a:schemeClr val="lt1"/>
              </a:buClr>
              <a:buSzPts val="1800"/>
              <a:buFont typeface="Verdana"/>
              <a:buChar char="»"/>
              <a:defRPr sz="1800"/>
            </a:lvl5pPr>
            <a:lvl6pPr indent="-342900" lvl="5" marL="2743200" algn="l">
              <a:spcBef>
                <a:spcPts val="360"/>
              </a:spcBef>
              <a:spcAft>
                <a:spcPts val="0"/>
              </a:spcAft>
              <a:buClr>
                <a:schemeClr val="lt1"/>
              </a:buClr>
              <a:buSzPts val="1800"/>
              <a:buFont typeface="Verdana"/>
              <a:buChar char="»"/>
              <a:defRPr sz="1800"/>
            </a:lvl6pPr>
            <a:lvl7pPr indent="-342900" lvl="6" marL="3200400" algn="l">
              <a:spcBef>
                <a:spcPts val="360"/>
              </a:spcBef>
              <a:spcAft>
                <a:spcPts val="0"/>
              </a:spcAft>
              <a:buClr>
                <a:schemeClr val="lt1"/>
              </a:buClr>
              <a:buSzPts val="1800"/>
              <a:buFont typeface="Verdana"/>
              <a:buChar char="»"/>
              <a:defRPr sz="1800"/>
            </a:lvl7pPr>
            <a:lvl8pPr indent="-342900" lvl="7" marL="3657600" algn="l">
              <a:spcBef>
                <a:spcPts val="360"/>
              </a:spcBef>
              <a:spcAft>
                <a:spcPts val="0"/>
              </a:spcAft>
              <a:buClr>
                <a:schemeClr val="lt1"/>
              </a:buClr>
              <a:buSzPts val="1800"/>
              <a:buFont typeface="Verdana"/>
              <a:buChar char="»"/>
              <a:defRPr sz="1800"/>
            </a:lvl8pPr>
            <a:lvl9pPr indent="-342900" lvl="8" marL="4114800" algn="l">
              <a:spcBef>
                <a:spcPts val="360"/>
              </a:spcBef>
              <a:spcAft>
                <a:spcPts val="0"/>
              </a:spcAft>
              <a:buClr>
                <a:schemeClr val="lt1"/>
              </a:buClr>
              <a:buSzPts val="1800"/>
              <a:buFont typeface="Verdana"/>
              <a:buChar char="»"/>
              <a:defRPr sz="1800"/>
            </a:lvl9pPr>
          </a:lstStyle>
          <a:p/>
        </p:txBody>
      </p:sp>
      <p:sp>
        <p:nvSpPr>
          <p:cNvPr id="196" name="Google Shape;196;p107"/>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107"/>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8" name="Google Shape;198;p107"/>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99" name="Shape 199"/>
        <p:cNvGrpSpPr/>
        <p:nvPr/>
      </p:nvGrpSpPr>
      <p:grpSpPr>
        <a:xfrm>
          <a:off x="0" y="0"/>
          <a:ext cx="0" cy="0"/>
          <a:chOff x="0" y="0"/>
          <a:chExt cx="0" cy="0"/>
        </a:xfrm>
      </p:grpSpPr>
      <p:sp>
        <p:nvSpPr>
          <p:cNvPr id="200" name="Google Shape;200;p108"/>
          <p:cNvSpPr txBox="1"/>
          <p:nvPr>
            <p:ph type="title"/>
          </p:nvPr>
        </p:nvSpPr>
        <p:spPr>
          <a:xfrm>
            <a:off x="457647" y="274588"/>
            <a:ext cx="8228707" cy="11430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01" name="Google Shape;201;p108"/>
          <p:cNvSpPr txBox="1"/>
          <p:nvPr>
            <p:ph idx="1" type="body"/>
          </p:nvPr>
        </p:nvSpPr>
        <p:spPr>
          <a:xfrm>
            <a:off x="457200" y="1535113"/>
            <a:ext cx="4040188" cy="639762"/>
          </a:xfrm>
          <a:prstGeom prst="rect">
            <a:avLst/>
          </a:prstGeom>
          <a:noFill/>
          <a:ln>
            <a:noFill/>
          </a:ln>
        </p:spPr>
        <p:txBody>
          <a:bodyPr anchorCtr="0" anchor="b" bIns="45600" lIns="91225" spcFirstLastPara="1" rIns="91225" wrap="square" tIns="45600">
            <a:noAutofit/>
          </a:bodyPr>
          <a:lstStyle>
            <a:lvl1pPr indent="-228600" lvl="0" marL="457200" algn="l">
              <a:spcBef>
                <a:spcPts val="480"/>
              </a:spcBef>
              <a:spcAft>
                <a:spcPts val="0"/>
              </a:spcAft>
              <a:buClr>
                <a:schemeClr val="lt1"/>
              </a:buClr>
              <a:buSzPts val="2400"/>
              <a:buFont typeface="Verdana"/>
              <a:buNone/>
              <a:defRPr b="1" sz="2400"/>
            </a:lvl1pPr>
            <a:lvl2pPr indent="-228600" lvl="1" marL="914400" algn="l">
              <a:spcBef>
                <a:spcPts val="400"/>
              </a:spcBef>
              <a:spcAft>
                <a:spcPts val="0"/>
              </a:spcAft>
              <a:buClr>
                <a:schemeClr val="lt1"/>
              </a:buClr>
              <a:buSzPts val="2000"/>
              <a:buFont typeface="Verdana"/>
              <a:buNone/>
              <a:defRPr b="1" sz="2000"/>
            </a:lvl2pPr>
            <a:lvl3pPr indent="-228600" lvl="2" marL="1371600" algn="l">
              <a:spcBef>
                <a:spcPts val="360"/>
              </a:spcBef>
              <a:spcAft>
                <a:spcPts val="0"/>
              </a:spcAft>
              <a:buClr>
                <a:schemeClr val="lt1"/>
              </a:buClr>
              <a:buSzPts val="1800"/>
              <a:buFont typeface="Verdana"/>
              <a:buNone/>
              <a:defRPr b="1" sz="1800"/>
            </a:lvl3pPr>
            <a:lvl4pPr indent="-228600" lvl="3" marL="1828800" algn="l">
              <a:spcBef>
                <a:spcPts val="320"/>
              </a:spcBef>
              <a:spcAft>
                <a:spcPts val="0"/>
              </a:spcAft>
              <a:buClr>
                <a:schemeClr val="lt1"/>
              </a:buClr>
              <a:buSzPts val="1600"/>
              <a:buFont typeface="Verdana"/>
              <a:buNone/>
              <a:defRPr b="1" sz="1600"/>
            </a:lvl4pPr>
            <a:lvl5pPr indent="-228600" lvl="4" marL="2286000" algn="l">
              <a:spcBef>
                <a:spcPts val="320"/>
              </a:spcBef>
              <a:spcAft>
                <a:spcPts val="0"/>
              </a:spcAft>
              <a:buClr>
                <a:schemeClr val="lt1"/>
              </a:buClr>
              <a:buSzPts val="1600"/>
              <a:buFont typeface="Verdana"/>
              <a:buNone/>
              <a:defRPr b="1" sz="1600"/>
            </a:lvl5pPr>
            <a:lvl6pPr indent="-228600" lvl="5" marL="2743200" algn="l">
              <a:spcBef>
                <a:spcPts val="320"/>
              </a:spcBef>
              <a:spcAft>
                <a:spcPts val="0"/>
              </a:spcAft>
              <a:buClr>
                <a:schemeClr val="lt1"/>
              </a:buClr>
              <a:buSzPts val="1600"/>
              <a:buFont typeface="Verdana"/>
              <a:buNone/>
              <a:defRPr b="1" sz="1600"/>
            </a:lvl6pPr>
            <a:lvl7pPr indent="-228600" lvl="6" marL="3200400" algn="l">
              <a:spcBef>
                <a:spcPts val="320"/>
              </a:spcBef>
              <a:spcAft>
                <a:spcPts val="0"/>
              </a:spcAft>
              <a:buClr>
                <a:schemeClr val="lt1"/>
              </a:buClr>
              <a:buSzPts val="1600"/>
              <a:buFont typeface="Verdana"/>
              <a:buNone/>
              <a:defRPr b="1" sz="1600"/>
            </a:lvl7pPr>
            <a:lvl8pPr indent="-228600" lvl="7" marL="3657600" algn="l">
              <a:spcBef>
                <a:spcPts val="320"/>
              </a:spcBef>
              <a:spcAft>
                <a:spcPts val="0"/>
              </a:spcAft>
              <a:buClr>
                <a:schemeClr val="lt1"/>
              </a:buClr>
              <a:buSzPts val="1600"/>
              <a:buFont typeface="Verdana"/>
              <a:buNone/>
              <a:defRPr b="1" sz="1600"/>
            </a:lvl8pPr>
            <a:lvl9pPr indent="-228600" lvl="8" marL="4114800" algn="l">
              <a:spcBef>
                <a:spcPts val="320"/>
              </a:spcBef>
              <a:spcAft>
                <a:spcPts val="0"/>
              </a:spcAft>
              <a:buClr>
                <a:schemeClr val="lt1"/>
              </a:buClr>
              <a:buSzPts val="1600"/>
              <a:buFont typeface="Verdana"/>
              <a:buNone/>
              <a:defRPr b="1" sz="1600"/>
            </a:lvl9pPr>
          </a:lstStyle>
          <a:p/>
        </p:txBody>
      </p:sp>
      <p:sp>
        <p:nvSpPr>
          <p:cNvPr id="202" name="Google Shape;202;p108"/>
          <p:cNvSpPr txBox="1"/>
          <p:nvPr>
            <p:ph idx="2" type="body"/>
          </p:nvPr>
        </p:nvSpPr>
        <p:spPr>
          <a:xfrm>
            <a:off x="457200" y="2174875"/>
            <a:ext cx="4040188" cy="3951288"/>
          </a:xfrm>
          <a:prstGeom prst="rect">
            <a:avLst/>
          </a:prstGeom>
          <a:noFill/>
          <a:ln>
            <a:noFill/>
          </a:ln>
        </p:spPr>
        <p:txBody>
          <a:bodyPr anchorCtr="0" anchor="t" bIns="45600" lIns="91225" spcFirstLastPara="1" rIns="91225" wrap="square" tIns="45600">
            <a:noAutofit/>
          </a:bodyPr>
          <a:lstStyle>
            <a:lvl1pPr indent="-381000" lvl="0" marL="457200" algn="l">
              <a:spcBef>
                <a:spcPts val="480"/>
              </a:spcBef>
              <a:spcAft>
                <a:spcPts val="0"/>
              </a:spcAft>
              <a:buClr>
                <a:schemeClr val="lt1"/>
              </a:buClr>
              <a:buSzPts val="2400"/>
              <a:buFont typeface="Verdana"/>
              <a:buChar char="•"/>
              <a:defRPr sz="2400"/>
            </a:lvl1pPr>
            <a:lvl2pPr indent="-355600" lvl="1" marL="914400" algn="l">
              <a:spcBef>
                <a:spcPts val="400"/>
              </a:spcBef>
              <a:spcAft>
                <a:spcPts val="0"/>
              </a:spcAft>
              <a:buClr>
                <a:schemeClr val="lt1"/>
              </a:buClr>
              <a:buSzPts val="2000"/>
              <a:buFont typeface="Verdana"/>
              <a:buChar char="–"/>
              <a:defRPr sz="2000"/>
            </a:lvl2pPr>
            <a:lvl3pPr indent="-342900" lvl="2" marL="1371600" algn="l">
              <a:spcBef>
                <a:spcPts val="360"/>
              </a:spcBef>
              <a:spcAft>
                <a:spcPts val="0"/>
              </a:spcAft>
              <a:buClr>
                <a:schemeClr val="lt1"/>
              </a:buClr>
              <a:buSzPts val="1800"/>
              <a:buFont typeface="Verdana"/>
              <a:buChar char="•"/>
              <a:defRPr sz="1800"/>
            </a:lvl3pPr>
            <a:lvl4pPr indent="-330200" lvl="3" marL="1828800" algn="l">
              <a:spcBef>
                <a:spcPts val="320"/>
              </a:spcBef>
              <a:spcAft>
                <a:spcPts val="0"/>
              </a:spcAft>
              <a:buClr>
                <a:schemeClr val="lt1"/>
              </a:buClr>
              <a:buSzPts val="1600"/>
              <a:buFont typeface="Verdana"/>
              <a:buChar char="–"/>
              <a:defRPr sz="1600"/>
            </a:lvl4pPr>
            <a:lvl5pPr indent="-330200" lvl="4" marL="2286000" algn="l">
              <a:spcBef>
                <a:spcPts val="320"/>
              </a:spcBef>
              <a:spcAft>
                <a:spcPts val="0"/>
              </a:spcAft>
              <a:buClr>
                <a:schemeClr val="lt1"/>
              </a:buClr>
              <a:buSzPts val="1600"/>
              <a:buFont typeface="Verdana"/>
              <a:buChar char="»"/>
              <a:defRPr sz="1600"/>
            </a:lvl5pPr>
            <a:lvl6pPr indent="-330200" lvl="5" marL="2743200" algn="l">
              <a:spcBef>
                <a:spcPts val="320"/>
              </a:spcBef>
              <a:spcAft>
                <a:spcPts val="0"/>
              </a:spcAft>
              <a:buClr>
                <a:schemeClr val="lt1"/>
              </a:buClr>
              <a:buSzPts val="1600"/>
              <a:buFont typeface="Verdana"/>
              <a:buChar char="»"/>
              <a:defRPr sz="1600"/>
            </a:lvl6pPr>
            <a:lvl7pPr indent="-330200" lvl="6" marL="3200400" algn="l">
              <a:spcBef>
                <a:spcPts val="320"/>
              </a:spcBef>
              <a:spcAft>
                <a:spcPts val="0"/>
              </a:spcAft>
              <a:buClr>
                <a:schemeClr val="lt1"/>
              </a:buClr>
              <a:buSzPts val="1600"/>
              <a:buFont typeface="Verdana"/>
              <a:buChar char="»"/>
              <a:defRPr sz="1600"/>
            </a:lvl7pPr>
            <a:lvl8pPr indent="-330200" lvl="7" marL="3657600" algn="l">
              <a:spcBef>
                <a:spcPts val="320"/>
              </a:spcBef>
              <a:spcAft>
                <a:spcPts val="0"/>
              </a:spcAft>
              <a:buClr>
                <a:schemeClr val="lt1"/>
              </a:buClr>
              <a:buSzPts val="1600"/>
              <a:buFont typeface="Verdana"/>
              <a:buChar char="»"/>
              <a:defRPr sz="1600"/>
            </a:lvl8pPr>
            <a:lvl9pPr indent="-330200" lvl="8" marL="4114800" algn="l">
              <a:spcBef>
                <a:spcPts val="320"/>
              </a:spcBef>
              <a:spcAft>
                <a:spcPts val="0"/>
              </a:spcAft>
              <a:buClr>
                <a:schemeClr val="lt1"/>
              </a:buClr>
              <a:buSzPts val="1600"/>
              <a:buFont typeface="Verdana"/>
              <a:buChar char="»"/>
              <a:defRPr sz="1600"/>
            </a:lvl9pPr>
          </a:lstStyle>
          <a:p/>
        </p:txBody>
      </p:sp>
      <p:sp>
        <p:nvSpPr>
          <p:cNvPr id="203" name="Google Shape;203;p108"/>
          <p:cNvSpPr txBox="1"/>
          <p:nvPr>
            <p:ph idx="3" type="body"/>
          </p:nvPr>
        </p:nvSpPr>
        <p:spPr>
          <a:xfrm>
            <a:off x="4645026" y="1535113"/>
            <a:ext cx="4041775" cy="639762"/>
          </a:xfrm>
          <a:prstGeom prst="rect">
            <a:avLst/>
          </a:prstGeom>
          <a:noFill/>
          <a:ln>
            <a:noFill/>
          </a:ln>
        </p:spPr>
        <p:txBody>
          <a:bodyPr anchorCtr="0" anchor="b" bIns="45600" lIns="91225" spcFirstLastPara="1" rIns="91225" wrap="square" tIns="45600">
            <a:noAutofit/>
          </a:bodyPr>
          <a:lstStyle>
            <a:lvl1pPr indent="-228600" lvl="0" marL="457200" algn="l">
              <a:spcBef>
                <a:spcPts val="480"/>
              </a:spcBef>
              <a:spcAft>
                <a:spcPts val="0"/>
              </a:spcAft>
              <a:buClr>
                <a:schemeClr val="lt1"/>
              </a:buClr>
              <a:buSzPts val="2400"/>
              <a:buFont typeface="Verdana"/>
              <a:buNone/>
              <a:defRPr b="1" sz="2400"/>
            </a:lvl1pPr>
            <a:lvl2pPr indent="-228600" lvl="1" marL="914400" algn="l">
              <a:spcBef>
                <a:spcPts val="400"/>
              </a:spcBef>
              <a:spcAft>
                <a:spcPts val="0"/>
              </a:spcAft>
              <a:buClr>
                <a:schemeClr val="lt1"/>
              </a:buClr>
              <a:buSzPts val="2000"/>
              <a:buFont typeface="Verdana"/>
              <a:buNone/>
              <a:defRPr b="1" sz="2000"/>
            </a:lvl2pPr>
            <a:lvl3pPr indent="-228600" lvl="2" marL="1371600" algn="l">
              <a:spcBef>
                <a:spcPts val="360"/>
              </a:spcBef>
              <a:spcAft>
                <a:spcPts val="0"/>
              </a:spcAft>
              <a:buClr>
                <a:schemeClr val="lt1"/>
              </a:buClr>
              <a:buSzPts val="1800"/>
              <a:buFont typeface="Verdana"/>
              <a:buNone/>
              <a:defRPr b="1" sz="1800"/>
            </a:lvl3pPr>
            <a:lvl4pPr indent="-228600" lvl="3" marL="1828800" algn="l">
              <a:spcBef>
                <a:spcPts val="320"/>
              </a:spcBef>
              <a:spcAft>
                <a:spcPts val="0"/>
              </a:spcAft>
              <a:buClr>
                <a:schemeClr val="lt1"/>
              </a:buClr>
              <a:buSzPts val="1600"/>
              <a:buFont typeface="Verdana"/>
              <a:buNone/>
              <a:defRPr b="1" sz="1600"/>
            </a:lvl4pPr>
            <a:lvl5pPr indent="-228600" lvl="4" marL="2286000" algn="l">
              <a:spcBef>
                <a:spcPts val="320"/>
              </a:spcBef>
              <a:spcAft>
                <a:spcPts val="0"/>
              </a:spcAft>
              <a:buClr>
                <a:schemeClr val="lt1"/>
              </a:buClr>
              <a:buSzPts val="1600"/>
              <a:buFont typeface="Verdana"/>
              <a:buNone/>
              <a:defRPr b="1" sz="1600"/>
            </a:lvl5pPr>
            <a:lvl6pPr indent="-228600" lvl="5" marL="2743200" algn="l">
              <a:spcBef>
                <a:spcPts val="320"/>
              </a:spcBef>
              <a:spcAft>
                <a:spcPts val="0"/>
              </a:spcAft>
              <a:buClr>
                <a:schemeClr val="lt1"/>
              </a:buClr>
              <a:buSzPts val="1600"/>
              <a:buFont typeface="Verdana"/>
              <a:buNone/>
              <a:defRPr b="1" sz="1600"/>
            </a:lvl6pPr>
            <a:lvl7pPr indent="-228600" lvl="6" marL="3200400" algn="l">
              <a:spcBef>
                <a:spcPts val="320"/>
              </a:spcBef>
              <a:spcAft>
                <a:spcPts val="0"/>
              </a:spcAft>
              <a:buClr>
                <a:schemeClr val="lt1"/>
              </a:buClr>
              <a:buSzPts val="1600"/>
              <a:buFont typeface="Verdana"/>
              <a:buNone/>
              <a:defRPr b="1" sz="1600"/>
            </a:lvl7pPr>
            <a:lvl8pPr indent="-228600" lvl="7" marL="3657600" algn="l">
              <a:spcBef>
                <a:spcPts val="320"/>
              </a:spcBef>
              <a:spcAft>
                <a:spcPts val="0"/>
              </a:spcAft>
              <a:buClr>
                <a:schemeClr val="lt1"/>
              </a:buClr>
              <a:buSzPts val="1600"/>
              <a:buFont typeface="Verdana"/>
              <a:buNone/>
              <a:defRPr b="1" sz="1600"/>
            </a:lvl8pPr>
            <a:lvl9pPr indent="-228600" lvl="8" marL="4114800" algn="l">
              <a:spcBef>
                <a:spcPts val="320"/>
              </a:spcBef>
              <a:spcAft>
                <a:spcPts val="0"/>
              </a:spcAft>
              <a:buClr>
                <a:schemeClr val="lt1"/>
              </a:buClr>
              <a:buSzPts val="1600"/>
              <a:buFont typeface="Verdana"/>
              <a:buNone/>
              <a:defRPr b="1" sz="1600"/>
            </a:lvl9pPr>
          </a:lstStyle>
          <a:p/>
        </p:txBody>
      </p:sp>
      <p:sp>
        <p:nvSpPr>
          <p:cNvPr id="204" name="Google Shape;204;p108"/>
          <p:cNvSpPr txBox="1"/>
          <p:nvPr>
            <p:ph idx="4" type="body"/>
          </p:nvPr>
        </p:nvSpPr>
        <p:spPr>
          <a:xfrm>
            <a:off x="4645026" y="2174875"/>
            <a:ext cx="4041775" cy="3951288"/>
          </a:xfrm>
          <a:prstGeom prst="rect">
            <a:avLst/>
          </a:prstGeom>
          <a:noFill/>
          <a:ln>
            <a:noFill/>
          </a:ln>
        </p:spPr>
        <p:txBody>
          <a:bodyPr anchorCtr="0" anchor="t" bIns="45600" lIns="91225" spcFirstLastPara="1" rIns="91225" wrap="square" tIns="45600">
            <a:noAutofit/>
          </a:bodyPr>
          <a:lstStyle>
            <a:lvl1pPr indent="-381000" lvl="0" marL="457200" algn="l">
              <a:spcBef>
                <a:spcPts val="480"/>
              </a:spcBef>
              <a:spcAft>
                <a:spcPts val="0"/>
              </a:spcAft>
              <a:buClr>
                <a:schemeClr val="lt1"/>
              </a:buClr>
              <a:buSzPts val="2400"/>
              <a:buFont typeface="Verdana"/>
              <a:buChar char="•"/>
              <a:defRPr sz="2400"/>
            </a:lvl1pPr>
            <a:lvl2pPr indent="-355600" lvl="1" marL="914400" algn="l">
              <a:spcBef>
                <a:spcPts val="400"/>
              </a:spcBef>
              <a:spcAft>
                <a:spcPts val="0"/>
              </a:spcAft>
              <a:buClr>
                <a:schemeClr val="lt1"/>
              </a:buClr>
              <a:buSzPts val="2000"/>
              <a:buFont typeface="Verdana"/>
              <a:buChar char="–"/>
              <a:defRPr sz="2000"/>
            </a:lvl2pPr>
            <a:lvl3pPr indent="-342900" lvl="2" marL="1371600" algn="l">
              <a:spcBef>
                <a:spcPts val="360"/>
              </a:spcBef>
              <a:spcAft>
                <a:spcPts val="0"/>
              </a:spcAft>
              <a:buClr>
                <a:schemeClr val="lt1"/>
              </a:buClr>
              <a:buSzPts val="1800"/>
              <a:buFont typeface="Verdana"/>
              <a:buChar char="•"/>
              <a:defRPr sz="1800"/>
            </a:lvl3pPr>
            <a:lvl4pPr indent="-330200" lvl="3" marL="1828800" algn="l">
              <a:spcBef>
                <a:spcPts val="320"/>
              </a:spcBef>
              <a:spcAft>
                <a:spcPts val="0"/>
              </a:spcAft>
              <a:buClr>
                <a:schemeClr val="lt1"/>
              </a:buClr>
              <a:buSzPts val="1600"/>
              <a:buFont typeface="Verdana"/>
              <a:buChar char="–"/>
              <a:defRPr sz="1600"/>
            </a:lvl4pPr>
            <a:lvl5pPr indent="-330200" lvl="4" marL="2286000" algn="l">
              <a:spcBef>
                <a:spcPts val="320"/>
              </a:spcBef>
              <a:spcAft>
                <a:spcPts val="0"/>
              </a:spcAft>
              <a:buClr>
                <a:schemeClr val="lt1"/>
              </a:buClr>
              <a:buSzPts val="1600"/>
              <a:buFont typeface="Verdana"/>
              <a:buChar char="»"/>
              <a:defRPr sz="1600"/>
            </a:lvl5pPr>
            <a:lvl6pPr indent="-330200" lvl="5" marL="2743200" algn="l">
              <a:spcBef>
                <a:spcPts val="320"/>
              </a:spcBef>
              <a:spcAft>
                <a:spcPts val="0"/>
              </a:spcAft>
              <a:buClr>
                <a:schemeClr val="lt1"/>
              </a:buClr>
              <a:buSzPts val="1600"/>
              <a:buFont typeface="Verdana"/>
              <a:buChar char="»"/>
              <a:defRPr sz="1600"/>
            </a:lvl6pPr>
            <a:lvl7pPr indent="-330200" lvl="6" marL="3200400" algn="l">
              <a:spcBef>
                <a:spcPts val="320"/>
              </a:spcBef>
              <a:spcAft>
                <a:spcPts val="0"/>
              </a:spcAft>
              <a:buClr>
                <a:schemeClr val="lt1"/>
              </a:buClr>
              <a:buSzPts val="1600"/>
              <a:buFont typeface="Verdana"/>
              <a:buChar char="»"/>
              <a:defRPr sz="1600"/>
            </a:lvl7pPr>
            <a:lvl8pPr indent="-330200" lvl="7" marL="3657600" algn="l">
              <a:spcBef>
                <a:spcPts val="320"/>
              </a:spcBef>
              <a:spcAft>
                <a:spcPts val="0"/>
              </a:spcAft>
              <a:buClr>
                <a:schemeClr val="lt1"/>
              </a:buClr>
              <a:buSzPts val="1600"/>
              <a:buFont typeface="Verdana"/>
              <a:buChar char="»"/>
              <a:defRPr sz="1600"/>
            </a:lvl8pPr>
            <a:lvl9pPr indent="-330200" lvl="8" marL="4114800" algn="l">
              <a:spcBef>
                <a:spcPts val="320"/>
              </a:spcBef>
              <a:spcAft>
                <a:spcPts val="0"/>
              </a:spcAft>
              <a:buClr>
                <a:schemeClr val="lt1"/>
              </a:buClr>
              <a:buSzPts val="1600"/>
              <a:buFont typeface="Verdana"/>
              <a:buChar char="»"/>
              <a:defRPr sz="1600"/>
            </a:lvl9pPr>
          </a:lstStyle>
          <a:p/>
        </p:txBody>
      </p:sp>
      <p:sp>
        <p:nvSpPr>
          <p:cNvPr id="205" name="Google Shape;205;p108"/>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6" name="Google Shape;206;p108"/>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7" name="Google Shape;207;p108"/>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08" name="Shape 208"/>
        <p:cNvGrpSpPr/>
        <p:nvPr/>
      </p:nvGrpSpPr>
      <p:grpSpPr>
        <a:xfrm>
          <a:off x="0" y="0"/>
          <a:ext cx="0" cy="0"/>
          <a:chOff x="0" y="0"/>
          <a:chExt cx="0" cy="0"/>
        </a:xfrm>
      </p:grpSpPr>
      <p:sp>
        <p:nvSpPr>
          <p:cNvPr id="209" name="Google Shape;209;p109"/>
          <p:cNvSpPr txBox="1"/>
          <p:nvPr>
            <p:ph type="title"/>
          </p:nvPr>
        </p:nvSpPr>
        <p:spPr>
          <a:xfrm>
            <a:off x="457647" y="274588"/>
            <a:ext cx="8228707" cy="11430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0" name="Google Shape;210;p109"/>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1" name="Google Shape;211;p109"/>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2" name="Google Shape;212;p109"/>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ist">
  <p:cSld name="List">
    <p:spTree>
      <p:nvGrpSpPr>
        <p:cNvPr id="27" name="Shape 27"/>
        <p:cNvGrpSpPr/>
        <p:nvPr/>
      </p:nvGrpSpPr>
      <p:grpSpPr>
        <a:xfrm>
          <a:off x="0" y="0"/>
          <a:ext cx="0" cy="0"/>
          <a:chOff x="0" y="0"/>
          <a:chExt cx="0" cy="0"/>
        </a:xfrm>
      </p:grpSpPr>
      <p:sp>
        <p:nvSpPr>
          <p:cNvPr id="28" name="Google Shape;28;p65"/>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a:solidFill>
                  <a:srgbClr val="FFFFFF"/>
                </a:solidFill>
              </a:defRPr>
            </a:lvl1pPr>
            <a:lvl2pPr indent="0" lvl="1" marL="0" algn="r">
              <a:spcBef>
                <a:spcPts val="0"/>
              </a:spcBef>
              <a:spcAft>
                <a:spcPts val="0"/>
              </a:spcAft>
              <a:buNone/>
              <a:defRPr>
                <a:solidFill>
                  <a:srgbClr val="FFFFFF"/>
                </a:solidFill>
              </a:defRPr>
            </a:lvl2pPr>
            <a:lvl3pPr indent="0" lvl="2" marL="0" algn="r">
              <a:spcBef>
                <a:spcPts val="0"/>
              </a:spcBef>
              <a:spcAft>
                <a:spcPts val="0"/>
              </a:spcAft>
              <a:buNone/>
              <a:defRPr>
                <a:solidFill>
                  <a:srgbClr val="FFFFFF"/>
                </a:solidFill>
              </a:defRPr>
            </a:lvl3pPr>
            <a:lvl4pPr indent="0" lvl="3" marL="0" algn="r">
              <a:spcBef>
                <a:spcPts val="0"/>
              </a:spcBef>
              <a:spcAft>
                <a:spcPts val="0"/>
              </a:spcAft>
              <a:buNone/>
              <a:defRPr>
                <a:solidFill>
                  <a:srgbClr val="FFFFFF"/>
                </a:solidFill>
              </a:defRPr>
            </a:lvl4pPr>
            <a:lvl5pPr indent="0" lvl="4" marL="0" algn="r">
              <a:spcBef>
                <a:spcPts val="0"/>
              </a:spcBef>
              <a:spcAft>
                <a:spcPts val="0"/>
              </a:spcAft>
              <a:buNone/>
              <a:defRPr>
                <a:solidFill>
                  <a:srgbClr val="FFFFFF"/>
                </a:solidFill>
              </a:defRPr>
            </a:lvl5pPr>
            <a:lvl6pPr indent="0" lvl="5" marL="0" algn="r">
              <a:spcBef>
                <a:spcPts val="0"/>
              </a:spcBef>
              <a:spcAft>
                <a:spcPts val="0"/>
              </a:spcAft>
              <a:buNone/>
              <a:defRPr>
                <a:solidFill>
                  <a:srgbClr val="FFFFFF"/>
                </a:solidFill>
              </a:defRPr>
            </a:lvl6pPr>
            <a:lvl7pPr indent="0" lvl="6" marL="0" algn="r">
              <a:spcBef>
                <a:spcPts val="0"/>
              </a:spcBef>
              <a:spcAft>
                <a:spcPts val="0"/>
              </a:spcAft>
              <a:buNone/>
              <a:defRPr>
                <a:solidFill>
                  <a:srgbClr val="FFFFFF"/>
                </a:solidFill>
              </a:defRPr>
            </a:lvl7pPr>
            <a:lvl8pPr indent="0" lvl="7" marL="0" algn="r">
              <a:spcBef>
                <a:spcPts val="0"/>
              </a:spcBef>
              <a:spcAft>
                <a:spcPts val="0"/>
              </a:spcAft>
              <a:buNone/>
              <a:defRPr>
                <a:solidFill>
                  <a:srgbClr val="FFFFFF"/>
                </a:solidFill>
              </a:defRPr>
            </a:lvl8pPr>
            <a:lvl9pPr indent="0" lvl="8" marL="0" algn="r">
              <a:spcBef>
                <a:spcPts val="0"/>
              </a:spcBef>
              <a:spcAft>
                <a:spcPts val="0"/>
              </a:spcAft>
              <a:buNone/>
              <a:defRPr>
                <a:solidFill>
                  <a:srgbClr val="FFFFFF"/>
                </a:solidFill>
              </a:defRPr>
            </a:lvl9pPr>
          </a:lstStyle>
          <a:p>
            <a:pPr indent="0" lvl="0" marL="0" rtl="0" algn="r">
              <a:spcBef>
                <a:spcPts val="0"/>
              </a:spcBef>
              <a:spcAft>
                <a:spcPts val="0"/>
              </a:spcAft>
              <a:buNone/>
            </a:pPr>
            <a:fld id="{00000000-1234-1234-1234-123412341234}" type="slidenum">
              <a:rPr lang="en-US"/>
              <a:t>‹#›</a:t>
            </a:fld>
            <a:endParaRPr/>
          </a:p>
        </p:txBody>
      </p:sp>
      <p:sp>
        <p:nvSpPr>
          <p:cNvPr id="29" name="Google Shape;29;p65"/>
          <p:cNvSpPr txBox="1"/>
          <p:nvPr>
            <p:ph idx="1" type="body"/>
          </p:nvPr>
        </p:nvSpPr>
        <p:spPr>
          <a:xfrm>
            <a:off x="1447800" y="1447800"/>
            <a:ext cx="6172200" cy="2611264"/>
          </a:xfrm>
          <a:prstGeom prst="rect">
            <a:avLst/>
          </a:prstGeom>
          <a:noFill/>
          <a:ln>
            <a:noFill/>
          </a:ln>
        </p:spPr>
        <p:txBody>
          <a:bodyPr anchorCtr="0" anchor="t" bIns="35700" lIns="35700" spcFirstLastPara="1" rIns="35700" wrap="square" tIns="35700">
            <a:spAutoFit/>
          </a:bodyPr>
          <a:lstStyle>
            <a:lvl1pPr indent="-228600" lvl="0" marL="457200" algn="l">
              <a:spcBef>
                <a:spcPts val="0"/>
              </a:spcBef>
              <a:spcAft>
                <a:spcPts val="0"/>
              </a:spcAft>
              <a:buSzPts val="1400"/>
              <a:buNone/>
              <a:defRPr/>
            </a:lvl1pPr>
            <a:lvl2pPr indent="-228600" lvl="1" marL="914400" algn="l">
              <a:spcBef>
                <a:spcPts val="1200"/>
              </a:spcBef>
              <a:spcAft>
                <a:spcPts val="0"/>
              </a:spcAft>
              <a:buSzPts val="1400"/>
              <a:buNone/>
              <a:defRPr/>
            </a:lvl2pPr>
            <a:lvl3pPr indent="-228600" lvl="2" marL="1371600" algn="l">
              <a:spcBef>
                <a:spcPts val="1200"/>
              </a:spcBef>
              <a:spcAft>
                <a:spcPts val="0"/>
              </a:spcAft>
              <a:buSzPts val="1400"/>
              <a:buNone/>
              <a:defRPr/>
            </a:lvl3pPr>
            <a:lvl4pPr indent="-228600" lvl="3" marL="1828800" algn="l">
              <a:spcBef>
                <a:spcPts val="1200"/>
              </a:spcBef>
              <a:spcAft>
                <a:spcPts val="0"/>
              </a:spcAft>
              <a:buSzPts val="1400"/>
              <a:buNone/>
              <a:defRPr/>
            </a:lvl4pPr>
            <a:lvl5pPr indent="-228600" lvl="4" marL="2286000" algn="l">
              <a:spcBef>
                <a:spcPts val="1200"/>
              </a:spcBef>
              <a:spcAft>
                <a:spcPts val="0"/>
              </a:spcAft>
              <a:buSzPts val="1400"/>
              <a:buNone/>
              <a:defRPr/>
            </a:lvl5pPr>
            <a:lvl6pPr indent="-228600" lvl="5" marL="2743200" algn="ctr">
              <a:spcBef>
                <a:spcPts val="120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
        <p:nvSpPr>
          <p:cNvPr id="30" name="Google Shape;30;p65"/>
          <p:cNvSpPr txBox="1"/>
          <p:nvPr>
            <p:ph type="title"/>
          </p:nvPr>
        </p:nvSpPr>
        <p:spPr>
          <a:xfrm>
            <a:off x="152400" y="228600"/>
            <a:ext cx="8839200" cy="60960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sz="4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3" name="Shape 213"/>
        <p:cNvGrpSpPr/>
        <p:nvPr/>
      </p:nvGrpSpPr>
      <p:grpSpPr>
        <a:xfrm>
          <a:off x="0" y="0"/>
          <a:ext cx="0" cy="0"/>
          <a:chOff x="0" y="0"/>
          <a:chExt cx="0" cy="0"/>
        </a:xfrm>
      </p:grpSpPr>
      <p:sp>
        <p:nvSpPr>
          <p:cNvPr id="214" name="Google Shape;214;p110"/>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5" name="Google Shape;215;p110"/>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6" name="Google Shape;216;p110"/>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17" name="Shape 217"/>
        <p:cNvGrpSpPr/>
        <p:nvPr/>
      </p:nvGrpSpPr>
      <p:grpSpPr>
        <a:xfrm>
          <a:off x="0" y="0"/>
          <a:ext cx="0" cy="0"/>
          <a:chOff x="0" y="0"/>
          <a:chExt cx="0" cy="0"/>
        </a:xfrm>
      </p:grpSpPr>
      <p:sp>
        <p:nvSpPr>
          <p:cNvPr id="218" name="Google Shape;218;p111"/>
          <p:cNvSpPr txBox="1"/>
          <p:nvPr>
            <p:ph type="title"/>
          </p:nvPr>
        </p:nvSpPr>
        <p:spPr>
          <a:xfrm>
            <a:off x="457202" y="273050"/>
            <a:ext cx="3008313" cy="1162050"/>
          </a:xfrm>
          <a:prstGeom prst="rect">
            <a:avLst/>
          </a:prstGeom>
          <a:noFill/>
          <a:ln>
            <a:noFill/>
          </a:ln>
        </p:spPr>
        <p:txBody>
          <a:bodyPr anchorCtr="0" anchor="b" bIns="45600" lIns="91225" spcFirstLastPara="1" rIns="91225" wrap="square" tIns="456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9" name="Google Shape;219;p111"/>
          <p:cNvSpPr txBox="1"/>
          <p:nvPr>
            <p:ph idx="1" type="body"/>
          </p:nvPr>
        </p:nvSpPr>
        <p:spPr>
          <a:xfrm>
            <a:off x="3575050" y="273091"/>
            <a:ext cx="5111750" cy="5853113"/>
          </a:xfrm>
          <a:prstGeom prst="rect">
            <a:avLst/>
          </a:prstGeom>
          <a:noFill/>
          <a:ln>
            <a:noFill/>
          </a:ln>
        </p:spPr>
        <p:txBody>
          <a:bodyPr anchorCtr="0" anchor="t" bIns="45600" lIns="91225" spcFirstLastPara="1" rIns="91225" wrap="square" tIns="45600">
            <a:noAutofit/>
          </a:bodyPr>
          <a:lstStyle>
            <a:lvl1pPr indent="-431800" lvl="0" marL="457200" algn="l">
              <a:spcBef>
                <a:spcPts val="640"/>
              </a:spcBef>
              <a:spcAft>
                <a:spcPts val="0"/>
              </a:spcAft>
              <a:buClr>
                <a:schemeClr val="lt1"/>
              </a:buClr>
              <a:buSzPts val="3200"/>
              <a:buFont typeface="Verdana"/>
              <a:buChar char="•"/>
              <a:defRPr sz="3200"/>
            </a:lvl1pPr>
            <a:lvl2pPr indent="-406400" lvl="1" marL="914400" algn="l">
              <a:spcBef>
                <a:spcPts val="560"/>
              </a:spcBef>
              <a:spcAft>
                <a:spcPts val="0"/>
              </a:spcAft>
              <a:buClr>
                <a:schemeClr val="lt1"/>
              </a:buClr>
              <a:buSzPts val="2800"/>
              <a:buFont typeface="Verdana"/>
              <a:buChar char="–"/>
              <a:defRPr sz="2800"/>
            </a:lvl2pPr>
            <a:lvl3pPr indent="-381000" lvl="2" marL="1371600" algn="l">
              <a:spcBef>
                <a:spcPts val="480"/>
              </a:spcBef>
              <a:spcAft>
                <a:spcPts val="0"/>
              </a:spcAft>
              <a:buClr>
                <a:schemeClr val="lt1"/>
              </a:buClr>
              <a:buSzPts val="2400"/>
              <a:buFont typeface="Verdana"/>
              <a:buChar char="•"/>
              <a:defRPr sz="2400"/>
            </a:lvl3pPr>
            <a:lvl4pPr indent="-355600" lvl="3" marL="1828800" algn="l">
              <a:spcBef>
                <a:spcPts val="400"/>
              </a:spcBef>
              <a:spcAft>
                <a:spcPts val="0"/>
              </a:spcAft>
              <a:buClr>
                <a:schemeClr val="lt1"/>
              </a:buClr>
              <a:buSzPts val="2000"/>
              <a:buFont typeface="Verdana"/>
              <a:buChar char="–"/>
              <a:defRPr sz="2000"/>
            </a:lvl4pPr>
            <a:lvl5pPr indent="-355600" lvl="4" marL="2286000" algn="l">
              <a:spcBef>
                <a:spcPts val="400"/>
              </a:spcBef>
              <a:spcAft>
                <a:spcPts val="0"/>
              </a:spcAft>
              <a:buClr>
                <a:schemeClr val="lt1"/>
              </a:buClr>
              <a:buSzPts val="2000"/>
              <a:buFont typeface="Verdana"/>
              <a:buChar char="»"/>
              <a:defRPr sz="2000"/>
            </a:lvl5pPr>
            <a:lvl6pPr indent="-355600" lvl="5" marL="2743200" algn="l">
              <a:spcBef>
                <a:spcPts val="400"/>
              </a:spcBef>
              <a:spcAft>
                <a:spcPts val="0"/>
              </a:spcAft>
              <a:buClr>
                <a:schemeClr val="lt1"/>
              </a:buClr>
              <a:buSzPts val="2000"/>
              <a:buFont typeface="Verdana"/>
              <a:buChar char="»"/>
              <a:defRPr sz="2000"/>
            </a:lvl6pPr>
            <a:lvl7pPr indent="-355600" lvl="6" marL="3200400" algn="l">
              <a:spcBef>
                <a:spcPts val="400"/>
              </a:spcBef>
              <a:spcAft>
                <a:spcPts val="0"/>
              </a:spcAft>
              <a:buClr>
                <a:schemeClr val="lt1"/>
              </a:buClr>
              <a:buSzPts val="2000"/>
              <a:buFont typeface="Verdana"/>
              <a:buChar char="»"/>
              <a:defRPr sz="2000"/>
            </a:lvl7pPr>
            <a:lvl8pPr indent="-355600" lvl="7" marL="3657600" algn="l">
              <a:spcBef>
                <a:spcPts val="400"/>
              </a:spcBef>
              <a:spcAft>
                <a:spcPts val="0"/>
              </a:spcAft>
              <a:buClr>
                <a:schemeClr val="lt1"/>
              </a:buClr>
              <a:buSzPts val="2000"/>
              <a:buFont typeface="Verdana"/>
              <a:buChar char="»"/>
              <a:defRPr sz="2000"/>
            </a:lvl8pPr>
            <a:lvl9pPr indent="-355600" lvl="8" marL="4114800" algn="l">
              <a:spcBef>
                <a:spcPts val="400"/>
              </a:spcBef>
              <a:spcAft>
                <a:spcPts val="0"/>
              </a:spcAft>
              <a:buClr>
                <a:schemeClr val="lt1"/>
              </a:buClr>
              <a:buSzPts val="2000"/>
              <a:buFont typeface="Verdana"/>
              <a:buChar char="»"/>
              <a:defRPr sz="2000"/>
            </a:lvl9pPr>
          </a:lstStyle>
          <a:p/>
        </p:txBody>
      </p:sp>
      <p:sp>
        <p:nvSpPr>
          <p:cNvPr id="220" name="Google Shape;220;p111"/>
          <p:cNvSpPr txBox="1"/>
          <p:nvPr>
            <p:ph idx="2" type="body"/>
          </p:nvPr>
        </p:nvSpPr>
        <p:spPr>
          <a:xfrm>
            <a:off x="457202" y="1435101"/>
            <a:ext cx="3008313" cy="4691063"/>
          </a:xfrm>
          <a:prstGeom prst="rect">
            <a:avLst/>
          </a:prstGeom>
          <a:noFill/>
          <a:ln>
            <a:noFill/>
          </a:ln>
        </p:spPr>
        <p:txBody>
          <a:bodyPr anchorCtr="0" anchor="t" bIns="45600" lIns="91225" spcFirstLastPara="1" rIns="91225" wrap="square" tIns="45600">
            <a:noAutofit/>
          </a:bodyPr>
          <a:lstStyle>
            <a:lvl1pPr indent="-228600" lvl="0" marL="457200" algn="l">
              <a:spcBef>
                <a:spcPts val="280"/>
              </a:spcBef>
              <a:spcAft>
                <a:spcPts val="0"/>
              </a:spcAft>
              <a:buClr>
                <a:schemeClr val="lt1"/>
              </a:buClr>
              <a:buSzPts val="1400"/>
              <a:buFont typeface="Verdana"/>
              <a:buNone/>
              <a:defRPr sz="1400"/>
            </a:lvl1pPr>
            <a:lvl2pPr indent="-228600" lvl="1" marL="914400" algn="l">
              <a:spcBef>
                <a:spcPts val="240"/>
              </a:spcBef>
              <a:spcAft>
                <a:spcPts val="0"/>
              </a:spcAft>
              <a:buClr>
                <a:schemeClr val="lt1"/>
              </a:buClr>
              <a:buSzPts val="1200"/>
              <a:buFont typeface="Verdana"/>
              <a:buNone/>
              <a:defRPr sz="1200"/>
            </a:lvl2pPr>
            <a:lvl3pPr indent="-228600" lvl="2" marL="1371600" algn="l">
              <a:spcBef>
                <a:spcPts val="200"/>
              </a:spcBef>
              <a:spcAft>
                <a:spcPts val="0"/>
              </a:spcAft>
              <a:buClr>
                <a:schemeClr val="lt1"/>
              </a:buClr>
              <a:buSzPts val="1000"/>
              <a:buFont typeface="Verdana"/>
              <a:buNone/>
              <a:defRPr sz="1000"/>
            </a:lvl3pPr>
            <a:lvl4pPr indent="-228600" lvl="3" marL="1828800" algn="l">
              <a:spcBef>
                <a:spcPts val="180"/>
              </a:spcBef>
              <a:spcAft>
                <a:spcPts val="0"/>
              </a:spcAft>
              <a:buClr>
                <a:schemeClr val="lt1"/>
              </a:buClr>
              <a:buSzPts val="900"/>
              <a:buFont typeface="Verdana"/>
              <a:buNone/>
              <a:defRPr sz="900"/>
            </a:lvl4pPr>
            <a:lvl5pPr indent="-228600" lvl="4" marL="2286000" algn="l">
              <a:spcBef>
                <a:spcPts val="180"/>
              </a:spcBef>
              <a:spcAft>
                <a:spcPts val="0"/>
              </a:spcAft>
              <a:buClr>
                <a:schemeClr val="lt1"/>
              </a:buClr>
              <a:buSzPts val="900"/>
              <a:buFont typeface="Verdana"/>
              <a:buNone/>
              <a:defRPr sz="900"/>
            </a:lvl5pPr>
            <a:lvl6pPr indent="-228600" lvl="5" marL="2743200" algn="l">
              <a:spcBef>
                <a:spcPts val="180"/>
              </a:spcBef>
              <a:spcAft>
                <a:spcPts val="0"/>
              </a:spcAft>
              <a:buClr>
                <a:schemeClr val="lt1"/>
              </a:buClr>
              <a:buSzPts val="900"/>
              <a:buFont typeface="Verdana"/>
              <a:buNone/>
              <a:defRPr sz="900"/>
            </a:lvl6pPr>
            <a:lvl7pPr indent="-228600" lvl="6" marL="3200400" algn="l">
              <a:spcBef>
                <a:spcPts val="180"/>
              </a:spcBef>
              <a:spcAft>
                <a:spcPts val="0"/>
              </a:spcAft>
              <a:buClr>
                <a:schemeClr val="lt1"/>
              </a:buClr>
              <a:buSzPts val="900"/>
              <a:buFont typeface="Verdana"/>
              <a:buNone/>
              <a:defRPr sz="900"/>
            </a:lvl7pPr>
            <a:lvl8pPr indent="-228600" lvl="7" marL="3657600" algn="l">
              <a:spcBef>
                <a:spcPts val="180"/>
              </a:spcBef>
              <a:spcAft>
                <a:spcPts val="0"/>
              </a:spcAft>
              <a:buClr>
                <a:schemeClr val="lt1"/>
              </a:buClr>
              <a:buSzPts val="900"/>
              <a:buFont typeface="Verdana"/>
              <a:buNone/>
              <a:defRPr sz="900"/>
            </a:lvl8pPr>
            <a:lvl9pPr indent="-228600" lvl="8" marL="4114800" algn="l">
              <a:spcBef>
                <a:spcPts val="180"/>
              </a:spcBef>
              <a:spcAft>
                <a:spcPts val="0"/>
              </a:spcAft>
              <a:buClr>
                <a:schemeClr val="lt1"/>
              </a:buClr>
              <a:buSzPts val="900"/>
              <a:buFont typeface="Verdana"/>
              <a:buNone/>
              <a:defRPr sz="900"/>
            </a:lvl9pPr>
          </a:lstStyle>
          <a:p/>
        </p:txBody>
      </p:sp>
      <p:sp>
        <p:nvSpPr>
          <p:cNvPr id="221" name="Google Shape;221;p111"/>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2" name="Google Shape;222;p111"/>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3" name="Google Shape;223;p111"/>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24" name="Shape 224"/>
        <p:cNvGrpSpPr/>
        <p:nvPr/>
      </p:nvGrpSpPr>
      <p:grpSpPr>
        <a:xfrm>
          <a:off x="0" y="0"/>
          <a:ext cx="0" cy="0"/>
          <a:chOff x="0" y="0"/>
          <a:chExt cx="0" cy="0"/>
        </a:xfrm>
      </p:grpSpPr>
      <p:sp>
        <p:nvSpPr>
          <p:cNvPr id="225" name="Google Shape;225;p112"/>
          <p:cNvSpPr txBox="1"/>
          <p:nvPr>
            <p:ph type="title"/>
          </p:nvPr>
        </p:nvSpPr>
        <p:spPr>
          <a:xfrm>
            <a:off x="1792288" y="4800600"/>
            <a:ext cx="5486400" cy="566738"/>
          </a:xfrm>
          <a:prstGeom prst="rect">
            <a:avLst/>
          </a:prstGeom>
          <a:noFill/>
          <a:ln>
            <a:noFill/>
          </a:ln>
        </p:spPr>
        <p:txBody>
          <a:bodyPr anchorCtr="0" anchor="b" bIns="45600" lIns="91225" spcFirstLastPara="1" rIns="91225" wrap="square" tIns="456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26" name="Google Shape;226;p112"/>
          <p:cNvSpPr/>
          <p:nvPr>
            <p:ph idx="2" type="pic"/>
          </p:nvPr>
        </p:nvSpPr>
        <p:spPr>
          <a:xfrm>
            <a:off x="1792288" y="612775"/>
            <a:ext cx="5486400" cy="4114800"/>
          </a:xfrm>
          <a:prstGeom prst="rect">
            <a:avLst/>
          </a:prstGeom>
          <a:noFill/>
          <a:ln>
            <a:noFill/>
          </a:ln>
        </p:spPr>
        <p:txBody>
          <a:bodyPr anchorCtr="0" anchor="t" bIns="45600" lIns="91225" spcFirstLastPara="1" rIns="91225" wrap="square" tIns="45600">
            <a:noAutofit/>
          </a:bodyPr>
          <a:lstStyle>
            <a:lvl1pPr lvl="0" marR="0" rtl="0" algn="l">
              <a:spcBef>
                <a:spcPts val="640"/>
              </a:spcBef>
              <a:spcAft>
                <a:spcPts val="0"/>
              </a:spcAft>
              <a:buClr>
                <a:schemeClr val="lt1"/>
              </a:buClr>
              <a:buSzPts val="3200"/>
              <a:buFont typeface="Verdana"/>
              <a:buNone/>
              <a:defRPr b="0" i="0" sz="3200" u="none" cap="none" strike="noStrike">
                <a:solidFill>
                  <a:schemeClr val="lt1"/>
                </a:solidFill>
                <a:latin typeface="Verdana"/>
                <a:ea typeface="Verdana"/>
                <a:cs typeface="Verdana"/>
                <a:sym typeface="Verdana"/>
              </a:defRPr>
            </a:lvl1pPr>
            <a:lvl2pPr lvl="1" marR="0" rtl="0" algn="l">
              <a:spcBef>
                <a:spcPts val="560"/>
              </a:spcBef>
              <a:spcAft>
                <a:spcPts val="0"/>
              </a:spcAft>
              <a:buClr>
                <a:schemeClr val="lt1"/>
              </a:buClr>
              <a:buSzPts val="2800"/>
              <a:buFont typeface="Verdana"/>
              <a:buNone/>
              <a:defRPr b="0" i="0" sz="2800" u="none" cap="none" strike="noStrike">
                <a:solidFill>
                  <a:schemeClr val="lt1"/>
                </a:solidFill>
                <a:latin typeface="Verdana"/>
                <a:ea typeface="Verdana"/>
                <a:cs typeface="Verdana"/>
                <a:sym typeface="Verdana"/>
              </a:defRPr>
            </a:lvl2pPr>
            <a:lvl3pPr lvl="2" marR="0" rtl="0" algn="l">
              <a:spcBef>
                <a:spcPts val="480"/>
              </a:spcBef>
              <a:spcAft>
                <a:spcPts val="0"/>
              </a:spcAft>
              <a:buClr>
                <a:schemeClr val="lt1"/>
              </a:buClr>
              <a:buSzPts val="2400"/>
              <a:buFont typeface="Verdana"/>
              <a:buNone/>
              <a:defRPr b="0" i="0" sz="2400" u="none" cap="none" strike="noStrike">
                <a:solidFill>
                  <a:schemeClr val="lt1"/>
                </a:solidFill>
                <a:latin typeface="Verdana"/>
                <a:ea typeface="Verdana"/>
                <a:cs typeface="Verdana"/>
                <a:sym typeface="Verdana"/>
              </a:defRPr>
            </a:lvl3pPr>
            <a:lvl4pPr lvl="3" marR="0" rtl="0" algn="l">
              <a:spcBef>
                <a:spcPts val="400"/>
              </a:spcBef>
              <a:spcAft>
                <a:spcPts val="0"/>
              </a:spcAft>
              <a:buClr>
                <a:schemeClr val="lt1"/>
              </a:buClr>
              <a:buSzPts val="2000"/>
              <a:buFont typeface="Verdana"/>
              <a:buNone/>
              <a:defRPr b="0" i="0" sz="2000" u="none" cap="none" strike="noStrike">
                <a:solidFill>
                  <a:schemeClr val="lt1"/>
                </a:solidFill>
                <a:latin typeface="Verdana"/>
                <a:ea typeface="Verdana"/>
                <a:cs typeface="Verdana"/>
                <a:sym typeface="Verdana"/>
              </a:defRPr>
            </a:lvl4pPr>
            <a:lvl5pPr lvl="4" marR="0" rtl="0" algn="l">
              <a:spcBef>
                <a:spcPts val="400"/>
              </a:spcBef>
              <a:spcAft>
                <a:spcPts val="0"/>
              </a:spcAft>
              <a:buClr>
                <a:schemeClr val="lt1"/>
              </a:buClr>
              <a:buSzPts val="2000"/>
              <a:buFont typeface="Verdana"/>
              <a:buNone/>
              <a:defRPr b="0" i="0" sz="2000" u="none" cap="none" strike="noStrike">
                <a:solidFill>
                  <a:schemeClr val="lt1"/>
                </a:solidFill>
                <a:latin typeface="Verdana"/>
                <a:ea typeface="Verdana"/>
                <a:cs typeface="Verdana"/>
                <a:sym typeface="Verdana"/>
              </a:defRPr>
            </a:lvl5pPr>
            <a:lvl6pPr lvl="5" marR="0" rtl="0" algn="l">
              <a:spcBef>
                <a:spcPts val="400"/>
              </a:spcBef>
              <a:spcAft>
                <a:spcPts val="0"/>
              </a:spcAft>
              <a:buClr>
                <a:schemeClr val="lt1"/>
              </a:buClr>
              <a:buSzPts val="2000"/>
              <a:buFont typeface="Verdana"/>
              <a:buNone/>
              <a:defRPr b="0" i="0" sz="2000" u="none" cap="none" strike="noStrike">
                <a:solidFill>
                  <a:schemeClr val="lt1"/>
                </a:solidFill>
                <a:latin typeface="Verdana"/>
                <a:ea typeface="Verdana"/>
                <a:cs typeface="Verdana"/>
                <a:sym typeface="Verdana"/>
              </a:defRPr>
            </a:lvl6pPr>
            <a:lvl7pPr lvl="6" marR="0" rtl="0" algn="l">
              <a:spcBef>
                <a:spcPts val="400"/>
              </a:spcBef>
              <a:spcAft>
                <a:spcPts val="0"/>
              </a:spcAft>
              <a:buClr>
                <a:schemeClr val="lt1"/>
              </a:buClr>
              <a:buSzPts val="2000"/>
              <a:buFont typeface="Verdana"/>
              <a:buNone/>
              <a:defRPr b="0" i="0" sz="2000" u="none" cap="none" strike="noStrike">
                <a:solidFill>
                  <a:schemeClr val="lt1"/>
                </a:solidFill>
                <a:latin typeface="Verdana"/>
                <a:ea typeface="Verdana"/>
                <a:cs typeface="Verdana"/>
                <a:sym typeface="Verdana"/>
              </a:defRPr>
            </a:lvl7pPr>
            <a:lvl8pPr lvl="7" marR="0" rtl="0" algn="l">
              <a:spcBef>
                <a:spcPts val="400"/>
              </a:spcBef>
              <a:spcAft>
                <a:spcPts val="0"/>
              </a:spcAft>
              <a:buClr>
                <a:schemeClr val="lt1"/>
              </a:buClr>
              <a:buSzPts val="2000"/>
              <a:buFont typeface="Verdana"/>
              <a:buNone/>
              <a:defRPr b="0" i="0" sz="2000" u="none" cap="none" strike="noStrike">
                <a:solidFill>
                  <a:schemeClr val="lt1"/>
                </a:solidFill>
                <a:latin typeface="Verdana"/>
                <a:ea typeface="Verdana"/>
                <a:cs typeface="Verdana"/>
                <a:sym typeface="Verdana"/>
              </a:defRPr>
            </a:lvl8pPr>
            <a:lvl9pPr lvl="8" marR="0" rtl="0" algn="l">
              <a:spcBef>
                <a:spcPts val="400"/>
              </a:spcBef>
              <a:spcAft>
                <a:spcPts val="0"/>
              </a:spcAft>
              <a:buClr>
                <a:schemeClr val="lt1"/>
              </a:buClr>
              <a:buSzPts val="2000"/>
              <a:buFont typeface="Verdana"/>
              <a:buNone/>
              <a:defRPr b="0" i="0" sz="2000" u="none" cap="none" strike="noStrike">
                <a:solidFill>
                  <a:schemeClr val="lt1"/>
                </a:solidFill>
                <a:latin typeface="Verdana"/>
                <a:ea typeface="Verdana"/>
                <a:cs typeface="Verdana"/>
                <a:sym typeface="Verdana"/>
              </a:defRPr>
            </a:lvl9pPr>
          </a:lstStyle>
          <a:p/>
        </p:txBody>
      </p:sp>
      <p:sp>
        <p:nvSpPr>
          <p:cNvPr id="227" name="Google Shape;227;p112"/>
          <p:cNvSpPr txBox="1"/>
          <p:nvPr>
            <p:ph idx="1" type="body"/>
          </p:nvPr>
        </p:nvSpPr>
        <p:spPr>
          <a:xfrm>
            <a:off x="1792288" y="5367338"/>
            <a:ext cx="5486400" cy="804862"/>
          </a:xfrm>
          <a:prstGeom prst="rect">
            <a:avLst/>
          </a:prstGeom>
          <a:noFill/>
          <a:ln>
            <a:noFill/>
          </a:ln>
        </p:spPr>
        <p:txBody>
          <a:bodyPr anchorCtr="0" anchor="t" bIns="45600" lIns="91225" spcFirstLastPara="1" rIns="91225" wrap="square" tIns="45600">
            <a:noAutofit/>
          </a:bodyPr>
          <a:lstStyle>
            <a:lvl1pPr indent="-228600" lvl="0" marL="457200" algn="l">
              <a:spcBef>
                <a:spcPts val="280"/>
              </a:spcBef>
              <a:spcAft>
                <a:spcPts val="0"/>
              </a:spcAft>
              <a:buClr>
                <a:schemeClr val="lt1"/>
              </a:buClr>
              <a:buSzPts val="1400"/>
              <a:buFont typeface="Verdana"/>
              <a:buNone/>
              <a:defRPr sz="1400"/>
            </a:lvl1pPr>
            <a:lvl2pPr indent="-228600" lvl="1" marL="914400" algn="l">
              <a:spcBef>
                <a:spcPts val="240"/>
              </a:spcBef>
              <a:spcAft>
                <a:spcPts val="0"/>
              </a:spcAft>
              <a:buClr>
                <a:schemeClr val="lt1"/>
              </a:buClr>
              <a:buSzPts val="1200"/>
              <a:buFont typeface="Verdana"/>
              <a:buNone/>
              <a:defRPr sz="1200"/>
            </a:lvl2pPr>
            <a:lvl3pPr indent="-228600" lvl="2" marL="1371600" algn="l">
              <a:spcBef>
                <a:spcPts val="200"/>
              </a:spcBef>
              <a:spcAft>
                <a:spcPts val="0"/>
              </a:spcAft>
              <a:buClr>
                <a:schemeClr val="lt1"/>
              </a:buClr>
              <a:buSzPts val="1000"/>
              <a:buFont typeface="Verdana"/>
              <a:buNone/>
              <a:defRPr sz="1000"/>
            </a:lvl3pPr>
            <a:lvl4pPr indent="-228600" lvl="3" marL="1828800" algn="l">
              <a:spcBef>
                <a:spcPts val="180"/>
              </a:spcBef>
              <a:spcAft>
                <a:spcPts val="0"/>
              </a:spcAft>
              <a:buClr>
                <a:schemeClr val="lt1"/>
              </a:buClr>
              <a:buSzPts val="900"/>
              <a:buFont typeface="Verdana"/>
              <a:buNone/>
              <a:defRPr sz="900"/>
            </a:lvl4pPr>
            <a:lvl5pPr indent="-228600" lvl="4" marL="2286000" algn="l">
              <a:spcBef>
                <a:spcPts val="180"/>
              </a:spcBef>
              <a:spcAft>
                <a:spcPts val="0"/>
              </a:spcAft>
              <a:buClr>
                <a:schemeClr val="lt1"/>
              </a:buClr>
              <a:buSzPts val="900"/>
              <a:buFont typeface="Verdana"/>
              <a:buNone/>
              <a:defRPr sz="900"/>
            </a:lvl5pPr>
            <a:lvl6pPr indent="-228600" lvl="5" marL="2743200" algn="l">
              <a:spcBef>
                <a:spcPts val="180"/>
              </a:spcBef>
              <a:spcAft>
                <a:spcPts val="0"/>
              </a:spcAft>
              <a:buClr>
                <a:schemeClr val="lt1"/>
              </a:buClr>
              <a:buSzPts val="900"/>
              <a:buFont typeface="Verdana"/>
              <a:buNone/>
              <a:defRPr sz="900"/>
            </a:lvl6pPr>
            <a:lvl7pPr indent="-228600" lvl="6" marL="3200400" algn="l">
              <a:spcBef>
                <a:spcPts val="180"/>
              </a:spcBef>
              <a:spcAft>
                <a:spcPts val="0"/>
              </a:spcAft>
              <a:buClr>
                <a:schemeClr val="lt1"/>
              </a:buClr>
              <a:buSzPts val="900"/>
              <a:buFont typeface="Verdana"/>
              <a:buNone/>
              <a:defRPr sz="900"/>
            </a:lvl7pPr>
            <a:lvl8pPr indent="-228600" lvl="7" marL="3657600" algn="l">
              <a:spcBef>
                <a:spcPts val="180"/>
              </a:spcBef>
              <a:spcAft>
                <a:spcPts val="0"/>
              </a:spcAft>
              <a:buClr>
                <a:schemeClr val="lt1"/>
              </a:buClr>
              <a:buSzPts val="900"/>
              <a:buFont typeface="Verdana"/>
              <a:buNone/>
              <a:defRPr sz="900"/>
            </a:lvl8pPr>
            <a:lvl9pPr indent="-228600" lvl="8" marL="4114800" algn="l">
              <a:spcBef>
                <a:spcPts val="180"/>
              </a:spcBef>
              <a:spcAft>
                <a:spcPts val="0"/>
              </a:spcAft>
              <a:buClr>
                <a:schemeClr val="lt1"/>
              </a:buClr>
              <a:buSzPts val="900"/>
              <a:buFont typeface="Verdana"/>
              <a:buNone/>
              <a:defRPr sz="900"/>
            </a:lvl9pPr>
          </a:lstStyle>
          <a:p/>
        </p:txBody>
      </p:sp>
      <p:sp>
        <p:nvSpPr>
          <p:cNvPr id="228" name="Google Shape;228;p112"/>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9" name="Google Shape;229;p112"/>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0" name="Google Shape;230;p112"/>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31" name="Shape 231"/>
        <p:cNvGrpSpPr/>
        <p:nvPr/>
      </p:nvGrpSpPr>
      <p:grpSpPr>
        <a:xfrm>
          <a:off x="0" y="0"/>
          <a:ext cx="0" cy="0"/>
          <a:chOff x="0" y="0"/>
          <a:chExt cx="0" cy="0"/>
        </a:xfrm>
      </p:grpSpPr>
      <p:sp>
        <p:nvSpPr>
          <p:cNvPr id="232" name="Google Shape;232;p113"/>
          <p:cNvSpPr txBox="1"/>
          <p:nvPr>
            <p:ph type="title"/>
          </p:nvPr>
        </p:nvSpPr>
        <p:spPr>
          <a:xfrm>
            <a:off x="457647" y="274588"/>
            <a:ext cx="8228707" cy="11430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3" name="Google Shape;233;p113"/>
          <p:cNvSpPr txBox="1"/>
          <p:nvPr>
            <p:ph idx="1" type="body"/>
          </p:nvPr>
        </p:nvSpPr>
        <p:spPr>
          <a:xfrm rot="5400000">
            <a:off x="2309441" y="-251107"/>
            <a:ext cx="4525119" cy="8228707"/>
          </a:xfrm>
          <a:prstGeom prst="rect">
            <a:avLst/>
          </a:prstGeom>
          <a:noFill/>
          <a:ln>
            <a:noFill/>
          </a:ln>
        </p:spPr>
        <p:txBody>
          <a:bodyPr anchorCtr="0" anchor="t" bIns="45600" lIns="91225" spcFirstLastPara="1" rIns="91225" wrap="square" tIns="456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34" name="Google Shape;234;p113"/>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5" name="Google Shape;235;p113"/>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6" name="Google Shape;236;p113"/>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7" name="Shape 237"/>
        <p:cNvGrpSpPr/>
        <p:nvPr/>
      </p:nvGrpSpPr>
      <p:grpSpPr>
        <a:xfrm>
          <a:off x="0" y="0"/>
          <a:ext cx="0" cy="0"/>
          <a:chOff x="0" y="0"/>
          <a:chExt cx="0" cy="0"/>
        </a:xfrm>
      </p:grpSpPr>
      <p:sp>
        <p:nvSpPr>
          <p:cNvPr id="238" name="Google Shape;238;p114"/>
          <p:cNvSpPr txBox="1"/>
          <p:nvPr>
            <p:ph type="title"/>
          </p:nvPr>
        </p:nvSpPr>
        <p:spPr>
          <a:xfrm rot="5400000">
            <a:off x="4732337" y="2171742"/>
            <a:ext cx="5851525" cy="20574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9" name="Google Shape;239;p114"/>
          <p:cNvSpPr txBox="1"/>
          <p:nvPr>
            <p:ph idx="1" type="body"/>
          </p:nvPr>
        </p:nvSpPr>
        <p:spPr>
          <a:xfrm rot="5400000">
            <a:off x="541338" y="190542"/>
            <a:ext cx="5851525" cy="6019800"/>
          </a:xfrm>
          <a:prstGeom prst="rect">
            <a:avLst/>
          </a:prstGeom>
          <a:noFill/>
          <a:ln>
            <a:noFill/>
          </a:ln>
        </p:spPr>
        <p:txBody>
          <a:bodyPr anchorCtr="0" anchor="t" bIns="45600" lIns="91225" spcFirstLastPara="1" rIns="91225" wrap="square" tIns="456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40" name="Google Shape;240;p114"/>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1" name="Google Shape;241;p114"/>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2" name="Google Shape;242;p114"/>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243" name="Shape 243"/>
        <p:cNvGrpSpPr/>
        <p:nvPr/>
      </p:nvGrpSpPr>
      <p:grpSpPr>
        <a:xfrm>
          <a:off x="0" y="0"/>
          <a:ext cx="0" cy="0"/>
          <a:chOff x="0" y="0"/>
          <a:chExt cx="0" cy="0"/>
        </a:xfrm>
      </p:grpSpPr>
      <p:sp>
        <p:nvSpPr>
          <p:cNvPr id="244" name="Google Shape;244;p115"/>
          <p:cNvSpPr txBox="1"/>
          <p:nvPr>
            <p:ph idx="1" type="body"/>
          </p:nvPr>
        </p:nvSpPr>
        <p:spPr>
          <a:xfrm>
            <a:off x="457200" y="274679"/>
            <a:ext cx="8229600" cy="5851525"/>
          </a:xfrm>
          <a:prstGeom prst="rect">
            <a:avLst/>
          </a:prstGeom>
          <a:noFill/>
          <a:ln>
            <a:noFill/>
          </a:ln>
        </p:spPr>
        <p:txBody>
          <a:bodyPr anchorCtr="0" anchor="t" bIns="45600" lIns="91225" spcFirstLastPara="1" rIns="91225" wrap="square" tIns="456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45" name="Google Shape;245;p115"/>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6" name="Google Shape;246;p115"/>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7" name="Google Shape;247;p115"/>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Verdana"/>
                <a:ea typeface="Verdana"/>
                <a:cs typeface="Verdana"/>
                <a:sym typeface="Verdana"/>
              </a:defRPr>
            </a:lvl1pPr>
            <a:lvl2pPr indent="0" lvl="1" marL="0" marR="0" algn="r">
              <a:spcBef>
                <a:spcPts val="0"/>
              </a:spcBef>
              <a:buNone/>
              <a:defRPr sz="1400">
                <a:solidFill>
                  <a:srgbClr val="FFFFFF"/>
                </a:solidFill>
                <a:latin typeface="Verdana"/>
                <a:ea typeface="Verdana"/>
                <a:cs typeface="Verdana"/>
                <a:sym typeface="Verdana"/>
              </a:defRPr>
            </a:lvl2pPr>
            <a:lvl3pPr indent="0" lvl="2" marL="0" marR="0" algn="r">
              <a:spcBef>
                <a:spcPts val="0"/>
              </a:spcBef>
              <a:buNone/>
              <a:defRPr sz="1400">
                <a:solidFill>
                  <a:srgbClr val="FFFFFF"/>
                </a:solidFill>
                <a:latin typeface="Verdana"/>
                <a:ea typeface="Verdana"/>
                <a:cs typeface="Verdana"/>
                <a:sym typeface="Verdana"/>
              </a:defRPr>
            </a:lvl3pPr>
            <a:lvl4pPr indent="0" lvl="3" marL="0" marR="0" algn="r">
              <a:spcBef>
                <a:spcPts val="0"/>
              </a:spcBef>
              <a:buNone/>
              <a:defRPr sz="1400">
                <a:solidFill>
                  <a:srgbClr val="FFFFFF"/>
                </a:solidFill>
                <a:latin typeface="Verdana"/>
                <a:ea typeface="Verdana"/>
                <a:cs typeface="Verdana"/>
                <a:sym typeface="Verdana"/>
              </a:defRPr>
            </a:lvl4pPr>
            <a:lvl5pPr indent="0" lvl="4" marL="0" marR="0" algn="r">
              <a:spcBef>
                <a:spcPts val="0"/>
              </a:spcBef>
              <a:buNone/>
              <a:defRPr sz="1400">
                <a:solidFill>
                  <a:srgbClr val="FFFFFF"/>
                </a:solidFill>
                <a:latin typeface="Verdana"/>
                <a:ea typeface="Verdana"/>
                <a:cs typeface="Verdana"/>
                <a:sym typeface="Verdana"/>
              </a:defRPr>
            </a:lvl5pPr>
            <a:lvl6pPr indent="0" lvl="5" marL="0" marR="0" algn="r">
              <a:spcBef>
                <a:spcPts val="0"/>
              </a:spcBef>
              <a:buNone/>
              <a:defRPr sz="1400">
                <a:solidFill>
                  <a:srgbClr val="FFFFFF"/>
                </a:solidFill>
                <a:latin typeface="Verdana"/>
                <a:ea typeface="Verdana"/>
                <a:cs typeface="Verdana"/>
                <a:sym typeface="Verdana"/>
              </a:defRPr>
            </a:lvl6pPr>
            <a:lvl7pPr indent="0" lvl="6" marL="0" marR="0" algn="r">
              <a:spcBef>
                <a:spcPts val="0"/>
              </a:spcBef>
              <a:buNone/>
              <a:defRPr sz="1400">
                <a:solidFill>
                  <a:srgbClr val="FFFFFF"/>
                </a:solidFill>
                <a:latin typeface="Verdana"/>
                <a:ea typeface="Verdana"/>
                <a:cs typeface="Verdana"/>
                <a:sym typeface="Verdana"/>
              </a:defRPr>
            </a:lvl7pPr>
            <a:lvl8pPr indent="0" lvl="7" marL="0" marR="0" algn="r">
              <a:spcBef>
                <a:spcPts val="0"/>
              </a:spcBef>
              <a:buNone/>
              <a:defRPr sz="1400">
                <a:solidFill>
                  <a:srgbClr val="FFFFFF"/>
                </a:solidFill>
                <a:latin typeface="Verdana"/>
                <a:ea typeface="Verdana"/>
                <a:cs typeface="Verdana"/>
                <a:sym typeface="Verdana"/>
              </a:defRPr>
            </a:lvl8pPr>
            <a:lvl9pPr indent="0" lvl="8" marL="0" marR="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248" name="Shape 248"/>
        <p:cNvGrpSpPr/>
        <p:nvPr/>
      </p:nvGrpSpPr>
      <p:grpSpPr>
        <a:xfrm>
          <a:off x="0" y="0"/>
          <a:ext cx="0" cy="0"/>
          <a:chOff x="0" y="0"/>
          <a:chExt cx="0" cy="0"/>
        </a:xfrm>
      </p:grpSpPr>
      <p:sp>
        <p:nvSpPr>
          <p:cNvPr id="249" name="Google Shape;249;p116"/>
          <p:cNvSpPr txBox="1"/>
          <p:nvPr/>
        </p:nvSpPr>
        <p:spPr>
          <a:xfrm>
            <a:off x="7620373" y="-113843"/>
            <a:ext cx="2361902" cy="773535"/>
          </a:xfrm>
          <a:prstGeom prst="rect">
            <a:avLst/>
          </a:prstGeom>
          <a:noFill/>
          <a:ln>
            <a:noFill/>
          </a:ln>
        </p:spPr>
        <p:txBody>
          <a:bodyPr anchorCtr="0" anchor="t" bIns="45600" lIns="91225" spcFirstLastPara="1" rIns="91225" wrap="square" tIns="45600">
            <a:spAutoFit/>
          </a:bodyPr>
          <a:lstStyle/>
          <a:p>
            <a:pPr indent="0" lvl="0" marL="0" marR="0" rtl="0" algn="l">
              <a:spcBef>
                <a:spcPts val="0"/>
              </a:spcBef>
              <a:spcAft>
                <a:spcPts val="0"/>
              </a:spcAft>
              <a:buNone/>
            </a:pPr>
            <a:r>
              <a:rPr b="1" lang="en-US" sz="4400">
                <a:solidFill>
                  <a:srgbClr val="FFFFFF"/>
                </a:solidFill>
                <a:latin typeface="Arial"/>
                <a:ea typeface="Arial"/>
                <a:cs typeface="Arial"/>
                <a:sym typeface="Arial"/>
              </a:rPr>
              <a:t>gevo</a:t>
            </a:r>
            <a:endParaRPr b="1" sz="4400">
              <a:solidFill>
                <a:srgbClr val="FFFFFF"/>
              </a:solidFill>
              <a:latin typeface="Arial"/>
              <a:ea typeface="Arial"/>
              <a:cs typeface="Arial"/>
              <a:sym typeface="Arial"/>
            </a:endParaRPr>
          </a:p>
        </p:txBody>
      </p:sp>
      <p:sp>
        <p:nvSpPr>
          <p:cNvPr id="250" name="Google Shape;250;p116"/>
          <p:cNvSpPr txBox="1"/>
          <p:nvPr>
            <p:ph type="title"/>
          </p:nvPr>
        </p:nvSpPr>
        <p:spPr>
          <a:xfrm>
            <a:off x="0" y="0"/>
            <a:ext cx="9144000" cy="685800"/>
          </a:xfrm>
          <a:prstGeom prst="rect">
            <a:avLst/>
          </a:prstGeom>
          <a:solidFill>
            <a:srgbClr val="39A727"/>
          </a:solid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251" name="Shape 251"/>
        <p:cNvGrpSpPr/>
        <p:nvPr/>
      </p:nvGrpSpPr>
      <p:grpSpPr>
        <a:xfrm>
          <a:off x="0" y="0"/>
          <a:ext cx="0" cy="0"/>
          <a:chOff x="0" y="0"/>
          <a:chExt cx="0" cy="0"/>
        </a:xfrm>
      </p:grpSpPr>
      <p:pic>
        <p:nvPicPr>
          <p:cNvPr id="252" name="Google Shape;252;p117"/>
          <p:cNvPicPr preferRelativeResize="0"/>
          <p:nvPr/>
        </p:nvPicPr>
        <p:blipFill rotWithShape="1">
          <a:blip r:embed="rId2">
            <a:alphaModFix/>
          </a:blip>
          <a:srcRect b="0" l="0" r="0" t="0"/>
          <a:stretch/>
        </p:blipFill>
        <p:spPr>
          <a:xfrm>
            <a:off x="2635374" y="990120"/>
            <a:ext cx="6508626" cy="5020717"/>
          </a:xfrm>
          <a:prstGeom prst="rect">
            <a:avLst/>
          </a:prstGeom>
          <a:noFill/>
          <a:ln>
            <a:noFill/>
          </a:ln>
        </p:spPr>
      </p:pic>
      <p:sp>
        <p:nvSpPr>
          <p:cNvPr id="253" name="Google Shape;253;p117"/>
          <p:cNvSpPr/>
          <p:nvPr/>
        </p:nvSpPr>
        <p:spPr>
          <a:xfrm>
            <a:off x="265966" y="2324100"/>
            <a:ext cx="9030434" cy="914400"/>
          </a:xfrm>
          <a:prstGeom prst="roundRect">
            <a:avLst>
              <a:gd fmla="val 16667" name="adj"/>
            </a:avLst>
          </a:prstGeom>
          <a:solidFill>
            <a:srgbClr val="39A727"/>
          </a:solidFill>
          <a:ln>
            <a:noFill/>
          </a:ln>
        </p:spPr>
        <p:txBody>
          <a:bodyPr anchorCtr="0" anchor="ctr" bIns="45600" lIns="91225" spcFirstLastPara="1" rIns="91225" wrap="square" tIns="45600">
            <a:noAutofit/>
          </a:bodyPr>
          <a:lstStyle/>
          <a:p>
            <a:pPr indent="0" lvl="0" marL="0" marR="0" rtl="0" algn="l">
              <a:spcBef>
                <a:spcPts val="0"/>
              </a:spcBef>
              <a:spcAft>
                <a:spcPts val="0"/>
              </a:spcAft>
              <a:buNone/>
            </a:pPr>
            <a:r>
              <a:rPr lang="en-US" sz="1300">
                <a:solidFill>
                  <a:srgbClr val="000000"/>
                </a:solidFill>
                <a:latin typeface="Arial"/>
                <a:ea typeface="Arial"/>
                <a:cs typeface="Arial"/>
                <a:sym typeface="Arial"/>
              </a:rPr>
              <a:t>           </a:t>
            </a:r>
            <a:endParaRPr/>
          </a:p>
        </p:txBody>
      </p:sp>
      <p:sp>
        <p:nvSpPr>
          <p:cNvPr id="254" name="Google Shape;254;p117"/>
          <p:cNvSpPr txBox="1"/>
          <p:nvPr/>
        </p:nvSpPr>
        <p:spPr>
          <a:xfrm>
            <a:off x="380629" y="2260328"/>
            <a:ext cx="2363018" cy="774650"/>
          </a:xfrm>
          <a:prstGeom prst="rect">
            <a:avLst/>
          </a:prstGeom>
          <a:noFill/>
          <a:ln>
            <a:noFill/>
          </a:ln>
        </p:spPr>
        <p:txBody>
          <a:bodyPr anchorCtr="0" anchor="t" bIns="45600" lIns="91225" spcFirstLastPara="1" rIns="91225" wrap="square" tIns="45600">
            <a:spAutoFit/>
          </a:bodyPr>
          <a:lstStyle/>
          <a:p>
            <a:pPr indent="0" lvl="0" marL="0" marR="0" rtl="0" algn="l">
              <a:spcBef>
                <a:spcPts val="0"/>
              </a:spcBef>
              <a:spcAft>
                <a:spcPts val="0"/>
              </a:spcAft>
              <a:buNone/>
            </a:pPr>
            <a:r>
              <a:rPr b="1" lang="en-US" sz="4400">
                <a:solidFill>
                  <a:srgbClr val="FFFFFF"/>
                </a:solidFill>
                <a:latin typeface="Arial"/>
                <a:ea typeface="Arial"/>
                <a:cs typeface="Arial"/>
                <a:sym typeface="Arial"/>
              </a:rPr>
              <a:t>gevo</a:t>
            </a:r>
            <a:endParaRPr b="1" sz="4400">
              <a:solidFill>
                <a:srgbClr val="FFFFFF"/>
              </a:solidFill>
              <a:latin typeface="Arial"/>
              <a:ea typeface="Arial"/>
              <a:cs typeface="Arial"/>
              <a:sym typeface="Arial"/>
            </a:endParaRPr>
          </a:p>
        </p:txBody>
      </p:sp>
      <p:sp>
        <p:nvSpPr>
          <p:cNvPr id="255" name="Google Shape;255;p117"/>
          <p:cNvSpPr txBox="1"/>
          <p:nvPr/>
        </p:nvSpPr>
        <p:spPr>
          <a:xfrm>
            <a:off x="724423" y="2869818"/>
            <a:ext cx="1956717" cy="214313"/>
          </a:xfrm>
          <a:prstGeom prst="rect">
            <a:avLst/>
          </a:prstGeom>
          <a:noFill/>
          <a:ln>
            <a:noFill/>
          </a:ln>
        </p:spPr>
        <p:txBody>
          <a:bodyPr anchorCtr="0" anchor="t" bIns="45600" lIns="91225" spcFirstLastPara="1" rIns="91225" wrap="square" tIns="45600">
            <a:spAutoFit/>
          </a:bodyPr>
          <a:lstStyle/>
          <a:p>
            <a:pPr indent="0" lvl="0" marL="0" marR="0" rtl="0" algn="l">
              <a:spcBef>
                <a:spcPts val="0"/>
              </a:spcBef>
              <a:spcAft>
                <a:spcPts val="0"/>
              </a:spcAft>
              <a:buNone/>
            </a:pPr>
            <a:r>
              <a:rPr lang="en-US" sz="800">
                <a:solidFill>
                  <a:srgbClr val="FFFFFF"/>
                </a:solidFill>
                <a:latin typeface="Arial"/>
                <a:ea typeface="Arial"/>
                <a:cs typeface="Arial"/>
                <a:sym typeface="Arial"/>
              </a:rPr>
              <a:t>Advancing the New Era of Renewables</a:t>
            </a:r>
            <a:endParaRPr/>
          </a:p>
        </p:txBody>
      </p:sp>
      <p:sp>
        <p:nvSpPr>
          <p:cNvPr id="256" name="Google Shape;256;p117"/>
          <p:cNvSpPr txBox="1"/>
          <p:nvPr>
            <p:ph idx="1" type="subTitle"/>
          </p:nvPr>
        </p:nvSpPr>
        <p:spPr>
          <a:xfrm>
            <a:off x="3352800" y="2476501"/>
            <a:ext cx="4953000" cy="647700"/>
          </a:xfrm>
          <a:prstGeom prst="rect">
            <a:avLst/>
          </a:prstGeom>
          <a:noFill/>
          <a:ln>
            <a:noFill/>
          </a:ln>
        </p:spPr>
        <p:txBody>
          <a:bodyPr anchorCtr="0" anchor="t" bIns="45600" lIns="91225" spcFirstLastPara="1" rIns="91225" wrap="square" tIns="45600">
            <a:noAutofit/>
          </a:bodyPr>
          <a:lstStyle>
            <a:lvl1pPr lvl="0" algn="l">
              <a:spcBef>
                <a:spcPts val="400"/>
              </a:spcBef>
              <a:spcAft>
                <a:spcPts val="0"/>
              </a:spcAft>
              <a:buClr>
                <a:schemeClr val="dk2"/>
              </a:buClr>
              <a:buSzPts val="2000"/>
              <a:buFont typeface="Verdana"/>
              <a:buNone/>
              <a:defRPr b="1" sz="2000">
                <a:solidFill>
                  <a:schemeClr val="dk2"/>
                </a:solidFill>
              </a:defRPr>
            </a:lvl1pPr>
            <a:lvl2pPr lvl="1" algn="l">
              <a:spcBef>
                <a:spcPts val="360"/>
              </a:spcBef>
              <a:spcAft>
                <a:spcPts val="0"/>
              </a:spcAft>
              <a:buClr>
                <a:schemeClr val="lt1"/>
              </a:buClr>
              <a:buSzPts val="1800"/>
              <a:buChar char="–"/>
              <a:defRPr/>
            </a:lvl2pPr>
            <a:lvl3pPr lvl="2" algn="l">
              <a:spcBef>
                <a:spcPts val="360"/>
              </a:spcBef>
              <a:spcAft>
                <a:spcPts val="0"/>
              </a:spcAft>
              <a:buClr>
                <a:schemeClr val="lt1"/>
              </a:buClr>
              <a:buSzPts val="1800"/>
              <a:buChar char="•"/>
              <a:defRPr/>
            </a:lvl3pPr>
            <a:lvl4pPr lvl="3" algn="l">
              <a:spcBef>
                <a:spcPts val="360"/>
              </a:spcBef>
              <a:spcAft>
                <a:spcPts val="0"/>
              </a:spcAft>
              <a:buClr>
                <a:schemeClr val="lt1"/>
              </a:buClr>
              <a:buSzPts val="1800"/>
              <a:buChar char="–"/>
              <a:defRPr/>
            </a:lvl4pPr>
            <a:lvl5pPr lvl="4" algn="l">
              <a:spcBef>
                <a:spcPts val="360"/>
              </a:spcBef>
              <a:spcAft>
                <a:spcPts val="0"/>
              </a:spcAft>
              <a:buClr>
                <a:schemeClr val="lt1"/>
              </a:buClr>
              <a:buSzPts val="1800"/>
              <a:buChar char="»"/>
              <a:defRPr/>
            </a:lvl5pPr>
            <a:lvl6pPr lvl="5" algn="l">
              <a:spcBef>
                <a:spcPts val="360"/>
              </a:spcBef>
              <a:spcAft>
                <a:spcPts val="0"/>
              </a:spcAft>
              <a:buClr>
                <a:schemeClr val="lt1"/>
              </a:buClr>
              <a:buSzPts val="1800"/>
              <a:buChar char="»"/>
              <a:defRPr/>
            </a:lvl6pPr>
            <a:lvl7pPr lvl="6" algn="l">
              <a:spcBef>
                <a:spcPts val="360"/>
              </a:spcBef>
              <a:spcAft>
                <a:spcPts val="0"/>
              </a:spcAft>
              <a:buClr>
                <a:schemeClr val="lt1"/>
              </a:buClr>
              <a:buSzPts val="1800"/>
              <a:buChar char="»"/>
              <a:defRPr/>
            </a:lvl7pPr>
            <a:lvl8pPr lvl="7" algn="l">
              <a:spcBef>
                <a:spcPts val="360"/>
              </a:spcBef>
              <a:spcAft>
                <a:spcPts val="0"/>
              </a:spcAft>
              <a:buClr>
                <a:schemeClr val="lt1"/>
              </a:buClr>
              <a:buSzPts val="1800"/>
              <a:buChar char="»"/>
              <a:defRPr/>
            </a:lvl8pPr>
            <a:lvl9pPr lvl="8" algn="l">
              <a:spcBef>
                <a:spcPts val="360"/>
              </a:spcBef>
              <a:spcAft>
                <a:spcPts val="0"/>
              </a:spcAft>
              <a:buClr>
                <a:schemeClr val="lt1"/>
              </a:buClr>
              <a:buSzPts val="1800"/>
              <a:buChar char="»"/>
              <a:defRPr/>
            </a:lvl9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57" name="Shape 257"/>
        <p:cNvGrpSpPr/>
        <p:nvPr/>
      </p:nvGrpSpPr>
      <p:grpSpPr>
        <a:xfrm>
          <a:off x="0" y="0"/>
          <a:ext cx="0" cy="0"/>
          <a:chOff x="0" y="0"/>
          <a:chExt cx="0" cy="0"/>
        </a:xfrm>
      </p:grpSpPr>
      <p:sp>
        <p:nvSpPr>
          <p:cNvPr id="258" name="Google Shape;258;p118"/>
          <p:cNvSpPr/>
          <p:nvPr/>
        </p:nvSpPr>
        <p:spPr>
          <a:xfrm>
            <a:off x="0" y="6439423"/>
            <a:ext cx="9144000" cy="418579"/>
          </a:xfrm>
          <a:prstGeom prst="rect">
            <a:avLst/>
          </a:prstGeom>
          <a:solidFill>
            <a:srgbClr val="39A727"/>
          </a:solidFill>
          <a:ln>
            <a:noFill/>
          </a:ln>
          <a:effectLst>
            <a:outerShdw blurRad="40000" rotWithShape="0" dir="5400000" dist="23000">
              <a:srgbClr val="000000">
                <a:alpha val="34901"/>
              </a:srgbClr>
            </a:outerShdw>
          </a:effectLst>
        </p:spPr>
        <p:txBody>
          <a:bodyPr anchorCtr="0" anchor="ctr" bIns="45600" lIns="91225" spcFirstLastPara="1" rIns="91225" wrap="square" tIns="45600">
            <a:noAutofit/>
          </a:bodyPr>
          <a:lstStyle/>
          <a:p>
            <a:pPr indent="0" lvl="0" marL="0" marR="0" rtl="0" algn="ctr">
              <a:spcBef>
                <a:spcPts val="0"/>
              </a:spcBef>
              <a:spcAft>
                <a:spcPts val="0"/>
              </a:spcAft>
              <a:buNone/>
            </a:pPr>
            <a:r>
              <a:t/>
            </a:r>
            <a:endParaRPr sz="1300">
              <a:solidFill>
                <a:srgbClr val="FFFFFF"/>
              </a:solidFill>
              <a:latin typeface="Verdana"/>
              <a:ea typeface="Verdana"/>
              <a:cs typeface="Verdana"/>
              <a:sym typeface="Verdana"/>
            </a:endParaRPr>
          </a:p>
        </p:txBody>
      </p:sp>
      <p:sp>
        <p:nvSpPr>
          <p:cNvPr id="259" name="Google Shape;259;p118"/>
          <p:cNvSpPr txBox="1"/>
          <p:nvPr/>
        </p:nvSpPr>
        <p:spPr>
          <a:xfrm>
            <a:off x="7620373" y="-113843"/>
            <a:ext cx="2361902" cy="773535"/>
          </a:xfrm>
          <a:prstGeom prst="rect">
            <a:avLst/>
          </a:prstGeom>
          <a:noFill/>
          <a:ln>
            <a:noFill/>
          </a:ln>
        </p:spPr>
        <p:txBody>
          <a:bodyPr anchorCtr="0" anchor="t" bIns="45600" lIns="91225" spcFirstLastPara="1" rIns="91225" wrap="square" tIns="45600">
            <a:spAutoFit/>
          </a:bodyPr>
          <a:lstStyle/>
          <a:p>
            <a:pPr indent="0" lvl="0" marL="0" marR="0" rtl="0" algn="l">
              <a:spcBef>
                <a:spcPts val="0"/>
              </a:spcBef>
              <a:spcAft>
                <a:spcPts val="0"/>
              </a:spcAft>
              <a:buNone/>
            </a:pPr>
            <a:r>
              <a:rPr b="1" lang="en-US" sz="4400">
                <a:solidFill>
                  <a:srgbClr val="FFFFFF"/>
                </a:solidFill>
                <a:latin typeface="Arial"/>
                <a:ea typeface="Arial"/>
                <a:cs typeface="Arial"/>
                <a:sym typeface="Arial"/>
              </a:rPr>
              <a:t>gevo</a:t>
            </a:r>
            <a:endParaRPr b="1" sz="4400">
              <a:solidFill>
                <a:srgbClr val="FFFFFF"/>
              </a:solidFill>
              <a:latin typeface="Arial"/>
              <a:ea typeface="Arial"/>
              <a:cs typeface="Arial"/>
              <a:sym typeface="Arial"/>
            </a:endParaRPr>
          </a:p>
        </p:txBody>
      </p:sp>
      <p:sp>
        <p:nvSpPr>
          <p:cNvPr id="260" name="Google Shape;260;p118"/>
          <p:cNvSpPr txBox="1"/>
          <p:nvPr/>
        </p:nvSpPr>
        <p:spPr>
          <a:xfrm>
            <a:off x="0" y="0"/>
            <a:ext cx="9144000" cy="685800"/>
          </a:xfrm>
          <a:prstGeom prst="rect">
            <a:avLst/>
          </a:prstGeom>
          <a:solidFill>
            <a:srgbClr val="39A727"/>
          </a:solidFill>
          <a:ln>
            <a:noFill/>
          </a:ln>
        </p:spPr>
        <p:txBody>
          <a:bodyPr anchorCtr="0" anchor="ctr" bIns="45600" lIns="91225" spcFirstLastPara="1" rIns="91225" wrap="square" tIns="45600">
            <a:noAutofit/>
          </a:bodyPr>
          <a:lstStyle/>
          <a:p>
            <a:pPr indent="0" lvl="0" marL="0" marR="0" rtl="0" algn="l">
              <a:spcBef>
                <a:spcPts val="0"/>
              </a:spcBef>
              <a:spcAft>
                <a:spcPts val="0"/>
              </a:spcAft>
              <a:buNone/>
            </a:pPr>
            <a:r>
              <a:t/>
            </a:r>
            <a:endParaRPr sz="2400">
              <a:solidFill>
                <a:srgbClr val="FFFFFF"/>
              </a:solidFill>
              <a:latin typeface="Calibri"/>
              <a:ea typeface="Calibri"/>
              <a:cs typeface="Calibri"/>
              <a:sym typeface="Calibri"/>
            </a:endParaRPr>
          </a:p>
        </p:txBody>
      </p:sp>
      <p:sp>
        <p:nvSpPr>
          <p:cNvPr id="261" name="Google Shape;261;p118"/>
          <p:cNvSpPr txBox="1"/>
          <p:nvPr/>
        </p:nvSpPr>
        <p:spPr>
          <a:xfrm>
            <a:off x="7620373" y="-152920"/>
            <a:ext cx="2361902" cy="774651"/>
          </a:xfrm>
          <a:prstGeom prst="rect">
            <a:avLst/>
          </a:prstGeom>
          <a:noFill/>
          <a:ln>
            <a:noFill/>
          </a:ln>
        </p:spPr>
        <p:txBody>
          <a:bodyPr anchorCtr="0" anchor="t" bIns="45600" lIns="91225" spcFirstLastPara="1" rIns="91225" wrap="square" tIns="45600">
            <a:spAutoFit/>
          </a:bodyPr>
          <a:lstStyle/>
          <a:p>
            <a:pPr indent="0" lvl="0" marL="0" marR="0" rtl="0" algn="l">
              <a:spcBef>
                <a:spcPts val="0"/>
              </a:spcBef>
              <a:spcAft>
                <a:spcPts val="0"/>
              </a:spcAft>
              <a:buNone/>
            </a:pPr>
            <a:r>
              <a:rPr b="1" lang="en-US" sz="4400">
                <a:solidFill>
                  <a:srgbClr val="FFFFFF"/>
                </a:solidFill>
                <a:latin typeface="Arial"/>
                <a:ea typeface="Arial"/>
                <a:cs typeface="Arial"/>
                <a:sym typeface="Arial"/>
              </a:rPr>
              <a:t>gevo</a:t>
            </a:r>
            <a:endParaRPr b="1" sz="4400">
              <a:solidFill>
                <a:srgbClr val="FFFFFF"/>
              </a:solidFill>
              <a:latin typeface="Arial"/>
              <a:ea typeface="Arial"/>
              <a:cs typeface="Arial"/>
              <a:sym typeface="Arial"/>
            </a:endParaRPr>
          </a:p>
        </p:txBody>
      </p:sp>
      <p:sp>
        <p:nvSpPr>
          <p:cNvPr id="262" name="Google Shape;262;p118"/>
          <p:cNvSpPr txBox="1"/>
          <p:nvPr/>
        </p:nvSpPr>
        <p:spPr>
          <a:xfrm>
            <a:off x="78135" y="6500813"/>
            <a:ext cx="2997027" cy="380628"/>
          </a:xfrm>
          <a:prstGeom prst="rect">
            <a:avLst/>
          </a:prstGeom>
          <a:noFill/>
          <a:ln>
            <a:noFill/>
          </a:ln>
        </p:spPr>
        <p:txBody>
          <a:bodyPr anchorCtr="0" anchor="t" bIns="45600" lIns="91225" spcFirstLastPara="1" rIns="91225" wrap="square" tIns="45600">
            <a:noAutofit/>
          </a:bodyPr>
          <a:lstStyle/>
          <a:p>
            <a:pPr indent="0" lvl="0" marL="0" marR="0" rtl="0" algn="l">
              <a:spcBef>
                <a:spcPts val="0"/>
              </a:spcBef>
              <a:spcAft>
                <a:spcPts val="0"/>
              </a:spcAft>
              <a:buNone/>
            </a:pPr>
            <a:r>
              <a:rPr lang="en-US" sz="1000">
                <a:solidFill>
                  <a:srgbClr val="FFFFFF"/>
                </a:solidFill>
                <a:latin typeface="Calibri"/>
                <a:ea typeface="Calibri"/>
                <a:cs typeface="Calibri"/>
                <a:sym typeface="Calibri"/>
              </a:rPr>
              <a:t>Proprietary &amp; Confidential © 2009 Gevo, Inc.</a:t>
            </a:r>
            <a:endParaRPr/>
          </a:p>
        </p:txBody>
      </p:sp>
      <p:sp>
        <p:nvSpPr>
          <p:cNvPr id="263" name="Google Shape;263;p118"/>
          <p:cNvSpPr txBox="1"/>
          <p:nvPr/>
        </p:nvSpPr>
        <p:spPr>
          <a:xfrm>
            <a:off x="8669651" y="6505278"/>
            <a:ext cx="365001" cy="274588"/>
          </a:xfrm>
          <a:prstGeom prst="rect">
            <a:avLst/>
          </a:prstGeom>
          <a:noFill/>
          <a:ln>
            <a:noFill/>
          </a:ln>
        </p:spPr>
        <p:txBody>
          <a:bodyPr anchorCtr="0" anchor="t" bIns="45600" lIns="91225" spcFirstLastPara="1" rIns="91225" wrap="square" tIns="45600">
            <a:spAutoFit/>
          </a:bodyPr>
          <a:lstStyle/>
          <a:p>
            <a:pPr indent="0" lvl="0" marL="0" marR="0" rtl="0" algn="l">
              <a:spcBef>
                <a:spcPts val="0"/>
              </a:spcBef>
              <a:spcAft>
                <a:spcPts val="0"/>
              </a:spcAft>
              <a:buNone/>
            </a:pPr>
            <a:fld id="{00000000-1234-1234-1234-123412341234}" type="slidenum">
              <a:rPr lang="en-US" sz="1200">
                <a:solidFill>
                  <a:srgbClr val="FFFFFF"/>
                </a:solidFill>
                <a:latin typeface="Calibri"/>
                <a:ea typeface="Calibri"/>
                <a:cs typeface="Calibri"/>
                <a:sym typeface="Calibri"/>
              </a:rPr>
              <a:t>‹#›</a:t>
            </a:fld>
            <a:endParaRPr sz="1200">
              <a:solidFill>
                <a:srgbClr val="FFFFFF"/>
              </a:solidFill>
              <a:latin typeface="Calibri"/>
              <a:ea typeface="Calibri"/>
              <a:cs typeface="Calibri"/>
              <a:sym typeface="Calibri"/>
            </a:endParaRPr>
          </a:p>
        </p:txBody>
      </p:sp>
      <p:sp>
        <p:nvSpPr>
          <p:cNvPr id="264" name="Google Shape;264;p118"/>
          <p:cNvSpPr txBox="1"/>
          <p:nvPr>
            <p:ph type="title"/>
          </p:nvPr>
        </p:nvSpPr>
        <p:spPr>
          <a:xfrm>
            <a:off x="2743200" y="2641600"/>
            <a:ext cx="6400800" cy="927100"/>
          </a:xfrm>
          <a:prstGeom prst="rect">
            <a:avLst/>
          </a:prstGeom>
          <a:solidFill>
            <a:srgbClr val="39A727"/>
          </a:solidFill>
          <a:ln>
            <a:noFill/>
          </a:ln>
        </p:spPr>
        <p:txBody>
          <a:bodyPr anchorCtr="0" anchor="ctr" bIns="45600" lIns="91225" spcFirstLastPara="1" rIns="91225" wrap="square" tIns="45600">
            <a:noAutofit/>
          </a:bodyPr>
          <a:lstStyle>
            <a:lvl1pPr lvl="0" algn="ctr">
              <a:spcBef>
                <a:spcPts val="0"/>
              </a:spcBef>
              <a:spcAft>
                <a:spcPts val="0"/>
              </a:spcAft>
              <a:buSzPts val="1400"/>
              <a:buNone/>
              <a:defRPr b="1" sz="2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265" name="Shape 265"/>
        <p:cNvGrpSpPr/>
        <p:nvPr/>
      </p:nvGrpSpPr>
      <p:grpSpPr>
        <a:xfrm>
          <a:off x="0" y="0"/>
          <a:ext cx="0" cy="0"/>
          <a:chOff x="0" y="0"/>
          <a:chExt cx="0" cy="0"/>
        </a:xfrm>
      </p:grpSpPr>
      <p:sp>
        <p:nvSpPr>
          <p:cNvPr id="266" name="Google Shape;266;p119"/>
          <p:cNvSpPr txBox="1"/>
          <p:nvPr/>
        </p:nvSpPr>
        <p:spPr>
          <a:xfrm>
            <a:off x="7620373" y="-113843"/>
            <a:ext cx="2361902" cy="773535"/>
          </a:xfrm>
          <a:prstGeom prst="rect">
            <a:avLst/>
          </a:prstGeom>
          <a:noFill/>
          <a:ln>
            <a:noFill/>
          </a:ln>
        </p:spPr>
        <p:txBody>
          <a:bodyPr anchorCtr="0" anchor="t" bIns="45600" lIns="91225" spcFirstLastPara="1" rIns="91225" wrap="square" tIns="45600">
            <a:spAutoFit/>
          </a:bodyPr>
          <a:lstStyle/>
          <a:p>
            <a:pPr indent="0" lvl="0" marL="0" marR="0" rtl="0" algn="l">
              <a:spcBef>
                <a:spcPts val="0"/>
              </a:spcBef>
              <a:spcAft>
                <a:spcPts val="0"/>
              </a:spcAft>
              <a:buNone/>
            </a:pPr>
            <a:r>
              <a:rPr b="1" lang="en-US" sz="4400">
                <a:solidFill>
                  <a:srgbClr val="FFFFFF"/>
                </a:solidFill>
                <a:latin typeface="Arial"/>
                <a:ea typeface="Arial"/>
                <a:cs typeface="Arial"/>
                <a:sym typeface="Arial"/>
              </a:rPr>
              <a:t>gevo</a:t>
            </a:r>
            <a:endParaRPr b="1" sz="4400">
              <a:solidFill>
                <a:srgbClr val="FFFFFF"/>
              </a:solidFill>
              <a:latin typeface="Arial"/>
              <a:ea typeface="Arial"/>
              <a:cs typeface="Arial"/>
              <a:sym typeface="Arial"/>
            </a:endParaRPr>
          </a:p>
        </p:txBody>
      </p:sp>
      <p:sp>
        <p:nvSpPr>
          <p:cNvPr id="267" name="Google Shape;267;p119"/>
          <p:cNvSpPr txBox="1"/>
          <p:nvPr>
            <p:ph type="title"/>
          </p:nvPr>
        </p:nvSpPr>
        <p:spPr>
          <a:xfrm>
            <a:off x="0" y="0"/>
            <a:ext cx="9144000" cy="6858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8" name="Google Shape;268;p119"/>
          <p:cNvSpPr txBox="1"/>
          <p:nvPr>
            <p:ph idx="1" type="body"/>
          </p:nvPr>
        </p:nvSpPr>
        <p:spPr>
          <a:xfrm>
            <a:off x="533401" y="1295441"/>
            <a:ext cx="3505200" cy="4525963"/>
          </a:xfrm>
          <a:prstGeom prst="rect">
            <a:avLst/>
          </a:prstGeom>
          <a:noFill/>
          <a:ln>
            <a:noFill/>
          </a:ln>
        </p:spPr>
        <p:txBody>
          <a:bodyPr anchorCtr="0" anchor="t" bIns="45600" lIns="91225" spcFirstLastPara="1" rIns="91225" wrap="square" tIns="45600">
            <a:noAutofit/>
          </a:bodyPr>
          <a:lstStyle>
            <a:lvl1pPr indent="-381000" lvl="0" marL="457200" algn="l">
              <a:spcBef>
                <a:spcPts val="480"/>
              </a:spcBef>
              <a:spcAft>
                <a:spcPts val="0"/>
              </a:spcAft>
              <a:buClr>
                <a:schemeClr val="lt1"/>
              </a:buClr>
              <a:buSzPts val="2400"/>
              <a:buFont typeface="Verdana"/>
              <a:buChar char="•"/>
              <a:defRPr sz="2400"/>
            </a:lvl1pPr>
            <a:lvl2pPr indent="-342900" lvl="1" marL="914400" algn="l">
              <a:spcBef>
                <a:spcPts val="360"/>
              </a:spcBef>
              <a:spcAft>
                <a:spcPts val="0"/>
              </a:spcAft>
              <a:buClr>
                <a:schemeClr val="lt1"/>
              </a:buClr>
              <a:buSzPts val="1800"/>
              <a:buFont typeface="Verdana"/>
              <a:buChar char="–"/>
              <a:defRPr sz="1800"/>
            </a:lvl2pPr>
            <a:lvl3pPr indent="-317500" lvl="2" marL="1371600" algn="l">
              <a:spcBef>
                <a:spcPts val="280"/>
              </a:spcBef>
              <a:spcAft>
                <a:spcPts val="0"/>
              </a:spcAft>
              <a:buClr>
                <a:schemeClr val="lt1"/>
              </a:buClr>
              <a:buSzPts val="1400"/>
              <a:buFont typeface="Verdana"/>
              <a:buChar char="•"/>
              <a:defRPr sz="1400"/>
            </a:lvl3pPr>
            <a:lvl4pPr indent="-298450" lvl="3" marL="1828800" algn="l">
              <a:spcBef>
                <a:spcPts val="220"/>
              </a:spcBef>
              <a:spcAft>
                <a:spcPts val="0"/>
              </a:spcAft>
              <a:buClr>
                <a:schemeClr val="lt1"/>
              </a:buClr>
              <a:buSzPts val="1100"/>
              <a:buFont typeface="Verdana"/>
              <a:buChar char="–"/>
              <a:defRPr sz="1100"/>
            </a:lvl4pPr>
            <a:lvl5pPr indent="-298450" lvl="4" marL="2286000" algn="l">
              <a:spcBef>
                <a:spcPts val="220"/>
              </a:spcBef>
              <a:spcAft>
                <a:spcPts val="0"/>
              </a:spcAft>
              <a:buClr>
                <a:schemeClr val="lt1"/>
              </a:buClr>
              <a:buSzPts val="1100"/>
              <a:buFont typeface="Verdana"/>
              <a:buChar char="»"/>
              <a:defRPr sz="1100"/>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69" name="Google Shape;269;p119"/>
          <p:cNvSpPr txBox="1"/>
          <p:nvPr>
            <p:ph idx="2" type="body"/>
          </p:nvPr>
        </p:nvSpPr>
        <p:spPr>
          <a:xfrm>
            <a:off x="4559300" y="1295441"/>
            <a:ext cx="3505200" cy="4525963"/>
          </a:xfrm>
          <a:prstGeom prst="rect">
            <a:avLst/>
          </a:prstGeom>
          <a:noFill/>
          <a:ln>
            <a:noFill/>
          </a:ln>
        </p:spPr>
        <p:txBody>
          <a:bodyPr anchorCtr="0" anchor="t" bIns="45600" lIns="91225" spcFirstLastPara="1" rIns="91225" wrap="square" tIns="45600">
            <a:noAutofit/>
          </a:bodyPr>
          <a:lstStyle>
            <a:lvl1pPr indent="-381000" lvl="0" marL="457200" algn="l">
              <a:spcBef>
                <a:spcPts val="480"/>
              </a:spcBef>
              <a:spcAft>
                <a:spcPts val="0"/>
              </a:spcAft>
              <a:buClr>
                <a:schemeClr val="lt1"/>
              </a:buClr>
              <a:buSzPts val="2400"/>
              <a:buFont typeface="Verdana"/>
              <a:buChar char="•"/>
              <a:defRPr sz="2400"/>
            </a:lvl1pPr>
            <a:lvl2pPr indent="-342900" lvl="1" marL="914400" algn="l">
              <a:spcBef>
                <a:spcPts val="360"/>
              </a:spcBef>
              <a:spcAft>
                <a:spcPts val="0"/>
              </a:spcAft>
              <a:buClr>
                <a:schemeClr val="lt1"/>
              </a:buClr>
              <a:buSzPts val="1800"/>
              <a:buFont typeface="Verdana"/>
              <a:buChar char="–"/>
              <a:defRPr sz="1800"/>
            </a:lvl2pPr>
            <a:lvl3pPr indent="-317500" lvl="2" marL="1371600" algn="l">
              <a:spcBef>
                <a:spcPts val="280"/>
              </a:spcBef>
              <a:spcAft>
                <a:spcPts val="0"/>
              </a:spcAft>
              <a:buClr>
                <a:schemeClr val="lt1"/>
              </a:buClr>
              <a:buSzPts val="1400"/>
              <a:buFont typeface="Verdana"/>
              <a:buChar char="•"/>
              <a:defRPr sz="1400"/>
            </a:lvl3pPr>
            <a:lvl4pPr indent="-298450" lvl="3" marL="1828800" algn="l">
              <a:spcBef>
                <a:spcPts val="220"/>
              </a:spcBef>
              <a:spcAft>
                <a:spcPts val="0"/>
              </a:spcAft>
              <a:buClr>
                <a:schemeClr val="lt1"/>
              </a:buClr>
              <a:buSzPts val="1100"/>
              <a:buFont typeface="Verdana"/>
              <a:buChar char="–"/>
              <a:defRPr sz="1100"/>
            </a:lvl4pPr>
            <a:lvl5pPr indent="-298450" lvl="4" marL="2286000" algn="l">
              <a:spcBef>
                <a:spcPts val="220"/>
              </a:spcBef>
              <a:spcAft>
                <a:spcPts val="0"/>
              </a:spcAft>
              <a:buClr>
                <a:schemeClr val="lt1"/>
              </a:buClr>
              <a:buSzPts val="1100"/>
              <a:buFont typeface="Verdana"/>
              <a:buChar char="»"/>
              <a:defRPr sz="1100"/>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p:cSld name="Section">
    <p:spTree>
      <p:nvGrpSpPr>
        <p:cNvPr id="31" name="Shape 31"/>
        <p:cNvGrpSpPr/>
        <p:nvPr/>
      </p:nvGrpSpPr>
      <p:grpSpPr>
        <a:xfrm>
          <a:off x="0" y="0"/>
          <a:ext cx="0" cy="0"/>
          <a:chOff x="0" y="0"/>
          <a:chExt cx="0" cy="0"/>
        </a:xfrm>
      </p:grpSpPr>
      <p:sp>
        <p:nvSpPr>
          <p:cNvPr id="32" name="Google Shape;32;p68"/>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sz="1000">
                <a:solidFill>
                  <a:srgbClr val="FFFFFF"/>
                </a:solidFill>
                <a:latin typeface="Calibri"/>
                <a:ea typeface="Calibri"/>
                <a:cs typeface="Calibri"/>
                <a:sym typeface="Calibri"/>
              </a:defRPr>
            </a:lvl1pPr>
            <a:lvl2pPr indent="0" lvl="1" marL="0" algn="r">
              <a:spcBef>
                <a:spcPts val="0"/>
              </a:spcBef>
              <a:spcAft>
                <a:spcPts val="0"/>
              </a:spcAft>
              <a:buNone/>
              <a:defRPr sz="1000">
                <a:solidFill>
                  <a:srgbClr val="FFFFFF"/>
                </a:solidFill>
                <a:latin typeface="Calibri"/>
                <a:ea typeface="Calibri"/>
                <a:cs typeface="Calibri"/>
                <a:sym typeface="Calibri"/>
              </a:defRPr>
            </a:lvl2pPr>
            <a:lvl3pPr indent="0" lvl="2" marL="0" algn="r">
              <a:spcBef>
                <a:spcPts val="0"/>
              </a:spcBef>
              <a:spcAft>
                <a:spcPts val="0"/>
              </a:spcAft>
              <a:buNone/>
              <a:defRPr sz="1000">
                <a:solidFill>
                  <a:srgbClr val="FFFFFF"/>
                </a:solidFill>
                <a:latin typeface="Calibri"/>
                <a:ea typeface="Calibri"/>
                <a:cs typeface="Calibri"/>
                <a:sym typeface="Calibri"/>
              </a:defRPr>
            </a:lvl3pPr>
            <a:lvl4pPr indent="0" lvl="3" marL="0" algn="r">
              <a:spcBef>
                <a:spcPts val="0"/>
              </a:spcBef>
              <a:spcAft>
                <a:spcPts val="0"/>
              </a:spcAft>
              <a:buNone/>
              <a:defRPr sz="1000">
                <a:solidFill>
                  <a:srgbClr val="FFFFFF"/>
                </a:solidFill>
                <a:latin typeface="Calibri"/>
                <a:ea typeface="Calibri"/>
                <a:cs typeface="Calibri"/>
                <a:sym typeface="Calibri"/>
              </a:defRPr>
            </a:lvl4pPr>
            <a:lvl5pPr indent="0" lvl="4" marL="0" algn="r">
              <a:spcBef>
                <a:spcPts val="0"/>
              </a:spcBef>
              <a:spcAft>
                <a:spcPts val="0"/>
              </a:spcAft>
              <a:buNone/>
              <a:defRPr sz="1000">
                <a:solidFill>
                  <a:srgbClr val="FFFFFF"/>
                </a:solidFill>
                <a:latin typeface="Calibri"/>
                <a:ea typeface="Calibri"/>
                <a:cs typeface="Calibri"/>
                <a:sym typeface="Calibri"/>
              </a:defRPr>
            </a:lvl5pPr>
            <a:lvl6pPr indent="0" lvl="5" marL="0" algn="r">
              <a:spcBef>
                <a:spcPts val="0"/>
              </a:spcBef>
              <a:spcAft>
                <a:spcPts val="0"/>
              </a:spcAft>
              <a:buNone/>
              <a:defRPr sz="1000">
                <a:solidFill>
                  <a:srgbClr val="FFFFFF"/>
                </a:solidFill>
                <a:latin typeface="Calibri"/>
                <a:ea typeface="Calibri"/>
                <a:cs typeface="Calibri"/>
                <a:sym typeface="Calibri"/>
              </a:defRPr>
            </a:lvl6pPr>
            <a:lvl7pPr indent="0" lvl="6" marL="0" algn="r">
              <a:spcBef>
                <a:spcPts val="0"/>
              </a:spcBef>
              <a:spcAft>
                <a:spcPts val="0"/>
              </a:spcAft>
              <a:buNone/>
              <a:defRPr sz="1000">
                <a:solidFill>
                  <a:srgbClr val="FFFFFF"/>
                </a:solidFill>
                <a:latin typeface="Calibri"/>
                <a:ea typeface="Calibri"/>
                <a:cs typeface="Calibri"/>
                <a:sym typeface="Calibri"/>
              </a:defRPr>
            </a:lvl7pPr>
            <a:lvl8pPr indent="0" lvl="7" marL="0" algn="r">
              <a:spcBef>
                <a:spcPts val="0"/>
              </a:spcBef>
              <a:spcAft>
                <a:spcPts val="0"/>
              </a:spcAft>
              <a:buNone/>
              <a:defRPr sz="1000">
                <a:solidFill>
                  <a:srgbClr val="FFFFFF"/>
                </a:solidFill>
                <a:latin typeface="Calibri"/>
                <a:ea typeface="Calibri"/>
                <a:cs typeface="Calibri"/>
                <a:sym typeface="Calibri"/>
              </a:defRPr>
            </a:lvl8pPr>
            <a:lvl9pPr indent="0" lvl="8" marL="0" algn="r">
              <a:spcBef>
                <a:spcPts val="0"/>
              </a:spcBef>
              <a:spcAft>
                <a:spcPts val="0"/>
              </a:spcAft>
              <a:buNone/>
              <a:defRPr sz="1000">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33" name="Google Shape;33;p68"/>
          <p:cNvCxnSpPr/>
          <p:nvPr/>
        </p:nvCxnSpPr>
        <p:spPr>
          <a:xfrm>
            <a:off x="838200" y="2362200"/>
            <a:ext cx="8077200" cy="0"/>
          </a:xfrm>
          <a:prstGeom prst="straightConnector1">
            <a:avLst/>
          </a:prstGeom>
          <a:noFill/>
          <a:ln cap="flat" cmpd="sng" w="25400">
            <a:solidFill>
              <a:srgbClr val="F2F2F2"/>
            </a:solidFill>
            <a:prstDash val="solid"/>
            <a:round/>
            <a:headEnd len="sm" w="sm" type="none"/>
            <a:tailEnd len="sm" w="sm" type="none"/>
          </a:ln>
          <a:effectLst>
            <a:outerShdw blurRad="40000" rotWithShape="0" dir="5400000" dist="20000">
              <a:srgbClr val="000000">
                <a:alpha val="37647"/>
              </a:srgbClr>
            </a:outerShdw>
          </a:effectLst>
        </p:spPr>
      </p:cxnSp>
      <p:cxnSp>
        <p:nvCxnSpPr>
          <p:cNvPr id="34" name="Google Shape;34;p68"/>
          <p:cNvCxnSpPr/>
          <p:nvPr/>
        </p:nvCxnSpPr>
        <p:spPr>
          <a:xfrm>
            <a:off x="228600" y="3581400"/>
            <a:ext cx="8077200" cy="0"/>
          </a:xfrm>
          <a:prstGeom prst="straightConnector1">
            <a:avLst/>
          </a:prstGeom>
          <a:noFill/>
          <a:ln cap="flat" cmpd="sng" w="25400">
            <a:solidFill>
              <a:srgbClr val="F2F2F2"/>
            </a:solidFill>
            <a:prstDash val="solid"/>
            <a:round/>
            <a:headEnd len="sm" w="sm" type="none"/>
            <a:tailEnd len="sm" w="sm" type="none"/>
          </a:ln>
          <a:effectLst>
            <a:outerShdw blurRad="40000" rotWithShape="0" dir="5400000" dist="20000">
              <a:srgbClr val="000000">
                <a:alpha val="37647"/>
              </a:srgbClr>
            </a:outerShdw>
          </a:effectLst>
        </p:spPr>
      </p:cxnSp>
      <p:sp>
        <p:nvSpPr>
          <p:cNvPr id="35" name="Google Shape;35;p68"/>
          <p:cNvSpPr txBox="1"/>
          <p:nvPr>
            <p:ph idx="1" type="body"/>
          </p:nvPr>
        </p:nvSpPr>
        <p:spPr>
          <a:xfrm>
            <a:off x="990600" y="2590800"/>
            <a:ext cx="6858000" cy="718438"/>
          </a:xfrm>
          <a:prstGeom prst="rect">
            <a:avLst/>
          </a:prstGeom>
          <a:noFill/>
          <a:ln>
            <a:noFill/>
          </a:ln>
        </p:spPr>
        <p:txBody>
          <a:bodyPr anchorCtr="0" anchor="t" bIns="35700" lIns="35700" spcFirstLastPara="1" rIns="35700" wrap="square" tIns="35700">
            <a:spAutoFit/>
          </a:bodyPr>
          <a:lstStyle>
            <a:lvl1pPr indent="-228600" lvl="0" marL="457200" algn="ctr">
              <a:spcBef>
                <a:spcPts val="0"/>
              </a:spcBef>
              <a:spcAft>
                <a:spcPts val="0"/>
              </a:spcAft>
              <a:buSzPts val="1400"/>
              <a:buNone/>
              <a:defRPr sz="4200"/>
            </a:lvl1pPr>
            <a:lvl2pPr indent="-228600" lvl="1" marL="914400" algn="ctr">
              <a:spcBef>
                <a:spcPts val="0"/>
              </a:spcBef>
              <a:spcAft>
                <a:spcPts val="0"/>
              </a:spcAft>
              <a:buSzPts val="1400"/>
              <a:buNone/>
              <a:defRPr sz="4200"/>
            </a:lvl2pPr>
            <a:lvl3pPr indent="-228600" lvl="2" marL="1371600" algn="ctr">
              <a:spcBef>
                <a:spcPts val="0"/>
              </a:spcBef>
              <a:spcAft>
                <a:spcPts val="0"/>
              </a:spcAft>
              <a:buSzPts val="1400"/>
              <a:buNone/>
              <a:defRPr sz="4200"/>
            </a:lvl3pPr>
            <a:lvl4pPr indent="-228600" lvl="3" marL="1828800" algn="ctr">
              <a:spcBef>
                <a:spcPts val="0"/>
              </a:spcBef>
              <a:spcAft>
                <a:spcPts val="0"/>
              </a:spcAft>
              <a:buSzPts val="1400"/>
              <a:buNone/>
              <a:defRPr sz="4200"/>
            </a:lvl4pPr>
            <a:lvl5pPr indent="-228600" lvl="4" marL="2286000" algn="ctr">
              <a:spcBef>
                <a:spcPts val="0"/>
              </a:spcBef>
              <a:spcAft>
                <a:spcPts val="0"/>
              </a:spcAft>
              <a:buSzPts val="1400"/>
              <a:buNone/>
              <a:defRPr sz="4200"/>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270" name="Shape 270"/>
        <p:cNvGrpSpPr/>
        <p:nvPr/>
      </p:nvGrpSpPr>
      <p:grpSpPr>
        <a:xfrm>
          <a:off x="0" y="0"/>
          <a:ext cx="0" cy="0"/>
          <a:chOff x="0" y="0"/>
          <a:chExt cx="0" cy="0"/>
        </a:xfrm>
      </p:grpSpPr>
      <p:sp>
        <p:nvSpPr>
          <p:cNvPr id="271" name="Google Shape;271;p120"/>
          <p:cNvSpPr txBox="1"/>
          <p:nvPr>
            <p:ph type="title"/>
          </p:nvPr>
        </p:nvSpPr>
        <p:spPr>
          <a:xfrm>
            <a:off x="457200" y="274638"/>
            <a:ext cx="8229600" cy="1143000"/>
          </a:xfrm>
          <a:prstGeom prst="rect">
            <a:avLst/>
          </a:prstGeom>
          <a:noFill/>
          <a:ln>
            <a:noFill/>
          </a:ln>
        </p:spPr>
        <p:txBody>
          <a:bodyPr anchorCtr="0" anchor="ctr" bIns="45600" lIns="91225" spcFirstLastPara="1" rIns="91225" wrap="square" tIns="456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2" name="Google Shape;272;p120"/>
          <p:cNvSpPr txBox="1"/>
          <p:nvPr>
            <p:ph idx="1" type="body"/>
          </p:nvPr>
        </p:nvSpPr>
        <p:spPr>
          <a:xfrm>
            <a:off x="457200" y="1600240"/>
            <a:ext cx="4038600" cy="4525963"/>
          </a:xfrm>
          <a:prstGeom prst="rect">
            <a:avLst/>
          </a:prstGeom>
          <a:noFill/>
          <a:ln>
            <a:noFill/>
          </a:ln>
        </p:spPr>
        <p:txBody>
          <a:bodyPr anchorCtr="0" anchor="t" bIns="45600" lIns="91225" spcFirstLastPara="1" rIns="91225" wrap="square" tIns="456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73" name="Google Shape;273;p120"/>
          <p:cNvSpPr txBox="1"/>
          <p:nvPr>
            <p:ph idx="2" type="body"/>
          </p:nvPr>
        </p:nvSpPr>
        <p:spPr>
          <a:xfrm>
            <a:off x="4648200" y="1600240"/>
            <a:ext cx="4038600" cy="4525963"/>
          </a:xfrm>
          <a:prstGeom prst="rect">
            <a:avLst/>
          </a:prstGeom>
          <a:noFill/>
          <a:ln>
            <a:noFill/>
          </a:ln>
        </p:spPr>
        <p:txBody>
          <a:bodyPr anchorCtr="0" anchor="t" bIns="45600" lIns="91225" spcFirstLastPara="1" rIns="91225" wrap="square" tIns="456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274" name="Google Shape;274;p120"/>
          <p:cNvSpPr txBox="1"/>
          <p:nvPr>
            <p:ph idx="10" type="dt"/>
          </p:nvPr>
        </p:nvSpPr>
        <p:spPr>
          <a:xfrm>
            <a:off x="457200" y="6245225"/>
            <a:ext cx="2133600" cy="476250"/>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5" name="Google Shape;275;p120"/>
          <p:cNvSpPr txBox="1"/>
          <p:nvPr>
            <p:ph idx="11" type="ftr"/>
          </p:nvPr>
        </p:nvSpPr>
        <p:spPr>
          <a:xfrm>
            <a:off x="3124201" y="6245225"/>
            <a:ext cx="2895600" cy="476250"/>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6" name="Google Shape;276;p120"/>
          <p:cNvSpPr txBox="1"/>
          <p:nvPr>
            <p:ph idx="12" type="sldNum"/>
          </p:nvPr>
        </p:nvSpPr>
        <p:spPr>
          <a:xfrm>
            <a:off x="7010400" y="6381750"/>
            <a:ext cx="2133600" cy="476250"/>
          </a:xfrm>
          <a:prstGeom prst="rect">
            <a:avLst/>
          </a:prstGeom>
          <a:noFill/>
          <a:ln>
            <a:noFill/>
          </a:ln>
        </p:spPr>
        <p:txBody>
          <a:bodyPr anchorCtr="0" anchor="t" bIns="45600" lIns="91225" spcFirstLastPara="1" rIns="91225" wrap="square" tIns="45600">
            <a:noAutofit/>
          </a:bodyPr>
          <a:lstStyle>
            <a:lvl1pPr indent="0" lvl="0" marL="0" algn="r">
              <a:spcBef>
                <a:spcPts val="0"/>
              </a:spcBef>
              <a:buNone/>
              <a:defRPr sz="1400">
                <a:solidFill>
                  <a:srgbClr val="FFFFFF"/>
                </a:solidFill>
                <a:latin typeface="Verdana"/>
                <a:ea typeface="Verdana"/>
                <a:cs typeface="Verdana"/>
                <a:sym typeface="Verdana"/>
              </a:defRPr>
            </a:lvl1pPr>
            <a:lvl2pPr indent="0" lvl="1" marL="0" algn="r">
              <a:spcBef>
                <a:spcPts val="0"/>
              </a:spcBef>
              <a:buNone/>
              <a:defRPr sz="1400">
                <a:solidFill>
                  <a:srgbClr val="FFFFFF"/>
                </a:solidFill>
                <a:latin typeface="Verdana"/>
                <a:ea typeface="Verdana"/>
                <a:cs typeface="Verdana"/>
                <a:sym typeface="Verdana"/>
              </a:defRPr>
            </a:lvl2pPr>
            <a:lvl3pPr indent="0" lvl="2" marL="0" algn="r">
              <a:spcBef>
                <a:spcPts val="0"/>
              </a:spcBef>
              <a:buNone/>
              <a:defRPr sz="1400">
                <a:solidFill>
                  <a:srgbClr val="FFFFFF"/>
                </a:solidFill>
                <a:latin typeface="Verdana"/>
                <a:ea typeface="Verdana"/>
                <a:cs typeface="Verdana"/>
                <a:sym typeface="Verdana"/>
              </a:defRPr>
            </a:lvl3pPr>
            <a:lvl4pPr indent="0" lvl="3" marL="0" algn="r">
              <a:spcBef>
                <a:spcPts val="0"/>
              </a:spcBef>
              <a:buNone/>
              <a:defRPr sz="1400">
                <a:solidFill>
                  <a:srgbClr val="FFFFFF"/>
                </a:solidFill>
                <a:latin typeface="Verdana"/>
                <a:ea typeface="Verdana"/>
                <a:cs typeface="Verdana"/>
                <a:sym typeface="Verdana"/>
              </a:defRPr>
            </a:lvl4pPr>
            <a:lvl5pPr indent="0" lvl="4" marL="0" algn="r">
              <a:spcBef>
                <a:spcPts val="0"/>
              </a:spcBef>
              <a:buNone/>
              <a:defRPr sz="1400">
                <a:solidFill>
                  <a:srgbClr val="FFFFFF"/>
                </a:solidFill>
                <a:latin typeface="Verdana"/>
                <a:ea typeface="Verdana"/>
                <a:cs typeface="Verdana"/>
                <a:sym typeface="Verdana"/>
              </a:defRPr>
            </a:lvl5pPr>
            <a:lvl6pPr indent="0" lvl="5" marL="0" algn="r">
              <a:spcBef>
                <a:spcPts val="0"/>
              </a:spcBef>
              <a:buNone/>
              <a:defRPr sz="1400">
                <a:solidFill>
                  <a:srgbClr val="FFFFFF"/>
                </a:solidFill>
                <a:latin typeface="Verdana"/>
                <a:ea typeface="Verdana"/>
                <a:cs typeface="Verdana"/>
                <a:sym typeface="Verdana"/>
              </a:defRPr>
            </a:lvl6pPr>
            <a:lvl7pPr indent="0" lvl="6" marL="0" algn="r">
              <a:spcBef>
                <a:spcPts val="0"/>
              </a:spcBef>
              <a:buNone/>
              <a:defRPr sz="1400">
                <a:solidFill>
                  <a:srgbClr val="FFFFFF"/>
                </a:solidFill>
                <a:latin typeface="Verdana"/>
                <a:ea typeface="Verdana"/>
                <a:cs typeface="Verdana"/>
                <a:sym typeface="Verdana"/>
              </a:defRPr>
            </a:lvl7pPr>
            <a:lvl8pPr indent="0" lvl="7" marL="0" algn="r">
              <a:spcBef>
                <a:spcPts val="0"/>
              </a:spcBef>
              <a:buNone/>
              <a:defRPr sz="1400">
                <a:solidFill>
                  <a:srgbClr val="FFFFFF"/>
                </a:solidFill>
                <a:latin typeface="Verdana"/>
                <a:ea typeface="Verdana"/>
                <a:cs typeface="Verdana"/>
                <a:sym typeface="Verdana"/>
              </a:defRPr>
            </a:lvl8pPr>
            <a:lvl9pPr indent="0" lvl="8" marL="0" algn="r">
              <a:spcBef>
                <a:spcPts val="0"/>
              </a:spcBef>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277" name="Shape 277"/>
        <p:cNvGrpSpPr/>
        <p:nvPr/>
      </p:nvGrpSpPr>
      <p:grpSpPr>
        <a:xfrm>
          <a:off x="0" y="0"/>
          <a:ext cx="0" cy="0"/>
          <a:chOff x="0" y="0"/>
          <a:chExt cx="0" cy="0"/>
        </a:xfrm>
      </p:grpSpPr>
      <p:sp>
        <p:nvSpPr>
          <p:cNvPr id="278" name="Google Shape;278;p121"/>
          <p:cNvSpPr txBox="1"/>
          <p:nvPr>
            <p:ph idx="10" type="dt"/>
          </p:nvPr>
        </p:nvSpPr>
        <p:spPr>
          <a:xfrm>
            <a:off x="304801" y="6477001"/>
            <a:ext cx="2133600" cy="247650"/>
          </a:xfrm>
          <a:prstGeom prst="rect">
            <a:avLst/>
          </a:prstGeom>
          <a:noFill/>
          <a:ln>
            <a:noFill/>
          </a:ln>
        </p:spPr>
        <p:txBody>
          <a:bodyPr anchorCtr="0" anchor="t" bIns="45600" lIns="91225" spcFirstLastPara="1" rIns="91225" wrap="square" tIns="45600">
            <a:noAutofit/>
          </a:bodyPr>
          <a:lstStyle>
            <a:lvl1pPr lvl="0" algn="l">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9" name="Google Shape;279;p121"/>
          <p:cNvSpPr txBox="1"/>
          <p:nvPr>
            <p:ph idx="11" type="ftr"/>
          </p:nvPr>
        </p:nvSpPr>
        <p:spPr>
          <a:xfrm>
            <a:off x="3124201" y="6477001"/>
            <a:ext cx="2895600" cy="244475"/>
          </a:xfrm>
          <a:prstGeom prst="rect">
            <a:avLst/>
          </a:prstGeom>
          <a:noFill/>
          <a:ln>
            <a:noFill/>
          </a:ln>
        </p:spPr>
        <p:txBody>
          <a:bodyPr anchorCtr="0" anchor="t" bIns="45600" lIns="91225" spcFirstLastPara="1" rIns="91225" wrap="square" tIns="45600">
            <a:noAutofit/>
          </a:bodyPr>
          <a:lstStyle>
            <a:lvl1pPr lvl="0" algn="ctr">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0" name="Google Shape;280;p121"/>
          <p:cNvSpPr txBox="1"/>
          <p:nvPr>
            <p:ph idx="12" type="sldNum"/>
          </p:nvPr>
        </p:nvSpPr>
        <p:spPr>
          <a:xfrm>
            <a:off x="6629400" y="6477001"/>
            <a:ext cx="2133600" cy="247650"/>
          </a:xfrm>
          <a:prstGeom prst="rect">
            <a:avLst/>
          </a:prstGeom>
          <a:noFill/>
          <a:ln>
            <a:noFill/>
          </a:ln>
        </p:spPr>
        <p:txBody>
          <a:bodyPr anchorCtr="0" anchor="t" bIns="45600" lIns="91225" spcFirstLastPara="1" rIns="91225" wrap="square" tIns="45600">
            <a:noAutofit/>
          </a:bodyPr>
          <a:lstStyle>
            <a:lvl1pPr indent="0" lvl="0" marL="0" marR="0" algn="r">
              <a:spcBef>
                <a:spcPts val="0"/>
              </a:spcBef>
              <a:buNone/>
              <a:defRPr sz="1400">
                <a:solidFill>
                  <a:srgbClr val="FFFFFF"/>
                </a:solidFill>
                <a:latin typeface="Arial"/>
                <a:ea typeface="Arial"/>
                <a:cs typeface="Arial"/>
                <a:sym typeface="Arial"/>
              </a:defRPr>
            </a:lvl1pPr>
            <a:lvl2pPr indent="0" lvl="1" marL="0" marR="0" algn="r">
              <a:spcBef>
                <a:spcPts val="0"/>
              </a:spcBef>
              <a:buNone/>
              <a:defRPr sz="1400">
                <a:solidFill>
                  <a:srgbClr val="FFFFFF"/>
                </a:solidFill>
                <a:latin typeface="Arial"/>
                <a:ea typeface="Arial"/>
                <a:cs typeface="Arial"/>
                <a:sym typeface="Arial"/>
              </a:defRPr>
            </a:lvl2pPr>
            <a:lvl3pPr indent="0" lvl="2" marL="0" marR="0" algn="r">
              <a:spcBef>
                <a:spcPts val="0"/>
              </a:spcBef>
              <a:buNone/>
              <a:defRPr sz="1400">
                <a:solidFill>
                  <a:srgbClr val="FFFFFF"/>
                </a:solidFill>
                <a:latin typeface="Arial"/>
                <a:ea typeface="Arial"/>
                <a:cs typeface="Arial"/>
                <a:sym typeface="Arial"/>
              </a:defRPr>
            </a:lvl3pPr>
            <a:lvl4pPr indent="0" lvl="3" marL="0" marR="0" algn="r">
              <a:spcBef>
                <a:spcPts val="0"/>
              </a:spcBef>
              <a:buNone/>
              <a:defRPr sz="1400">
                <a:solidFill>
                  <a:srgbClr val="FFFFFF"/>
                </a:solidFill>
                <a:latin typeface="Arial"/>
                <a:ea typeface="Arial"/>
                <a:cs typeface="Arial"/>
                <a:sym typeface="Arial"/>
              </a:defRPr>
            </a:lvl4pPr>
            <a:lvl5pPr indent="0" lvl="4" marL="0" marR="0" algn="r">
              <a:spcBef>
                <a:spcPts val="0"/>
              </a:spcBef>
              <a:buNone/>
              <a:defRPr sz="1400">
                <a:solidFill>
                  <a:srgbClr val="FFFFFF"/>
                </a:solidFill>
                <a:latin typeface="Arial"/>
                <a:ea typeface="Arial"/>
                <a:cs typeface="Arial"/>
                <a:sym typeface="Arial"/>
              </a:defRPr>
            </a:lvl5pPr>
            <a:lvl6pPr indent="0" lvl="5" marL="0" marR="0" algn="r">
              <a:spcBef>
                <a:spcPts val="0"/>
              </a:spcBef>
              <a:buNone/>
              <a:defRPr sz="1400">
                <a:solidFill>
                  <a:srgbClr val="FFFFFF"/>
                </a:solidFill>
                <a:latin typeface="Arial"/>
                <a:ea typeface="Arial"/>
                <a:cs typeface="Arial"/>
                <a:sym typeface="Arial"/>
              </a:defRPr>
            </a:lvl6pPr>
            <a:lvl7pPr indent="0" lvl="6" marL="0" marR="0" algn="r">
              <a:spcBef>
                <a:spcPts val="0"/>
              </a:spcBef>
              <a:buNone/>
              <a:defRPr sz="1400">
                <a:solidFill>
                  <a:srgbClr val="FFFFFF"/>
                </a:solidFill>
                <a:latin typeface="Arial"/>
                <a:ea typeface="Arial"/>
                <a:cs typeface="Arial"/>
                <a:sym typeface="Arial"/>
              </a:defRPr>
            </a:lvl7pPr>
            <a:lvl8pPr indent="0" lvl="7" marL="0" marR="0" algn="r">
              <a:spcBef>
                <a:spcPts val="0"/>
              </a:spcBef>
              <a:buNone/>
              <a:defRPr sz="1400">
                <a:solidFill>
                  <a:srgbClr val="FFFFFF"/>
                </a:solidFill>
                <a:latin typeface="Arial"/>
                <a:ea typeface="Arial"/>
                <a:cs typeface="Arial"/>
                <a:sym typeface="Arial"/>
              </a:defRPr>
            </a:lvl8pPr>
            <a:lvl9pPr indent="0" lvl="8" marL="0" marR="0" algn="r">
              <a:spcBef>
                <a:spcPts val="0"/>
              </a:spcBef>
              <a:buNone/>
              <a:defRPr sz="1400">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36" name="Shape 36"/>
        <p:cNvGrpSpPr/>
        <p:nvPr/>
      </p:nvGrpSpPr>
      <p:grpSpPr>
        <a:xfrm>
          <a:off x="0" y="0"/>
          <a:ext cx="0" cy="0"/>
          <a:chOff x="0" y="0"/>
          <a:chExt cx="0" cy="0"/>
        </a:xfrm>
      </p:grpSpPr>
      <p:sp>
        <p:nvSpPr>
          <p:cNvPr id="37" name="Google Shape;37;p69"/>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a:solidFill>
                  <a:srgbClr val="FFFFFF"/>
                </a:solidFill>
              </a:defRPr>
            </a:lvl1pPr>
            <a:lvl2pPr indent="0" lvl="1" marL="0" algn="r">
              <a:spcBef>
                <a:spcPts val="0"/>
              </a:spcBef>
              <a:spcAft>
                <a:spcPts val="0"/>
              </a:spcAft>
              <a:buNone/>
              <a:defRPr>
                <a:solidFill>
                  <a:srgbClr val="FFFFFF"/>
                </a:solidFill>
              </a:defRPr>
            </a:lvl2pPr>
            <a:lvl3pPr indent="0" lvl="2" marL="0" algn="r">
              <a:spcBef>
                <a:spcPts val="0"/>
              </a:spcBef>
              <a:spcAft>
                <a:spcPts val="0"/>
              </a:spcAft>
              <a:buNone/>
              <a:defRPr>
                <a:solidFill>
                  <a:srgbClr val="FFFFFF"/>
                </a:solidFill>
              </a:defRPr>
            </a:lvl3pPr>
            <a:lvl4pPr indent="0" lvl="3" marL="0" algn="r">
              <a:spcBef>
                <a:spcPts val="0"/>
              </a:spcBef>
              <a:spcAft>
                <a:spcPts val="0"/>
              </a:spcAft>
              <a:buNone/>
              <a:defRPr>
                <a:solidFill>
                  <a:srgbClr val="FFFFFF"/>
                </a:solidFill>
              </a:defRPr>
            </a:lvl4pPr>
            <a:lvl5pPr indent="0" lvl="4" marL="0" algn="r">
              <a:spcBef>
                <a:spcPts val="0"/>
              </a:spcBef>
              <a:spcAft>
                <a:spcPts val="0"/>
              </a:spcAft>
              <a:buNone/>
              <a:defRPr>
                <a:solidFill>
                  <a:srgbClr val="FFFFFF"/>
                </a:solidFill>
              </a:defRPr>
            </a:lvl5pPr>
            <a:lvl6pPr indent="0" lvl="5" marL="0" algn="r">
              <a:spcBef>
                <a:spcPts val="0"/>
              </a:spcBef>
              <a:spcAft>
                <a:spcPts val="0"/>
              </a:spcAft>
              <a:buNone/>
              <a:defRPr>
                <a:solidFill>
                  <a:srgbClr val="FFFFFF"/>
                </a:solidFill>
              </a:defRPr>
            </a:lvl6pPr>
            <a:lvl7pPr indent="0" lvl="6" marL="0" algn="r">
              <a:spcBef>
                <a:spcPts val="0"/>
              </a:spcBef>
              <a:spcAft>
                <a:spcPts val="0"/>
              </a:spcAft>
              <a:buNone/>
              <a:defRPr>
                <a:solidFill>
                  <a:srgbClr val="FFFFFF"/>
                </a:solidFill>
              </a:defRPr>
            </a:lvl7pPr>
            <a:lvl8pPr indent="0" lvl="7" marL="0" algn="r">
              <a:spcBef>
                <a:spcPts val="0"/>
              </a:spcBef>
              <a:spcAft>
                <a:spcPts val="0"/>
              </a:spcAft>
              <a:buNone/>
              <a:defRPr>
                <a:solidFill>
                  <a:srgbClr val="FFFFFF"/>
                </a:solidFill>
              </a:defRPr>
            </a:lvl8pPr>
            <a:lvl9pPr indent="0" lvl="8" marL="0" algn="r">
              <a:spcBef>
                <a:spcPts val="0"/>
              </a:spcBef>
              <a:spcAft>
                <a:spcPts val="0"/>
              </a:spcAft>
              <a:buNone/>
              <a:defRPr>
                <a:solidFill>
                  <a:srgbClr val="FFFFFF"/>
                </a:solidFill>
              </a:defRPr>
            </a:lvl9pPr>
          </a:lstStyle>
          <a:p>
            <a:pPr indent="0" lvl="0" marL="0" rtl="0" algn="r">
              <a:spcBef>
                <a:spcPts val="0"/>
              </a:spcBef>
              <a:spcAft>
                <a:spcPts val="0"/>
              </a:spcAft>
              <a:buNone/>
            </a:pPr>
            <a:fld id="{00000000-1234-1234-1234-123412341234}" type="slidenum">
              <a:rPr lang="en-US"/>
              <a:t>‹#›</a:t>
            </a:fld>
            <a:endParaRPr/>
          </a:p>
        </p:txBody>
      </p:sp>
      <p:sp>
        <p:nvSpPr>
          <p:cNvPr id="38" name="Google Shape;38;p69"/>
          <p:cNvSpPr txBox="1"/>
          <p:nvPr>
            <p:ph type="title"/>
          </p:nvPr>
        </p:nvSpPr>
        <p:spPr>
          <a:xfrm>
            <a:off x="152400" y="228600"/>
            <a:ext cx="8839200" cy="609600"/>
          </a:xfrm>
          <a:prstGeom prst="rect">
            <a:avLst/>
          </a:prstGeom>
          <a:noFill/>
          <a:ln>
            <a:noFill/>
          </a:ln>
        </p:spPr>
        <p:txBody>
          <a:bodyPr anchorCtr="0" anchor="b" bIns="35700" lIns="35700" spcFirstLastPara="1" rIns="35700" wrap="square" tIns="35700">
            <a:noAutofit/>
          </a:bodyPr>
          <a:lstStyle>
            <a:lvl1pPr lvl="0" algn="ctr">
              <a:spcBef>
                <a:spcPts val="0"/>
              </a:spcBef>
              <a:spcAft>
                <a:spcPts val="0"/>
              </a:spcAft>
              <a:buSzPts val="1400"/>
              <a:buNone/>
              <a:defRPr sz="4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9" name="Shape 39"/>
        <p:cNvGrpSpPr/>
        <p:nvPr/>
      </p:nvGrpSpPr>
      <p:grpSpPr>
        <a:xfrm>
          <a:off x="0" y="0"/>
          <a:ext cx="0" cy="0"/>
          <a:chOff x="0" y="0"/>
          <a:chExt cx="0" cy="0"/>
        </a:xfrm>
      </p:grpSpPr>
      <p:sp>
        <p:nvSpPr>
          <p:cNvPr id="40" name="Google Shape;40;p70"/>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a:solidFill>
                  <a:srgbClr val="FFFFFF"/>
                </a:solidFill>
              </a:defRPr>
            </a:lvl1pPr>
            <a:lvl2pPr indent="0" lvl="1" marL="0" algn="r">
              <a:spcBef>
                <a:spcPts val="0"/>
              </a:spcBef>
              <a:spcAft>
                <a:spcPts val="0"/>
              </a:spcAft>
              <a:buNone/>
              <a:defRPr>
                <a:solidFill>
                  <a:srgbClr val="FFFFFF"/>
                </a:solidFill>
              </a:defRPr>
            </a:lvl2pPr>
            <a:lvl3pPr indent="0" lvl="2" marL="0" algn="r">
              <a:spcBef>
                <a:spcPts val="0"/>
              </a:spcBef>
              <a:spcAft>
                <a:spcPts val="0"/>
              </a:spcAft>
              <a:buNone/>
              <a:defRPr>
                <a:solidFill>
                  <a:srgbClr val="FFFFFF"/>
                </a:solidFill>
              </a:defRPr>
            </a:lvl3pPr>
            <a:lvl4pPr indent="0" lvl="3" marL="0" algn="r">
              <a:spcBef>
                <a:spcPts val="0"/>
              </a:spcBef>
              <a:spcAft>
                <a:spcPts val="0"/>
              </a:spcAft>
              <a:buNone/>
              <a:defRPr>
                <a:solidFill>
                  <a:srgbClr val="FFFFFF"/>
                </a:solidFill>
              </a:defRPr>
            </a:lvl4pPr>
            <a:lvl5pPr indent="0" lvl="4" marL="0" algn="r">
              <a:spcBef>
                <a:spcPts val="0"/>
              </a:spcBef>
              <a:spcAft>
                <a:spcPts val="0"/>
              </a:spcAft>
              <a:buNone/>
              <a:defRPr>
                <a:solidFill>
                  <a:srgbClr val="FFFFFF"/>
                </a:solidFill>
              </a:defRPr>
            </a:lvl5pPr>
            <a:lvl6pPr indent="0" lvl="5" marL="0" algn="r">
              <a:spcBef>
                <a:spcPts val="0"/>
              </a:spcBef>
              <a:spcAft>
                <a:spcPts val="0"/>
              </a:spcAft>
              <a:buNone/>
              <a:defRPr>
                <a:solidFill>
                  <a:srgbClr val="FFFFFF"/>
                </a:solidFill>
              </a:defRPr>
            </a:lvl6pPr>
            <a:lvl7pPr indent="0" lvl="6" marL="0" algn="r">
              <a:spcBef>
                <a:spcPts val="0"/>
              </a:spcBef>
              <a:spcAft>
                <a:spcPts val="0"/>
              </a:spcAft>
              <a:buNone/>
              <a:defRPr>
                <a:solidFill>
                  <a:srgbClr val="FFFFFF"/>
                </a:solidFill>
              </a:defRPr>
            </a:lvl7pPr>
            <a:lvl8pPr indent="0" lvl="7" marL="0" algn="r">
              <a:spcBef>
                <a:spcPts val="0"/>
              </a:spcBef>
              <a:spcAft>
                <a:spcPts val="0"/>
              </a:spcAft>
              <a:buNone/>
              <a:defRPr>
                <a:solidFill>
                  <a:srgbClr val="FFFFFF"/>
                </a:solidFill>
              </a:defRPr>
            </a:lvl8pPr>
            <a:lvl9pPr indent="0" lvl="8" marL="0" algn="r">
              <a:spcBef>
                <a:spcPts val="0"/>
              </a:spcBef>
              <a:spcAft>
                <a:spcPts val="0"/>
              </a:spcAft>
              <a:buNone/>
              <a:defRPr>
                <a:solidFill>
                  <a:srgbClr val="FFFFFF"/>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unterpoint">
  <p:cSld name="Counterpoint">
    <p:spTree>
      <p:nvGrpSpPr>
        <p:cNvPr id="41" name="Shape 41"/>
        <p:cNvGrpSpPr/>
        <p:nvPr/>
      </p:nvGrpSpPr>
      <p:grpSpPr>
        <a:xfrm>
          <a:off x="0" y="0"/>
          <a:ext cx="0" cy="0"/>
          <a:chOff x="0" y="0"/>
          <a:chExt cx="0" cy="0"/>
        </a:xfrm>
      </p:grpSpPr>
      <p:sp>
        <p:nvSpPr>
          <p:cNvPr id="42" name="Google Shape;42;p71"/>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algn="r">
              <a:spcBef>
                <a:spcPts val="0"/>
              </a:spcBef>
              <a:spcAft>
                <a:spcPts val="0"/>
              </a:spcAft>
              <a:buNone/>
              <a:defRPr>
                <a:solidFill>
                  <a:srgbClr val="FFFFFF"/>
                </a:solidFill>
              </a:defRPr>
            </a:lvl1pPr>
            <a:lvl2pPr indent="0" lvl="1" marL="0" algn="r">
              <a:spcBef>
                <a:spcPts val="0"/>
              </a:spcBef>
              <a:spcAft>
                <a:spcPts val="0"/>
              </a:spcAft>
              <a:buNone/>
              <a:defRPr>
                <a:solidFill>
                  <a:srgbClr val="FFFFFF"/>
                </a:solidFill>
              </a:defRPr>
            </a:lvl2pPr>
            <a:lvl3pPr indent="0" lvl="2" marL="0" algn="r">
              <a:spcBef>
                <a:spcPts val="0"/>
              </a:spcBef>
              <a:spcAft>
                <a:spcPts val="0"/>
              </a:spcAft>
              <a:buNone/>
              <a:defRPr>
                <a:solidFill>
                  <a:srgbClr val="FFFFFF"/>
                </a:solidFill>
              </a:defRPr>
            </a:lvl3pPr>
            <a:lvl4pPr indent="0" lvl="3" marL="0" algn="r">
              <a:spcBef>
                <a:spcPts val="0"/>
              </a:spcBef>
              <a:spcAft>
                <a:spcPts val="0"/>
              </a:spcAft>
              <a:buNone/>
              <a:defRPr>
                <a:solidFill>
                  <a:srgbClr val="FFFFFF"/>
                </a:solidFill>
              </a:defRPr>
            </a:lvl4pPr>
            <a:lvl5pPr indent="0" lvl="4" marL="0" algn="r">
              <a:spcBef>
                <a:spcPts val="0"/>
              </a:spcBef>
              <a:spcAft>
                <a:spcPts val="0"/>
              </a:spcAft>
              <a:buNone/>
              <a:defRPr>
                <a:solidFill>
                  <a:srgbClr val="FFFFFF"/>
                </a:solidFill>
              </a:defRPr>
            </a:lvl5pPr>
            <a:lvl6pPr indent="0" lvl="5" marL="0" algn="r">
              <a:spcBef>
                <a:spcPts val="0"/>
              </a:spcBef>
              <a:spcAft>
                <a:spcPts val="0"/>
              </a:spcAft>
              <a:buNone/>
              <a:defRPr>
                <a:solidFill>
                  <a:srgbClr val="FFFFFF"/>
                </a:solidFill>
              </a:defRPr>
            </a:lvl6pPr>
            <a:lvl7pPr indent="0" lvl="6" marL="0" algn="r">
              <a:spcBef>
                <a:spcPts val="0"/>
              </a:spcBef>
              <a:spcAft>
                <a:spcPts val="0"/>
              </a:spcAft>
              <a:buNone/>
              <a:defRPr>
                <a:solidFill>
                  <a:srgbClr val="FFFFFF"/>
                </a:solidFill>
              </a:defRPr>
            </a:lvl7pPr>
            <a:lvl8pPr indent="0" lvl="7" marL="0" algn="r">
              <a:spcBef>
                <a:spcPts val="0"/>
              </a:spcBef>
              <a:spcAft>
                <a:spcPts val="0"/>
              </a:spcAft>
              <a:buNone/>
              <a:defRPr>
                <a:solidFill>
                  <a:srgbClr val="FFFFFF"/>
                </a:solidFill>
              </a:defRPr>
            </a:lvl8pPr>
            <a:lvl9pPr indent="0" lvl="8" marL="0" algn="r">
              <a:spcBef>
                <a:spcPts val="0"/>
              </a:spcBef>
              <a:spcAft>
                <a:spcPts val="0"/>
              </a:spcAft>
              <a:buNone/>
              <a:defRPr>
                <a:solidFill>
                  <a:srgbClr val="FFFFFF"/>
                </a:solidFill>
              </a:defRPr>
            </a:lvl9pPr>
          </a:lstStyle>
          <a:p>
            <a:pPr indent="0" lvl="0" marL="0" rtl="0" algn="r">
              <a:spcBef>
                <a:spcPts val="0"/>
              </a:spcBef>
              <a:spcAft>
                <a:spcPts val="0"/>
              </a:spcAft>
              <a:buNone/>
            </a:pPr>
            <a:fld id="{00000000-1234-1234-1234-123412341234}" type="slidenum">
              <a:rPr lang="en-US"/>
              <a:t>‹#›</a:t>
            </a:fld>
            <a:endParaRPr/>
          </a:p>
        </p:txBody>
      </p:sp>
      <p:sp>
        <p:nvSpPr>
          <p:cNvPr id="43" name="Google Shape;43;p71"/>
          <p:cNvSpPr txBox="1"/>
          <p:nvPr>
            <p:ph idx="1" type="body"/>
          </p:nvPr>
        </p:nvSpPr>
        <p:spPr>
          <a:xfrm>
            <a:off x="609600" y="1447800"/>
            <a:ext cx="4495800" cy="1056992"/>
          </a:xfrm>
          <a:prstGeom prst="rect">
            <a:avLst/>
          </a:prstGeom>
          <a:noFill/>
          <a:ln>
            <a:noFill/>
          </a:ln>
        </p:spPr>
        <p:txBody>
          <a:bodyPr anchorCtr="0" anchor="t" bIns="35700" lIns="35700" spcFirstLastPara="1" rIns="35700" wrap="square" tIns="35700">
            <a:spAutoFit/>
          </a:bodyPr>
          <a:lstStyle>
            <a:lvl1pPr indent="-228600" lvl="0" marL="457200" algn="ctr">
              <a:spcBef>
                <a:spcPts val="0"/>
              </a:spcBef>
              <a:spcAft>
                <a:spcPts val="0"/>
              </a:spcAft>
              <a:buSzPts val="1400"/>
              <a:buNone/>
              <a:defRPr sz="3200">
                <a:solidFill>
                  <a:srgbClr val="FF0000"/>
                </a:solidFill>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
        <p:nvSpPr>
          <p:cNvPr id="44" name="Google Shape;44;p71"/>
          <p:cNvSpPr txBox="1"/>
          <p:nvPr>
            <p:ph idx="2" type="body"/>
          </p:nvPr>
        </p:nvSpPr>
        <p:spPr>
          <a:xfrm>
            <a:off x="4038600" y="4724028"/>
            <a:ext cx="4495800" cy="1056992"/>
          </a:xfrm>
          <a:prstGeom prst="rect">
            <a:avLst/>
          </a:prstGeom>
          <a:noFill/>
          <a:ln>
            <a:noFill/>
          </a:ln>
        </p:spPr>
        <p:txBody>
          <a:bodyPr anchorCtr="0" anchor="t" bIns="35700" lIns="35700" spcFirstLastPara="1" rIns="35700" wrap="square" tIns="35700">
            <a:spAutoFit/>
          </a:bodyPr>
          <a:lstStyle>
            <a:lvl1pPr indent="-228600" lvl="0" marL="457200" algn="ctr">
              <a:spcBef>
                <a:spcPts val="0"/>
              </a:spcBef>
              <a:spcAft>
                <a:spcPts val="0"/>
              </a:spcAft>
              <a:buSzPts val="1400"/>
              <a:buNone/>
              <a:defRPr sz="3200">
                <a:solidFill>
                  <a:srgbClr val="00B050"/>
                </a:solidFill>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
        <p:nvSpPr>
          <p:cNvPr id="45" name="Google Shape;45;p71"/>
          <p:cNvSpPr txBox="1"/>
          <p:nvPr>
            <p:ph idx="3" type="body"/>
          </p:nvPr>
        </p:nvSpPr>
        <p:spPr>
          <a:xfrm>
            <a:off x="2324100" y="3085914"/>
            <a:ext cx="4495800" cy="456828"/>
          </a:xfrm>
          <a:prstGeom prst="rect">
            <a:avLst/>
          </a:prstGeom>
          <a:noFill/>
          <a:ln>
            <a:noFill/>
          </a:ln>
        </p:spPr>
        <p:txBody>
          <a:bodyPr anchorCtr="0" anchor="t" bIns="35700" lIns="35700" spcFirstLastPara="1" rIns="35700" wrap="square" tIns="35700">
            <a:spAutoFit/>
          </a:bodyPr>
          <a:lstStyle>
            <a:lvl1pPr indent="-228600" lvl="0" marL="457200" algn="ctr">
              <a:spcBef>
                <a:spcPts val="0"/>
              </a:spcBef>
              <a:spcAft>
                <a:spcPts val="0"/>
              </a:spcAft>
              <a:buSzPts val="1400"/>
              <a:buNone/>
              <a:defRPr/>
            </a:lvl1pPr>
            <a:lvl2pPr indent="-228600" lvl="1" marL="914400" algn="ctr">
              <a:spcBef>
                <a:spcPts val="0"/>
              </a:spcBef>
              <a:spcAft>
                <a:spcPts val="0"/>
              </a:spcAft>
              <a:buSzPts val="1400"/>
              <a:buNone/>
              <a:defRPr/>
            </a:lvl2pPr>
            <a:lvl3pPr indent="-228600" lvl="2" marL="1371600" algn="ctr">
              <a:spcBef>
                <a:spcPts val="0"/>
              </a:spcBef>
              <a:spcAft>
                <a:spcPts val="0"/>
              </a:spcAft>
              <a:buSzPts val="1400"/>
              <a:buNone/>
              <a:defRPr/>
            </a:lvl3pPr>
            <a:lvl4pPr indent="-228600" lvl="3" marL="1828800" algn="ctr">
              <a:spcBef>
                <a:spcPts val="0"/>
              </a:spcBef>
              <a:spcAft>
                <a:spcPts val="0"/>
              </a:spcAft>
              <a:buSzPts val="1400"/>
              <a:buNone/>
              <a:defRPr/>
            </a:lvl4pPr>
            <a:lvl5pPr indent="-228600" lvl="4" marL="2286000" algn="ctr">
              <a:spcBef>
                <a:spcPts val="0"/>
              </a:spcBef>
              <a:spcAft>
                <a:spcPts val="0"/>
              </a:spcAft>
              <a:buSzPts val="1400"/>
              <a:buNone/>
              <a:defRPr/>
            </a:lvl5pPr>
            <a:lvl6pPr indent="-228600" lvl="5" marL="2743200" algn="ctr">
              <a:spcBef>
                <a:spcPts val="0"/>
              </a:spcBef>
              <a:spcAft>
                <a:spcPts val="0"/>
              </a:spcAft>
              <a:buSzPts val="1400"/>
              <a:buNone/>
              <a:defRPr/>
            </a:lvl6pPr>
            <a:lvl7pPr indent="-228600" lvl="6" marL="3200400" algn="ctr">
              <a:spcBef>
                <a:spcPts val="0"/>
              </a:spcBef>
              <a:spcAft>
                <a:spcPts val="0"/>
              </a:spcAft>
              <a:buSzPts val="1400"/>
              <a:buNone/>
              <a:defRPr/>
            </a:lvl7pPr>
            <a:lvl8pPr indent="-228600" lvl="7" marL="3657600" algn="ctr">
              <a:spcBef>
                <a:spcPts val="0"/>
              </a:spcBef>
              <a:spcAft>
                <a:spcPts val="0"/>
              </a:spcAft>
              <a:buSzPts val="1400"/>
              <a:buNone/>
              <a:defRPr/>
            </a:lvl8pPr>
            <a:lvl9pPr indent="-228600" lvl="8" marL="4114800" algn="ctr">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5.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2" Type="http://schemas.openxmlformats.org/officeDocument/2006/relationships/theme" Target="../theme/theme2.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11" Type="http://schemas.openxmlformats.org/officeDocument/2006/relationships/slideLayout" Target="../slideLayouts/slideLayout32.xml"/><Relationship Id="rId10" Type="http://schemas.openxmlformats.org/officeDocument/2006/relationships/slideLayout" Target="../slideLayouts/slideLayout31.xml"/><Relationship Id="rId12" Type="http://schemas.openxmlformats.org/officeDocument/2006/relationships/theme" Target="../theme/theme4.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slideLayout" Target="../slideLayouts/slideLayout34.xml"/><Relationship Id="rId3" Type="http://schemas.openxmlformats.org/officeDocument/2006/relationships/slideLayout" Target="../slideLayouts/slideLayout35.xml"/><Relationship Id="rId4" Type="http://schemas.openxmlformats.org/officeDocument/2006/relationships/slideLayout" Target="../slideLayouts/slideLayout36.xml"/><Relationship Id="rId11" Type="http://schemas.openxmlformats.org/officeDocument/2006/relationships/slideLayout" Target="../slideLayouts/slideLayout43.xml"/><Relationship Id="rId10" Type="http://schemas.openxmlformats.org/officeDocument/2006/relationships/slideLayout" Target="../slideLayouts/slideLayout42.xml"/><Relationship Id="rId12" Type="http://schemas.openxmlformats.org/officeDocument/2006/relationships/theme" Target="../theme/theme6.xml"/><Relationship Id="rId9" Type="http://schemas.openxmlformats.org/officeDocument/2006/relationships/slideLayout" Target="../slideLayouts/slideLayout41.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4.xml"/><Relationship Id="rId10" Type="http://schemas.openxmlformats.org/officeDocument/2006/relationships/slideLayout" Target="../slideLayouts/slideLayout53.xml"/><Relationship Id="rId13" Type="http://schemas.openxmlformats.org/officeDocument/2006/relationships/slideLayout" Target="../slideLayouts/slideLayout56.xml"/><Relationship Id="rId12" Type="http://schemas.openxmlformats.org/officeDocument/2006/relationships/slideLayout" Target="../slideLayouts/slideLayout55.xml"/><Relationship Id="rId1" Type="http://schemas.openxmlformats.org/officeDocument/2006/relationships/slideLayout" Target="../slideLayouts/slideLayout44.xml"/><Relationship Id="rId2" Type="http://schemas.openxmlformats.org/officeDocument/2006/relationships/slideLayout" Target="../slideLayouts/slideLayout45.xml"/><Relationship Id="rId3" Type="http://schemas.openxmlformats.org/officeDocument/2006/relationships/slideLayout" Target="../slideLayouts/slideLayout46.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5" Type="http://schemas.openxmlformats.org/officeDocument/2006/relationships/slideLayout" Target="../slideLayouts/slideLayout58.xml"/><Relationship Id="rId14" Type="http://schemas.openxmlformats.org/officeDocument/2006/relationships/slideLayout" Target="../slideLayouts/slideLayout57.xml"/><Relationship Id="rId17" Type="http://schemas.openxmlformats.org/officeDocument/2006/relationships/slideLayout" Target="../slideLayouts/slideLayout60.xml"/><Relationship Id="rId16" Type="http://schemas.openxmlformats.org/officeDocument/2006/relationships/slideLayout" Target="../slideLayouts/slideLayout59.xml"/><Relationship Id="rId5" Type="http://schemas.openxmlformats.org/officeDocument/2006/relationships/slideLayout" Target="../slideLayouts/slideLayout48.xml"/><Relationship Id="rId19" Type="http://schemas.openxmlformats.org/officeDocument/2006/relationships/theme" Target="../theme/theme3.xml"/><Relationship Id="rId6" Type="http://schemas.openxmlformats.org/officeDocument/2006/relationships/slideLayout" Target="../slideLayouts/slideLayout49.xml"/><Relationship Id="rId18" Type="http://schemas.openxmlformats.org/officeDocument/2006/relationships/slideLayout" Target="../slideLayouts/slideLayout61.xml"/><Relationship Id="rId7" Type="http://schemas.openxmlformats.org/officeDocument/2006/relationships/slideLayout" Target="../slideLayouts/slideLayout50.xml"/><Relationship Id="rId8"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56"/>
          <p:cNvSpPr txBox="1"/>
          <p:nvPr>
            <p:ph type="title"/>
          </p:nvPr>
        </p:nvSpPr>
        <p:spPr>
          <a:xfrm>
            <a:off x="893764" y="0"/>
            <a:ext cx="7358062" cy="3473450"/>
          </a:xfrm>
          <a:prstGeom prst="rect">
            <a:avLst/>
          </a:prstGeom>
          <a:noFill/>
          <a:ln>
            <a:noFill/>
          </a:ln>
        </p:spPr>
        <p:txBody>
          <a:bodyPr anchorCtr="0" anchor="b" bIns="35700" lIns="35700" spcFirstLastPara="1" rIns="35700" wrap="square" tIns="35700">
            <a:noAutofit/>
          </a:bodyPr>
          <a:lstStyle>
            <a:lvl1pPr lvl="0" marR="0" rtl="0" algn="ctr">
              <a:spcBef>
                <a:spcPts val="0"/>
              </a:spcBef>
              <a:spcAft>
                <a:spcPts val="0"/>
              </a:spcAft>
              <a:buSzPts val="1400"/>
              <a:buNone/>
              <a:defRPr b="0" i="0" sz="5900" u="none" cap="none" strike="noStrike">
                <a:solidFill>
                  <a:schemeClr val="lt1"/>
                </a:solidFill>
                <a:latin typeface="Monda"/>
                <a:ea typeface="Monda"/>
                <a:cs typeface="Monda"/>
                <a:sym typeface="Monda"/>
              </a:defRPr>
            </a:lvl1pPr>
            <a:lvl2pPr lvl="1"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2pPr>
            <a:lvl3pPr lvl="2"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3pPr>
            <a:lvl4pPr lvl="3"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4pPr>
            <a:lvl5pPr lvl="4"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5pPr>
            <a:lvl6pPr lvl="5"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6pPr>
            <a:lvl7pPr lvl="6"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7pPr>
            <a:lvl8pPr lvl="7"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8pPr>
            <a:lvl9pPr lvl="8"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9pPr>
          </a:lstStyle>
          <a:p/>
        </p:txBody>
      </p:sp>
      <p:sp>
        <p:nvSpPr>
          <p:cNvPr id="11" name="Google Shape;11;p56"/>
          <p:cNvSpPr txBox="1"/>
          <p:nvPr>
            <p:ph idx="1" type="body"/>
          </p:nvPr>
        </p:nvSpPr>
        <p:spPr>
          <a:xfrm>
            <a:off x="893764" y="3536950"/>
            <a:ext cx="7358062" cy="3321050"/>
          </a:xfrm>
          <a:prstGeom prst="rect">
            <a:avLst/>
          </a:prstGeom>
          <a:noFill/>
          <a:ln>
            <a:noFill/>
          </a:ln>
        </p:spPr>
        <p:txBody>
          <a:bodyPr anchorCtr="0" anchor="t" bIns="35700" lIns="35700" spcFirstLastPara="1" rIns="35700" wrap="square" tIns="35700">
            <a:noAutofit/>
          </a:bodyPr>
          <a:lstStyle>
            <a:lvl1pPr indent="-228600" lvl="0" marL="4572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1pPr>
            <a:lvl2pPr indent="-228600" lvl="1" marL="9144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2pPr>
            <a:lvl3pPr indent="-228600" lvl="2" marL="13716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3pPr>
            <a:lvl4pPr indent="-228600" lvl="3" marL="18288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4pPr>
            <a:lvl5pPr indent="-228600" lvl="4" marL="22860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5pPr>
            <a:lvl6pPr indent="-228600" lvl="5" marL="27432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6pPr>
            <a:lvl7pPr indent="-228600" lvl="6" marL="32004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7pPr>
            <a:lvl8pPr indent="-228600" lvl="7" marL="36576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8pPr>
            <a:lvl9pPr indent="-228600" lvl="8" marL="41148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9pPr>
          </a:lstStyle>
          <a:p/>
        </p:txBody>
      </p:sp>
      <p:sp>
        <p:nvSpPr>
          <p:cNvPr id="12" name="Google Shape;12;p56"/>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lvl1pPr indent="0" lvl="0" marL="0" marR="0" rtl="0" algn="r">
              <a:spcBef>
                <a:spcPts val="0"/>
              </a:spcBef>
              <a:spcAft>
                <a:spcPts val="0"/>
              </a:spcAft>
              <a:buNone/>
              <a:defRPr b="0" i="0" sz="1000" u="none" cap="none" strike="noStrike">
                <a:solidFill>
                  <a:srgbClr val="FFFFFF"/>
                </a:solidFill>
                <a:latin typeface="Calibri"/>
                <a:ea typeface="Calibri"/>
                <a:cs typeface="Calibri"/>
                <a:sym typeface="Calibri"/>
              </a:defRPr>
            </a:lvl1pPr>
            <a:lvl2pPr indent="0" lvl="1" marL="0" marR="0" rtl="0" algn="r">
              <a:spcBef>
                <a:spcPts val="0"/>
              </a:spcBef>
              <a:spcAft>
                <a:spcPts val="0"/>
              </a:spcAft>
              <a:buNone/>
              <a:defRPr b="0" i="0" sz="1000" u="none" cap="none" strike="noStrike">
                <a:solidFill>
                  <a:srgbClr val="FFFFFF"/>
                </a:solidFill>
                <a:latin typeface="Calibri"/>
                <a:ea typeface="Calibri"/>
                <a:cs typeface="Calibri"/>
                <a:sym typeface="Calibri"/>
              </a:defRPr>
            </a:lvl2pPr>
            <a:lvl3pPr indent="0" lvl="2" marL="0" marR="0" rtl="0" algn="r">
              <a:spcBef>
                <a:spcPts val="0"/>
              </a:spcBef>
              <a:spcAft>
                <a:spcPts val="0"/>
              </a:spcAft>
              <a:buNone/>
              <a:defRPr b="0" i="0" sz="1000" u="none" cap="none" strike="noStrike">
                <a:solidFill>
                  <a:srgbClr val="FFFFFF"/>
                </a:solidFill>
                <a:latin typeface="Calibri"/>
                <a:ea typeface="Calibri"/>
                <a:cs typeface="Calibri"/>
                <a:sym typeface="Calibri"/>
              </a:defRPr>
            </a:lvl3pPr>
            <a:lvl4pPr indent="0" lvl="3" marL="0" marR="0" rtl="0" algn="r">
              <a:spcBef>
                <a:spcPts val="0"/>
              </a:spcBef>
              <a:spcAft>
                <a:spcPts val="0"/>
              </a:spcAft>
              <a:buNone/>
              <a:defRPr b="0" i="0" sz="1000" u="none" cap="none" strike="noStrike">
                <a:solidFill>
                  <a:srgbClr val="FFFFFF"/>
                </a:solidFill>
                <a:latin typeface="Calibri"/>
                <a:ea typeface="Calibri"/>
                <a:cs typeface="Calibri"/>
                <a:sym typeface="Calibri"/>
              </a:defRPr>
            </a:lvl4pPr>
            <a:lvl5pPr indent="0" lvl="4" marL="0" marR="0" rtl="0" algn="r">
              <a:spcBef>
                <a:spcPts val="0"/>
              </a:spcBef>
              <a:spcAft>
                <a:spcPts val="0"/>
              </a:spcAft>
              <a:buNone/>
              <a:defRPr b="0" i="0" sz="1000" u="none" cap="none" strike="noStrike">
                <a:solidFill>
                  <a:srgbClr val="FFFFFF"/>
                </a:solidFill>
                <a:latin typeface="Calibri"/>
                <a:ea typeface="Calibri"/>
                <a:cs typeface="Calibri"/>
                <a:sym typeface="Calibri"/>
              </a:defRPr>
            </a:lvl5pPr>
            <a:lvl6pPr indent="0" lvl="5" marL="0" marR="0" rtl="0" algn="r">
              <a:spcBef>
                <a:spcPts val="0"/>
              </a:spcBef>
              <a:spcAft>
                <a:spcPts val="0"/>
              </a:spcAft>
              <a:buNone/>
              <a:defRPr b="0" i="0" sz="1000" u="none" cap="none" strike="noStrike">
                <a:solidFill>
                  <a:srgbClr val="FFFFFF"/>
                </a:solidFill>
                <a:latin typeface="Calibri"/>
                <a:ea typeface="Calibri"/>
                <a:cs typeface="Calibri"/>
                <a:sym typeface="Calibri"/>
              </a:defRPr>
            </a:lvl6pPr>
            <a:lvl7pPr indent="0" lvl="6" marL="0" marR="0" rtl="0" algn="r">
              <a:spcBef>
                <a:spcPts val="0"/>
              </a:spcBef>
              <a:spcAft>
                <a:spcPts val="0"/>
              </a:spcAft>
              <a:buNone/>
              <a:defRPr b="0" i="0" sz="1000" u="none" cap="none" strike="noStrike">
                <a:solidFill>
                  <a:srgbClr val="FFFFFF"/>
                </a:solidFill>
                <a:latin typeface="Calibri"/>
                <a:ea typeface="Calibri"/>
                <a:cs typeface="Calibri"/>
                <a:sym typeface="Calibri"/>
              </a:defRPr>
            </a:lvl7pPr>
            <a:lvl8pPr indent="0" lvl="7" marL="0" marR="0" rtl="0" algn="r">
              <a:spcBef>
                <a:spcPts val="0"/>
              </a:spcBef>
              <a:spcAft>
                <a:spcPts val="0"/>
              </a:spcAft>
              <a:buNone/>
              <a:defRPr b="0" i="0" sz="1000" u="none" cap="none" strike="noStrike">
                <a:solidFill>
                  <a:srgbClr val="FFFFFF"/>
                </a:solidFill>
                <a:latin typeface="Calibri"/>
                <a:ea typeface="Calibri"/>
                <a:cs typeface="Calibri"/>
                <a:sym typeface="Calibri"/>
              </a:defRPr>
            </a:lvl8pPr>
            <a:lvl9pPr indent="0" lvl="8" marL="0" marR="0" rtl="0" algn="r">
              <a:spcBef>
                <a:spcPts val="0"/>
              </a:spcBef>
              <a:spcAft>
                <a:spcPts val="0"/>
              </a:spcAft>
              <a:buNone/>
              <a:defRPr b="0" i="0" sz="10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51" name="Shape 51"/>
        <p:cNvGrpSpPr/>
        <p:nvPr/>
      </p:nvGrpSpPr>
      <p:grpSpPr>
        <a:xfrm>
          <a:off x="0" y="0"/>
          <a:ext cx="0" cy="0"/>
          <a:chOff x="0" y="0"/>
          <a:chExt cx="0" cy="0"/>
        </a:xfrm>
      </p:grpSpPr>
      <p:sp>
        <p:nvSpPr>
          <p:cNvPr id="52" name="Google Shape;52;p60"/>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1pPr>
            <a:lvl2pPr lvl="1"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2pPr>
            <a:lvl3pPr lvl="2"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3pPr>
            <a:lvl4pPr lvl="3"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4pPr>
            <a:lvl5pPr lvl="4"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5pPr>
            <a:lvl6pPr lvl="5"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6pPr>
            <a:lvl7pPr lvl="6"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7pPr>
            <a:lvl8pPr lvl="7"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8pPr>
            <a:lvl9pPr lvl="8"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9pPr>
          </a:lstStyle>
          <a:p/>
        </p:txBody>
      </p:sp>
      <p:sp>
        <p:nvSpPr>
          <p:cNvPr id="53" name="Google Shape;53;p60"/>
          <p:cNvSpPr txBox="1"/>
          <p:nvPr>
            <p:ph idx="1" type="body"/>
          </p:nvPr>
        </p:nvSpPr>
        <p:spPr>
          <a:xfrm>
            <a:off x="893764" y="3536950"/>
            <a:ext cx="7358062" cy="3321050"/>
          </a:xfrm>
          <a:prstGeom prst="rect">
            <a:avLst/>
          </a:prstGeom>
          <a:noFill/>
          <a:ln>
            <a:noFill/>
          </a:ln>
        </p:spPr>
        <p:txBody>
          <a:bodyPr anchorCtr="0" anchor="t" bIns="35675" lIns="35675" spcFirstLastPara="1" rIns="35675" wrap="square" tIns="35675">
            <a:noAutofit/>
          </a:bodyPr>
          <a:lstStyle>
            <a:lvl1pPr indent="-228600" lvl="0" marL="4572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1pPr>
            <a:lvl2pPr indent="-228600" lvl="1" marL="9144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2pPr>
            <a:lvl3pPr indent="-228600" lvl="2" marL="13716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3pPr>
            <a:lvl4pPr indent="-228600" lvl="3" marL="18288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4pPr>
            <a:lvl5pPr indent="-228600" lvl="4" marL="22860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5pPr>
            <a:lvl6pPr indent="-228600" lvl="5" marL="27432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6pPr>
            <a:lvl7pPr indent="-228600" lvl="6" marL="32004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7pPr>
            <a:lvl8pPr indent="-228600" lvl="7" marL="36576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8pPr>
            <a:lvl9pPr indent="-228600" lvl="8" marL="41148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9pPr>
          </a:lstStyle>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0" name="Shape 90"/>
        <p:cNvGrpSpPr/>
        <p:nvPr/>
      </p:nvGrpSpPr>
      <p:grpSpPr>
        <a:xfrm>
          <a:off x="0" y="0"/>
          <a:ext cx="0" cy="0"/>
          <a:chOff x="0" y="0"/>
          <a:chExt cx="0" cy="0"/>
        </a:xfrm>
      </p:grpSpPr>
      <p:sp>
        <p:nvSpPr>
          <p:cNvPr id="91" name="Google Shape;91;p62"/>
          <p:cNvSpPr txBox="1"/>
          <p:nvPr>
            <p:ph type="title"/>
          </p:nvPr>
        </p:nvSpPr>
        <p:spPr>
          <a:xfrm>
            <a:off x="893764" y="0"/>
            <a:ext cx="7358062" cy="3473450"/>
          </a:xfrm>
          <a:prstGeom prst="rect">
            <a:avLst/>
          </a:prstGeom>
          <a:noFill/>
          <a:ln>
            <a:noFill/>
          </a:ln>
        </p:spPr>
        <p:txBody>
          <a:bodyPr anchorCtr="0" anchor="b" bIns="35700" lIns="35700" spcFirstLastPara="1" rIns="35700" wrap="square" tIns="35700">
            <a:noAutofit/>
          </a:bodyPr>
          <a:lstStyle>
            <a:lvl1pPr lvl="0" marR="0" rtl="0" algn="ctr">
              <a:spcBef>
                <a:spcPts val="0"/>
              </a:spcBef>
              <a:spcAft>
                <a:spcPts val="0"/>
              </a:spcAft>
              <a:buSzPts val="1400"/>
              <a:buNone/>
              <a:defRPr b="0" i="0" sz="5900" u="none" cap="none" strike="noStrike">
                <a:solidFill>
                  <a:schemeClr val="lt1"/>
                </a:solidFill>
                <a:latin typeface="Monda"/>
                <a:ea typeface="Monda"/>
                <a:cs typeface="Monda"/>
                <a:sym typeface="Monda"/>
              </a:defRPr>
            </a:lvl1pPr>
            <a:lvl2pPr lvl="1"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2pPr>
            <a:lvl3pPr lvl="2"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3pPr>
            <a:lvl4pPr lvl="3"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4pPr>
            <a:lvl5pPr lvl="4"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5pPr>
            <a:lvl6pPr lvl="5"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6pPr>
            <a:lvl7pPr lvl="6"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7pPr>
            <a:lvl8pPr lvl="7"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8pPr>
            <a:lvl9pPr lvl="8"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9pPr>
          </a:lstStyle>
          <a:p/>
        </p:txBody>
      </p:sp>
      <p:sp>
        <p:nvSpPr>
          <p:cNvPr id="92" name="Google Shape;92;p62"/>
          <p:cNvSpPr txBox="1"/>
          <p:nvPr>
            <p:ph idx="1" type="body"/>
          </p:nvPr>
        </p:nvSpPr>
        <p:spPr>
          <a:xfrm>
            <a:off x="893764" y="3536950"/>
            <a:ext cx="7358062" cy="3321050"/>
          </a:xfrm>
          <a:prstGeom prst="rect">
            <a:avLst/>
          </a:prstGeom>
          <a:noFill/>
          <a:ln>
            <a:noFill/>
          </a:ln>
        </p:spPr>
        <p:txBody>
          <a:bodyPr anchorCtr="0" anchor="t" bIns="35700" lIns="35700" spcFirstLastPara="1" rIns="35700" wrap="square" tIns="35700">
            <a:noAutofit/>
          </a:bodyPr>
          <a:lstStyle>
            <a:lvl1pPr indent="-228600" lvl="0" marL="4572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1pPr>
            <a:lvl2pPr indent="-228600" lvl="1" marL="9144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2pPr>
            <a:lvl3pPr indent="-228600" lvl="2" marL="13716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3pPr>
            <a:lvl4pPr indent="-228600" lvl="3" marL="18288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4pPr>
            <a:lvl5pPr indent="-228600" lvl="4" marL="2286000" marR="0" rtl="0" algn="ctr">
              <a:spcBef>
                <a:spcPts val="0"/>
              </a:spcBef>
              <a:spcAft>
                <a:spcPts val="0"/>
              </a:spcAft>
              <a:buSzPts val="1400"/>
              <a:buNone/>
              <a:defRPr b="0" i="0" sz="2500" u="none" cap="none" strike="noStrike">
                <a:solidFill>
                  <a:schemeClr val="lt1"/>
                </a:solidFill>
                <a:latin typeface="Monda"/>
                <a:ea typeface="Monda"/>
                <a:cs typeface="Monda"/>
                <a:sym typeface="Monda"/>
              </a:defRPr>
            </a:lvl5pPr>
            <a:lvl6pPr indent="-228600" lvl="5" marL="27432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6pPr>
            <a:lvl7pPr indent="-228600" lvl="6" marL="32004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7pPr>
            <a:lvl8pPr indent="-228600" lvl="7" marL="36576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8pPr>
            <a:lvl9pPr indent="-228600" lvl="8" marL="41148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9pPr>
          </a:lstStyle>
          <a:p/>
        </p:txBody>
      </p:sp>
    </p:spTree>
  </p:cSld>
  <p:clrMap accent1="accent1" accent2="accent2" accent3="accent3" accent4="accent4" accent5="accent5" accent6="accent6" bg1="lt1" bg2="dk2" tx1="dk1" tx2="lt2" folHlink="folHlink" hlink="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129" name="Shape 129"/>
        <p:cNvGrpSpPr/>
        <p:nvPr/>
      </p:nvGrpSpPr>
      <p:grpSpPr>
        <a:xfrm>
          <a:off x="0" y="0"/>
          <a:ext cx="0" cy="0"/>
          <a:chOff x="0" y="0"/>
          <a:chExt cx="0" cy="0"/>
        </a:xfrm>
      </p:grpSpPr>
      <p:sp>
        <p:nvSpPr>
          <p:cNvPr id="130" name="Google Shape;130;p66"/>
          <p:cNvSpPr txBox="1"/>
          <p:nvPr>
            <p:ph type="title"/>
          </p:nvPr>
        </p:nvSpPr>
        <p:spPr>
          <a:xfrm>
            <a:off x="893764" y="0"/>
            <a:ext cx="7358062" cy="3473450"/>
          </a:xfrm>
          <a:prstGeom prst="rect">
            <a:avLst/>
          </a:prstGeom>
          <a:noFill/>
          <a:ln>
            <a:noFill/>
          </a:ln>
        </p:spPr>
        <p:txBody>
          <a:bodyPr anchorCtr="0" anchor="b" bIns="35675" lIns="35675" spcFirstLastPara="1" rIns="35675" wrap="square" tIns="35675">
            <a:noAutofit/>
          </a:bodyPr>
          <a:lstStyle>
            <a:lvl1pPr lvl="0"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1pPr>
            <a:lvl2pPr lvl="1"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2pPr>
            <a:lvl3pPr lvl="2"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3pPr>
            <a:lvl4pPr lvl="3"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4pPr>
            <a:lvl5pPr lvl="4"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5pPr>
            <a:lvl6pPr lvl="5"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6pPr>
            <a:lvl7pPr lvl="6"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7pPr>
            <a:lvl8pPr lvl="7"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8pPr>
            <a:lvl9pPr lvl="8" marR="0" rtl="0" algn="ctr">
              <a:spcBef>
                <a:spcPts val="0"/>
              </a:spcBef>
              <a:spcAft>
                <a:spcPts val="0"/>
              </a:spcAft>
              <a:buSzPts val="1400"/>
              <a:buNone/>
              <a:defRPr b="0" i="0" sz="5900" u="none" cap="none" strike="noStrike">
                <a:solidFill>
                  <a:schemeClr val="lt1"/>
                </a:solidFill>
                <a:latin typeface="Gill Sans"/>
                <a:ea typeface="Gill Sans"/>
                <a:cs typeface="Gill Sans"/>
                <a:sym typeface="Gill Sans"/>
              </a:defRPr>
            </a:lvl9pPr>
          </a:lstStyle>
          <a:p/>
        </p:txBody>
      </p:sp>
      <p:sp>
        <p:nvSpPr>
          <p:cNvPr id="131" name="Google Shape;131;p66"/>
          <p:cNvSpPr txBox="1"/>
          <p:nvPr>
            <p:ph idx="1" type="body"/>
          </p:nvPr>
        </p:nvSpPr>
        <p:spPr>
          <a:xfrm>
            <a:off x="893764" y="3536950"/>
            <a:ext cx="7358062" cy="3321050"/>
          </a:xfrm>
          <a:prstGeom prst="rect">
            <a:avLst/>
          </a:prstGeom>
          <a:noFill/>
          <a:ln>
            <a:noFill/>
          </a:ln>
        </p:spPr>
        <p:txBody>
          <a:bodyPr anchorCtr="0" anchor="t" bIns="35675" lIns="35675" spcFirstLastPara="1" rIns="35675" wrap="square" tIns="35675">
            <a:noAutofit/>
          </a:bodyPr>
          <a:lstStyle>
            <a:lvl1pPr indent="-228600" lvl="0" marL="4572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1pPr>
            <a:lvl2pPr indent="-228600" lvl="1" marL="9144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2pPr>
            <a:lvl3pPr indent="-228600" lvl="2" marL="13716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3pPr>
            <a:lvl4pPr indent="-228600" lvl="3" marL="18288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4pPr>
            <a:lvl5pPr indent="-228600" lvl="4" marL="22860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5pPr>
            <a:lvl6pPr indent="-228600" lvl="5" marL="27432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6pPr>
            <a:lvl7pPr indent="-228600" lvl="6" marL="32004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7pPr>
            <a:lvl8pPr indent="-228600" lvl="7" marL="36576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8pPr>
            <a:lvl9pPr indent="-228600" lvl="8" marL="4114800" marR="0" rtl="0" algn="ctr">
              <a:spcBef>
                <a:spcPts val="0"/>
              </a:spcBef>
              <a:spcAft>
                <a:spcPts val="0"/>
              </a:spcAft>
              <a:buSzPts val="1400"/>
              <a:buNone/>
              <a:defRPr b="0" i="0" sz="2500" u="none" cap="none" strike="noStrike">
                <a:solidFill>
                  <a:schemeClr val="lt1"/>
                </a:solidFill>
                <a:latin typeface="Gill Sans"/>
                <a:ea typeface="Gill Sans"/>
                <a:cs typeface="Gill Sans"/>
                <a:sym typeface="Gill Sans"/>
              </a:defRPr>
            </a:lvl9pPr>
          </a:lstStyle>
          <a:p/>
        </p:txBody>
      </p:sp>
    </p:spTree>
  </p:cSld>
  <p:clrMap accent1="accent1" accent2="accent2" accent3="accent3" accent4="accent4" accent5="accent5" accent6="accent6" bg1="lt1" bg2="dk2" tx1="dk1" tx2="lt2" folHlink="folHlink" hlink="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hlink"/>
        </a:solidFill>
      </p:bgPr>
    </p:bg>
    <p:spTree>
      <p:nvGrpSpPr>
        <p:cNvPr id="168" name="Shape 168"/>
        <p:cNvGrpSpPr/>
        <p:nvPr/>
      </p:nvGrpSpPr>
      <p:grpSpPr>
        <a:xfrm>
          <a:off x="0" y="0"/>
          <a:ext cx="0" cy="0"/>
          <a:chOff x="0" y="0"/>
          <a:chExt cx="0" cy="0"/>
        </a:xfrm>
      </p:grpSpPr>
      <p:sp>
        <p:nvSpPr>
          <p:cNvPr id="169" name="Google Shape;169;p103"/>
          <p:cNvSpPr txBox="1"/>
          <p:nvPr>
            <p:ph type="title"/>
          </p:nvPr>
        </p:nvSpPr>
        <p:spPr>
          <a:xfrm>
            <a:off x="457647" y="274588"/>
            <a:ext cx="8228707" cy="1143000"/>
          </a:xfrm>
          <a:prstGeom prst="rect">
            <a:avLst/>
          </a:prstGeom>
          <a:noFill/>
          <a:ln>
            <a:noFill/>
          </a:ln>
        </p:spPr>
        <p:txBody>
          <a:bodyPr anchorCtr="0" anchor="ctr" bIns="45600" lIns="91225" spcFirstLastPara="1" rIns="91225" wrap="square" tIns="45600">
            <a:noAutofit/>
          </a:bodyPr>
          <a:lstStyle>
            <a:lvl1pPr lvl="0"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1pPr>
            <a:lvl2pPr lvl="1"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2pPr>
            <a:lvl3pPr lvl="2"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3pPr>
            <a:lvl4pPr lvl="3"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4pPr>
            <a:lvl5pPr lvl="4"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5pPr>
            <a:lvl6pPr lvl="5"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6pPr>
            <a:lvl7pPr lvl="6"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7pPr>
            <a:lvl8pPr lvl="7"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8pPr>
            <a:lvl9pPr lvl="8" marR="0" rtl="0" algn="ctr">
              <a:spcBef>
                <a:spcPts val="0"/>
              </a:spcBef>
              <a:spcAft>
                <a:spcPts val="0"/>
              </a:spcAft>
              <a:buSzPts val="1400"/>
              <a:buNone/>
              <a:defRPr b="0" i="0" sz="4400" u="none" cap="none" strike="noStrike">
                <a:solidFill>
                  <a:schemeClr val="lt1"/>
                </a:solidFill>
                <a:latin typeface="Verdana"/>
                <a:ea typeface="Verdana"/>
                <a:cs typeface="Verdana"/>
                <a:sym typeface="Verdana"/>
              </a:defRPr>
            </a:lvl9pPr>
          </a:lstStyle>
          <a:p/>
        </p:txBody>
      </p:sp>
      <p:sp>
        <p:nvSpPr>
          <p:cNvPr id="170" name="Google Shape;170;p103"/>
          <p:cNvSpPr txBox="1"/>
          <p:nvPr>
            <p:ph idx="1" type="body"/>
          </p:nvPr>
        </p:nvSpPr>
        <p:spPr>
          <a:xfrm>
            <a:off x="457647" y="1600687"/>
            <a:ext cx="8228707" cy="4525119"/>
          </a:xfrm>
          <a:prstGeom prst="rect">
            <a:avLst/>
          </a:prstGeom>
          <a:noFill/>
          <a:ln>
            <a:noFill/>
          </a:ln>
        </p:spPr>
        <p:txBody>
          <a:bodyPr anchorCtr="0" anchor="t" bIns="45600" lIns="91225" spcFirstLastPara="1" rIns="91225" wrap="square" tIns="45600">
            <a:noAutofit/>
          </a:bodyPr>
          <a:lstStyle>
            <a:lvl1pPr indent="-431800" lvl="0" marL="457200" marR="0" rtl="0" algn="l">
              <a:spcBef>
                <a:spcPts val="640"/>
              </a:spcBef>
              <a:spcAft>
                <a:spcPts val="0"/>
              </a:spcAft>
              <a:buClr>
                <a:schemeClr val="lt1"/>
              </a:buClr>
              <a:buSzPts val="3200"/>
              <a:buFont typeface="Verdana"/>
              <a:buChar char="•"/>
              <a:defRPr b="0" i="0" sz="3200" u="none" cap="none" strike="noStrike">
                <a:solidFill>
                  <a:schemeClr val="lt1"/>
                </a:solidFill>
                <a:latin typeface="Verdana"/>
                <a:ea typeface="Verdana"/>
                <a:cs typeface="Verdana"/>
                <a:sym typeface="Verdana"/>
              </a:defRPr>
            </a:lvl1pPr>
            <a:lvl2pPr indent="-406400" lvl="1" marL="914400" marR="0" rtl="0" algn="l">
              <a:spcBef>
                <a:spcPts val="560"/>
              </a:spcBef>
              <a:spcAft>
                <a:spcPts val="0"/>
              </a:spcAft>
              <a:buClr>
                <a:schemeClr val="lt1"/>
              </a:buClr>
              <a:buSzPts val="2800"/>
              <a:buFont typeface="Verdana"/>
              <a:buChar char="–"/>
              <a:defRPr b="0" i="0" sz="2800" u="none" cap="none" strike="noStrike">
                <a:solidFill>
                  <a:schemeClr val="lt1"/>
                </a:solidFill>
                <a:latin typeface="Verdana"/>
                <a:ea typeface="Verdana"/>
                <a:cs typeface="Verdana"/>
                <a:sym typeface="Verdana"/>
              </a:defRPr>
            </a:lvl2pPr>
            <a:lvl3pPr indent="-381000" lvl="2" marL="1371600" marR="0" rtl="0" algn="l">
              <a:spcBef>
                <a:spcPts val="480"/>
              </a:spcBef>
              <a:spcAft>
                <a:spcPts val="0"/>
              </a:spcAft>
              <a:buClr>
                <a:schemeClr val="lt1"/>
              </a:buClr>
              <a:buSzPts val="2400"/>
              <a:buFont typeface="Verdana"/>
              <a:buChar char="•"/>
              <a:defRPr b="0" i="0" sz="2400" u="none" cap="none" strike="noStrike">
                <a:solidFill>
                  <a:schemeClr val="lt1"/>
                </a:solidFill>
                <a:latin typeface="Verdana"/>
                <a:ea typeface="Verdana"/>
                <a:cs typeface="Verdana"/>
                <a:sym typeface="Verdana"/>
              </a:defRPr>
            </a:lvl3pPr>
            <a:lvl4pPr indent="-355600" lvl="3" marL="1828800" marR="0" rtl="0" algn="l">
              <a:spcBef>
                <a:spcPts val="400"/>
              </a:spcBef>
              <a:spcAft>
                <a:spcPts val="0"/>
              </a:spcAft>
              <a:buClr>
                <a:schemeClr val="lt1"/>
              </a:buClr>
              <a:buSzPts val="2000"/>
              <a:buFont typeface="Verdana"/>
              <a:buChar char="–"/>
              <a:defRPr b="0" i="0" sz="2000" u="none" cap="none" strike="noStrike">
                <a:solidFill>
                  <a:schemeClr val="lt1"/>
                </a:solidFill>
                <a:latin typeface="Verdana"/>
                <a:ea typeface="Verdana"/>
                <a:cs typeface="Verdana"/>
                <a:sym typeface="Verdana"/>
              </a:defRPr>
            </a:lvl4pPr>
            <a:lvl5pPr indent="-355600" lvl="4" marL="2286000" marR="0" rtl="0" algn="l">
              <a:spcBef>
                <a:spcPts val="400"/>
              </a:spcBef>
              <a:spcAft>
                <a:spcPts val="0"/>
              </a:spcAft>
              <a:buClr>
                <a:schemeClr val="lt1"/>
              </a:buClr>
              <a:buSzPts val="2000"/>
              <a:buFont typeface="Verdana"/>
              <a:buChar char="»"/>
              <a:defRPr b="0" i="0" sz="2000" u="none" cap="none" strike="noStrike">
                <a:solidFill>
                  <a:schemeClr val="lt1"/>
                </a:solidFill>
                <a:latin typeface="Verdana"/>
                <a:ea typeface="Verdana"/>
                <a:cs typeface="Verdana"/>
                <a:sym typeface="Verdana"/>
              </a:defRPr>
            </a:lvl5pPr>
            <a:lvl6pPr indent="-355600" lvl="5" marL="2743200" marR="0" rtl="0" algn="l">
              <a:spcBef>
                <a:spcPts val="400"/>
              </a:spcBef>
              <a:spcAft>
                <a:spcPts val="0"/>
              </a:spcAft>
              <a:buClr>
                <a:schemeClr val="lt1"/>
              </a:buClr>
              <a:buSzPts val="2000"/>
              <a:buFont typeface="Verdana"/>
              <a:buChar char="»"/>
              <a:defRPr b="0" i="0" sz="2000" u="none" cap="none" strike="noStrike">
                <a:solidFill>
                  <a:schemeClr val="lt1"/>
                </a:solidFill>
                <a:latin typeface="Verdana"/>
                <a:ea typeface="Verdana"/>
                <a:cs typeface="Verdana"/>
                <a:sym typeface="Verdana"/>
              </a:defRPr>
            </a:lvl6pPr>
            <a:lvl7pPr indent="-355600" lvl="6" marL="3200400" marR="0" rtl="0" algn="l">
              <a:spcBef>
                <a:spcPts val="400"/>
              </a:spcBef>
              <a:spcAft>
                <a:spcPts val="0"/>
              </a:spcAft>
              <a:buClr>
                <a:schemeClr val="lt1"/>
              </a:buClr>
              <a:buSzPts val="2000"/>
              <a:buFont typeface="Verdana"/>
              <a:buChar char="»"/>
              <a:defRPr b="0" i="0" sz="2000" u="none" cap="none" strike="noStrike">
                <a:solidFill>
                  <a:schemeClr val="lt1"/>
                </a:solidFill>
                <a:latin typeface="Verdana"/>
                <a:ea typeface="Verdana"/>
                <a:cs typeface="Verdana"/>
                <a:sym typeface="Verdana"/>
              </a:defRPr>
            </a:lvl7pPr>
            <a:lvl8pPr indent="-355600" lvl="7" marL="3657600" marR="0" rtl="0" algn="l">
              <a:spcBef>
                <a:spcPts val="400"/>
              </a:spcBef>
              <a:spcAft>
                <a:spcPts val="0"/>
              </a:spcAft>
              <a:buClr>
                <a:schemeClr val="lt1"/>
              </a:buClr>
              <a:buSzPts val="2000"/>
              <a:buFont typeface="Verdana"/>
              <a:buChar char="»"/>
              <a:defRPr b="0" i="0" sz="2000" u="none" cap="none" strike="noStrike">
                <a:solidFill>
                  <a:schemeClr val="lt1"/>
                </a:solidFill>
                <a:latin typeface="Verdana"/>
                <a:ea typeface="Verdana"/>
                <a:cs typeface="Verdana"/>
                <a:sym typeface="Verdana"/>
              </a:defRPr>
            </a:lvl8pPr>
            <a:lvl9pPr indent="-355600" lvl="8" marL="4114800" marR="0" rtl="0" algn="l">
              <a:spcBef>
                <a:spcPts val="400"/>
              </a:spcBef>
              <a:spcAft>
                <a:spcPts val="0"/>
              </a:spcAft>
              <a:buClr>
                <a:schemeClr val="lt1"/>
              </a:buClr>
              <a:buSzPts val="2000"/>
              <a:buFont typeface="Verdana"/>
              <a:buChar char="»"/>
              <a:defRPr b="0" i="0" sz="2000" u="none" cap="none" strike="noStrike">
                <a:solidFill>
                  <a:schemeClr val="lt1"/>
                </a:solidFill>
                <a:latin typeface="Verdana"/>
                <a:ea typeface="Verdana"/>
                <a:cs typeface="Verdana"/>
                <a:sym typeface="Verdana"/>
              </a:defRPr>
            </a:lvl9pPr>
          </a:lstStyle>
          <a:p/>
        </p:txBody>
      </p:sp>
      <p:sp>
        <p:nvSpPr>
          <p:cNvPr id="171" name="Google Shape;171;p103"/>
          <p:cNvSpPr txBox="1"/>
          <p:nvPr>
            <p:ph idx="10" type="dt"/>
          </p:nvPr>
        </p:nvSpPr>
        <p:spPr>
          <a:xfrm>
            <a:off x="457648" y="6245200"/>
            <a:ext cx="2133079" cy="476622"/>
          </a:xfrm>
          <a:prstGeom prst="rect">
            <a:avLst/>
          </a:prstGeom>
          <a:noFill/>
          <a:ln>
            <a:noFill/>
          </a:ln>
        </p:spPr>
        <p:txBody>
          <a:bodyPr anchorCtr="0" anchor="t" bIns="45600" lIns="91225" spcFirstLastPara="1" rIns="91225" wrap="square" tIns="45600">
            <a:noAutofit/>
          </a:bodyPr>
          <a:lstStyle>
            <a:lvl1pPr lvl="0" marR="0" rtl="0" algn="l">
              <a:spcBef>
                <a:spcPts val="0"/>
              </a:spcBef>
              <a:spcAft>
                <a:spcPts val="0"/>
              </a:spcAft>
              <a:buSzPts val="1400"/>
              <a:buNone/>
              <a:defRPr sz="1400">
                <a:solidFill>
                  <a:schemeClr val="lt1"/>
                </a:solidFill>
                <a:latin typeface="Verdana"/>
                <a:ea typeface="Verdana"/>
                <a:cs typeface="Verdana"/>
                <a:sym typeface="Verdana"/>
              </a:defRPr>
            </a:lvl1pPr>
            <a:lvl2pPr lvl="1"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2pPr>
            <a:lvl3pPr lvl="2"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3pPr>
            <a:lvl4pPr lvl="3"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4pPr>
            <a:lvl5pPr lvl="4"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5pPr>
            <a:lvl6pPr lvl="5"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6pPr>
            <a:lvl7pPr lvl="6"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7pPr>
            <a:lvl8pPr lvl="7"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8pPr>
            <a:lvl9pPr lvl="8"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9pPr>
          </a:lstStyle>
          <a:p/>
        </p:txBody>
      </p:sp>
      <p:sp>
        <p:nvSpPr>
          <p:cNvPr id="172" name="Google Shape;172;p103"/>
          <p:cNvSpPr txBox="1"/>
          <p:nvPr>
            <p:ph idx="11" type="ftr"/>
          </p:nvPr>
        </p:nvSpPr>
        <p:spPr>
          <a:xfrm>
            <a:off x="3124315" y="6245200"/>
            <a:ext cx="2895451" cy="476622"/>
          </a:xfrm>
          <a:prstGeom prst="rect">
            <a:avLst/>
          </a:prstGeom>
          <a:noFill/>
          <a:ln>
            <a:noFill/>
          </a:ln>
        </p:spPr>
        <p:txBody>
          <a:bodyPr anchorCtr="0" anchor="t" bIns="45600" lIns="91225" spcFirstLastPara="1" rIns="91225" wrap="square" tIns="45600">
            <a:noAutofit/>
          </a:bodyPr>
          <a:lstStyle>
            <a:lvl1pPr lvl="0" marR="0" rtl="0" algn="ctr">
              <a:spcBef>
                <a:spcPts val="0"/>
              </a:spcBef>
              <a:spcAft>
                <a:spcPts val="0"/>
              </a:spcAft>
              <a:buSzPts val="1400"/>
              <a:buNone/>
              <a:defRPr sz="1400">
                <a:solidFill>
                  <a:schemeClr val="lt1"/>
                </a:solidFill>
                <a:latin typeface="Verdana"/>
                <a:ea typeface="Verdana"/>
                <a:cs typeface="Verdana"/>
                <a:sym typeface="Verdana"/>
              </a:defRPr>
            </a:lvl1pPr>
            <a:lvl2pPr lvl="1"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2pPr>
            <a:lvl3pPr lvl="2"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3pPr>
            <a:lvl4pPr lvl="3"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4pPr>
            <a:lvl5pPr lvl="4"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5pPr>
            <a:lvl6pPr lvl="5"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6pPr>
            <a:lvl7pPr lvl="6"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7pPr>
            <a:lvl8pPr lvl="7"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8pPr>
            <a:lvl9pPr lvl="8"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9pPr>
          </a:lstStyle>
          <a:p/>
        </p:txBody>
      </p:sp>
      <p:sp>
        <p:nvSpPr>
          <p:cNvPr id="173" name="Google Shape;173;p103"/>
          <p:cNvSpPr txBox="1"/>
          <p:nvPr>
            <p:ph idx="12" type="sldNum"/>
          </p:nvPr>
        </p:nvSpPr>
        <p:spPr>
          <a:xfrm>
            <a:off x="6553275" y="6245200"/>
            <a:ext cx="2133079" cy="476622"/>
          </a:xfrm>
          <a:prstGeom prst="rect">
            <a:avLst/>
          </a:prstGeom>
          <a:noFill/>
          <a:ln>
            <a:noFill/>
          </a:ln>
        </p:spPr>
        <p:txBody>
          <a:bodyPr anchorCtr="0" anchor="t" bIns="45600" lIns="91225" spcFirstLastPara="1" rIns="91225" wrap="square" tIns="45600">
            <a:noAutofit/>
          </a:bodyPr>
          <a:lstStyle>
            <a:lvl1pPr indent="0" lvl="0" marL="0" marR="0" rtl="0" algn="r">
              <a:spcBef>
                <a:spcPts val="0"/>
              </a:spcBef>
              <a:spcAft>
                <a:spcPts val="0"/>
              </a:spcAft>
              <a:buNone/>
              <a:defRPr sz="1400">
                <a:solidFill>
                  <a:srgbClr val="FFFFFF"/>
                </a:solidFill>
                <a:latin typeface="Verdana"/>
                <a:ea typeface="Verdana"/>
                <a:cs typeface="Verdana"/>
                <a:sym typeface="Verdana"/>
              </a:defRPr>
            </a:lvl1pPr>
            <a:lvl2pPr indent="0" lvl="1" marL="0" marR="0" rtl="0" algn="r">
              <a:spcBef>
                <a:spcPts val="0"/>
              </a:spcBef>
              <a:spcAft>
                <a:spcPts val="0"/>
              </a:spcAft>
              <a:buNone/>
              <a:defRPr sz="1400">
                <a:solidFill>
                  <a:srgbClr val="FFFFFF"/>
                </a:solidFill>
                <a:latin typeface="Verdana"/>
                <a:ea typeface="Verdana"/>
                <a:cs typeface="Verdana"/>
                <a:sym typeface="Verdana"/>
              </a:defRPr>
            </a:lvl2pPr>
            <a:lvl3pPr indent="0" lvl="2" marL="0" marR="0" rtl="0" algn="r">
              <a:spcBef>
                <a:spcPts val="0"/>
              </a:spcBef>
              <a:spcAft>
                <a:spcPts val="0"/>
              </a:spcAft>
              <a:buNone/>
              <a:defRPr sz="1400">
                <a:solidFill>
                  <a:srgbClr val="FFFFFF"/>
                </a:solidFill>
                <a:latin typeface="Verdana"/>
                <a:ea typeface="Verdana"/>
                <a:cs typeface="Verdana"/>
                <a:sym typeface="Verdana"/>
              </a:defRPr>
            </a:lvl3pPr>
            <a:lvl4pPr indent="0" lvl="3" marL="0" marR="0" rtl="0" algn="r">
              <a:spcBef>
                <a:spcPts val="0"/>
              </a:spcBef>
              <a:spcAft>
                <a:spcPts val="0"/>
              </a:spcAft>
              <a:buNone/>
              <a:defRPr sz="1400">
                <a:solidFill>
                  <a:srgbClr val="FFFFFF"/>
                </a:solidFill>
                <a:latin typeface="Verdana"/>
                <a:ea typeface="Verdana"/>
                <a:cs typeface="Verdana"/>
                <a:sym typeface="Verdana"/>
              </a:defRPr>
            </a:lvl4pPr>
            <a:lvl5pPr indent="0" lvl="4" marL="0" marR="0" rtl="0" algn="r">
              <a:spcBef>
                <a:spcPts val="0"/>
              </a:spcBef>
              <a:spcAft>
                <a:spcPts val="0"/>
              </a:spcAft>
              <a:buNone/>
              <a:defRPr sz="1400">
                <a:solidFill>
                  <a:srgbClr val="FFFFFF"/>
                </a:solidFill>
                <a:latin typeface="Verdana"/>
                <a:ea typeface="Verdana"/>
                <a:cs typeface="Verdana"/>
                <a:sym typeface="Verdana"/>
              </a:defRPr>
            </a:lvl5pPr>
            <a:lvl6pPr indent="0" lvl="5" marL="0" marR="0" rtl="0" algn="r">
              <a:spcBef>
                <a:spcPts val="0"/>
              </a:spcBef>
              <a:spcAft>
                <a:spcPts val="0"/>
              </a:spcAft>
              <a:buNone/>
              <a:defRPr sz="1400">
                <a:solidFill>
                  <a:srgbClr val="FFFFFF"/>
                </a:solidFill>
                <a:latin typeface="Verdana"/>
                <a:ea typeface="Verdana"/>
                <a:cs typeface="Verdana"/>
                <a:sym typeface="Verdana"/>
              </a:defRPr>
            </a:lvl6pPr>
            <a:lvl7pPr indent="0" lvl="6" marL="0" marR="0" rtl="0" algn="r">
              <a:spcBef>
                <a:spcPts val="0"/>
              </a:spcBef>
              <a:spcAft>
                <a:spcPts val="0"/>
              </a:spcAft>
              <a:buNone/>
              <a:defRPr sz="1400">
                <a:solidFill>
                  <a:srgbClr val="FFFFFF"/>
                </a:solidFill>
                <a:latin typeface="Verdana"/>
                <a:ea typeface="Verdana"/>
                <a:cs typeface="Verdana"/>
                <a:sym typeface="Verdana"/>
              </a:defRPr>
            </a:lvl7pPr>
            <a:lvl8pPr indent="0" lvl="7" marL="0" marR="0" rtl="0" algn="r">
              <a:spcBef>
                <a:spcPts val="0"/>
              </a:spcBef>
              <a:spcAft>
                <a:spcPts val="0"/>
              </a:spcAft>
              <a:buNone/>
              <a:defRPr sz="1400">
                <a:solidFill>
                  <a:srgbClr val="FFFFFF"/>
                </a:solidFill>
                <a:latin typeface="Verdana"/>
                <a:ea typeface="Verdana"/>
                <a:cs typeface="Verdana"/>
                <a:sym typeface="Verdana"/>
              </a:defRPr>
            </a:lvl8pPr>
            <a:lvl9pPr indent="0" lvl="8" marL="0" marR="0" rtl="0" algn="r">
              <a:spcBef>
                <a:spcPts val="0"/>
              </a:spcBef>
              <a:spcAft>
                <a:spcPts val="0"/>
              </a:spcAft>
              <a:buNone/>
              <a:defRPr sz="1400">
                <a:solidFill>
                  <a:srgbClr val="FFFFFF"/>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4.xml"/><Relationship Id="rId3"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5.xml"/><Relationship Id="rId3" Type="http://schemas.openxmlformats.org/officeDocument/2006/relationships/image" Target="../media/image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 Id="rId3" Type="http://schemas.openxmlformats.org/officeDocument/2006/relationships/image" Target="../media/image2.jpg"/><Relationship Id="rId4" Type="http://schemas.openxmlformats.org/officeDocument/2006/relationships/image" Target="../media/image4.jpg"/><Relationship Id="rId5"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 Id="rId3" Type="http://schemas.openxmlformats.org/officeDocument/2006/relationships/image" Target="../media/image9.jp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1"/>
          <p:cNvSpPr txBox="1"/>
          <p:nvPr>
            <p:ph type="ctrTitle"/>
          </p:nvPr>
        </p:nvSpPr>
        <p:spPr>
          <a:xfrm>
            <a:off x="762000" y="2590800"/>
            <a:ext cx="7772400" cy="781051"/>
          </a:xfrm>
          <a:prstGeom prst="rect">
            <a:avLst/>
          </a:prstGeom>
          <a:noFill/>
          <a:ln>
            <a:noFill/>
          </a:ln>
        </p:spPr>
        <p:txBody>
          <a:bodyPr anchorCtr="0" anchor="b" bIns="35700" lIns="35700" spcFirstLastPara="1" rIns="35700" wrap="square" tIns="35700">
            <a:noAutofit/>
          </a:bodyPr>
          <a:lstStyle/>
          <a:p>
            <a:pPr indent="0" lvl="0" marL="0" rtl="0" algn="ctr">
              <a:spcBef>
                <a:spcPts val="0"/>
              </a:spcBef>
              <a:spcAft>
                <a:spcPts val="0"/>
              </a:spcAft>
              <a:buNone/>
            </a:pPr>
            <a:r>
              <a:rPr lang="en-US"/>
              <a:t>failing to succeed</a:t>
            </a:r>
            <a:endParaRPr/>
          </a:p>
        </p:txBody>
      </p:sp>
      <p:sp>
        <p:nvSpPr>
          <p:cNvPr id="286" name="Google Shape;286;p1"/>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287" name="Google Shape;287;p1"/>
          <p:cNvSpPr txBox="1"/>
          <p:nvPr/>
        </p:nvSpPr>
        <p:spPr>
          <a:xfrm>
            <a:off x="5638800" y="5562599"/>
            <a:ext cx="2743200"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Gill Sans"/>
                <a:ea typeface="Gill Sans"/>
                <a:cs typeface="Gill Sans"/>
                <a:sym typeface="Gill Sans"/>
              </a:rPr>
              <a:t>vinod khosla</a:t>
            </a:r>
            <a:endParaRPr b="0" i="0" sz="1800" u="none" cap="none" strike="noStrike">
              <a:solidFill>
                <a:srgbClr val="FFFFFF"/>
              </a:solidFill>
              <a:latin typeface="Gill Sans"/>
              <a:ea typeface="Gill Sans"/>
              <a:cs typeface="Gill Sans"/>
              <a:sym typeface="Gill Sans"/>
            </a:endParaRPr>
          </a:p>
          <a:p>
            <a:pPr indent="0" lvl="0" marL="0" marR="0" rtl="0" algn="r">
              <a:spcBef>
                <a:spcPts val="0"/>
              </a:spcBef>
              <a:spcAft>
                <a:spcPts val="0"/>
              </a:spcAft>
              <a:buNone/>
            </a:pPr>
            <a:r>
              <a:rPr b="0" i="0" lang="en-US" sz="1800" u="none" cap="none" strike="noStrike">
                <a:solidFill>
                  <a:srgbClr val="FFFFFF"/>
                </a:solidFill>
                <a:latin typeface="Gill Sans"/>
                <a:ea typeface="Gill Sans"/>
                <a:cs typeface="Gill Sans"/>
                <a:sym typeface="Gill Sans"/>
              </a:rPr>
              <a:t>vk@khoslaventures.com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10"/>
          <p:cNvSpPr txBox="1"/>
          <p:nvPr>
            <p:ph idx="4294967295" type="ctrTitle"/>
          </p:nvPr>
        </p:nvSpPr>
        <p:spPr>
          <a:xfrm>
            <a:off x="0" y="0"/>
            <a:ext cx="9144000" cy="1143000"/>
          </a:xfrm>
          <a:prstGeom prst="rect">
            <a:avLst/>
          </a:prstGeom>
          <a:noFill/>
          <a:ln>
            <a:noFill/>
          </a:ln>
        </p:spPr>
        <p:txBody>
          <a:bodyPr anchorCtr="1" anchor="ctr" bIns="35675" lIns="35675" spcFirstLastPara="1" rIns="35675" wrap="square" tIns="35675">
            <a:noAutofit/>
          </a:bodyPr>
          <a:lstStyle/>
          <a:p>
            <a:pPr indent="0" lvl="0" marL="0" marR="0" rtl="0" algn="ctr">
              <a:spcBef>
                <a:spcPts val="0"/>
              </a:spcBef>
              <a:spcAft>
                <a:spcPts val="0"/>
              </a:spcAft>
              <a:buNone/>
            </a:pPr>
            <a:r>
              <a:rPr b="0" i="0" lang="en-US" sz="3400" u="none" cap="none" strike="noStrike">
                <a:solidFill>
                  <a:schemeClr val="lt1"/>
                </a:solidFill>
                <a:latin typeface="Gill Sans"/>
                <a:ea typeface="Gill Sans"/>
                <a:cs typeface="Gill Sans"/>
                <a:sym typeface="Gill Sans"/>
              </a:rPr>
              <a:t>how many lines to connect all the dots?</a:t>
            </a:r>
            <a:endParaRPr b="0" i="0" sz="3400" u="none" cap="none" strike="noStrike">
              <a:solidFill>
                <a:schemeClr val="lt1"/>
              </a:solidFill>
              <a:latin typeface="Gill Sans"/>
              <a:ea typeface="Gill Sans"/>
              <a:cs typeface="Gill Sans"/>
              <a:sym typeface="Gill Sans"/>
            </a:endParaRPr>
          </a:p>
        </p:txBody>
      </p:sp>
      <p:pic>
        <p:nvPicPr>
          <p:cNvPr id="346" name="Google Shape;346;p10"/>
          <p:cNvPicPr preferRelativeResize="0"/>
          <p:nvPr/>
        </p:nvPicPr>
        <p:blipFill rotWithShape="1">
          <a:blip r:embed="rId3">
            <a:alphaModFix/>
          </a:blip>
          <a:srcRect b="0" l="0" r="0" t="0"/>
          <a:stretch/>
        </p:blipFill>
        <p:spPr>
          <a:xfrm>
            <a:off x="2438400" y="1828800"/>
            <a:ext cx="3962400" cy="3962400"/>
          </a:xfrm>
          <a:prstGeom prst="rect">
            <a:avLst/>
          </a:prstGeom>
          <a:noFill/>
          <a:ln>
            <a:noFill/>
          </a:ln>
        </p:spPr>
      </p:pic>
      <p:sp>
        <p:nvSpPr>
          <p:cNvPr id="347" name="Google Shape;347;p10"/>
          <p:cNvSpPr txBox="1"/>
          <p:nvPr/>
        </p:nvSpPr>
        <p:spPr>
          <a:xfrm>
            <a:off x="0" y="6642556"/>
            <a:ext cx="130035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FFFFFF"/>
                </a:solidFill>
                <a:latin typeface="Calibri"/>
                <a:ea typeface="Calibri"/>
                <a:cs typeface="Calibri"/>
                <a:sym typeface="Calibri"/>
              </a:rPr>
              <a:t>Source: Amory Lovins, RMI</a:t>
            </a:r>
            <a:endParaRPr/>
          </a:p>
        </p:txBody>
      </p:sp>
      <p:sp>
        <p:nvSpPr>
          <p:cNvPr id="348" name="Google Shape;348;p10"/>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000" u="none" cap="none" strike="noStrike">
                <a:solidFill>
                  <a:srgbClr val="FFFFFF"/>
                </a:solidFill>
                <a:latin typeface="Calibri"/>
                <a:ea typeface="Calibri"/>
                <a:cs typeface="Calibri"/>
                <a:sym typeface="Calibri"/>
              </a:rPr>
              <a:t>‹#›</a:t>
            </a:fld>
            <a:endParaRPr b="0" i="0" sz="10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46"/>
                                        </p:tgtEl>
                                        <p:attrNameLst>
                                          <p:attrName>style.visibility</p:attrName>
                                        </p:attrNameLst>
                                      </p:cBhvr>
                                      <p:to>
                                        <p:strVal val="visible"/>
                                      </p:to>
                                    </p:set>
                                    <p:animEffect filter="fade" transition="in">
                                      <p:cBhvr>
                                        <p:cTn dur="500"/>
                                        <p:tgtEl>
                                          <p:spTgt spid="3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pic>
        <p:nvPicPr>
          <p:cNvPr id="355" name="Google Shape;355;p11"/>
          <p:cNvPicPr preferRelativeResize="0"/>
          <p:nvPr/>
        </p:nvPicPr>
        <p:blipFill rotWithShape="1">
          <a:blip r:embed="rId3">
            <a:alphaModFix/>
          </a:blip>
          <a:srcRect b="0" l="0" r="0" t="0"/>
          <a:stretch/>
        </p:blipFill>
        <p:spPr>
          <a:xfrm>
            <a:off x="-343875" y="1447800"/>
            <a:ext cx="3962400" cy="3962400"/>
          </a:xfrm>
          <a:prstGeom prst="rect">
            <a:avLst/>
          </a:prstGeom>
          <a:noFill/>
          <a:ln>
            <a:noFill/>
          </a:ln>
        </p:spPr>
      </p:pic>
      <p:cxnSp>
        <p:nvCxnSpPr>
          <p:cNvPr id="356" name="Google Shape;356;p11"/>
          <p:cNvCxnSpPr/>
          <p:nvPr/>
        </p:nvCxnSpPr>
        <p:spPr>
          <a:xfrm rot="10800000">
            <a:off x="2971800" y="2362200"/>
            <a:ext cx="2895600" cy="0"/>
          </a:xfrm>
          <a:prstGeom prst="straightConnector1">
            <a:avLst/>
          </a:prstGeom>
          <a:noFill/>
          <a:ln cap="flat" cmpd="sng" w="57150">
            <a:solidFill>
              <a:srgbClr val="FFFF00"/>
            </a:solidFill>
            <a:prstDash val="solid"/>
            <a:round/>
            <a:headEnd len="med" w="med" type="none"/>
            <a:tailEnd len="med" w="med" type="none"/>
          </a:ln>
        </p:spPr>
      </p:cxnSp>
      <p:cxnSp>
        <p:nvCxnSpPr>
          <p:cNvPr id="357" name="Google Shape;357;p11"/>
          <p:cNvCxnSpPr/>
          <p:nvPr/>
        </p:nvCxnSpPr>
        <p:spPr>
          <a:xfrm>
            <a:off x="2971800" y="5257800"/>
            <a:ext cx="2895600" cy="0"/>
          </a:xfrm>
          <a:prstGeom prst="straightConnector1">
            <a:avLst/>
          </a:prstGeom>
          <a:noFill/>
          <a:ln cap="flat" cmpd="sng" w="57150">
            <a:solidFill>
              <a:srgbClr val="FFFF00"/>
            </a:solidFill>
            <a:prstDash val="solid"/>
            <a:round/>
            <a:headEnd len="med" w="med" type="none"/>
            <a:tailEnd len="med" w="med" type="none"/>
          </a:ln>
        </p:spPr>
      </p:cxnSp>
      <p:cxnSp>
        <p:nvCxnSpPr>
          <p:cNvPr id="358" name="Google Shape;358;p11"/>
          <p:cNvCxnSpPr/>
          <p:nvPr/>
        </p:nvCxnSpPr>
        <p:spPr>
          <a:xfrm rot="10800000">
            <a:off x="2971800" y="2362200"/>
            <a:ext cx="2895600" cy="2895600"/>
          </a:xfrm>
          <a:prstGeom prst="straightConnector1">
            <a:avLst/>
          </a:prstGeom>
          <a:noFill/>
          <a:ln cap="flat" cmpd="sng" w="57150">
            <a:solidFill>
              <a:srgbClr val="FFFF00"/>
            </a:solidFill>
            <a:prstDash val="solid"/>
            <a:round/>
            <a:headEnd len="med" w="med" type="none"/>
            <a:tailEnd len="med" w="med" type="none"/>
          </a:ln>
        </p:spPr>
      </p:cxnSp>
      <p:cxnSp>
        <p:nvCxnSpPr>
          <p:cNvPr id="359" name="Google Shape;359;p11"/>
          <p:cNvCxnSpPr/>
          <p:nvPr/>
        </p:nvCxnSpPr>
        <p:spPr>
          <a:xfrm>
            <a:off x="2971800" y="2362200"/>
            <a:ext cx="0" cy="2895600"/>
          </a:xfrm>
          <a:prstGeom prst="straightConnector1">
            <a:avLst/>
          </a:prstGeom>
          <a:noFill/>
          <a:ln cap="flat" cmpd="sng" w="57150">
            <a:solidFill>
              <a:srgbClr val="FFFF00"/>
            </a:solidFill>
            <a:prstDash val="solid"/>
            <a:round/>
            <a:headEnd len="med" w="med" type="none"/>
            <a:tailEnd len="med" w="med" type="none"/>
          </a:ln>
        </p:spPr>
      </p:cxnSp>
      <p:cxnSp>
        <p:nvCxnSpPr>
          <p:cNvPr id="360" name="Google Shape;360;p11"/>
          <p:cNvCxnSpPr/>
          <p:nvPr/>
        </p:nvCxnSpPr>
        <p:spPr>
          <a:xfrm>
            <a:off x="5867400" y="2362200"/>
            <a:ext cx="0" cy="2895600"/>
          </a:xfrm>
          <a:prstGeom prst="straightConnector1">
            <a:avLst/>
          </a:prstGeom>
          <a:noFill/>
          <a:ln cap="flat" cmpd="sng" w="57150">
            <a:solidFill>
              <a:srgbClr val="FFFF00"/>
            </a:solidFill>
            <a:prstDash val="solid"/>
            <a:round/>
            <a:headEnd len="med" w="med" type="none"/>
            <a:tailEnd len="med" w="med" type="none"/>
          </a:ln>
        </p:spPr>
      </p:cxnSp>
      <p:sp>
        <p:nvSpPr>
          <p:cNvPr id="361" name="Google Shape;361;p11"/>
          <p:cNvSpPr txBox="1"/>
          <p:nvPr/>
        </p:nvSpPr>
        <p:spPr>
          <a:xfrm>
            <a:off x="0" y="6642556"/>
            <a:ext cx="130035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FFFFFF"/>
                </a:solidFill>
                <a:latin typeface="Calibri"/>
                <a:ea typeface="Calibri"/>
                <a:cs typeface="Calibri"/>
                <a:sym typeface="Calibri"/>
              </a:rPr>
              <a:t>Source: Amory Lovins, RMI</a:t>
            </a:r>
            <a:endParaRPr/>
          </a:p>
        </p:txBody>
      </p:sp>
      <p:sp>
        <p:nvSpPr>
          <p:cNvPr id="362" name="Google Shape;362;p11"/>
          <p:cNvSpPr txBox="1"/>
          <p:nvPr/>
        </p:nvSpPr>
        <p:spPr>
          <a:xfrm>
            <a:off x="0" y="0"/>
            <a:ext cx="9144000" cy="1143000"/>
          </a:xfrm>
          <a:prstGeom prst="rect">
            <a:avLst/>
          </a:prstGeom>
          <a:noFill/>
          <a:ln>
            <a:noFill/>
          </a:ln>
        </p:spPr>
        <p:txBody>
          <a:bodyPr anchorCtr="1" anchor="ctr" bIns="35700" lIns="35700" spcFirstLastPara="1" rIns="35700" wrap="square" tIns="35700">
            <a:noAutofit/>
          </a:bodyPr>
          <a:lstStyle/>
          <a:p>
            <a:pPr indent="0" lvl="0" marL="0" marR="0" rtl="0" algn="ctr">
              <a:spcBef>
                <a:spcPts val="0"/>
              </a:spcBef>
              <a:spcAft>
                <a:spcPts val="0"/>
              </a:spcAft>
              <a:buNone/>
            </a:pPr>
            <a:r>
              <a:rPr b="0" i="0" lang="en-US" sz="3400" u="none" cap="none" strike="noStrike">
                <a:solidFill>
                  <a:srgbClr val="FFFFFF"/>
                </a:solidFill>
                <a:latin typeface="Gill Sans"/>
                <a:ea typeface="Gill Sans"/>
                <a:cs typeface="Gill Sans"/>
                <a:sym typeface="Gill Sans"/>
              </a:rPr>
              <a:t>standard nine dots solution</a:t>
            </a:r>
            <a:endParaRPr b="0" i="0" sz="3400" u="none" cap="none" strike="noStrike">
              <a:solidFill>
                <a:srgbClr val="FFFFFF"/>
              </a:solidFill>
              <a:latin typeface="Gill Sans"/>
              <a:ea typeface="Gill Sans"/>
              <a:cs typeface="Gill Sans"/>
              <a:sym typeface="Gill Sans"/>
            </a:endParaRPr>
          </a:p>
        </p:txBody>
      </p:sp>
      <p:sp>
        <p:nvSpPr>
          <p:cNvPr id="363" name="Google Shape;363;p11"/>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000" u="none" cap="none" strike="noStrike">
                <a:solidFill>
                  <a:srgbClr val="FFFFFF"/>
                </a:solidFill>
                <a:latin typeface="Calibri"/>
                <a:ea typeface="Calibri"/>
                <a:cs typeface="Calibri"/>
                <a:sym typeface="Calibri"/>
              </a:rPr>
              <a:t>‹#›</a:t>
            </a:fld>
            <a:endParaRPr b="0" i="0" sz="10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56"/>
                                        </p:tgtEl>
                                        <p:attrNameLst>
                                          <p:attrName>style.visibility</p:attrName>
                                        </p:attrNameLst>
                                      </p:cBhvr>
                                      <p:to>
                                        <p:strVal val="visible"/>
                                      </p:to>
                                    </p:set>
                                    <p:animEffect filter="fade" transition="in">
                                      <p:cBhvr>
                                        <p:cTn dur="500"/>
                                        <p:tgtEl>
                                          <p:spTgt spid="35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57"/>
                                        </p:tgtEl>
                                        <p:attrNameLst>
                                          <p:attrName>style.visibility</p:attrName>
                                        </p:attrNameLst>
                                      </p:cBhvr>
                                      <p:to>
                                        <p:strVal val="visible"/>
                                      </p:to>
                                    </p:set>
                                    <p:animEffect filter="fade" transition="in">
                                      <p:cBhvr>
                                        <p:cTn dur="500"/>
                                        <p:tgtEl>
                                          <p:spTgt spid="357"/>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500"/>
                                        <p:tgtEl>
                                          <p:spTgt spid="359"/>
                                        </p:tgtEl>
                                      </p:cBhvr>
                                    </p:animEffect>
                                  </p:childTnLst>
                                </p:cTn>
                              </p:par>
                              <p:par>
                                <p:cTn fill="hold" nodeType="with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500"/>
                                        <p:tgtEl>
                                          <p:spTgt spid="3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pic>
        <p:nvPicPr>
          <p:cNvPr id="370" name="Google Shape;370;p12"/>
          <p:cNvPicPr preferRelativeResize="0"/>
          <p:nvPr/>
        </p:nvPicPr>
        <p:blipFill rotWithShape="1">
          <a:blip r:embed="rId3">
            <a:alphaModFix/>
          </a:blip>
          <a:srcRect b="0" l="0" r="0" t="0"/>
          <a:stretch/>
        </p:blipFill>
        <p:spPr>
          <a:xfrm>
            <a:off x="2133600" y="2057400"/>
            <a:ext cx="3962400" cy="3962400"/>
          </a:xfrm>
          <a:prstGeom prst="rect">
            <a:avLst/>
          </a:prstGeom>
          <a:noFill/>
          <a:ln>
            <a:noFill/>
          </a:ln>
        </p:spPr>
      </p:pic>
      <p:cxnSp>
        <p:nvCxnSpPr>
          <p:cNvPr id="371" name="Google Shape;371;p12"/>
          <p:cNvCxnSpPr/>
          <p:nvPr/>
        </p:nvCxnSpPr>
        <p:spPr>
          <a:xfrm flipH="1">
            <a:off x="2595563" y="1371600"/>
            <a:ext cx="4191000" cy="4114800"/>
          </a:xfrm>
          <a:prstGeom prst="straightConnector1">
            <a:avLst/>
          </a:prstGeom>
          <a:noFill/>
          <a:ln cap="flat" cmpd="sng" w="57150">
            <a:solidFill>
              <a:srgbClr val="FFFF00"/>
            </a:solidFill>
            <a:prstDash val="solid"/>
            <a:round/>
            <a:headEnd len="med" w="med" type="none"/>
            <a:tailEnd len="med" w="med" type="none"/>
          </a:ln>
        </p:spPr>
      </p:cxnSp>
      <p:cxnSp>
        <p:nvCxnSpPr>
          <p:cNvPr id="372" name="Google Shape;372;p12"/>
          <p:cNvCxnSpPr/>
          <p:nvPr/>
        </p:nvCxnSpPr>
        <p:spPr>
          <a:xfrm>
            <a:off x="2595563" y="5486400"/>
            <a:ext cx="4876800" cy="0"/>
          </a:xfrm>
          <a:prstGeom prst="straightConnector1">
            <a:avLst/>
          </a:prstGeom>
          <a:noFill/>
          <a:ln cap="flat" cmpd="sng" w="57150">
            <a:solidFill>
              <a:srgbClr val="FFFF00"/>
            </a:solidFill>
            <a:prstDash val="solid"/>
            <a:round/>
            <a:headEnd len="med" w="med" type="none"/>
            <a:tailEnd len="med" w="med" type="none"/>
          </a:ln>
        </p:spPr>
      </p:cxnSp>
      <p:cxnSp>
        <p:nvCxnSpPr>
          <p:cNvPr id="373" name="Google Shape;373;p12"/>
          <p:cNvCxnSpPr/>
          <p:nvPr/>
        </p:nvCxnSpPr>
        <p:spPr>
          <a:xfrm rot="10800000">
            <a:off x="2671763" y="1447800"/>
            <a:ext cx="4800600" cy="4038600"/>
          </a:xfrm>
          <a:prstGeom prst="straightConnector1">
            <a:avLst/>
          </a:prstGeom>
          <a:noFill/>
          <a:ln cap="flat" cmpd="sng" w="57150">
            <a:solidFill>
              <a:srgbClr val="FFFF00"/>
            </a:solidFill>
            <a:prstDash val="solid"/>
            <a:round/>
            <a:headEnd len="med" w="med" type="none"/>
            <a:tailEnd len="med" w="med" type="none"/>
          </a:ln>
        </p:spPr>
      </p:cxnSp>
      <p:cxnSp>
        <p:nvCxnSpPr>
          <p:cNvPr id="374" name="Google Shape;374;p12"/>
          <p:cNvCxnSpPr/>
          <p:nvPr/>
        </p:nvCxnSpPr>
        <p:spPr>
          <a:xfrm>
            <a:off x="2671763" y="1447800"/>
            <a:ext cx="0" cy="3429000"/>
          </a:xfrm>
          <a:prstGeom prst="straightConnector1">
            <a:avLst/>
          </a:prstGeom>
          <a:noFill/>
          <a:ln cap="flat" cmpd="sng" w="57150">
            <a:solidFill>
              <a:srgbClr val="FFFF00"/>
            </a:solidFill>
            <a:prstDash val="solid"/>
            <a:round/>
            <a:headEnd len="med" w="med" type="none"/>
            <a:tailEnd len="med" w="med" type="none"/>
          </a:ln>
        </p:spPr>
      </p:cxnSp>
      <p:sp>
        <p:nvSpPr>
          <p:cNvPr id="375" name="Google Shape;375;p12"/>
          <p:cNvSpPr txBox="1"/>
          <p:nvPr/>
        </p:nvSpPr>
        <p:spPr>
          <a:xfrm>
            <a:off x="0" y="6642556"/>
            <a:ext cx="130035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FFFFFF"/>
                </a:solidFill>
                <a:latin typeface="Calibri"/>
                <a:ea typeface="Calibri"/>
                <a:cs typeface="Calibri"/>
                <a:sym typeface="Calibri"/>
              </a:rPr>
              <a:t>Source: Amory Lovins, RMI</a:t>
            </a:r>
            <a:endParaRPr/>
          </a:p>
        </p:txBody>
      </p:sp>
      <p:sp>
        <p:nvSpPr>
          <p:cNvPr id="376" name="Google Shape;376;p12"/>
          <p:cNvSpPr txBox="1"/>
          <p:nvPr/>
        </p:nvSpPr>
        <p:spPr>
          <a:xfrm>
            <a:off x="0" y="0"/>
            <a:ext cx="9144000" cy="1143000"/>
          </a:xfrm>
          <a:prstGeom prst="rect">
            <a:avLst/>
          </a:prstGeom>
          <a:noFill/>
          <a:ln>
            <a:noFill/>
          </a:ln>
        </p:spPr>
        <p:txBody>
          <a:bodyPr anchorCtr="1" anchor="ctr" bIns="35700" lIns="35700" spcFirstLastPara="1" rIns="35700" wrap="square" tIns="35700">
            <a:noAutofit/>
          </a:bodyPr>
          <a:lstStyle/>
          <a:p>
            <a:pPr indent="0" lvl="0" marL="0" marR="0" rtl="0" algn="ctr">
              <a:spcBef>
                <a:spcPts val="0"/>
              </a:spcBef>
              <a:spcAft>
                <a:spcPts val="0"/>
              </a:spcAft>
              <a:buNone/>
            </a:pPr>
            <a:r>
              <a:rPr b="0" i="0" lang="en-US" sz="3400" u="none" cap="none" strike="noStrike">
                <a:solidFill>
                  <a:srgbClr val="FFFFFF"/>
                </a:solidFill>
                <a:latin typeface="Gill Sans"/>
                <a:ea typeface="Gill Sans"/>
                <a:cs typeface="Gill Sans"/>
                <a:sym typeface="Gill Sans"/>
              </a:rPr>
              <a:t>“thinking outside the box” solution</a:t>
            </a:r>
            <a:endParaRPr b="0" i="0" sz="3400" u="none" cap="none" strike="noStrike">
              <a:solidFill>
                <a:srgbClr val="FFFFFF"/>
              </a:solidFill>
              <a:latin typeface="Gill Sans"/>
              <a:ea typeface="Gill Sans"/>
              <a:cs typeface="Gill Sans"/>
              <a:sym typeface="Gill Sans"/>
            </a:endParaRPr>
          </a:p>
        </p:txBody>
      </p:sp>
      <p:sp>
        <p:nvSpPr>
          <p:cNvPr id="377" name="Google Shape;377;p12"/>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000" u="none" cap="none" strike="noStrike">
                <a:solidFill>
                  <a:srgbClr val="FFFFFF"/>
                </a:solidFill>
                <a:latin typeface="Calibri"/>
                <a:ea typeface="Calibri"/>
                <a:cs typeface="Calibri"/>
                <a:sym typeface="Calibri"/>
              </a:rPr>
              <a:t>‹#›</a:t>
            </a:fld>
            <a:endParaRPr b="0" i="0" sz="10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71"/>
                                        </p:tgtEl>
                                        <p:attrNameLst>
                                          <p:attrName>style.visibility</p:attrName>
                                        </p:attrNameLst>
                                      </p:cBhvr>
                                      <p:to>
                                        <p:strVal val="visible"/>
                                      </p:to>
                                    </p:set>
                                    <p:animEffect filter="fade" transition="in">
                                      <p:cBhvr>
                                        <p:cTn dur="500"/>
                                        <p:tgtEl>
                                          <p:spTgt spid="37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500"/>
                                        <p:tgtEl>
                                          <p:spTgt spid="37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500"/>
                                        <p:tgtEl>
                                          <p:spTgt spid="373"/>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74"/>
                                        </p:tgtEl>
                                        <p:attrNameLst>
                                          <p:attrName>style.visibility</p:attrName>
                                        </p:attrNameLst>
                                      </p:cBhvr>
                                      <p:to>
                                        <p:strVal val="visible"/>
                                      </p:to>
                                    </p:set>
                                    <p:animEffect filter="fade" transition="in">
                                      <p:cBhvr>
                                        <p:cTn dur="500"/>
                                        <p:tgtEl>
                                          <p:spTgt spid="3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pic>
        <p:nvPicPr>
          <p:cNvPr id="384" name="Google Shape;384;p13"/>
          <p:cNvPicPr preferRelativeResize="0"/>
          <p:nvPr/>
        </p:nvPicPr>
        <p:blipFill rotWithShape="1">
          <a:blip r:embed="rId3">
            <a:alphaModFix/>
          </a:blip>
          <a:srcRect b="0" l="0" r="0" t="0"/>
          <a:stretch/>
        </p:blipFill>
        <p:spPr>
          <a:xfrm>
            <a:off x="3198813" y="2057400"/>
            <a:ext cx="2743200" cy="2741613"/>
          </a:xfrm>
          <a:prstGeom prst="rect">
            <a:avLst/>
          </a:prstGeom>
          <a:noFill/>
          <a:ln>
            <a:noFill/>
          </a:ln>
        </p:spPr>
      </p:pic>
      <p:cxnSp>
        <p:nvCxnSpPr>
          <p:cNvPr id="385" name="Google Shape;385;p13"/>
          <p:cNvCxnSpPr/>
          <p:nvPr/>
        </p:nvCxnSpPr>
        <p:spPr>
          <a:xfrm flipH="1">
            <a:off x="304800" y="2133600"/>
            <a:ext cx="7315200" cy="685800"/>
          </a:xfrm>
          <a:prstGeom prst="straightConnector1">
            <a:avLst/>
          </a:prstGeom>
          <a:noFill/>
          <a:ln cap="flat" cmpd="sng" w="57150">
            <a:solidFill>
              <a:srgbClr val="FFFF00"/>
            </a:solidFill>
            <a:prstDash val="solid"/>
            <a:round/>
            <a:headEnd len="med" w="med" type="none"/>
            <a:tailEnd len="med" w="med" type="none"/>
          </a:ln>
        </p:spPr>
      </p:cxnSp>
      <p:cxnSp>
        <p:nvCxnSpPr>
          <p:cNvPr id="386" name="Google Shape;386;p13"/>
          <p:cNvCxnSpPr/>
          <p:nvPr/>
        </p:nvCxnSpPr>
        <p:spPr>
          <a:xfrm flipH="1" rot="10800000">
            <a:off x="1143000" y="4038600"/>
            <a:ext cx="7848600" cy="533400"/>
          </a:xfrm>
          <a:prstGeom prst="straightConnector1">
            <a:avLst/>
          </a:prstGeom>
          <a:noFill/>
          <a:ln cap="flat" cmpd="sng" w="57150">
            <a:solidFill>
              <a:srgbClr val="FFFF00"/>
            </a:solidFill>
            <a:prstDash val="solid"/>
            <a:round/>
            <a:headEnd len="med" w="med" type="none"/>
            <a:tailEnd len="med" w="med" type="none"/>
          </a:ln>
        </p:spPr>
      </p:cxnSp>
      <p:cxnSp>
        <p:nvCxnSpPr>
          <p:cNvPr id="387" name="Google Shape;387;p13"/>
          <p:cNvCxnSpPr/>
          <p:nvPr/>
        </p:nvCxnSpPr>
        <p:spPr>
          <a:xfrm rot="10800000">
            <a:off x="304800" y="2819400"/>
            <a:ext cx="8686800" cy="1219200"/>
          </a:xfrm>
          <a:prstGeom prst="straightConnector1">
            <a:avLst/>
          </a:prstGeom>
          <a:noFill/>
          <a:ln cap="flat" cmpd="sng" w="57150">
            <a:solidFill>
              <a:srgbClr val="FFFF00"/>
            </a:solidFill>
            <a:prstDash val="solid"/>
            <a:round/>
            <a:headEnd len="med" w="med" type="none"/>
            <a:tailEnd len="med" w="med" type="none"/>
          </a:ln>
        </p:spPr>
      </p:cxnSp>
      <p:sp>
        <p:nvSpPr>
          <p:cNvPr id="388" name="Google Shape;388;p13"/>
          <p:cNvSpPr txBox="1"/>
          <p:nvPr/>
        </p:nvSpPr>
        <p:spPr>
          <a:xfrm>
            <a:off x="1600200" y="5181600"/>
            <a:ext cx="58674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u="none" cap="none" strike="noStrike">
                <a:solidFill>
                  <a:srgbClr val="FFFFFF"/>
                </a:solidFill>
                <a:latin typeface="Gill Sans"/>
                <a:ea typeface="Gill Sans"/>
                <a:cs typeface="Gill Sans"/>
                <a:sym typeface="Gill Sans"/>
              </a:rPr>
              <a:t>But…how about just </a:t>
            </a:r>
            <a:r>
              <a:rPr b="0" i="1" lang="en-US" sz="2400" u="none" cap="none" strike="noStrike">
                <a:solidFill>
                  <a:srgbClr val="FFFFFF"/>
                </a:solidFill>
                <a:latin typeface="Gill Sans"/>
                <a:ea typeface="Gill Sans"/>
                <a:cs typeface="Gill Sans"/>
                <a:sym typeface="Gill Sans"/>
              </a:rPr>
              <a:t>one</a:t>
            </a:r>
            <a:r>
              <a:rPr b="0" i="0" lang="en-US" sz="2400" u="none" cap="none" strike="noStrike">
                <a:solidFill>
                  <a:srgbClr val="FFFFFF"/>
                </a:solidFill>
                <a:latin typeface="Gill Sans"/>
                <a:ea typeface="Gill Sans"/>
                <a:cs typeface="Gill Sans"/>
                <a:sym typeface="Gill Sans"/>
              </a:rPr>
              <a:t> line?</a:t>
            </a:r>
            <a:endParaRPr/>
          </a:p>
        </p:txBody>
      </p:sp>
      <p:sp>
        <p:nvSpPr>
          <p:cNvPr id="389" name="Google Shape;389;p13"/>
          <p:cNvSpPr txBox="1"/>
          <p:nvPr/>
        </p:nvSpPr>
        <p:spPr>
          <a:xfrm>
            <a:off x="0" y="6642556"/>
            <a:ext cx="130035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FFFFFF"/>
                </a:solidFill>
                <a:latin typeface="Calibri"/>
                <a:ea typeface="Calibri"/>
                <a:cs typeface="Calibri"/>
                <a:sym typeface="Calibri"/>
              </a:rPr>
              <a:t>Source: Amory Lovins, RMI</a:t>
            </a:r>
            <a:endParaRPr/>
          </a:p>
        </p:txBody>
      </p:sp>
      <p:sp>
        <p:nvSpPr>
          <p:cNvPr id="390" name="Google Shape;390;p13"/>
          <p:cNvSpPr txBox="1"/>
          <p:nvPr/>
        </p:nvSpPr>
        <p:spPr>
          <a:xfrm>
            <a:off x="0" y="0"/>
            <a:ext cx="9144000" cy="1143000"/>
          </a:xfrm>
          <a:prstGeom prst="rect">
            <a:avLst/>
          </a:prstGeom>
          <a:noFill/>
          <a:ln>
            <a:noFill/>
          </a:ln>
        </p:spPr>
        <p:txBody>
          <a:bodyPr anchorCtr="1" anchor="ctr" bIns="35700" lIns="35700" spcFirstLastPara="1" rIns="35700" wrap="square" tIns="35700">
            <a:noAutofit/>
          </a:bodyPr>
          <a:lstStyle/>
          <a:p>
            <a:pPr indent="0" lvl="0" marL="0" marR="0" rtl="0" algn="ctr">
              <a:spcBef>
                <a:spcPts val="0"/>
              </a:spcBef>
              <a:spcAft>
                <a:spcPts val="0"/>
              </a:spcAft>
              <a:buNone/>
            </a:pPr>
            <a:r>
              <a:rPr b="0" i="0" lang="en-US" sz="3400" u="none" cap="none" strike="noStrike">
                <a:solidFill>
                  <a:srgbClr val="FFFFFF"/>
                </a:solidFill>
                <a:latin typeface="Gill Sans"/>
                <a:ea typeface="Gill Sans"/>
                <a:cs typeface="Gill Sans"/>
                <a:sym typeface="Gill Sans"/>
              </a:rPr>
              <a:t>better: use just three lines</a:t>
            </a:r>
            <a:endParaRPr b="0" i="0" sz="3400" u="none" cap="none" strike="noStrike">
              <a:solidFill>
                <a:srgbClr val="FFFFFF"/>
              </a:solidFill>
              <a:latin typeface="Gill Sans"/>
              <a:ea typeface="Gill Sans"/>
              <a:cs typeface="Gill Sans"/>
              <a:sym typeface="Gill Sans"/>
            </a:endParaRPr>
          </a:p>
        </p:txBody>
      </p:sp>
      <p:sp>
        <p:nvSpPr>
          <p:cNvPr id="391" name="Google Shape;391;p13"/>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000" u="none" cap="none" strike="noStrike">
                <a:solidFill>
                  <a:srgbClr val="FFFFFF"/>
                </a:solidFill>
                <a:latin typeface="Calibri"/>
                <a:ea typeface="Calibri"/>
                <a:cs typeface="Calibri"/>
                <a:sym typeface="Calibri"/>
              </a:rPr>
              <a:t>‹#›</a:t>
            </a:fld>
            <a:endParaRPr b="0" i="0" sz="10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85"/>
                                        </p:tgtEl>
                                        <p:attrNameLst>
                                          <p:attrName>style.visibility</p:attrName>
                                        </p:attrNameLst>
                                      </p:cBhvr>
                                      <p:to>
                                        <p:strVal val="visible"/>
                                      </p:to>
                                    </p:set>
                                    <p:animEffect filter="fade" transition="in">
                                      <p:cBhvr>
                                        <p:cTn dur="500"/>
                                        <p:tgtEl>
                                          <p:spTgt spid="38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87"/>
                                        </p:tgtEl>
                                        <p:attrNameLst>
                                          <p:attrName>style.visibility</p:attrName>
                                        </p:attrNameLst>
                                      </p:cBhvr>
                                      <p:to>
                                        <p:strVal val="visible"/>
                                      </p:to>
                                    </p:set>
                                    <p:animEffect filter="fade" transition="in">
                                      <p:cBhvr>
                                        <p:cTn dur="500"/>
                                        <p:tgtEl>
                                          <p:spTgt spid="38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86"/>
                                        </p:tgtEl>
                                        <p:attrNameLst>
                                          <p:attrName>style.visibility</p:attrName>
                                        </p:attrNameLst>
                                      </p:cBhvr>
                                      <p:to>
                                        <p:strVal val="visible"/>
                                      </p:to>
                                    </p:set>
                                    <p:animEffect filter="fade" transition="in">
                                      <p:cBhvr>
                                        <p:cTn dur="500"/>
                                        <p:tgtEl>
                                          <p:spTgt spid="3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14"/>
          <p:cNvSpPr/>
          <p:nvPr/>
        </p:nvSpPr>
        <p:spPr>
          <a:xfrm>
            <a:off x="1447800" y="1371600"/>
            <a:ext cx="6324600" cy="4210050"/>
          </a:xfrm>
          <a:prstGeom prst="rect">
            <a:avLst/>
          </a:prstGeom>
          <a:gradFill>
            <a:gsLst>
              <a:gs pos="0">
                <a:schemeClr val="lt1"/>
              </a:gs>
              <a:gs pos="88000">
                <a:schemeClr val="lt1"/>
              </a:gs>
              <a:gs pos="100000">
                <a:schemeClr val="lt2"/>
              </a:gs>
            </a:gsLst>
            <a:path path="circle">
              <a:fillToRect b="50%" l="50%" r="50%" t="50%"/>
            </a:path>
            <a:tileRect/>
          </a:gradFill>
          <a:ln cap="flat" cmpd="sng" w="9525">
            <a:solidFill>
              <a:schemeClr val="accent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600" lIns="91225" spcFirstLastPara="1" rIns="91225" wrap="square" tIns="45600">
            <a:noAutofit/>
          </a:bodyPr>
          <a:lstStyle/>
          <a:p>
            <a:pPr indent="0" lvl="0" marL="0" marR="0" rtl="0" algn="ctr">
              <a:spcBef>
                <a:spcPts val="0"/>
              </a:spcBef>
              <a:spcAft>
                <a:spcPts val="0"/>
              </a:spcAft>
              <a:buNone/>
            </a:pPr>
            <a:r>
              <a:t/>
            </a:r>
            <a:endParaRPr b="0" i="0" sz="1800" u="none" cap="none" strike="noStrike">
              <a:solidFill>
                <a:srgbClr val="FFFFFF"/>
              </a:solidFill>
              <a:latin typeface="Gill Sans"/>
              <a:ea typeface="Gill Sans"/>
              <a:cs typeface="Gill Sans"/>
              <a:sym typeface="Gill Sans"/>
            </a:endParaRPr>
          </a:p>
        </p:txBody>
      </p:sp>
      <p:pic>
        <p:nvPicPr>
          <p:cNvPr id="399" name="Google Shape;399;p14"/>
          <p:cNvPicPr preferRelativeResize="0"/>
          <p:nvPr/>
        </p:nvPicPr>
        <p:blipFill rotWithShape="1">
          <a:blip r:embed="rId3">
            <a:alphaModFix/>
          </a:blip>
          <a:srcRect b="0" l="0" r="0" t="0"/>
          <a:stretch/>
        </p:blipFill>
        <p:spPr>
          <a:xfrm>
            <a:off x="2030413" y="1739900"/>
            <a:ext cx="5081587" cy="3378200"/>
          </a:xfrm>
          <a:prstGeom prst="rect">
            <a:avLst/>
          </a:prstGeom>
          <a:noFill/>
          <a:ln>
            <a:noFill/>
          </a:ln>
          <a:effectLst>
            <a:outerShdw rotWithShape="0" algn="ctr" dir="2700000" dist="35921">
              <a:schemeClr val="lt1"/>
            </a:outerShdw>
          </a:effectLst>
        </p:spPr>
      </p:pic>
      <p:sp>
        <p:nvSpPr>
          <p:cNvPr id="400" name="Google Shape;400;p14"/>
          <p:cNvSpPr txBox="1"/>
          <p:nvPr/>
        </p:nvSpPr>
        <p:spPr>
          <a:xfrm>
            <a:off x="0" y="6642556"/>
            <a:ext cx="130035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FFFFFF"/>
                </a:solidFill>
                <a:latin typeface="Calibri"/>
                <a:ea typeface="Calibri"/>
                <a:cs typeface="Calibri"/>
                <a:sym typeface="Calibri"/>
              </a:rPr>
              <a:t>Source: Amory Lovins, RMI</a:t>
            </a:r>
            <a:endParaRPr/>
          </a:p>
        </p:txBody>
      </p:sp>
      <p:sp>
        <p:nvSpPr>
          <p:cNvPr id="401" name="Google Shape;401;p14"/>
          <p:cNvSpPr txBox="1"/>
          <p:nvPr/>
        </p:nvSpPr>
        <p:spPr>
          <a:xfrm>
            <a:off x="0" y="0"/>
            <a:ext cx="9144000" cy="1143000"/>
          </a:xfrm>
          <a:prstGeom prst="rect">
            <a:avLst/>
          </a:prstGeom>
          <a:noFill/>
          <a:ln>
            <a:noFill/>
          </a:ln>
        </p:spPr>
        <p:txBody>
          <a:bodyPr anchorCtr="1" anchor="ctr" bIns="35700" lIns="35700" spcFirstLastPara="1" rIns="35700" wrap="square" tIns="35700">
            <a:noAutofit/>
          </a:bodyPr>
          <a:lstStyle/>
          <a:p>
            <a:pPr indent="0" lvl="0" marL="0" marR="0" rtl="0" algn="ctr">
              <a:spcBef>
                <a:spcPts val="0"/>
              </a:spcBef>
              <a:spcAft>
                <a:spcPts val="0"/>
              </a:spcAft>
              <a:buNone/>
            </a:pPr>
            <a:r>
              <a:rPr b="0" i="0" lang="en-US" sz="3400" u="none" cap="none" strike="noStrike">
                <a:solidFill>
                  <a:srgbClr val="FFFFFF"/>
                </a:solidFill>
                <a:latin typeface="Gill Sans"/>
                <a:ea typeface="Gill Sans"/>
                <a:cs typeface="Gill Sans"/>
                <a:sym typeface="Gill Sans"/>
              </a:rPr>
              <a:t>geographer’s solution</a:t>
            </a:r>
            <a:endParaRPr b="0" i="0" sz="3400" u="none" cap="none" strike="noStrike">
              <a:solidFill>
                <a:srgbClr val="FFFFFF"/>
              </a:solidFill>
              <a:latin typeface="Gill Sans"/>
              <a:ea typeface="Gill Sans"/>
              <a:cs typeface="Gill Sans"/>
              <a:sym typeface="Gill Sans"/>
            </a:endParaRPr>
          </a:p>
        </p:txBody>
      </p:sp>
      <p:sp>
        <p:nvSpPr>
          <p:cNvPr id="402" name="Google Shape;402;p14"/>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000" u="none" cap="none" strike="noStrike">
                <a:solidFill>
                  <a:srgbClr val="FFFFFF"/>
                </a:solidFill>
                <a:latin typeface="Calibri"/>
                <a:ea typeface="Calibri"/>
                <a:cs typeface="Calibri"/>
                <a:sym typeface="Calibri"/>
              </a:rPr>
              <a:t>‹#›</a:t>
            </a:fld>
            <a:endParaRPr b="0" i="0" sz="1000" u="none" cap="none" strike="noStrike">
              <a:solidFill>
                <a:srgbClr val="FFFFFF"/>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15"/>
          <p:cNvSpPr/>
          <p:nvPr/>
        </p:nvSpPr>
        <p:spPr>
          <a:xfrm>
            <a:off x="838200" y="1905000"/>
            <a:ext cx="7391400" cy="2819400"/>
          </a:xfrm>
          <a:prstGeom prst="rect">
            <a:avLst/>
          </a:prstGeom>
          <a:gradFill>
            <a:gsLst>
              <a:gs pos="0">
                <a:schemeClr val="lt1"/>
              </a:gs>
              <a:gs pos="88000">
                <a:schemeClr val="lt1"/>
              </a:gs>
              <a:gs pos="100000">
                <a:schemeClr val="lt2"/>
              </a:gs>
            </a:gsLst>
            <a:path path="circle">
              <a:fillToRect b="50%" l="50%" r="50%" t="50%"/>
            </a:path>
            <a:tileRect/>
          </a:gradFill>
          <a:ln cap="flat" cmpd="sng" w="9525">
            <a:solidFill>
              <a:schemeClr val="accent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600" lIns="91225" spcFirstLastPara="1" rIns="91225" wrap="square" tIns="45600">
            <a:noAutofit/>
          </a:bodyPr>
          <a:lstStyle/>
          <a:p>
            <a:pPr indent="0" lvl="0" marL="0" marR="0" rtl="0" algn="ctr">
              <a:spcBef>
                <a:spcPts val="0"/>
              </a:spcBef>
              <a:spcAft>
                <a:spcPts val="0"/>
              </a:spcAft>
              <a:buNone/>
            </a:pPr>
            <a:r>
              <a:t/>
            </a:r>
            <a:endParaRPr b="0" i="0" sz="1800" u="none" cap="none" strike="noStrike">
              <a:solidFill>
                <a:srgbClr val="FFFFFF"/>
              </a:solidFill>
              <a:latin typeface="Gill Sans"/>
              <a:ea typeface="Gill Sans"/>
              <a:cs typeface="Gill Sans"/>
              <a:sym typeface="Gill Sans"/>
            </a:endParaRPr>
          </a:p>
        </p:txBody>
      </p:sp>
      <p:pic>
        <p:nvPicPr>
          <p:cNvPr id="410" name="Google Shape;410;p15"/>
          <p:cNvPicPr preferRelativeResize="0"/>
          <p:nvPr/>
        </p:nvPicPr>
        <p:blipFill rotWithShape="1">
          <a:blip r:embed="rId3">
            <a:alphaModFix/>
          </a:blip>
          <a:srcRect b="0" l="0" r="0" t="0"/>
          <a:stretch/>
        </p:blipFill>
        <p:spPr>
          <a:xfrm>
            <a:off x="1371600" y="2286000"/>
            <a:ext cx="6402388" cy="2222500"/>
          </a:xfrm>
          <a:prstGeom prst="rect">
            <a:avLst/>
          </a:prstGeom>
          <a:noFill/>
          <a:ln>
            <a:noFill/>
          </a:ln>
          <a:effectLst>
            <a:outerShdw rotWithShape="0" algn="ctr" dir="2700000" dist="35921">
              <a:schemeClr val="lt1"/>
            </a:outerShdw>
          </a:effectLst>
        </p:spPr>
      </p:pic>
      <p:sp>
        <p:nvSpPr>
          <p:cNvPr id="411" name="Google Shape;411;p15"/>
          <p:cNvSpPr txBox="1"/>
          <p:nvPr/>
        </p:nvSpPr>
        <p:spPr>
          <a:xfrm>
            <a:off x="0" y="6642556"/>
            <a:ext cx="130035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FFFFFF"/>
                </a:solidFill>
                <a:latin typeface="Calibri"/>
                <a:ea typeface="Calibri"/>
                <a:cs typeface="Calibri"/>
                <a:sym typeface="Calibri"/>
              </a:rPr>
              <a:t>Source: Amory Lovins, RMI</a:t>
            </a:r>
            <a:endParaRPr/>
          </a:p>
        </p:txBody>
      </p:sp>
      <p:sp>
        <p:nvSpPr>
          <p:cNvPr id="412" name="Google Shape;412;p15"/>
          <p:cNvSpPr txBox="1"/>
          <p:nvPr/>
        </p:nvSpPr>
        <p:spPr>
          <a:xfrm>
            <a:off x="0" y="0"/>
            <a:ext cx="9144000" cy="1143000"/>
          </a:xfrm>
          <a:prstGeom prst="rect">
            <a:avLst/>
          </a:prstGeom>
          <a:noFill/>
          <a:ln>
            <a:noFill/>
          </a:ln>
        </p:spPr>
        <p:txBody>
          <a:bodyPr anchorCtr="1" anchor="ctr" bIns="35700" lIns="35700" spcFirstLastPara="1" rIns="35700" wrap="square" tIns="35700">
            <a:noAutofit/>
          </a:bodyPr>
          <a:lstStyle/>
          <a:p>
            <a:pPr indent="0" lvl="0" marL="0" marR="0" rtl="0" algn="ctr">
              <a:spcBef>
                <a:spcPts val="0"/>
              </a:spcBef>
              <a:spcAft>
                <a:spcPts val="0"/>
              </a:spcAft>
              <a:buNone/>
            </a:pPr>
            <a:r>
              <a:rPr b="0" i="0" lang="en-US" sz="3400" u="none" cap="none" strike="noStrike">
                <a:solidFill>
                  <a:srgbClr val="FFFFFF"/>
                </a:solidFill>
                <a:latin typeface="Gill Sans"/>
                <a:ea typeface="Gill Sans"/>
                <a:cs typeface="Gill Sans"/>
                <a:sym typeface="Gill Sans"/>
              </a:rPr>
              <a:t>mechanical engineer’s solution</a:t>
            </a:r>
            <a:endParaRPr b="0" i="0" sz="3400" u="none" cap="none" strike="noStrike">
              <a:solidFill>
                <a:srgbClr val="FFFFFF"/>
              </a:solidFill>
              <a:latin typeface="Gill Sans"/>
              <a:ea typeface="Gill Sans"/>
              <a:cs typeface="Gill Sans"/>
              <a:sym typeface="Gill Sans"/>
            </a:endParaRPr>
          </a:p>
        </p:txBody>
      </p:sp>
      <p:sp>
        <p:nvSpPr>
          <p:cNvPr id="413" name="Google Shape;413;p15"/>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000" u="none" cap="none" strike="noStrike">
                <a:solidFill>
                  <a:srgbClr val="FFFFFF"/>
                </a:solidFill>
                <a:latin typeface="Calibri"/>
                <a:ea typeface="Calibri"/>
                <a:cs typeface="Calibri"/>
                <a:sym typeface="Calibri"/>
              </a:rPr>
              <a:t>‹#›</a:t>
            </a:fld>
            <a:endParaRPr b="0" i="0" sz="1000" u="none" cap="none" strike="noStrike">
              <a:solidFill>
                <a:srgbClr val="FFFFFF"/>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p16"/>
          <p:cNvSpPr/>
          <p:nvPr/>
        </p:nvSpPr>
        <p:spPr>
          <a:xfrm>
            <a:off x="1219200" y="1371600"/>
            <a:ext cx="6400800" cy="3886200"/>
          </a:xfrm>
          <a:prstGeom prst="rect">
            <a:avLst/>
          </a:prstGeom>
          <a:gradFill>
            <a:gsLst>
              <a:gs pos="0">
                <a:schemeClr val="lt1"/>
              </a:gs>
              <a:gs pos="88000">
                <a:schemeClr val="lt1"/>
              </a:gs>
              <a:gs pos="100000">
                <a:schemeClr val="lt2"/>
              </a:gs>
            </a:gsLst>
            <a:path path="circle">
              <a:fillToRect b="50%" l="50%" r="50%" t="50%"/>
            </a:path>
            <a:tileRect/>
          </a:gradFill>
          <a:ln cap="flat" cmpd="sng" w="9525">
            <a:solidFill>
              <a:schemeClr val="accent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600" lIns="91225" spcFirstLastPara="1" rIns="91225" wrap="square" tIns="45600">
            <a:noAutofit/>
          </a:bodyPr>
          <a:lstStyle/>
          <a:p>
            <a:pPr indent="0" lvl="0" marL="0" marR="0" rtl="0" algn="ctr">
              <a:spcBef>
                <a:spcPts val="0"/>
              </a:spcBef>
              <a:spcAft>
                <a:spcPts val="0"/>
              </a:spcAft>
              <a:buNone/>
            </a:pPr>
            <a:r>
              <a:t/>
            </a:r>
            <a:endParaRPr b="0" i="0" sz="1800" u="none" cap="none" strike="noStrike">
              <a:solidFill>
                <a:srgbClr val="FFFFFF"/>
              </a:solidFill>
              <a:latin typeface="Gill Sans"/>
              <a:ea typeface="Gill Sans"/>
              <a:cs typeface="Gill Sans"/>
              <a:sym typeface="Gill Sans"/>
            </a:endParaRPr>
          </a:p>
        </p:txBody>
      </p:sp>
      <p:pic>
        <p:nvPicPr>
          <p:cNvPr id="421" name="Google Shape;421;p16"/>
          <p:cNvPicPr preferRelativeResize="0"/>
          <p:nvPr/>
        </p:nvPicPr>
        <p:blipFill rotWithShape="1">
          <a:blip r:embed="rId3">
            <a:alphaModFix/>
          </a:blip>
          <a:srcRect b="0" l="0" r="0" t="0"/>
          <a:stretch/>
        </p:blipFill>
        <p:spPr>
          <a:xfrm>
            <a:off x="1733550" y="1695450"/>
            <a:ext cx="5410200" cy="3236913"/>
          </a:xfrm>
          <a:prstGeom prst="rect">
            <a:avLst/>
          </a:prstGeom>
          <a:noFill/>
          <a:ln>
            <a:noFill/>
          </a:ln>
          <a:effectLst>
            <a:outerShdw rotWithShape="0" algn="ctr" dir="2700000" dist="35921">
              <a:schemeClr val="lt1"/>
            </a:outerShdw>
          </a:effectLst>
        </p:spPr>
      </p:pic>
      <p:sp>
        <p:nvSpPr>
          <p:cNvPr id="422" name="Google Shape;422;p16"/>
          <p:cNvSpPr txBox="1"/>
          <p:nvPr/>
        </p:nvSpPr>
        <p:spPr>
          <a:xfrm>
            <a:off x="0" y="6642556"/>
            <a:ext cx="1300356" cy="215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FFFFFF"/>
                </a:solidFill>
                <a:latin typeface="Calibri"/>
                <a:ea typeface="Calibri"/>
                <a:cs typeface="Calibri"/>
                <a:sym typeface="Calibri"/>
              </a:rPr>
              <a:t>Source: Amory Lovins, RMI</a:t>
            </a:r>
            <a:endParaRPr/>
          </a:p>
        </p:txBody>
      </p:sp>
      <p:sp>
        <p:nvSpPr>
          <p:cNvPr id="423" name="Google Shape;423;p16"/>
          <p:cNvSpPr txBox="1"/>
          <p:nvPr/>
        </p:nvSpPr>
        <p:spPr>
          <a:xfrm>
            <a:off x="0" y="0"/>
            <a:ext cx="9144000" cy="1143000"/>
          </a:xfrm>
          <a:prstGeom prst="rect">
            <a:avLst/>
          </a:prstGeom>
          <a:noFill/>
          <a:ln>
            <a:noFill/>
          </a:ln>
        </p:spPr>
        <p:txBody>
          <a:bodyPr anchorCtr="1" anchor="ctr" bIns="35700" lIns="35700" spcFirstLastPara="1" rIns="35700" wrap="square" tIns="35700">
            <a:noAutofit/>
          </a:bodyPr>
          <a:lstStyle/>
          <a:p>
            <a:pPr indent="0" lvl="0" marL="0" marR="0" rtl="0" algn="ctr">
              <a:spcBef>
                <a:spcPts val="0"/>
              </a:spcBef>
              <a:spcAft>
                <a:spcPts val="0"/>
              </a:spcAft>
              <a:buNone/>
            </a:pPr>
            <a:r>
              <a:rPr b="0" i="0" lang="en-US" sz="3400" u="none" cap="none" strike="noStrike">
                <a:solidFill>
                  <a:srgbClr val="FFFFFF"/>
                </a:solidFill>
                <a:latin typeface="Gill Sans"/>
                <a:ea typeface="Gill Sans"/>
                <a:cs typeface="Gill Sans"/>
                <a:sym typeface="Gill Sans"/>
              </a:rPr>
              <a:t>wide line solution</a:t>
            </a:r>
            <a:endParaRPr b="0" i="0" sz="3400" u="none" cap="none" strike="noStrike">
              <a:solidFill>
                <a:srgbClr val="FFFFFF"/>
              </a:solidFill>
              <a:latin typeface="Gill Sans"/>
              <a:ea typeface="Gill Sans"/>
              <a:cs typeface="Gill Sans"/>
              <a:sym typeface="Gill Sans"/>
            </a:endParaRPr>
          </a:p>
        </p:txBody>
      </p:sp>
      <p:sp>
        <p:nvSpPr>
          <p:cNvPr id="424" name="Google Shape;424;p16"/>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000" u="none" cap="none" strike="noStrike">
                <a:solidFill>
                  <a:srgbClr val="FFFFFF"/>
                </a:solidFill>
                <a:latin typeface="Calibri"/>
                <a:ea typeface="Calibri"/>
                <a:cs typeface="Calibri"/>
                <a:sym typeface="Calibri"/>
              </a:rPr>
              <a:t>‹#›</a:t>
            </a:fld>
            <a:endParaRPr b="0" i="0" sz="1000" u="none" cap="none" strike="noStrike">
              <a:solidFill>
                <a:srgbClr val="FFFFFF"/>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17"/>
          <p:cNvSpPr txBox="1"/>
          <p:nvPr>
            <p:ph idx="1" type="body"/>
          </p:nvPr>
        </p:nvSpPr>
        <p:spPr>
          <a:xfrm>
            <a:off x="437555" y="2743200"/>
            <a:ext cx="8268890" cy="253432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don’t just color outside the lines</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…fold the paper up, cut holes in it and burn it!</a:t>
            </a:r>
            <a:endParaRPr/>
          </a:p>
        </p:txBody>
      </p:sp>
      <p:sp>
        <p:nvSpPr>
          <p:cNvPr id="430" name="Google Shape;430;p17"/>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p18"/>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36" name="Google Shape;436;p18"/>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solidFill>
                  <a:srgbClr val="00B050"/>
                </a:solidFill>
              </a:rPr>
              <a:t>is failure so bad?</a:t>
            </a:r>
            <a:endParaRPr>
              <a:solidFill>
                <a:srgbClr val="00B05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19"/>
          <p:cNvSpPr/>
          <p:nvPr/>
        </p:nvSpPr>
        <p:spPr>
          <a:xfrm>
            <a:off x="1295400" y="1066800"/>
            <a:ext cx="6781800" cy="4876800"/>
          </a:xfrm>
          <a:prstGeom prst="rect">
            <a:avLst/>
          </a:prstGeom>
          <a:gradFill>
            <a:gsLst>
              <a:gs pos="0">
                <a:srgbClr val="FFFFFF"/>
              </a:gs>
              <a:gs pos="88000">
                <a:srgbClr val="FFFFFF"/>
              </a:gs>
              <a:gs pos="100000">
                <a:srgbClr val="000000"/>
              </a:gs>
            </a:gsLst>
            <a:path path="circle">
              <a:fillToRect b="50%" l="50%" r="50%" t="50%"/>
            </a:path>
            <a:tileRect/>
          </a:gradFill>
          <a:ln cap="flat" cmpd="sng" w="9525">
            <a:solidFill>
              <a:srgbClr val="000000"/>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600" lIns="91225" spcFirstLastPara="1" rIns="91225" wrap="square" tIns="45600">
            <a:noAutofit/>
          </a:bodyPr>
          <a:lstStyle/>
          <a:p>
            <a:pPr indent="0" lvl="0" marL="0" marR="0" rtl="0" algn="ctr">
              <a:spcBef>
                <a:spcPts val="0"/>
              </a:spcBef>
              <a:spcAft>
                <a:spcPts val="0"/>
              </a:spcAft>
              <a:buNone/>
            </a:pPr>
            <a:r>
              <a:t/>
            </a:r>
            <a:endParaRPr b="0" i="0" sz="1800" u="none" cap="none" strike="noStrike">
              <a:solidFill>
                <a:srgbClr val="FFFFFF"/>
              </a:solidFill>
              <a:latin typeface="Gill Sans"/>
              <a:ea typeface="Gill Sans"/>
              <a:cs typeface="Gill Sans"/>
              <a:sym typeface="Gill Sans"/>
            </a:endParaRPr>
          </a:p>
        </p:txBody>
      </p:sp>
      <p:sp>
        <p:nvSpPr>
          <p:cNvPr id="443" name="Google Shape;443;p19"/>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44" name="Google Shape;444;p19"/>
          <p:cNvSpPr txBox="1"/>
          <p:nvPr>
            <p:ph idx="1" type="body"/>
          </p:nvPr>
        </p:nvSpPr>
        <p:spPr>
          <a:xfrm>
            <a:off x="437555" y="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“the freedom to fail gives us the freedom to succeed”</a:t>
            </a:r>
            <a:endParaRPr/>
          </a:p>
        </p:txBody>
      </p:sp>
      <p:pic>
        <p:nvPicPr>
          <p:cNvPr id="445" name="Google Shape;445;p19"/>
          <p:cNvPicPr preferRelativeResize="0"/>
          <p:nvPr/>
        </p:nvPicPr>
        <p:blipFill rotWithShape="1">
          <a:blip r:embed="rId3">
            <a:alphaModFix/>
          </a:blip>
          <a:srcRect b="0" l="0" r="0" t="0"/>
          <a:stretch/>
        </p:blipFill>
        <p:spPr>
          <a:xfrm>
            <a:off x="1836855" y="1417320"/>
            <a:ext cx="5671986" cy="42214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2"/>
          <p:cNvSpPr txBox="1"/>
          <p:nvPr>
            <p:ph type="title"/>
          </p:nvPr>
        </p:nvSpPr>
        <p:spPr>
          <a:xfrm>
            <a:off x="152400" y="228600"/>
            <a:ext cx="8839200" cy="609600"/>
          </a:xfrm>
          <a:prstGeom prst="rect">
            <a:avLst/>
          </a:prstGeom>
          <a:noFill/>
          <a:ln>
            <a:noFill/>
          </a:ln>
        </p:spPr>
        <p:txBody>
          <a:bodyPr anchorCtr="0" anchor="b" bIns="35700" lIns="35700" spcFirstLastPara="1" rIns="35700" wrap="square" tIns="35700">
            <a:noAutofit/>
          </a:bodyPr>
          <a:lstStyle/>
          <a:p>
            <a:pPr indent="0" lvl="0" marL="0" rtl="0" algn="ctr">
              <a:spcBef>
                <a:spcPts val="0"/>
              </a:spcBef>
              <a:spcAft>
                <a:spcPts val="0"/>
              </a:spcAft>
              <a:buNone/>
            </a:pPr>
            <a:r>
              <a:rPr lang="en-US"/>
              <a:t>conventional wisdom…</a:t>
            </a:r>
            <a:endParaRPr/>
          </a:p>
        </p:txBody>
      </p:sp>
      <p:sp>
        <p:nvSpPr>
          <p:cNvPr id="294" name="Google Shape;294;p2"/>
          <p:cNvSpPr txBox="1"/>
          <p:nvPr>
            <p:ph idx="1" type="body"/>
          </p:nvPr>
        </p:nvSpPr>
        <p:spPr>
          <a:xfrm>
            <a:off x="914400" y="1524000"/>
            <a:ext cx="7358062" cy="5073477"/>
          </a:xfrm>
          <a:prstGeom prst="rect">
            <a:avLst/>
          </a:prstGeom>
          <a:noFill/>
          <a:ln>
            <a:noFill/>
          </a:ln>
        </p:spPr>
        <p:txBody>
          <a:bodyPr anchorCtr="0" anchor="t" bIns="35700" lIns="35700" spcFirstLastPara="1" rIns="35700" wrap="square" tIns="35700">
            <a:spAutoFit/>
          </a:bodyPr>
          <a:lstStyle/>
          <a:p>
            <a:pPr indent="0" lvl="0" marL="0" rtl="0" algn="l">
              <a:spcBef>
                <a:spcPts val="0"/>
              </a:spcBef>
              <a:spcAft>
                <a:spcPts val="0"/>
              </a:spcAft>
              <a:buClr>
                <a:schemeClr val="lt1"/>
              </a:buClr>
              <a:buSzPts val="2500"/>
              <a:buFont typeface="Arial"/>
              <a:buNone/>
            </a:pPr>
            <a:r>
              <a:rPr lang="en-US"/>
              <a:t>score A’s</a:t>
            </a:r>
            <a:endParaRPr/>
          </a:p>
          <a:p>
            <a:pPr indent="0" lvl="0" marL="0" rtl="0" algn="l">
              <a:spcBef>
                <a:spcPts val="0"/>
              </a:spcBef>
              <a:spcAft>
                <a:spcPts val="0"/>
              </a:spcAft>
              <a:buClr>
                <a:schemeClr val="lt1"/>
              </a:buClr>
              <a:buSzPts val="2500"/>
              <a:buFont typeface="Arial"/>
              <a:buNone/>
            </a:pPr>
            <a:r>
              <a:t/>
            </a:r>
            <a:endParaRPr/>
          </a:p>
          <a:p>
            <a:pPr indent="0" lvl="0" marL="0" rtl="0" algn="l">
              <a:spcBef>
                <a:spcPts val="0"/>
              </a:spcBef>
              <a:spcAft>
                <a:spcPts val="0"/>
              </a:spcAft>
              <a:buClr>
                <a:schemeClr val="lt1"/>
              </a:buClr>
              <a:buSzPts val="2500"/>
              <a:buFont typeface="Arial"/>
              <a:buNone/>
            </a:pPr>
            <a:r>
              <a:rPr lang="en-US"/>
              <a:t>color inside the lines</a:t>
            </a:r>
            <a:endParaRPr/>
          </a:p>
          <a:p>
            <a:pPr indent="0" lvl="0" marL="0" rtl="0" algn="l">
              <a:spcBef>
                <a:spcPts val="0"/>
              </a:spcBef>
              <a:spcAft>
                <a:spcPts val="0"/>
              </a:spcAft>
              <a:buClr>
                <a:schemeClr val="lt1"/>
              </a:buClr>
              <a:buSzPts val="2500"/>
              <a:buFont typeface="Arial"/>
              <a:buNone/>
            </a:pPr>
            <a:r>
              <a:t/>
            </a:r>
            <a:endParaRPr/>
          </a:p>
          <a:p>
            <a:pPr indent="0" lvl="0" marL="0" rtl="0" algn="l">
              <a:spcBef>
                <a:spcPts val="0"/>
              </a:spcBef>
              <a:spcAft>
                <a:spcPts val="0"/>
              </a:spcAft>
              <a:buClr>
                <a:schemeClr val="lt1"/>
              </a:buClr>
              <a:buSzPts val="2500"/>
              <a:buFont typeface="Arial"/>
              <a:buNone/>
            </a:pPr>
            <a:r>
              <a:rPr lang="en-US"/>
              <a:t>behave properly</a:t>
            </a:r>
            <a:endParaRPr/>
          </a:p>
          <a:p>
            <a:pPr indent="0" lvl="0" marL="0" rtl="0" algn="l">
              <a:spcBef>
                <a:spcPts val="0"/>
              </a:spcBef>
              <a:spcAft>
                <a:spcPts val="0"/>
              </a:spcAft>
              <a:buClr>
                <a:schemeClr val="lt1"/>
              </a:buClr>
              <a:buSzPts val="2500"/>
              <a:buFont typeface="Arial"/>
              <a:buNone/>
            </a:pPr>
            <a:r>
              <a:t/>
            </a:r>
            <a:endParaRPr/>
          </a:p>
          <a:p>
            <a:pPr indent="0" lvl="0" marL="0" rtl="0" algn="l">
              <a:spcBef>
                <a:spcPts val="0"/>
              </a:spcBef>
              <a:spcAft>
                <a:spcPts val="0"/>
              </a:spcAft>
              <a:buClr>
                <a:schemeClr val="lt1"/>
              </a:buClr>
              <a:buSzPts val="2500"/>
              <a:buFont typeface="Arial"/>
              <a:buNone/>
            </a:pPr>
            <a:r>
              <a:rPr lang="en-US"/>
              <a:t>show respect</a:t>
            </a:r>
            <a:endParaRPr/>
          </a:p>
          <a:p>
            <a:pPr indent="0" lvl="0" marL="0" rtl="0" algn="l">
              <a:spcBef>
                <a:spcPts val="0"/>
              </a:spcBef>
              <a:spcAft>
                <a:spcPts val="0"/>
              </a:spcAft>
              <a:buClr>
                <a:schemeClr val="lt1"/>
              </a:buClr>
              <a:buSzPts val="2500"/>
              <a:buFont typeface="Arial"/>
              <a:buNone/>
            </a:pPr>
            <a:r>
              <a:t/>
            </a:r>
            <a:endParaRPr/>
          </a:p>
          <a:p>
            <a:pPr indent="0" lvl="0" marL="0" rtl="0" algn="l">
              <a:spcBef>
                <a:spcPts val="0"/>
              </a:spcBef>
              <a:spcAft>
                <a:spcPts val="0"/>
              </a:spcAft>
              <a:buClr>
                <a:schemeClr val="lt1"/>
              </a:buClr>
              <a:buSzPts val="2500"/>
              <a:buFont typeface="Arial"/>
              <a:buNone/>
            </a:pPr>
            <a:r>
              <a:rPr lang="en-US"/>
              <a:t>be thoughtful, don’t take risks </a:t>
            </a:r>
            <a:endParaRPr/>
          </a:p>
          <a:p>
            <a:pPr indent="0" lvl="0" marL="0" rtl="0" algn="l">
              <a:spcBef>
                <a:spcPts val="0"/>
              </a:spcBef>
              <a:spcAft>
                <a:spcPts val="0"/>
              </a:spcAft>
              <a:buClr>
                <a:schemeClr val="lt1"/>
              </a:buClr>
              <a:buSzPts val="2500"/>
              <a:buFont typeface="Arial"/>
              <a:buNone/>
            </a:pPr>
            <a:r>
              <a:t/>
            </a:r>
            <a:endParaRPr/>
          </a:p>
          <a:p>
            <a:pPr indent="0" lvl="0" marL="0" rtl="0" algn="l">
              <a:spcBef>
                <a:spcPts val="0"/>
              </a:spcBef>
              <a:spcAft>
                <a:spcPts val="0"/>
              </a:spcAft>
              <a:buClr>
                <a:schemeClr val="lt1"/>
              </a:buClr>
              <a:buSzPts val="2500"/>
              <a:buFont typeface="Arial"/>
              <a:buNone/>
            </a:pPr>
            <a:r>
              <a:t/>
            </a:r>
            <a:endParaRPr/>
          </a:p>
          <a:p>
            <a:pPr indent="0" lvl="0" marL="0" rtl="0" algn="l">
              <a:spcBef>
                <a:spcPts val="0"/>
              </a:spcBef>
              <a:spcAft>
                <a:spcPts val="0"/>
              </a:spcAft>
              <a:buClr>
                <a:schemeClr val="lt1"/>
              </a:buClr>
              <a:buSzPts val="2500"/>
              <a:buFont typeface="Arial"/>
              <a:buNone/>
            </a:pPr>
            <a:r>
              <a:t/>
            </a:r>
            <a:endParaRPr/>
          </a:p>
          <a:p>
            <a:pPr indent="0" lvl="0" marL="0" rtl="0" algn="l">
              <a:spcBef>
                <a:spcPts val="0"/>
              </a:spcBef>
              <a:spcAft>
                <a:spcPts val="0"/>
              </a:spcAft>
              <a:buClr>
                <a:schemeClr val="lt1"/>
              </a:buClr>
              <a:buSzPts val="2500"/>
              <a:buFont typeface="Arial"/>
              <a:buNone/>
            </a:pPr>
            <a:r>
              <a:rPr lang="en-US"/>
              <a:t>					or else you might fail!!</a:t>
            </a:r>
            <a:endParaRPr/>
          </a:p>
        </p:txBody>
      </p:sp>
      <p:sp>
        <p:nvSpPr>
          <p:cNvPr id="295" name="Google Shape;295;p2"/>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20"/>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51" name="Google Shape;451;p20"/>
          <p:cNvSpPr txBox="1"/>
          <p:nvPr>
            <p:ph idx="1" type="body"/>
          </p:nvPr>
        </p:nvSpPr>
        <p:spPr>
          <a:xfrm>
            <a:off x="437555" y="2590800"/>
            <a:ext cx="8268890" cy="1549435"/>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“I don’t care about the failures and what people think – I only care about trying what’s worth trying – and just do it”</a:t>
            </a:r>
            <a:endParaRPr/>
          </a:p>
        </p:txBody>
      </p:sp>
      <p:sp>
        <p:nvSpPr>
          <p:cNvPr id="452" name="Google Shape;452;p20"/>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21"/>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58" name="Google Shape;458;p21"/>
          <p:cNvSpPr txBox="1"/>
          <p:nvPr>
            <p:ph idx="1" type="body"/>
          </p:nvPr>
        </p:nvSpPr>
        <p:spPr>
          <a:xfrm>
            <a:off x="437555" y="274320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“I don’t mind failing, but if we succeed, it better be worth succeeding”</a:t>
            </a:r>
            <a:endParaRPr/>
          </a:p>
        </p:txBody>
      </p:sp>
      <p:sp>
        <p:nvSpPr>
          <p:cNvPr id="459" name="Google Shape;459;p21"/>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sp>
        <p:nvSpPr>
          <p:cNvPr id="464" name="Google Shape;464;p22"/>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65" name="Google Shape;465;p22"/>
          <p:cNvSpPr txBox="1"/>
          <p:nvPr>
            <p:ph idx="1" type="body"/>
          </p:nvPr>
        </p:nvSpPr>
        <p:spPr>
          <a:xfrm>
            <a:off x="437555" y="274320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“ever tried. ever failed. no matter. try again. fail again. fail better." </a:t>
            </a:r>
            <a:endParaRPr/>
          </a:p>
        </p:txBody>
      </p:sp>
      <p:sp>
        <p:nvSpPr>
          <p:cNvPr id="466" name="Google Shape;466;p22"/>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Samuel Beckett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23"/>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72" name="Google Shape;472;p23"/>
          <p:cNvSpPr txBox="1"/>
          <p:nvPr>
            <p:ph idx="1" type="body"/>
          </p:nvPr>
        </p:nvSpPr>
        <p:spPr>
          <a:xfrm>
            <a:off x="437555" y="2743200"/>
            <a:ext cx="8268890" cy="1549435"/>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“it is not because things are difficult that we do not dare, it is because we do not dare that they are difficult.”</a:t>
            </a:r>
            <a:endParaRPr/>
          </a:p>
        </p:txBody>
      </p:sp>
      <p:sp>
        <p:nvSpPr>
          <p:cNvPr id="473" name="Google Shape;473;p23"/>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Seneca</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24"/>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79" name="Google Shape;479;p24"/>
          <p:cNvSpPr txBox="1"/>
          <p:nvPr>
            <p:ph idx="1" type="body"/>
          </p:nvPr>
        </p:nvSpPr>
        <p:spPr>
          <a:xfrm>
            <a:off x="437555" y="2743200"/>
            <a:ext cx="8268890" cy="1549435"/>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“courage is doing what you're afraid to do. There can be no courage unless you're scared.”</a:t>
            </a:r>
            <a:endParaRPr/>
          </a:p>
        </p:txBody>
      </p:sp>
      <p:sp>
        <p:nvSpPr>
          <p:cNvPr id="480" name="Google Shape;480;p24"/>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Eddie Rickenbacker</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4" name="Shape 484"/>
        <p:cNvGrpSpPr/>
        <p:nvPr/>
      </p:nvGrpSpPr>
      <p:grpSpPr>
        <a:xfrm>
          <a:off x="0" y="0"/>
          <a:ext cx="0" cy="0"/>
          <a:chOff x="0" y="0"/>
          <a:chExt cx="0" cy="0"/>
        </a:xfrm>
      </p:grpSpPr>
      <p:sp>
        <p:nvSpPr>
          <p:cNvPr id="485" name="Google Shape;485;p25"/>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86" name="Google Shape;486;p25"/>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“try and fail, but don't fail to try.”</a:t>
            </a:r>
            <a:endParaRPr/>
          </a:p>
        </p:txBody>
      </p:sp>
      <p:sp>
        <p:nvSpPr>
          <p:cNvPr id="487" name="Google Shape;487;p25"/>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Stephen Kaggwa</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1" name="Shape 491"/>
        <p:cNvGrpSpPr/>
        <p:nvPr/>
      </p:nvGrpSpPr>
      <p:grpSpPr>
        <a:xfrm>
          <a:off x="0" y="0"/>
          <a:ext cx="0" cy="0"/>
          <a:chOff x="0" y="0"/>
          <a:chExt cx="0" cy="0"/>
        </a:xfrm>
      </p:grpSpPr>
      <p:sp>
        <p:nvSpPr>
          <p:cNvPr id="492" name="Google Shape;492;p26"/>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493" name="Google Shape;493;p26"/>
          <p:cNvSpPr txBox="1"/>
          <p:nvPr>
            <p:ph idx="1" type="body"/>
          </p:nvPr>
        </p:nvSpPr>
        <p:spPr>
          <a:xfrm>
            <a:off x="437555" y="274320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“only those who dare fail greatly can achieve greatly.”</a:t>
            </a:r>
            <a:endParaRPr/>
          </a:p>
        </p:txBody>
      </p:sp>
      <p:sp>
        <p:nvSpPr>
          <p:cNvPr id="494" name="Google Shape;494;p26"/>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Robert F. Kennedy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p27"/>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00" name="Google Shape;500;p27"/>
          <p:cNvSpPr txBox="1"/>
          <p:nvPr>
            <p:ph idx="1" type="body"/>
          </p:nvPr>
        </p:nvSpPr>
        <p:spPr>
          <a:xfrm>
            <a:off x="437555" y="274320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“you will face many defeats in your life, but never let yourself be defeated.”</a:t>
            </a:r>
            <a:endParaRPr/>
          </a:p>
        </p:txBody>
      </p:sp>
      <p:sp>
        <p:nvSpPr>
          <p:cNvPr id="501" name="Google Shape;501;p27"/>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Maya Angelou</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28"/>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07" name="Google Shape;507;p28"/>
          <p:cNvSpPr txBox="1"/>
          <p:nvPr>
            <p:ph idx="1" type="body"/>
          </p:nvPr>
        </p:nvSpPr>
        <p:spPr>
          <a:xfrm>
            <a:off x="437555" y="274320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“you will face many defeats in your life, but never let yourself be defeated.”</a:t>
            </a:r>
            <a:endParaRPr/>
          </a:p>
        </p:txBody>
      </p:sp>
      <p:sp>
        <p:nvSpPr>
          <p:cNvPr id="508" name="Google Shape;508;p28"/>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Maya Angelou</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29"/>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14" name="Google Shape;514;p29"/>
          <p:cNvSpPr txBox="1"/>
          <p:nvPr>
            <p:ph idx="1" type="body"/>
          </p:nvPr>
        </p:nvSpPr>
        <p:spPr>
          <a:xfrm>
            <a:off x="304800" y="1600200"/>
            <a:ext cx="8268890" cy="253432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“I've missed more than 9000 shots in my career. I've lost almost 300 games. 26 times, I've been trusted to take the game winning shot and missed. I've failed over and over and over again in my life. And that is why I succeed..”</a:t>
            </a:r>
            <a:endParaRPr/>
          </a:p>
        </p:txBody>
      </p:sp>
      <p:sp>
        <p:nvSpPr>
          <p:cNvPr id="515" name="Google Shape;515;p29"/>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Michael Jordan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3"/>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301" name="Google Shape;301;p3"/>
          <p:cNvSpPr txBox="1"/>
          <p:nvPr>
            <p:ph idx="1" type="body"/>
          </p:nvPr>
        </p:nvSpPr>
        <p:spPr>
          <a:xfrm>
            <a:off x="437555" y="274320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the lesson your parents don’t want you to hear…</a:t>
            </a:r>
            <a:endParaRPr/>
          </a:p>
          <a:p>
            <a:pPr indent="-342796" lvl="0" marL="342796" rtl="0" algn="ctr">
              <a:spcBef>
                <a:spcPts val="0"/>
              </a:spcBef>
              <a:spcAft>
                <a:spcPts val="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0" name="Shape 520"/>
        <p:cNvGrpSpPr/>
        <p:nvPr/>
      </p:nvGrpSpPr>
      <p:grpSpPr>
        <a:xfrm>
          <a:off x="0" y="0"/>
          <a:ext cx="0" cy="0"/>
          <a:chOff x="0" y="0"/>
          <a:chExt cx="0" cy="0"/>
        </a:xfrm>
      </p:grpSpPr>
      <p:sp>
        <p:nvSpPr>
          <p:cNvPr id="521" name="Google Shape;521;p30"/>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22" name="Google Shape;522;p30"/>
          <p:cNvSpPr txBox="1"/>
          <p:nvPr>
            <p:ph type="title"/>
          </p:nvPr>
        </p:nvSpPr>
        <p:spPr>
          <a:xfrm>
            <a:off x="152400" y="228600"/>
            <a:ext cx="8839200" cy="609600"/>
          </a:xfrm>
          <a:prstGeom prst="rect">
            <a:avLst/>
          </a:prstGeom>
          <a:noFill/>
          <a:ln>
            <a:noFill/>
          </a:ln>
        </p:spPr>
        <p:txBody>
          <a:bodyPr anchorCtr="0" anchor="b" bIns="35700" lIns="35700" spcFirstLastPara="1" rIns="35700" wrap="square" tIns="35700">
            <a:noAutofit/>
          </a:bodyPr>
          <a:lstStyle/>
          <a:p>
            <a:pPr indent="0" lvl="0" marL="0" rtl="0" algn="ctr">
              <a:spcBef>
                <a:spcPts val="0"/>
              </a:spcBef>
              <a:spcAft>
                <a:spcPts val="0"/>
              </a:spcAft>
              <a:buNone/>
            </a:pPr>
            <a:r>
              <a:rPr lang="en-US"/>
              <a:t>failures are in good company</a:t>
            </a:r>
            <a:endParaRPr i="1"/>
          </a:p>
        </p:txBody>
      </p:sp>
      <p:pic>
        <p:nvPicPr>
          <p:cNvPr descr="https://encrypted-tbn3.google.com/images?q=tbn:ANd9GcRNJ5-gYuC2Ezjt6NsfZI_8ie3doU-MeL3X_JBDIRV3-8yoBkcC" id="523" name="Google Shape;523;p30"/>
          <p:cNvPicPr preferRelativeResize="0"/>
          <p:nvPr/>
        </p:nvPicPr>
        <p:blipFill rotWithShape="1">
          <a:blip r:embed="rId3">
            <a:alphaModFix/>
          </a:blip>
          <a:srcRect b="0" l="0" r="0" t="0"/>
          <a:stretch/>
        </p:blipFill>
        <p:spPr>
          <a:xfrm>
            <a:off x="2133600" y="4267200"/>
            <a:ext cx="3149600" cy="2362200"/>
          </a:xfrm>
          <a:prstGeom prst="rect">
            <a:avLst/>
          </a:prstGeom>
          <a:noFill/>
          <a:ln>
            <a:noFill/>
          </a:ln>
        </p:spPr>
      </p:pic>
      <p:pic>
        <p:nvPicPr>
          <p:cNvPr descr="https://encrypted-tbn1.google.com/images?q=tbn:ANd9GcQwtuMyrl46NZU-nm4OtRb6ia_EVlNzxiMFCV8roHyCxLKjGaOR" id="524" name="Google Shape;524;p30"/>
          <p:cNvPicPr preferRelativeResize="0"/>
          <p:nvPr/>
        </p:nvPicPr>
        <p:blipFill rotWithShape="1">
          <a:blip r:embed="rId4">
            <a:alphaModFix/>
          </a:blip>
          <a:srcRect b="0" l="0" r="0" t="0"/>
          <a:stretch/>
        </p:blipFill>
        <p:spPr>
          <a:xfrm>
            <a:off x="5334000" y="1370013"/>
            <a:ext cx="1868320" cy="2363787"/>
          </a:xfrm>
          <a:prstGeom prst="rect">
            <a:avLst/>
          </a:prstGeom>
          <a:noFill/>
          <a:ln>
            <a:noFill/>
          </a:ln>
        </p:spPr>
      </p:pic>
      <p:pic>
        <p:nvPicPr>
          <p:cNvPr descr="https://encrypted-tbn3.google.com/images?q=tbn:ANd9GcSY0WBYiXVD7HQM5gafR5dPYfIoaprOKAh9ViP1bOuiY7SL7432" id="525" name="Google Shape;525;p30"/>
          <p:cNvPicPr preferRelativeResize="0"/>
          <p:nvPr/>
        </p:nvPicPr>
        <p:blipFill rotWithShape="1">
          <a:blip r:embed="rId5">
            <a:alphaModFix/>
          </a:blip>
          <a:srcRect b="0" l="0" r="0" t="0"/>
          <a:stretch/>
        </p:blipFill>
        <p:spPr>
          <a:xfrm>
            <a:off x="1617661" y="1143000"/>
            <a:ext cx="1895475" cy="2419351"/>
          </a:xfrm>
          <a:prstGeom prst="rect">
            <a:avLst/>
          </a:prstGeom>
          <a:noFill/>
          <a:ln>
            <a:noFill/>
          </a:ln>
        </p:spPr>
      </p:pic>
      <p:sp>
        <p:nvSpPr>
          <p:cNvPr id="526" name="Google Shape;526;p30"/>
          <p:cNvSpPr txBox="1"/>
          <p:nvPr/>
        </p:nvSpPr>
        <p:spPr>
          <a:xfrm>
            <a:off x="6324600" y="3124200"/>
            <a:ext cx="266700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Monda"/>
                <a:ea typeface="Monda"/>
                <a:cs typeface="Monda"/>
                <a:sym typeface="Monda"/>
              </a:rPr>
              <a:t>“I have not failed. I've just found 10,000 ways that won't work.”</a:t>
            </a:r>
            <a:endParaRPr sz="1800">
              <a:solidFill>
                <a:schemeClr val="lt1"/>
              </a:solidFill>
              <a:latin typeface="Monda"/>
              <a:ea typeface="Monda"/>
              <a:cs typeface="Monda"/>
              <a:sym typeface="Monda"/>
            </a:endParaRPr>
          </a:p>
        </p:txBody>
      </p:sp>
      <p:sp>
        <p:nvSpPr>
          <p:cNvPr id="527" name="Google Shape;527;p30"/>
          <p:cNvSpPr txBox="1"/>
          <p:nvPr/>
        </p:nvSpPr>
        <p:spPr>
          <a:xfrm>
            <a:off x="228600" y="3124200"/>
            <a:ext cx="350520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Monda"/>
                <a:ea typeface="Monda"/>
                <a:cs typeface="Monda"/>
                <a:sym typeface="Monda"/>
              </a:rPr>
              <a:t>teachers described him as "mentally slow, unsociable, and adrift forever in foolish dreams."</a:t>
            </a:r>
            <a:endParaRPr sz="1800">
              <a:solidFill>
                <a:schemeClr val="lt1"/>
              </a:solidFill>
              <a:latin typeface="Monda"/>
              <a:ea typeface="Monda"/>
              <a:cs typeface="Monda"/>
              <a:sym typeface="Monda"/>
            </a:endParaRPr>
          </a:p>
        </p:txBody>
      </p:sp>
      <p:sp>
        <p:nvSpPr>
          <p:cNvPr id="528" name="Google Shape;528;p30"/>
          <p:cNvSpPr txBox="1"/>
          <p:nvPr/>
        </p:nvSpPr>
        <p:spPr>
          <a:xfrm>
            <a:off x="5257800" y="5105400"/>
            <a:ext cx="3657601"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Monda"/>
                <a:ea typeface="Monda"/>
                <a:cs typeface="Monda"/>
                <a:sym typeface="Monda"/>
              </a:rPr>
              <a:t>first flight – for 4 years, methodically built on successive failures to achieve the first flight </a:t>
            </a:r>
            <a:endParaRPr/>
          </a:p>
          <a:p>
            <a:pPr indent="0" lvl="0" marL="0" marR="0" rtl="0" algn="l">
              <a:spcBef>
                <a:spcPts val="0"/>
              </a:spcBef>
              <a:spcAft>
                <a:spcPts val="0"/>
              </a:spcAft>
              <a:buNone/>
            </a:pPr>
            <a:r>
              <a:t/>
            </a:r>
            <a:endParaRPr sz="1800">
              <a:solidFill>
                <a:schemeClr val="lt1"/>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2" name="Shape 532"/>
        <p:cNvGrpSpPr/>
        <p:nvPr/>
      </p:nvGrpSpPr>
      <p:grpSpPr>
        <a:xfrm>
          <a:off x="0" y="0"/>
          <a:ext cx="0" cy="0"/>
          <a:chOff x="0" y="0"/>
          <a:chExt cx="0" cy="0"/>
        </a:xfrm>
      </p:grpSpPr>
      <p:sp>
        <p:nvSpPr>
          <p:cNvPr id="533" name="Google Shape;533;p31"/>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34" name="Google Shape;534;p31"/>
          <p:cNvSpPr txBox="1"/>
          <p:nvPr>
            <p:ph idx="1" type="body"/>
          </p:nvPr>
        </p:nvSpPr>
        <p:spPr>
          <a:xfrm>
            <a:off x="457200" y="2057400"/>
            <a:ext cx="8268890" cy="253432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when your parents tell you not to take that risk…</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“cynics never do the impossible, achieve the improbable, take on the inadvisable. Hope is only path to extraordinary success”</a:t>
            </a:r>
            <a:endParaRPr/>
          </a:p>
        </p:txBody>
      </p:sp>
      <p:sp>
        <p:nvSpPr>
          <p:cNvPr id="535" name="Google Shape;535;p31"/>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0" lvl="0" marL="64008" rtl="0" algn="r">
              <a:spcBef>
                <a:spcPts val="0"/>
              </a:spcBef>
              <a:spcAft>
                <a:spcPts val="0"/>
              </a:spcAft>
              <a:buClr>
                <a:srgbClr val="99CC00"/>
              </a:buClr>
              <a:buSzPts val="1800"/>
              <a:buFont typeface="Monda"/>
              <a:buNone/>
            </a:pPr>
            <a:r>
              <a:rPr b="1" i="1" lang="en-US">
                <a:solidFill>
                  <a:srgbClr val="99CC00"/>
                </a:solidFill>
              </a:rPr>
              <a:t>Anonymous tweet</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0" name="Shape 540"/>
        <p:cNvGrpSpPr/>
        <p:nvPr/>
      </p:nvGrpSpPr>
      <p:grpSpPr>
        <a:xfrm>
          <a:off x="0" y="0"/>
          <a:ext cx="0" cy="0"/>
          <a:chOff x="0" y="0"/>
          <a:chExt cx="0" cy="0"/>
        </a:xfrm>
      </p:grpSpPr>
      <p:sp>
        <p:nvSpPr>
          <p:cNvPr id="541" name="Google Shape;541;p32"/>
          <p:cNvSpPr/>
          <p:nvPr/>
        </p:nvSpPr>
        <p:spPr>
          <a:xfrm>
            <a:off x="533400" y="3124200"/>
            <a:ext cx="8299208" cy="76200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3200">
                <a:solidFill>
                  <a:srgbClr val="FFFFFF"/>
                </a:solidFill>
                <a:latin typeface="Monda"/>
                <a:ea typeface="Monda"/>
                <a:cs typeface="Monda"/>
                <a:sym typeface="Monda"/>
              </a:rPr>
              <a:t>improbable is not unimportant</a:t>
            </a:r>
            <a:endParaRPr sz="3200">
              <a:solidFill>
                <a:srgbClr val="FFFFFF"/>
              </a:solidFill>
              <a:latin typeface="Monda"/>
              <a:ea typeface="Monda"/>
              <a:cs typeface="Monda"/>
              <a:sym typeface="Monda"/>
            </a:endParaRPr>
          </a:p>
        </p:txBody>
      </p:sp>
      <p:sp>
        <p:nvSpPr>
          <p:cNvPr id="542" name="Google Shape;542;p32"/>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000">
                <a:solidFill>
                  <a:srgbClr val="FFFFFF"/>
                </a:solidFill>
                <a:latin typeface="Calibri"/>
                <a:ea typeface="Calibri"/>
                <a:cs typeface="Calibri"/>
                <a:sym typeface="Calibri"/>
              </a:rPr>
              <a:t>‹#›</a:t>
            </a:fld>
            <a:endParaRPr sz="1000">
              <a:solidFill>
                <a:srgbClr val="FFFFFF"/>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7" name="Shape 547"/>
        <p:cNvGrpSpPr/>
        <p:nvPr/>
      </p:nvGrpSpPr>
      <p:grpSpPr>
        <a:xfrm>
          <a:off x="0" y="0"/>
          <a:ext cx="0" cy="0"/>
          <a:chOff x="0" y="0"/>
          <a:chExt cx="0" cy="0"/>
        </a:xfrm>
      </p:grpSpPr>
      <p:sp>
        <p:nvSpPr>
          <p:cNvPr id="548" name="Google Shape;548;p33"/>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49" name="Google Shape;549;p33"/>
          <p:cNvSpPr txBox="1"/>
          <p:nvPr>
            <p:ph idx="1" type="body"/>
          </p:nvPr>
        </p:nvSpPr>
        <p:spPr>
          <a:xfrm>
            <a:off x="437555" y="2590800"/>
            <a:ext cx="8268890" cy="810771"/>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sz="4800">
                <a:solidFill>
                  <a:srgbClr val="00B050"/>
                </a:solidFill>
              </a:rPr>
              <a:t>“mindset”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34"/>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56" name="Google Shape;556;p34"/>
          <p:cNvSpPr txBox="1"/>
          <p:nvPr>
            <p:ph idx="1" type="body"/>
          </p:nvPr>
        </p:nvSpPr>
        <p:spPr>
          <a:xfrm>
            <a:off x="457200" y="16764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latin typeface="Monda"/>
                <a:ea typeface="Monda"/>
                <a:cs typeface="Monda"/>
                <a:sym typeface="Monda"/>
              </a:rPr>
              <a:t>dream the dreams</a:t>
            </a:r>
            <a:endParaRPr>
              <a:latin typeface="Monda"/>
              <a:ea typeface="Monda"/>
              <a:cs typeface="Monda"/>
              <a:sym typeface="Monda"/>
            </a:endParaRPr>
          </a:p>
        </p:txBody>
      </p:sp>
      <p:sp>
        <p:nvSpPr>
          <p:cNvPr id="557" name="Google Shape;557;p34"/>
          <p:cNvSpPr txBox="1"/>
          <p:nvPr/>
        </p:nvSpPr>
        <p:spPr>
          <a:xfrm>
            <a:off x="1219200" y="3886200"/>
            <a:ext cx="6553200" cy="1056992"/>
          </a:xfrm>
          <a:prstGeom prst="rect">
            <a:avLst/>
          </a:prstGeom>
          <a:noFill/>
          <a:ln>
            <a:noFill/>
          </a:ln>
        </p:spPr>
        <p:txBody>
          <a:bodyPr anchorCtr="0" anchor="t" bIns="35700" lIns="35700" spcFirstLastPara="1" rIns="35700" wrap="square" tIns="35700">
            <a:spAutoFit/>
          </a:bodyPr>
          <a:lstStyle/>
          <a:p>
            <a:pPr indent="-342796" lvl="0" marL="342796" marR="0" rtl="0" algn="ctr">
              <a:spcBef>
                <a:spcPts val="0"/>
              </a:spcBef>
              <a:spcAft>
                <a:spcPts val="0"/>
              </a:spcAft>
              <a:buNone/>
            </a:pPr>
            <a:r>
              <a:rPr i="0" lang="en-US" sz="3200">
                <a:solidFill>
                  <a:schemeClr val="lt1"/>
                </a:solidFill>
                <a:latin typeface="Monda"/>
                <a:ea typeface="Monda"/>
                <a:cs typeface="Monda"/>
                <a:sym typeface="Monda"/>
              </a:rPr>
              <a:t>… &amp; be foolish enough to try and make them come true</a:t>
            </a:r>
            <a:endParaRPr i="0" sz="3200">
              <a:solidFill>
                <a:schemeClr val="lt1"/>
              </a:solidFill>
              <a:latin typeface="Monda"/>
              <a:ea typeface="Monda"/>
              <a:cs typeface="Monda"/>
              <a:sym typeface="Mond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2" name="Shape 562"/>
        <p:cNvGrpSpPr/>
        <p:nvPr/>
      </p:nvGrpSpPr>
      <p:grpSpPr>
        <a:xfrm>
          <a:off x="0" y="0"/>
          <a:ext cx="0" cy="0"/>
          <a:chOff x="0" y="0"/>
          <a:chExt cx="0" cy="0"/>
        </a:xfrm>
      </p:grpSpPr>
      <p:sp>
        <p:nvSpPr>
          <p:cNvPr id="563" name="Google Shape;563;p35"/>
          <p:cNvSpPr txBox="1"/>
          <p:nvPr>
            <p:ph idx="1" type="body"/>
          </p:nvPr>
        </p:nvSpPr>
        <p:spPr>
          <a:xfrm>
            <a:off x="533400" y="2209800"/>
            <a:ext cx="8268890" cy="253432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you don't do extraordinary things by attempting ordinary things, reasonable things</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be unreasonable!</a:t>
            </a:r>
            <a:endParaRPr/>
          </a:p>
        </p:txBody>
      </p:sp>
      <p:sp>
        <p:nvSpPr>
          <p:cNvPr id="564" name="Google Shape;564;p35"/>
          <p:cNvSpPr txBox="1"/>
          <p:nvPr/>
        </p:nvSpPr>
        <p:spPr>
          <a:xfrm>
            <a:off x="8306246" y="6473800"/>
            <a:ext cx="685354" cy="3080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000">
                <a:solidFill>
                  <a:srgbClr val="FFFFFF"/>
                </a:solidFill>
                <a:latin typeface="Calibri"/>
                <a:ea typeface="Calibri"/>
                <a:cs typeface="Calibri"/>
                <a:sym typeface="Calibri"/>
              </a:rPr>
              <a:t>‹#›</a:t>
            </a:fld>
            <a:endParaRPr sz="1000">
              <a:solidFill>
                <a:srgbClr val="FFFFFF"/>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9" name="Shape 569"/>
        <p:cNvGrpSpPr/>
        <p:nvPr/>
      </p:nvGrpSpPr>
      <p:grpSpPr>
        <a:xfrm>
          <a:off x="0" y="0"/>
          <a:ext cx="0" cy="0"/>
          <a:chOff x="0" y="0"/>
          <a:chExt cx="0" cy="0"/>
        </a:xfrm>
      </p:grpSpPr>
      <p:sp>
        <p:nvSpPr>
          <p:cNvPr id="570" name="Google Shape;570;p36"/>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71" name="Google Shape;571;p36"/>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shoot for the moon!</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5" name="Shape 575"/>
        <p:cNvGrpSpPr/>
        <p:nvPr/>
      </p:nvGrpSpPr>
      <p:grpSpPr>
        <a:xfrm>
          <a:off x="0" y="0"/>
          <a:ext cx="0" cy="0"/>
          <a:chOff x="0" y="0"/>
          <a:chExt cx="0" cy="0"/>
        </a:xfrm>
      </p:grpSpPr>
      <p:sp>
        <p:nvSpPr>
          <p:cNvPr id="576" name="Google Shape;576;p37"/>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77" name="Google Shape;577;p37"/>
          <p:cNvSpPr txBox="1"/>
          <p:nvPr>
            <p:ph idx="1" type="body"/>
          </p:nvPr>
        </p:nvSpPr>
        <p:spPr>
          <a:xfrm>
            <a:off x="437555" y="2743200"/>
            <a:ext cx="8268890" cy="1426324"/>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question everything</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sz="2400"/>
              <a:t>…especially your teachers</a:t>
            </a:r>
            <a:endParaRPr sz="24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2" name="Shape 582"/>
        <p:cNvGrpSpPr/>
        <p:nvPr/>
      </p:nvGrpSpPr>
      <p:grpSpPr>
        <a:xfrm>
          <a:off x="0" y="0"/>
          <a:ext cx="0" cy="0"/>
          <a:chOff x="0" y="0"/>
          <a:chExt cx="0" cy="0"/>
        </a:xfrm>
      </p:grpSpPr>
      <p:sp>
        <p:nvSpPr>
          <p:cNvPr id="583" name="Google Shape;583;p38"/>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84" name="Google Shape;584;p38"/>
          <p:cNvSpPr txBox="1"/>
          <p:nvPr>
            <p:ph type="title"/>
          </p:nvPr>
        </p:nvSpPr>
        <p:spPr>
          <a:xfrm>
            <a:off x="152400" y="1524000"/>
            <a:ext cx="8839200" cy="2438400"/>
          </a:xfrm>
          <a:prstGeom prst="rect">
            <a:avLst/>
          </a:prstGeom>
          <a:noFill/>
          <a:ln>
            <a:noFill/>
          </a:ln>
        </p:spPr>
        <p:txBody>
          <a:bodyPr anchorCtr="0" anchor="b" bIns="35700" lIns="35700" spcFirstLastPara="1" rIns="35700" wrap="square" tIns="35700">
            <a:noAutofit/>
          </a:bodyPr>
          <a:lstStyle/>
          <a:p>
            <a:pPr indent="0" lvl="0" marL="0" rtl="0" algn="ctr">
              <a:spcBef>
                <a:spcPts val="0"/>
              </a:spcBef>
              <a:spcAft>
                <a:spcPts val="0"/>
              </a:spcAft>
              <a:buNone/>
            </a:pPr>
            <a:r>
              <a:rPr lang="en-US" sz="3200"/>
              <a:t>if you’re not failing, try harder &amp; more!</a:t>
            </a:r>
            <a:br>
              <a:rPr lang="en-US" sz="3200"/>
            </a:br>
            <a:endParaRPr/>
          </a:p>
        </p:txBody>
      </p:sp>
      <p:sp>
        <p:nvSpPr>
          <p:cNvPr id="585" name="Google Shape;585;p38"/>
          <p:cNvSpPr txBox="1"/>
          <p:nvPr/>
        </p:nvSpPr>
        <p:spPr>
          <a:xfrm>
            <a:off x="1066800" y="3886200"/>
            <a:ext cx="7176664"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br>
              <a:rPr lang="en-US" sz="3200">
                <a:solidFill>
                  <a:srgbClr val="FFFFFF"/>
                </a:solidFill>
                <a:latin typeface="Monda"/>
                <a:ea typeface="Monda"/>
                <a:cs typeface="Monda"/>
                <a:sym typeface="Monda"/>
              </a:rPr>
            </a:br>
            <a:r>
              <a:rPr lang="en-US" sz="2400">
                <a:solidFill>
                  <a:srgbClr val="FFFFFF"/>
                </a:solidFill>
                <a:latin typeface="Monda"/>
                <a:ea typeface="Monda"/>
                <a:cs typeface="Monda"/>
                <a:sym typeface="Monda"/>
              </a:rPr>
              <a:t>…you’re not taking enough risk, you are not on the edge</a:t>
            </a:r>
            <a:endParaRPr sz="1800">
              <a:solidFill>
                <a:schemeClr val="lt1"/>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8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0" name="Shape 590"/>
        <p:cNvGrpSpPr/>
        <p:nvPr/>
      </p:nvGrpSpPr>
      <p:grpSpPr>
        <a:xfrm>
          <a:off x="0" y="0"/>
          <a:ext cx="0" cy="0"/>
          <a:chOff x="0" y="0"/>
          <a:chExt cx="0" cy="0"/>
        </a:xfrm>
      </p:grpSpPr>
      <p:sp>
        <p:nvSpPr>
          <p:cNvPr id="591" name="Google Shape;591;p39"/>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592" name="Google Shape;592;p39"/>
          <p:cNvSpPr txBox="1"/>
          <p:nvPr>
            <p:ph idx="1" type="body"/>
          </p:nvPr>
        </p:nvSpPr>
        <p:spPr>
          <a:xfrm>
            <a:off x="1447800" y="3276600"/>
            <a:ext cx="6172200" cy="456828"/>
          </a:xfrm>
          <a:prstGeom prst="rect">
            <a:avLst/>
          </a:prstGeom>
          <a:noFill/>
          <a:ln>
            <a:noFill/>
          </a:ln>
        </p:spPr>
        <p:txBody>
          <a:bodyPr anchorCtr="0" anchor="t" bIns="35700" lIns="35700" spcFirstLastPara="1" rIns="35700" wrap="square" tIns="35700">
            <a:spAutoFit/>
          </a:bodyPr>
          <a:lstStyle/>
          <a:p>
            <a:pPr indent="0" lvl="0" marL="342796" rtl="0" algn="ctr">
              <a:spcBef>
                <a:spcPts val="0"/>
              </a:spcBef>
              <a:spcAft>
                <a:spcPts val="0"/>
              </a:spcAft>
              <a:buNone/>
            </a:pPr>
            <a:r>
              <a:rPr lang="en-US"/>
              <a:t>… like my stanford MBA admittance</a:t>
            </a:r>
            <a:endParaRPr/>
          </a:p>
        </p:txBody>
      </p:sp>
      <p:sp>
        <p:nvSpPr>
          <p:cNvPr id="593" name="Google Shape;593;p39"/>
          <p:cNvSpPr txBox="1"/>
          <p:nvPr>
            <p:ph type="title"/>
          </p:nvPr>
        </p:nvSpPr>
        <p:spPr>
          <a:xfrm>
            <a:off x="304800" y="2590800"/>
            <a:ext cx="8839200" cy="609600"/>
          </a:xfrm>
          <a:prstGeom prst="rect">
            <a:avLst/>
          </a:prstGeom>
          <a:noFill/>
          <a:ln>
            <a:noFill/>
          </a:ln>
        </p:spPr>
        <p:txBody>
          <a:bodyPr anchorCtr="0" anchor="b" bIns="35700" lIns="35700" spcFirstLastPara="1" rIns="35700" wrap="square" tIns="35700">
            <a:noAutofit/>
          </a:bodyPr>
          <a:lstStyle/>
          <a:p>
            <a:pPr indent="0" lvl="0" marL="0" rtl="0" algn="ctr">
              <a:spcBef>
                <a:spcPts val="0"/>
              </a:spcBef>
              <a:spcAft>
                <a:spcPts val="0"/>
              </a:spcAft>
              <a:buNone/>
            </a:pPr>
            <a:r>
              <a:rPr lang="en-US"/>
              <a:t>with persistence!</a:t>
            </a:r>
            <a:endParaRPr i="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4"/>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307" name="Google Shape;307;p4"/>
          <p:cNvSpPr txBox="1"/>
          <p:nvPr>
            <p:ph idx="1" type="body"/>
          </p:nvPr>
        </p:nvSpPr>
        <p:spPr>
          <a:xfrm>
            <a:off x="381000" y="2209800"/>
            <a:ext cx="8268890" cy="1918767"/>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fail well, with effort … and often</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sz="2400"/>
              <a:t>…nobody remembers your failures, &amp; mostly they don’t matter</a:t>
            </a:r>
            <a:endParaRPr sz="24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8" name="Shape 598"/>
        <p:cNvGrpSpPr/>
        <p:nvPr/>
      </p:nvGrpSpPr>
      <p:grpSpPr>
        <a:xfrm>
          <a:off x="0" y="0"/>
          <a:ext cx="0" cy="0"/>
          <a:chOff x="0" y="0"/>
          <a:chExt cx="0" cy="0"/>
        </a:xfrm>
      </p:grpSpPr>
      <p:sp>
        <p:nvSpPr>
          <p:cNvPr id="599" name="Google Shape;599;p40"/>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00" name="Google Shape;600;p40"/>
          <p:cNvSpPr txBox="1"/>
          <p:nvPr>
            <p:ph idx="1" type="body"/>
          </p:nvPr>
        </p:nvSpPr>
        <p:spPr>
          <a:xfrm>
            <a:off x="437555" y="2743200"/>
            <a:ext cx="8268890" cy="148788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Push yourself : </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sz="2800"/>
              <a:t>good isn’t good enough….great is barely acceptable</a:t>
            </a:r>
            <a:endParaRPr sz="28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5" name="Shape 605"/>
        <p:cNvGrpSpPr/>
        <p:nvPr/>
      </p:nvGrpSpPr>
      <p:grpSpPr>
        <a:xfrm>
          <a:off x="0" y="0"/>
          <a:ext cx="0" cy="0"/>
          <a:chOff x="0" y="0"/>
          <a:chExt cx="0" cy="0"/>
        </a:xfrm>
      </p:grpSpPr>
      <p:sp>
        <p:nvSpPr>
          <p:cNvPr id="606" name="Google Shape;606;p41"/>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07" name="Google Shape;607;p41"/>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with fun, attitude, bravado, irreverence…</a:t>
            </a:r>
            <a:r>
              <a:rPr i="1" lang="en-US"/>
              <a:t>.</a:t>
            </a:r>
            <a:endParaRPr i="1"/>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2" name="Shape 612"/>
        <p:cNvGrpSpPr/>
        <p:nvPr/>
      </p:nvGrpSpPr>
      <p:grpSpPr>
        <a:xfrm>
          <a:off x="0" y="0"/>
          <a:ext cx="0" cy="0"/>
          <a:chOff x="0" y="0"/>
          <a:chExt cx="0" cy="0"/>
        </a:xfrm>
      </p:grpSpPr>
      <p:sp>
        <p:nvSpPr>
          <p:cNvPr id="613" name="Google Shape;613;p42"/>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14" name="Google Shape;614;p42"/>
          <p:cNvSpPr txBox="1"/>
          <p:nvPr>
            <p:ph idx="1" type="body"/>
          </p:nvPr>
        </p:nvSpPr>
        <p:spPr>
          <a:xfrm>
            <a:off x="437555" y="2743200"/>
            <a:ext cx="8268890" cy="2041877"/>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with guts and premature confidence</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…and paranoia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9" name="Shape 619"/>
        <p:cNvGrpSpPr/>
        <p:nvPr/>
      </p:nvGrpSpPr>
      <p:grpSpPr>
        <a:xfrm>
          <a:off x="0" y="0"/>
          <a:ext cx="0" cy="0"/>
          <a:chOff x="0" y="0"/>
          <a:chExt cx="0" cy="0"/>
        </a:xfrm>
      </p:grpSpPr>
      <p:sp>
        <p:nvSpPr>
          <p:cNvPr id="620" name="Google Shape;620;p43"/>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21" name="Google Shape;621;p43"/>
          <p:cNvSpPr txBox="1"/>
          <p:nvPr>
            <p:ph idx="1" type="body"/>
          </p:nvPr>
        </p:nvSpPr>
        <p:spPr>
          <a:xfrm>
            <a:off x="437555" y="2743200"/>
            <a:ext cx="8268890" cy="1056992"/>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admit when you’ve failed – </a:t>
            </a:r>
            <a:br>
              <a:rPr lang="en-US"/>
            </a:br>
            <a:r>
              <a:rPr lang="en-US"/>
              <a:t>just get up and get going again</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6" name="Shape 626"/>
        <p:cNvGrpSpPr/>
        <p:nvPr/>
      </p:nvGrpSpPr>
      <p:grpSpPr>
        <a:xfrm>
          <a:off x="0" y="0"/>
          <a:ext cx="0" cy="0"/>
          <a:chOff x="0" y="0"/>
          <a:chExt cx="0" cy="0"/>
        </a:xfrm>
      </p:grpSpPr>
      <p:sp>
        <p:nvSpPr>
          <p:cNvPr id="627" name="Google Shape;627;p44"/>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28" name="Google Shape;628;p44"/>
          <p:cNvSpPr txBox="1"/>
          <p:nvPr>
            <p:ph idx="1" type="body"/>
          </p:nvPr>
        </p:nvSpPr>
        <p:spPr>
          <a:xfrm>
            <a:off x="437554" y="2743200"/>
            <a:ext cx="8477845" cy="253432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jump without a parachute (&amp; annoy your parents)</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…create necessity</a:t>
            </a:r>
            <a:endParaRPr/>
          </a:p>
        </p:txBody>
      </p:sp>
      <p:sp>
        <p:nvSpPr>
          <p:cNvPr id="629" name="Google Shape;629;p44"/>
          <p:cNvSpPr txBox="1"/>
          <p:nvPr/>
        </p:nvSpPr>
        <p:spPr>
          <a:xfrm>
            <a:off x="0" y="6642605"/>
            <a:ext cx="9296400" cy="215397"/>
          </a:xfrm>
          <a:prstGeom prst="rect">
            <a:avLst/>
          </a:prstGeom>
          <a:noFill/>
          <a:ln>
            <a:noFill/>
          </a:ln>
        </p:spPr>
        <p:txBody>
          <a:bodyPr anchorCtr="0" anchor="t" bIns="45600" lIns="91200" spcFirstLastPara="1" rIns="91200" wrap="square" tIns="45600">
            <a:spAutoFit/>
          </a:bodyPr>
          <a:lstStyle/>
          <a:p>
            <a:pPr indent="0" lvl="0" marL="0" marR="0" rtl="0" algn="l">
              <a:spcBef>
                <a:spcPts val="0"/>
              </a:spcBef>
              <a:spcAft>
                <a:spcPts val="0"/>
              </a:spcAft>
              <a:buNone/>
            </a:pPr>
            <a:r>
              <a:rPr lang="en-US" sz="800">
                <a:solidFill>
                  <a:srgbClr val="FFFFFF"/>
                </a:solidFill>
                <a:latin typeface="Calibri"/>
                <a:ea typeface="Calibri"/>
                <a:cs typeface="Calibri"/>
                <a:sym typeface="Calibri"/>
              </a:rPr>
              <a:t>Source: On being Certain – Robert Burton</a:t>
            </a:r>
            <a:endParaRPr sz="800">
              <a:solidFill>
                <a:srgbClr val="FFFFFF"/>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4" name="Shape 634"/>
        <p:cNvGrpSpPr/>
        <p:nvPr/>
      </p:nvGrpSpPr>
      <p:grpSpPr>
        <a:xfrm>
          <a:off x="0" y="0"/>
          <a:ext cx="0" cy="0"/>
          <a:chOff x="0" y="0"/>
          <a:chExt cx="0" cy="0"/>
        </a:xfrm>
      </p:grpSpPr>
      <p:sp>
        <p:nvSpPr>
          <p:cNvPr id="635" name="Google Shape;635;p45"/>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36" name="Google Shape;636;p45"/>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get into trouble with no easy way out</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0" name="Shape 640"/>
        <p:cNvGrpSpPr/>
        <p:nvPr/>
      </p:nvGrpSpPr>
      <p:grpSpPr>
        <a:xfrm>
          <a:off x="0" y="0"/>
          <a:ext cx="0" cy="0"/>
          <a:chOff x="0" y="0"/>
          <a:chExt cx="0" cy="0"/>
        </a:xfrm>
      </p:grpSpPr>
      <p:sp>
        <p:nvSpPr>
          <p:cNvPr id="641" name="Google Shape;641;p46"/>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42" name="Google Shape;642;p46"/>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be obstinate about your vision, not your tactics</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6" name="Shape 646"/>
        <p:cNvGrpSpPr/>
        <p:nvPr/>
      </p:nvGrpSpPr>
      <p:grpSpPr>
        <a:xfrm>
          <a:off x="0" y="0"/>
          <a:ext cx="0" cy="0"/>
          <a:chOff x="0" y="0"/>
          <a:chExt cx="0" cy="0"/>
        </a:xfrm>
      </p:grpSpPr>
      <p:sp>
        <p:nvSpPr>
          <p:cNvPr id="647" name="Google Shape;647;p47"/>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48" name="Google Shape;648;p47"/>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know when to stick to it, and when to bail</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2" name="Shape 652"/>
        <p:cNvGrpSpPr/>
        <p:nvPr/>
      </p:nvGrpSpPr>
      <p:grpSpPr>
        <a:xfrm>
          <a:off x="0" y="0"/>
          <a:ext cx="0" cy="0"/>
          <a:chOff x="0" y="0"/>
          <a:chExt cx="0" cy="0"/>
        </a:xfrm>
      </p:grpSpPr>
      <p:sp>
        <p:nvSpPr>
          <p:cNvPr id="653" name="Google Shape;653;p48"/>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54" name="Google Shape;654;p48"/>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make each failure as small as possible</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8" name="Shape 658"/>
        <p:cNvGrpSpPr/>
        <p:nvPr/>
      </p:nvGrpSpPr>
      <p:grpSpPr>
        <a:xfrm>
          <a:off x="0" y="0"/>
          <a:ext cx="0" cy="0"/>
          <a:chOff x="0" y="0"/>
          <a:chExt cx="0" cy="0"/>
        </a:xfrm>
      </p:grpSpPr>
      <p:sp>
        <p:nvSpPr>
          <p:cNvPr id="659" name="Google Shape;659;p49"/>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60" name="Google Shape;660;p49"/>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and when you fail – ask lots of questions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5"/>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313" name="Google Shape;313;p5"/>
          <p:cNvSpPr txBox="1"/>
          <p:nvPr>
            <p:ph idx="1" type="body"/>
          </p:nvPr>
        </p:nvSpPr>
        <p:spPr>
          <a:xfrm>
            <a:off x="457200" y="2209800"/>
            <a:ext cx="8268890" cy="3149873"/>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be irreverent, disrespect authority</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sz="2400"/>
              <a:t>…disrespect experts</a:t>
            </a:r>
            <a:endParaRPr sz="2400"/>
          </a:p>
          <a:p>
            <a:pPr indent="-342796" lvl="0" marL="342796" rtl="0" algn="ctr">
              <a:spcBef>
                <a:spcPts val="0"/>
              </a:spcBef>
              <a:spcAft>
                <a:spcPts val="0"/>
              </a:spcAft>
              <a:buNone/>
            </a:pPr>
            <a:r>
              <a:rPr lang="en-US" sz="2400"/>
              <a:t>…challenge your teachers</a:t>
            </a:r>
            <a:endParaRPr/>
          </a:p>
          <a:p>
            <a:pPr indent="-342796" lvl="0" marL="342796" rtl="0" algn="ctr">
              <a:spcBef>
                <a:spcPts val="0"/>
              </a:spcBef>
              <a:spcAft>
                <a:spcPts val="0"/>
              </a:spcAft>
              <a:buNone/>
            </a:pPr>
            <a:r>
              <a:rPr lang="en-US" sz="2400"/>
              <a:t>…get evicted, you’ll survive</a:t>
            </a:r>
            <a:endParaRPr/>
          </a:p>
          <a:p>
            <a:pPr indent="-342796" lvl="0" marL="342796" rtl="0" algn="ctr">
              <a:spcBef>
                <a:spcPts val="0"/>
              </a:spcBef>
              <a:spcAft>
                <a:spcPts val="0"/>
              </a:spcAft>
              <a:buNone/>
            </a:pPr>
            <a:r>
              <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5" name="Shape 665"/>
        <p:cNvGrpSpPr/>
        <p:nvPr/>
      </p:nvGrpSpPr>
      <p:grpSpPr>
        <a:xfrm>
          <a:off x="0" y="0"/>
          <a:ext cx="0" cy="0"/>
          <a:chOff x="0" y="0"/>
          <a:chExt cx="0" cy="0"/>
        </a:xfrm>
      </p:grpSpPr>
      <p:sp>
        <p:nvSpPr>
          <p:cNvPr id="666" name="Google Shape;666;p50"/>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67" name="Google Shape;667;p50"/>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beware : failed strategies vs. failed tactics</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1" name="Shape 671"/>
        <p:cNvGrpSpPr/>
        <p:nvPr/>
      </p:nvGrpSpPr>
      <p:grpSpPr>
        <a:xfrm>
          <a:off x="0" y="0"/>
          <a:ext cx="0" cy="0"/>
          <a:chOff x="0" y="0"/>
          <a:chExt cx="0" cy="0"/>
        </a:xfrm>
      </p:grpSpPr>
      <p:sp>
        <p:nvSpPr>
          <p:cNvPr id="672" name="Google Shape;672;p51"/>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73" name="Google Shape;673;p51"/>
          <p:cNvSpPr txBox="1"/>
          <p:nvPr>
            <p:ph idx="1" type="body"/>
          </p:nvPr>
        </p:nvSpPr>
        <p:spPr>
          <a:xfrm>
            <a:off x="437555" y="2362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some assumptions will be wrong in 10 years</a:t>
            </a:r>
            <a:endParaRPr/>
          </a:p>
        </p:txBody>
      </p:sp>
      <p:sp>
        <p:nvSpPr>
          <p:cNvPr id="674" name="Google Shape;674;p51"/>
          <p:cNvSpPr txBox="1"/>
          <p:nvPr/>
        </p:nvSpPr>
        <p:spPr>
          <a:xfrm>
            <a:off x="304800" y="3886200"/>
            <a:ext cx="8268890" cy="564550"/>
          </a:xfrm>
          <a:prstGeom prst="rect">
            <a:avLst/>
          </a:prstGeom>
          <a:noFill/>
          <a:ln>
            <a:noFill/>
          </a:ln>
        </p:spPr>
        <p:txBody>
          <a:bodyPr anchorCtr="0" anchor="t" bIns="35700" lIns="35700" spcFirstLastPara="1" rIns="35700" wrap="square" tIns="35700">
            <a:spAutoFit/>
          </a:bodyPr>
          <a:lstStyle/>
          <a:p>
            <a:pPr indent="-342796" lvl="0" marL="342796" marR="0" rtl="0" algn="ctr">
              <a:spcBef>
                <a:spcPts val="0"/>
              </a:spcBef>
              <a:spcAft>
                <a:spcPts val="0"/>
              </a:spcAft>
              <a:buNone/>
            </a:pPr>
            <a:r>
              <a:rPr b="1" i="0" lang="en-US" sz="3200" u="sng">
                <a:solidFill>
                  <a:srgbClr val="FFFFFF"/>
                </a:solidFill>
                <a:latin typeface="Monda"/>
                <a:ea typeface="Monda"/>
                <a:cs typeface="Monda"/>
                <a:sym typeface="Monda"/>
              </a:rPr>
              <a:t>most</a:t>
            </a:r>
            <a:r>
              <a:rPr i="0" lang="en-US" sz="3200">
                <a:solidFill>
                  <a:srgbClr val="FFFFFF"/>
                </a:solidFill>
                <a:latin typeface="Monda"/>
                <a:ea typeface="Monda"/>
                <a:cs typeface="Monda"/>
                <a:sym typeface="Monda"/>
              </a:rPr>
              <a:t> will be wrong in 20</a:t>
            </a:r>
            <a:endParaRPr i="0" sz="3200">
              <a:solidFill>
                <a:srgbClr val="FFFFFF"/>
              </a:solidFill>
              <a:latin typeface="Monda"/>
              <a:ea typeface="Monda"/>
              <a:cs typeface="Monda"/>
              <a:sym typeface="Mond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8" name="Shape 678"/>
        <p:cNvGrpSpPr/>
        <p:nvPr/>
      </p:nvGrpSpPr>
      <p:grpSpPr>
        <a:xfrm>
          <a:off x="0" y="0"/>
          <a:ext cx="0" cy="0"/>
          <a:chOff x="0" y="0"/>
          <a:chExt cx="0" cy="0"/>
        </a:xfrm>
      </p:grpSpPr>
      <p:sp>
        <p:nvSpPr>
          <p:cNvPr id="679" name="Google Shape;679;p52"/>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80" name="Google Shape;680;p52"/>
          <p:cNvSpPr txBox="1"/>
          <p:nvPr>
            <p:ph idx="1" type="body"/>
          </p:nvPr>
        </p:nvSpPr>
        <p:spPr>
          <a:xfrm>
            <a:off x="437555" y="2362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…will we need doctors?</a:t>
            </a:r>
            <a:endParaRPr/>
          </a:p>
        </p:txBody>
      </p:sp>
      <p:sp>
        <p:nvSpPr>
          <p:cNvPr id="681" name="Google Shape;681;p52"/>
          <p:cNvSpPr txBox="1"/>
          <p:nvPr/>
        </p:nvSpPr>
        <p:spPr>
          <a:xfrm>
            <a:off x="457200" y="3886200"/>
            <a:ext cx="8268890" cy="564550"/>
          </a:xfrm>
          <a:prstGeom prst="rect">
            <a:avLst/>
          </a:prstGeom>
          <a:noFill/>
          <a:ln>
            <a:noFill/>
          </a:ln>
        </p:spPr>
        <p:txBody>
          <a:bodyPr anchorCtr="0" anchor="t" bIns="35700" lIns="35700" spcFirstLastPara="1" rIns="35700" wrap="square" tIns="35700">
            <a:spAutoFit/>
          </a:bodyPr>
          <a:lstStyle/>
          <a:p>
            <a:pPr indent="-342796" lvl="0" marL="342796" marR="0" rtl="0" algn="ctr">
              <a:spcBef>
                <a:spcPts val="0"/>
              </a:spcBef>
              <a:spcAft>
                <a:spcPts val="0"/>
              </a:spcAft>
              <a:buNone/>
            </a:pPr>
            <a:r>
              <a:rPr b="1" i="0" lang="en-US" sz="3200" u="sng">
                <a:solidFill>
                  <a:srgbClr val="FFFFFF"/>
                </a:solidFill>
                <a:latin typeface="Monda"/>
                <a:ea typeface="Monda"/>
                <a:cs typeface="Monda"/>
                <a:sym typeface="Monda"/>
              </a:rPr>
              <a:t>…</a:t>
            </a:r>
            <a:r>
              <a:rPr i="0" lang="en-US" sz="3200">
                <a:solidFill>
                  <a:srgbClr val="FFFFFF"/>
                </a:solidFill>
                <a:latin typeface="Monda"/>
                <a:ea typeface="Monda"/>
                <a:cs typeface="Monda"/>
                <a:sym typeface="Monda"/>
              </a:rPr>
              <a:t>will we need teachers? </a:t>
            </a:r>
            <a:endParaRPr i="0" sz="3200">
              <a:solidFill>
                <a:srgbClr val="FFFFFF"/>
              </a:solidFill>
              <a:latin typeface="Monda"/>
              <a:ea typeface="Monda"/>
              <a:cs typeface="Monda"/>
              <a:sym typeface="Mond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6" name="Shape 686"/>
        <p:cNvGrpSpPr/>
        <p:nvPr/>
      </p:nvGrpSpPr>
      <p:grpSpPr>
        <a:xfrm>
          <a:off x="0" y="0"/>
          <a:ext cx="0" cy="0"/>
          <a:chOff x="0" y="0"/>
          <a:chExt cx="0" cy="0"/>
        </a:xfrm>
      </p:grpSpPr>
      <p:sp>
        <p:nvSpPr>
          <p:cNvPr id="687" name="Google Shape;687;p53"/>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88" name="Google Shape;688;p53"/>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“the best way to predict the future is to invent it”</a:t>
            </a:r>
            <a:endParaRPr/>
          </a:p>
        </p:txBody>
      </p:sp>
      <p:sp>
        <p:nvSpPr>
          <p:cNvPr id="689" name="Google Shape;689;p53"/>
          <p:cNvSpPr txBox="1"/>
          <p:nvPr>
            <p:ph idx="2" type="body"/>
          </p:nvPr>
        </p:nvSpPr>
        <p:spPr>
          <a:xfrm>
            <a:off x="4495800" y="5943600"/>
            <a:ext cx="4343400" cy="349106"/>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i="1" lang="en-US"/>
              <a:t>Alan Kay</a:t>
            </a:r>
            <a:endParaRPr i="1"/>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4" name="Shape 694"/>
        <p:cNvGrpSpPr/>
        <p:nvPr/>
      </p:nvGrpSpPr>
      <p:grpSpPr>
        <a:xfrm>
          <a:off x="0" y="0"/>
          <a:ext cx="0" cy="0"/>
          <a:chOff x="0" y="0"/>
          <a:chExt cx="0" cy="0"/>
        </a:xfrm>
      </p:grpSpPr>
      <p:sp>
        <p:nvSpPr>
          <p:cNvPr id="695" name="Google Shape;695;p54"/>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696" name="Google Shape;696;p54"/>
          <p:cNvSpPr txBox="1"/>
          <p:nvPr>
            <p:ph idx="1" type="body"/>
          </p:nvPr>
        </p:nvSpPr>
        <p:spPr>
          <a:xfrm>
            <a:off x="3505199" y="2590800"/>
            <a:ext cx="5201245" cy="810771"/>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sz="4800">
                <a:solidFill>
                  <a:srgbClr val="00B050"/>
                </a:solidFill>
              </a:rPr>
              <a:t>Comments?</a:t>
            </a:r>
            <a:endParaRPr/>
          </a:p>
        </p:txBody>
      </p:sp>
      <p:pic>
        <p:nvPicPr>
          <p:cNvPr descr="LIGHT%20BULB" id="697" name="Google Shape;697;p54"/>
          <p:cNvPicPr preferRelativeResize="0"/>
          <p:nvPr/>
        </p:nvPicPr>
        <p:blipFill rotWithShape="1">
          <a:blip r:embed="rId3">
            <a:alphaModFix/>
          </a:blip>
          <a:srcRect b="0" l="0" r="0" t="0"/>
          <a:stretch/>
        </p:blipFill>
        <p:spPr>
          <a:xfrm>
            <a:off x="304800" y="762000"/>
            <a:ext cx="3386584" cy="5182567"/>
          </a:xfrm>
          <a:prstGeom prst="rect">
            <a:avLst/>
          </a:prstGeom>
          <a:solidFill>
            <a:srgbClr val="000000"/>
          </a:solidFill>
          <a:ln>
            <a:noFill/>
          </a:ln>
        </p:spPr>
      </p:pic>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1" name="Shape 701"/>
        <p:cNvGrpSpPr/>
        <p:nvPr/>
      </p:nvGrpSpPr>
      <p:grpSpPr>
        <a:xfrm>
          <a:off x="0" y="0"/>
          <a:ext cx="0" cy="0"/>
          <a:chOff x="0" y="0"/>
          <a:chExt cx="0" cy="0"/>
        </a:xfrm>
      </p:grpSpPr>
      <p:sp>
        <p:nvSpPr>
          <p:cNvPr id="702" name="Google Shape;702;p55"/>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703" name="Google Shape;703;p55"/>
          <p:cNvSpPr txBox="1"/>
          <p:nvPr>
            <p:ph idx="1" type="body"/>
          </p:nvPr>
        </p:nvSpPr>
        <p:spPr>
          <a:xfrm>
            <a:off x="437555" y="2743200"/>
            <a:ext cx="8268890" cy="56455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6"/>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319" name="Google Shape;319;p6"/>
          <p:cNvSpPr txBox="1"/>
          <p:nvPr>
            <p:ph idx="1" type="body"/>
          </p:nvPr>
        </p:nvSpPr>
        <p:spPr>
          <a:xfrm>
            <a:off x="437555" y="2743200"/>
            <a:ext cx="8268890" cy="1549435"/>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don’t worry about your score</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learn to explore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7"/>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325" name="Google Shape;325;p7"/>
          <p:cNvSpPr txBox="1"/>
          <p:nvPr>
            <p:ph idx="1" type="body"/>
          </p:nvPr>
        </p:nvSpPr>
        <p:spPr>
          <a:xfrm>
            <a:off x="457200" y="2209800"/>
            <a:ext cx="8268890" cy="2534320"/>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don’t be proper or show good behavior!</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…be irreverent,</a:t>
            </a:r>
            <a:endParaRPr/>
          </a:p>
          <a:p>
            <a:pPr indent="-342796" lvl="0" marL="342796" rtl="0" algn="ctr">
              <a:spcBef>
                <a:spcPts val="0"/>
              </a:spcBef>
              <a:spcAft>
                <a:spcPts val="0"/>
              </a:spcAft>
              <a:buNone/>
            </a:pPr>
            <a:r>
              <a:rPr lang="en-US"/>
              <a:t>…throw some food, </a:t>
            </a:r>
            <a:endParaRPr/>
          </a:p>
          <a:p>
            <a:pPr indent="-342796" lvl="0" marL="342796" rtl="0" algn="ctr">
              <a:spcBef>
                <a:spcPts val="0"/>
              </a:spcBef>
              <a:spcAft>
                <a:spcPts val="0"/>
              </a:spcAft>
              <a:buNone/>
            </a:pPr>
            <a:r>
              <a:rPr lang="en-US"/>
              <a:t>…throw an eraser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8"/>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331" name="Google Shape;331;p8"/>
          <p:cNvSpPr txBox="1"/>
          <p:nvPr>
            <p:ph idx="1" type="body"/>
          </p:nvPr>
        </p:nvSpPr>
        <p:spPr>
          <a:xfrm>
            <a:off x="437555" y="2743200"/>
            <a:ext cx="8268890" cy="1918767"/>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a:t>drop out of school?</a:t>
            </a:r>
            <a:endParaRPr/>
          </a:p>
          <a:p>
            <a:pPr indent="-342796" lvl="0" marL="342796" rtl="0" algn="ctr">
              <a:spcBef>
                <a:spcPts val="0"/>
              </a:spcBef>
              <a:spcAft>
                <a:spcPts val="0"/>
              </a:spcAft>
              <a:buNone/>
            </a:pPr>
            <a:r>
              <a:t/>
            </a:r>
            <a:endParaRPr/>
          </a:p>
          <a:p>
            <a:pPr indent="-342796" lvl="0" marL="342796" rtl="0" algn="ctr">
              <a:spcBef>
                <a:spcPts val="0"/>
              </a:spcBef>
              <a:spcAft>
                <a:spcPts val="0"/>
              </a:spcAft>
              <a:buNone/>
            </a:pPr>
            <a:r>
              <a:rPr lang="en-US" sz="2400"/>
              <a:t>…my daughter did!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9"/>
          <p:cNvSpPr txBox="1"/>
          <p:nvPr>
            <p:ph idx="12" type="sldNum"/>
          </p:nvPr>
        </p:nvSpPr>
        <p:spPr>
          <a:xfrm>
            <a:off x="8306246" y="6473800"/>
            <a:ext cx="685354" cy="308000"/>
          </a:xfrm>
          <a:prstGeom prst="rect">
            <a:avLst/>
          </a:prstGeom>
          <a:noFill/>
          <a:ln>
            <a:noFill/>
          </a:ln>
        </p:spPr>
        <p:txBody>
          <a:bodyPr anchorCtr="0" anchor="t" bIns="45650" lIns="91325" spcFirstLastPara="1" rIns="91325" wrap="square" tIns="45650">
            <a:noAutofit/>
          </a:bodyPr>
          <a:lstStyle/>
          <a:p>
            <a:pPr indent="0" lvl="0" marL="0" rtl="0" algn="r">
              <a:spcBef>
                <a:spcPts val="0"/>
              </a:spcBef>
              <a:spcAft>
                <a:spcPts val="0"/>
              </a:spcAft>
              <a:buNone/>
            </a:pPr>
            <a:fld id="{00000000-1234-1234-1234-123412341234}" type="slidenum">
              <a:rPr lang="en-US">
                <a:solidFill>
                  <a:srgbClr val="FFFFFF"/>
                </a:solidFill>
              </a:rPr>
              <a:t>‹#›</a:t>
            </a:fld>
            <a:endParaRPr>
              <a:solidFill>
                <a:srgbClr val="FFFFFF"/>
              </a:solidFill>
            </a:endParaRPr>
          </a:p>
        </p:txBody>
      </p:sp>
      <p:sp>
        <p:nvSpPr>
          <p:cNvPr id="338" name="Google Shape;338;p9"/>
          <p:cNvSpPr txBox="1"/>
          <p:nvPr>
            <p:ph idx="1" type="body"/>
          </p:nvPr>
        </p:nvSpPr>
        <p:spPr>
          <a:xfrm>
            <a:off x="228600" y="1219200"/>
            <a:ext cx="8268890" cy="5488974"/>
          </a:xfrm>
          <a:prstGeom prst="rect">
            <a:avLst/>
          </a:prstGeom>
          <a:noFill/>
          <a:ln>
            <a:noFill/>
          </a:ln>
        </p:spPr>
        <p:txBody>
          <a:bodyPr anchorCtr="0" anchor="t" bIns="35700" lIns="35700" spcFirstLastPara="1" rIns="35700" wrap="square" tIns="35700">
            <a:spAutoFit/>
          </a:bodyPr>
          <a:lstStyle/>
          <a:p>
            <a:pPr indent="-342796" lvl="0" marL="342796" rtl="0" algn="ctr">
              <a:spcBef>
                <a:spcPts val="0"/>
              </a:spcBef>
              <a:spcAft>
                <a:spcPts val="0"/>
              </a:spcAft>
              <a:buNone/>
            </a:pPr>
            <a:r>
              <a:rPr lang="en-US"/>
              <a:t>be on the edge</a:t>
            </a:r>
            <a:endParaRPr/>
          </a:p>
          <a:p>
            <a:pPr indent="-342796" lvl="0" marL="342796" rtl="0" algn="ctr">
              <a:spcBef>
                <a:spcPts val="0"/>
              </a:spcBef>
              <a:spcAft>
                <a:spcPts val="0"/>
              </a:spcAft>
              <a:buNone/>
            </a:pPr>
            <a:r>
              <a:t/>
            </a:r>
            <a:endParaRPr>
              <a:solidFill>
                <a:srgbClr val="7373D1"/>
              </a:solidFill>
            </a:endParaRPr>
          </a:p>
          <a:p>
            <a:pPr indent="-342796" lvl="0" marL="342796" rtl="0" algn="ctr">
              <a:spcBef>
                <a:spcPts val="0"/>
              </a:spcBef>
              <a:spcAft>
                <a:spcPts val="0"/>
              </a:spcAft>
              <a:buNone/>
            </a:pPr>
            <a:r>
              <a:t/>
            </a:r>
            <a:endParaRPr>
              <a:solidFill>
                <a:srgbClr val="7373D1"/>
              </a:solidFill>
            </a:endParaRPr>
          </a:p>
          <a:p>
            <a:pPr indent="-342796" lvl="0" marL="342796" rtl="0" algn="ctr">
              <a:spcBef>
                <a:spcPts val="0"/>
              </a:spcBef>
              <a:spcAft>
                <a:spcPts val="0"/>
              </a:spcAft>
              <a:buNone/>
            </a:pPr>
            <a:r>
              <a:t/>
            </a:r>
            <a:endParaRPr>
              <a:solidFill>
                <a:srgbClr val="7373D1"/>
              </a:solidFill>
            </a:endParaRPr>
          </a:p>
          <a:p>
            <a:pPr indent="-342796" lvl="0" marL="342796" rtl="0" algn="ctr">
              <a:spcBef>
                <a:spcPts val="0"/>
              </a:spcBef>
              <a:spcAft>
                <a:spcPts val="0"/>
              </a:spcAft>
              <a:buNone/>
            </a:pPr>
            <a:r>
              <a:t/>
            </a:r>
            <a:endParaRPr>
              <a:solidFill>
                <a:srgbClr val="7373D1"/>
              </a:solidFill>
            </a:endParaRPr>
          </a:p>
          <a:p>
            <a:pPr indent="-342796" lvl="0" marL="342796" rtl="0" algn="ctr">
              <a:spcBef>
                <a:spcPts val="0"/>
              </a:spcBef>
              <a:spcAft>
                <a:spcPts val="0"/>
              </a:spcAft>
              <a:buNone/>
            </a:pPr>
            <a:r>
              <a:t/>
            </a:r>
            <a:endParaRPr>
              <a:solidFill>
                <a:srgbClr val="7373D1"/>
              </a:solidFill>
            </a:endParaRPr>
          </a:p>
          <a:p>
            <a:pPr indent="-342796" lvl="0" marL="342796" rtl="0" algn="ctr">
              <a:spcBef>
                <a:spcPts val="0"/>
              </a:spcBef>
              <a:spcAft>
                <a:spcPts val="0"/>
              </a:spcAft>
              <a:buNone/>
            </a:pPr>
            <a:r>
              <a:t/>
            </a:r>
            <a:endParaRPr>
              <a:solidFill>
                <a:srgbClr val="7373D1"/>
              </a:solidFill>
            </a:endParaRPr>
          </a:p>
          <a:p>
            <a:pPr indent="-342796" lvl="0" marL="342796" rtl="0" algn="ctr">
              <a:spcBef>
                <a:spcPts val="0"/>
              </a:spcBef>
              <a:spcAft>
                <a:spcPts val="0"/>
              </a:spcAft>
              <a:buNone/>
            </a:pPr>
            <a:r>
              <a:t/>
            </a:r>
            <a:endParaRPr>
              <a:solidFill>
                <a:srgbClr val="7373D1"/>
              </a:solidFill>
            </a:endParaRPr>
          </a:p>
          <a:p>
            <a:pPr indent="-342796" lvl="0" marL="342796" rtl="0" algn="l">
              <a:spcBef>
                <a:spcPts val="0"/>
              </a:spcBef>
              <a:spcAft>
                <a:spcPts val="0"/>
              </a:spcAft>
              <a:buNone/>
            </a:pPr>
            <a:r>
              <a:rPr lang="en-US">
                <a:solidFill>
                  <a:srgbClr val="7373D1"/>
                </a:solidFill>
              </a:rPr>
              <a:t>  </a:t>
            </a:r>
            <a:endParaRPr>
              <a:solidFill>
                <a:srgbClr val="7373D1"/>
              </a:solidFill>
            </a:endParaRPr>
          </a:p>
          <a:p>
            <a:pPr indent="-342796" lvl="0" marL="342796" rtl="0" algn="l">
              <a:spcBef>
                <a:spcPts val="0"/>
              </a:spcBef>
              <a:spcAft>
                <a:spcPts val="0"/>
              </a:spcAft>
              <a:buNone/>
            </a:pPr>
            <a:r>
              <a:t/>
            </a:r>
            <a:endParaRPr>
              <a:solidFill>
                <a:srgbClr val="7373D1"/>
              </a:solidFill>
            </a:endParaRPr>
          </a:p>
          <a:p>
            <a:pPr indent="-342796" lvl="0" marL="342796" rtl="0" algn="l">
              <a:spcBef>
                <a:spcPts val="0"/>
              </a:spcBef>
              <a:spcAft>
                <a:spcPts val="0"/>
              </a:spcAft>
              <a:buNone/>
            </a:pPr>
            <a:r>
              <a:rPr lang="en-US">
                <a:solidFill>
                  <a:srgbClr val="7373D1"/>
                </a:solidFill>
              </a:rPr>
              <a:t> …do the unexpected (don’t be a doctor)</a:t>
            </a:r>
            <a:endParaRPr>
              <a:solidFill>
                <a:srgbClr val="7373D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8">
                                            <p:txEl>
                                              <p:pRg end="0" st="0"/>
                                            </p:txEl>
                                          </p:spTgt>
                                        </p:tgtEl>
                                        <p:attrNameLst>
                                          <p:attrName>style.visibility</p:attrName>
                                        </p:attrNameLst>
                                      </p:cBhvr>
                                      <p:to>
                                        <p:strVal val="visible"/>
                                      </p:to>
                                    </p:set>
                                    <p:animEffect filter="fade" transition="in">
                                      <p:cBhvr>
                                        <p:cTn dur="500"/>
                                        <p:tgtEl>
                                          <p:spTgt spid="338">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1" st="1"/>
                                            </p:txEl>
                                          </p:spTgt>
                                        </p:tgtEl>
                                        <p:attrNameLst>
                                          <p:attrName>style.visibility</p:attrName>
                                        </p:attrNameLst>
                                      </p:cBhvr>
                                      <p:to>
                                        <p:strVal val="visible"/>
                                      </p:to>
                                    </p:set>
                                    <p:animEffect filter="fade" transition="in">
                                      <p:cBhvr>
                                        <p:cTn dur="500"/>
                                        <p:tgtEl>
                                          <p:spTgt spid="338">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2" st="2"/>
                                            </p:txEl>
                                          </p:spTgt>
                                        </p:tgtEl>
                                        <p:attrNameLst>
                                          <p:attrName>style.visibility</p:attrName>
                                        </p:attrNameLst>
                                      </p:cBhvr>
                                      <p:to>
                                        <p:strVal val="visible"/>
                                      </p:to>
                                    </p:set>
                                    <p:animEffect filter="fade" transition="in">
                                      <p:cBhvr>
                                        <p:cTn dur="500"/>
                                        <p:tgtEl>
                                          <p:spTgt spid="338">
                                            <p:txEl>
                                              <p:pRg end="2" st="2"/>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3" st="3"/>
                                            </p:txEl>
                                          </p:spTgt>
                                        </p:tgtEl>
                                        <p:attrNameLst>
                                          <p:attrName>style.visibility</p:attrName>
                                        </p:attrNameLst>
                                      </p:cBhvr>
                                      <p:to>
                                        <p:strVal val="visible"/>
                                      </p:to>
                                    </p:set>
                                    <p:animEffect filter="fade" transition="in">
                                      <p:cBhvr>
                                        <p:cTn dur="500"/>
                                        <p:tgtEl>
                                          <p:spTgt spid="338">
                                            <p:txEl>
                                              <p:pRg end="3" st="3"/>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4" st="4"/>
                                            </p:txEl>
                                          </p:spTgt>
                                        </p:tgtEl>
                                        <p:attrNameLst>
                                          <p:attrName>style.visibility</p:attrName>
                                        </p:attrNameLst>
                                      </p:cBhvr>
                                      <p:to>
                                        <p:strVal val="visible"/>
                                      </p:to>
                                    </p:set>
                                    <p:animEffect filter="fade" transition="in">
                                      <p:cBhvr>
                                        <p:cTn dur="500"/>
                                        <p:tgtEl>
                                          <p:spTgt spid="338">
                                            <p:txEl>
                                              <p:pRg end="4" st="4"/>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5" st="5"/>
                                            </p:txEl>
                                          </p:spTgt>
                                        </p:tgtEl>
                                        <p:attrNameLst>
                                          <p:attrName>style.visibility</p:attrName>
                                        </p:attrNameLst>
                                      </p:cBhvr>
                                      <p:to>
                                        <p:strVal val="visible"/>
                                      </p:to>
                                    </p:set>
                                    <p:animEffect filter="fade" transition="in">
                                      <p:cBhvr>
                                        <p:cTn dur="500"/>
                                        <p:tgtEl>
                                          <p:spTgt spid="338">
                                            <p:txEl>
                                              <p:pRg end="5" st="5"/>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6" st="6"/>
                                            </p:txEl>
                                          </p:spTgt>
                                        </p:tgtEl>
                                        <p:attrNameLst>
                                          <p:attrName>style.visibility</p:attrName>
                                        </p:attrNameLst>
                                      </p:cBhvr>
                                      <p:to>
                                        <p:strVal val="visible"/>
                                      </p:to>
                                    </p:set>
                                    <p:animEffect filter="fade" transition="in">
                                      <p:cBhvr>
                                        <p:cTn dur="500"/>
                                        <p:tgtEl>
                                          <p:spTgt spid="338">
                                            <p:txEl>
                                              <p:pRg end="6" st="6"/>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7" st="7"/>
                                            </p:txEl>
                                          </p:spTgt>
                                        </p:tgtEl>
                                        <p:attrNameLst>
                                          <p:attrName>style.visibility</p:attrName>
                                        </p:attrNameLst>
                                      </p:cBhvr>
                                      <p:to>
                                        <p:strVal val="visible"/>
                                      </p:to>
                                    </p:set>
                                    <p:animEffect filter="fade" transition="in">
                                      <p:cBhvr>
                                        <p:cTn dur="500"/>
                                        <p:tgtEl>
                                          <p:spTgt spid="338">
                                            <p:txEl>
                                              <p:pRg end="7" st="7"/>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8" st="8"/>
                                            </p:txEl>
                                          </p:spTgt>
                                        </p:tgtEl>
                                        <p:attrNameLst>
                                          <p:attrName>style.visibility</p:attrName>
                                        </p:attrNameLst>
                                      </p:cBhvr>
                                      <p:to>
                                        <p:strVal val="visible"/>
                                      </p:to>
                                    </p:set>
                                    <p:animEffect filter="fade" transition="in">
                                      <p:cBhvr>
                                        <p:cTn dur="500"/>
                                        <p:tgtEl>
                                          <p:spTgt spid="338">
                                            <p:txEl>
                                              <p:pRg end="8" st="8"/>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9" st="9"/>
                                            </p:txEl>
                                          </p:spTgt>
                                        </p:tgtEl>
                                        <p:attrNameLst>
                                          <p:attrName>style.visibility</p:attrName>
                                        </p:attrNameLst>
                                      </p:cBhvr>
                                      <p:to>
                                        <p:strVal val="visible"/>
                                      </p:to>
                                    </p:set>
                                    <p:animEffect filter="fade" transition="in">
                                      <p:cBhvr>
                                        <p:cTn dur="500"/>
                                        <p:tgtEl>
                                          <p:spTgt spid="338">
                                            <p:txEl>
                                              <p:pRg end="9" st="9"/>
                                            </p:txEl>
                                          </p:spTgt>
                                        </p:tgtEl>
                                      </p:cBhvr>
                                    </p:animEffect>
                                  </p:childTnLst>
                                </p:cTn>
                              </p:par>
                              <p:par>
                                <p:cTn fill="hold" nodeType="withEffect" presetClass="entr" presetID="10" presetSubtype="0">
                                  <p:stCondLst>
                                    <p:cond delay="0"/>
                                  </p:stCondLst>
                                  <p:childTnLst>
                                    <p:set>
                                      <p:cBhvr>
                                        <p:cTn dur="1" fill="hold">
                                          <p:stCondLst>
                                            <p:cond delay="0"/>
                                          </p:stCondLst>
                                        </p:cTn>
                                        <p:tgtEl>
                                          <p:spTgt spid="338">
                                            <p:txEl>
                                              <p:pRg end="10" st="10"/>
                                            </p:txEl>
                                          </p:spTgt>
                                        </p:tgtEl>
                                        <p:attrNameLst>
                                          <p:attrName>style.visibility</p:attrName>
                                        </p:attrNameLst>
                                      </p:cBhvr>
                                      <p:to>
                                        <p:strVal val="visible"/>
                                      </p:to>
                                    </p:set>
                                    <p:animEffect filter="fade" transition="in">
                                      <p:cBhvr>
                                        <p:cTn dur="500"/>
                                        <p:tgtEl>
                                          <p:spTgt spid="338">
                                            <p:txEl>
                                              <p:pRg end="10" st="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Title &amp; Subtitle">
  <a:themeElements>
    <a:clrScheme name="">
      <a:dk1>
        <a:srgbClr val="FFFFFF"/>
      </a:dk1>
      <a:lt1>
        <a:srgbClr val="FFFFFF"/>
      </a:lt1>
      <a:dk2>
        <a:srgbClr val="000000"/>
      </a:dk2>
      <a:lt2>
        <a:srgbClr val="000000"/>
      </a:lt2>
      <a:accent1>
        <a:srgbClr val="000000"/>
      </a:accent1>
      <a:accent2>
        <a:srgbClr val="333399"/>
      </a:accent2>
      <a:accent3>
        <a:srgbClr val="AAAAAA"/>
      </a:accent3>
      <a:accent4>
        <a:srgbClr val="DADADA"/>
      </a:accent4>
      <a:accent5>
        <a:srgbClr val="AAAAAA"/>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0_Custom Design">
  <a:themeElements>
    <a:clrScheme name="5_Custom Design 14">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Title &amp; Subtitle">
  <a:themeElements>
    <a:clrScheme name="">
      <a:dk1>
        <a:srgbClr val="FFFFFF"/>
      </a:dk1>
      <a:lt1>
        <a:srgbClr val="FFFFFF"/>
      </a:lt1>
      <a:dk2>
        <a:srgbClr val="000000"/>
      </a:dk2>
      <a:lt2>
        <a:srgbClr val="000000"/>
      </a:lt2>
      <a:accent1>
        <a:srgbClr val="000000"/>
      </a:accent1>
      <a:accent2>
        <a:srgbClr val="333399"/>
      </a:accent2>
      <a:accent3>
        <a:srgbClr val="AAAAAA"/>
      </a:accent3>
      <a:accent4>
        <a:srgbClr val="DADADA"/>
      </a:accent4>
      <a:accent5>
        <a:srgbClr val="AAAAAA"/>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Title &amp; Subtitle">
  <a:themeElements>
    <a:clrScheme name="">
      <a:dk1>
        <a:srgbClr val="FFFFFF"/>
      </a:dk1>
      <a:lt1>
        <a:srgbClr val="FFFFFF"/>
      </a:lt1>
      <a:dk2>
        <a:srgbClr val="000000"/>
      </a:dk2>
      <a:lt2>
        <a:srgbClr val="000000"/>
      </a:lt2>
      <a:accent1>
        <a:srgbClr val="000000"/>
      </a:accent1>
      <a:accent2>
        <a:srgbClr val="333399"/>
      </a:accent2>
      <a:accent3>
        <a:srgbClr val="AAAAAA"/>
      </a:accent3>
      <a:accent4>
        <a:srgbClr val="DADADA"/>
      </a:accent4>
      <a:accent5>
        <a:srgbClr val="AAAAAA"/>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21_Title &amp; Subtitle">
  <a:themeElements>
    <a:clrScheme name="">
      <a:dk1>
        <a:srgbClr val="FFFFFF"/>
      </a:dk1>
      <a:lt1>
        <a:srgbClr val="FFFFFF"/>
      </a:lt1>
      <a:dk2>
        <a:srgbClr val="000000"/>
      </a:dk2>
      <a:lt2>
        <a:srgbClr val="000000"/>
      </a:lt2>
      <a:accent1>
        <a:srgbClr val="000000"/>
      </a:accent1>
      <a:accent2>
        <a:srgbClr val="333399"/>
      </a:accent2>
      <a:accent3>
        <a:srgbClr val="AAAAAA"/>
      </a:accent3>
      <a:accent4>
        <a:srgbClr val="DADADA"/>
      </a:accent4>
      <a:accent5>
        <a:srgbClr val="AAAAAA"/>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2012-01-29T06:55:56Z</dcterms:created>
  <dc:creator>dm</dc:creator>
</cp:coreProperties>
</file>