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49" r:id="rId5"/>
  </p:sldMasterIdLst>
  <p:notesMasterIdLst>
    <p:notesMasterId r:id="rId13"/>
  </p:notesMasterIdLst>
  <p:handoutMasterIdLst>
    <p:handoutMasterId r:id="rId14"/>
  </p:handoutMasterIdLst>
  <p:sldIdLst>
    <p:sldId id="256" r:id="rId6"/>
    <p:sldId id="271" r:id="rId7"/>
    <p:sldId id="267" r:id="rId8"/>
    <p:sldId id="268" r:id="rId9"/>
    <p:sldId id="269" r:id="rId10"/>
    <p:sldId id="272" r:id="rId11"/>
    <p:sldId id="270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620F85-C549-0E4A-8E3A-99D6ACA814A4}">
          <p14:sldIdLst>
            <p14:sldId id="256"/>
            <p14:sldId id="271"/>
            <p14:sldId id="267"/>
            <p14:sldId id="268"/>
            <p14:sldId id="269"/>
            <p14:sldId id="27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954" userDrawn="1">
          <p15:clr>
            <a:srgbClr val="A4A3A4"/>
          </p15:clr>
        </p15:guide>
        <p15:guide id="4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DFD951-C1C3-ED12-0790-FC570D42AA2E}" name="Nick Hebenstreit" initials="NH" userId="Nick Hebenstreit" providerId="None"/>
  <p188:author id="{0BAC4984-80EC-E7FD-BD25-F7F822809171}" name="Ece Beyter" initials="EB" userId="S::ece.beyter@tuinvest.de::48420edb-97c1-4cda-a812-b5597fa3d0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15A"/>
    <a:srgbClr val="89CAC6"/>
    <a:srgbClr val="8BB9E1"/>
    <a:srgbClr val="E0E9F7"/>
    <a:srgbClr val="E7E6E6"/>
    <a:srgbClr val="BDC3C7"/>
    <a:srgbClr val="16325A"/>
    <a:srgbClr val="0070C0"/>
    <a:srgbClr val="5233D5"/>
    <a:srgbClr val="523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F04D6-605B-184B-96E1-CAFCF2A723F9}" v="21" dt="2026-04-12T21:02:47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7"/>
    <p:restoredTop sz="94549"/>
  </p:normalViewPr>
  <p:slideViewPr>
    <p:cSldViewPr snapToGrid="0">
      <p:cViewPr>
        <p:scale>
          <a:sx n="51" d="100"/>
          <a:sy n="51" d="100"/>
        </p:scale>
        <p:origin x="-1272" y="144"/>
      </p:cViewPr>
      <p:guideLst>
        <p:guide orient="horz" pos="2954"/>
        <p:guide pos="393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37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Stadler" userId="a5bdbf5b-ffdb-4fbd-8bb9-8abdee55847c" providerId="ADAL" clId="{44EF46E6-F1AC-50A1-BF89-D41CD604D2DF}"/>
    <pc:docChg chg="undo custSel addSld modSld sldOrd modSection">
      <pc:chgData name="Samuel Stadler" userId="a5bdbf5b-ffdb-4fbd-8bb9-8abdee55847c" providerId="ADAL" clId="{44EF46E6-F1AC-50A1-BF89-D41CD604D2DF}" dt="2026-04-12T21:03:30.092" v="298" actId="1076"/>
      <pc:docMkLst>
        <pc:docMk/>
      </pc:docMkLst>
      <pc:sldChg chg="addSp delSp modSp add mod ord">
        <pc:chgData name="Samuel Stadler" userId="a5bdbf5b-ffdb-4fbd-8bb9-8abdee55847c" providerId="ADAL" clId="{44EF46E6-F1AC-50A1-BF89-D41CD604D2DF}" dt="2026-04-12T20:45:08.638" v="279" actId="20577"/>
        <pc:sldMkLst>
          <pc:docMk/>
          <pc:sldMk cId="1818132314" sldId="271"/>
        </pc:sldMkLst>
        <pc:spChg chg="mod">
          <ac:chgData name="Samuel Stadler" userId="a5bdbf5b-ffdb-4fbd-8bb9-8abdee55847c" providerId="ADAL" clId="{44EF46E6-F1AC-50A1-BF89-D41CD604D2DF}" dt="2026-04-12T14:24:42.597" v="188" actId="20577"/>
          <ac:spMkLst>
            <pc:docMk/>
            <pc:sldMk cId="1818132314" sldId="271"/>
            <ac:spMk id="2" creationId="{0334C3BA-8559-B669-2EB0-B2D1C47B17AF}"/>
          </ac:spMkLst>
        </pc:spChg>
        <pc:spChg chg="mod">
          <ac:chgData name="Samuel Stadler" userId="a5bdbf5b-ffdb-4fbd-8bb9-8abdee55847c" providerId="ADAL" clId="{44EF46E6-F1AC-50A1-BF89-D41CD604D2DF}" dt="2026-04-12T14:24:46.359" v="189" actId="20577"/>
          <ac:spMkLst>
            <pc:docMk/>
            <pc:sldMk cId="1818132314" sldId="271"/>
            <ac:spMk id="3" creationId="{E1EF0152-FDC1-D00F-C964-37CA9CEB45DB}"/>
          </ac:spMkLst>
        </pc:spChg>
        <pc:spChg chg="mod">
          <ac:chgData name="Samuel Stadler" userId="a5bdbf5b-ffdb-4fbd-8bb9-8abdee55847c" providerId="ADAL" clId="{44EF46E6-F1AC-50A1-BF89-D41CD604D2DF}" dt="2026-04-12T14:23:09.233" v="81" actId="20577"/>
          <ac:spMkLst>
            <pc:docMk/>
            <pc:sldMk cId="1818132314" sldId="271"/>
            <ac:spMk id="6" creationId="{6CB4389A-00D6-117A-6A7D-B025577339AE}"/>
          </ac:spMkLst>
        </pc:spChg>
        <pc:spChg chg="mod">
          <ac:chgData name="Samuel Stadler" userId="a5bdbf5b-ffdb-4fbd-8bb9-8abdee55847c" providerId="ADAL" clId="{44EF46E6-F1AC-50A1-BF89-D41CD604D2DF}" dt="2026-04-12T20:45:08.638" v="279" actId="20577"/>
          <ac:spMkLst>
            <pc:docMk/>
            <pc:sldMk cId="1818132314" sldId="271"/>
            <ac:spMk id="7" creationId="{C2D830CB-7279-BCB9-9DF5-8520BB73286F}"/>
          </ac:spMkLst>
        </pc:spChg>
        <pc:spChg chg="add del">
          <ac:chgData name="Samuel Stadler" userId="a5bdbf5b-ffdb-4fbd-8bb9-8abdee55847c" providerId="ADAL" clId="{44EF46E6-F1AC-50A1-BF89-D41CD604D2DF}" dt="2026-04-12T14:22:41.843" v="44" actId="478"/>
          <ac:spMkLst>
            <pc:docMk/>
            <pc:sldMk cId="1818132314" sldId="271"/>
            <ac:spMk id="8" creationId="{427DCB29-9BAA-740D-A1EB-7A1E89941966}"/>
          </ac:spMkLst>
        </pc:spChg>
        <pc:spChg chg="del">
          <ac:chgData name="Samuel Stadler" userId="a5bdbf5b-ffdb-4fbd-8bb9-8abdee55847c" providerId="ADAL" clId="{44EF46E6-F1AC-50A1-BF89-D41CD604D2DF}" dt="2026-04-12T14:22:45.224" v="45" actId="478"/>
          <ac:spMkLst>
            <pc:docMk/>
            <pc:sldMk cId="1818132314" sldId="271"/>
            <ac:spMk id="9" creationId="{2847D217-3DD3-3F98-86B2-80A2A56FB755}"/>
          </ac:spMkLst>
        </pc:spChg>
        <pc:spChg chg="add">
          <ac:chgData name="Samuel Stadler" userId="a5bdbf5b-ffdb-4fbd-8bb9-8abdee55847c" providerId="ADAL" clId="{44EF46E6-F1AC-50A1-BF89-D41CD604D2DF}" dt="2026-04-12T14:21:54.791" v="35"/>
          <ac:spMkLst>
            <pc:docMk/>
            <pc:sldMk cId="1818132314" sldId="271"/>
            <ac:spMk id="10" creationId="{75AEE769-6BFB-F73F-143D-8FB1E5F7FE1D}"/>
          </ac:spMkLst>
        </pc:spChg>
        <pc:spChg chg="add">
          <ac:chgData name="Samuel Stadler" userId="a5bdbf5b-ffdb-4fbd-8bb9-8abdee55847c" providerId="ADAL" clId="{44EF46E6-F1AC-50A1-BF89-D41CD604D2DF}" dt="2026-04-12T20:44:16.810" v="268"/>
          <ac:spMkLst>
            <pc:docMk/>
            <pc:sldMk cId="1818132314" sldId="271"/>
            <ac:spMk id="11" creationId="{31585384-6C44-1596-0AC5-B6EC1EAF1287}"/>
          </ac:spMkLst>
        </pc:spChg>
      </pc:sldChg>
      <pc:sldChg chg="addSp delSp modSp add mod">
        <pc:chgData name="Samuel Stadler" userId="a5bdbf5b-ffdb-4fbd-8bb9-8abdee55847c" providerId="ADAL" clId="{44EF46E6-F1AC-50A1-BF89-D41CD604D2DF}" dt="2026-04-12T21:03:30.092" v="298" actId="1076"/>
        <pc:sldMkLst>
          <pc:docMk/>
          <pc:sldMk cId="2892541773" sldId="272"/>
        </pc:sldMkLst>
        <pc:spChg chg="add del mod">
          <ac:chgData name="Samuel Stadler" userId="a5bdbf5b-ffdb-4fbd-8bb9-8abdee55847c" providerId="ADAL" clId="{44EF46E6-F1AC-50A1-BF89-D41CD604D2DF}" dt="2026-04-12T21:03:30.092" v="298" actId="1076"/>
          <ac:spMkLst>
            <pc:docMk/>
            <pc:sldMk cId="2892541773" sldId="272"/>
            <ac:spMk id="6" creationId="{5ED3F986-460D-6E03-C295-0F6B52E62845}"/>
          </ac:spMkLst>
        </pc:spChg>
        <pc:spChg chg="mod">
          <ac:chgData name="Samuel Stadler" userId="a5bdbf5b-ffdb-4fbd-8bb9-8abdee55847c" providerId="ADAL" clId="{44EF46E6-F1AC-50A1-BF89-D41CD604D2DF}" dt="2026-04-12T21:02:39.993" v="285" actId="1076"/>
          <ac:spMkLst>
            <pc:docMk/>
            <pc:sldMk cId="2892541773" sldId="272"/>
            <ac:spMk id="7" creationId="{2A4DE296-7C52-EC90-3C17-CA9E777816AB}"/>
          </ac:spMkLst>
        </pc:spChg>
        <pc:spChg chg="add del mod">
          <ac:chgData name="Samuel Stadler" userId="a5bdbf5b-ffdb-4fbd-8bb9-8abdee55847c" providerId="ADAL" clId="{44EF46E6-F1AC-50A1-BF89-D41CD604D2DF}" dt="2026-04-12T21:03:24.597" v="296" actId="478"/>
          <ac:spMkLst>
            <pc:docMk/>
            <pc:sldMk cId="2892541773" sldId="272"/>
            <ac:spMk id="8" creationId="{423F4219-1D24-297B-1E7D-4726B50FE099}"/>
          </ac:spMkLst>
        </pc:spChg>
        <pc:spChg chg="del">
          <ac:chgData name="Samuel Stadler" userId="a5bdbf5b-ffdb-4fbd-8bb9-8abdee55847c" providerId="ADAL" clId="{44EF46E6-F1AC-50A1-BF89-D41CD604D2DF}" dt="2026-04-12T21:02:42.537" v="286" actId="478"/>
          <ac:spMkLst>
            <pc:docMk/>
            <pc:sldMk cId="2892541773" sldId="272"/>
            <ac:spMk id="9" creationId="{72C1CD88-032F-D2AE-D48B-73FFD9AE13FD}"/>
          </ac:spMkLst>
        </pc:spChg>
        <pc:spChg chg="add mod">
          <ac:chgData name="Samuel Stadler" userId="a5bdbf5b-ffdb-4fbd-8bb9-8abdee55847c" providerId="ADAL" clId="{44EF46E6-F1AC-50A1-BF89-D41CD604D2DF}" dt="2026-04-12T21:02:29.743" v="283" actId="1076"/>
          <ac:spMkLst>
            <pc:docMk/>
            <pc:sldMk cId="2892541773" sldId="272"/>
            <ac:spMk id="10" creationId="{3F2C571D-891E-83C6-2482-40F48A093C05}"/>
          </ac:spMkLst>
        </pc:spChg>
        <pc:spChg chg="add mod">
          <ac:chgData name="Samuel Stadler" userId="a5bdbf5b-ffdb-4fbd-8bb9-8abdee55847c" providerId="ADAL" clId="{44EF46E6-F1AC-50A1-BF89-D41CD604D2DF}" dt="2026-04-12T21:03:00.310" v="289" actId="1076"/>
          <ac:spMkLst>
            <pc:docMk/>
            <pc:sldMk cId="2892541773" sldId="272"/>
            <ac:spMk id="11" creationId="{1172B2D0-E4B0-7AA7-22DC-46E0528F7D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064F3F4-8D35-EAA1-FC4D-CECDD4A40D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F29AD4-8D8A-3738-906F-844CF53E22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0177B-85CB-0348-AC66-8EB03878E413}" type="datetimeFigureOut">
              <a:rPr lang="en-US" smtClean="0"/>
              <a:t>4/12/26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AA00AC-381A-79E9-510C-99D1B42D35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F1C3C6-4223-172D-B641-6C69A205A8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70D0-AAA9-A34F-9B98-AE49C00F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656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0B4F8-FFA5-4467-96A1-C08F56155A82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617D8-DF93-4884-8B1D-626CFAE82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2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E70E759-2F2F-82C6-2351-82A684DB9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623" y="2260603"/>
            <a:ext cx="10876751" cy="1512407"/>
          </a:xfrm>
          <a:prstGeom prst="rect">
            <a:avLst/>
          </a:prstGeom>
          <a:noFill/>
        </p:spPr>
        <p:txBody>
          <a:bodyPr wrap="square" lIns="38405" tIns="19202" rIns="38405" bIns="19202" anchor="ctr">
            <a:noAutofit/>
          </a:bodyPr>
          <a:lstStyle>
            <a:lvl1pPr algn="ctr">
              <a:defRPr lang="en-GB" sz="4800" b="1" kern="0" dirty="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209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D8BBC5F-9DCD-D3E3-DF1D-C5DF5C3652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963" y="512676"/>
            <a:ext cx="11520487" cy="358775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latin typeface="Aptos" panose="020B0004020202020204" pitchFamily="34" charset="0"/>
              </a:rPr>
              <a:t>[Title]</a:t>
            </a:r>
            <a:endParaRPr lang="en-GB" sz="1800" dirty="0">
              <a:latin typeface="Aptos" panose="020B00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9A396E-CCAE-7EAB-BBDC-82642D0F9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873981"/>
            <a:ext cx="11520487" cy="358775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0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dirty="0">
                <a:latin typeface="Aptos" panose="020B0004020202020204" pitchFamily="34" charset="0"/>
              </a:rPr>
              <a:t>[</a:t>
            </a:r>
            <a:r>
              <a:rPr lang="en-GB" sz="2400" dirty="0">
                <a:latin typeface="Aptos" panose="020B0004020202020204" pitchFamily="34" charset="0"/>
              </a:rPr>
              <a:t>Subtitle]</a:t>
            </a:r>
            <a:endParaRPr lang="en-GB" sz="1800" dirty="0">
              <a:latin typeface="Aptos" panose="020B0004020202020204" pitchFamily="34" charset="0"/>
            </a:endParaRPr>
          </a:p>
        </p:txBody>
      </p:sp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5C6B8B77-02AA-B78B-5843-3E97937713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738" y="6464744"/>
            <a:ext cx="10798414" cy="228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 b="0">
                <a:latin typeface="Aptos" panose="020B0004020202020204" pitchFamily="34" charset="0"/>
              </a:defRPr>
            </a:lvl1pPr>
            <a:lvl2pPr>
              <a:defRPr sz="1050">
                <a:latin typeface="Aptos" panose="020B0004020202020204" pitchFamily="34" charset="0"/>
              </a:defRPr>
            </a:lvl2pPr>
            <a:lvl3pPr>
              <a:defRPr sz="1050">
                <a:latin typeface="Aptos" panose="020B0004020202020204" pitchFamily="34" charset="0"/>
              </a:defRPr>
            </a:lvl3pPr>
            <a:lvl4pPr>
              <a:defRPr sz="1050">
                <a:latin typeface="Aptos" panose="020B0004020202020204" pitchFamily="34" charset="0"/>
              </a:defRPr>
            </a:lvl4pPr>
            <a:lvl5pPr>
              <a:defRPr sz="1050"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Source: Company information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9CBAE64E-8226-9591-731C-566A217F0FC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427152" y="6464744"/>
            <a:ext cx="360000" cy="2304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latin typeface="Aptos" panose="020B0004020202020204" pitchFamily="34" charset="0"/>
              </a:defRPr>
            </a:lvl1pPr>
          </a:lstStyle>
          <a:p>
            <a:fld id="{06E6E1D7-68BF-4437-A895-B5820C17785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011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FF30C25-6782-EE55-CC91-8C56A3942A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083671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F30C25-6782-EE55-CC91-8C56A3942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2">
            <a:extLst>
              <a:ext uri="{FF2B5EF4-FFF2-40B4-BE49-F238E27FC236}">
                <a16:creationId xmlns:a16="http://schemas.microsoft.com/office/drawing/2014/main" id="{1CBDABF5-485C-0FB2-F7BB-7DD711CB9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17">
            <a:extLst>
              <a:ext uri="{FF2B5EF4-FFF2-40B4-BE49-F238E27FC236}">
                <a16:creationId xmlns:a16="http://schemas.microsoft.com/office/drawing/2014/main" id="{A477C55D-A204-66B8-4795-010EFF49CB9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87882" y="3861048"/>
            <a:ext cx="4616235" cy="346370"/>
          </a:xfrm>
          <a:prstGeom prst="rect">
            <a:avLst/>
          </a:prstGeom>
        </p:spPr>
      </p:pic>
      <p:sp>
        <p:nvSpPr>
          <p:cNvPr id="4" name="Rechteck 2">
            <a:extLst>
              <a:ext uri="{FF2B5EF4-FFF2-40B4-BE49-F238E27FC236}">
                <a16:creationId xmlns:a16="http://schemas.microsoft.com/office/drawing/2014/main" id="{4E053B48-BF69-7ACC-BE9E-F1FA1ABB5984}"/>
              </a:ext>
            </a:extLst>
          </p:cNvPr>
          <p:cNvSpPr/>
          <p:nvPr userDrawn="1"/>
        </p:nvSpPr>
        <p:spPr>
          <a:xfrm>
            <a:off x="-794978" y="619859"/>
            <a:ext cx="521605" cy="5210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4">
            <a:extLst>
              <a:ext uri="{FF2B5EF4-FFF2-40B4-BE49-F238E27FC236}">
                <a16:creationId xmlns:a16="http://schemas.microsoft.com/office/drawing/2014/main" id="{72D3C039-F2EF-3D85-BAB6-CF4F35FE2120}"/>
              </a:ext>
            </a:extLst>
          </p:cNvPr>
          <p:cNvSpPr/>
          <p:nvPr userDrawn="1"/>
        </p:nvSpPr>
        <p:spPr>
          <a:xfrm>
            <a:off x="-794978" y="1229458"/>
            <a:ext cx="521605" cy="5210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15">
            <a:extLst>
              <a:ext uri="{FF2B5EF4-FFF2-40B4-BE49-F238E27FC236}">
                <a16:creationId xmlns:a16="http://schemas.microsoft.com/office/drawing/2014/main" id="{39CBC188-6331-1CC9-AAC0-353B68E000E2}"/>
              </a:ext>
            </a:extLst>
          </p:cNvPr>
          <p:cNvSpPr/>
          <p:nvPr userDrawn="1"/>
        </p:nvSpPr>
        <p:spPr>
          <a:xfrm>
            <a:off x="-794978" y="2396140"/>
            <a:ext cx="516525" cy="521041"/>
          </a:xfrm>
          <a:prstGeom prst="rect">
            <a:avLst/>
          </a:prstGeom>
          <a:solidFill>
            <a:srgbClr val="5233D5"/>
          </a:solidFill>
          <a:ln>
            <a:solidFill>
              <a:srgbClr val="5233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18">
            <a:extLst>
              <a:ext uri="{FF2B5EF4-FFF2-40B4-BE49-F238E27FC236}">
                <a16:creationId xmlns:a16="http://schemas.microsoft.com/office/drawing/2014/main" id="{78C3CA58-CA8C-BFD4-DA20-3D4D249EB86E}"/>
              </a:ext>
            </a:extLst>
          </p:cNvPr>
          <p:cNvSpPr/>
          <p:nvPr userDrawn="1"/>
        </p:nvSpPr>
        <p:spPr>
          <a:xfrm>
            <a:off x="-794978" y="19589"/>
            <a:ext cx="521605" cy="521041"/>
          </a:xfrm>
          <a:prstGeom prst="rect">
            <a:avLst/>
          </a:prstGeom>
          <a:solidFill>
            <a:srgbClr val="1632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BBA9A5E6-F810-2FD2-64D2-D60CCCC099C2}"/>
              </a:ext>
            </a:extLst>
          </p:cNvPr>
          <p:cNvSpPr>
            <a:spLocks noChangeAspect="1"/>
          </p:cNvSpPr>
          <p:nvPr userDrawn="1"/>
        </p:nvSpPr>
        <p:spPr>
          <a:xfrm>
            <a:off x="-800058" y="2979481"/>
            <a:ext cx="521605" cy="521041"/>
          </a:xfrm>
          <a:prstGeom prst="rect">
            <a:avLst/>
          </a:prstGeom>
          <a:solidFill>
            <a:srgbClr val="BD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2">
            <a:extLst>
              <a:ext uri="{FF2B5EF4-FFF2-40B4-BE49-F238E27FC236}">
                <a16:creationId xmlns:a16="http://schemas.microsoft.com/office/drawing/2014/main" id="{B9899A4E-B338-602C-A55B-3F36C3651325}"/>
              </a:ext>
            </a:extLst>
          </p:cNvPr>
          <p:cNvSpPr/>
          <p:nvPr userDrawn="1"/>
        </p:nvSpPr>
        <p:spPr>
          <a:xfrm>
            <a:off x="-800059" y="1816158"/>
            <a:ext cx="521605" cy="521041"/>
          </a:xfrm>
          <a:prstGeom prst="rect">
            <a:avLst/>
          </a:prstGeom>
          <a:solidFill>
            <a:srgbClr val="8BB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32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772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69">
          <p15:clr>
            <a:srgbClr val="F26B43"/>
          </p15:clr>
        </p15:guide>
        <p15:guide id="5" pos="3908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orient="horz" pos="777">
          <p15:clr>
            <a:srgbClr val="F26B43"/>
          </p15:clr>
        </p15:guide>
        <p15:guide id="8" orient="horz" pos="1094">
          <p15:clr>
            <a:srgbClr val="F26B43"/>
          </p15:clr>
        </p15:guide>
        <p15:guide id="9" orient="horz" pos="1049">
          <p15:clr>
            <a:srgbClr val="F26B43"/>
          </p15:clr>
        </p15:guide>
        <p15:guide id="10" orient="horz" pos="42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FF30C25-6782-EE55-CC91-8C56A3942AF7}"/>
              </a:ext>
            </a:extLst>
          </p:cNvPr>
          <p:cNvGraphicFramePr>
            <a:graphicFrameLocks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083671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F30C25-6782-EE55-CC91-8C56A3942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5">
            <a:extLst>
              <a:ext uri="{FF2B5EF4-FFF2-40B4-BE49-F238E27FC236}">
                <a16:creationId xmlns:a16="http://schemas.microsoft.com/office/drawing/2014/main" id="{8A7EEC27-A9A4-EA73-14E9-2D6BFB84E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94557" b="-4394"/>
          <a:stretch/>
        </p:blipFill>
        <p:spPr>
          <a:xfrm>
            <a:off x="335930" y="6453189"/>
            <a:ext cx="185499" cy="266910"/>
          </a:xfrm>
          <a:prstGeom prst="rect">
            <a:avLst/>
          </a:prstGeom>
        </p:spPr>
      </p:pic>
      <p:grpSp>
        <p:nvGrpSpPr>
          <p:cNvPr id="12" name="Gruppieren 1">
            <a:extLst>
              <a:ext uri="{FF2B5EF4-FFF2-40B4-BE49-F238E27FC236}">
                <a16:creationId xmlns:a16="http://schemas.microsoft.com/office/drawing/2014/main" id="{8E519F48-F3CE-615C-EE99-070186A9ED1A}"/>
              </a:ext>
            </a:extLst>
          </p:cNvPr>
          <p:cNvGrpSpPr/>
          <p:nvPr userDrawn="1"/>
        </p:nvGrpSpPr>
        <p:grpSpPr>
          <a:xfrm>
            <a:off x="335931" y="490563"/>
            <a:ext cx="11520137" cy="18000"/>
            <a:chOff x="-1" y="895267"/>
            <a:chExt cx="9906118" cy="18000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CA76C439-B370-81D2-7FDB-EA6FB530F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867" y="895267"/>
              <a:ext cx="6191250" cy="18000"/>
            </a:xfrm>
            <a:prstGeom prst="rect">
              <a:avLst/>
            </a:prstGeom>
            <a:solidFill>
              <a:srgbClr val="A5A5A5"/>
            </a:solidFill>
            <a:ln w="9525">
              <a:solidFill>
                <a:srgbClr val="A5A5A5"/>
              </a:solidFill>
              <a:miter lim="800000"/>
              <a:headEnd/>
              <a:tailEnd/>
            </a:ln>
            <a:effectLst/>
          </p:spPr>
          <p:txBody>
            <a:bodyPr wrap="none" lIns="91431" tIns="45715" rIns="91431" bIns="45715" anchor="ctr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F2CE5FAE-893E-36D9-198A-2CDCC0F50B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" y="895267"/>
              <a:ext cx="3714750" cy="18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1431" tIns="45715" rIns="91431" bIns="45715" anchor="ctr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16325A"/>
                </a:solidFill>
              </a:endParaRPr>
            </a:p>
          </p:txBody>
        </p:sp>
      </p:grpSp>
      <p:sp>
        <p:nvSpPr>
          <p:cNvPr id="5" name="Rechteck 2">
            <a:extLst>
              <a:ext uri="{FF2B5EF4-FFF2-40B4-BE49-F238E27FC236}">
                <a16:creationId xmlns:a16="http://schemas.microsoft.com/office/drawing/2014/main" id="{CB19D664-2442-376B-5337-4BD891154425}"/>
              </a:ext>
            </a:extLst>
          </p:cNvPr>
          <p:cNvSpPr/>
          <p:nvPr userDrawn="1"/>
        </p:nvSpPr>
        <p:spPr>
          <a:xfrm>
            <a:off x="-1236410" y="619859"/>
            <a:ext cx="521605" cy="5210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4">
            <a:extLst>
              <a:ext uri="{FF2B5EF4-FFF2-40B4-BE49-F238E27FC236}">
                <a16:creationId xmlns:a16="http://schemas.microsoft.com/office/drawing/2014/main" id="{90740796-4354-E2AD-3851-266D3AC61532}"/>
              </a:ext>
            </a:extLst>
          </p:cNvPr>
          <p:cNvSpPr/>
          <p:nvPr userDrawn="1"/>
        </p:nvSpPr>
        <p:spPr>
          <a:xfrm>
            <a:off x="-1236410" y="1229458"/>
            <a:ext cx="521605" cy="5210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15">
            <a:extLst>
              <a:ext uri="{FF2B5EF4-FFF2-40B4-BE49-F238E27FC236}">
                <a16:creationId xmlns:a16="http://schemas.microsoft.com/office/drawing/2014/main" id="{7016498E-B941-C5B5-CB00-F9EB8102B59A}"/>
              </a:ext>
            </a:extLst>
          </p:cNvPr>
          <p:cNvSpPr/>
          <p:nvPr userDrawn="1"/>
        </p:nvSpPr>
        <p:spPr>
          <a:xfrm>
            <a:off x="-1236410" y="2396140"/>
            <a:ext cx="521605" cy="521041"/>
          </a:xfrm>
          <a:prstGeom prst="rect">
            <a:avLst/>
          </a:prstGeom>
          <a:solidFill>
            <a:srgbClr val="5233D5"/>
          </a:solidFill>
          <a:ln>
            <a:solidFill>
              <a:srgbClr val="5233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18">
            <a:extLst>
              <a:ext uri="{FF2B5EF4-FFF2-40B4-BE49-F238E27FC236}">
                <a16:creationId xmlns:a16="http://schemas.microsoft.com/office/drawing/2014/main" id="{70D45136-5CC7-18B3-E5A0-771B4EEEFEE4}"/>
              </a:ext>
            </a:extLst>
          </p:cNvPr>
          <p:cNvSpPr/>
          <p:nvPr userDrawn="1"/>
        </p:nvSpPr>
        <p:spPr>
          <a:xfrm>
            <a:off x="-1236410" y="19589"/>
            <a:ext cx="521605" cy="521041"/>
          </a:xfrm>
          <a:prstGeom prst="rect">
            <a:avLst/>
          </a:prstGeom>
          <a:solidFill>
            <a:srgbClr val="1632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CB1DDE5-38F0-21EE-FADD-C87E45818707}"/>
              </a:ext>
            </a:extLst>
          </p:cNvPr>
          <p:cNvSpPr>
            <a:spLocks noChangeAspect="1"/>
          </p:cNvSpPr>
          <p:nvPr userDrawn="1"/>
        </p:nvSpPr>
        <p:spPr>
          <a:xfrm>
            <a:off x="-1236410" y="2979481"/>
            <a:ext cx="521605" cy="521041"/>
          </a:xfrm>
          <a:prstGeom prst="rect">
            <a:avLst/>
          </a:prstGeom>
          <a:solidFill>
            <a:srgbClr val="BD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12">
            <a:extLst>
              <a:ext uri="{FF2B5EF4-FFF2-40B4-BE49-F238E27FC236}">
                <a16:creationId xmlns:a16="http://schemas.microsoft.com/office/drawing/2014/main" id="{AEC46A5E-DAD7-27E1-704F-3F63A4F571EA}"/>
              </a:ext>
            </a:extLst>
          </p:cNvPr>
          <p:cNvSpPr/>
          <p:nvPr userDrawn="1"/>
        </p:nvSpPr>
        <p:spPr>
          <a:xfrm>
            <a:off x="-1236410" y="1816158"/>
            <a:ext cx="521605" cy="521041"/>
          </a:xfrm>
          <a:prstGeom prst="rect">
            <a:avLst/>
          </a:prstGeom>
          <a:solidFill>
            <a:srgbClr val="8BB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le guide">
            <a:extLst>
              <a:ext uri="{FF2B5EF4-FFF2-40B4-BE49-F238E27FC236}">
                <a16:creationId xmlns:a16="http://schemas.microsoft.com/office/drawing/2014/main" id="{FADC95B9-E961-04A1-02F0-49433559883B}"/>
              </a:ext>
            </a:extLst>
          </p:cNvPr>
          <p:cNvSpPr txBox="1"/>
          <p:nvPr userDrawn="1"/>
        </p:nvSpPr>
        <p:spPr>
          <a:xfrm>
            <a:off x="-447676" y="512763"/>
            <a:ext cx="401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title</a:t>
            </a:r>
          </a:p>
        </p:txBody>
      </p:sp>
      <p:sp>
        <p:nvSpPr>
          <p:cNvPr id="18" name="title guide">
            <a:extLst>
              <a:ext uri="{FF2B5EF4-FFF2-40B4-BE49-F238E27FC236}">
                <a16:creationId xmlns:a16="http://schemas.microsoft.com/office/drawing/2014/main" id="{18F0128A-D2B4-73AB-32BB-DBD7600C9710}"/>
              </a:ext>
            </a:extLst>
          </p:cNvPr>
          <p:cNvSpPr txBox="1"/>
          <p:nvPr userDrawn="1"/>
        </p:nvSpPr>
        <p:spPr>
          <a:xfrm>
            <a:off x="-442652" y="880379"/>
            <a:ext cx="401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subtitle</a:t>
            </a:r>
          </a:p>
        </p:txBody>
      </p:sp>
      <p:sp>
        <p:nvSpPr>
          <p:cNvPr id="19" name="title guide">
            <a:extLst>
              <a:ext uri="{FF2B5EF4-FFF2-40B4-BE49-F238E27FC236}">
                <a16:creationId xmlns:a16="http://schemas.microsoft.com/office/drawing/2014/main" id="{DCEFBFCF-5C3C-480A-A378-3BE2556F2724}"/>
              </a:ext>
            </a:extLst>
          </p:cNvPr>
          <p:cNvSpPr txBox="1"/>
          <p:nvPr userDrawn="1"/>
        </p:nvSpPr>
        <p:spPr>
          <a:xfrm>
            <a:off x="-447676" y="1304925"/>
            <a:ext cx="401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content</a:t>
            </a:r>
          </a:p>
        </p:txBody>
      </p:sp>
      <p:sp>
        <p:nvSpPr>
          <p:cNvPr id="20" name="title guide">
            <a:extLst>
              <a:ext uri="{FF2B5EF4-FFF2-40B4-BE49-F238E27FC236}">
                <a16:creationId xmlns:a16="http://schemas.microsoft.com/office/drawing/2014/main" id="{00AA88A5-3140-4E98-DCF1-90AE50273AB6}"/>
              </a:ext>
            </a:extLst>
          </p:cNvPr>
          <p:cNvSpPr txBox="1"/>
          <p:nvPr userDrawn="1"/>
        </p:nvSpPr>
        <p:spPr>
          <a:xfrm>
            <a:off x="-447677" y="6391633"/>
            <a:ext cx="401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sources</a:t>
            </a:r>
          </a:p>
        </p:txBody>
      </p:sp>
      <p:sp>
        <p:nvSpPr>
          <p:cNvPr id="21" name="title guide">
            <a:extLst>
              <a:ext uri="{FF2B5EF4-FFF2-40B4-BE49-F238E27FC236}">
                <a16:creationId xmlns:a16="http://schemas.microsoft.com/office/drawing/2014/main" id="{FA639030-4F7B-F534-172E-357611607F2C}"/>
              </a:ext>
            </a:extLst>
          </p:cNvPr>
          <p:cNvSpPr txBox="1"/>
          <p:nvPr userDrawn="1"/>
        </p:nvSpPr>
        <p:spPr>
          <a:xfrm>
            <a:off x="-620485" y="6222126"/>
            <a:ext cx="57430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content end</a:t>
            </a:r>
          </a:p>
        </p:txBody>
      </p:sp>
    </p:spTree>
    <p:extLst>
      <p:ext uri="{BB962C8B-B14F-4D97-AF65-F5344CB8AC3E}">
        <p14:creationId xmlns:p14="http://schemas.microsoft.com/office/powerpoint/2010/main" val="409045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550" userDrawn="1">
          <p15:clr>
            <a:srgbClr val="F26B43"/>
          </p15:clr>
        </p15:guide>
        <p15:guide id="9" orient="horz" pos="822" userDrawn="1">
          <p15:clr>
            <a:srgbClr val="F26B43"/>
          </p15:clr>
        </p15:guide>
        <p15:guide id="11" orient="horz" pos="4042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  <p15:guide id="13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426FA-25A5-AAF4-D833-CE760C178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A1E7C-E478-E001-F12B-93BBC8690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334C3BA-8559-B669-2EB0-B2D1C47B17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Information Slide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EF0152-FDC1-D00F-C964-37CA9CEB45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afterwards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0D2B78-5111-911F-8683-0D6AFCBC4A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E9B8BB-E147-EE1A-22BD-68911A9D461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6E6E1D7-68BF-4437-A895-B5820C17785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6CB4389A-00D6-117A-6A7D-B025577339AE}"/>
              </a:ext>
            </a:extLst>
          </p:cNvPr>
          <p:cNvSpPr txBox="1">
            <a:spLocks/>
          </p:cNvSpPr>
          <p:nvPr/>
        </p:nvSpPr>
        <p:spPr>
          <a:xfrm>
            <a:off x="334962" y="1304924"/>
            <a:ext cx="11520486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TASK: Pitch us a tradable asset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C2D830CB-7279-BCB9-9DF5-8520BB73286F}"/>
              </a:ext>
            </a:extLst>
          </p:cNvPr>
          <p:cNvSpPr txBox="1">
            <a:spLocks/>
          </p:cNvSpPr>
          <p:nvPr/>
        </p:nvSpPr>
        <p:spPr>
          <a:xfrm>
            <a:off x="334962" y="1519615"/>
            <a:ext cx="11520486" cy="4825623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Use </a:t>
            </a:r>
            <a:r>
              <a:rPr lang="en-US" sz="1800" b="1" dirty="0">
                <a:solidFill>
                  <a:schemeClr val="tx1"/>
                </a:solidFill>
              </a:rPr>
              <a:t>exactly two out of the five </a:t>
            </a:r>
            <a:r>
              <a:rPr lang="en-US" sz="1800" dirty="0">
                <a:solidFill>
                  <a:schemeClr val="tx1"/>
                </a:solidFill>
              </a:rPr>
              <a:t>provided template slides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Delete </a:t>
            </a:r>
            <a:r>
              <a:rPr lang="en-US" sz="1800" dirty="0">
                <a:solidFill>
                  <a:schemeClr val="tx1"/>
                </a:solidFill>
              </a:rPr>
              <a:t>this</a:t>
            </a:r>
            <a:r>
              <a:rPr lang="en-US" sz="1800" b="1" dirty="0">
                <a:solidFill>
                  <a:schemeClr val="tx1"/>
                </a:solidFill>
              </a:rPr>
              <a:t> Information Page </a:t>
            </a:r>
            <a:r>
              <a:rPr lang="en-US" sz="1800" dirty="0">
                <a:solidFill>
                  <a:schemeClr val="tx1"/>
                </a:solidFill>
              </a:rPr>
              <a:t>and the three </a:t>
            </a:r>
            <a:r>
              <a:rPr lang="en-US" sz="1800" b="1" dirty="0">
                <a:solidFill>
                  <a:schemeClr val="tx1"/>
                </a:solidFill>
              </a:rPr>
              <a:t>unused template </a:t>
            </a:r>
            <a:r>
              <a:rPr lang="en-US" sz="1800" dirty="0">
                <a:solidFill>
                  <a:schemeClr val="tx1"/>
                </a:solidFill>
              </a:rPr>
              <a:t>slides once you are done</a:t>
            </a:r>
          </a:p>
          <a:p>
            <a:r>
              <a:rPr lang="en-US" sz="1800" dirty="0">
                <a:solidFill>
                  <a:schemeClr val="tx1"/>
                </a:solidFill>
              </a:rPr>
              <a:t>Export and </a:t>
            </a:r>
            <a:r>
              <a:rPr lang="en-US" sz="1800" b="1" dirty="0">
                <a:solidFill>
                  <a:schemeClr val="tx1"/>
                </a:solidFill>
              </a:rPr>
              <a:t>upload your pitch as a PDF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</a:rPr>
              <a:t>Windows: </a:t>
            </a:r>
            <a:r>
              <a:rPr lang="en-US" sz="1600" dirty="0">
                <a:solidFill>
                  <a:schemeClr val="tx1"/>
                </a:solidFill>
              </a:rPr>
              <a:t>File &gt; Export &gt; Create PDF/XPS Document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</a:rPr>
              <a:t>Mac: </a:t>
            </a:r>
            <a:r>
              <a:rPr lang="en-US" sz="1600" dirty="0">
                <a:solidFill>
                  <a:schemeClr val="tx1"/>
                </a:solidFill>
              </a:rPr>
              <a:t>File &gt; Export... &gt; Select PDF as the File Format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Please name your file as follows: </a:t>
            </a:r>
            <a:r>
              <a:rPr lang="en-US" sz="1800" i="1" dirty="0" err="1">
                <a:solidFill>
                  <a:schemeClr val="tx1"/>
                </a:solidFill>
              </a:rPr>
              <a:t>SURNAME_Firstname_Asset.pdf</a:t>
            </a:r>
            <a:r>
              <a:rPr lang="en-US" sz="1800" i="1" dirty="0">
                <a:solidFill>
                  <a:schemeClr val="tx1"/>
                </a:solidFill>
              </a:rPr>
              <a:t> (</a:t>
            </a:r>
            <a:r>
              <a:rPr lang="en-US" sz="1800" i="1" dirty="0" err="1">
                <a:solidFill>
                  <a:schemeClr val="tx1"/>
                </a:solidFill>
              </a:rPr>
              <a:t>eg.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MUELLER_Max_NVIDIA.pdf</a:t>
            </a:r>
            <a:r>
              <a:rPr lang="en-US" sz="1800" i="1" dirty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</a:rPr>
              <a:t>Max file size </a:t>
            </a:r>
            <a:r>
              <a:rPr lang="en-US" sz="1800" b="1" dirty="0">
                <a:solidFill>
                  <a:schemeClr val="tx1"/>
                </a:solidFill>
              </a:rPr>
              <a:t>10MB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3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22A1E4-B625-4627-1E10-22A527CD2B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3DF6CF-DD7D-652D-3FA0-CF586570B2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892414-F78F-C2D5-58B5-5169099DCE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BD2BA8-AEA1-1406-A051-81A2F33DECB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6E6E1D7-68BF-4437-A895-B5820C17785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25B4E06D-B9CD-729F-3DB0-62ED547FD344}"/>
              </a:ext>
            </a:extLst>
          </p:cNvPr>
          <p:cNvSpPr txBox="1">
            <a:spLocks/>
          </p:cNvSpPr>
          <p:nvPr/>
        </p:nvSpPr>
        <p:spPr>
          <a:xfrm>
            <a:off x="333374" y="1304924"/>
            <a:ext cx="5449824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4C877AB3-2F65-11FA-3360-4001FB8C904D}"/>
              </a:ext>
            </a:extLst>
          </p:cNvPr>
          <p:cNvSpPr txBox="1">
            <a:spLocks/>
          </p:cNvSpPr>
          <p:nvPr/>
        </p:nvSpPr>
        <p:spPr>
          <a:xfrm>
            <a:off x="6405626" y="1304924"/>
            <a:ext cx="5449824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84AAAE9-B071-04E6-A84F-D99E847C26D6}"/>
              </a:ext>
            </a:extLst>
          </p:cNvPr>
          <p:cNvSpPr txBox="1">
            <a:spLocks/>
          </p:cNvSpPr>
          <p:nvPr/>
        </p:nvSpPr>
        <p:spPr>
          <a:xfrm>
            <a:off x="334963" y="3978879"/>
            <a:ext cx="5449824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56CB0E53-1C47-ABB2-B3CB-CEDBF0D3B05F}"/>
              </a:ext>
            </a:extLst>
          </p:cNvPr>
          <p:cNvSpPr txBox="1">
            <a:spLocks/>
          </p:cNvSpPr>
          <p:nvPr/>
        </p:nvSpPr>
        <p:spPr>
          <a:xfrm>
            <a:off x="333372" y="1595914"/>
            <a:ext cx="5449824" cy="2078359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9DAC13DE-FCAF-3571-5611-4CB71D7F7AFB}"/>
              </a:ext>
            </a:extLst>
          </p:cNvPr>
          <p:cNvSpPr txBox="1">
            <a:spLocks/>
          </p:cNvSpPr>
          <p:nvPr/>
        </p:nvSpPr>
        <p:spPr>
          <a:xfrm>
            <a:off x="334961" y="4266879"/>
            <a:ext cx="5449824" cy="2078359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1A8C888-7C4D-6B0C-AF9C-172929691FD1}"/>
              </a:ext>
            </a:extLst>
          </p:cNvPr>
          <p:cNvSpPr txBox="1">
            <a:spLocks/>
          </p:cNvSpPr>
          <p:nvPr/>
        </p:nvSpPr>
        <p:spPr>
          <a:xfrm>
            <a:off x="6405626" y="1519615"/>
            <a:ext cx="5449824" cy="4825623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</p:spTree>
    <p:extLst>
      <p:ext uri="{BB962C8B-B14F-4D97-AF65-F5344CB8AC3E}">
        <p14:creationId xmlns:p14="http://schemas.microsoft.com/office/powerpoint/2010/main" val="362991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5461D0-37E9-B996-903E-981F9B5E4C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6802B9-BFD8-BE87-4E8E-308635A1F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DE837B-7437-B5B8-0A57-6E37B22C76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5FD042-E86D-998E-6903-00C6AF2D59D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6E6E1D7-68BF-4437-A895-B5820C17785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9D65DA53-3486-5B1B-A3E3-721FFE697E7C}"/>
              </a:ext>
            </a:extLst>
          </p:cNvPr>
          <p:cNvSpPr txBox="1">
            <a:spLocks/>
          </p:cNvSpPr>
          <p:nvPr/>
        </p:nvSpPr>
        <p:spPr>
          <a:xfrm>
            <a:off x="333374" y="1304924"/>
            <a:ext cx="5449824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2E616B0-915D-AB51-CFFA-A9139CBE17D4}"/>
              </a:ext>
            </a:extLst>
          </p:cNvPr>
          <p:cNvSpPr txBox="1">
            <a:spLocks/>
          </p:cNvSpPr>
          <p:nvPr/>
        </p:nvSpPr>
        <p:spPr>
          <a:xfrm>
            <a:off x="334963" y="3978879"/>
            <a:ext cx="5449824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BB58250-50EC-30CA-D701-07B830B2B28B}"/>
              </a:ext>
            </a:extLst>
          </p:cNvPr>
          <p:cNvSpPr txBox="1">
            <a:spLocks/>
          </p:cNvSpPr>
          <p:nvPr/>
        </p:nvSpPr>
        <p:spPr>
          <a:xfrm>
            <a:off x="333372" y="1595914"/>
            <a:ext cx="5449824" cy="2078359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00EB9257-A12B-BD80-49A4-A1EBB7E4C92C}"/>
              </a:ext>
            </a:extLst>
          </p:cNvPr>
          <p:cNvSpPr txBox="1">
            <a:spLocks/>
          </p:cNvSpPr>
          <p:nvPr/>
        </p:nvSpPr>
        <p:spPr>
          <a:xfrm>
            <a:off x="334961" y="4266879"/>
            <a:ext cx="5449824" cy="2078359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835065B-984E-9C89-3453-729EA1AE5E56}"/>
              </a:ext>
            </a:extLst>
          </p:cNvPr>
          <p:cNvSpPr txBox="1">
            <a:spLocks/>
          </p:cNvSpPr>
          <p:nvPr/>
        </p:nvSpPr>
        <p:spPr>
          <a:xfrm>
            <a:off x="6404037" y="1301934"/>
            <a:ext cx="5449824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AC74DAB-8285-6420-6D27-CD62BCDE4AE6}"/>
              </a:ext>
            </a:extLst>
          </p:cNvPr>
          <p:cNvSpPr txBox="1">
            <a:spLocks/>
          </p:cNvSpPr>
          <p:nvPr/>
        </p:nvSpPr>
        <p:spPr>
          <a:xfrm>
            <a:off x="6405626" y="3975889"/>
            <a:ext cx="5449824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D2E8A37-0107-B793-D66C-CF744E353FDE}"/>
              </a:ext>
            </a:extLst>
          </p:cNvPr>
          <p:cNvSpPr txBox="1">
            <a:spLocks/>
          </p:cNvSpPr>
          <p:nvPr/>
        </p:nvSpPr>
        <p:spPr>
          <a:xfrm>
            <a:off x="6404035" y="1592924"/>
            <a:ext cx="5449824" cy="2078359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1197F35-C127-B6AA-97CD-E1F47623A963}"/>
              </a:ext>
            </a:extLst>
          </p:cNvPr>
          <p:cNvSpPr txBox="1">
            <a:spLocks/>
          </p:cNvSpPr>
          <p:nvPr/>
        </p:nvSpPr>
        <p:spPr>
          <a:xfrm>
            <a:off x="6405624" y="4263889"/>
            <a:ext cx="5449824" cy="2078359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</p:spTree>
    <p:extLst>
      <p:ext uri="{BB962C8B-B14F-4D97-AF65-F5344CB8AC3E}">
        <p14:creationId xmlns:p14="http://schemas.microsoft.com/office/powerpoint/2010/main" val="12532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8AF3B33-FA47-CD7B-2AB5-C3C9314082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38C56A-6E28-E2CD-D6F7-B403229ABE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6135A5-B91E-9971-5721-EB1794DB9D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3F3C45-1D4E-8F17-1EE9-E3767B1CF10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6E6E1D7-68BF-4437-A895-B5820C17785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9C7CE689-F981-5DE0-9314-13ED4F530F9E}"/>
              </a:ext>
            </a:extLst>
          </p:cNvPr>
          <p:cNvSpPr txBox="1">
            <a:spLocks/>
          </p:cNvSpPr>
          <p:nvPr/>
        </p:nvSpPr>
        <p:spPr>
          <a:xfrm>
            <a:off x="334962" y="1304924"/>
            <a:ext cx="6723759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463052ED-EF69-F394-83C8-658C8DFDED48}"/>
              </a:ext>
            </a:extLst>
          </p:cNvPr>
          <p:cNvSpPr txBox="1">
            <a:spLocks/>
          </p:cNvSpPr>
          <p:nvPr/>
        </p:nvSpPr>
        <p:spPr>
          <a:xfrm>
            <a:off x="334962" y="1519615"/>
            <a:ext cx="6723759" cy="4825623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2C14BF9C-99E5-675C-2DE2-D7A536D265DF}"/>
              </a:ext>
            </a:extLst>
          </p:cNvPr>
          <p:cNvSpPr txBox="1">
            <a:spLocks/>
          </p:cNvSpPr>
          <p:nvPr/>
        </p:nvSpPr>
        <p:spPr>
          <a:xfrm>
            <a:off x="7426714" y="1304924"/>
            <a:ext cx="4428736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A1E8B0C-15A0-E70A-E249-675CEC4C57D0}"/>
              </a:ext>
            </a:extLst>
          </p:cNvPr>
          <p:cNvSpPr txBox="1">
            <a:spLocks/>
          </p:cNvSpPr>
          <p:nvPr/>
        </p:nvSpPr>
        <p:spPr>
          <a:xfrm>
            <a:off x="7426712" y="1595914"/>
            <a:ext cx="4428736" cy="4749324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</p:spTree>
    <p:extLst>
      <p:ext uri="{BB962C8B-B14F-4D97-AF65-F5344CB8AC3E}">
        <p14:creationId xmlns:p14="http://schemas.microsoft.com/office/powerpoint/2010/main" val="425480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AEBE6-9DAA-C0AA-A0D4-755574F7D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08DDBD-B627-A999-53EE-0C2E8B643C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1E712A-0DDE-3420-4B73-BFC9CE945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E5DD7C-DA04-F451-8414-DC311A8B21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9F0FF5-85BA-2F25-36EA-FA6DB83A214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6E6E1D7-68BF-4437-A895-B5820C17785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ED3F986-460D-6E03-C295-0F6B52E62845}"/>
              </a:ext>
            </a:extLst>
          </p:cNvPr>
          <p:cNvSpPr txBox="1">
            <a:spLocks/>
          </p:cNvSpPr>
          <p:nvPr/>
        </p:nvSpPr>
        <p:spPr>
          <a:xfrm>
            <a:off x="5131688" y="1304924"/>
            <a:ext cx="6723759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A4DE296-7C52-EC90-3C17-CA9E777816AB}"/>
              </a:ext>
            </a:extLst>
          </p:cNvPr>
          <p:cNvSpPr txBox="1">
            <a:spLocks/>
          </p:cNvSpPr>
          <p:nvPr/>
        </p:nvSpPr>
        <p:spPr>
          <a:xfrm>
            <a:off x="5131688" y="1519615"/>
            <a:ext cx="6723759" cy="4825623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F2C571D-891E-83C6-2482-40F48A093C05}"/>
              </a:ext>
            </a:extLst>
          </p:cNvPr>
          <p:cNvSpPr txBox="1">
            <a:spLocks/>
          </p:cNvSpPr>
          <p:nvPr/>
        </p:nvSpPr>
        <p:spPr>
          <a:xfrm>
            <a:off x="336553" y="1595914"/>
            <a:ext cx="4428736" cy="4749324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1172B2D0-E4B0-7AA7-22DC-46E0528F7D97}"/>
              </a:ext>
            </a:extLst>
          </p:cNvPr>
          <p:cNvSpPr txBox="1">
            <a:spLocks/>
          </p:cNvSpPr>
          <p:nvPr/>
        </p:nvSpPr>
        <p:spPr>
          <a:xfrm>
            <a:off x="334959" y="1304924"/>
            <a:ext cx="4428736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4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C2A4907-2D23-73FA-9176-AA76F5996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AE3ACD-736C-D0C1-1D0C-CFE693430F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AD87B4-E4B8-3DB6-DAC8-69F37952C9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1E324D-6CC7-9689-62B4-1E9132A94EE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6E6E1D7-68BF-4437-A895-B5820C17785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3166B087-CC42-3A5A-5078-33C50BB29AF1}"/>
              </a:ext>
            </a:extLst>
          </p:cNvPr>
          <p:cNvSpPr txBox="1">
            <a:spLocks/>
          </p:cNvSpPr>
          <p:nvPr/>
        </p:nvSpPr>
        <p:spPr>
          <a:xfrm>
            <a:off x="334962" y="1304924"/>
            <a:ext cx="7002540" cy="288000"/>
          </a:xfrm>
          <a:prstGeom prst="rect">
            <a:avLst/>
          </a:prstGeom>
          <a:solidFill>
            <a:srgbClr val="16315A"/>
          </a:solidFill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latin typeface="Aptos" panose="020B0004020202020204" pitchFamily="34" charset="0"/>
              </a:rPr>
              <a:t>[Title]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59269A4-7326-E067-3E9A-D8A7176CCD85}"/>
              </a:ext>
            </a:extLst>
          </p:cNvPr>
          <p:cNvSpPr txBox="1">
            <a:spLocks/>
          </p:cNvSpPr>
          <p:nvPr/>
        </p:nvSpPr>
        <p:spPr>
          <a:xfrm>
            <a:off x="334962" y="1519615"/>
            <a:ext cx="7002540" cy="4825623"/>
          </a:xfrm>
          <a:prstGeom prst="rect">
            <a:avLst/>
          </a:prstGeom>
          <a:noFill/>
          <a:ln w="12700" cap="flat" cmpd="sng" algn="ctr">
            <a:solidFill>
              <a:srgbClr val="16315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>
                <a:solidFill>
                  <a:schemeClr val="bg1"/>
                </a:solidFill>
              </a:rPr>
              <a:t>About Rational AG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A053D05-AC9B-4C1E-10D8-624C1DC61C3D}"/>
              </a:ext>
            </a:extLst>
          </p:cNvPr>
          <p:cNvSpPr>
            <a:spLocks/>
          </p:cNvSpPr>
          <p:nvPr/>
        </p:nvSpPr>
        <p:spPr bwMode="auto">
          <a:xfrm>
            <a:off x="7884590" y="1750741"/>
            <a:ext cx="3829227" cy="4449337"/>
          </a:xfrm>
          <a:prstGeom prst="rect">
            <a:avLst/>
          </a:prstGeom>
          <a:solidFill>
            <a:srgbClr val="8BB9E1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88000" tIns="144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  <a:buNone/>
            </a:pPr>
            <a:r>
              <a:rPr lang="de-DE" sz="1200" b="1" i="1" dirty="0">
                <a:cs typeface="Arial" panose="020B0604020202020204" pitchFamily="34" charset="0"/>
              </a:rPr>
              <a:t>Title:</a:t>
            </a:r>
          </a:p>
          <a:p>
            <a:pPr marL="285750" indent="-285750">
              <a:spcBef>
                <a:spcPts val="800"/>
              </a:spcBef>
              <a:buFont typeface="Webdings" panose="05030102010509060703" pitchFamily="18" charset="2"/>
              <a:buChar char="4"/>
            </a:pPr>
            <a:r>
              <a:rPr lang="en-US" sz="1100" dirty="0">
                <a:solidFill>
                  <a:srgbClr val="303C49"/>
                </a:solidFill>
              </a:rPr>
              <a:t>…</a:t>
            </a:r>
          </a:p>
          <a:p>
            <a:pPr marL="285750" indent="-285750">
              <a:spcBef>
                <a:spcPts val="800"/>
              </a:spcBef>
              <a:buFont typeface="Webdings" panose="05030102010509060703" pitchFamily="18" charset="2"/>
              <a:buChar char="4"/>
            </a:pPr>
            <a:r>
              <a:rPr lang="en-US" sz="1100" dirty="0">
                <a:solidFill>
                  <a:srgbClr val="303C49"/>
                </a:solidFill>
              </a:rPr>
              <a:t>…</a:t>
            </a:r>
          </a:p>
          <a:p>
            <a:pPr marL="285750" indent="-285750">
              <a:spcBef>
                <a:spcPts val="800"/>
              </a:spcBef>
              <a:buFont typeface="Webdings" panose="05030102010509060703" pitchFamily="18" charset="2"/>
              <a:buChar char="4"/>
            </a:pPr>
            <a:r>
              <a:rPr lang="en-US" sz="1100" dirty="0">
                <a:solidFill>
                  <a:srgbClr val="303C49"/>
                </a:solidFill>
              </a:rPr>
              <a:t>…</a:t>
            </a:r>
            <a:endParaRPr lang="de-DE" sz="1100" dirty="0"/>
          </a:p>
        </p:txBody>
      </p:sp>
      <p:sp>
        <p:nvSpPr>
          <p:cNvPr id="10" name="Gleichschenkliges Dreieck 607">
            <a:extLst>
              <a:ext uri="{FF2B5EF4-FFF2-40B4-BE49-F238E27FC236}">
                <a16:creationId xmlns:a16="http://schemas.microsoft.com/office/drawing/2014/main" id="{14F08F25-EC57-70FF-2001-49FD4EF460B0}"/>
              </a:ext>
            </a:extLst>
          </p:cNvPr>
          <p:cNvSpPr/>
          <p:nvPr/>
        </p:nvSpPr>
        <p:spPr bwMode="auto">
          <a:xfrm rot="5400000" flipH="1">
            <a:off x="7172154" y="3720264"/>
            <a:ext cx="889666" cy="233700"/>
          </a:xfrm>
          <a:prstGeom prst="triangle">
            <a:avLst/>
          </a:prstGeom>
          <a:gradFill>
            <a:gsLst>
              <a:gs pos="0">
                <a:srgbClr val="8BB9E1"/>
              </a:gs>
              <a:gs pos="98000">
                <a:srgbClr val="16315A">
                  <a:alpha val="39914"/>
                </a:srgbClr>
              </a:gs>
            </a:gsLst>
            <a:lin ang="5400000" scaled="0"/>
          </a:gra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144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marR="0" lvl="0" indent="-21600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ebdings" pitchFamily="18" charset="2"/>
              <a:buChar char="4"/>
              <a:tabLst/>
              <a:defRPr/>
            </a:pPr>
            <a:endParaRPr kumimoji="0" lang="de-DE" sz="1400" i="0" u="none" strike="noStrike" kern="0" cap="none" spc="0" normalizeH="0" baseline="0" noProof="0">
              <a:ln>
                <a:noFill/>
              </a:ln>
              <a:solidFill>
                <a:srgbClr val="4C5356"/>
              </a:solidFill>
              <a:effectLst/>
              <a:uLnTx/>
              <a:uFillTx/>
              <a:latin typeface="VWAG TheSans" panose="020B0502050302020203" pitchFamily="34" charset="0"/>
            </a:endParaRPr>
          </a:p>
        </p:txBody>
      </p:sp>
      <p:grpSp>
        <p:nvGrpSpPr>
          <p:cNvPr id="12" name="Picture 80">
            <a:extLst>
              <a:ext uri="{FF2B5EF4-FFF2-40B4-BE49-F238E27FC236}">
                <a16:creationId xmlns:a16="http://schemas.microsoft.com/office/drawing/2014/main" id="{0CC911A1-C8FD-42DE-4408-D1BDC83F33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31206" y="1592924"/>
            <a:ext cx="425450" cy="425450"/>
            <a:chOff x="3732" y="2050"/>
            <a:chExt cx="268" cy="268"/>
          </a:xfrm>
        </p:grpSpPr>
        <p:sp>
          <p:nvSpPr>
            <p:cNvPr id="13" name="Oval 38">
              <a:extLst>
                <a:ext uri="{FF2B5EF4-FFF2-40B4-BE49-F238E27FC236}">
                  <a16:creationId xmlns:a16="http://schemas.microsoft.com/office/drawing/2014/main" id="{F480C30E-4DB5-BF36-10F3-DE9E59E55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" y="2050"/>
              <a:ext cx="268" cy="268"/>
            </a:xfrm>
            <a:prstGeom prst="ellipse">
              <a:avLst/>
            </a:prstGeom>
            <a:solidFill>
              <a:srgbClr val="002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A039130A-F92B-F433-A50D-BB0E5E6E7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1" y="2092"/>
              <a:ext cx="66" cy="175"/>
            </a:xfrm>
            <a:custGeom>
              <a:avLst/>
              <a:gdLst>
                <a:gd name="T0" fmla="*/ 5 w 22"/>
                <a:gd name="T1" fmla="*/ 7 h 58"/>
                <a:gd name="T2" fmla="*/ 11 w 22"/>
                <a:gd name="T3" fmla="*/ 0 h 58"/>
                <a:gd name="T4" fmla="*/ 18 w 22"/>
                <a:gd name="T5" fmla="*/ 7 h 58"/>
                <a:gd name="T6" fmla="*/ 11 w 22"/>
                <a:gd name="T7" fmla="*/ 13 h 58"/>
                <a:gd name="T8" fmla="*/ 5 w 22"/>
                <a:gd name="T9" fmla="*/ 7 h 58"/>
                <a:gd name="T10" fmla="*/ 18 w 22"/>
                <a:gd name="T11" fmla="*/ 51 h 58"/>
                <a:gd name="T12" fmla="*/ 18 w 22"/>
                <a:gd name="T13" fmla="*/ 18 h 58"/>
                <a:gd name="T14" fmla="*/ 18 w 22"/>
                <a:gd name="T15" fmla="*/ 18 h 58"/>
                <a:gd name="T16" fmla="*/ 5 w 22"/>
                <a:gd name="T17" fmla="*/ 18 h 58"/>
                <a:gd name="T18" fmla="*/ 0 w 22"/>
                <a:gd name="T19" fmla="*/ 18 h 58"/>
                <a:gd name="T20" fmla="*/ 0 w 22"/>
                <a:gd name="T21" fmla="*/ 25 h 58"/>
                <a:gd name="T22" fmla="*/ 5 w 22"/>
                <a:gd name="T23" fmla="*/ 25 h 58"/>
                <a:gd name="T24" fmla="*/ 5 w 22"/>
                <a:gd name="T25" fmla="*/ 51 h 58"/>
                <a:gd name="T26" fmla="*/ 0 w 22"/>
                <a:gd name="T27" fmla="*/ 51 h 58"/>
                <a:gd name="T28" fmla="*/ 0 w 22"/>
                <a:gd name="T29" fmla="*/ 58 h 58"/>
                <a:gd name="T30" fmla="*/ 22 w 22"/>
                <a:gd name="T31" fmla="*/ 58 h 58"/>
                <a:gd name="T32" fmla="*/ 22 w 22"/>
                <a:gd name="T33" fmla="*/ 51 h 58"/>
                <a:gd name="T34" fmla="*/ 18 w 22"/>
                <a:gd name="T35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58">
                  <a:moveTo>
                    <a:pt x="5" y="7"/>
                  </a:moveTo>
                  <a:cubicBezTo>
                    <a:pt x="5" y="3"/>
                    <a:pt x="8" y="0"/>
                    <a:pt x="11" y="0"/>
                  </a:cubicBezTo>
                  <a:cubicBezTo>
                    <a:pt x="15" y="0"/>
                    <a:pt x="18" y="3"/>
                    <a:pt x="18" y="7"/>
                  </a:cubicBezTo>
                  <a:cubicBezTo>
                    <a:pt x="18" y="10"/>
                    <a:pt x="15" y="13"/>
                    <a:pt x="11" y="13"/>
                  </a:cubicBezTo>
                  <a:cubicBezTo>
                    <a:pt x="8" y="13"/>
                    <a:pt x="5" y="10"/>
                    <a:pt x="5" y="7"/>
                  </a:cubicBezTo>
                  <a:close/>
                  <a:moveTo>
                    <a:pt x="18" y="51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1"/>
                    <a:pt x="22" y="51"/>
                    <a:pt x="22" y="51"/>
                  </a:cubicBezTo>
                  <a:lnTo>
                    <a:pt x="18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473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32687&quot;&gt;&lt;version val=&quot;38551&quot;/&gt;&lt;CPresentation id=&quot;1&quot;&gt;&lt;m_precDefaultOrdinal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4.46263992910000162340E+00&quot;&gt;&lt;m_msothmcolidx val=&quot;0&quot;/&gt;&lt;m_rgb r=&quot;16&quot; g=&quot;31&quot; b=&quot;5A&quot;/&gt;&lt;/elem&gt;&lt;elem m_fUsage=&quot;2.39925411000000021744E+00&quot;&gt;&lt;m_msothmcolidx val=&quot;0&quot;/&gt;&lt;m_rgb r=&quot;FF&quot; g=&quot;C0&quot; b=&quot;03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rmAutofit/>
      </a:bodyPr>
      <a:lstStyle>
        <a:defPPr algn="l">
          <a:defRPr sz="4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XXX XX XX Weekly Equities_V1.potx" id="{7686DC6D-96DA-4C6C-BC74-D31D410B916C}" vid="{69583F4F-10E3-4F64-B8A8-09459FDAA31E}"/>
    </a:ext>
  </a:extLst>
</a:theme>
</file>

<file path=ppt/theme/theme2.xml><?xml version="1.0" encoding="utf-8"?>
<a:theme xmlns:a="http://schemas.openxmlformats.org/drawingml/2006/main" name="Content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XXX XX XX Weekly Equities_V1.potx" id="{7686DC6D-96DA-4C6C-BC74-D31D410B916C}" vid="{44707C2C-DA50-48EA-8E1F-46BABD64F2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2D0556511281E4D817F85B7BEC19309" ma:contentTypeVersion="6" ma:contentTypeDescription="Ein neues Dokument erstellen." ma:contentTypeScope="" ma:versionID="d4579f1273460dd5af7397e990f751b5">
  <xsd:schema xmlns:xsd="http://www.w3.org/2001/XMLSchema" xmlns:xs="http://www.w3.org/2001/XMLSchema" xmlns:p="http://schemas.microsoft.com/office/2006/metadata/properties" xmlns:ns2="65f92601-d5c5-48dd-b6a3-c2b596e8bb71" xmlns:ns3="522a9577-57fd-4506-aee7-b8c1f69b29b6" targetNamespace="http://schemas.microsoft.com/office/2006/metadata/properties" ma:root="true" ma:fieldsID="051d0ed2cc73f52571514017e28089c2" ns2:_="" ns3:_="">
    <xsd:import namespace="65f92601-d5c5-48dd-b6a3-c2b596e8bb71"/>
    <xsd:import namespace="522a9577-57fd-4506-aee7-b8c1f69b29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92601-d5c5-48dd-b6a3-c2b596e8bb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a9577-57fd-4506-aee7-b8c1f69b29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366EF5-4CD1-4B08-A703-BBE2A6BBDE9B}">
  <ds:schemaRefs>
    <ds:schemaRef ds:uri="522a9577-57fd-4506-aee7-b8c1f69b29b6"/>
    <ds:schemaRef ds:uri="65f92601-d5c5-48dd-b6a3-c2b596e8bb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15EA9C-FC80-4071-9D6C-F373D2863F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35706F-A75D-4951-AFC9-3D81383EB103}">
  <ds:schemaRefs>
    <ds:schemaRef ds:uri="http://schemas.microsoft.com/office/2006/documentManagement/types"/>
    <ds:schemaRef ds:uri="http://purl.org/dc/elements/1.1/"/>
    <ds:schemaRef ds:uri="522a9577-57fd-4506-aee7-b8c1f69b29b6"/>
    <ds:schemaRef ds:uri="http://purl.org/dc/dcmitype/"/>
    <ds:schemaRef ds:uri="http://purl.org/dc/terms/"/>
    <ds:schemaRef ds:uri="65f92601-d5c5-48dd-b6a3-c2b596e8bb71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179</Words>
  <Application>Microsoft Macintosh PowerPoint</Application>
  <PresentationFormat>Widescreen</PresentationFormat>
  <Paragraphs>44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Calibri</vt:lpstr>
      <vt:lpstr>VWAG TheSans</vt:lpstr>
      <vt:lpstr>Webdings</vt:lpstr>
      <vt:lpstr>Wingdings</vt:lpstr>
      <vt:lpstr>Cover</vt:lpstr>
      <vt:lpstr>Content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Hebenstreit</dc:creator>
  <cp:lastModifiedBy>Samuel Ben Stadler</cp:lastModifiedBy>
  <cp:revision>2</cp:revision>
  <dcterms:created xsi:type="dcterms:W3CDTF">2023-11-05T18:16:36Z</dcterms:created>
  <dcterms:modified xsi:type="dcterms:W3CDTF">2026-04-12T21:03:33Z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0x010100B2D0556511281E4D817F85B7BEC19309</vt:lpwstr>
  </property>
</Properties>
</file>