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2.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51" r:id="rId2"/>
    <p:sldMasterId id="2147483779" r:id="rId3"/>
    <p:sldMasterId id="2147483807"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9144000" cy="5143500" type="screen16x9"/>
  <p:notesSz cx="6858000" cy="9144000"/>
  <p:embeddedFontLst>
    <p:embeddedFont>
      <p:font typeface="DM Sans" pitchFamily="2" charset="0"/>
      <p:regular r:id="rId32"/>
      <p:bold r:id="rId33"/>
      <p:italic r:id="rId34"/>
      <p:boldItalic r:id="rId35"/>
    </p:embeddedFont>
    <p:embeddedFont>
      <p:font typeface="DM Sans Medium"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jsXmlkmX1oNTQHxGy3haKaqpV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60"/>
  </p:normalViewPr>
  <p:slideViewPr>
    <p:cSldViewPr snapToGrid="0">
      <p:cViewPr varScale="1">
        <p:scale>
          <a:sx n="133" d="100"/>
          <a:sy n="133" d="100"/>
        </p:scale>
        <p:origin x="104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customschemas.google.com/relationships/presentationmetadata" Target="meta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tarsight.zendesk.com/hc/en-us/articles/26181306658317--Accelerating-the-STARs-Conversation-Template-Deck-Companion-Guid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tarsight.zendesk.com/hc/en-us/articles/26181306658317--Accelerating-the-STARs-Conversation-Template-Deck-Companion-Guid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tarsight.zendesk.com/hc/en-us/articles/26181306658317--Accelerating-the-STARs-Conversation-Template-Deck-Companion-Guid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tarsight.zendesk.com/hc/en-us/articles/26181306658317--Accelerating-the-STARs-Conversation-Template-Deck-Companion-Guid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tarsight.zendesk.com/hc/en-us/articles/26181306658317--Accelerating-the-STARs-Conversation-Template-Deck-Companion-Guid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tarsight.zendesk.com/hc/en-us/articles/26181306658317--Accelerating-the-STARs-Conversation-Template-Deck-Companion-Guid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5" name="Google Shape;21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This is an instruction slide. Delete this slide before presenting to your partners.</a:t>
            </a:r>
            <a:endParaRPr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1"/>
        <p:cNvGrpSpPr/>
        <p:nvPr/>
      </p:nvGrpSpPr>
      <p:grpSpPr>
        <a:xfrm>
          <a:off x="0" y="0"/>
          <a:ext cx="0" cy="0"/>
          <a:chOff x="0" y="0"/>
          <a:chExt cx="0" cy="0"/>
        </a:xfrm>
      </p:grpSpPr>
      <p:sp>
        <p:nvSpPr>
          <p:cNvPr id="2292" name="Google Shape;2292;g1f7e5eb1d8b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3" name="Google Shape;2293;g1f7e5eb1d8b_0_3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u="sng">
                <a:solidFill>
                  <a:schemeClr val="dk1"/>
                </a:solidFill>
              </a:rPr>
              <a:t>Slide Instructions</a:t>
            </a:r>
            <a:r>
              <a:rPr lang="en">
                <a:solidFill>
                  <a:schemeClr val="dk1"/>
                </a:solidFill>
              </a:rPr>
              <a:t>: Delete this slide before presenting to your partners and replace it with a slide that addresses your current workforce challenges and/or needs. Insert your own talking points based on your region or state’s current workforce challenges and/or needs. See </a:t>
            </a:r>
            <a:r>
              <a:rPr lang="en" u="sng">
                <a:solidFill>
                  <a:schemeClr val="hlink"/>
                </a:solidFill>
                <a:hlinkClick r:id="rId3"/>
              </a:rPr>
              <a:t>Companion Guide</a:t>
            </a:r>
            <a:r>
              <a:rPr lang="en">
                <a:solidFill>
                  <a:schemeClr val="dk1"/>
                </a:solidFill>
              </a:rPr>
              <a:t> for additional instructions.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u="sng">
                <a:solidFill>
                  <a:schemeClr val="dk1"/>
                </a:solidFill>
              </a:rPr>
              <a:t>Talking Points</a:t>
            </a:r>
            <a:r>
              <a:rPr lang="en">
                <a:solidFill>
                  <a:schemeClr val="dk1"/>
                </a:solidFill>
              </a:rPr>
              <a: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5"/>
        <p:cNvGrpSpPr/>
        <p:nvPr/>
      </p:nvGrpSpPr>
      <p:grpSpPr>
        <a:xfrm>
          <a:off x="0" y="0"/>
          <a:ext cx="0" cy="0"/>
          <a:chOff x="0" y="0"/>
          <a:chExt cx="0" cy="0"/>
        </a:xfrm>
      </p:grpSpPr>
      <p:sp>
        <p:nvSpPr>
          <p:cNvPr id="2306" name="Google Shape;230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7" name="Google Shape;230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2cf51e373f1_0_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2" name="Google Shape;2312;g2cf51e373f1_0_8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dk1"/>
                </a:solidFill>
              </a:rPr>
              <a:t>Talking Points</a:t>
            </a:r>
            <a:endParaRPr u="sng">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Of the approximately 145 million American workers who are active in the labor force today, </a:t>
            </a:r>
            <a:r>
              <a:rPr lang="en">
                <a:solidFill>
                  <a:schemeClr val="dk1"/>
                </a:solidFill>
                <a:latin typeface="DM Sans"/>
                <a:ea typeface="DM Sans"/>
                <a:cs typeface="DM Sans"/>
                <a:sym typeface="DM Sans"/>
              </a:rPr>
              <a:t>about 59 million have a college degree or higher level of educational attainment. These workers have traversed a pathway in higher education that is critical to our workforce. </a:t>
            </a:r>
            <a:endParaRPr>
              <a:solidFill>
                <a:schemeClr val="dk1"/>
              </a:solidFill>
              <a:latin typeface="DM Sans"/>
              <a:ea typeface="DM Sans"/>
              <a:cs typeface="DM Sans"/>
              <a:sym typeface="DM Sans"/>
            </a:endParaRPr>
          </a:p>
          <a:p>
            <a:pPr marL="457200" lvl="0" indent="-298450" algn="l" rtl="0">
              <a:lnSpc>
                <a:spcPct val="100000"/>
              </a:lnSpc>
              <a:spcBef>
                <a:spcPts val="0"/>
              </a:spcBef>
              <a:spcAft>
                <a:spcPts val="0"/>
              </a:spcAft>
              <a:buClr>
                <a:schemeClr val="dk1"/>
              </a:buClr>
              <a:buSzPts val="1100"/>
              <a:buChar char="●"/>
            </a:pPr>
            <a:r>
              <a:rPr lang="en">
                <a:solidFill>
                  <a:schemeClr val="dk1"/>
                </a:solidFill>
                <a:latin typeface="DM Sans"/>
                <a:ea typeface="DM Sans"/>
                <a:cs typeface="DM Sans"/>
                <a:sym typeface="DM Sans"/>
              </a:rPr>
              <a:t>However, </a:t>
            </a:r>
            <a:r>
              <a:rPr lang="en">
                <a:solidFill>
                  <a:schemeClr val="dk1"/>
                </a:solidFill>
              </a:rPr>
              <a:t>74 million, or more than half of our entire active workforce, are workers that are Skilled Through Alternative Routes (STARs), including military service, community college, boot camps, other training and, most commonly, learning on the job by showing up day in and day out.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TRANSITION TO NEXT SLIDE: However, STARSs face many barriers in the workforce.</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2d9e50774ca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3" name="Google Shape;2323;g2d9e50774ca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dk1"/>
                </a:solidFill>
              </a:rPr>
              <a:t>Talking Points</a:t>
            </a:r>
            <a:endParaRPr>
              <a:solidFill>
                <a:schemeClr val="dk1"/>
              </a:solidFill>
              <a:latin typeface="DM Sans"/>
              <a:ea typeface="DM Sans"/>
              <a:cs typeface="DM Sans"/>
              <a:sym typeface="DM Sans"/>
            </a:endParaRPr>
          </a:p>
          <a:p>
            <a:pPr marL="457200" lvl="0" indent="-298450" algn="l" rtl="0">
              <a:lnSpc>
                <a:spcPct val="100000"/>
              </a:lnSpc>
              <a:spcBef>
                <a:spcPts val="0"/>
              </a:spcBef>
              <a:spcAft>
                <a:spcPts val="0"/>
              </a:spcAft>
              <a:buClr>
                <a:schemeClr val="dk1"/>
              </a:buClr>
              <a:buSzPts val="1100"/>
              <a:buChar char="●"/>
            </a:pPr>
            <a:r>
              <a:rPr lang="en" b="1">
                <a:solidFill>
                  <a:schemeClr val="dk1"/>
                </a:solidFill>
                <a:latin typeface="DM Sans"/>
                <a:ea typeface="DM Sans"/>
                <a:cs typeface="DM Sans"/>
                <a:sym typeface="DM Sans"/>
              </a:rPr>
              <a:t>STARs face degree barriers</a:t>
            </a:r>
            <a:r>
              <a:rPr lang="en">
                <a:solidFill>
                  <a:schemeClr val="dk1"/>
                </a:solidFill>
                <a:latin typeface="DM Sans"/>
                <a:ea typeface="DM Sans"/>
                <a:cs typeface="DM Sans"/>
                <a:sym typeface="DM Sans"/>
              </a:rPr>
              <a:t>. 70% of new jobs added to the labor market in the past decade are ones where employers frequently require a degree. Yet we see STARs make up 50% of the workforce. </a:t>
            </a:r>
            <a:endParaRPr>
              <a:solidFill>
                <a:schemeClr val="dk1"/>
              </a:solidFill>
              <a:latin typeface="DM Sans"/>
              <a:ea typeface="DM Sans"/>
              <a:cs typeface="DM Sans"/>
              <a:sym typeface="DM Sans"/>
            </a:endParaRPr>
          </a:p>
          <a:p>
            <a:pPr marL="457200" lvl="0" indent="-298450" algn="l" rtl="0">
              <a:lnSpc>
                <a:spcPct val="100000"/>
              </a:lnSpc>
              <a:spcBef>
                <a:spcPts val="0"/>
              </a:spcBef>
              <a:spcAft>
                <a:spcPts val="0"/>
              </a:spcAft>
              <a:buClr>
                <a:schemeClr val="dk1"/>
              </a:buClr>
              <a:buSzPts val="1100"/>
              <a:buChar char="●"/>
            </a:pPr>
            <a:r>
              <a:rPr lang="en" b="1">
                <a:solidFill>
                  <a:schemeClr val="dk1"/>
                </a:solidFill>
                <a:latin typeface="DM Sans"/>
                <a:ea typeface="DM Sans"/>
                <a:cs typeface="DM Sans"/>
                <a:sym typeface="DM Sans"/>
              </a:rPr>
              <a:t>STARs face barriers in their professional networks</a:t>
            </a:r>
            <a:r>
              <a:rPr lang="en">
                <a:solidFill>
                  <a:schemeClr val="dk1"/>
                </a:solidFill>
                <a:latin typeface="DM Sans"/>
                <a:ea typeface="DM Sans"/>
                <a:cs typeface="DM Sans"/>
                <a:sym typeface="DM Sans"/>
              </a:rPr>
              <a:t>. In research done by Opportunity@Work and LinkedIn, they found that workers with a BA degree have professional networks that are 3x as strong as STARs.</a:t>
            </a:r>
            <a:endParaRPr>
              <a:solidFill>
                <a:schemeClr val="dk1"/>
              </a:solidFill>
              <a:latin typeface="DM Sans"/>
              <a:ea typeface="DM Sans"/>
              <a:cs typeface="DM Sans"/>
              <a:sym typeface="DM Sans"/>
            </a:endParaRPr>
          </a:p>
          <a:p>
            <a:pPr marL="457200" lvl="0" indent="-298450" algn="l" rtl="0">
              <a:lnSpc>
                <a:spcPct val="100000"/>
              </a:lnSpc>
              <a:spcBef>
                <a:spcPts val="0"/>
              </a:spcBef>
              <a:spcAft>
                <a:spcPts val="0"/>
              </a:spcAft>
              <a:buClr>
                <a:schemeClr val="dk1"/>
              </a:buClr>
              <a:buSzPts val="1100"/>
              <a:buChar char="●"/>
            </a:pPr>
            <a:r>
              <a:rPr lang="en" b="1">
                <a:solidFill>
                  <a:schemeClr val="dk1"/>
                </a:solidFill>
                <a:latin typeface="DM Sans"/>
                <a:ea typeface="DM Sans"/>
                <a:cs typeface="DM Sans"/>
                <a:sym typeface="DM Sans"/>
              </a:rPr>
              <a:t>STARs also face incredible misperceptions</a:t>
            </a:r>
            <a:r>
              <a:rPr lang="en">
                <a:solidFill>
                  <a:schemeClr val="dk1"/>
                </a:solidFill>
                <a:latin typeface="DM Sans"/>
                <a:ea typeface="DM Sans"/>
                <a:cs typeface="DM Sans"/>
                <a:sym typeface="DM Sans"/>
              </a:rPr>
              <a:t>. The majority of managers in this country believe the majority of the workforce has a degree. This impacts managers’ perceptions of who should get jobs, and how they should invest in their workforce.  </a:t>
            </a:r>
            <a:endParaRPr>
              <a:solidFill>
                <a:schemeClr val="dk1"/>
              </a:solidFill>
            </a:endParaRPr>
          </a:p>
          <a:p>
            <a:pPr marL="457200" lvl="0" indent="-298450" algn="l" rtl="0">
              <a:lnSpc>
                <a:spcPct val="100000"/>
              </a:lnSpc>
              <a:spcBef>
                <a:spcPts val="0"/>
              </a:spcBef>
              <a:spcAft>
                <a:spcPts val="0"/>
              </a:spcAft>
              <a:buClr>
                <a:schemeClr val="dk1"/>
              </a:buClr>
              <a:buSzPts val="1100"/>
              <a:buFont typeface="DM Sans"/>
              <a:buChar char="●"/>
            </a:pPr>
            <a:r>
              <a:rPr lang="en">
                <a:solidFill>
                  <a:schemeClr val="dk1"/>
                </a:solidFill>
              </a:rPr>
              <a:t>TRANSITION TO NEXT SLIDE: All of which contributes to STARs being left behind. </a:t>
            </a:r>
            <a:endParaRPr>
              <a:solidFill>
                <a:schemeClr val="dk1"/>
              </a:solidFill>
              <a:latin typeface="DM Sans"/>
              <a:ea typeface="DM Sans"/>
              <a:cs typeface="DM Sans"/>
              <a:sym typeface="DM Sans"/>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9"/>
        <p:cNvGrpSpPr/>
        <p:nvPr/>
      </p:nvGrpSpPr>
      <p:grpSpPr>
        <a:xfrm>
          <a:off x="0" y="0"/>
          <a:ext cx="0" cy="0"/>
          <a:chOff x="0" y="0"/>
          <a:chExt cx="0" cy="0"/>
        </a:xfrm>
      </p:grpSpPr>
      <p:sp>
        <p:nvSpPr>
          <p:cNvPr id="2340" name="Google Shape;2340;g2cf51e373f1_0_1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1" name="Google Shape;2341;g2cf51e373f1_0_1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dk1"/>
                </a:solidFill>
              </a:rPr>
              <a:t>Talking Points</a:t>
            </a:r>
            <a:endParaRPr/>
          </a:p>
          <a:p>
            <a:pPr marL="457200" lvl="0" indent="-298450" algn="l" rtl="0">
              <a:lnSpc>
                <a:spcPct val="100000"/>
              </a:lnSpc>
              <a:spcBef>
                <a:spcPts val="0"/>
              </a:spcBef>
              <a:spcAft>
                <a:spcPts val="0"/>
              </a:spcAft>
              <a:buSzPts val="1100"/>
              <a:buChar char="●"/>
            </a:pPr>
            <a:r>
              <a:rPr lang="en"/>
              <a:t>There has always been a wage gap between STARs and workers with degrees but this gap has widened over the past 30 years. </a:t>
            </a:r>
            <a:endParaRPr/>
          </a:p>
          <a:p>
            <a:pPr marL="457200" lvl="0" indent="-298450" algn="l" rtl="0">
              <a:lnSpc>
                <a:spcPct val="100000"/>
              </a:lnSpc>
              <a:spcBef>
                <a:spcPts val="0"/>
              </a:spcBef>
              <a:spcAft>
                <a:spcPts val="0"/>
              </a:spcAft>
              <a:buSzPts val="1100"/>
              <a:buChar char="●"/>
            </a:pPr>
            <a:r>
              <a:rPr lang="en">
                <a:solidFill>
                  <a:schemeClr val="dk1"/>
                </a:solidFill>
              </a:rPr>
              <a:t>When a STAR entered the workforce in 1989 at the age of 25, they were earning less than the worker with a bachelor’s degree. That has traditionally been the case.</a:t>
            </a:r>
            <a:endParaRPr>
              <a:solidFill>
                <a:schemeClr val="dk1"/>
              </a:solidFill>
            </a:endParaRPr>
          </a:p>
          <a:p>
            <a:pPr marL="457200" lvl="0" indent="-298450" algn="l" rtl="0">
              <a:lnSpc>
                <a:spcPct val="100000"/>
              </a:lnSpc>
              <a:spcBef>
                <a:spcPts val="0"/>
              </a:spcBef>
              <a:spcAft>
                <a:spcPts val="0"/>
              </a:spcAft>
              <a:buSzPts val="1100"/>
              <a:buChar char="●"/>
            </a:pPr>
            <a:r>
              <a:rPr lang="en">
                <a:solidFill>
                  <a:schemeClr val="dk1"/>
                </a:solidFill>
              </a:rPr>
              <a:t>Thirty years into their career, at the age of 55, STARs just start to earn what the bachelor’s degree worker was earning at the beginning of their career at age 25.</a:t>
            </a:r>
            <a:endParaRPr/>
          </a:p>
          <a:p>
            <a:pPr marL="457200" lvl="0" indent="-298450" algn="l" rtl="0">
              <a:lnSpc>
                <a:spcPct val="100000"/>
              </a:lnSpc>
              <a:spcBef>
                <a:spcPts val="0"/>
              </a:spcBef>
              <a:spcAft>
                <a:spcPts val="0"/>
              </a:spcAft>
              <a:buSzPts val="1100"/>
              <a:buChar char="●"/>
            </a:pPr>
            <a:r>
              <a:rPr lang="en"/>
              <a:t>STARs today never catch up to their degreed counterparts, making this the first generation that does not do better than their parents. </a:t>
            </a:r>
            <a:endParaRPr/>
          </a:p>
          <a:p>
            <a:pPr marL="457200" lvl="0" indent="-298450" algn="l" rtl="0">
              <a:lnSpc>
                <a:spcPct val="100000"/>
              </a:lnSpc>
              <a:spcBef>
                <a:spcPts val="0"/>
              </a:spcBef>
              <a:spcAft>
                <a:spcPts val="0"/>
              </a:spcAft>
              <a:buSzPts val="1100"/>
              <a:buChar char="●"/>
            </a:pPr>
            <a:r>
              <a:rPr lang="en"/>
              <a:t>We are effectively equating four years of education with 30 years of work and lived experience.</a:t>
            </a:r>
            <a:endParaRPr/>
          </a:p>
          <a:p>
            <a:pPr marL="457200" lvl="0" indent="-298450" algn="l" rtl="0">
              <a:lnSpc>
                <a:spcPct val="100000"/>
              </a:lnSpc>
              <a:spcBef>
                <a:spcPts val="0"/>
              </a:spcBef>
              <a:spcAft>
                <a:spcPts val="0"/>
              </a:spcAft>
              <a:buSzPts val="1100"/>
              <a:buChar char="●"/>
            </a:pPr>
            <a:r>
              <a:rPr lang="en">
                <a:solidFill>
                  <a:schemeClr val="dk1"/>
                </a:solidFill>
                <a:latin typeface="DM Sans"/>
                <a:ea typeface="DM Sans"/>
                <a:cs typeface="DM Sans"/>
                <a:sym typeface="DM Sans"/>
              </a:rPr>
              <a:t>TRANSITION TO THE NEXT SLIDE: When we fail to provide career opportunities to STARs, we leave behind half of American workers. This affects large groups within our labor force.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g2cf51e373f1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9" name="Google Shape;2359;g2cf51e373f1_0_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dk1"/>
                </a:solidFill>
              </a:rPr>
              <a:t>Talking Points</a:t>
            </a:r>
            <a:endParaRPr>
              <a:solidFill>
                <a:schemeClr val="dk1"/>
              </a:solidFill>
              <a:latin typeface="DM Sans"/>
              <a:ea typeface="DM Sans"/>
              <a:cs typeface="DM Sans"/>
              <a:sym typeface="DM Sans"/>
            </a:endParaRPr>
          </a:p>
          <a:p>
            <a:pPr marL="457200" lvl="0" indent="-298450" algn="l" rtl="0">
              <a:lnSpc>
                <a:spcPct val="100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When we leave behind STARs, we leave behind: 62% of Black workers, 54% of Hispanic workers, 65% of rural workers, 62% of veterans -they’re  all STARs. </a:t>
            </a:r>
            <a:endParaRPr>
              <a:solidFill>
                <a:schemeClr val="dk1"/>
              </a:solidFill>
              <a:latin typeface="DM Sans"/>
              <a:ea typeface="DM Sans"/>
              <a:cs typeface="DM Sans"/>
              <a:sym typeface="DM Sans"/>
            </a:endParaRPr>
          </a:p>
          <a:p>
            <a:pPr marL="457200" lvl="0" indent="-298450" algn="l" rtl="0">
              <a:lnSpc>
                <a:spcPct val="100000"/>
              </a:lnSpc>
              <a:spcBef>
                <a:spcPts val="0"/>
              </a:spcBef>
              <a:spcAft>
                <a:spcPts val="0"/>
              </a:spcAft>
              <a:buClr>
                <a:schemeClr val="dk1"/>
              </a:buClr>
              <a:buSzPts val="1100"/>
              <a:buFont typeface="DM Sans"/>
              <a:buChar char="●"/>
            </a:pPr>
            <a:r>
              <a:rPr lang="en">
                <a:solidFill>
                  <a:schemeClr val="dk1"/>
                </a:solidFill>
              </a:rPr>
              <a:t>As you can see, STARs represent the majority of many demographic groups.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TRANSITION TO NEXT SLIDE: Let’s see how this leaving behind STARs is playing out in the labor market.</a:t>
            </a:r>
            <a:endParaRPr sz="13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1f7e5eb1d8b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8" name="Google Shape;2368;g1f7e5eb1d8b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dk1"/>
                </a:solidFill>
              </a:rPr>
              <a:t>Talking Points</a:t>
            </a:r>
            <a:endParaRPr>
              <a:solidFill>
                <a:schemeClr val="dk1"/>
              </a:solidFill>
              <a:latin typeface="DM Sans"/>
              <a:ea typeface="DM Sans"/>
              <a:cs typeface="DM Sans"/>
              <a:sym typeface="DM Sans"/>
            </a:endParaRPr>
          </a:p>
          <a:p>
            <a:pPr marL="457200" lvl="0" indent="-298450" algn="l" rtl="0">
              <a:lnSpc>
                <a:spcPct val="100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All of us bring skills to our jobs every day - some of these skills we learned through college, many of them we gained on the job. </a:t>
            </a:r>
            <a:endParaRPr>
              <a:solidFill>
                <a:schemeClr val="dk1"/>
              </a:solidFill>
              <a:latin typeface="DM Sans"/>
              <a:ea typeface="DM Sans"/>
              <a:cs typeface="DM Sans"/>
              <a:sym typeface="DM Sans"/>
            </a:endParaRPr>
          </a:p>
          <a:p>
            <a:pPr marL="457200" lvl="0" indent="-298450" algn="l" rtl="0">
              <a:lnSpc>
                <a:spcPct val="100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Let’s look at the retail salesperson as an example: they bring persuasion, active listening and speaking skills to their job every day. Those skills position them for many other jobs in the US labor market. This is an example of how skills are used by a worker to make a transition to another job that pays more: the sales representative occupation - the occupation you see on the right side of the page. </a:t>
            </a:r>
            <a:endParaRPr>
              <a:solidFill>
                <a:schemeClr val="dk1"/>
              </a:solidFill>
              <a:latin typeface="DM Sans"/>
              <a:ea typeface="DM Sans"/>
              <a:cs typeface="DM Sans"/>
              <a:sym typeface="DM Sans"/>
            </a:endParaRPr>
          </a:p>
          <a:p>
            <a:pPr marL="457200" lvl="0" indent="-298450" algn="l" rtl="0">
              <a:lnSpc>
                <a:spcPct val="100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TRANSITION TO THE NEXT SLIDE: This visual just shows you one transition but Opportunity@Work has studied millions of them.</a:t>
            </a:r>
            <a:endParaRPr sz="13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2cf51e373f1_0_1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2" name="Google Shape;2382;g2cf51e373f1_0_1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dk1"/>
                </a:solidFill>
              </a:rPr>
              <a:t>Talking Points</a:t>
            </a:r>
            <a:endParaRPr>
              <a:solidFill>
                <a:schemeClr val="dk1"/>
              </a:solidFill>
              <a:latin typeface="DM Sans"/>
              <a:ea typeface="DM Sans"/>
              <a:cs typeface="DM Sans"/>
              <a:sym typeface="DM Sans"/>
            </a:endParaRPr>
          </a:p>
          <a:p>
            <a:pPr marL="457200" lvl="0" indent="-298450" algn="l" rtl="0">
              <a:lnSpc>
                <a:spcPct val="100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Opportunity@Work has studied 130 million transitions that workers made in the labor market in the past 10 years to understand when, and how STARs translate their skills to higher wages. What they found is that STARs do make transitions to higher wages, using their skills, and when they do, they move to a job they would call a Gateway job or a Destination Job. There are about 300 Gateway or Destination jobs. Of the 300, 50 jobs are Gateway jobs: jobs workers move to from lower wage occupations that allow them to experience further wage mobility.</a:t>
            </a:r>
            <a:endParaRPr>
              <a:solidFill>
                <a:schemeClr val="dk1"/>
              </a:solidFill>
              <a:latin typeface="DM Sans"/>
              <a:ea typeface="DM Sans"/>
              <a:cs typeface="DM Sans"/>
              <a:sym typeface="DM Sans"/>
            </a:endParaRPr>
          </a:p>
          <a:p>
            <a:pPr marL="457200" lvl="0" indent="-298450" algn="l" rtl="0">
              <a:lnSpc>
                <a:spcPct val="100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TRANSITION TO THE NEXT SLIDE: You can think about this movement from origin job to gateway job to destination job as pathways to upward mobility &amp; financial security.</a:t>
            </a:r>
            <a:endParaRPr sz="13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9"/>
        <p:cNvGrpSpPr/>
        <p:nvPr/>
      </p:nvGrpSpPr>
      <p:grpSpPr>
        <a:xfrm>
          <a:off x="0" y="0"/>
          <a:ext cx="0" cy="0"/>
          <a:chOff x="0" y="0"/>
          <a:chExt cx="0" cy="0"/>
        </a:xfrm>
      </p:grpSpPr>
      <p:sp>
        <p:nvSpPr>
          <p:cNvPr id="2390" name="Google Shape;2390;g2cf51e373f1_0_1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1" name="Google Shape;2391;g2cf51e373f1_0_1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dk1"/>
                </a:solidFill>
              </a:rPr>
              <a:t>Talking Points</a:t>
            </a:r>
            <a:endParaRPr>
              <a:solidFill>
                <a:schemeClr val="dk1"/>
              </a:solidFill>
              <a:latin typeface="DM Sans"/>
              <a:ea typeface="DM Sans"/>
              <a:cs typeface="DM Sans"/>
              <a:sym typeface="DM Sans"/>
            </a:endParaRPr>
          </a:p>
          <a:p>
            <a:pPr marL="457200" lvl="0" indent="-298450" algn="l" rtl="0">
              <a:lnSpc>
                <a:spcPct val="100000"/>
              </a:lnSpc>
              <a:spcBef>
                <a:spcPts val="0"/>
              </a:spcBef>
              <a:spcAft>
                <a:spcPts val="0"/>
              </a:spcAft>
              <a:buClr>
                <a:schemeClr val="dk1"/>
              </a:buClr>
              <a:buSzPts val="1100"/>
              <a:buFont typeface="DM Sans"/>
              <a:buChar char="●"/>
            </a:pPr>
            <a:r>
              <a:rPr lang="en">
                <a:solidFill>
                  <a:schemeClr val="dk1"/>
                </a:solidFill>
                <a:latin typeface="DM Sans"/>
                <a:ea typeface="DM Sans"/>
                <a:cs typeface="DM Sans"/>
                <a:sym typeface="DM Sans"/>
              </a:rPr>
              <a:t>You can also see that STARs do not experience these pathways equitably: Black and Hispanic STARs are less likely to make these upwardly mobile transitions, as you’ll see in the percentages noted at the bottom half of the slide. When they do move upward, they - along with women - likely do not meet wage parity with their male counterparts.</a:t>
            </a:r>
            <a:endParaRPr sz="1300">
              <a:solidFill>
                <a:schemeClr val="dk1"/>
              </a:solidFill>
            </a:endParaRPr>
          </a:p>
          <a:p>
            <a:pPr marL="0" lvl="0" indent="0" algn="l" rtl="0">
              <a:lnSpc>
                <a:spcPct val="100000"/>
              </a:lnSpc>
              <a:spcBef>
                <a:spcPts val="0"/>
              </a:spcBef>
              <a:spcAft>
                <a:spcPts val="0"/>
              </a:spcAft>
              <a:buSzPts val="1100"/>
              <a:buNone/>
            </a:pPr>
            <a:endParaRPr sz="13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7"/>
        <p:cNvGrpSpPr/>
        <p:nvPr/>
      </p:nvGrpSpPr>
      <p:grpSpPr>
        <a:xfrm>
          <a:off x="0" y="0"/>
          <a:ext cx="0" cy="0"/>
          <a:chOff x="0" y="0"/>
          <a:chExt cx="0" cy="0"/>
        </a:xfrm>
      </p:grpSpPr>
      <p:sp>
        <p:nvSpPr>
          <p:cNvPr id="2398" name="Google Shape;2398;g2d9e50774ca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9" name="Google Shape;2399;g2d9e50774ca_0_8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u="sng">
                <a:solidFill>
                  <a:schemeClr val="dk1"/>
                </a:solidFill>
              </a:rPr>
              <a:t>Talking Points:</a:t>
            </a:r>
            <a:endParaRPr u="sng">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There are over 70 million STARs working in the country today.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 skills profiles within the STARs talent pool vary – but we know there are millions who are being held back by the “paper ceiling.”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By analyzing the skills required for their current job, we segmented STARs based on their skills-readiness for higher-wages.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 results reveal three distinct STARs segments, each with specific implications for employers, workforce development organizations and policy makers. Our research shows that: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3M Shining STARs are in high wage roles today - these are the folks who have broken through the paper ceiling and are in high-wage roles, even in a system set-up to screen them out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33M Rising STARs are in jobs with skills that position them for jobs in a higher wage category - these are the workers being held back by the “paper ceiling.” They are the ready for higher wage work today.</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39M Forming STARs are in jobs with skills with a smaller wage gain. These folks may benefit from more training or work experience to build new skills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2"/>
        <p:cNvGrpSpPr/>
        <p:nvPr/>
      </p:nvGrpSpPr>
      <p:grpSpPr>
        <a:xfrm>
          <a:off x="0" y="0"/>
          <a:ext cx="0" cy="0"/>
          <a:chOff x="0" y="0"/>
          <a:chExt cx="0" cy="0"/>
        </a:xfrm>
      </p:grpSpPr>
      <p:sp>
        <p:nvSpPr>
          <p:cNvPr id="2203" name="Google Shape;2203;g1f7e5eb1d8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4" name="Google Shape;2204;g1f7e5eb1d8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This is an instruction slide. Delete this slide before presenting to your partners.</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0" name="Google Shape;241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3"/>
        <p:cNvGrpSpPr/>
        <p:nvPr/>
      </p:nvGrpSpPr>
      <p:grpSpPr>
        <a:xfrm>
          <a:off x="0" y="0"/>
          <a:ext cx="0" cy="0"/>
          <a:chOff x="0" y="0"/>
          <a:chExt cx="0" cy="0"/>
        </a:xfrm>
      </p:grpSpPr>
      <p:sp>
        <p:nvSpPr>
          <p:cNvPr id="2414" name="Google Shape;2414;g1f7e5eb1d8b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5" name="Google Shape;2415;g1f7e5eb1d8b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dk1"/>
                </a:solidFill>
              </a:rPr>
              <a:t>Slide Instructions</a:t>
            </a:r>
            <a:r>
              <a:rPr lang="en">
                <a:solidFill>
                  <a:schemeClr val="dk1"/>
                </a:solidFill>
              </a:rPr>
              <a:t>: Delete this slide before presenting to your partners and replace it with a slide that shares data on STARs in your region or state. Insert your own talking points based on your region or state’s data on STARs. See </a:t>
            </a:r>
            <a:r>
              <a:rPr lang="en" u="sng">
                <a:solidFill>
                  <a:schemeClr val="hlink"/>
                </a:solidFill>
                <a:hlinkClick r:id="rId3"/>
              </a:rPr>
              <a:t>Companion Guide</a:t>
            </a:r>
            <a:r>
              <a:rPr lang="en">
                <a:solidFill>
                  <a:schemeClr val="dk1"/>
                </a:solidFill>
              </a:rPr>
              <a:t> for additional instructions.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u="sng">
                <a:solidFill>
                  <a:schemeClr val="dk1"/>
                </a:solidFill>
              </a:rPr>
              <a:t>Talking Points: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9"/>
        <p:cNvGrpSpPr/>
        <p:nvPr/>
      </p:nvGrpSpPr>
      <p:grpSpPr>
        <a:xfrm>
          <a:off x="0" y="0"/>
          <a:ext cx="0" cy="0"/>
          <a:chOff x="0" y="0"/>
          <a:chExt cx="0" cy="0"/>
        </a:xfrm>
      </p:grpSpPr>
      <p:sp>
        <p:nvSpPr>
          <p:cNvPr id="2430" name="Google Shape;2430;g1f7e5eb1d8b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1" name="Google Shape;2431;g1f7e5eb1d8b_1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dk1"/>
                </a:solidFill>
              </a:rPr>
              <a:t>Slide Instructions</a:t>
            </a:r>
            <a:r>
              <a:rPr lang="en">
                <a:solidFill>
                  <a:schemeClr val="dk1"/>
                </a:solidFill>
              </a:rPr>
              <a:t>: Delete this slide before presenting to your partners and replace it with a slide that shares data on STARs in your region or state. Insert your own talking points based on your region or state’s data on STARs. See </a:t>
            </a:r>
            <a:r>
              <a:rPr lang="en" u="sng">
                <a:solidFill>
                  <a:schemeClr val="hlink"/>
                </a:solidFill>
                <a:hlinkClick r:id="rId3"/>
              </a:rPr>
              <a:t>Companion Guide</a:t>
            </a:r>
            <a:r>
              <a:rPr lang="en">
                <a:solidFill>
                  <a:schemeClr val="dk1"/>
                </a:solidFill>
              </a:rPr>
              <a:t> for additional instructions.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u="sng">
                <a:solidFill>
                  <a:schemeClr val="dk1"/>
                </a:solidFill>
              </a:rPr>
              <a:t>Talking Points: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1f7e5eb1d8b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4" name="Google Shape;2444;g1f7e5eb1d8b_1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dk1"/>
                </a:solidFill>
              </a:rPr>
              <a:t>Slide Instructions</a:t>
            </a:r>
            <a:r>
              <a:rPr lang="en">
                <a:solidFill>
                  <a:schemeClr val="dk1"/>
                </a:solidFill>
              </a:rPr>
              <a:t>: Delete this slide before presenting to your partners and replace it with a slide that shares data on STARs in your region or state. Insert your own talking points based on your region or state’s data on STARs. See </a:t>
            </a:r>
            <a:r>
              <a:rPr lang="en" u="sng">
                <a:solidFill>
                  <a:schemeClr val="hlink"/>
                </a:solidFill>
                <a:hlinkClick r:id="rId3"/>
              </a:rPr>
              <a:t>Companion Guide</a:t>
            </a:r>
            <a:r>
              <a:rPr lang="en">
                <a:solidFill>
                  <a:schemeClr val="dk1"/>
                </a:solidFill>
              </a:rPr>
              <a:t> for additional instructions.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u="sng">
                <a:solidFill>
                  <a:schemeClr val="dk1"/>
                </a:solidFill>
              </a:rPr>
              <a:t>Talking Points: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1f7e5eb1d8b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6" name="Google Shape;2456;g1f7e5eb1d8b_1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dk1"/>
                </a:solidFill>
              </a:rPr>
              <a:t>Slide Instructions</a:t>
            </a:r>
            <a:r>
              <a:rPr lang="en">
                <a:solidFill>
                  <a:schemeClr val="dk1"/>
                </a:solidFill>
              </a:rPr>
              <a:t>: Delete this slide before presenting to your partners and replace it with a slide that shares data on STARs in your region or state. Insert your own talking points based on your region or state’s data on STARs. See </a:t>
            </a:r>
            <a:r>
              <a:rPr lang="en" u="sng">
                <a:solidFill>
                  <a:schemeClr val="hlink"/>
                </a:solidFill>
                <a:hlinkClick r:id="rId3"/>
              </a:rPr>
              <a:t>Companion Guide</a:t>
            </a:r>
            <a:r>
              <a:rPr lang="en">
                <a:solidFill>
                  <a:schemeClr val="dk1"/>
                </a:solidFill>
              </a:rPr>
              <a:t> for additional instructions.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u="sng">
                <a:solidFill>
                  <a:schemeClr val="dk1"/>
                </a:solidFill>
              </a:rPr>
              <a:t>Talking Points: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5"/>
        <p:cNvGrpSpPr/>
        <p:nvPr/>
      </p:nvGrpSpPr>
      <p:grpSpPr>
        <a:xfrm>
          <a:off x="0" y="0"/>
          <a:ext cx="0" cy="0"/>
          <a:chOff x="0" y="0"/>
          <a:chExt cx="0" cy="0"/>
        </a:xfrm>
      </p:grpSpPr>
      <p:sp>
        <p:nvSpPr>
          <p:cNvPr id="2466" name="Google Shape;2466;g26c16c1fce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7" name="Google Shape;2467;g26c16c1fce7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0"/>
        <p:cNvGrpSpPr/>
        <p:nvPr/>
      </p:nvGrpSpPr>
      <p:grpSpPr>
        <a:xfrm>
          <a:off x="0" y="0"/>
          <a:ext cx="0" cy="0"/>
          <a:chOff x="0" y="0"/>
          <a:chExt cx="0" cy="0"/>
        </a:xfrm>
      </p:grpSpPr>
      <p:sp>
        <p:nvSpPr>
          <p:cNvPr id="2471" name="Google Shape;2471;g2cf51e373f1_0_1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2" name="Google Shape;2472;g2cf51e373f1_0_1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t>Talking Points</a:t>
            </a:r>
            <a:endParaRPr u="sng"/>
          </a:p>
          <a:p>
            <a:pPr marL="457200" lvl="0" indent="-298450" algn="l" rtl="0">
              <a:lnSpc>
                <a:spcPct val="100000"/>
              </a:lnSpc>
              <a:spcBef>
                <a:spcPts val="0"/>
              </a:spcBef>
              <a:spcAft>
                <a:spcPts val="0"/>
              </a:spcAft>
              <a:buSzPts val="1100"/>
              <a:buChar char="●"/>
            </a:pPr>
            <a:r>
              <a:rPr lang="en"/>
              <a:t>To continue your journey of supporting STARs and skills-based hiring consider joining Opportunity@Work’s STARs Public Sector Hub. The Hub will equip you with the resources, relationships, and know-how needed to tap into STAR talent through skills-based practices.</a:t>
            </a:r>
            <a:endParaRPr/>
          </a:p>
          <a:p>
            <a:pPr marL="457200" lvl="0" indent="-298450" algn="l" rtl="0">
              <a:lnSpc>
                <a:spcPct val="100000"/>
              </a:lnSpc>
              <a:spcBef>
                <a:spcPts val="0"/>
              </a:spcBef>
              <a:spcAft>
                <a:spcPts val="0"/>
              </a:spcAft>
              <a:buSzPts val="1100"/>
              <a:buChar char="●"/>
            </a:pPr>
            <a:r>
              <a:rPr lang="en"/>
              <a:t>Becoming a member will allow you to access analytics and insights, research and resources, narrative design, and community.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Google Shape;2213;g1f7e5eb1d8b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4" name="Google Shape;2214;g1f7e5eb1d8b_0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This is an instruction slide. Delete this slide before presenting to your partners.</a:t>
            </a:r>
            <a:endParaRPr b="1">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1f7e5eb1d8b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5" name="Google Shape;2225;g1f7e5eb1d8b_0_2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This is an instruction slide. Delete this slide before presenting to your partners.</a:t>
            </a:r>
            <a:endParaRPr b="1">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4"/>
        <p:cNvGrpSpPr/>
        <p:nvPr/>
      </p:nvGrpSpPr>
      <p:grpSpPr>
        <a:xfrm>
          <a:off x="0" y="0"/>
          <a:ext cx="0" cy="0"/>
          <a:chOff x="0" y="0"/>
          <a:chExt cx="0" cy="0"/>
        </a:xfrm>
      </p:grpSpPr>
      <p:sp>
        <p:nvSpPr>
          <p:cNvPr id="2235" name="Google Shape;2235;g1f7e5eb1d8b_0_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6" name="Google Shape;2236;g1f7e5eb1d8b_0_3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This is an instruction slide. Delete this slide before presenting to your partners.</a:t>
            </a:r>
            <a:endParaRPr b="1">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5"/>
        <p:cNvGrpSpPr/>
        <p:nvPr/>
      </p:nvGrpSpPr>
      <p:grpSpPr>
        <a:xfrm>
          <a:off x="0" y="0"/>
          <a:ext cx="0" cy="0"/>
          <a:chOff x="0" y="0"/>
          <a:chExt cx="0" cy="0"/>
        </a:xfrm>
      </p:grpSpPr>
      <p:sp>
        <p:nvSpPr>
          <p:cNvPr id="2246" name="Google Shape;2246;g2cf51e373f1_0_24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7" name="Google Shape;2247;g2cf51e373f1_0_24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This is an instruction slide. Delete this slide before presenting to your partners.</a:t>
            </a:r>
            <a:endParaRPr b="1">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4" name="Google Shape;22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t>Slide Instructions</a:t>
            </a:r>
            <a:r>
              <a:rPr lang="en"/>
              <a:t>: Insert your region or state’s name in [Region]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p:cNvGrpSpPr/>
        <p:nvPr/>
      </p:nvGrpSpPr>
      <p:grpSpPr>
        <a:xfrm>
          <a:off x="0" y="0"/>
          <a:ext cx="0" cy="0"/>
          <a:chOff x="0" y="0"/>
          <a:chExt cx="0" cy="0"/>
        </a:xfrm>
      </p:grpSpPr>
      <p:sp>
        <p:nvSpPr>
          <p:cNvPr id="2272" name="Google Shape;22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3" name="Google Shape;227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u="sng">
                <a:solidFill>
                  <a:schemeClr val="dk1"/>
                </a:solidFill>
              </a:rPr>
              <a:t>Slide Instructions</a:t>
            </a:r>
            <a:r>
              <a:rPr lang="en">
                <a:solidFill>
                  <a:schemeClr val="dk1"/>
                </a:solidFill>
              </a:rPr>
              <a:t>: Insert your region or state’s name in [Your Region]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6"/>
        <p:cNvGrpSpPr/>
        <p:nvPr/>
      </p:nvGrpSpPr>
      <p:grpSpPr>
        <a:xfrm>
          <a:off x="0" y="0"/>
          <a:ext cx="0" cy="0"/>
          <a:chOff x="0" y="0"/>
          <a:chExt cx="0" cy="0"/>
        </a:xfrm>
      </p:grpSpPr>
      <p:sp>
        <p:nvSpPr>
          <p:cNvPr id="2277" name="Google Shape;2277;g1f7e5eb1d8b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8" name="Google Shape;2278;g1f7e5eb1d8b_0_3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u="sng">
                <a:solidFill>
                  <a:schemeClr val="dk1"/>
                </a:solidFill>
              </a:rPr>
              <a:t>Slide Instructions</a:t>
            </a:r>
            <a:r>
              <a:rPr lang="en">
                <a:solidFill>
                  <a:schemeClr val="dk1"/>
                </a:solidFill>
              </a:rPr>
              <a:t>: Delete this slide before presenting to your partners and replace it with a slide that addresses your current workforce challenges and/or needs. Insert your own talking points based on your region or state’s current workforce challenges and/or needs. See </a:t>
            </a:r>
            <a:r>
              <a:rPr lang="en" u="sng">
                <a:solidFill>
                  <a:schemeClr val="hlink"/>
                </a:solidFill>
                <a:hlinkClick r:id="rId3"/>
              </a:rPr>
              <a:t>Companion Guide</a:t>
            </a:r>
            <a:r>
              <a:rPr lang="en">
                <a:solidFill>
                  <a:schemeClr val="dk1"/>
                </a:solidFill>
              </a:rPr>
              <a:t> for additional instructions.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u="sng">
                <a:solidFill>
                  <a:schemeClr val="dk1"/>
                </a:solidFill>
              </a:rPr>
              <a:t>Talking Points</a:t>
            </a:r>
            <a:r>
              <a:rPr lang="en">
                <a:solidFill>
                  <a:schemeClr val="dk1"/>
                </a:solidFill>
              </a:rPr>
              <a: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jpe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Master" Target="../slideMasters/slideMaster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0.png"/><Relationship Id="rId1" Type="http://schemas.openxmlformats.org/officeDocument/2006/relationships/slideMaster" Target="../slideMasters/slideMaster2.xml"/><Relationship Id="rId4" Type="http://schemas.openxmlformats.org/officeDocument/2006/relationships/image" Target="../media/image82.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Master" Target="../slideMasters/slideMaster2.xml"/><Relationship Id="rId4" Type="http://schemas.openxmlformats.org/officeDocument/2006/relationships/image" Target="../media/image8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Master" Target="../slideMasters/slideMaster2.xml"/><Relationship Id="rId4" Type="http://schemas.openxmlformats.org/officeDocument/2006/relationships/image" Target="../media/image172.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Master" Target="../slideMasters/slideMaster2.xml"/><Relationship Id="rId4" Type="http://schemas.openxmlformats.org/officeDocument/2006/relationships/image" Target="../media/image89.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6.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5.png"/><Relationship Id="rId2" Type="http://schemas.openxmlformats.org/officeDocument/2006/relationships/image" Target="../media/image106.png"/><Relationship Id="rId1" Type="http://schemas.openxmlformats.org/officeDocument/2006/relationships/slideMaster" Target="../slideMasters/slideMaster2.xml"/><Relationship Id="rId6" Type="http://schemas.openxmlformats.org/officeDocument/2006/relationships/image" Target="../media/image110.png"/><Relationship Id="rId11" Type="http://schemas.openxmlformats.org/officeDocument/2006/relationships/image" Target="../media/image114.png"/><Relationship Id="rId5" Type="http://schemas.openxmlformats.org/officeDocument/2006/relationships/image" Target="../media/image109.png"/><Relationship Id="rId15" Type="http://schemas.openxmlformats.org/officeDocument/2006/relationships/image" Target="../media/image118.png"/><Relationship Id="rId10" Type="http://schemas.openxmlformats.org/officeDocument/2006/relationships/image" Target="../media/image82.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7.png"/></Relationships>
</file>

<file path=ppt/slideLayouts/_rels/slideLayout127.xml.rels><?xml version="1.0" encoding="UTF-8" standalone="yes"?>
<Relationships xmlns="http://schemas.openxmlformats.org/package/2006/relationships"><Relationship Id="rId13" Type="http://schemas.openxmlformats.org/officeDocument/2006/relationships/image" Target="../media/image130.png"/><Relationship Id="rId18" Type="http://schemas.openxmlformats.org/officeDocument/2006/relationships/image" Target="../media/image135.png"/><Relationship Id="rId26" Type="http://schemas.openxmlformats.org/officeDocument/2006/relationships/image" Target="../media/image143.png"/><Relationship Id="rId39" Type="http://schemas.openxmlformats.org/officeDocument/2006/relationships/image" Target="../media/image156.png"/><Relationship Id="rId21" Type="http://schemas.openxmlformats.org/officeDocument/2006/relationships/image" Target="../media/image138.png"/><Relationship Id="rId34" Type="http://schemas.openxmlformats.org/officeDocument/2006/relationships/image" Target="../media/image151.png"/><Relationship Id="rId42" Type="http://schemas.openxmlformats.org/officeDocument/2006/relationships/image" Target="../media/image159.png"/><Relationship Id="rId47" Type="http://schemas.openxmlformats.org/officeDocument/2006/relationships/image" Target="../media/image164.png"/><Relationship Id="rId7" Type="http://schemas.openxmlformats.org/officeDocument/2006/relationships/image" Target="../media/image124.png"/><Relationship Id="rId2" Type="http://schemas.openxmlformats.org/officeDocument/2006/relationships/image" Target="../media/image119.png"/><Relationship Id="rId16" Type="http://schemas.openxmlformats.org/officeDocument/2006/relationships/image" Target="../media/image133.png"/><Relationship Id="rId29" Type="http://schemas.openxmlformats.org/officeDocument/2006/relationships/image" Target="../media/image146.png"/><Relationship Id="rId11" Type="http://schemas.openxmlformats.org/officeDocument/2006/relationships/image" Target="../media/image128.png"/><Relationship Id="rId24" Type="http://schemas.openxmlformats.org/officeDocument/2006/relationships/image" Target="../media/image141.png"/><Relationship Id="rId32" Type="http://schemas.openxmlformats.org/officeDocument/2006/relationships/image" Target="../media/image149.png"/><Relationship Id="rId37" Type="http://schemas.openxmlformats.org/officeDocument/2006/relationships/image" Target="../media/image154.png"/><Relationship Id="rId40" Type="http://schemas.openxmlformats.org/officeDocument/2006/relationships/image" Target="../media/image157.png"/><Relationship Id="rId45" Type="http://schemas.openxmlformats.org/officeDocument/2006/relationships/image" Target="../media/image162.png"/><Relationship Id="rId5" Type="http://schemas.openxmlformats.org/officeDocument/2006/relationships/image" Target="../media/image122.png"/><Relationship Id="rId15" Type="http://schemas.openxmlformats.org/officeDocument/2006/relationships/image" Target="../media/image132.png"/><Relationship Id="rId23" Type="http://schemas.openxmlformats.org/officeDocument/2006/relationships/image" Target="../media/image140.png"/><Relationship Id="rId28" Type="http://schemas.openxmlformats.org/officeDocument/2006/relationships/image" Target="../media/image145.png"/><Relationship Id="rId36" Type="http://schemas.openxmlformats.org/officeDocument/2006/relationships/image" Target="../media/image153.png"/><Relationship Id="rId49" Type="http://schemas.openxmlformats.org/officeDocument/2006/relationships/image" Target="../media/image166.png"/><Relationship Id="rId10" Type="http://schemas.openxmlformats.org/officeDocument/2006/relationships/image" Target="../media/image127.png"/><Relationship Id="rId19" Type="http://schemas.openxmlformats.org/officeDocument/2006/relationships/image" Target="../media/image136.png"/><Relationship Id="rId31" Type="http://schemas.openxmlformats.org/officeDocument/2006/relationships/image" Target="../media/image148.png"/><Relationship Id="rId44" Type="http://schemas.openxmlformats.org/officeDocument/2006/relationships/image" Target="../media/image161.png"/><Relationship Id="rId4" Type="http://schemas.openxmlformats.org/officeDocument/2006/relationships/image" Target="../media/image121.png"/><Relationship Id="rId9" Type="http://schemas.openxmlformats.org/officeDocument/2006/relationships/image" Target="../media/image126.png"/><Relationship Id="rId14" Type="http://schemas.openxmlformats.org/officeDocument/2006/relationships/image" Target="../media/image131.png"/><Relationship Id="rId22" Type="http://schemas.openxmlformats.org/officeDocument/2006/relationships/image" Target="../media/image139.png"/><Relationship Id="rId27" Type="http://schemas.openxmlformats.org/officeDocument/2006/relationships/image" Target="../media/image144.png"/><Relationship Id="rId30" Type="http://schemas.openxmlformats.org/officeDocument/2006/relationships/image" Target="../media/image147.png"/><Relationship Id="rId35" Type="http://schemas.openxmlformats.org/officeDocument/2006/relationships/image" Target="../media/image152.png"/><Relationship Id="rId43" Type="http://schemas.openxmlformats.org/officeDocument/2006/relationships/image" Target="../media/image160.png"/><Relationship Id="rId48" Type="http://schemas.openxmlformats.org/officeDocument/2006/relationships/image" Target="../media/image165.png"/><Relationship Id="rId8" Type="http://schemas.openxmlformats.org/officeDocument/2006/relationships/image" Target="../media/image125.png"/><Relationship Id="rId3" Type="http://schemas.openxmlformats.org/officeDocument/2006/relationships/image" Target="../media/image120.png"/><Relationship Id="rId12" Type="http://schemas.openxmlformats.org/officeDocument/2006/relationships/image" Target="../media/image129.png"/><Relationship Id="rId17" Type="http://schemas.openxmlformats.org/officeDocument/2006/relationships/image" Target="../media/image134.png"/><Relationship Id="rId25" Type="http://schemas.openxmlformats.org/officeDocument/2006/relationships/image" Target="../media/image142.png"/><Relationship Id="rId33" Type="http://schemas.openxmlformats.org/officeDocument/2006/relationships/image" Target="../media/image150.png"/><Relationship Id="rId38" Type="http://schemas.openxmlformats.org/officeDocument/2006/relationships/image" Target="../media/image155.png"/><Relationship Id="rId46" Type="http://schemas.openxmlformats.org/officeDocument/2006/relationships/image" Target="../media/image163.png"/><Relationship Id="rId20" Type="http://schemas.openxmlformats.org/officeDocument/2006/relationships/image" Target="../media/image137.png"/><Relationship Id="rId41" Type="http://schemas.openxmlformats.org/officeDocument/2006/relationships/image" Target="../media/image158.png"/><Relationship Id="rId1" Type="http://schemas.openxmlformats.org/officeDocument/2006/relationships/slideMaster" Target="../slideMasters/slideMaster2.xml"/><Relationship Id="rId6" Type="http://schemas.openxmlformats.org/officeDocument/2006/relationships/image" Target="../media/image123.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4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Master" Target="../slideMasters/slideMaster3.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0.png"/><Relationship Id="rId1" Type="http://schemas.openxmlformats.org/officeDocument/2006/relationships/slideMaster" Target="../slideMasters/slideMaster3.xml"/><Relationship Id="rId4" Type="http://schemas.openxmlformats.org/officeDocument/2006/relationships/image" Target="../media/image82.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Master" Target="../slideMasters/slideMaster3.xml"/><Relationship Id="rId4" Type="http://schemas.openxmlformats.org/officeDocument/2006/relationships/image" Target="../media/image85.pn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Master" Target="../slideMasters/slideMaster3.xml"/><Relationship Id="rId4" Type="http://schemas.openxmlformats.org/officeDocument/2006/relationships/image" Target="../media/image172.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Master" Target="../slideMasters/slideMaster3.xml"/><Relationship Id="rId4" Type="http://schemas.openxmlformats.org/officeDocument/2006/relationships/image" Target="../media/image89.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6.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5.png"/><Relationship Id="rId2" Type="http://schemas.openxmlformats.org/officeDocument/2006/relationships/image" Target="../media/image106.png"/><Relationship Id="rId1" Type="http://schemas.openxmlformats.org/officeDocument/2006/relationships/slideMaster" Target="../slideMasters/slideMaster3.xml"/><Relationship Id="rId6" Type="http://schemas.openxmlformats.org/officeDocument/2006/relationships/image" Target="../media/image110.png"/><Relationship Id="rId11" Type="http://schemas.openxmlformats.org/officeDocument/2006/relationships/image" Target="../media/image114.png"/><Relationship Id="rId5" Type="http://schemas.openxmlformats.org/officeDocument/2006/relationships/image" Target="../media/image109.png"/><Relationship Id="rId15" Type="http://schemas.openxmlformats.org/officeDocument/2006/relationships/image" Target="../media/image118.png"/><Relationship Id="rId10" Type="http://schemas.openxmlformats.org/officeDocument/2006/relationships/image" Target="../media/image82.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7.png"/></Relationships>
</file>

<file path=ppt/slideLayouts/_rels/slideLayout153.xml.rels><?xml version="1.0" encoding="UTF-8" standalone="yes"?>
<Relationships xmlns="http://schemas.openxmlformats.org/package/2006/relationships"><Relationship Id="rId13" Type="http://schemas.openxmlformats.org/officeDocument/2006/relationships/image" Target="../media/image130.png"/><Relationship Id="rId18" Type="http://schemas.openxmlformats.org/officeDocument/2006/relationships/image" Target="../media/image135.png"/><Relationship Id="rId26" Type="http://schemas.openxmlformats.org/officeDocument/2006/relationships/image" Target="../media/image143.png"/><Relationship Id="rId39" Type="http://schemas.openxmlformats.org/officeDocument/2006/relationships/image" Target="../media/image156.png"/><Relationship Id="rId21" Type="http://schemas.openxmlformats.org/officeDocument/2006/relationships/image" Target="../media/image138.png"/><Relationship Id="rId34" Type="http://schemas.openxmlformats.org/officeDocument/2006/relationships/image" Target="../media/image151.png"/><Relationship Id="rId42" Type="http://schemas.openxmlformats.org/officeDocument/2006/relationships/image" Target="../media/image159.png"/><Relationship Id="rId47" Type="http://schemas.openxmlformats.org/officeDocument/2006/relationships/image" Target="../media/image164.png"/><Relationship Id="rId7" Type="http://schemas.openxmlformats.org/officeDocument/2006/relationships/image" Target="../media/image124.png"/><Relationship Id="rId2" Type="http://schemas.openxmlformats.org/officeDocument/2006/relationships/image" Target="../media/image119.png"/><Relationship Id="rId16" Type="http://schemas.openxmlformats.org/officeDocument/2006/relationships/image" Target="../media/image133.png"/><Relationship Id="rId29" Type="http://schemas.openxmlformats.org/officeDocument/2006/relationships/image" Target="../media/image146.png"/><Relationship Id="rId11" Type="http://schemas.openxmlformats.org/officeDocument/2006/relationships/image" Target="../media/image128.png"/><Relationship Id="rId24" Type="http://schemas.openxmlformats.org/officeDocument/2006/relationships/image" Target="../media/image141.png"/><Relationship Id="rId32" Type="http://schemas.openxmlformats.org/officeDocument/2006/relationships/image" Target="../media/image149.png"/><Relationship Id="rId37" Type="http://schemas.openxmlformats.org/officeDocument/2006/relationships/image" Target="../media/image154.png"/><Relationship Id="rId40" Type="http://schemas.openxmlformats.org/officeDocument/2006/relationships/image" Target="../media/image157.png"/><Relationship Id="rId45" Type="http://schemas.openxmlformats.org/officeDocument/2006/relationships/image" Target="../media/image162.png"/><Relationship Id="rId5" Type="http://schemas.openxmlformats.org/officeDocument/2006/relationships/image" Target="../media/image122.png"/><Relationship Id="rId15" Type="http://schemas.openxmlformats.org/officeDocument/2006/relationships/image" Target="../media/image132.png"/><Relationship Id="rId23" Type="http://schemas.openxmlformats.org/officeDocument/2006/relationships/image" Target="../media/image140.png"/><Relationship Id="rId28" Type="http://schemas.openxmlformats.org/officeDocument/2006/relationships/image" Target="../media/image145.png"/><Relationship Id="rId36" Type="http://schemas.openxmlformats.org/officeDocument/2006/relationships/image" Target="../media/image153.png"/><Relationship Id="rId49" Type="http://schemas.openxmlformats.org/officeDocument/2006/relationships/image" Target="../media/image166.png"/><Relationship Id="rId10" Type="http://schemas.openxmlformats.org/officeDocument/2006/relationships/image" Target="../media/image127.png"/><Relationship Id="rId19" Type="http://schemas.openxmlformats.org/officeDocument/2006/relationships/image" Target="../media/image136.png"/><Relationship Id="rId31" Type="http://schemas.openxmlformats.org/officeDocument/2006/relationships/image" Target="../media/image148.png"/><Relationship Id="rId44" Type="http://schemas.openxmlformats.org/officeDocument/2006/relationships/image" Target="../media/image161.png"/><Relationship Id="rId4" Type="http://schemas.openxmlformats.org/officeDocument/2006/relationships/image" Target="../media/image121.png"/><Relationship Id="rId9" Type="http://schemas.openxmlformats.org/officeDocument/2006/relationships/image" Target="../media/image126.png"/><Relationship Id="rId14" Type="http://schemas.openxmlformats.org/officeDocument/2006/relationships/image" Target="../media/image131.png"/><Relationship Id="rId22" Type="http://schemas.openxmlformats.org/officeDocument/2006/relationships/image" Target="../media/image139.png"/><Relationship Id="rId27" Type="http://schemas.openxmlformats.org/officeDocument/2006/relationships/image" Target="../media/image144.png"/><Relationship Id="rId30" Type="http://schemas.openxmlformats.org/officeDocument/2006/relationships/image" Target="../media/image147.png"/><Relationship Id="rId35" Type="http://schemas.openxmlformats.org/officeDocument/2006/relationships/image" Target="../media/image152.png"/><Relationship Id="rId43" Type="http://schemas.openxmlformats.org/officeDocument/2006/relationships/image" Target="../media/image160.png"/><Relationship Id="rId48" Type="http://schemas.openxmlformats.org/officeDocument/2006/relationships/image" Target="../media/image165.png"/><Relationship Id="rId8" Type="http://schemas.openxmlformats.org/officeDocument/2006/relationships/image" Target="../media/image125.png"/><Relationship Id="rId3" Type="http://schemas.openxmlformats.org/officeDocument/2006/relationships/image" Target="../media/image120.png"/><Relationship Id="rId12" Type="http://schemas.openxmlformats.org/officeDocument/2006/relationships/image" Target="../media/image129.png"/><Relationship Id="rId17" Type="http://schemas.openxmlformats.org/officeDocument/2006/relationships/image" Target="../media/image134.png"/><Relationship Id="rId25" Type="http://schemas.openxmlformats.org/officeDocument/2006/relationships/image" Target="../media/image142.png"/><Relationship Id="rId33" Type="http://schemas.openxmlformats.org/officeDocument/2006/relationships/image" Target="../media/image150.png"/><Relationship Id="rId38" Type="http://schemas.openxmlformats.org/officeDocument/2006/relationships/image" Target="../media/image155.png"/><Relationship Id="rId46" Type="http://schemas.openxmlformats.org/officeDocument/2006/relationships/image" Target="../media/image163.png"/><Relationship Id="rId20" Type="http://schemas.openxmlformats.org/officeDocument/2006/relationships/image" Target="../media/image137.png"/><Relationship Id="rId41" Type="http://schemas.openxmlformats.org/officeDocument/2006/relationships/image" Target="../media/image158.png"/><Relationship Id="rId1" Type="http://schemas.openxmlformats.org/officeDocument/2006/relationships/slideMaster" Target="../slideMasters/slideMaster3.xml"/><Relationship Id="rId6" Type="http://schemas.openxmlformats.org/officeDocument/2006/relationships/image" Target="../media/image123.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25.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28.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 Id="rId4" Type="http://schemas.openxmlformats.org/officeDocument/2006/relationships/image" Target="../media/image31.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33.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35.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Master" Target="../slideMasters/slideMaster4.xml"/><Relationship Id="rId4" Type="http://schemas.openxmlformats.org/officeDocument/2006/relationships/image" Target="../media/image38.png"/></Relationships>
</file>

<file path=ppt/slideLayouts/_rels/slideLayout17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Master" Target="../slideMasters/slideMaster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4.xml"/><Relationship Id="rId5" Type="http://schemas.openxmlformats.org/officeDocument/2006/relationships/image" Target="../media/image48.png"/><Relationship Id="rId4" Type="http://schemas.openxmlformats.org/officeDocument/2006/relationships/image" Target="../media/image20.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48.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4.xml"/><Relationship Id="rId5" Type="http://schemas.openxmlformats.org/officeDocument/2006/relationships/image" Target="../media/image48.png"/><Relationship Id="rId4" Type="http://schemas.openxmlformats.org/officeDocument/2006/relationships/image" Target="../media/image28.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 Id="rId4" Type="http://schemas.openxmlformats.org/officeDocument/2006/relationships/image" Target="../media/image48.pn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48.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jpeg"/><Relationship Id="rId1" Type="http://schemas.openxmlformats.org/officeDocument/2006/relationships/slideMaster" Target="../slideMasters/slideMaster4.xml"/><Relationship Id="rId5" Type="http://schemas.openxmlformats.org/officeDocument/2006/relationships/image" Target="../media/image48.png"/><Relationship Id="rId4" Type="http://schemas.openxmlformats.org/officeDocument/2006/relationships/image" Target="../media/image35.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Master" Target="../slideMasters/slideMaster4.xml"/><Relationship Id="rId5" Type="http://schemas.openxmlformats.org/officeDocument/2006/relationships/image" Target="../media/image48.png"/><Relationship Id="rId4" Type="http://schemas.openxmlformats.org/officeDocument/2006/relationships/image" Target="../media/image38.pn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Master" Target="../slideMasters/slideMaster4.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jpe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Master" Target="../slideMasters/slideMaster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8.png"/></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png"/><Relationship Id="rId1" Type="http://schemas.openxmlformats.org/officeDocument/2006/relationships/slideMaster" Target="../slideMasters/slideMaster4.xml"/><Relationship Id="rId5" Type="http://schemas.openxmlformats.org/officeDocument/2006/relationships/image" Target="../media/image62.png"/><Relationship Id="rId4" Type="http://schemas.openxmlformats.org/officeDocument/2006/relationships/image" Target="../media/image61.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Master" Target="../slideMasters/slideMaster4.xml"/><Relationship Id="rId6" Type="http://schemas.openxmlformats.org/officeDocument/2006/relationships/image" Target="../media/image62.png"/><Relationship Id="rId5" Type="http://schemas.openxmlformats.org/officeDocument/2006/relationships/image" Target="../media/image65.png"/><Relationship Id="rId4" Type="http://schemas.openxmlformats.org/officeDocument/2006/relationships/image" Target="../media/image61.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2.png"/><Relationship Id="rId2" Type="http://schemas.openxmlformats.org/officeDocument/2006/relationships/image" Target="../media/image66.jpeg"/><Relationship Id="rId1" Type="http://schemas.openxmlformats.org/officeDocument/2006/relationships/slideMaster" Target="../slideMasters/slideMaster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1.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Master" Target="../slideMasters/slideMaster4.xml"/><Relationship Id="rId6" Type="http://schemas.openxmlformats.org/officeDocument/2006/relationships/image" Target="../media/image62.png"/><Relationship Id="rId5" Type="http://schemas.openxmlformats.org/officeDocument/2006/relationships/image" Target="../media/image72.png"/><Relationship Id="rId4" Type="http://schemas.openxmlformats.org/officeDocument/2006/relationships/image" Target="../media/image61.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1.jpeg"/><Relationship Id="rId1" Type="http://schemas.openxmlformats.org/officeDocument/2006/relationships/slideMaster" Target="../slideMasters/slideMaster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61.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Master" Target="../slideMasters/slideMaster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7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9.png"/><Relationship Id="rId1" Type="http://schemas.openxmlformats.org/officeDocument/2006/relationships/slideMaster" Target="../slideMasters/slideMaster4.xml"/><Relationship Id="rId5" Type="http://schemas.openxmlformats.org/officeDocument/2006/relationships/image" Target="../media/image80.png"/><Relationship Id="rId4" Type="http://schemas.openxmlformats.org/officeDocument/2006/relationships/image" Target="../media/image61.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0.png"/><Relationship Id="rId1" Type="http://schemas.openxmlformats.org/officeDocument/2006/relationships/slideMaster" Target="../slideMasters/slideMaster4.xml"/><Relationship Id="rId4" Type="http://schemas.openxmlformats.org/officeDocument/2006/relationships/image" Target="../media/image80.pn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Master" Target="../slideMasters/slideMaster4.xml"/><Relationship Id="rId5" Type="http://schemas.openxmlformats.org/officeDocument/2006/relationships/image" Target="../media/image57.png"/><Relationship Id="rId4" Type="http://schemas.openxmlformats.org/officeDocument/2006/relationships/image" Target="../media/image80.png"/></Relationships>
</file>

<file path=ppt/slideLayouts/_rels/slideLayout21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54.jpeg"/><Relationship Id="rId7" Type="http://schemas.openxmlformats.org/officeDocument/2006/relationships/image" Target="../media/image59.png"/><Relationship Id="rId2" Type="http://schemas.openxmlformats.org/officeDocument/2006/relationships/image" Target="../media/image53.jpeg"/><Relationship Id="rId1" Type="http://schemas.openxmlformats.org/officeDocument/2006/relationships/slideMaster" Target="../slideMasters/slideMaster4.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jpeg"/><Relationship Id="rId1" Type="http://schemas.openxmlformats.org/officeDocument/2006/relationships/slideMaster" Target="../slideMasters/slideMaster4.xml"/><Relationship Id="rId5" Type="http://schemas.openxmlformats.org/officeDocument/2006/relationships/image" Target="../media/image80.png"/><Relationship Id="rId4" Type="http://schemas.openxmlformats.org/officeDocument/2006/relationships/image" Target="../media/image61.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Master" Target="../slideMasters/slideMaster4.xml"/><Relationship Id="rId6" Type="http://schemas.openxmlformats.org/officeDocument/2006/relationships/image" Target="../media/image80.png"/><Relationship Id="rId5" Type="http://schemas.openxmlformats.org/officeDocument/2006/relationships/image" Target="../media/image61.png"/><Relationship Id="rId4" Type="http://schemas.openxmlformats.org/officeDocument/2006/relationships/image" Target="../media/image78.png"/></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81.png"/><Relationship Id="rId1" Type="http://schemas.openxmlformats.org/officeDocument/2006/relationships/slideMaster" Target="../slideMasters/slideMaster4.xml"/><Relationship Id="rId5" Type="http://schemas.openxmlformats.org/officeDocument/2006/relationships/image" Target="../media/image82.png"/><Relationship Id="rId4" Type="http://schemas.openxmlformats.org/officeDocument/2006/relationships/image" Target="../media/image44.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0.png"/><Relationship Id="rId1" Type="http://schemas.openxmlformats.org/officeDocument/2006/relationships/slideMaster" Target="../slideMasters/slideMaster4.xml"/><Relationship Id="rId4" Type="http://schemas.openxmlformats.org/officeDocument/2006/relationships/image" Target="../media/image8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Master" Target="../slideMasters/slideMaster4.xml"/><Relationship Id="rId5" Type="http://schemas.openxmlformats.org/officeDocument/2006/relationships/image" Target="../media/image57.png"/><Relationship Id="rId4" Type="http://schemas.openxmlformats.org/officeDocument/2006/relationships/image" Target="../media/image82.png"/></Relationships>
</file>

<file path=ppt/slideLayouts/_rels/slideLayout22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54.jpeg"/><Relationship Id="rId7" Type="http://schemas.openxmlformats.org/officeDocument/2006/relationships/image" Target="../media/image59.png"/><Relationship Id="rId2" Type="http://schemas.openxmlformats.org/officeDocument/2006/relationships/image" Target="../media/image53.jpeg"/><Relationship Id="rId1" Type="http://schemas.openxmlformats.org/officeDocument/2006/relationships/slideMaster" Target="../slideMasters/slideMaster4.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jpeg"/><Relationship Id="rId1" Type="http://schemas.openxmlformats.org/officeDocument/2006/relationships/slideMaster" Target="../slideMasters/slideMaster4.xml"/><Relationship Id="rId5" Type="http://schemas.openxmlformats.org/officeDocument/2006/relationships/image" Target="../media/image82.png"/><Relationship Id="rId4" Type="http://schemas.openxmlformats.org/officeDocument/2006/relationships/image" Target="../media/image61.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Master" Target="../slideMasters/slideMaster4.xml"/><Relationship Id="rId6" Type="http://schemas.openxmlformats.org/officeDocument/2006/relationships/image" Target="../media/image82.png"/><Relationship Id="rId5" Type="http://schemas.openxmlformats.org/officeDocument/2006/relationships/image" Target="../media/image61.png"/><Relationship Id="rId4" Type="http://schemas.openxmlformats.org/officeDocument/2006/relationships/image" Target="../media/image78.pn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Master" Target="../slideMasters/slideMaster4.xml"/><Relationship Id="rId4" Type="http://schemas.openxmlformats.org/officeDocument/2006/relationships/image" Target="../media/image85.png"/></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Master" Target="../slideMasters/slideMaster4.xml"/><Relationship Id="rId4" Type="http://schemas.openxmlformats.org/officeDocument/2006/relationships/image" Target="../media/image172.pn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Master" Target="../slideMasters/slideMaster4.xml"/><Relationship Id="rId4" Type="http://schemas.openxmlformats.org/officeDocument/2006/relationships/image" Target="../media/image89.pn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Master" Target="../slideMasters/slideMaster4.xml"/><Relationship Id="rId4" Type="http://schemas.openxmlformats.org/officeDocument/2006/relationships/image" Target="../media/image92.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93.jpeg"/><Relationship Id="rId1" Type="http://schemas.openxmlformats.org/officeDocument/2006/relationships/slideMaster" Target="../slideMasters/slideMaster4.xml"/><Relationship Id="rId5" Type="http://schemas.openxmlformats.org/officeDocument/2006/relationships/image" Target="../media/image69.png"/><Relationship Id="rId4" Type="http://schemas.openxmlformats.org/officeDocument/2006/relationships/image" Target="../media/image68.pn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6.jpeg"/><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7.jpeg"/><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250.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6.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5.png"/><Relationship Id="rId2" Type="http://schemas.openxmlformats.org/officeDocument/2006/relationships/image" Target="../media/image106.png"/><Relationship Id="rId1" Type="http://schemas.openxmlformats.org/officeDocument/2006/relationships/slideMaster" Target="../slideMasters/slideMaster4.xml"/><Relationship Id="rId6" Type="http://schemas.openxmlformats.org/officeDocument/2006/relationships/image" Target="../media/image110.png"/><Relationship Id="rId11" Type="http://schemas.openxmlformats.org/officeDocument/2006/relationships/image" Target="../media/image114.png"/><Relationship Id="rId5" Type="http://schemas.openxmlformats.org/officeDocument/2006/relationships/image" Target="../media/image109.png"/><Relationship Id="rId15" Type="http://schemas.openxmlformats.org/officeDocument/2006/relationships/image" Target="../media/image118.png"/><Relationship Id="rId10" Type="http://schemas.openxmlformats.org/officeDocument/2006/relationships/image" Target="../media/image82.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7.png"/></Relationships>
</file>

<file path=ppt/slideLayouts/_rels/slideLayout251.xml.rels><?xml version="1.0" encoding="UTF-8" standalone="yes"?>
<Relationships xmlns="http://schemas.openxmlformats.org/package/2006/relationships"><Relationship Id="rId13" Type="http://schemas.openxmlformats.org/officeDocument/2006/relationships/image" Target="../media/image130.png"/><Relationship Id="rId18" Type="http://schemas.openxmlformats.org/officeDocument/2006/relationships/image" Target="../media/image135.png"/><Relationship Id="rId26" Type="http://schemas.openxmlformats.org/officeDocument/2006/relationships/image" Target="../media/image143.png"/><Relationship Id="rId39" Type="http://schemas.openxmlformats.org/officeDocument/2006/relationships/image" Target="../media/image156.png"/><Relationship Id="rId21" Type="http://schemas.openxmlformats.org/officeDocument/2006/relationships/image" Target="../media/image138.png"/><Relationship Id="rId34" Type="http://schemas.openxmlformats.org/officeDocument/2006/relationships/image" Target="../media/image151.png"/><Relationship Id="rId42" Type="http://schemas.openxmlformats.org/officeDocument/2006/relationships/image" Target="../media/image159.png"/><Relationship Id="rId47" Type="http://schemas.openxmlformats.org/officeDocument/2006/relationships/image" Target="../media/image164.png"/><Relationship Id="rId7" Type="http://schemas.openxmlformats.org/officeDocument/2006/relationships/image" Target="../media/image124.png"/><Relationship Id="rId2" Type="http://schemas.openxmlformats.org/officeDocument/2006/relationships/image" Target="../media/image119.png"/><Relationship Id="rId16" Type="http://schemas.openxmlformats.org/officeDocument/2006/relationships/image" Target="../media/image133.png"/><Relationship Id="rId29" Type="http://schemas.openxmlformats.org/officeDocument/2006/relationships/image" Target="../media/image146.png"/><Relationship Id="rId11" Type="http://schemas.openxmlformats.org/officeDocument/2006/relationships/image" Target="../media/image128.png"/><Relationship Id="rId24" Type="http://schemas.openxmlformats.org/officeDocument/2006/relationships/image" Target="../media/image141.png"/><Relationship Id="rId32" Type="http://schemas.openxmlformats.org/officeDocument/2006/relationships/image" Target="../media/image149.png"/><Relationship Id="rId37" Type="http://schemas.openxmlformats.org/officeDocument/2006/relationships/image" Target="../media/image154.png"/><Relationship Id="rId40" Type="http://schemas.openxmlformats.org/officeDocument/2006/relationships/image" Target="../media/image157.png"/><Relationship Id="rId45" Type="http://schemas.openxmlformats.org/officeDocument/2006/relationships/image" Target="../media/image162.png"/><Relationship Id="rId5" Type="http://schemas.openxmlformats.org/officeDocument/2006/relationships/image" Target="../media/image122.png"/><Relationship Id="rId15" Type="http://schemas.openxmlformats.org/officeDocument/2006/relationships/image" Target="../media/image132.png"/><Relationship Id="rId23" Type="http://schemas.openxmlformats.org/officeDocument/2006/relationships/image" Target="../media/image140.png"/><Relationship Id="rId28" Type="http://schemas.openxmlformats.org/officeDocument/2006/relationships/image" Target="../media/image145.png"/><Relationship Id="rId36" Type="http://schemas.openxmlformats.org/officeDocument/2006/relationships/image" Target="../media/image153.png"/><Relationship Id="rId49" Type="http://schemas.openxmlformats.org/officeDocument/2006/relationships/image" Target="../media/image166.png"/><Relationship Id="rId10" Type="http://schemas.openxmlformats.org/officeDocument/2006/relationships/image" Target="../media/image127.png"/><Relationship Id="rId19" Type="http://schemas.openxmlformats.org/officeDocument/2006/relationships/image" Target="../media/image136.png"/><Relationship Id="rId31" Type="http://schemas.openxmlformats.org/officeDocument/2006/relationships/image" Target="../media/image148.png"/><Relationship Id="rId44" Type="http://schemas.openxmlformats.org/officeDocument/2006/relationships/image" Target="../media/image161.png"/><Relationship Id="rId4" Type="http://schemas.openxmlformats.org/officeDocument/2006/relationships/image" Target="../media/image121.png"/><Relationship Id="rId9" Type="http://schemas.openxmlformats.org/officeDocument/2006/relationships/image" Target="../media/image126.png"/><Relationship Id="rId14" Type="http://schemas.openxmlformats.org/officeDocument/2006/relationships/image" Target="../media/image131.png"/><Relationship Id="rId22" Type="http://schemas.openxmlformats.org/officeDocument/2006/relationships/image" Target="../media/image139.png"/><Relationship Id="rId27" Type="http://schemas.openxmlformats.org/officeDocument/2006/relationships/image" Target="../media/image144.png"/><Relationship Id="rId30" Type="http://schemas.openxmlformats.org/officeDocument/2006/relationships/image" Target="../media/image147.png"/><Relationship Id="rId35" Type="http://schemas.openxmlformats.org/officeDocument/2006/relationships/image" Target="../media/image152.png"/><Relationship Id="rId43" Type="http://schemas.openxmlformats.org/officeDocument/2006/relationships/image" Target="../media/image160.png"/><Relationship Id="rId48" Type="http://schemas.openxmlformats.org/officeDocument/2006/relationships/image" Target="../media/image165.png"/><Relationship Id="rId8" Type="http://schemas.openxmlformats.org/officeDocument/2006/relationships/image" Target="../media/image125.png"/><Relationship Id="rId3" Type="http://schemas.openxmlformats.org/officeDocument/2006/relationships/image" Target="../media/image120.png"/><Relationship Id="rId12" Type="http://schemas.openxmlformats.org/officeDocument/2006/relationships/image" Target="../media/image129.png"/><Relationship Id="rId17" Type="http://schemas.openxmlformats.org/officeDocument/2006/relationships/image" Target="../media/image134.png"/><Relationship Id="rId25" Type="http://schemas.openxmlformats.org/officeDocument/2006/relationships/image" Target="../media/image142.png"/><Relationship Id="rId33" Type="http://schemas.openxmlformats.org/officeDocument/2006/relationships/image" Target="../media/image150.png"/><Relationship Id="rId38" Type="http://schemas.openxmlformats.org/officeDocument/2006/relationships/image" Target="../media/image155.png"/><Relationship Id="rId46" Type="http://schemas.openxmlformats.org/officeDocument/2006/relationships/image" Target="../media/image163.png"/><Relationship Id="rId20" Type="http://schemas.openxmlformats.org/officeDocument/2006/relationships/image" Target="../media/image137.png"/><Relationship Id="rId41" Type="http://schemas.openxmlformats.org/officeDocument/2006/relationships/image" Target="../media/image158.png"/><Relationship Id="rId1" Type="http://schemas.openxmlformats.org/officeDocument/2006/relationships/slideMaster" Target="../slideMasters/slideMaster4.xml"/><Relationship Id="rId6" Type="http://schemas.openxmlformats.org/officeDocument/2006/relationships/image" Target="../media/image123.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jpeg"/><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35.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48.pn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38.png"/></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48.png"/><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 Id="rId5" Type="http://schemas.openxmlformats.org/officeDocument/2006/relationships/image" Target="../media/image48.png"/><Relationship Id="rId4" Type="http://schemas.openxmlformats.org/officeDocument/2006/relationships/image" Target="../media/image2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4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jpeg"/><Relationship Id="rId1" Type="http://schemas.openxmlformats.org/officeDocument/2006/relationships/slideMaster" Target="../slideMasters/slideMaster1.xml"/><Relationship Id="rId5" Type="http://schemas.openxmlformats.org/officeDocument/2006/relationships/image" Target="../media/image48.png"/><Relationship Id="rId4" Type="http://schemas.openxmlformats.org/officeDocument/2006/relationships/image" Target="../media/image3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Master" Target="../slideMasters/slideMaster1.xml"/><Relationship Id="rId5" Type="http://schemas.openxmlformats.org/officeDocument/2006/relationships/image" Target="../media/image48.png"/><Relationship Id="rId4" Type="http://schemas.openxmlformats.org/officeDocument/2006/relationships/image" Target="../media/image3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Master" Target="../slideMasters/slideMaster1.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png"/><Relationship Id="rId1" Type="http://schemas.openxmlformats.org/officeDocument/2006/relationships/slideMaster" Target="../slideMasters/slideMaster1.xml"/><Relationship Id="rId5" Type="http://schemas.openxmlformats.org/officeDocument/2006/relationships/image" Target="../media/image62.png"/><Relationship Id="rId4" Type="http://schemas.openxmlformats.org/officeDocument/2006/relationships/image" Target="../media/image6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62.png"/><Relationship Id="rId5" Type="http://schemas.openxmlformats.org/officeDocument/2006/relationships/image" Target="../media/image65.png"/><Relationship Id="rId4" Type="http://schemas.openxmlformats.org/officeDocument/2006/relationships/image" Target="../media/image6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2.png"/><Relationship Id="rId2" Type="http://schemas.openxmlformats.org/officeDocument/2006/relationships/image" Target="../media/image66.jpeg"/><Relationship Id="rId1" Type="http://schemas.openxmlformats.org/officeDocument/2006/relationships/slideMaster" Target="../slideMasters/slideMaster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Master" Target="../slideMasters/slideMaster1.xml"/><Relationship Id="rId6" Type="http://schemas.openxmlformats.org/officeDocument/2006/relationships/image" Target="../media/image62.png"/><Relationship Id="rId5" Type="http://schemas.openxmlformats.org/officeDocument/2006/relationships/image" Target="../media/image72.png"/><Relationship Id="rId4" Type="http://schemas.openxmlformats.org/officeDocument/2006/relationships/image" Target="../media/image6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6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Master" Target="../slideMasters/slideMaster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7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9.png"/><Relationship Id="rId1" Type="http://schemas.openxmlformats.org/officeDocument/2006/relationships/slideMaster" Target="../slideMasters/slideMaster1.xml"/><Relationship Id="rId5" Type="http://schemas.openxmlformats.org/officeDocument/2006/relationships/image" Target="../media/image80.png"/><Relationship Id="rId4" Type="http://schemas.openxmlformats.org/officeDocument/2006/relationships/image" Target="../media/image6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0.png"/><Relationship Id="rId1" Type="http://schemas.openxmlformats.org/officeDocument/2006/relationships/slideMaster" Target="../slideMasters/slideMaster1.xml"/><Relationship Id="rId4" Type="http://schemas.openxmlformats.org/officeDocument/2006/relationships/image" Target="../media/image80.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Master" Target="../slideMasters/slideMaster1.xml"/><Relationship Id="rId5" Type="http://schemas.openxmlformats.org/officeDocument/2006/relationships/image" Target="../media/image57.png"/><Relationship Id="rId4" Type="http://schemas.openxmlformats.org/officeDocument/2006/relationships/image" Target="../media/image80.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54.jpeg"/><Relationship Id="rId7" Type="http://schemas.openxmlformats.org/officeDocument/2006/relationships/image" Target="../media/image59.png"/><Relationship Id="rId2" Type="http://schemas.openxmlformats.org/officeDocument/2006/relationships/image" Target="../media/image53.jpeg"/><Relationship Id="rId1" Type="http://schemas.openxmlformats.org/officeDocument/2006/relationships/slideMaster" Target="../slideMasters/slideMaster1.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jpeg"/><Relationship Id="rId1" Type="http://schemas.openxmlformats.org/officeDocument/2006/relationships/slideMaster" Target="../slideMasters/slideMaster1.xml"/><Relationship Id="rId5" Type="http://schemas.openxmlformats.org/officeDocument/2006/relationships/image" Target="../media/image80.png"/><Relationship Id="rId4" Type="http://schemas.openxmlformats.org/officeDocument/2006/relationships/image" Target="../media/image6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Master" Target="../slideMasters/slideMaster1.xml"/><Relationship Id="rId6" Type="http://schemas.openxmlformats.org/officeDocument/2006/relationships/image" Target="../media/image80.png"/><Relationship Id="rId5" Type="http://schemas.openxmlformats.org/officeDocument/2006/relationships/image" Target="../media/image61.png"/><Relationship Id="rId4" Type="http://schemas.openxmlformats.org/officeDocument/2006/relationships/image" Target="../media/image78.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81.png"/><Relationship Id="rId1" Type="http://schemas.openxmlformats.org/officeDocument/2006/relationships/slideMaster" Target="../slideMasters/slideMaster1.xml"/><Relationship Id="rId5" Type="http://schemas.openxmlformats.org/officeDocument/2006/relationships/image" Target="../media/image82.png"/><Relationship Id="rId4" Type="http://schemas.openxmlformats.org/officeDocument/2006/relationships/image" Target="../media/image4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0.png"/><Relationship Id="rId1" Type="http://schemas.openxmlformats.org/officeDocument/2006/relationships/slideMaster" Target="../slideMasters/slideMaster1.xml"/><Relationship Id="rId4" Type="http://schemas.openxmlformats.org/officeDocument/2006/relationships/image" Target="../media/image8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Master" Target="../slideMasters/slideMaster1.xml"/><Relationship Id="rId5" Type="http://schemas.openxmlformats.org/officeDocument/2006/relationships/image" Target="../media/image57.png"/><Relationship Id="rId4" Type="http://schemas.openxmlformats.org/officeDocument/2006/relationships/image" Target="../media/image82.pn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54.jpeg"/><Relationship Id="rId7" Type="http://schemas.openxmlformats.org/officeDocument/2006/relationships/image" Target="../media/image59.png"/><Relationship Id="rId2" Type="http://schemas.openxmlformats.org/officeDocument/2006/relationships/image" Target="../media/image53.jpeg"/><Relationship Id="rId1" Type="http://schemas.openxmlformats.org/officeDocument/2006/relationships/slideMaster" Target="../slideMasters/slideMaster1.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jpeg"/><Relationship Id="rId1" Type="http://schemas.openxmlformats.org/officeDocument/2006/relationships/slideMaster" Target="../slideMasters/slideMaster1.xml"/><Relationship Id="rId5" Type="http://schemas.openxmlformats.org/officeDocument/2006/relationships/image" Target="../media/image82.png"/><Relationship Id="rId4" Type="http://schemas.openxmlformats.org/officeDocument/2006/relationships/image" Target="../media/image6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Master" Target="../slideMasters/slideMaster1.xml"/><Relationship Id="rId6" Type="http://schemas.openxmlformats.org/officeDocument/2006/relationships/image" Target="../media/image82.png"/><Relationship Id="rId5" Type="http://schemas.openxmlformats.org/officeDocument/2006/relationships/image" Target="../media/image61.png"/><Relationship Id="rId4" Type="http://schemas.openxmlformats.org/officeDocument/2006/relationships/image" Target="../media/image7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5.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Master" Target="../slideMasters/slideMaster1.xml"/><Relationship Id="rId4" Type="http://schemas.openxmlformats.org/officeDocument/2006/relationships/image" Target="../media/image8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Master" Target="../slideMasters/slideMaster1.xml"/><Relationship Id="rId4" Type="http://schemas.openxmlformats.org/officeDocument/2006/relationships/image" Target="../media/image92.jpe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93.jpeg"/><Relationship Id="rId1" Type="http://schemas.openxmlformats.org/officeDocument/2006/relationships/slideMaster" Target="../slideMasters/slideMaster1.xml"/><Relationship Id="rId5" Type="http://schemas.openxmlformats.org/officeDocument/2006/relationships/image" Target="../media/image69.png"/><Relationship Id="rId4" Type="http://schemas.openxmlformats.org/officeDocument/2006/relationships/image" Target="../media/image6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6.jpe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7.jpe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6.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5.png"/><Relationship Id="rId2" Type="http://schemas.openxmlformats.org/officeDocument/2006/relationships/image" Target="../media/image106.png"/><Relationship Id="rId1" Type="http://schemas.openxmlformats.org/officeDocument/2006/relationships/slideMaster" Target="../slideMasters/slideMaster1.xml"/><Relationship Id="rId6" Type="http://schemas.openxmlformats.org/officeDocument/2006/relationships/image" Target="../media/image110.png"/><Relationship Id="rId11" Type="http://schemas.openxmlformats.org/officeDocument/2006/relationships/image" Target="../media/image114.png"/><Relationship Id="rId5" Type="http://schemas.openxmlformats.org/officeDocument/2006/relationships/image" Target="../media/image109.png"/><Relationship Id="rId15" Type="http://schemas.openxmlformats.org/officeDocument/2006/relationships/image" Target="../media/image118.png"/><Relationship Id="rId10" Type="http://schemas.openxmlformats.org/officeDocument/2006/relationships/image" Target="../media/image82.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7.png"/></Relationships>
</file>

<file path=ppt/slideLayouts/_rels/slideLayout99.xml.rels><?xml version="1.0" encoding="UTF-8" standalone="yes"?>
<Relationships xmlns="http://schemas.openxmlformats.org/package/2006/relationships"><Relationship Id="rId13" Type="http://schemas.openxmlformats.org/officeDocument/2006/relationships/image" Target="../media/image130.png"/><Relationship Id="rId18" Type="http://schemas.openxmlformats.org/officeDocument/2006/relationships/image" Target="../media/image135.png"/><Relationship Id="rId26" Type="http://schemas.openxmlformats.org/officeDocument/2006/relationships/image" Target="../media/image143.png"/><Relationship Id="rId39" Type="http://schemas.openxmlformats.org/officeDocument/2006/relationships/image" Target="../media/image156.png"/><Relationship Id="rId21" Type="http://schemas.openxmlformats.org/officeDocument/2006/relationships/image" Target="../media/image138.png"/><Relationship Id="rId34" Type="http://schemas.openxmlformats.org/officeDocument/2006/relationships/image" Target="../media/image151.png"/><Relationship Id="rId42" Type="http://schemas.openxmlformats.org/officeDocument/2006/relationships/image" Target="../media/image159.png"/><Relationship Id="rId47" Type="http://schemas.openxmlformats.org/officeDocument/2006/relationships/image" Target="../media/image164.png"/><Relationship Id="rId7" Type="http://schemas.openxmlformats.org/officeDocument/2006/relationships/image" Target="../media/image124.png"/><Relationship Id="rId2" Type="http://schemas.openxmlformats.org/officeDocument/2006/relationships/image" Target="../media/image119.png"/><Relationship Id="rId16" Type="http://schemas.openxmlformats.org/officeDocument/2006/relationships/image" Target="../media/image133.png"/><Relationship Id="rId29" Type="http://schemas.openxmlformats.org/officeDocument/2006/relationships/image" Target="../media/image146.png"/><Relationship Id="rId11" Type="http://schemas.openxmlformats.org/officeDocument/2006/relationships/image" Target="../media/image128.png"/><Relationship Id="rId24" Type="http://schemas.openxmlformats.org/officeDocument/2006/relationships/image" Target="../media/image141.png"/><Relationship Id="rId32" Type="http://schemas.openxmlformats.org/officeDocument/2006/relationships/image" Target="../media/image149.png"/><Relationship Id="rId37" Type="http://schemas.openxmlformats.org/officeDocument/2006/relationships/image" Target="../media/image154.png"/><Relationship Id="rId40" Type="http://schemas.openxmlformats.org/officeDocument/2006/relationships/image" Target="../media/image157.png"/><Relationship Id="rId45" Type="http://schemas.openxmlformats.org/officeDocument/2006/relationships/image" Target="../media/image162.png"/><Relationship Id="rId5" Type="http://schemas.openxmlformats.org/officeDocument/2006/relationships/image" Target="../media/image122.png"/><Relationship Id="rId15" Type="http://schemas.openxmlformats.org/officeDocument/2006/relationships/image" Target="../media/image132.png"/><Relationship Id="rId23" Type="http://schemas.openxmlformats.org/officeDocument/2006/relationships/image" Target="../media/image140.png"/><Relationship Id="rId28" Type="http://schemas.openxmlformats.org/officeDocument/2006/relationships/image" Target="../media/image145.png"/><Relationship Id="rId36" Type="http://schemas.openxmlformats.org/officeDocument/2006/relationships/image" Target="../media/image153.png"/><Relationship Id="rId49" Type="http://schemas.openxmlformats.org/officeDocument/2006/relationships/image" Target="../media/image166.png"/><Relationship Id="rId10" Type="http://schemas.openxmlformats.org/officeDocument/2006/relationships/image" Target="../media/image127.png"/><Relationship Id="rId19" Type="http://schemas.openxmlformats.org/officeDocument/2006/relationships/image" Target="../media/image136.png"/><Relationship Id="rId31" Type="http://schemas.openxmlformats.org/officeDocument/2006/relationships/image" Target="../media/image148.png"/><Relationship Id="rId44" Type="http://schemas.openxmlformats.org/officeDocument/2006/relationships/image" Target="../media/image161.png"/><Relationship Id="rId4" Type="http://schemas.openxmlformats.org/officeDocument/2006/relationships/image" Target="../media/image121.png"/><Relationship Id="rId9" Type="http://schemas.openxmlformats.org/officeDocument/2006/relationships/image" Target="../media/image126.png"/><Relationship Id="rId14" Type="http://schemas.openxmlformats.org/officeDocument/2006/relationships/image" Target="../media/image131.png"/><Relationship Id="rId22" Type="http://schemas.openxmlformats.org/officeDocument/2006/relationships/image" Target="../media/image139.png"/><Relationship Id="rId27" Type="http://schemas.openxmlformats.org/officeDocument/2006/relationships/image" Target="../media/image144.png"/><Relationship Id="rId30" Type="http://schemas.openxmlformats.org/officeDocument/2006/relationships/image" Target="../media/image147.png"/><Relationship Id="rId35" Type="http://schemas.openxmlformats.org/officeDocument/2006/relationships/image" Target="../media/image152.png"/><Relationship Id="rId43" Type="http://schemas.openxmlformats.org/officeDocument/2006/relationships/image" Target="../media/image160.png"/><Relationship Id="rId48" Type="http://schemas.openxmlformats.org/officeDocument/2006/relationships/image" Target="../media/image165.png"/><Relationship Id="rId8" Type="http://schemas.openxmlformats.org/officeDocument/2006/relationships/image" Target="../media/image125.png"/><Relationship Id="rId3" Type="http://schemas.openxmlformats.org/officeDocument/2006/relationships/image" Target="../media/image120.png"/><Relationship Id="rId12" Type="http://schemas.openxmlformats.org/officeDocument/2006/relationships/image" Target="../media/image129.png"/><Relationship Id="rId17" Type="http://schemas.openxmlformats.org/officeDocument/2006/relationships/image" Target="../media/image134.png"/><Relationship Id="rId25" Type="http://schemas.openxmlformats.org/officeDocument/2006/relationships/image" Target="../media/image142.png"/><Relationship Id="rId33" Type="http://schemas.openxmlformats.org/officeDocument/2006/relationships/image" Target="../media/image150.png"/><Relationship Id="rId38" Type="http://schemas.openxmlformats.org/officeDocument/2006/relationships/image" Target="../media/image155.png"/><Relationship Id="rId46" Type="http://schemas.openxmlformats.org/officeDocument/2006/relationships/image" Target="../media/image163.png"/><Relationship Id="rId20" Type="http://schemas.openxmlformats.org/officeDocument/2006/relationships/image" Target="../media/image137.png"/><Relationship Id="rId41" Type="http://schemas.openxmlformats.org/officeDocument/2006/relationships/image" Target="../media/image158.png"/><Relationship Id="rId1" Type="http://schemas.openxmlformats.org/officeDocument/2006/relationships/slideMaster" Target="../slideMasters/slideMaster1.xml"/><Relationship Id="rId6" Type="http://schemas.openxmlformats.org/officeDocument/2006/relationships/image" Target="../media/image12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1 STARs: Tile slide (OptionF)">
  <p:cSld name="TITLE_1_2_1_1_1_2_1">
    <p:bg>
      <p:bgPr>
        <a:noFill/>
        <a:effectLst/>
      </p:bgPr>
    </p:bg>
    <p:spTree>
      <p:nvGrpSpPr>
        <p:cNvPr id="1" name="Shape 9"/>
        <p:cNvGrpSpPr/>
        <p:nvPr/>
      </p:nvGrpSpPr>
      <p:grpSpPr>
        <a:xfrm>
          <a:off x="0" y="0"/>
          <a:ext cx="0" cy="0"/>
          <a:chOff x="0" y="0"/>
          <a:chExt cx="0" cy="0"/>
        </a:xfrm>
      </p:grpSpPr>
      <p:sp>
        <p:nvSpPr>
          <p:cNvPr id="10" name="Google Shape;10;p31"/>
          <p:cNvSpPr/>
          <p:nvPr/>
        </p:nvSpPr>
        <p:spPr>
          <a:xfrm>
            <a:off x="0" y="0"/>
            <a:ext cx="9151500" cy="4177500"/>
          </a:xfrm>
          <a:prstGeom prst="rect">
            <a:avLst/>
          </a:prstGeom>
          <a:solidFill>
            <a:srgbClr val="57B5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1"/>
          <p:cNvSpPr txBox="1">
            <a:spLocks noGrp="1"/>
          </p:cNvSpPr>
          <p:nvPr>
            <p:ph type="subTitle" idx="1"/>
          </p:nvPr>
        </p:nvSpPr>
        <p:spPr>
          <a:xfrm>
            <a:off x="4126975" y="4490650"/>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2" name="Google Shape;12;p31"/>
          <p:cNvSpPr txBox="1">
            <a:spLocks noGrp="1"/>
          </p:cNvSpPr>
          <p:nvPr>
            <p:ph type="subTitle" idx="2"/>
          </p:nvPr>
        </p:nvSpPr>
        <p:spPr>
          <a:xfrm>
            <a:off x="6490950" y="4490650"/>
            <a:ext cx="1842900" cy="79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sp>
        <p:nvSpPr>
          <p:cNvPr id="13" name="Google Shape;13;p31"/>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grpSp>
        <p:nvGrpSpPr>
          <p:cNvPr id="14" name="Google Shape;14;p31"/>
          <p:cNvGrpSpPr/>
          <p:nvPr/>
        </p:nvGrpSpPr>
        <p:grpSpPr>
          <a:xfrm>
            <a:off x="363156" y="4359875"/>
            <a:ext cx="3306118" cy="616552"/>
            <a:chOff x="363156" y="4359875"/>
            <a:chExt cx="3306118" cy="616552"/>
          </a:xfrm>
        </p:grpSpPr>
        <p:pic>
          <p:nvPicPr>
            <p:cNvPr id="15" name="Google Shape;15;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16" name="Google Shape;16;p31"/>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17" name="Google Shape;17;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sp>
        <p:nvSpPr>
          <p:cNvPr id="18" name="Google Shape;18;p31"/>
          <p:cNvSpPr txBox="1">
            <a:spLocks noGrp="1"/>
          </p:cNvSpPr>
          <p:nvPr>
            <p:ph type="subTitle" idx="3"/>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SIC">
  <p:cSld name="TITLE_ONLY_1_3_1_2_1_3_1_2_3">
    <p:spTree>
      <p:nvGrpSpPr>
        <p:cNvPr id="1" name="Shape 62"/>
        <p:cNvGrpSpPr/>
        <p:nvPr/>
      </p:nvGrpSpPr>
      <p:grpSpPr>
        <a:xfrm>
          <a:off x="0" y="0"/>
          <a:ext cx="0" cy="0"/>
          <a:chOff x="0" y="0"/>
          <a:chExt cx="0" cy="0"/>
        </a:xfrm>
      </p:grpSpPr>
      <p:sp>
        <p:nvSpPr>
          <p:cNvPr id="63" name="Google Shape;63;p40"/>
          <p:cNvSpPr txBox="1">
            <a:spLocks noGrp="1"/>
          </p:cNvSpPr>
          <p:nvPr>
            <p:ph type="title"/>
          </p:nvPr>
        </p:nvSpPr>
        <p:spPr>
          <a:xfrm>
            <a:off x="345750" y="545850"/>
            <a:ext cx="8373600" cy="323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64" name="Google Shape;64;p40"/>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40"/>
          <p:cNvSpPr txBox="1">
            <a:spLocks noGrp="1"/>
          </p:cNvSpPr>
          <p:nvPr>
            <p:ph type="subTitle" idx="1"/>
          </p:nvPr>
        </p:nvSpPr>
        <p:spPr>
          <a:xfrm>
            <a:off x="345750" y="942400"/>
            <a:ext cx="8392500" cy="2166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1300"/>
              <a:buNone/>
              <a:defRPr sz="1200" b="0"/>
            </a:lvl1pPr>
            <a:lvl2pPr lvl="1" algn="l">
              <a:lnSpc>
                <a:spcPct val="115000"/>
              </a:lnSpc>
              <a:spcBef>
                <a:spcPts val="0"/>
              </a:spcBef>
              <a:spcAft>
                <a:spcPts val="0"/>
              </a:spcAft>
              <a:buSzPts val="1300"/>
              <a:buNone/>
              <a:defRPr sz="1200" b="0"/>
            </a:lvl2pPr>
            <a:lvl3pPr lvl="2" algn="l">
              <a:lnSpc>
                <a:spcPct val="115000"/>
              </a:lnSpc>
              <a:spcBef>
                <a:spcPts val="0"/>
              </a:spcBef>
              <a:spcAft>
                <a:spcPts val="0"/>
              </a:spcAft>
              <a:buSzPts val="1300"/>
              <a:buNone/>
              <a:defRPr sz="1200" b="0"/>
            </a:lvl3pPr>
            <a:lvl4pPr lvl="3" algn="l">
              <a:lnSpc>
                <a:spcPct val="115000"/>
              </a:lnSpc>
              <a:spcBef>
                <a:spcPts val="0"/>
              </a:spcBef>
              <a:spcAft>
                <a:spcPts val="0"/>
              </a:spcAft>
              <a:buSzPts val="1300"/>
              <a:buNone/>
              <a:defRPr sz="1200" b="0"/>
            </a:lvl4pPr>
            <a:lvl5pPr lvl="4" algn="l">
              <a:lnSpc>
                <a:spcPct val="115000"/>
              </a:lnSpc>
              <a:spcBef>
                <a:spcPts val="0"/>
              </a:spcBef>
              <a:spcAft>
                <a:spcPts val="0"/>
              </a:spcAft>
              <a:buSzPts val="1300"/>
              <a:buNone/>
              <a:defRPr sz="1200" b="0"/>
            </a:lvl5pPr>
            <a:lvl6pPr lvl="5" algn="l">
              <a:lnSpc>
                <a:spcPct val="115000"/>
              </a:lnSpc>
              <a:spcBef>
                <a:spcPts val="0"/>
              </a:spcBef>
              <a:spcAft>
                <a:spcPts val="0"/>
              </a:spcAft>
              <a:buSzPts val="1300"/>
              <a:buNone/>
              <a:defRPr sz="1200" b="0"/>
            </a:lvl6pPr>
            <a:lvl7pPr lvl="6" algn="l">
              <a:lnSpc>
                <a:spcPct val="115000"/>
              </a:lnSpc>
              <a:spcBef>
                <a:spcPts val="0"/>
              </a:spcBef>
              <a:spcAft>
                <a:spcPts val="0"/>
              </a:spcAft>
              <a:buSzPts val="1300"/>
              <a:buNone/>
              <a:defRPr sz="1200" b="0"/>
            </a:lvl7pPr>
            <a:lvl8pPr lvl="7" algn="l">
              <a:lnSpc>
                <a:spcPct val="115000"/>
              </a:lnSpc>
              <a:spcBef>
                <a:spcPts val="0"/>
              </a:spcBef>
              <a:spcAft>
                <a:spcPts val="0"/>
              </a:spcAft>
              <a:buSzPts val="1300"/>
              <a:buNone/>
              <a:defRPr sz="1200" b="0"/>
            </a:lvl8pPr>
            <a:lvl9pPr lvl="8" algn="l">
              <a:lnSpc>
                <a:spcPct val="115000"/>
              </a:lnSpc>
              <a:spcBef>
                <a:spcPts val="0"/>
              </a:spcBef>
              <a:spcAft>
                <a:spcPts val="0"/>
              </a:spcAft>
              <a:buSzPts val="1300"/>
              <a:buNone/>
              <a:defRPr sz="1200" b="0"/>
            </a:lvl9pPr>
          </a:lstStyle>
          <a:p>
            <a:endParaRPr/>
          </a:p>
        </p:txBody>
      </p:sp>
      <p:sp>
        <p:nvSpPr>
          <p:cNvPr id="66" name="Google Shape;66;p40"/>
          <p:cNvSpPr txBox="1">
            <a:spLocks noGrp="1"/>
          </p:cNvSpPr>
          <p:nvPr>
            <p:ph type="body" idx="2"/>
          </p:nvPr>
        </p:nvSpPr>
        <p:spPr>
          <a:xfrm>
            <a:off x="357600" y="1424625"/>
            <a:ext cx="83925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Font typeface="Times New Roman"/>
              <a:buChar char="●"/>
              <a:defRPr>
                <a:latin typeface="Times New Roman"/>
                <a:ea typeface="Times New Roman"/>
                <a:cs typeface="Times New Roman"/>
                <a:sym typeface="Times New Roman"/>
              </a:defRPr>
            </a:lvl1pPr>
            <a:lvl2pPr marL="914400" lvl="1" indent="-311150" algn="l">
              <a:lnSpc>
                <a:spcPct val="100000"/>
              </a:lnSpc>
              <a:spcBef>
                <a:spcPts val="1200"/>
              </a:spcBef>
              <a:spcAft>
                <a:spcPts val="0"/>
              </a:spcAft>
              <a:buSzPts val="1300"/>
              <a:buFont typeface="Times New Roman"/>
              <a:buChar char="●"/>
              <a:defRPr>
                <a:latin typeface="Times New Roman"/>
                <a:ea typeface="Times New Roman"/>
                <a:cs typeface="Times New Roman"/>
                <a:sym typeface="Times New Roman"/>
              </a:defRPr>
            </a:lvl2pPr>
            <a:lvl3pPr marL="1371600" lvl="2" indent="-311150" algn="l">
              <a:lnSpc>
                <a:spcPct val="100000"/>
              </a:lnSpc>
              <a:spcBef>
                <a:spcPts val="1200"/>
              </a:spcBef>
              <a:spcAft>
                <a:spcPts val="0"/>
              </a:spcAft>
              <a:buSzPts val="1300"/>
              <a:buFont typeface="Times New Roman"/>
              <a:buChar char="●"/>
              <a:defRPr>
                <a:latin typeface="Times New Roman"/>
                <a:ea typeface="Times New Roman"/>
                <a:cs typeface="Times New Roman"/>
                <a:sym typeface="Times New Roman"/>
              </a:defRPr>
            </a:lvl3pPr>
            <a:lvl4pPr marL="1828800" lvl="3" indent="-311150" algn="l">
              <a:lnSpc>
                <a:spcPct val="100000"/>
              </a:lnSpc>
              <a:spcBef>
                <a:spcPts val="1200"/>
              </a:spcBef>
              <a:spcAft>
                <a:spcPts val="0"/>
              </a:spcAft>
              <a:buSzPts val="1300"/>
              <a:buFont typeface="Times New Roman"/>
              <a:buChar char="●"/>
              <a:defRPr>
                <a:latin typeface="Times New Roman"/>
                <a:ea typeface="Times New Roman"/>
                <a:cs typeface="Times New Roman"/>
                <a:sym typeface="Times New Roman"/>
              </a:defRPr>
            </a:lvl4pPr>
            <a:lvl5pPr marL="2286000" lvl="4" indent="-311150" algn="l">
              <a:lnSpc>
                <a:spcPct val="100000"/>
              </a:lnSpc>
              <a:spcBef>
                <a:spcPts val="1200"/>
              </a:spcBef>
              <a:spcAft>
                <a:spcPts val="0"/>
              </a:spcAft>
              <a:buSzPts val="1300"/>
              <a:buFont typeface="Times New Roman"/>
              <a:buChar char="●"/>
              <a:defRPr>
                <a:latin typeface="Times New Roman"/>
                <a:ea typeface="Times New Roman"/>
                <a:cs typeface="Times New Roman"/>
                <a:sym typeface="Times New Roman"/>
              </a:defRPr>
            </a:lvl5pPr>
            <a:lvl6pPr marL="2743200" lvl="5" indent="-311150" algn="l">
              <a:lnSpc>
                <a:spcPct val="100000"/>
              </a:lnSpc>
              <a:spcBef>
                <a:spcPts val="1200"/>
              </a:spcBef>
              <a:spcAft>
                <a:spcPts val="0"/>
              </a:spcAft>
              <a:buSzPts val="1300"/>
              <a:buFont typeface="Times New Roman"/>
              <a:buChar char="●"/>
              <a:defRPr>
                <a:latin typeface="Times New Roman"/>
                <a:ea typeface="Times New Roman"/>
                <a:cs typeface="Times New Roman"/>
                <a:sym typeface="Times New Roman"/>
              </a:defRPr>
            </a:lvl6pPr>
            <a:lvl7pPr marL="3200400" lvl="6" indent="-311150" algn="l">
              <a:lnSpc>
                <a:spcPct val="100000"/>
              </a:lnSpc>
              <a:spcBef>
                <a:spcPts val="1200"/>
              </a:spcBef>
              <a:spcAft>
                <a:spcPts val="0"/>
              </a:spcAft>
              <a:buSzPts val="1300"/>
              <a:buFont typeface="Times New Roman"/>
              <a:buChar char="●"/>
              <a:defRPr>
                <a:latin typeface="Times New Roman"/>
                <a:ea typeface="Times New Roman"/>
                <a:cs typeface="Times New Roman"/>
                <a:sym typeface="Times New Roman"/>
              </a:defRPr>
            </a:lvl7pPr>
            <a:lvl8pPr marL="3657600" lvl="7" indent="-311150" algn="l">
              <a:lnSpc>
                <a:spcPct val="100000"/>
              </a:lnSpc>
              <a:spcBef>
                <a:spcPts val="1200"/>
              </a:spcBef>
              <a:spcAft>
                <a:spcPts val="0"/>
              </a:spcAft>
              <a:buSzPts val="1300"/>
              <a:buFont typeface="Times New Roman"/>
              <a:buChar char="●"/>
              <a:defRPr>
                <a:latin typeface="Times New Roman"/>
                <a:ea typeface="Times New Roman"/>
                <a:cs typeface="Times New Roman"/>
                <a:sym typeface="Times New Roman"/>
              </a:defRPr>
            </a:lvl8pPr>
            <a:lvl9pPr marL="4114800" lvl="8" indent="-311150" algn="l">
              <a:lnSpc>
                <a:spcPct val="100000"/>
              </a:lnSpc>
              <a:spcBef>
                <a:spcPts val="1200"/>
              </a:spcBef>
              <a:spcAft>
                <a:spcPts val="1200"/>
              </a:spcAft>
              <a:buSzPts val="1300"/>
              <a:buFont typeface="Times New Roman"/>
              <a:buChar char="●"/>
              <a:defRPr>
                <a:latin typeface="Times New Roman"/>
                <a:ea typeface="Times New Roman"/>
                <a:cs typeface="Times New Roman"/>
                <a:sym typeface="Times New Roman"/>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ext and photo on left">
  <p:cSld name="TITLE_AND_BODY_1_2">
    <p:spTree>
      <p:nvGrpSpPr>
        <p:cNvPr id="1" name="Shape 768"/>
        <p:cNvGrpSpPr/>
        <p:nvPr/>
      </p:nvGrpSpPr>
      <p:grpSpPr>
        <a:xfrm>
          <a:off x="0" y="0"/>
          <a:ext cx="0" cy="0"/>
          <a:chOff x="0" y="0"/>
          <a:chExt cx="0" cy="0"/>
        </a:xfrm>
      </p:grpSpPr>
      <p:pic>
        <p:nvPicPr>
          <p:cNvPr id="769" name="Google Shape;769;p14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0"/>
            <a:ext cx="3964097" cy="5143498"/>
          </a:xfrm>
          <a:prstGeom prst="rect">
            <a:avLst/>
          </a:prstGeom>
          <a:noFill/>
          <a:ln>
            <a:noFill/>
          </a:ln>
        </p:spPr>
      </p:pic>
      <p:sp>
        <p:nvSpPr>
          <p:cNvPr id="770" name="Google Shape;770;p141"/>
          <p:cNvSpPr txBox="1">
            <a:spLocks noGrp="1"/>
          </p:cNvSpPr>
          <p:nvPr>
            <p:ph type="title"/>
          </p:nvPr>
        </p:nvSpPr>
        <p:spPr>
          <a:xfrm>
            <a:off x="4314700" y="149750"/>
            <a:ext cx="4512600" cy="1078800"/>
          </a:xfrm>
          <a:prstGeom prst="rect">
            <a:avLst/>
          </a:prstGeom>
          <a:noFill/>
          <a:ln>
            <a:noFill/>
          </a:ln>
        </p:spPr>
        <p:txBody>
          <a:bodyPr spcFirstLastPara="1" wrap="square" lIns="0" tIns="91425" rIns="91425" bIns="91425"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771" name="Google Shape;771;p141"/>
          <p:cNvSpPr txBox="1">
            <a:spLocks noGrp="1"/>
          </p:cNvSpPr>
          <p:nvPr>
            <p:ph type="body" idx="1"/>
          </p:nvPr>
        </p:nvSpPr>
        <p:spPr>
          <a:xfrm>
            <a:off x="4314700" y="1685425"/>
            <a:ext cx="4410300" cy="2977800"/>
          </a:xfrm>
          <a:prstGeom prst="rect">
            <a:avLst/>
          </a:prstGeom>
          <a:noFill/>
          <a:ln>
            <a:noFill/>
          </a:ln>
        </p:spPr>
        <p:txBody>
          <a:bodyPr spcFirstLastPara="1" wrap="square" lIns="0"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1200"/>
              </a:spcBef>
              <a:spcAft>
                <a:spcPts val="0"/>
              </a:spcAft>
              <a:buSzPts val="1400"/>
              <a:buChar char="●"/>
              <a:defRPr sz="1400"/>
            </a:lvl2pPr>
            <a:lvl3pPr marL="1371600" lvl="2" indent="-317500" algn="l">
              <a:lnSpc>
                <a:spcPct val="100000"/>
              </a:lnSpc>
              <a:spcBef>
                <a:spcPts val="1200"/>
              </a:spcBef>
              <a:spcAft>
                <a:spcPts val="0"/>
              </a:spcAft>
              <a:buSzPts val="1400"/>
              <a:buChar char="●"/>
              <a:defRPr sz="1400"/>
            </a:lvl3pPr>
            <a:lvl4pPr marL="1828800" lvl="3" indent="-317500" algn="l">
              <a:lnSpc>
                <a:spcPct val="100000"/>
              </a:lnSpc>
              <a:spcBef>
                <a:spcPts val="1200"/>
              </a:spcBef>
              <a:spcAft>
                <a:spcPts val="0"/>
              </a:spcAft>
              <a:buSzPts val="1400"/>
              <a:buChar char="●"/>
              <a:defRPr sz="1400"/>
            </a:lvl4pPr>
            <a:lvl5pPr marL="2286000" lvl="4" indent="-317500" algn="l">
              <a:lnSpc>
                <a:spcPct val="100000"/>
              </a:lnSpc>
              <a:spcBef>
                <a:spcPts val="1200"/>
              </a:spcBef>
              <a:spcAft>
                <a:spcPts val="0"/>
              </a:spcAft>
              <a:buSzPts val="1400"/>
              <a:buChar char="●"/>
              <a:defRPr sz="1400"/>
            </a:lvl5pPr>
            <a:lvl6pPr marL="2743200" lvl="5" indent="-317500" algn="l">
              <a:lnSpc>
                <a:spcPct val="100000"/>
              </a:lnSpc>
              <a:spcBef>
                <a:spcPts val="1200"/>
              </a:spcBef>
              <a:spcAft>
                <a:spcPts val="0"/>
              </a:spcAft>
              <a:buSzPts val="1400"/>
              <a:buChar char="●"/>
              <a:defRPr sz="1400"/>
            </a:lvl6pPr>
            <a:lvl7pPr marL="3200400" lvl="6" indent="-317500" algn="l">
              <a:lnSpc>
                <a:spcPct val="100000"/>
              </a:lnSpc>
              <a:spcBef>
                <a:spcPts val="1200"/>
              </a:spcBef>
              <a:spcAft>
                <a:spcPts val="0"/>
              </a:spcAft>
              <a:buSzPts val="1400"/>
              <a:buChar char="●"/>
              <a:defRPr sz="1400"/>
            </a:lvl7pPr>
            <a:lvl8pPr marL="3657600" lvl="7" indent="-317500" algn="l">
              <a:lnSpc>
                <a:spcPct val="100000"/>
              </a:lnSpc>
              <a:spcBef>
                <a:spcPts val="1200"/>
              </a:spcBef>
              <a:spcAft>
                <a:spcPts val="0"/>
              </a:spcAft>
              <a:buSzPts val="1400"/>
              <a:buChar char="●"/>
              <a:defRPr sz="1400"/>
            </a:lvl8pPr>
            <a:lvl9pPr marL="4114800" lvl="8" indent="-317500" algn="l">
              <a:lnSpc>
                <a:spcPct val="100000"/>
              </a:lnSpc>
              <a:spcBef>
                <a:spcPts val="1200"/>
              </a:spcBef>
              <a:spcAft>
                <a:spcPts val="1200"/>
              </a:spcAft>
              <a:buSzPts val="1400"/>
              <a:buChar char="●"/>
              <a:defRPr sz="1400"/>
            </a:lvl9pPr>
          </a:lstStyle>
          <a:p>
            <a:endParaRPr/>
          </a:p>
        </p:txBody>
      </p:sp>
      <p:sp>
        <p:nvSpPr>
          <p:cNvPr id="772" name="Google Shape;772;p14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pic>
        <p:nvPicPr>
          <p:cNvPr id="773" name="Google Shape;773;p1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4663225"/>
            <a:ext cx="1027777" cy="299250"/>
          </a:xfrm>
          <a:prstGeom prst="rect">
            <a:avLst/>
          </a:prstGeom>
          <a:noFill/>
          <a:ln>
            <a:noFill/>
          </a:ln>
        </p:spPr>
      </p:pic>
      <p:sp>
        <p:nvSpPr>
          <p:cNvPr id="774" name="Google Shape;774;p141"/>
          <p:cNvSpPr txBox="1">
            <a:spLocks noGrp="1"/>
          </p:cNvSpPr>
          <p:nvPr>
            <p:ph type="subTitle" idx="2"/>
          </p:nvPr>
        </p:nvSpPr>
        <p:spPr>
          <a:xfrm>
            <a:off x="4314703" y="1336475"/>
            <a:ext cx="4432500" cy="348900"/>
          </a:xfrm>
          <a:prstGeom prst="rect">
            <a:avLst/>
          </a:prstGeom>
          <a:noFill/>
          <a:ln>
            <a:noFill/>
          </a:ln>
        </p:spPr>
        <p:txBody>
          <a:bodyPr spcFirstLastPara="1" wrap="square" lIns="0" tIns="91425" rIns="91425" bIns="91425" anchor="t" anchorCtr="0">
            <a:noAutofit/>
          </a:bodyPr>
          <a:lstStyle>
            <a:lvl1pPr lvl="0" algn="l">
              <a:lnSpc>
                <a:spcPct val="100000"/>
              </a:lnSpc>
              <a:spcBef>
                <a:spcPts val="0"/>
              </a:spcBef>
              <a:spcAft>
                <a:spcPts val="0"/>
              </a:spcAft>
              <a:buSzPts val="1300"/>
              <a:buNone/>
              <a:defRPr sz="1700" b="1">
                <a:solidFill>
                  <a:schemeClr val="accent1"/>
                </a:solidFill>
              </a:defRPr>
            </a:lvl1pPr>
            <a:lvl2pPr lvl="1" algn="l">
              <a:lnSpc>
                <a:spcPct val="100000"/>
              </a:lnSpc>
              <a:spcBef>
                <a:spcPts val="1200"/>
              </a:spcBef>
              <a:spcAft>
                <a:spcPts val="0"/>
              </a:spcAft>
              <a:buSzPts val="1300"/>
              <a:buNone/>
              <a:defRPr>
                <a:solidFill>
                  <a:schemeClr val="accent1"/>
                </a:solidFill>
              </a:defRPr>
            </a:lvl2pPr>
            <a:lvl3pPr lvl="2" algn="l">
              <a:lnSpc>
                <a:spcPct val="100000"/>
              </a:lnSpc>
              <a:spcBef>
                <a:spcPts val="1200"/>
              </a:spcBef>
              <a:spcAft>
                <a:spcPts val="0"/>
              </a:spcAft>
              <a:buSzPts val="1300"/>
              <a:buNone/>
              <a:defRPr>
                <a:solidFill>
                  <a:schemeClr val="accent1"/>
                </a:solidFill>
              </a:defRPr>
            </a:lvl3pPr>
            <a:lvl4pPr lvl="3" algn="l">
              <a:lnSpc>
                <a:spcPct val="100000"/>
              </a:lnSpc>
              <a:spcBef>
                <a:spcPts val="1200"/>
              </a:spcBef>
              <a:spcAft>
                <a:spcPts val="0"/>
              </a:spcAft>
              <a:buSzPts val="1300"/>
              <a:buNone/>
              <a:defRPr>
                <a:solidFill>
                  <a:schemeClr val="accent1"/>
                </a:solidFill>
              </a:defRPr>
            </a:lvl4pPr>
            <a:lvl5pPr lvl="4" algn="l">
              <a:lnSpc>
                <a:spcPct val="100000"/>
              </a:lnSpc>
              <a:spcBef>
                <a:spcPts val="1200"/>
              </a:spcBef>
              <a:spcAft>
                <a:spcPts val="0"/>
              </a:spcAft>
              <a:buSzPts val="1300"/>
              <a:buNone/>
              <a:defRPr>
                <a:solidFill>
                  <a:schemeClr val="accent1"/>
                </a:solidFill>
              </a:defRPr>
            </a:lvl5pPr>
            <a:lvl6pPr lvl="5" algn="l">
              <a:lnSpc>
                <a:spcPct val="100000"/>
              </a:lnSpc>
              <a:spcBef>
                <a:spcPts val="1200"/>
              </a:spcBef>
              <a:spcAft>
                <a:spcPts val="0"/>
              </a:spcAft>
              <a:buSzPts val="1300"/>
              <a:buNone/>
              <a:defRPr>
                <a:solidFill>
                  <a:schemeClr val="accent1"/>
                </a:solidFill>
              </a:defRPr>
            </a:lvl6pPr>
            <a:lvl7pPr lvl="6" algn="l">
              <a:lnSpc>
                <a:spcPct val="100000"/>
              </a:lnSpc>
              <a:spcBef>
                <a:spcPts val="1200"/>
              </a:spcBef>
              <a:spcAft>
                <a:spcPts val="0"/>
              </a:spcAft>
              <a:buSzPts val="1300"/>
              <a:buNone/>
              <a:defRPr>
                <a:solidFill>
                  <a:schemeClr val="accent1"/>
                </a:solidFill>
              </a:defRPr>
            </a:lvl7pPr>
            <a:lvl8pPr lvl="7" algn="l">
              <a:lnSpc>
                <a:spcPct val="100000"/>
              </a:lnSpc>
              <a:spcBef>
                <a:spcPts val="1200"/>
              </a:spcBef>
              <a:spcAft>
                <a:spcPts val="0"/>
              </a:spcAft>
              <a:buSzPts val="1300"/>
              <a:buNone/>
              <a:defRPr>
                <a:solidFill>
                  <a:schemeClr val="accent1"/>
                </a:solidFill>
              </a:defRPr>
            </a:lvl8pPr>
            <a:lvl9pPr lvl="8" algn="l">
              <a:lnSpc>
                <a:spcPct val="100000"/>
              </a:lnSpc>
              <a:spcBef>
                <a:spcPts val="1200"/>
              </a:spcBef>
              <a:spcAft>
                <a:spcPts val="1200"/>
              </a:spcAft>
              <a:buSzPts val="1300"/>
              <a:buNone/>
              <a:defRPr>
                <a:solidFill>
                  <a:schemeClr val="accent1"/>
                </a:solidFill>
              </a:defRPr>
            </a:lvl9pPr>
          </a:lstStyle>
          <a:p>
            <a:endParaRPr/>
          </a:p>
        </p:txBody>
      </p:sp>
      <p:sp>
        <p:nvSpPr>
          <p:cNvPr id="775" name="Google Shape;775;p141"/>
          <p:cNvSpPr txBox="1">
            <a:spLocks noGrp="1"/>
          </p:cNvSpPr>
          <p:nvPr>
            <p:ph type="subTitle" idx="3"/>
          </p:nvPr>
        </p:nvSpPr>
        <p:spPr>
          <a:xfrm>
            <a:off x="1942025" y="4700375"/>
            <a:ext cx="6563400" cy="237600"/>
          </a:xfrm>
          <a:prstGeom prst="rect">
            <a:avLst/>
          </a:prstGeom>
          <a:noFill/>
          <a:ln>
            <a:noFill/>
          </a:ln>
        </p:spPr>
        <p:txBody>
          <a:bodyPr spcFirstLastPara="1" wrap="square" lIns="0" tIns="0" rIns="91425" bIns="0" anchor="t" anchorCtr="0">
            <a:noAutofit/>
          </a:bodyPr>
          <a:lstStyle>
            <a:lvl1pPr lvl="0" algn="r">
              <a:lnSpc>
                <a:spcPct val="100000"/>
              </a:lnSpc>
              <a:spcBef>
                <a:spcPts val="0"/>
              </a:spcBef>
              <a:spcAft>
                <a:spcPts val="0"/>
              </a:spcAft>
              <a:buSzPts val="1300"/>
              <a:buNone/>
              <a:defRPr sz="900">
                <a:solidFill>
                  <a:srgbClr val="B7B7B7"/>
                </a:solidFill>
              </a:defRPr>
            </a:lvl1pPr>
            <a:lvl2pPr lvl="1" algn="l">
              <a:lnSpc>
                <a:spcPct val="100000"/>
              </a:lnSpc>
              <a:spcBef>
                <a:spcPts val="1200"/>
              </a:spcBef>
              <a:spcAft>
                <a:spcPts val="0"/>
              </a:spcAft>
              <a:buSzPts val="1300"/>
              <a:buNone/>
              <a:defRPr>
                <a:solidFill>
                  <a:srgbClr val="666666"/>
                </a:solidFill>
              </a:defRPr>
            </a:lvl2pPr>
            <a:lvl3pPr lvl="2" algn="l">
              <a:lnSpc>
                <a:spcPct val="100000"/>
              </a:lnSpc>
              <a:spcBef>
                <a:spcPts val="1200"/>
              </a:spcBef>
              <a:spcAft>
                <a:spcPts val="0"/>
              </a:spcAft>
              <a:buSzPts val="1300"/>
              <a:buNone/>
              <a:defRPr>
                <a:solidFill>
                  <a:srgbClr val="666666"/>
                </a:solidFill>
              </a:defRPr>
            </a:lvl3pPr>
            <a:lvl4pPr lvl="3" algn="l">
              <a:lnSpc>
                <a:spcPct val="100000"/>
              </a:lnSpc>
              <a:spcBef>
                <a:spcPts val="1200"/>
              </a:spcBef>
              <a:spcAft>
                <a:spcPts val="0"/>
              </a:spcAft>
              <a:buSzPts val="1300"/>
              <a:buNone/>
              <a:defRPr>
                <a:solidFill>
                  <a:srgbClr val="666666"/>
                </a:solidFill>
              </a:defRPr>
            </a:lvl4pPr>
            <a:lvl5pPr lvl="4" algn="l">
              <a:lnSpc>
                <a:spcPct val="100000"/>
              </a:lnSpc>
              <a:spcBef>
                <a:spcPts val="1200"/>
              </a:spcBef>
              <a:spcAft>
                <a:spcPts val="0"/>
              </a:spcAft>
              <a:buSzPts val="1300"/>
              <a:buNone/>
              <a:defRPr>
                <a:solidFill>
                  <a:srgbClr val="666666"/>
                </a:solidFill>
              </a:defRPr>
            </a:lvl5pPr>
            <a:lvl6pPr lvl="5" algn="l">
              <a:lnSpc>
                <a:spcPct val="100000"/>
              </a:lnSpc>
              <a:spcBef>
                <a:spcPts val="1200"/>
              </a:spcBef>
              <a:spcAft>
                <a:spcPts val="0"/>
              </a:spcAft>
              <a:buSzPts val="1300"/>
              <a:buNone/>
              <a:defRPr>
                <a:solidFill>
                  <a:srgbClr val="666666"/>
                </a:solidFill>
              </a:defRPr>
            </a:lvl6pPr>
            <a:lvl7pPr lvl="6" algn="l">
              <a:lnSpc>
                <a:spcPct val="100000"/>
              </a:lnSpc>
              <a:spcBef>
                <a:spcPts val="1200"/>
              </a:spcBef>
              <a:spcAft>
                <a:spcPts val="0"/>
              </a:spcAft>
              <a:buSzPts val="1300"/>
              <a:buNone/>
              <a:defRPr>
                <a:solidFill>
                  <a:srgbClr val="666666"/>
                </a:solidFill>
              </a:defRPr>
            </a:lvl7pPr>
            <a:lvl8pPr lvl="7" algn="l">
              <a:lnSpc>
                <a:spcPct val="100000"/>
              </a:lnSpc>
              <a:spcBef>
                <a:spcPts val="1200"/>
              </a:spcBef>
              <a:spcAft>
                <a:spcPts val="0"/>
              </a:spcAft>
              <a:buSzPts val="1300"/>
              <a:buNone/>
              <a:defRPr>
                <a:solidFill>
                  <a:srgbClr val="666666"/>
                </a:solidFill>
              </a:defRPr>
            </a:lvl8pPr>
            <a:lvl9pPr lvl="8" algn="l">
              <a:lnSpc>
                <a:spcPct val="100000"/>
              </a:lnSpc>
              <a:spcBef>
                <a:spcPts val="1200"/>
              </a:spcBef>
              <a:spcAft>
                <a:spcPts val="1200"/>
              </a:spcAft>
              <a:buSzPts val="1300"/>
              <a:buNone/>
              <a:defRPr>
                <a:solidFill>
                  <a:srgbClr val="666666"/>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guide id="2" pos="150">
          <p15:clr>
            <a:srgbClr val="FA7B17"/>
          </p15:clr>
        </p15:guide>
        <p15:guide id="3" pos="5587">
          <p15:clr>
            <a:srgbClr val="FA7B17"/>
          </p15:clr>
        </p15:guide>
        <p15:guide id="4" orient="horz" pos="216">
          <p15:clr>
            <a:srgbClr val="FA7B17"/>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776"/>
        <p:cNvGrpSpPr/>
        <p:nvPr/>
      </p:nvGrpSpPr>
      <p:grpSpPr>
        <a:xfrm>
          <a:off x="0" y="0"/>
          <a:ext cx="0" cy="0"/>
          <a:chOff x="0" y="0"/>
          <a:chExt cx="0" cy="0"/>
        </a:xfrm>
      </p:grpSpPr>
      <p:sp>
        <p:nvSpPr>
          <p:cNvPr id="777" name="Google Shape;777;p142"/>
          <p:cNvSpPr txBox="1">
            <a:spLocks noGrp="1"/>
          </p:cNvSpPr>
          <p:nvPr>
            <p:ph type="title"/>
          </p:nvPr>
        </p:nvSpPr>
        <p:spPr>
          <a:xfrm>
            <a:off x="237744" y="149750"/>
            <a:ext cx="8709300" cy="1078800"/>
          </a:xfrm>
          <a:prstGeom prst="rect">
            <a:avLst/>
          </a:prstGeom>
          <a:noFill/>
          <a:ln>
            <a:noFill/>
          </a:ln>
        </p:spPr>
        <p:txBody>
          <a:bodyPr spcFirstLastPara="1" wrap="square" lIns="0" tIns="91425" rIns="91425" bIns="91425"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778" name="Google Shape;778;p142"/>
          <p:cNvSpPr txBox="1">
            <a:spLocks noGrp="1"/>
          </p:cNvSpPr>
          <p:nvPr>
            <p:ph type="body" idx="1"/>
          </p:nvPr>
        </p:nvSpPr>
        <p:spPr>
          <a:xfrm>
            <a:off x="237744" y="1685275"/>
            <a:ext cx="8629200" cy="2977800"/>
          </a:xfrm>
          <a:prstGeom prst="rect">
            <a:avLst/>
          </a:prstGeom>
          <a:noFill/>
          <a:ln>
            <a:noFill/>
          </a:ln>
        </p:spPr>
        <p:txBody>
          <a:bodyPr spcFirstLastPara="1" wrap="square" lIns="0" tIns="91425" rIns="91425" bIns="91425" anchor="t" anchorCtr="0">
            <a:noAutofit/>
          </a:bodyPr>
          <a:lstStyle>
            <a:lvl1pPr marL="457200" lvl="0" indent="-311150" algn="l">
              <a:lnSpc>
                <a:spcPct val="100000"/>
              </a:lnSpc>
              <a:spcBef>
                <a:spcPts val="0"/>
              </a:spcBef>
              <a:spcAft>
                <a:spcPts val="0"/>
              </a:spcAft>
              <a:buSzPts val="1300"/>
              <a:buChar char="●"/>
              <a:defRPr/>
            </a:lvl1pPr>
            <a:lvl2pPr marL="914400" lvl="1" indent="-311150" algn="l">
              <a:lnSpc>
                <a:spcPct val="100000"/>
              </a:lnSpc>
              <a:spcBef>
                <a:spcPts val="1200"/>
              </a:spcBef>
              <a:spcAft>
                <a:spcPts val="0"/>
              </a:spcAft>
              <a:buSzPts val="1300"/>
              <a:buChar char="●"/>
              <a:defRPr/>
            </a:lvl2pPr>
            <a:lvl3pPr marL="1371600" lvl="2" indent="-311150" algn="l">
              <a:lnSpc>
                <a:spcPct val="100000"/>
              </a:lnSpc>
              <a:spcBef>
                <a:spcPts val="1200"/>
              </a:spcBef>
              <a:spcAft>
                <a:spcPts val="0"/>
              </a:spcAft>
              <a:buSzPts val="1300"/>
              <a:buChar char="●"/>
              <a:defRPr/>
            </a:lvl3pPr>
            <a:lvl4pPr marL="1828800" lvl="3" indent="-311150" algn="l">
              <a:lnSpc>
                <a:spcPct val="100000"/>
              </a:lnSpc>
              <a:spcBef>
                <a:spcPts val="1200"/>
              </a:spcBef>
              <a:spcAft>
                <a:spcPts val="0"/>
              </a:spcAft>
              <a:buSzPts val="1300"/>
              <a:buChar char="●"/>
              <a:defRPr/>
            </a:lvl4pPr>
            <a:lvl5pPr marL="2286000" lvl="4" indent="-311150" algn="l">
              <a:lnSpc>
                <a:spcPct val="100000"/>
              </a:lnSpc>
              <a:spcBef>
                <a:spcPts val="1200"/>
              </a:spcBef>
              <a:spcAft>
                <a:spcPts val="0"/>
              </a:spcAft>
              <a:buSzPts val="1300"/>
              <a:buChar char="●"/>
              <a:defRPr/>
            </a:lvl5pPr>
            <a:lvl6pPr marL="2743200" lvl="5" indent="-311150" algn="l">
              <a:lnSpc>
                <a:spcPct val="100000"/>
              </a:lnSpc>
              <a:spcBef>
                <a:spcPts val="1200"/>
              </a:spcBef>
              <a:spcAft>
                <a:spcPts val="0"/>
              </a:spcAft>
              <a:buSzPts val="1300"/>
              <a:buChar char="●"/>
              <a:defRPr/>
            </a:lvl6pPr>
            <a:lvl7pPr marL="3200400" lvl="6" indent="-311150" algn="l">
              <a:lnSpc>
                <a:spcPct val="100000"/>
              </a:lnSpc>
              <a:spcBef>
                <a:spcPts val="1200"/>
              </a:spcBef>
              <a:spcAft>
                <a:spcPts val="0"/>
              </a:spcAft>
              <a:buSzPts val="1300"/>
              <a:buChar char="●"/>
              <a:defRPr/>
            </a:lvl7pPr>
            <a:lvl8pPr marL="3657600" lvl="7" indent="-311150" algn="l">
              <a:lnSpc>
                <a:spcPct val="100000"/>
              </a:lnSpc>
              <a:spcBef>
                <a:spcPts val="1200"/>
              </a:spcBef>
              <a:spcAft>
                <a:spcPts val="0"/>
              </a:spcAft>
              <a:buSzPts val="1300"/>
              <a:buChar char="●"/>
              <a:defRPr/>
            </a:lvl8pPr>
            <a:lvl9pPr marL="4114800" lvl="8" indent="-311150" algn="l">
              <a:lnSpc>
                <a:spcPct val="100000"/>
              </a:lnSpc>
              <a:spcBef>
                <a:spcPts val="1200"/>
              </a:spcBef>
              <a:spcAft>
                <a:spcPts val="1200"/>
              </a:spcAft>
              <a:buSzPts val="1300"/>
              <a:buChar char="●"/>
              <a:defRPr/>
            </a:lvl9pPr>
          </a:lstStyle>
          <a:p>
            <a:endParaRPr/>
          </a:p>
        </p:txBody>
      </p:sp>
      <p:sp>
        <p:nvSpPr>
          <p:cNvPr id="779" name="Google Shape;779;p14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780" name="Google Shape;780;p142"/>
          <p:cNvSpPr txBox="1">
            <a:spLocks noGrp="1"/>
          </p:cNvSpPr>
          <p:nvPr>
            <p:ph type="subTitle" idx="2"/>
          </p:nvPr>
        </p:nvSpPr>
        <p:spPr>
          <a:xfrm>
            <a:off x="237750" y="1336325"/>
            <a:ext cx="8672700" cy="348900"/>
          </a:xfrm>
          <a:prstGeom prst="rect">
            <a:avLst/>
          </a:prstGeom>
          <a:noFill/>
          <a:ln>
            <a:noFill/>
          </a:ln>
        </p:spPr>
        <p:txBody>
          <a:bodyPr spcFirstLastPara="1" wrap="square" lIns="0" tIns="91425" rIns="91425" bIns="91425" anchor="t" anchorCtr="0">
            <a:noAutofit/>
          </a:bodyPr>
          <a:lstStyle>
            <a:lvl1pPr lvl="0" algn="l">
              <a:lnSpc>
                <a:spcPct val="100000"/>
              </a:lnSpc>
              <a:spcBef>
                <a:spcPts val="0"/>
              </a:spcBef>
              <a:spcAft>
                <a:spcPts val="0"/>
              </a:spcAft>
              <a:buSzPts val="1300"/>
              <a:buNone/>
              <a:defRPr sz="1700" b="1">
                <a:solidFill>
                  <a:schemeClr val="accent1"/>
                </a:solidFill>
              </a:defRPr>
            </a:lvl1pPr>
            <a:lvl2pPr lvl="1" algn="l">
              <a:lnSpc>
                <a:spcPct val="100000"/>
              </a:lnSpc>
              <a:spcBef>
                <a:spcPts val="1200"/>
              </a:spcBef>
              <a:spcAft>
                <a:spcPts val="0"/>
              </a:spcAft>
              <a:buSzPts val="1300"/>
              <a:buNone/>
              <a:defRPr>
                <a:solidFill>
                  <a:schemeClr val="accent1"/>
                </a:solidFill>
              </a:defRPr>
            </a:lvl2pPr>
            <a:lvl3pPr lvl="2" algn="l">
              <a:lnSpc>
                <a:spcPct val="100000"/>
              </a:lnSpc>
              <a:spcBef>
                <a:spcPts val="1200"/>
              </a:spcBef>
              <a:spcAft>
                <a:spcPts val="0"/>
              </a:spcAft>
              <a:buSzPts val="1300"/>
              <a:buNone/>
              <a:defRPr>
                <a:solidFill>
                  <a:schemeClr val="accent1"/>
                </a:solidFill>
              </a:defRPr>
            </a:lvl3pPr>
            <a:lvl4pPr lvl="3" algn="l">
              <a:lnSpc>
                <a:spcPct val="100000"/>
              </a:lnSpc>
              <a:spcBef>
                <a:spcPts val="1200"/>
              </a:spcBef>
              <a:spcAft>
                <a:spcPts val="0"/>
              </a:spcAft>
              <a:buSzPts val="1300"/>
              <a:buNone/>
              <a:defRPr>
                <a:solidFill>
                  <a:schemeClr val="accent1"/>
                </a:solidFill>
              </a:defRPr>
            </a:lvl4pPr>
            <a:lvl5pPr lvl="4" algn="l">
              <a:lnSpc>
                <a:spcPct val="100000"/>
              </a:lnSpc>
              <a:spcBef>
                <a:spcPts val="1200"/>
              </a:spcBef>
              <a:spcAft>
                <a:spcPts val="0"/>
              </a:spcAft>
              <a:buSzPts val="1300"/>
              <a:buNone/>
              <a:defRPr>
                <a:solidFill>
                  <a:schemeClr val="accent1"/>
                </a:solidFill>
              </a:defRPr>
            </a:lvl5pPr>
            <a:lvl6pPr lvl="5" algn="l">
              <a:lnSpc>
                <a:spcPct val="100000"/>
              </a:lnSpc>
              <a:spcBef>
                <a:spcPts val="1200"/>
              </a:spcBef>
              <a:spcAft>
                <a:spcPts val="0"/>
              </a:spcAft>
              <a:buSzPts val="1300"/>
              <a:buNone/>
              <a:defRPr>
                <a:solidFill>
                  <a:schemeClr val="accent1"/>
                </a:solidFill>
              </a:defRPr>
            </a:lvl6pPr>
            <a:lvl7pPr lvl="6" algn="l">
              <a:lnSpc>
                <a:spcPct val="100000"/>
              </a:lnSpc>
              <a:spcBef>
                <a:spcPts val="1200"/>
              </a:spcBef>
              <a:spcAft>
                <a:spcPts val="0"/>
              </a:spcAft>
              <a:buSzPts val="1300"/>
              <a:buNone/>
              <a:defRPr>
                <a:solidFill>
                  <a:schemeClr val="accent1"/>
                </a:solidFill>
              </a:defRPr>
            </a:lvl7pPr>
            <a:lvl8pPr lvl="7" algn="l">
              <a:lnSpc>
                <a:spcPct val="100000"/>
              </a:lnSpc>
              <a:spcBef>
                <a:spcPts val="1200"/>
              </a:spcBef>
              <a:spcAft>
                <a:spcPts val="0"/>
              </a:spcAft>
              <a:buSzPts val="1300"/>
              <a:buNone/>
              <a:defRPr>
                <a:solidFill>
                  <a:schemeClr val="accent1"/>
                </a:solidFill>
              </a:defRPr>
            </a:lvl8pPr>
            <a:lvl9pPr lvl="8" algn="l">
              <a:lnSpc>
                <a:spcPct val="100000"/>
              </a:lnSpc>
              <a:spcBef>
                <a:spcPts val="1200"/>
              </a:spcBef>
              <a:spcAft>
                <a:spcPts val="1200"/>
              </a:spcAft>
              <a:buSzPts val="1300"/>
              <a:buNone/>
              <a:defRPr>
                <a:solidFill>
                  <a:schemeClr val="accent1"/>
                </a:solidFill>
              </a:defRPr>
            </a:lvl9pPr>
          </a:lstStyle>
          <a:p>
            <a:endParaRPr/>
          </a:p>
        </p:txBody>
      </p:sp>
      <p:sp>
        <p:nvSpPr>
          <p:cNvPr id="781" name="Google Shape;781;p142"/>
          <p:cNvSpPr txBox="1">
            <a:spLocks noGrp="1"/>
          </p:cNvSpPr>
          <p:nvPr>
            <p:ph type="subTitle" idx="3"/>
          </p:nvPr>
        </p:nvSpPr>
        <p:spPr>
          <a:xfrm>
            <a:off x="237750" y="635950"/>
            <a:ext cx="8672700" cy="348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7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782" name="Google Shape;782;p14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7747" y="4681797"/>
            <a:ext cx="943645" cy="274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guide id="2" pos="150">
          <p15:clr>
            <a:srgbClr val="FA7B17"/>
          </p15:clr>
        </p15:guide>
        <p15:guide id="3" pos="5587">
          <p15:clr>
            <a:srgbClr val="FA7B17"/>
          </p15:clr>
        </p15:guide>
        <p15:guide id="4" orient="horz" pos="216">
          <p15:clr>
            <a:srgbClr val="FA7B17"/>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83"/>
        <p:cNvGrpSpPr/>
        <p:nvPr/>
      </p:nvGrpSpPr>
      <p:grpSpPr>
        <a:xfrm>
          <a:off x="0" y="0"/>
          <a:ext cx="0" cy="0"/>
          <a:chOff x="0" y="0"/>
          <a:chExt cx="0" cy="0"/>
        </a:xfrm>
      </p:grpSpPr>
      <p:sp>
        <p:nvSpPr>
          <p:cNvPr id="784" name="Google Shape;784;p143"/>
          <p:cNvSpPr txBox="1">
            <a:spLocks noGrp="1"/>
          </p:cNvSpPr>
          <p:nvPr>
            <p:ph type="title"/>
          </p:nvPr>
        </p:nvSpPr>
        <p:spPr>
          <a:xfrm>
            <a:off x="235500" y="149750"/>
            <a:ext cx="8520600" cy="10788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785" name="Google Shape;785;p143"/>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786" name="Google Shape;786;p143"/>
          <p:cNvSpPr txBox="1">
            <a:spLocks noGrp="1"/>
          </p:cNvSpPr>
          <p:nvPr>
            <p:ph type="subTitle" idx="1"/>
          </p:nvPr>
        </p:nvSpPr>
        <p:spPr>
          <a:xfrm>
            <a:off x="237750" y="635950"/>
            <a:ext cx="8672700" cy="348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7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1"/>
        <p:cNvGrpSpPr/>
        <p:nvPr/>
      </p:nvGrpSpPr>
      <p:grpSpPr>
        <a:xfrm>
          <a:off x="0" y="0"/>
          <a:ext cx="0" cy="0"/>
          <a:chOff x="0" y="0"/>
          <a:chExt cx="0" cy="0"/>
        </a:xfrm>
      </p:grpSpPr>
      <p:sp>
        <p:nvSpPr>
          <p:cNvPr id="792" name="Google Shape;792;g2cf51e373f1_0_2713"/>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793" name="Google Shape;793;g2cf51e373f1_0_2713"/>
          <p:cNvSpPr txBox="1">
            <a:spLocks noGrp="1"/>
          </p:cNvSpPr>
          <p:nvPr>
            <p:ph type="body" idx="1"/>
          </p:nvPr>
        </p:nvSpPr>
        <p:spPr>
          <a:xfrm>
            <a:off x="311700" y="1152475"/>
            <a:ext cx="8520600" cy="3416400"/>
          </a:xfrm>
          <a:prstGeom prst="rect">
            <a:avLst/>
          </a:prstGeom>
          <a:noFill/>
          <a:ln>
            <a:noFill/>
          </a:ln>
        </p:spPr>
        <p:txBody>
          <a:bodyPr spcFirstLastPara="1" wrap="square" lIns="0" tIns="0" rIns="91425" bIns="0" anchor="t" anchorCtr="0">
            <a:noAutofit/>
          </a:bodyPr>
          <a:lstStyle>
            <a:lvl1pPr marL="457200" lvl="0" indent="-311150" algn="l">
              <a:lnSpc>
                <a:spcPct val="100000"/>
              </a:lnSpc>
              <a:spcBef>
                <a:spcPts val="0"/>
              </a:spcBef>
              <a:spcAft>
                <a:spcPts val="0"/>
              </a:spcAft>
              <a:buSzPts val="1300"/>
              <a:buChar char="●"/>
              <a:defRPr/>
            </a:lvl1pPr>
            <a:lvl2pPr marL="914400" lvl="1" indent="-311150" algn="l">
              <a:lnSpc>
                <a:spcPct val="100000"/>
              </a:lnSpc>
              <a:spcBef>
                <a:spcPts val="1200"/>
              </a:spcBef>
              <a:spcAft>
                <a:spcPts val="0"/>
              </a:spcAft>
              <a:buSzPts val="1300"/>
              <a:buChar char="●"/>
              <a:defRPr/>
            </a:lvl2pPr>
            <a:lvl3pPr marL="1371600" lvl="2" indent="-311150" algn="l">
              <a:lnSpc>
                <a:spcPct val="100000"/>
              </a:lnSpc>
              <a:spcBef>
                <a:spcPts val="1200"/>
              </a:spcBef>
              <a:spcAft>
                <a:spcPts val="0"/>
              </a:spcAft>
              <a:buSzPts val="1300"/>
              <a:buChar char="●"/>
              <a:defRPr/>
            </a:lvl3pPr>
            <a:lvl4pPr marL="1828800" lvl="3" indent="-311150" algn="l">
              <a:lnSpc>
                <a:spcPct val="100000"/>
              </a:lnSpc>
              <a:spcBef>
                <a:spcPts val="1200"/>
              </a:spcBef>
              <a:spcAft>
                <a:spcPts val="0"/>
              </a:spcAft>
              <a:buSzPts val="1300"/>
              <a:buChar char="●"/>
              <a:defRPr/>
            </a:lvl4pPr>
            <a:lvl5pPr marL="2286000" lvl="4" indent="-311150" algn="l">
              <a:lnSpc>
                <a:spcPct val="100000"/>
              </a:lnSpc>
              <a:spcBef>
                <a:spcPts val="1200"/>
              </a:spcBef>
              <a:spcAft>
                <a:spcPts val="0"/>
              </a:spcAft>
              <a:buSzPts val="1300"/>
              <a:buChar char="●"/>
              <a:defRPr/>
            </a:lvl5pPr>
            <a:lvl6pPr marL="2743200" lvl="5" indent="-311150" algn="l">
              <a:lnSpc>
                <a:spcPct val="100000"/>
              </a:lnSpc>
              <a:spcBef>
                <a:spcPts val="1200"/>
              </a:spcBef>
              <a:spcAft>
                <a:spcPts val="0"/>
              </a:spcAft>
              <a:buSzPts val="1300"/>
              <a:buChar char="●"/>
              <a:defRPr/>
            </a:lvl6pPr>
            <a:lvl7pPr marL="3200400" lvl="6" indent="-311150" algn="l">
              <a:lnSpc>
                <a:spcPct val="100000"/>
              </a:lnSpc>
              <a:spcBef>
                <a:spcPts val="1200"/>
              </a:spcBef>
              <a:spcAft>
                <a:spcPts val="0"/>
              </a:spcAft>
              <a:buSzPts val="1300"/>
              <a:buChar char="●"/>
              <a:defRPr/>
            </a:lvl7pPr>
            <a:lvl8pPr marL="3657600" lvl="7" indent="-311150" algn="l">
              <a:lnSpc>
                <a:spcPct val="100000"/>
              </a:lnSpc>
              <a:spcBef>
                <a:spcPts val="1200"/>
              </a:spcBef>
              <a:spcAft>
                <a:spcPts val="0"/>
              </a:spcAft>
              <a:buSzPts val="1300"/>
              <a:buChar char="●"/>
              <a:defRPr/>
            </a:lvl8pPr>
            <a:lvl9pPr marL="4114800" lvl="8" indent="-311150" algn="l">
              <a:lnSpc>
                <a:spcPct val="100000"/>
              </a:lnSpc>
              <a:spcBef>
                <a:spcPts val="1200"/>
              </a:spcBef>
              <a:spcAft>
                <a:spcPts val="1200"/>
              </a:spcAft>
              <a:buSzPts val="1300"/>
              <a:buChar char="●"/>
              <a:defRPr/>
            </a:lvl9pPr>
          </a:lstStyle>
          <a:p>
            <a:endParaRPr/>
          </a:p>
        </p:txBody>
      </p:sp>
      <p:sp>
        <p:nvSpPr>
          <p:cNvPr id="794" name="Google Shape;794;g2cf51e373f1_0_27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08 STARs: Basic (OptionG)">
  <p:cSld name="TITLE_ONLY_1_3_3_1_2_2_4">
    <p:spTree>
      <p:nvGrpSpPr>
        <p:cNvPr id="1" name="Shape 795"/>
        <p:cNvGrpSpPr/>
        <p:nvPr/>
      </p:nvGrpSpPr>
      <p:grpSpPr>
        <a:xfrm>
          <a:off x="0" y="0"/>
          <a:ext cx="0" cy="0"/>
          <a:chOff x="0" y="0"/>
          <a:chExt cx="0" cy="0"/>
        </a:xfrm>
      </p:grpSpPr>
      <p:sp>
        <p:nvSpPr>
          <p:cNvPr id="796" name="Google Shape;796;g2cf51e373f1_0_2511"/>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797" name="Google Shape;797;g2cf51e373f1_0_251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798" name="Google Shape;798;g2cf51e373f1_0_2511"/>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799" name="Google Shape;799;g2cf51e373f1_0_2511"/>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02 STARs: Basic (OptionA)">
  <p:cSld name="TITLE_ONLY_1_3_1_2_1_5">
    <p:spTree>
      <p:nvGrpSpPr>
        <p:cNvPr id="1" name="Shape 800"/>
        <p:cNvGrpSpPr/>
        <p:nvPr/>
      </p:nvGrpSpPr>
      <p:grpSpPr>
        <a:xfrm>
          <a:off x="0" y="0"/>
          <a:ext cx="0" cy="0"/>
          <a:chOff x="0" y="0"/>
          <a:chExt cx="0" cy="0"/>
        </a:xfrm>
      </p:grpSpPr>
      <p:sp>
        <p:nvSpPr>
          <p:cNvPr id="801" name="Google Shape;801;g2cf51e373f1_0_2469"/>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802" name="Google Shape;802;g2cf51e373f1_0_246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803" name="Google Shape;803;g2cf51e373f1_0_2469"/>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804" name="Google Shape;804;g2cf51e373f1_0_2469"/>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805" name="Google Shape;805;g2cf51e373f1_0_2469"/>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6248800" y="850675"/>
            <a:ext cx="4309798" cy="4070174"/>
          </a:xfrm>
          <a:prstGeom prst="rect">
            <a:avLst/>
          </a:prstGeom>
          <a:noFill/>
          <a:ln>
            <a:noFill/>
          </a:ln>
        </p:spPr>
      </p:pic>
      <p:pic>
        <p:nvPicPr>
          <p:cNvPr id="806" name="Google Shape;806;g2cf51e373f1_0_2469"/>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5676900" y="-391625"/>
            <a:ext cx="1876424" cy="1877525"/>
          </a:xfrm>
          <a:prstGeom prst="rect">
            <a:avLst/>
          </a:prstGeom>
          <a:noFill/>
          <a:ln>
            <a:noFill/>
          </a:ln>
        </p:spPr>
      </p:pic>
      <p:pic>
        <p:nvPicPr>
          <p:cNvPr id="807" name="Google Shape;807;g2cf51e373f1_0_2469"/>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406950" y="4134813"/>
            <a:ext cx="1450424" cy="14504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03 STARs: Basic (OptionB)">
  <p:cSld name="TITLE_ONLY_1_3_1_2_1_3_1_2">
    <p:spTree>
      <p:nvGrpSpPr>
        <p:cNvPr id="1" name="Shape 808"/>
        <p:cNvGrpSpPr/>
        <p:nvPr/>
      </p:nvGrpSpPr>
      <p:grpSpPr>
        <a:xfrm>
          <a:off x="0" y="0"/>
          <a:ext cx="0" cy="0"/>
          <a:chOff x="0" y="0"/>
          <a:chExt cx="0" cy="0"/>
        </a:xfrm>
      </p:grpSpPr>
      <p:sp>
        <p:nvSpPr>
          <p:cNvPr id="809" name="Google Shape;809;g2cf51e373f1_0_2477"/>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810" name="Google Shape;810;g2cf51e373f1_0_247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811" name="Google Shape;811;g2cf51e373f1_0_2477"/>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812" name="Google Shape;812;g2cf51e373f1_0_2477"/>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813" name="Google Shape;813;g2cf51e373f1_0_2477"/>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6667600" y="-256475"/>
            <a:ext cx="1209280" cy="1210000"/>
          </a:xfrm>
          <a:prstGeom prst="rect">
            <a:avLst/>
          </a:prstGeom>
          <a:noFill/>
          <a:ln>
            <a:noFill/>
          </a:ln>
        </p:spPr>
      </p:pic>
      <p:pic>
        <p:nvPicPr>
          <p:cNvPr id="814" name="Google Shape;814;g2cf51e373f1_0_2477"/>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7829988" y="570125"/>
            <a:ext cx="2429225" cy="2429201"/>
          </a:xfrm>
          <a:prstGeom prst="rect">
            <a:avLst/>
          </a:prstGeom>
          <a:noFill/>
          <a:ln>
            <a:noFill/>
          </a:ln>
        </p:spPr>
      </p:pic>
      <p:pic>
        <p:nvPicPr>
          <p:cNvPr id="815" name="Google Shape;815;g2cf51e373f1_0_2477"/>
          <p:cNvPicPr preferRelativeResize="0"/>
          <p:nvPr/>
        </p:nvPicPr>
        <p:blipFill rotWithShape="1">
          <a:blip r:embed="rId4" cstate="email">
            <a:alphaModFix amt="19000"/>
            <a:extLst>
              <a:ext uri="{28A0092B-C50C-407E-A947-70E740481C1C}">
                <a14:useLocalDpi xmlns:a14="http://schemas.microsoft.com/office/drawing/2010/main"/>
              </a:ext>
            </a:extLst>
          </a:blip>
          <a:srcRect/>
          <a:stretch/>
        </p:blipFill>
        <p:spPr>
          <a:xfrm>
            <a:off x="407525" y="4407900"/>
            <a:ext cx="1210352" cy="1209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04 STARs: Basic (OptionC)">
  <p:cSld name="TITLE_ONLY_1_3_3_1_2_1">
    <p:spTree>
      <p:nvGrpSpPr>
        <p:cNvPr id="1" name="Shape 816"/>
        <p:cNvGrpSpPr/>
        <p:nvPr/>
      </p:nvGrpSpPr>
      <p:grpSpPr>
        <a:xfrm>
          <a:off x="0" y="0"/>
          <a:ext cx="0" cy="0"/>
          <a:chOff x="0" y="0"/>
          <a:chExt cx="0" cy="0"/>
        </a:xfrm>
      </p:grpSpPr>
      <p:sp>
        <p:nvSpPr>
          <p:cNvPr id="817" name="Google Shape;817;g2cf51e373f1_0_2485"/>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818" name="Google Shape;818;g2cf51e373f1_0_248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819" name="Google Shape;819;g2cf51e373f1_0_2485"/>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820" name="Google Shape;820;g2cf51e373f1_0_2485"/>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7718075" y="444762"/>
            <a:ext cx="2081052" cy="2082277"/>
          </a:xfrm>
          <a:prstGeom prst="rect">
            <a:avLst/>
          </a:prstGeom>
          <a:noFill/>
          <a:ln>
            <a:noFill/>
          </a:ln>
        </p:spPr>
      </p:pic>
      <p:pic>
        <p:nvPicPr>
          <p:cNvPr id="821" name="Google Shape;821;g2cf51e373f1_0_2485"/>
          <p:cNvPicPr preferRelativeResize="0"/>
          <p:nvPr/>
        </p:nvPicPr>
        <p:blipFill rotWithShape="1">
          <a:blip r:embed="rId3" cstate="email">
            <a:alphaModFix amt="19000"/>
            <a:extLst>
              <a:ext uri="{28A0092B-C50C-407E-A947-70E740481C1C}">
                <a14:useLocalDpi xmlns:a14="http://schemas.microsoft.com/office/drawing/2010/main"/>
              </a:ext>
            </a:extLst>
          </a:blip>
          <a:srcRect/>
          <a:stretch/>
        </p:blipFill>
        <p:spPr>
          <a:xfrm>
            <a:off x="6439825" y="-311325"/>
            <a:ext cx="1210352" cy="1209600"/>
          </a:xfrm>
          <a:prstGeom prst="rect">
            <a:avLst/>
          </a:prstGeom>
          <a:noFill/>
          <a:ln>
            <a:noFill/>
          </a:ln>
        </p:spPr>
      </p:pic>
      <p:sp>
        <p:nvSpPr>
          <p:cNvPr id="822" name="Google Shape;822;g2cf51e373f1_0_2485"/>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05 STARs: Basic (OptionD)">
  <p:cSld name="TITLE_ONLY_1_3_3_1_2_2">
    <p:spTree>
      <p:nvGrpSpPr>
        <p:cNvPr id="1" name="Shape 823"/>
        <p:cNvGrpSpPr/>
        <p:nvPr/>
      </p:nvGrpSpPr>
      <p:grpSpPr>
        <a:xfrm>
          <a:off x="0" y="0"/>
          <a:ext cx="0" cy="0"/>
          <a:chOff x="0" y="0"/>
          <a:chExt cx="0" cy="0"/>
        </a:xfrm>
      </p:grpSpPr>
      <p:sp>
        <p:nvSpPr>
          <p:cNvPr id="824" name="Google Shape;824;g2cf51e373f1_0_2492"/>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825" name="Google Shape;825;g2cf51e373f1_0_249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826" name="Google Shape;826;g2cf51e373f1_0_2492"/>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827" name="Google Shape;827;g2cf51e373f1_0_2492"/>
          <p:cNvPicPr preferRelativeResize="0"/>
          <p:nvPr/>
        </p:nvPicPr>
        <p:blipFill rotWithShape="1">
          <a:blip r:embed="rId2" cstate="email">
            <a:alphaModFix amt="23000"/>
            <a:extLst>
              <a:ext uri="{28A0092B-C50C-407E-A947-70E740481C1C}">
                <a14:useLocalDpi xmlns:a14="http://schemas.microsoft.com/office/drawing/2010/main"/>
              </a:ext>
            </a:extLst>
          </a:blip>
          <a:srcRect/>
          <a:stretch/>
        </p:blipFill>
        <p:spPr>
          <a:xfrm>
            <a:off x="6073601" y="-365150"/>
            <a:ext cx="1368251" cy="1368227"/>
          </a:xfrm>
          <a:prstGeom prst="rect">
            <a:avLst/>
          </a:prstGeom>
          <a:noFill/>
          <a:ln>
            <a:noFill/>
          </a:ln>
        </p:spPr>
      </p:pic>
      <p:pic>
        <p:nvPicPr>
          <p:cNvPr id="828" name="Google Shape;828;g2cf51e373f1_0_2492"/>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7307738" y="446125"/>
            <a:ext cx="2725724" cy="2574145"/>
          </a:xfrm>
          <a:prstGeom prst="rect">
            <a:avLst/>
          </a:prstGeom>
          <a:noFill/>
          <a:ln>
            <a:noFill/>
          </a:ln>
        </p:spPr>
      </p:pic>
      <p:sp>
        <p:nvSpPr>
          <p:cNvPr id="829" name="Google Shape;829;g2cf51e373f1_0_2492"/>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06 STARs: Basic (OptionE)">
  <p:cSld name="TITLE_ONLY_1_3_3_1_2_4">
    <p:spTree>
      <p:nvGrpSpPr>
        <p:cNvPr id="1" name="Shape 830"/>
        <p:cNvGrpSpPr/>
        <p:nvPr/>
      </p:nvGrpSpPr>
      <p:grpSpPr>
        <a:xfrm>
          <a:off x="0" y="0"/>
          <a:ext cx="0" cy="0"/>
          <a:chOff x="0" y="0"/>
          <a:chExt cx="0" cy="0"/>
        </a:xfrm>
      </p:grpSpPr>
      <p:sp>
        <p:nvSpPr>
          <p:cNvPr id="831" name="Google Shape;831;g2cf51e373f1_0_2499"/>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832" name="Google Shape;832;g2cf51e373f1_0_249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833" name="Google Shape;833;g2cf51e373f1_0_2499"/>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834" name="Google Shape;834;g2cf51e373f1_0_2499"/>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6869775" y="-135700"/>
            <a:ext cx="3519951" cy="3519899"/>
          </a:xfrm>
          <a:prstGeom prst="rect">
            <a:avLst/>
          </a:prstGeom>
          <a:noFill/>
          <a:ln>
            <a:noFill/>
          </a:ln>
        </p:spPr>
      </p:pic>
      <p:sp>
        <p:nvSpPr>
          <p:cNvPr id="835" name="Google Shape;835;g2cf51e373f1_0_2499"/>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67"/>
        <p:cNvGrpSpPr/>
        <p:nvPr/>
      </p:nvGrpSpPr>
      <p:grpSpPr>
        <a:xfrm>
          <a:off x="0" y="0"/>
          <a:ext cx="0" cy="0"/>
          <a:chOff x="0" y="0"/>
          <a:chExt cx="0" cy="0"/>
        </a:xfrm>
      </p:grpSpPr>
      <p:sp>
        <p:nvSpPr>
          <p:cNvPr id="68" name="Google Shape;68;p46"/>
          <p:cNvSpPr txBox="1">
            <a:spLocks noGrp="1"/>
          </p:cNvSpPr>
          <p:nvPr>
            <p:ph type="ctrTitle"/>
          </p:nvPr>
        </p:nvSpPr>
        <p:spPr>
          <a:xfrm>
            <a:off x="311708" y="744575"/>
            <a:ext cx="8520600" cy="20526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SzPts val="5200"/>
              <a:buNone/>
              <a:defRPr sz="52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
        <p:nvSpPr>
          <p:cNvPr id="69" name="Google Shape;69;p46"/>
          <p:cNvSpPr txBox="1">
            <a:spLocks noGrp="1"/>
          </p:cNvSpPr>
          <p:nvPr>
            <p:ph type="subTitle" idx="1"/>
          </p:nvPr>
        </p:nvSpPr>
        <p:spPr>
          <a:xfrm>
            <a:off x="311700" y="2834125"/>
            <a:ext cx="8520600" cy="792600"/>
          </a:xfrm>
          <a:prstGeom prst="rect">
            <a:avLst/>
          </a:prstGeom>
          <a:noFill/>
          <a:ln>
            <a:noFill/>
          </a:ln>
        </p:spPr>
        <p:txBody>
          <a:bodyPr spcFirstLastPara="1" wrap="square" lIns="0" tIns="0" rIns="91425" bIns="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0" name="Google Shape;70;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07 STARs: Basic (OptionF)">
  <p:cSld name="TITLE_ONLY_1_3_3_1_2_2_5">
    <p:spTree>
      <p:nvGrpSpPr>
        <p:cNvPr id="1" name="Shape 836"/>
        <p:cNvGrpSpPr/>
        <p:nvPr/>
      </p:nvGrpSpPr>
      <p:grpSpPr>
        <a:xfrm>
          <a:off x="0" y="0"/>
          <a:ext cx="0" cy="0"/>
          <a:chOff x="0" y="0"/>
          <a:chExt cx="0" cy="0"/>
        </a:xfrm>
      </p:grpSpPr>
      <p:sp>
        <p:nvSpPr>
          <p:cNvPr id="837" name="Google Shape;837;g2cf51e373f1_0_2505"/>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838" name="Google Shape;838;g2cf51e373f1_0_250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839" name="Google Shape;839;g2cf51e373f1_0_2505"/>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840" name="Google Shape;840;g2cf51e373f1_0_2505"/>
          <p:cNvPicPr preferRelativeResize="0"/>
          <p:nvPr/>
        </p:nvPicPr>
        <p:blipFill rotWithShape="1">
          <a:blip r:embed="rId2" cstate="email">
            <a:alphaModFix amt="19000"/>
            <a:extLst>
              <a:ext uri="{28A0092B-C50C-407E-A947-70E740481C1C}">
                <a14:useLocalDpi xmlns:a14="http://schemas.microsoft.com/office/drawing/2010/main"/>
              </a:ext>
            </a:extLst>
          </a:blip>
          <a:srcRect/>
          <a:stretch/>
        </p:blipFill>
        <p:spPr>
          <a:xfrm>
            <a:off x="237750" y="3556150"/>
            <a:ext cx="2095000" cy="2095001"/>
          </a:xfrm>
          <a:prstGeom prst="rect">
            <a:avLst/>
          </a:prstGeom>
          <a:noFill/>
          <a:ln>
            <a:noFill/>
          </a:ln>
        </p:spPr>
      </p:pic>
      <p:sp>
        <p:nvSpPr>
          <p:cNvPr id="841" name="Google Shape;841;g2cf51e373f1_0_2505"/>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11 STARs : Basic (Purple Alt)">
  <p:cSld name="TITLE_ONLY_1_3_1_1_1_1">
    <p:bg>
      <p:bgPr>
        <a:solidFill>
          <a:schemeClr val="accent1"/>
        </a:solidFill>
        <a:effectLst/>
      </p:bgPr>
    </p:bg>
    <p:spTree>
      <p:nvGrpSpPr>
        <p:cNvPr id="1" name="Shape 842"/>
        <p:cNvGrpSpPr/>
        <p:nvPr/>
      </p:nvGrpSpPr>
      <p:grpSpPr>
        <a:xfrm>
          <a:off x="0" y="0"/>
          <a:ext cx="0" cy="0"/>
          <a:chOff x="0" y="0"/>
          <a:chExt cx="0" cy="0"/>
        </a:xfrm>
      </p:grpSpPr>
      <p:sp>
        <p:nvSpPr>
          <p:cNvPr id="843" name="Google Shape;843;g2cf51e373f1_0_2516"/>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844" name="Google Shape;844;g2cf51e373f1_0_251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845" name="Google Shape;845;g2cf51e373f1_0_2516"/>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FFFFFF"/>
                </a:solidFill>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846" name="Google Shape;846;g2cf51e373f1_0_2516"/>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847" name="Google Shape;847;g2cf51e373f1_0_2516"/>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5947325" y="370325"/>
            <a:ext cx="3196673" cy="4532876"/>
          </a:xfrm>
          <a:prstGeom prst="rect">
            <a:avLst/>
          </a:prstGeom>
          <a:noFill/>
          <a:ln>
            <a:noFill/>
          </a:ln>
        </p:spPr>
      </p:pic>
      <p:pic>
        <p:nvPicPr>
          <p:cNvPr id="848" name="Google Shape;848;g2cf51e373f1_0_25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53750" y="-313375"/>
            <a:ext cx="1363952" cy="1364776"/>
          </a:xfrm>
          <a:prstGeom prst="rect">
            <a:avLst/>
          </a:prstGeom>
          <a:noFill/>
          <a:ln>
            <a:noFill/>
          </a:ln>
        </p:spPr>
      </p:pic>
      <p:pic>
        <p:nvPicPr>
          <p:cNvPr id="849" name="Google Shape;849;g2cf51e373f1_0_25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25" y="4350475"/>
            <a:ext cx="1250201" cy="124942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14 STARs : Basic (Blue Alt)">
  <p:cSld name="TITLE_ONLY_1_3_1_1_1_1_2">
    <p:bg>
      <p:bgPr>
        <a:solidFill>
          <a:srgbClr val="57B5E2"/>
        </a:solidFill>
        <a:effectLst/>
      </p:bgPr>
    </p:bg>
    <p:spTree>
      <p:nvGrpSpPr>
        <p:cNvPr id="1" name="Shape 850"/>
        <p:cNvGrpSpPr/>
        <p:nvPr/>
      </p:nvGrpSpPr>
      <p:grpSpPr>
        <a:xfrm>
          <a:off x="0" y="0"/>
          <a:ext cx="0" cy="0"/>
          <a:chOff x="0" y="0"/>
          <a:chExt cx="0" cy="0"/>
        </a:xfrm>
      </p:grpSpPr>
      <p:sp>
        <p:nvSpPr>
          <p:cNvPr id="851" name="Google Shape;851;g2cf51e373f1_0_2524"/>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852" name="Google Shape;852;g2cf51e373f1_0_252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853" name="Google Shape;853;g2cf51e373f1_0_2524"/>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FFFFFF"/>
                </a:solidFill>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854" name="Google Shape;854;g2cf51e373f1_0_2524"/>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18 Blank">
  <p:cSld name="CUSTOM_7">
    <p:spTree>
      <p:nvGrpSpPr>
        <p:cNvPr id="1" name="Shape 855"/>
        <p:cNvGrpSpPr/>
        <p:nvPr/>
      </p:nvGrpSpPr>
      <p:grpSpPr>
        <a:xfrm>
          <a:off x="0" y="0"/>
          <a:ext cx="0" cy="0"/>
          <a:chOff x="0" y="0"/>
          <a:chExt cx="0" cy="0"/>
        </a:xfrm>
      </p:grpSpPr>
      <p:sp>
        <p:nvSpPr>
          <p:cNvPr id="856" name="Google Shape;856;g2cf51e373f1_0_252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38 STARs: Tile slide (OptionC)">
  <p:cSld name="TITLE_1_2_2">
    <p:spTree>
      <p:nvGrpSpPr>
        <p:cNvPr id="1" name="Shape 857"/>
        <p:cNvGrpSpPr/>
        <p:nvPr/>
      </p:nvGrpSpPr>
      <p:grpSpPr>
        <a:xfrm>
          <a:off x="0" y="0"/>
          <a:ext cx="0" cy="0"/>
          <a:chOff x="0" y="0"/>
          <a:chExt cx="0" cy="0"/>
        </a:xfrm>
      </p:grpSpPr>
      <p:sp>
        <p:nvSpPr>
          <p:cNvPr id="858" name="Google Shape;858;g2cf51e373f1_0_2531"/>
          <p:cNvSpPr txBox="1">
            <a:spLocks noGrp="1"/>
          </p:cNvSpPr>
          <p:nvPr>
            <p:ph type="ctrTitle"/>
          </p:nvPr>
        </p:nvSpPr>
        <p:spPr>
          <a:xfrm>
            <a:off x="395630" y="616000"/>
            <a:ext cx="3827700" cy="2052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None/>
              <a:defRPr sz="4500">
                <a:solidFill>
                  <a:schemeClr val="accen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859" name="Google Shape;859;g2cf51e373f1_0_2531"/>
          <p:cNvSpPr txBox="1">
            <a:spLocks noGrp="1"/>
          </p:cNvSpPr>
          <p:nvPr>
            <p:ph type="subTitle" idx="1"/>
          </p:nvPr>
        </p:nvSpPr>
        <p:spPr>
          <a:xfrm>
            <a:off x="395500" y="2754050"/>
            <a:ext cx="38277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pic>
        <p:nvPicPr>
          <p:cNvPr id="860" name="Google Shape;860;g2cf51e373f1_0_25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181475" y="0"/>
            <a:ext cx="4962525" cy="5143500"/>
          </a:xfrm>
          <a:prstGeom prst="rect">
            <a:avLst/>
          </a:prstGeom>
          <a:noFill/>
          <a:ln>
            <a:noFill/>
          </a:ln>
        </p:spPr>
      </p:pic>
      <p:pic>
        <p:nvPicPr>
          <p:cNvPr id="861" name="Google Shape;861;g2cf51e373f1_0_2531"/>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4834850" y="-608562"/>
            <a:ext cx="2451724" cy="2451723"/>
          </a:xfrm>
          <a:prstGeom prst="rect">
            <a:avLst/>
          </a:prstGeom>
          <a:noFill/>
          <a:ln>
            <a:noFill/>
          </a:ln>
        </p:spPr>
      </p:pic>
      <p:grpSp>
        <p:nvGrpSpPr>
          <p:cNvPr id="862" name="Google Shape;862;g2cf51e373f1_0_2531"/>
          <p:cNvGrpSpPr/>
          <p:nvPr/>
        </p:nvGrpSpPr>
        <p:grpSpPr>
          <a:xfrm>
            <a:off x="363156" y="4359875"/>
            <a:ext cx="3306118" cy="616552"/>
            <a:chOff x="363156" y="4359875"/>
            <a:chExt cx="3306118" cy="616552"/>
          </a:xfrm>
        </p:grpSpPr>
        <p:pic>
          <p:nvPicPr>
            <p:cNvPr id="863" name="Google Shape;863;g2cf51e373f1_0_253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864" name="Google Shape;864;g2cf51e373f1_0_2531"/>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865" name="Google Shape;865;g2cf51e373f1_0_253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39 STARs: Tile slide (OptionD)">
  <p:cSld name="TITLE_1_2_2_4_1">
    <p:spTree>
      <p:nvGrpSpPr>
        <p:cNvPr id="1" name="Shape 866"/>
        <p:cNvGrpSpPr/>
        <p:nvPr/>
      </p:nvGrpSpPr>
      <p:grpSpPr>
        <a:xfrm>
          <a:off x="0" y="0"/>
          <a:ext cx="0" cy="0"/>
          <a:chOff x="0" y="0"/>
          <a:chExt cx="0" cy="0"/>
        </a:xfrm>
      </p:grpSpPr>
      <p:grpSp>
        <p:nvGrpSpPr>
          <p:cNvPr id="867" name="Google Shape;867;g2cf51e373f1_0_2540"/>
          <p:cNvGrpSpPr/>
          <p:nvPr/>
        </p:nvGrpSpPr>
        <p:grpSpPr>
          <a:xfrm>
            <a:off x="-1" y="0"/>
            <a:ext cx="4349697" cy="5143702"/>
            <a:chOff x="5510215" y="-1090953"/>
            <a:chExt cx="4048113" cy="4787065"/>
          </a:xfrm>
        </p:grpSpPr>
        <p:pic>
          <p:nvPicPr>
            <p:cNvPr id="868" name="Google Shape;868;g2cf51e373f1_0_254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510215" y="-1090953"/>
              <a:ext cx="2116215" cy="2398230"/>
            </a:xfrm>
            <a:prstGeom prst="rect">
              <a:avLst/>
            </a:prstGeom>
            <a:noFill/>
            <a:ln>
              <a:noFill/>
            </a:ln>
          </p:spPr>
        </p:pic>
        <p:pic>
          <p:nvPicPr>
            <p:cNvPr id="869" name="Google Shape;869;g2cf51e373f1_0_25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10216" y="1297902"/>
              <a:ext cx="2116215" cy="2398210"/>
            </a:xfrm>
            <a:prstGeom prst="rect">
              <a:avLst/>
            </a:prstGeom>
            <a:noFill/>
            <a:ln>
              <a:noFill/>
            </a:ln>
          </p:spPr>
        </p:pic>
        <p:pic>
          <p:nvPicPr>
            <p:cNvPr id="870" name="Google Shape;870;g2cf51e373f1_0_254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60193" y="-1090953"/>
              <a:ext cx="1998135" cy="2398230"/>
            </a:xfrm>
            <a:prstGeom prst="rect">
              <a:avLst/>
            </a:prstGeom>
            <a:noFill/>
            <a:ln>
              <a:noFill/>
            </a:ln>
          </p:spPr>
        </p:pic>
        <p:pic>
          <p:nvPicPr>
            <p:cNvPr id="871" name="Google Shape;871;g2cf51e373f1_0_254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560193" y="1297902"/>
              <a:ext cx="1998135" cy="2398210"/>
            </a:xfrm>
            <a:prstGeom prst="rect">
              <a:avLst/>
            </a:prstGeom>
            <a:noFill/>
            <a:ln>
              <a:noFill/>
            </a:ln>
          </p:spPr>
        </p:pic>
      </p:grpSp>
      <p:sp>
        <p:nvSpPr>
          <p:cNvPr id="872" name="Google Shape;872;g2cf51e373f1_0_2540"/>
          <p:cNvSpPr/>
          <p:nvPr/>
        </p:nvSpPr>
        <p:spPr>
          <a:xfrm>
            <a:off x="0" y="3754350"/>
            <a:ext cx="4349700" cy="23322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g2cf51e373f1_0_2540"/>
          <p:cNvSpPr/>
          <p:nvPr/>
        </p:nvSpPr>
        <p:spPr>
          <a:xfrm>
            <a:off x="4609100" y="4850"/>
            <a:ext cx="4534800" cy="5138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g2cf51e373f1_0_2540"/>
          <p:cNvSpPr txBox="1">
            <a:spLocks noGrp="1"/>
          </p:cNvSpPr>
          <p:nvPr>
            <p:ph type="ctrTitle"/>
          </p:nvPr>
        </p:nvSpPr>
        <p:spPr>
          <a:xfrm>
            <a:off x="4766605" y="616000"/>
            <a:ext cx="3827700" cy="2052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None/>
              <a:defRPr sz="4500">
                <a:solidFill>
                  <a:schemeClr val="accen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875" name="Google Shape;875;g2cf51e373f1_0_2540"/>
          <p:cNvSpPr txBox="1">
            <a:spLocks noGrp="1"/>
          </p:cNvSpPr>
          <p:nvPr>
            <p:ph type="subTitle" idx="1"/>
          </p:nvPr>
        </p:nvSpPr>
        <p:spPr>
          <a:xfrm>
            <a:off x="4766475" y="2630225"/>
            <a:ext cx="38277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876" name="Google Shape;876;g2cf51e373f1_0_2540"/>
          <p:cNvSpPr txBox="1">
            <a:spLocks noGrp="1"/>
          </p:cNvSpPr>
          <p:nvPr>
            <p:ph type="subTitle" idx="2"/>
          </p:nvPr>
        </p:nvSpPr>
        <p:spPr>
          <a:xfrm>
            <a:off x="4766600" y="4481125"/>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latin typeface="DM Sans Medium"/>
                <a:ea typeface="DM Sans Medium"/>
                <a:cs typeface="DM Sans Medium"/>
                <a:sym typeface="DM Sans Medium"/>
              </a:defRPr>
            </a:lvl1pPr>
            <a:lvl2pPr lvl="1"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2pPr>
            <a:lvl3pPr lvl="2"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3pPr>
            <a:lvl4pPr lvl="3"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4pPr>
            <a:lvl5pPr lvl="4"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5pPr>
            <a:lvl6pPr lvl="5"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6pPr>
            <a:lvl7pPr lvl="6"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7pPr>
            <a:lvl8pPr lvl="7"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8pPr>
            <a:lvl9pPr lvl="8" algn="l">
              <a:lnSpc>
                <a:spcPct val="100000"/>
              </a:lnSpc>
              <a:spcBef>
                <a:spcPts val="1200"/>
              </a:spcBef>
              <a:spcAft>
                <a:spcPts val="1200"/>
              </a:spcAft>
              <a:buSzPts val="1300"/>
              <a:buNone/>
              <a:defRPr sz="1200">
                <a:solidFill>
                  <a:schemeClr val="accent1"/>
                </a:solidFill>
                <a:latin typeface="DM Sans Medium"/>
                <a:ea typeface="DM Sans Medium"/>
                <a:cs typeface="DM Sans Medium"/>
                <a:sym typeface="DM Sans Medium"/>
              </a:defRPr>
            </a:lvl9pPr>
          </a:lstStyle>
          <a:p>
            <a:endParaRPr/>
          </a:p>
        </p:txBody>
      </p:sp>
      <p:grpSp>
        <p:nvGrpSpPr>
          <p:cNvPr id="877" name="Google Shape;877;g2cf51e373f1_0_2540"/>
          <p:cNvGrpSpPr/>
          <p:nvPr/>
        </p:nvGrpSpPr>
        <p:grpSpPr>
          <a:xfrm>
            <a:off x="340625" y="4355688"/>
            <a:ext cx="3266950" cy="624777"/>
            <a:chOff x="4352425" y="1986125"/>
            <a:chExt cx="3266950" cy="624777"/>
          </a:xfrm>
        </p:grpSpPr>
        <p:pic>
          <p:nvPicPr>
            <p:cNvPr id="878" name="Google Shape;878;g2cf51e373f1_0_254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352425" y="2016900"/>
              <a:ext cx="1905602" cy="554850"/>
            </a:xfrm>
            <a:prstGeom prst="rect">
              <a:avLst/>
            </a:prstGeom>
            <a:noFill/>
            <a:ln>
              <a:noFill/>
            </a:ln>
          </p:spPr>
        </p:pic>
        <p:pic>
          <p:nvPicPr>
            <p:cNvPr id="879" name="Google Shape;879;g2cf51e373f1_0_254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61550" y="1986125"/>
              <a:ext cx="1057825" cy="616399"/>
            </a:xfrm>
            <a:prstGeom prst="rect">
              <a:avLst/>
            </a:prstGeom>
            <a:noFill/>
            <a:ln>
              <a:noFill/>
            </a:ln>
          </p:spPr>
        </p:pic>
        <p:cxnSp>
          <p:nvCxnSpPr>
            <p:cNvPr id="880" name="Google Shape;880;g2cf51e373f1_0_2540"/>
            <p:cNvCxnSpPr/>
            <p:nvPr/>
          </p:nvCxnSpPr>
          <p:spPr>
            <a:xfrm>
              <a:off x="6375552" y="2013902"/>
              <a:ext cx="0" cy="597000"/>
            </a:xfrm>
            <a:prstGeom prst="straightConnector1">
              <a:avLst/>
            </a:prstGeom>
            <a:noFill/>
            <a:ln w="9525" cap="flat" cmpd="sng">
              <a:solidFill>
                <a:srgbClr val="FFFFFF"/>
              </a:solidFill>
              <a:prstDash val="solid"/>
              <a:round/>
              <a:headEnd type="none" w="sm" len="sm"/>
              <a:tailEnd type="none" w="sm" len="sm"/>
            </a:ln>
          </p:spPr>
        </p:cxnSp>
      </p:grpSp>
      <p:pic>
        <p:nvPicPr>
          <p:cNvPr id="881" name="Google Shape;881;g2cf51e373f1_0_2540"/>
          <p:cNvPicPr preferRelativeResize="0"/>
          <p:nvPr/>
        </p:nvPicPr>
        <p:blipFill rotWithShape="1">
          <a:blip r:embed="rId8" cstate="email">
            <a:alphaModFix amt="49000"/>
            <a:extLst>
              <a:ext uri="{28A0092B-C50C-407E-A947-70E740481C1C}">
                <a14:useLocalDpi xmlns:a14="http://schemas.microsoft.com/office/drawing/2010/main"/>
              </a:ext>
            </a:extLst>
          </a:blip>
          <a:srcRect/>
          <a:stretch/>
        </p:blipFill>
        <p:spPr>
          <a:xfrm>
            <a:off x="6569298" y="2955525"/>
            <a:ext cx="3219375" cy="3219343"/>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40 STARs: Tile slide (OptionE)">
  <p:cSld name="TITLE_1_2_2_2_1_1">
    <p:bg>
      <p:bgPr>
        <a:solidFill>
          <a:schemeClr val="lt1"/>
        </a:solidFill>
        <a:effectLst/>
      </p:bgPr>
    </p:bg>
    <p:spTree>
      <p:nvGrpSpPr>
        <p:cNvPr id="1" name="Shape 882"/>
        <p:cNvGrpSpPr/>
        <p:nvPr/>
      </p:nvGrpSpPr>
      <p:grpSpPr>
        <a:xfrm>
          <a:off x="0" y="0"/>
          <a:ext cx="0" cy="0"/>
          <a:chOff x="0" y="0"/>
          <a:chExt cx="0" cy="0"/>
        </a:xfrm>
      </p:grpSpPr>
      <p:pic>
        <p:nvPicPr>
          <p:cNvPr id="883" name="Google Shape;883;g2cf51e373f1_0_255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4185850"/>
          </a:xfrm>
          <a:prstGeom prst="rect">
            <a:avLst/>
          </a:prstGeom>
          <a:noFill/>
          <a:ln>
            <a:noFill/>
          </a:ln>
        </p:spPr>
      </p:pic>
      <p:sp>
        <p:nvSpPr>
          <p:cNvPr id="884" name="Google Shape;884;g2cf51e373f1_0_2556"/>
          <p:cNvSpPr/>
          <p:nvPr/>
        </p:nvSpPr>
        <p:spPr>
          <a:xfrm rot="5400000">
            <a:off x="-677850" y="-1116925"/>
            <a:ext cx="4194300" cy="64197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g2cf51e373f1_0_2556"/>
          <p:cNvSpPr txBox="1">
            <a:spLocks noGrp="1"/>
          </p:cNvSpPr>
          <p:nvPr>
            <p:ph type="subTitle" idx="1"/>
          </p:nvPr>
        </p:nvSpPr>
        <p:spPr>
          <a:xfrm>
            <a:off x="4126975" y="4490650"/>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latin typeface="DM Sans Medium"/>
                <a:ea typeface="DM Sans Medium"/>
                <a:cs typeface="DM Sans Medium"/>
                <a:sym typeface="DM Sans Medium"/>
              </a:defRPr>
            </a:lvl1pPr>
            <a:lvl2pPr lvl="1"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2pPr>
            <a:lvl3pPr lvl="2"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3pPr>
            <a:lvl4pPr lvl="3"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4pPr>
            <a:lvl5pPr lvl="4"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5pPr>
            <a:lvl6pPr lvl="5"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6pPr>
            <a:lvl7pPr lvl="6"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7pPr>
            <a:lvl8pPr lvl="7"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8pPr>
            <a:lvl9pPr lvl="8" algn="l">
              <a:lnSpc>
                <a:spcPct val="100000"/>
              </a:lnSpc>
              <a:spcBef>
                <a:spcPts val="1200"/>
              </a:spcBef>
              <a:spcAft>
                <a:spcPts val="1200"/>
              </a:spcAft>
              <a:buSzPts val="1300"/>
              <a:buNone/>
              <a:defRPr sz="1200">
                <a:solidFill>
                  <a:srgbClr val="434343"/>
                </a:solidFill>
                <a:latin typeface="DM Sans Medium"/>
                <a:ea typeface="DM Sans Medium"/>
                <a:cs typeface="DM Sans Medium"/>
                <a:sym typeface="DM Sans Medium"/>
              </a:defRPr>
            </a:lvl9pPr>
          </a:lstStyle>
          <a:p>
            <a:endParaRPr/>
          </a:p>
        </p:txBody>
      </p:sp>
      <p:sp>
        <p:nvSpPr>
          <p:cNvPr id="886" name="Google Shape;886;g2cf51e373f1_0_2556"/>
          <p:cNvSpPr txBox="1">
            <a:spLocks noGrp="1"/>
          </p:cNvSpPr>
          <p:nvPr>
            <p:ph type="subTitle" idx="2"/>
          </p:nvPr>
        </p:nvSpPr>
        <p:spPr>
          <a:xfrm>
            <a:off x="6490950" y="4490650"/>
            <a:ext cx="1842900" cy="79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a:latin typeface="DM Sans Medium"/>
                <a:ea typeface="DM Sans Medium"/>
                <a:cs typeface="DM Sans Medium"/>
                <a:sym typeface="DM Sans Medium"/>
              </a:defRPr>
            </a:lvl1pPr>
            <a:lvl2pPr lvl="1" algn="l">
              <a:lnSpc>
                <a:spcPct val="100000"/>
              </a:lnSpc>
              <a:spcBef>
                <a:spcPts val="0"/>
              </a:spcBef>
              <a:spcAft>
                <a:spcPts val="0"/>
              </a:spcAft>
              <a:buSzPts val="1300"/>
              <a:buNone/>
              <a:defRPr sz="1200">
                <a:latin typeface="DM Sans Medium"/>
                <a:ea typeface="DM Sans Medium"/>
                <a:cs typeface="DM Sans Medium"/>
                <a:sym typeface="DM Sans Medium"/>
              </a:defRPr>
            </a:lvl2pPr>
            <a:lvl3pPr lvl="2" algn="l">
              <a:lnSpc>
                <a:spcPct val="100000"/>
              </a:lnSpc>
              <a:spcBef>
                <a:spcPts val="0"/>
              </a:spcBef>
              <a:spcAft>
                <a:spcPts val="0"/>
              </a:spcAft>
              <a:buSzPts val="1300"/>
              <a:buNone/>
              <a:defRPr sz="1200">
                <a:latin typeface="DM Sans Medium"/>
                <a:ea typeface="DM Sans Medium"/>
                <a:cs typeface="DM Sans Medium"/>
                <a:sym typeface="DM Sans Medium"/>
              </a:defRPr>
            </a:lvl3pPr>
            <a:lvl4pPr lvl="3" algn="l">
              <a:lnSpc>
                <a:spcPct val="100000"/>
              </a:lnSpc>
              <a:spcBef>
                <a:spcPts val="0"/>
              </a:spcBef>
              <a:spcAft>
                <a:spcPts val="0"/>
              </a:spcAft>
              <a:buSzPts val="1300"/>
              <a:buNone/>
              <a:defRPr sz="1200">
                <a:latin typeface="DM Sans Medium"/>
                <a:ea typeface="DM Sans Medium"/>
                <a:cs typeface="DM Sans Medium"/>
                <a:sym typeface="DM Sans Medium"/>
              </a:defRPr>
            </a:lvl4pPr>
            <a:lvl5pPr lvl="4" algn="l">
              <a:lnSpc>
                <a:spcPct val="100000"/>
              </a:lnSpc>
              <a:spcBef>
                <a:spcPts val="0"/>
              </a:spcBef>
              <a:spcAft>
                <a:spcPts val="0"/>
              </a:spcAft>
              <a:buSzPts val="1300"/>
              <a:buNone/>
              <a:defRPr sz="1200">
                <a:latin typeface="DM Sans Medium"/>
                <a:ea typeface="DM Sans Medium"/>
                <a:cs typeface="DM Sans Medium"/>
                <a:sym typeface="DM Sans Medium"/>
              </a:defRPr>
            </a:lvl5pPr>
            <a:lvl6pPr lvl="5" algn="l">
              <a:lnSpc>
                <a:spcPct val="100000"/>
              </a:lnSpc>
              <a:spcBef>
                <a:spcPts val="0"/>
              </a:spcBef>
              <a:spcAft>
                <a:spcPts val="0"/>
              </a:spcAft>
              <a:buSzPts val="1300"/>
              <a:buNone/>
              <a:defRPr sz="1200">
                <a:latin typeface="DM Sans Medium"/>
                <a:ea typeface="DM Sans Medium"/>
                <a:cs typeface="DM Sans Medium"/>
                <a:sym typeface="DM Sans Medium"/>
              </a:defRPr>
            </a:lvl6pPr>
            <a:lvl7pPr lvl="6" algn="l">
              <a:lnSpc>
                <a:spcPct val="100000"/>
              </a:lnSpc>
              <a:spcBef>
                <a:spcPts val="0"/>
              </a:spcBef>
              <a:spcAft>
                <a:spcPts val="0"/>
              </a:spcAft>
              <a:buSzPts val="1300"/>
              <a:buNone/>
              <a:defRPr sz="1200">
                <a:latin typeface="DM Sans Medium"/>
                <a:ea typeface="DM Sans Medium"/>
                <a:cs typeface="DM Sans Medium"/>
                <a:sym typeface="DM Sans Medium"/>
              </a:defRPr>
            </a:lvl7pPr>
            <a:lvl8pPr lvl="7" algn="l">
              <a:lnSpc>
                <a:spcPct val="100000"/>
              </a:lnSpc>
              <a:spcBef>
                <a:spcPts val="0"/>
              </a:spcBef>
              <a:spcAft>
                <a:spcPts val="0"/>
              </a:spcAft>
              <a:buSzPts val="1300"/>
              <a:buNone/>
              <a:defRPr sz="1200">
                <a:latin typeface="DM Sans Medium"/>
                <a:ea typeface="DM Sans Medium"/>
                <a:cs typeface="DM Sans Medium"/>
                <a:sym typeface="DM Sans Medium"/>
              </a:defRPr>
            </a:lvl8pPr>
            <a:lvl9pPr lvl="8" algn="l">
              <a:lnSpc>
                <a:spcPct val="100000"/>
              </a:lnSpc>
              <a:spcBef>
                <a:spcPts val="0"/>
              </a:spcBef>
              <a:spcAft>
                <a:spcPts val="0"/>
              </a:spcAft>
              <a:buSzPts val="1300"/>
              <a:buNone/>
              <a:defRPr sz="1200">
                <a:latin typeface="DM Sans Medium"/>
                <a:ea typeface="DM Sans Medium"/>
                <a:cs typeface="DM Sans Medium"/>
                <a:sym typeface="DM Sans Medium"/>
              </a:defRPr>
            </a:lvl9pPr>
          </a:lstStyle>
          <a:p>
            <a:endParaRPr/>
          </a:p>
        </p:txBody>
      </p:sp>
      <p:sp>
        <p:nvSpPr>
          <p:cNvPr id="887" name="Google Shape;887;g2cf51e373f1_0_2556"/>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888" name="Google Shape;888;g2cf51e373f1_0_2556"/>
          <p:cNvSpPr txBox="1">
            <a:spLocks noGrp="1"/>
          </p:cNvSpPr>
          <p:nvPr>
            <p:ph type="subTitle" idx="3"/>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889" name="Google Shape;889;g2cf51e373f1_0_2556"/>
          <p:cNvPicPr preferRelativeResize="0"/>
          <p:nvPr/>
        </p:nvPicPr>
        <p:blipFill rotWithShape="1">
          <a:blip r:embed="rId3" cstate="email">
            <a:alphaModFix amt="49000"/>
            <a:extLst>
              <a:ext uri="{28A0092B-C50C-407E-A947-70E740481C1C}">
                <a14:useLocalDpi xmlns:a14="http://schemas.microsoft.com/office/drawing/2010/main"/>
              </a:ext>
            </a:extLst>
          </a:blip>
          <a:srcRect/>
          <a:stretch/>
        </p:blipFill>
        <p:spPr>
          <a:xfrm>
            <a:off x="6874098" y="-470300"/>
            <a:ext cx="3219375" cy="3219343"/>
          </a:xfrm>
          <a:prstGeom prst="rect">
            <a:avLst/>
          </a:prstGeom>
          <a:noFill/>
          <a:ln>
            <a:noFill/>
          </a:ln>
        </p:spPr>
      </p:pic>
      <p:grpSp>
        <p:nvGrpSpPr>
          <p:cNvPr id="890" name="Google Shape;890;g2cf51e373f1_0_2556"/>
          <p:cNvGrpSpPr/>
          <p:nvPr/>
        </p:nvGrpSpPr>
        <p:grpSpPr>
          <a:xfrm>
            <a:off x="363156" y="4359875"/>
            <a:ext cx="3306118" cy="616552"/>
            <a:chOff x="363156" y="4359875"/>
            <a:chExt cx="3306118" cy="616552"/>
          </a:xfrm>
        </p:grpSpPr>
        <p:pic>
          <p:nvPicPr>
            <p:cNvPr id="891" name="Google Shape;891;g2cf51e373f1_0_255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892" name="Google Shape;892;g2cf51e373f1_0_2556"/>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893" name="Google Shape;893;g2cf51e373f1_0_255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41 STARs: Tile slide (OptionF)">
  <p:cSld name="TITLE_1_2_1_1_1_2_1">
    <p:bg>
      <p:bgPr>
        <a:noFill/>
        <a:effectLst/>
      </p:bgPr>
    </p:bg>
    <p:spTree>
      <p:nvGrpSpPr>
        <p:cNvPr id="1" name="Shape 894"/>
        <p:cNvGrpSpPr/>
        <p:nvPr/>
      </p:nvGrpSpPr>
      <p:grpSpPr>
        <a:xfrm>
          <a:off x="0" y="0"/>
          <a:ext cx="0" cy="0"/>
          <a:chOff x="0" y="0"/>
          <a:chExt cx="0" cy="0"/>
        </a:xfrm>
      </p:grpSpPr>
      <p:sp>
        <p:nvSpPr>
          <p:cNvPr id="895" name="Google Shape;895;g2cf51e373f1_0_2568"/>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896" name="Google Shape;896;g2cf51e373f1_0_2568"/>
          <p:cNvSpPr txBox="1">
            <a:spLocks noGrp="1"/>
          </p:cNvSpPr>
          <p:nvPr>
            <p:ph type="subTitle" idx="1"/>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58 STARs Studio: Tile slide (OptionB)">
  <p:cSld name="TITLE_1_2_3_2_5_2">
    <p:spTree>
      <p:nvGrpSpPr>
        <p:cNvPr id="1" name="Shape 897"/>
        <p:cNvGrpSpPr/>
        <p:nvPr/>
      </p:nvGrpSpPr>
      <p:grpSpPr>
        <a:xfrm>
          <a:off x="0" y="0"/>
          <a:ext cx="0" cy="0"/>
          <a:chOff x="0" y="0"/>
          <a:chExt cx="0" cy="0"/>
        </a:xfrm>
      </p:grpSpPr>
      <p:pic>
        <p:nvPicPr>
          <p:cNvPr id="898" name="Google Shape;898;g2cf51e373f1_0_257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9" cy="4187199"/>
          </a:xfrm>
          <a:prstGeom prst="rect">
            <a:avLst/>
          </a:prstGeom>
          <a:noFill/>
          <a:ln>
            <a:noFill/>
          </a:ln>
        </p:spPr>
      </p:pic>
      <p:sp>
        <p:nvSpPr>
          <p:cNvPr id="899" name="Google Shape;899;g2cf51e373f1_0_2571"/>
          <p:cNvSpPr txBox="1">
            <a:spLocks noGrp="1"/>
          </p:cNvSpPr>
          <p:nvPr>
            <p:ph type="subTitle" idx="1"/>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900" name="Google Shape;900;g2cf51e373f1_0_2571"/>
          <p:cNvSpPr txBox="1">
            <a:spLocks noGrp="1"/>
          </p:cNvSpPr>
          <p:nvPr>
            <p:ph type="subTitle" idx="2"/>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901" name="Google Shape;901;g2cf51e373f1_0_25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902" name="Google Shape;902;g2cf51e373f1_0_257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0338" y="4498225"/>
            <a:ext cx="1714153" cy="372600"/>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64 STARs: Divider slide (OptionA)">
  <p:cSld name="TITLE_1_1_1_1">
    <p:spTree>
      <p:nvGrpSpPr>
        <p:cNvPr id="1" name="Shape 903"/>
        <p:cNvGrpSpPr/>
        <p:nvPr/>
      </p:nvGrpSpPr>
      <p:grpSpPr>
        <a:xfrm>
          <a:off x="0" y="0"/>
          <a:ext cx="0" cy="0"/>
          <a:chOff x="0" y="0"/>
          <a:chExt cx="0" cy="0"/>
        </a:xfrm>
      </p:grpSpPr>
      <p:pic>
        <p:nvPicPr>
          <p:cNvPr id="904" name="Google Shape;904;g2cf51e373f1_0_2577"/>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3985900" y="-1669487"/>
            <a:ext cx="6248001" cy="5900575"/>
          </a:xfrm>
          <a:prstGeom prst="rect">
            <a:avLst/>
          </a:prstGeom>
          <a:noFill/>
          <a:ln>
            <a:noFill/>
          </a:ln>
        </p:spPr>
      </p:pic>
      <p:sp>
        <p:nvSpPr>
          <p:cNvPr id="905" name="Google Shape;905;g2cf51e373f1_0_2577"/>
          <p:cNvSpPr txBox="1">
            <a:spLocks noGrp="1"/>
          </p:cNvSpPr>
          <p:nvPr>
            <p:ph type="ctrTitle"/>
          </p:nvPr>
        </p:nvSpPr>
        <p:spPr>
          <a:xfrm>
            <a:off x="311708" y="1688592"/>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6900"/>
              <a:buNone/>
              <a:defRPr sz="6900">
                <a:solidFill>
                  <a:schemeClr val="accent1"/>
                </a:solidFill>
              </a:defRPr>
            </a:lvl1pPr>
            <a:lvl2pPr lvl="1" algn="ctr">
              <a:lnSpc>
                <a:spcPct val="90000"/>
              </a:lnSpc>
              <a:spcBef>
                <a:spcPts val="0"/>
              </a:spcBef>
              <a:spcAft>
                <a:spcPts val="0"/>
              </a:spcAft>
              <a:buClr>
                <a:schemeClr val="accent1"/>
              </a:buClr>
              <a:buSzPts val="5200"/>
              <a:buNone/>
              <a:defRPr sz="5200">
                <a:solidFill>
                  <a:schemeClr val="accent1"/>
                </a:solidFill>
              </a:defRPr>
            </a:lvl2pPr>
            <a:lvl3pPr lvl="2" algn="ctr">
              <a:lnSpc>
                <a:spcPct val="90000"/>
              </a:lnSpc>
              <a:spcBef>
                <a:spcPts val="0"/>
              </a:spcBef>
              <a:spcAft>
                <a:spcPts val="0"/>
              </a:spcAft>
              <a:buClr>
                <a:schemeClr val="accent1"/>
              </a:buClr>
              <a:buSzPts val="5200"/>
              <a:buNone/>
              <a:defRPr sz="5200">
                <a:solidFill>
                  <a:schemeClr val="accent1"/>
                </a:solidFill>
              </a:defRPr>
            </a:lvl3pPr>
            <a:lvl4pPr lvl="3" algn="ctr">
              <a:lnSpc>
                <a:spcPct val="90000"/>
              </a:lnSpc>
              <a:spcBef>
                <a:spcPts val="0"/>
              </a:spcBef>
              <a:spcAft>
                <a:spcPts val="0"/>
              </a:spcAft>
              <a:buClr>
                <a:schemeClr val="accent1"/>
              </a:buClr>
              <a:buSzPts val="5200"/>
              <a:buNone/>
              <a:defRPr sz="5200">
                <a:solidFill>
                  <a:schemeClr val="accent1"/>
                </a:solidFill>
              </a:defRPr>
            </a:lvl4pPr>
            <a:lvl5pPr lvl="4" algn="ctr">
              <a:lnSpc>
                <a:spcPct val="90000"/>
              </a:lnSpc>
              <a:spcBef>
                <a:spcPts val="0"/>
              </a:spcBef>
              <a:spcAft>
                <a:spcPts val="0"/>
              </a:spcAft>
              <a:buClr>
                <a:schemeClr val="accent1"/>
              </a:buClr>
              <a:buSzPts val="5200"/>
              <a:buNone/>
              <a:defRPr sz="5200">
                <a:solidFill>
                  <a:schemeClr val="accent1"/>
                </a:solidFill>
              </a:defRPr>
            </a:lvl5pPr>
            <a:lvl6pPr lvl="5" algn="ctr">
              <a:lnSpc>
                <a:spcPct val="90000"/>
              </a:lnSpc>
              <a:spcBef>
                <a:spcPts val="0"/>
              </a:spcBef>
              <a:spcAft>
                <a:spcPts val="0"/>
              </a:spcAft>
              <a:buClr>
                <a:schemeClr val="accent1"/>
              </a:buClr>
              <a:buSzPts val="5200"/>
              <a:buNone/>
              <a:defRPr sz="5200">
                <a:solidFill>
                  <a:schemeClr val="accent1"/>
                </a:solidFill>
              </a:defRPr>
            </a:lvl6pPr>
            <a:lvl7pPr lvl="6" algn="ctr">
              <a:lnSpc>
                <a:spcPct val="90000"/>
              </a:lnSpc>
              <a:spcBef>
                <a:spcPts val="0"/>
              </a:spcBef>
              <a:spcAft>
                <a:spcPts val="0"/>
              </a:spcAft>
              <a:buClr>
                <a:schemeClr val="accent1"/>
              </a:buClr>
              <a:buSzPts val="5200"/>
              <a:buNone/>
              <a:defRPr sz="5200">
                <a:solidFill>
                  <a:schemeClr val="accent1"/>
                </a:solidFill>
              </a:defRPr>
            </a:lvl7pPr>
            <a:lvl8pPr lvl="7" algn="ctr">
              <a:lnSpc>
                <a:spcPct val="90000"/>
              </a:lnSpc>
              <a:spcBef>
                <a:spcPts val="0"/>
              </a:spcBef>
              <a:spcAft>
                <a:spcPts val="0"/>
              </a:spcAft>
              <a:buClr>
                <a:schemeClr val="accent1"/>
              </a:buClr>
              <a:buSzPts val="5200"/>
              <a:buNone/>
              <a:defRPr sz="5200">
                <a:solidFill>
                  <a:schemeClr val="accent1"/>
                </a:solidFill>
              </a:defRPr>
            </a:lvl8pPr>
            <a:lvl9pPr lvl="8" algn="ctr">
              <a:lnSpc>
                <a:spcPct val="90000"/>
              </a:lnSpc>
              <a:spcBef>
                <a:spcPts val="0"/>
              </a:spcBef>
              <a:spcAft>
                <a:spcPts val="0"/>
              </a:spcAft>
              <a:buClr>
                <a:schemeClr val="accent1"/>
              </a:buClr>
              <a:buSzPts val="5200"/>
              <a:buNone/>
              <a:defRPr sz="5200">
                <a:solidFill>
                  <a:schemeClr val="accent1"/>
                </a:solidFill>
              </a:defRPr>
            </a:lvl9pPr>
          </a:lstStyle>
          <a:p>
            <a:endParaRPr/>
          </a:p>
        </p:txBody>
      </p:sp>
      <p:pic>
        <p:nvPicPr>
          <p:cNvPr id="906" name="Google Shape;906;g2cf51e373f1_0_2577"/>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3139975" y="3943350"/>
            <a:ext cx="1904124" cy="1904125"/>
          </a:xfrm>
          <a:prstGeom prst="rect">
            <a:avLst/>
          </a:prstGeom>
          <a:noFill/>
          <a:ln>
            <a:noFill/>
          </a:ln>
        </p:spPr>
      </p:pic>
      <p:pic>
        <p:nvPicPr>
          <p:cNvPr id="907" name="Google Shape;907;g2cf51e373f1_0_2577"/>
          <p:cNvPicPr preferRelativeResize="0"/>
          <p:nvPr/>
        </p:nvPicPr>
        <p:blipFill rotWithShape="1">
          <a:blip r:embed="rId4" cstate="email">
            <a:alphaModFix amt="28000"/>
            <a:extLst>
              <a:ext uri="{28A0092B-C50C-407E-A947-70E740481C1C}">
                <a14:useLocalDpi xmlns:a14="http://schemas.microsoft.com/office/drawing/2010/main"/>
              </a:ext>
            </a:extLst>
          </a:blip>
          <a:srcRect/>
          <a:stretch/>
        </p:blipFill>
        <p:spPr>
          <a:xfrm>
            <a:off x="466725" y="-526750"/>
            <a:ext cx="2276476" cy="22778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2 STARs: Basic Title Only E 1">
  <p:cSld name="TITLE_ONLY_1_3_3_1_2_2_4_2_2">
    <p:spTree>
      <p:nvGrpSpPr>
        <p:cNvPr id="1" name="Shape 71"/>
        <p:cNvGrpSpPr/>
        <p:nvPr/>
      </p:nvGrpSpPr>
      <p:grpSpPr>
        <a:xfrm>
          <a:off x="0" y="0"/>
          <a:ext cx="0" cy="0"/>
          <a:chOff x="0" y="0"/>
          <a:chExt cx="0" cy="0"/>
        </a:xfrm>
      </p:grpSpPr>
      <p:sp>
        <p:nvSpPr>
          <p:cNvPr id="72" name="Google Shape;72;p47"/>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73" name="Google Shape;73;p4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47"/>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65 STARs: Divider slide (OptionB)">
  <p:cSld name="TITLE_1_2_1_1">
    <p:bg>
      <p:bgPr>
        <a:solidFill>
          <a:schemeClr val="accent1"/>
        </a:solidFill>
        <a:effectLst/>
      </p:bgPr>
    </p:bg>
    <p:spTree>
      <p:nvGrpSpPr>
        <p:cNvPr id="1" name="Shape 908"/>
        <p:cNvGrpSpPr/>
        <p:nvPr/>
      </p:nvGrpSpPr>
      <p:grpSpPr>
        <a:xfrm>
          <a:off x="0" y="0"/>
          <a:ext cx="0" cy="0"/>
          <a:chOff x="0" y="0"/>
          <a:chExt cx="0" cy="0"/>
        </a:xfrm>
      </p:grpSpPr>
      <p:pic>
        <p:nvPicPr>
          <p:cNvPr id="909" name="Google Shape;909;g2cf51e373f1_0_258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143503"/>
          </a:xfrm>
          <a:prstGeom prst="rect">
            <a:avLst/>
          </a:prstGeom>
          <a:noFill/>
          <a:ln>
            <a:noFill/>
          </a:ln>
        </p:spPr>
      </p:pic>
      <p:sp>
        <p:nvSpPr>
          <p:cNvPr id="910" name="Google Shape;910;g2cf51e373f1_0_2582"/>
          <p:cNvSpPr txBox="1">
            <a:spLocks noGrp="1"/>
          </p:cNvSpPr>
          <p:nvPr>
            <p:ph type="ctrTitle"/>
          </p:nvPr>
        </p:nvSpPr>
        <p:spPr>
          <a:xfrm>
            <a:off x="311708" y="1687550"/>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66 STARs: Divider slide (OptionC)">
  <p:cSld name="TITLE_1_2_1_1_1">
    <p:bg>
      <p:bgPr>
        <a:solidFill>
          <a:schemeClr val="accent1"/>
        </a:solidFill>
        <a:effectLst/>
      </p:bgPr>
    </p:bg>
    <p:spTree>
      <p:nvGrpSpPr>
        <p:cNvPr id="1" name="Shape 911"/>
        <p:cNvGrpSpPr/>
        <p:nvPr/>
      </p:nvGrpSpPr>
      <p:grpSpPr>
        <a:xfrm>
          <a:off x="0" y="0"/>
          <a:ext cx="0" cy="0"/>
          <a:chOff x="0" y="0"/>
          <a:chExt cx="0" cy="0"/>
        </a:xfrm>
      </p:grpSpPr>
      <p:pic>
        <p:nvPicPr>
          <p:cNvPr id="912" name="Google Shape;912;g2cf51e373f1_0_258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907800" y="826800"/>
            <a:ext cx="5359900" cy="5359900"/>
          </a:xfrm>
          <a:prstGeom prst="rect">
            <a:avLst/>
          </a:prstGeom>
          <a:noFill/>
          <a:ln>
            <a:noFill/>
          </a:ln>
        </p:spPr>
      </p:pic>
      <p:pic>
        <p:nvPicPr>
          <p:cNvPr id="913" name="Google Shape;913;g2cf51e373f1_0_258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5975" y="-1044587"/>
            <a:ext cx="2871076" cy="2872874"/>
          </a:xfrm>
          <a:prstGeom prst="rect">
            <a:avLst/>
          </a:prstGeom>
          <a:noFill/>
          <a:ln>
            <a:noFill/>
          </a:ln>
        </p:spPr>
      </p:pic>
      <p:pic>
        <p:nvPicPr>
          <p:cNvPr id="914" name="Google Shape;914;g2cf51e373f1_0_258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92750" y="-720725"/>
            <a:ext cx="1887127" cy="1885952"/>
          </a:xfrm>
          <a:prstGeom prst="rect">
            <a:avLst/>
          </a:prstGeom>
          <a:noFill/>
          <a:ln>
            <a:noFill/>
          </a:ln>
        </p:spPr>
      </p:pic>
      <p:sp>
        <p:nvSpPr>
          <p:cNvPr id="915" name="Google Shape;915;g2cf51e373f1_0_2585"/>
          <p:cNvSpPr txBox="1">
            <a:spLocks noGrp="1"/>
          </p:cNvSpPr>
          <p:nvPr>
            <p:ph type="ctrTitle"/>
          </p:nvPr>
        </p:nvSpPr>
        <p:spPr>
          <a:xfrm>
            <a:off x="311708" y="1687550"/>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67 STARs: Divider slide (OptionD)">
  <p:cSld name="TITLE_1_2_1_1_1_2">
    <p:bg>
      <p:bgPr>
        <a:solidFill>
          <a:srgbClr val="57B5E2"/>
        </a:solidFill>
        <a:effectLst/>
      </p:bgPr>
    </p:bg>
    <p:spTree>
      <p:nvGrpSpPr>
        <p:cNvPr id="1" name="Shape 916"/>
        <p:cNvGrpSpPr/>
        <p:nvPr/>
      </p:nvGrpSpPr>
      <p:grpSpPr>
        <a:xfrm>
          <a:off x="0" y="0"/>
          <a:ext cx="0" cy="0"/>
          <a:chOff x="0" y="0"/>
          <a:chExt cx="0" cy="0"/>
        </a:xfrm>
      </p:grpSpPr>
      <p:pic>
        <p:nvPicPr>
          <p:cNvPr id="917" name="Google Shape;917;g2cf51e373f1_0_259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043725" y="-524075"/>
            <a:ext cx="2421048" cy="2421048"/>
          </a:xfrm>
          <a:prstGeom prst="rect">
            <a:avLst/>
          </a:prstGeom>
          <a:noFill/>
          <a:ln>
            <a:noFill/>
          </a:ln>
        </p:spPr>
      </p:pic>
      <p:pic>
        <p:nvPicPr>
          <p:cNvPr id="918" name="Google Shape;918;g2cf51e373f1_0_259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72575" y="924599"/>
            <a:ext cx="5857226" cy="5857198"/>
          </a:xfrm>
          <a:prstGeom prst="rect">
            <a:avLst/>
          </a:prstGeom>
          <a:noFill/>
          <a:ln>
            <a:noFill/>
          </a:ln>
        </p:spPr>
      </p:pic>
      <p:pic>
        <p:nvPicPr>
          <p:cNvPr id="919" name="Google Shape;919;g2cf51e373f1_0_259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6975" y="3740150"/>
            <a:ext cx="2241000" cy="2242377"/>
          </a:xfrm>
          <a:prstGeom prst="rect">
            <a:avLst/>
          </a:prstGeom>
          <a:noFill/>
          <a:ln>
            <a:noFill/>
          </a:ln>
        </p:spPr>
      </p:pic>
      <p:sp>
        <p:nvSpPr>
          <p:cNvPr id="920" name="Google Shape;920;g2cf51e373f1_0_2590"/>
          <p:cNvSpPr txBox="1">
            <a:spLocks noGrp="1"/>
          </p:cNvSpPr>
          <p:nvPr>
            <p:ph type="ctrTitle"/>
          </p:nvPr>
        </p:nvSpPr>
        <p:spPr>
          <a:xfrm>
            <a:off x="311708" y="1687550"/>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86 Styles: Type">
  <p:cSld name="TITLE_ONLY_1_3_3_1_2_1_1">
    <p:spTree>
      <p:nvGrpSpPr>
        <p:cNvPr id="1" name="Shape 921"/>
        <p:cNvGrpSpPr/>
        <p:nvPr/>
      </p:nvGrpSpPr>
      <p:grpSpPr>
        <a:xfrm>
          <a:off x="0" y="0"/>
          <a:ext cx="0" cy="0"/>
          <a:chOff x="0" y="0"/>
          <a:chExt cx="0" cy="0"/>
        </a:xfrm>
      </p:grpSpPr>
      <p:sp>
        <p:nvSpPr>
          <p:cNvPr id="922" name="Google Shape;922;g2cf51e373f1_0_259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923" name="Google Shape;923;g2cf51e373f1_0_2595"/>
          <p:cNvSpPr txBox="1"/>
          <p:nvPr/>
        </p:nvSpPr>
        <p:spPr>
          <a:xfrm>
            <a:off x="152600" y="439650"/>
            <a:ext cx="3773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accent1"/>
                </a:solidFill>
                <a:latin typeface="DM Sans"/>
                <a:ea typeface="DM Sans"/>
                <a:cs typeface="DM Sans"/>
                <a:sym typeface="DM Sans"/>
              </a:rPr>
              <a:t>Type Styles</a:t>
            </a:r>
            <a:endParaRPr sz="2800" b="1" i="0" u="none" strike="noStrike" cap="none">
              <a:solidFill>
                <a:schemeClr val="accent1"/>
              </a:solidFill>
              <a:latin typeface="DM Sans"/>
              <a:ea typeface="DM Sans"/>
              <a:cs typeface="DM Sans"/>
              <a:sym typeface="DM Sans"/>
            </a:endParaRPr>
          </a:p>
        </p:txBody>
      </p:sp>
      <p:sp>
        <p:nvSpPr>
          <p:cNvPr id="924" name="Google Shape;924;g2cf51e373f1_0_2595"/>
          <p:cNvSpPr txBox="1"/>
          <p:nvPr/>
        </p:nvSpPr>
        <p:spPr>
          <a:xfrm>
            <a:off x="235500" y="1512475"/>
            <a:ext cx="8520600" cy="636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chemeClr val="accent1"/>
                </a:solidFill>
                <a:latin typeface="DM Sans"/>
                <a:ea typeface="DM Sans"/>
                <a:cs typeface="DM Sans"/>
                <a:sym typeface="DM Sans"/>
              </a:rPr>
              <a:t>Header = Purple, DM Bold, 28pt </a:t>
            </a:r>
            <a:endParaRPr sz="3000" b="1" i="0" u="none" strike="noStrike" cap="none">
              <a:solidFill>
                <a:schemeClr val="accent1"/>
              </a:solidFill>
              <a:latin typeface="DM Sans"/>
              <a:ea typeface="DM Sans"/>
              <a:cs typeface="DM Sans"/>
              <a:sym typeface="DM Sans"/>
            </a:endParaRPr>
          </a:p>
        </p:txBody>
      </p:sp>
      <p:sp>
        <p:nvSpPr>
          <p:cNvPr id="925" name="Google Shape;925;g2cf51e373f1_0_2595"/>
          <p:cNvSpPr txBox="1"/>
          <p:nvPr/>
        </p:nvSpPr>
        <p:spPr>
          <a:xfrm>
            <a:off x="235500" y="2035300"/>
            <a:ext cx="8520600" cy="341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 sz="2500" b="1" i="0" u="none" strike="noStrike" cap="none">
                <a:solidFill>
                  <a:schemeClr val="accent2"/>
                </a:solidFill>
                <a:latin typeface="DM Sans"/>
                <a:ea typeface="DM Sans"/>
                <a:cs typeface="DM Sans"/>
                <a:sym typeface="DM Sans"/>
              </a:rPr>
              <a:t>Special large head = Dark Blue, DM Bold, 25pt</a:t>
            </a:r>
            <a:endParaRPr sz="2500" b="1" i="0" u="none" strike="noStrike" cap="none">
              <a:solidFill>
                <a:schemeClr val="accent2"/>
              </a:solidFill>
              <a:latin typeface="DM Sans"/>
              <a:ea typeface="DM Sans"/>
              <a:cs typeface="DM Sans"/>
              <a:sym typeface="DM Sans"/>
            </a:endParaRPr>
          </a:p>
        </p:txBody>
      </p:sp>
      <p:sp>
        <p:nvSpPr>
          <p:cNvPr id="926" name="Google Shape;926;g2cf51e373f1_0_2595"/>
          <p:cNvSpPr txBox="1"/>
          <p:nvPr/>
        </p:nvSpPr>
        <p:spPr>
          <a:xfrm>
            <a:off x="235500" y="2555275"/>
            <a:ext cx="8520600" cy="39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434343"/>
                </a:solidFill>
                <a:latin typeface="DM Sans"/>
                <a:ea typeface="DM Sans"/>
                <a:cs typeface="DM Sans"/>
                <a:sym typeface="DM Sans"/>
              </a:rPr>
              <a:t>Sub head = Dark grey, DM Bold, 16pt </a:t>
            </a:r>
            <a:endParaRPr sz="1700" b="1" i="0" u="none" strike="noStrike" cap="none">
              <a:solidFill>
                <a:srgbClr val="434343"/>
              </a:solidFill>
              <a:latin typeface="DM Sans"/>
              <a:ea typeface="DM Sans"/>
              <a:cs typeface="DM Sans"/>
              <a:sym typeface="DM Sans"/>
            </a:endParaRPr>
          </a:p>
        </p:txBody>
      </p:sp>
      <p:sp>
        <p:nvSpPr>
          <p:cNvPr id="927" name="Google Shape;927;g2cf51e373f1_0_2595"/>
          <p:cNvSpPr txBox="1"/>
          <p:nvPr/>
        </p:nvSpPr>
        <p:spPr>
          <a:xfrm>
            <a:off x="235500" y="2966600"/>
            <a:ext cx="8520600" cy="341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8C4799"/>
                </a:solidFill>
                <a:latin typeface="DM Sans"/>
                <a:ea typeface="DM Sans"/>
                <a:cs typeface="DM Sans"/>
                <a:sym typeface="DM Sans"/>
              </a:rPr>
              <a:t>Small sub head = Purple, DM Bold, match point size of text </a:t>
            </a:r>
            <a:endParaRPr sz="1000" b="1" i="0" u="none" strike="noStrike" cap="none">
              <a:solidFill>
                <a:srgbClr val="8C4799"/>
              </a:solidFill>
              <a:latin typeface="DM Sans"/>
              <a:ea typeface="DM Sans"/>
              <a:cs typeface="DM Sans"/>
              <a:sym typeface="DM Sans"/>
            </a:endParaRPr>
          </a:p>
        </p:txBody>
      </p:sp>
      <p:sp>
        <p:nvSpPr>
          <p:cNvPr id="928" name="Google Shape;928;g2cf51e373f1_0_2595"/>
          <p:cNvSpPr txBox="1"/>
          <p:nvPr/>
        </p:nvSpPr>
        <p:spPr>
          <a:xfrm>
            <a:off x="235500" y="3307988"/>
            <a:ext cx="8520600" cy="27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DM Sans"/>
                <a:ea typeface="DM Sans"/>
                <a:cs typeface="DM Sans"/>
                <a:sym typeface="DM Sans"/>
              </a:rPr>
              <a:t>Body text = Black, DM Regular, 10 - 14pt </a:t>
            </a:r>
            <a:endParaRPr sz="1000" b="0" i="0" u="none" strike="noStrike" cap="none">
              <a:solidFill>
                <a:srgbClr val="000000"/>
              </a:solidFill>
              <a:latin typeface="DM Sans"/>
              <a:ea typeface="DM Sans"/>
              <a:cs typeface="DM Sans"/>
              <a:sym typeface="DM Sans"/>
            </a:endParaRPr>
          </a:p>
        </p:txBody>
      </p:sp>
      <p:sp>
        <p:nvSpPr>
          <p:cNvPr id="929" name="Google Shape;929;g2cf51e373f1_0_2595"/>
          <p:cNvSpPr txBox="1"/>
          <p:nvPr/>
        </p:nvSpPr>
        <p:spPr>
          <a:xfrm>
            <a:off x="235500" y="3608988"/>
            <a:ext cx="8520600" cy="20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999999"/>
                </a:solidFill>
                <a:latin typeface="DM Sans"/>
                <a:ea typeface="DM Sans"/>
                <a:cs typeface="DM Sans"/>
                <a:sym typeface="DM Sans"/>
              </a:rPr>
              <a:t>• Bullets = Medium Gray, Body text size</a:t>
            </a:r>
            <a:endParaRPr sz="1000" b="0" i="0" u="none" strike="noStrike" cap="none">
              <a:solidFill>
                <a:srgbClr val="999999"/>
              </a:solidFill>
              <a:latin typeface="DM Sans"/>
              <a:ea typeface="DM Sans"/>
              <a:cs typeface="DM Sans"/>
              <a:sym typeface="DM Sans"/>
            </a:endParaRPr>
          </a:p>
        </p:txBody>
      </p:sp>
      <p:sp>
        <p:nvSpPr>
          <p:cNvPr id="930" name="Google Shape;930;g2cf51e373f1_0_2595"/>
          <p:cNvSpPr txBox="1"/>
          <p:nvPr/>
        </p:nvSpPr>
        <p:spPr>
          <a:xfrm>
            <a:off x="235500" y="4339725"/>
            <a:ext cx="8520600" cy="27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sng" strike="noStrike" cap="none">
                <a:solidFill>
                  <a:srgbClr val="000000"/>
                </a:solidFill>
                <a:latin typeface="DM Sans"/>
                <a:ea typeface="DM Sans"/>
                <a:cs typeface="DM Sans"/>
                <a:sym typeface="DM Sans"/>
              </a:rPr>
              <a:t>Text emphasis</a:t>
            </a:r>
            <a:r>
              <a:rPr lang="en" sz="1000" b="0" i="0" u="none" strike="noStrike" cap="none">
                <a:solidFill>
                  <a:srgbClr val="000000"/>
                </a:solidFill>
                <a:latin typeface="DM Sans"/>
                <a:ea typeface="DM Sans"/>
                <a:cs typeface="DM Sans"/>
                <a:sym typeface="DM Sans"/>
              </a:rPr>
              <a:t> = DM Bold, underline, match point size</a:t>
            </a:r>
            <a:endParaRPr sz="1000" b="0" i="0" u="none" strike="noStrike" cap="none">
              <a:solidFill>
                <a:srgbClr val="000000"/>
              </a:solidFill>
              <a:latin typeface="DM Sans"/>
              <a:ea typeface="DM Sans"/>
              <a:cs typeface="DM Sans"/>
              <a:sym typeface="DM Sans"/>
            </a:endParaRPr>
          </a:p>
        </p:txBody>
      </p:sp>
      <p:sp>
        <p:nvSpPr>
          <p:cNvPr id="931" name="Google Shape;931;g2cf51e373f1_0_2595"/>
          <p:cNvSpPr txBox="1"/>
          <p:nvPr/>
        </p:nvSpPr>
        <p:spPr>
          <a:xfrm>
            <a:off x="235500" y="4660925"/>
            <a:ext cx="8520600" cy="20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CCCCCC"/>
                </a:solidFill>
                <a:latin typeface="DM Sans"/>
                <a:ea typeface="DM Sans"/>
                <a:cs typeface="DM Sans"/>
                <a:sym typeface="DM Sans"/>
              </a:rPr>
              <a:t>Footer = Light Gray, DM Regular, 9pt</a:t>
            </a:r>
            <a:endParaRPr sz="900" b="0" i="0" u="none" strike="noStrike" cap="none">
              <a:solidFill>
                <a:srgbClr val="CCCCCC"/>
              </a:solidFill>
              <a:latin typeface="DM Sans"/>
              <a:ea typeface="DM Sans"/>
              <a:cs typeface="DM Sans"/>
              <a:sym typeface="DM Sans"/>
            </a:endParaRPr>
          </a:p>
        </p:txBody>
      </p:sp>
      <p:sp>
        <p:nvSpPr>
          <p:cNvPr id="932" name="Google Shape;932;g2cf51e373f1_0_2595"/>
          <p:cNvSpPr txBox="1"/>
          <p:nvPr/>
        </p:nvSpPr>
        <p:spPr>
          <a:xfrm>
            <a:off x="235500" y="3879268"/>
            <a:ext cx="8520600" cy="39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0" i="0" u="none" strike="noStrike" cap="none">
                <a:solidFill>
                  <a:schemeClr val="accent1"/>
                </a:solidFill>
                <a:latin typeface="DM Sans"/>
                <a:ea typeface="DM Sans"/>
                <a:cs typeface="DM Sans"/>
                <a:sym typeface="DM Sans"/>
              </a:rPr>
              <a:t>00.</a:t>
            </a:r>
            <a:r>
              <a:rPr lang="en" sz="1700" b="0" i="0" u="none" strike="noStrike" cap="none">
                <a:solidFill>
                  <a:srgbClr val="000000"/>
                </a:solidFill>
                <a:latin typeface="DM Sans"/>
                <a:ea typeface="DM Sans"/>
                <a:cs typeface="DM Sans"/>
                <a:sym typeface="DM Sans"/>
              </a:rPr>
              <a:t> </a:t>
            </a:r>
            <a:r>
              <a:rPr lang="en" sz="2500" b="0" i="0" u="none" strike="noStrike" cap="none">
                <a:solidFill>
                  <a:srgbClr val="000000"/>
                </a:solidFill>
                <a:latin typeface="DM Sans"/>
                <a:ea typeface="DM Sans"/>
                <a:cs typeface="DM Sans"/>
                <a:sym typeface="DM Sans"/>
              </a:rPr>
              <a:t>TOC =</a:t>
            </a:r>
            <a:r>
              <a:rPr lang="en" sz="1700" b="0" i="0" u="none" strike="noStrike" cap="none">
                <a:solidFill>
                  <a:srgbClr val="000000"/>
                </a:solidFill>
                <a:latin typeface="DM Sans"/>
                <a:ea typeface="DM Sans"/>
                <a:cs typeface="DM Sans"/>
                <a:sym typeface="DM Sans"/>
              </a:rPr>
              <a:t> </a:t>
            </a:r>
            <a:r>
              <a:rPr lang="en" sz="1700" b="0" i="0" u="none" strike="noStrike" cap="none">
                <a:solidFill>
                  <a:schemeClr val="accent1"/>
                </a:solidFill>
                <a:latin typeface="DM Sans"/>
                <a:ea typeface="DM Sans"/>
                <a:cs typeface="DM Sans"/>
                <a:sym typeface="DM Sans"/>
              </a:rPr>
              <a:t>Purple, DM Regular, 17pt / </a:t>
            </a:r>
            <a:r>
              <a:rPr lang="en" sz="2600" b="0" i="0" u="none" strike="noStrike" cap="none">
                <a:solidFill>
                  <a:srgbClr val="000000"/>
                </a:solidFill>
                <a:latin typeface="DM Sans"/>
                <a:ea typeface="DM Sans"/>
                <a:cs typeface="DM Sans"/>
                <a:sym typeface="DM Sans"/>
              </a:rPr>
              <a:t>Text, DM Regular, 26pt</a:t>
            </a:r>
            <a:endParaRPr sz="2600" b="0" i="0" u="none" strike="noStrike" cap="none">
              <a:solidFill>
                <a:srgbClr val="000000"/>
              </a:solidFill>
              <a:latin typeface="DM Sans"/>
              <a:ea typeface="DM Sans"/>
              <a:cs typeface="DM Sans"/>
              <a:sym typeface="DM Sans"/>
            </a:endParaRPr>
          </a:p>
        </p:txBody>
      </p:sp>
      <p:sp>
        <p:nvSpPr>
          <p:cNvPr id="933" name="Google Shape;933;g2cf51e373f1_0_2595"/>
          <p:cNvSpPr txBox="1"/>
          <p:nvPr/>
        </p:nvSpPr>
        <p:spPr>
          <a:xfrm>
            <a:off x="179025" y="975075"/>
            <a:ext cx="73689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Note: The following styles are for slides that have white backgrounds.</a:t>
            </a:r>
            <a:br>
              <a:rPr lang="en" sz="800" b="0" i="0" u="none" strike="noStrike" cap="none">
                <a:solidFill>
                  <a:srgbClr val="000000"/>
                </a:solidFill>
                <a:latin typeface="Arial"/>
                <a:ea typeface="Arial"/>
                <a:cs typeface="Arial"/>
                <a:sym typeface="Arial"/>
              </a:rPr>
            </a:br>
            <a:r>
              <a:rPr lang="en" sz="800" b="0" i="0" u="none" strike="noStrike" cap="none">
                <a:solidFill>
                  <a:srgbClr val="000000"/>
                </a:solidFill>
                <a:latin typeface="Arial"/>
                <a:ea typeface="Arial"/>
                <a:cs typeface="Arial"/>
                <a:sym typeface="Arial"/>
              </a:rPr>
              <a:t>Slides with a color background should should use white text as shown on those master slides.</a:t>
            </a:r>
            <a:endParaRPr sz="8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87 Styles: Color">
  <p:cSld name="TITLE_ONLY_1_3_3_1_3_1">
    <p:spTree>
      <p:nvGrpSpPr>
        <p:cNvPr id="1" name="Shape 934"/>
        <p:cNvGrpSpPr/>
        <p:nvPr/>
      </p:nvGrpSpPr>
      <p:grpSpPr>
        <a:xfrm>
          <a:off x="0" y="0"/>
          <a:ext cx="0" cy="0"/>
          <a:chOff x="0" y="0"/>
          <a:chExt cx="0" cy="0"/>
        </a:xfrm>
      </p:grpSpPr>
      <p:sp>
        <p:nvSpPr>
          <p:cNvPr id="935" name="Google Shape;935;g2cf51e373f1_0_2608"/>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936" name="Google Shape;936;g2cf51e373f1_0_2608"/>
          <p:cNvSpPr txBox="1"/>
          <p:nvPr/>
        </p:nvSpPr>
        <p:spPr>
          <a:xfrm>
            <a:off x="152600" y="439650"/>
            <a:ext cx="3773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accent1"/>
                </a:solidFill>
                <a:latin typeface="DM Sans"/>
                <a:ea typeface="DM Sans"/>
                <a:cs typeface="DM Sans"/>
                <a:sym typeface="DM Sans"/>
              </a:rPr>
              <a:t>Color Styles</a:t>
            </a:r>
            <a:endParaRPr sz="2800" b="1" i="0" u="none" strike="noStrike" cap="none">
              <a:solidFill>
                <a:schemeClr val="accent1"/>
              </a:solidFill>
              <a:latin typeface="DM Sans"/>
              <a:ea typeface="DM Sans"/>
              <a:cs typeface="DM Sans"/>
              <a:sym typeface="DM Sans"/>
            </a:endParaRPr>
          </a:p>
        </p:txBody>
      </p:sp>
      <p:sp>
        <p:nvSpPr>
          <p:cNvPr id="937" name="Google Shape;937;g2cf51e373f1_0_2608"/>
          <p:cNvSpPr txBox="1"/>
          <p:nvPr/>
        </p:nvSpPr>
        <p:spPr>
          <a:xfrm>
            <a:off x="742075" y="3190025"/>
            <a:ext cx="1570800" cy="892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DM Sans"/>
                <a:ea typeface="DM Sans"/>
                <a:cs typeface="DM Sans"/>
                <a:sym typeface="DM Sans"/>
              </a:rPr>
              <a:t>Highlight color:</a:t>
            </a:r>
            <a:endParaRPr sz="1400" b="0" i="0" u="none" strike="noStrike" cap="none">
              <a:solidFill>
                <a:srgbClr val="000000"/>
              </a:solidFill>
              <a:latin typeface="DM Sans"/>
              <a:ea typeface="DM Sans"/>
              <a:cs typeface="DM Sans"/>
              <a:sym typeface="DM Sans"/>
            </a:endParaRPr>
          </a:p>
          <a:p>
            <a:pPr marL="0" marR="0" lvl="0" indent="0" algn="l" rtl="0">
              <a:lnSpc>
                <a:spcPct val="100000"/>
              </a:lnSpc>
              <a:spcBef>
                <a:spcPts val="300"/>
              </a:spcBef>
              <a:spcAft>
                <a:spcPts val="0"/>
              </a:spcAft>
              <a:buClr>
                <a:srgbClr val="000000"/>
              </a:buClr>
              <a:buSzPts val="900"/>
              <a:buFont typeface="Arial"/>
              <a:buNone/>
            </a:pPr>
            <a:r>
              <a:rPr lang="en" sz="900" b="0" i="0" u="none" strike="noStrike" cap="none">
                <a:solidFill>
                  <a:schemeClr val="dk1"/>
                </a:solidFill>
                <a:latin typeface="DM Sans"/>
                <a:ea typeface="DM Sans"/>
                <a:cs typeface="DM Sans"/>
                <a:sym typeface="DM Sans"/>
              </a:rPr>
              <a:t>Highlight only 1 element if it’s border or short text</a:t>
            </a:r>
            <a:endParaRPr sz="900" b="0" i="0" u="none" strike="noStrike" cap="none">
              <a:solidFill>
                <a:schemeClr val="dk1"/>
              </a:solidFill>
              <a:latin typeface="DM Sans"/>
              <a:ea typeface="DM Sans"/>
              <a:cs typeface="DM Sans"/>
              <a:sym typeface="DM Sans"/>
            </a:endParaRPr>
          </a:p>
          <a:p>
            <a:pPr marL="0" marR="0" lvl="0" indent="0" algn="l" rtl="0">
              <a:lnSpc>
                <a:spcPct val="100000"/>
              </a:lnSpc>
              <a:spcBef>
                <a:spcPts val="300"/>
              </a:spcBef>
              <a:spcAft>
                <a:spcPts val="300"/>
              </a:spcAft>
              <a:buClr>
                <a:srgbClr val="000000"/>
              </a:buClr>
              <a:buSzPts val="900"/>
              <a:buFont typeface="Arial"/>
              <a:buNone/>
            </a:pPr>
            <a:endParaRPr sz="900" b="0" i="0" u="none" strike="noStrike" cap="none">
              <a:solidFill>
                <a:srgbClr val="000000"/>
              </a:solidFill>
              <a:latin typeface="DM Sans"/>
              <a:ea typeface="DM Sans"/>
              <a:cs typeface="DM Sans"/>
              <a:sym typeface="DM Sans"/>
            </a:endParaRPr>
          </a:p>
        </p:txBody>
      </p:sp>
      <p:sp>
        <p:nvSpPr>
          <p:cNvPr id="938" name="Google Shape;938;g2cf51e373f1_0_2608"/>
          <p:cNvSpPr txBox="1"/>
          <p:nvPr/>
        </p:nvSpPr>
        <p:spPr>
          <a:xfrm>
            <a:off x="2587963" y="1654913"/>
            <a:ext cx="7875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Purple</a:t>
            </a:r>
            <a:br>
              <a:rPr lang="en" sz="700" b="0" i="0" u="none" strike="noStrike" cap="none">
                <a:solidFill>
                  <a:srgbClr val="818385"/>
                </a:solidFill>
                <a:latin typeface="DM Sans"/>
                <a:ea typeface="DM Sans"/>
                <a:cs typeface="DM Sans"/>
                <a:sym typeface="DM Sans"/>
              </a:rPr>
            </a:br>
            <a:r>
              <a:rPr lang="en" sz="700" b="0" i="0" u="none" strike="noStrike" cap="none">
                <a:solidFill>
                  <a:srgbClr val="818385"/>
                </a:solidFill>
                <a:latin typeface="DM Sans"/>
                <a:ea typeface="DM Sans"/>
                <a:cs typeface="DM Sans"/>
                <a:sym typeface="DM Sans"/>
              </a:rPr>
              <a:t>#8C4799</a:t>
            </a:r>
            <a:endParaRPr sz="700" b="0" i="0" u="none" strike="noStrike" cap="none">
              <a:solidFill>
                <a:srgbClr val="818385"/>
              </a:solidFill>
              <a:latin typeface="DM Sans"/>
              <a:ea typeface="DM Sans"/>
              <a:cs typeface="DM Sans"/>
              <a:sym typeface="DM Sans"/>
            </a:endParaRPr>
          </a:p>
        </p:txBody>
      </p:sp>
      <p:sp>
        <p:nvSpPr>
          <p:cNvPr id="939" name="Google Shape;939;g2cf51e373f1_0_2608"/>
          <p:cNvSpPr txBox="1"/>
          <p:nvPr/>
        </p:nvSpPr>
        <p:spPr>
          <a:xfrm>
            <a:off x="2587963" y="3580825"/>
            <a:ext cx="7875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Orange</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FF7F41 </a:t>
            </a:r>
            <a:endParaRPr sz="700" b="0" i="0" u="none" strike="noStrike" cap="none">
              <a:solidFill>
                <a:srgbClr val="818385"/>
              </a:solidFill>
              <a:latin typeface="DM Sans"/>
              <a:ea typeface="DM Sans"/>
              <a:cs typeface="DM Sans"/>
              <a:sym typeface="DM Sans"/>
            </a:endParaRPr>
          </a:p>
        </p:txBody>
      </p:sp>
      <p:sp>
        <p:nvSpPr>
          <p:cNvPr id="940" name="Google Shape;940;g2cf51e373f1_0_2608"/>
          <p:cNvSpPr txBox="1"/>
          <p:nvPr/>
        </p:nvSpPr>
        <p:spPr>
          <a:xfrm>
            <a:off x="2567713" y="45646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Light Blue</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62B5E5 </a:t>
            </a:r>
            <a:endParaRPr sz="700" b="0" i="0" u="none" strike="noStrike" cap="none">
              <a:solidFill>
                <a:srgbClr val="767570"/>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700"/>
              <a:buFont typeface="Arial"/>
              <a:buNone/>
            </a:pPr>
            <a:endParaRPr sz="700" b="0" i="0" u="none" strike="noStrike" cap="none">
              <a:solidFill>
                <a:srgbClr val="818385"/>
              </a:solidFill>
              <a:latin typeface="DM Sans"/>
              <a:ea typeface="DM Sans"/>
              <a:cs typeface="DM Sans"/>
              <a:sym typeface="DM Sans"/>
            </a:endParaRPr>
          </a:p>
        </p:txBody>
      </p:sp>
      <p:sp>
        <p:nvSpPr>
          <p:cNvPr id="941" name="Google Shape;941;g2cf51e373f1_0_2608"/>
          <p:cNvSpPr txBox="1"/>
          <p:nvPr/>
        </p:nvSpPr>
        <p:spPr>
          <a:xfrm>
            <a:off x="4018150" y="45646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Red</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#E03C31</a:t>
            </a:r>
            <a:endParaRPr sz="700" b="0" i="0" u="none" strike="noStrike" cap="none">
              <a:solidFill>
                <a:srgbClr val="818385"/>
              </a:solidFill>
              <a:latin typeface="DM Sans"/>
              <a:ea typeface="DM Sans"/>
              <a:cs typeface="DM Sans"/>
              <a:sym typeface="DM Sans"/>
            </a:endParaRPr>
          </a:p>
        </p:txBody>
      </p:sp>
      <p:sp>
        <p:nvSpPr>
          <p:cNvPr id="942" name="Google Shape;942;g2cf51e373f1_0_2608"/>
          <p:cNvSpPr txBox="1"/>
          <p:nvPr/>
        </p:nvSpPr>
        <p:spPr>
          <a:xfrm>
            <a:off x="4717088" y="45646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Light Green</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#E3E48D</a:t>
            </a:r>
            <a:endParaRPr sz="700" b="0" i="0" u="none" strike="noStrike" cap="none">
              <a:solidFill>
                <a:srgbClr val="818385"/>
              </a:solidFill>
              <a:latin typeface="DM Sans"/>
              <a:ea typeface="DM Sans"/>
              <a:cs typeface="DM Sans"/>
              <a:sym typeface="DM Sans"/>
            </a:endParaRPr>
          </a:p>
        </p:txBody>
      </p:sp>
      <p:sp>
        <p:nvSpPr>
          <p:cNvPr id="943" name="Google Shape;943;g2cf51e373f1_0_2608"/>
          <p:cNvSpPr txBox="1"/>
          <p:nvPr/>
        </p:nvSpPr>
        <p:spPr>
          <a:xfrm>
            <a:off x="2567713" y="2665213"/>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Dark Blue</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#1D4289</a:t>
            </a:r>
            <a:endParaRPr sz="700" b="0" i="0" u="none" strike="noStrike" cap="none">
              <a:solidFill>
                <a:srgbClr val="818385"/>
              </a:solidFill>
              <a:latin typeface="DM Sans"/>
              <a:ea typeface="DM Sans"/>
              <a:cs typeface="DM Sans"/>
              <a:sym typeface="DM Sans"/>
            </a:endParaRPr>
          </a:p>
        </p:txBody>
      </p:sp>
      <p:sp>
        <p:nvSpPr>
          <p:cNvPr id="944" name="Google Shape;944;g2cf51e373f1_0_2608"/>
          <p:cNvSpPr/>
          <p:nvPr/>
        </p:nvSpPr>
        <p:spPr>
          <a:xfrm>
            <a:off x="2766763" y="2274413"/>
            <a:ext cx="429900" cy="429900"/>
          </a:xfrm>
          <a:prstGeom prst="ellipse">
            <a:avLst/>
          </a:prstGeom>
          <a:solidFill>
            <a:srgbClr val="1D42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g2cf51e373f1_0_2608"/>
          <p:cNvSpPr/>
          <p:nvPr/>
        </p:nvSpPr>
        <p:spPr>
          <a:xfrm>
            <a:off x="2766763" y="1264113"/>
            <a:ext cx="429900" cy="429900"/>
          </a:xfrm>
          <a:prstGeom prst="ellipse">
            <a:avLst/>
          </a:prstGeom>
          <a:solidFill>
            <a:srgbClr val="8C47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g2cf51e373f1_0_2608"/>
          <p:cNvSpPr/>
          <p:nvPr/>
        </p:nvSpPr>
        <p:spPr>
          <a:xfrm>
            <a:off x="2766763" y="3190025"/>
            <a:ext cx="429900" cy="429900"/>
          </a:xfrm>
          <a:prstGeom prst="ellipse">
            <a:avLst/>
          </a:prstGeom>
          <a:solidFill>
            <a:srgbClr val="FF7F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g2cf51e373f1_0_2608"/>
          <p:cNvSpPr/>
          <p:nvPr/>
        </p:nvSpPr>
        <p:spPr>
          <a:xfrm>
            <a:off x="4217193" y="4173800"/>
            <a:ext cx="429900" cy="429900"/>
          </a:xfrm>
          <a:prstGeom prst="ellipse">
            <a:avLst/>
          </a:prstGeom>
          <a:solidFill>
            <a:srgbClr val="E03C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g2cf51e373f1_0_2608"/>
          <p:cNvSpPr/>
          <p:nvPr/>
        </p:nvSpPr>
        <p:spPr>
          <a:xfrm>
            <a:off x="2766763" y="4173800"/>
            <a:ext cx="429900" cy="429900"/>
          </a:xfrm>
          <a:prstGeom prst="ellipse">
            <a:avLst/>
          </a:prstGeom>
          <a:solidFill>
            <a:srgbClr val="62B5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g2cf51e373f1_0_2608"/>
          <p:cNvSpPr/>
          <p:nvPr/>
        </p:nvSpPr>
        <p:spPr>
          <a:xfrm>
            <a:off x="4916129" y="4173800"/>
            <a:ext cx="429900" cy="429900"/>
          </a:xfrm>
          <a:prstGeom prst="ellipse">
            <a:avLst/>
          </a:prstGeom>
          <a:solidFill>
            <a:srgbClr val="E3E4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g2cf51e373f1_0_2608"/>
          <p:cNvSpPr txBox="1"/>
          <p:nvPr/>
        </p:nvSpPr>
        <p:spPr>
          <a:xfrm>
            <a:off x="6520875" y="1640900"/>
            <a:ext cx="14946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2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STARs</a:t>
            </a:r>
            <a:endParaRPr sz="12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Training providers</a:t>
            </a:r>
            <a:endParaRPr sz="12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Employers </a:t>
            </a:r>
            <a:endParaRPr sz="1200" b="0" i="0" u="none" strike="noStrike" cap="none">
              <a:solidFill>
                <a:srgbClr val="000000"/>
              </a:solidFill>
              <a:latin typeface="Arial"/>
              <a:ea typeface="Arial"/>
              <a:cs typeface="Arial"/>
              <a:sym typeface="Arial"/>
            </a:endParaRPr>
          </a:p>
        </p:txBody>
      </p:sp>
      <p:sp>
        <p:nvSpPr>
          <p:cNvPr id="951" name="Google Shape;951;g2cf51e373f1_0_2608"/>
          <p:cNvSpPr/>
          <p:nvPr/>
        </p:nvSpPr>
        <p:spPr>
          <a:xfrm>
            <a:off x="6249374" y="2415645"/>
            <a:ext cx="271500" cy="271500"/>
          </a:xfrm>
          <a:prstGeom prst="ellipse">
            <a:avLst/>
          </a:prstGeom>
          <a:solidFill>
            <a:srgbClr val="6CC2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g2cf51e373f1_0_2608"/>
          <p:cNvSpPr/>
          <p:nvPr/>
        </p:nvSpPr>
        <p:spPr>
          <a:xfrm>
            <a:off x="3514893" y="2274400"/>
            <a:ext cx="429900" cy="429900"/>
          </a:xfrm>
          <a:prstGeom prst="ellipse">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g2cf51e373f1_0_2608"/>
          <p:cNvSpPr txBox="1"/>
          <p:nvPr/>
        </p:nvSpPr>
        <p:spPr>
          <a:xfrm>
            <a:off x="3329975" y="2672750"/>
            <a:ext cx="7875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Dark Gray</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#434343</a:t>
            </a:r>
            <a:endParaRPr sz="700" b="0" i="0" u="none" strike="noStrike" cap="none">
              <a:solidFill>
                <a:srgbClr val="818385"/>
              </a:solidFill>
              <a:latin typeface="DM Sans"/>
              <a:ea typeface="DM Sans"/>
              <a:cs typeface="DM Sans"/>
              <a:sym typeface="DM Sans"/>
            </a:endParaRPr>
          </a:p>
        </p:txBody>
      </p:sp>
      <p:sp>
        <p:nvSpPr>
          <p:cNvPr id="954" name="Google Shape;954;g2cf51e373f1_0_2608"/>
          <p:cNvSpPr txBox="1"/>
          <p:nvPr/>
        </p:nvSpPr>
        <p:spPr>
          <a:xfrm>
            <a:off x="6102238" y="45817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Teal</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4298B5 </a:t>
            </a:r>
            <a:endParaRPr sz="700" b="0" i="0" u="none" strike="noStrike" cap="none">
              <a:solidFill>
                <a:srgbClr val="818385"/>
              </a:solidFill>
              <a:latin typeface="DM Sans"/>
              <a:ea typeface="DM Sans"/>
              <a:cs typeface="DM Sans"/>
              <a:sym typeface="DM Sans"/>
            </a:endParaRPr>
          </a:p>
        </p:txBody>
      </p:sp>
      <p:sp>
        <p:nvSpPr>
          <p:cNvPr id="955" name="Google Shape;955;g2cf51e373f1_0_2608"/>
          <p:cNvSpPr/>
          <p:nvPr/>
        </p:nvSpPr>
        <p:spPr>
          <a:xfrm>
            <a:off x="6301281" y="4190900"/>
            <a:ext cx="429900" cy="429900"/>
          </a:xfrm>
          <a:prstGeom prst="ellipse">
            <a:avLst/>
          </a:prstGeom>
          <a:solidFill>
            <a:srgbClr val="4298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g2cf51e373f1_0_2608"/>
          <p:cNvSpPr txBox="1"/>
          <p:nvPr/>
        </p:nvSpPr>
        <p:spPr>
          <a:xfrm>
            <a:off x="5409638" y="45817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Green</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6CC24A </a:t>
            </a:r>
            <a:endParaRPr sz="700" b="0" i="0" u="none" strike="noStrike" cap="none">
              <a:solidFill>
                <a:srgbClr val="818385"/>
              </a:solidFill>
              <a:latin typeface="DM Sans"/>
              <a:ea typeface="DM Sans"/>
              <a:cs typeface="DM Sans"/>
              <a:sym typeface="DM Sans"/>
            </a:endParaRPr>
          </a:p>
        </p:txBody>
      </p:sp>
      <p:sp>
        <p:nvSpPr>
          <p:cNvPr id="957" name="Google Shape;957;g2cf51e373f1_0_2608"/>
          <p:cNvSpPr/>
          <p:nvPr/>
        </p:nvSpPr>
        <p:spPr>
          <a:xfrm>
            <a:off x="5608679" y="4190900"/>
            <a:ext cx="429900" cy="429900"/>
          </a:xfrm>
          <a:prstGeom prst="ellipse">
            <a:avLst/>
          </a:prstGeom>
          <a:solidFill>
            <a:srgbClr val="6CC2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g2cf51e373f1_0_2608"/>
          <p:cNvSpPr txBox="1"/>
          <p:nvPr/>
        </p:nvSpPr>
        <p:spPr>
          <a:xfrm>
            <a:off x="3293213" y="45646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Yellow</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FFB81C  </a:t>
            </a:r>
            <a:endParaRPr sz="700" b="0" i="0" u="none" strike="noStrike" cap="none">
              <a:solidFill>
                <a:srgbClr val="767570"/>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700"/>
              <a:buFont typeface="Arial"/>
              <a:buNone/>
            </a:pPr>
            <a:endParaRPr sz="700" b="0" i="0" u="none" strike="noStrike" cap="none">
              <a:solidFill>
                <a:srgbClr val="818385"/>
              </a:solidFill>
              <a:latin typeface="DM Sans"/>
              <a:ea typeface="DM Sans"/>
              <a:cs typeface="DM Sans"/>
              <a:sym typeface="DM Sans"/>
            </a:endParaRPr>
          </a:p>
        </p:txBody>
      </p:sp>
      <p:sp>
        <p:nvSpPr>
          <p:cNvPr id="959" name="Google Shape;959;g2cf51e373f1_0_2608"/>
          <p:cNvSpPr/>
          <p:nvPr/>
        </p:nvSpPr>
        <p:spPr>
          <a:xfrm>
            <a:off x="3509210" y="4173800"/>
            <a:ext cx="429900" cy="429900"/>
          </a:xfrm>
          <a:prstGeom prst="ellipse">
            <a:avLst/>
          </a:prstGeom>
          <a:solidFill>
            <a:srgbClr val="FFB8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g2cf51e373f1_0_2608"/>
          <p:cNvSpPr/>
          <p:nvPr/>
        </p:nvSpPr>
        <p:spPr>
          <a:xfrm>
            <a:off x="6249374" y="1704445"/>
            <a:ext cx="271500" cy="2715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g2cf51e373f1_0_2608"/>
          <p:cNvSpPr/>
          <p:nvPr/>
        </p:nvSpPr>
        <p:spPr>
          <a:xfrm>
            <a:off x="6249374" y="2060045"/>
            <a:ext cx="271500" cy="271500"/>
          </a:xfrm>
          <a:prstGeom prst="ellipse">
            <a:avLst/>
          </a:prstGeom>
          <a:solidFill>
            <a:srgbClr val="4298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g2cf51e373f1_0_2608"/>
          <p:cNvSpPr txBox="1"/>
          <p:nvPr/>
        </p:nvSpPr>
        <p:spPr>
          <a:xfrm>
            <a:off x="742075" y="1278975"/>
            <a:ext cx="1907100" cy="7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DM Sans"/>
                <a:ea typeface="DM Sans"/>
                <a:cs typeface="DM Sans"/>
                <a:sym typeface="DM Sans"/>
              </a:rPr>
              <a:t>Primary color:</a:t>
            </a:r>
            <a:endParaRPr sz="1400" b="0" i="0" u="none" strike="noStrike" cap="none">
              <a:solidFill>
                <a:schemeClr val="dk1"/>
              </a:solidFill>
              <a:latin typeface="DM Sans"/>
              <a:ea typeface="DM Sans"/>
              <a:cs typeface="DM Sans"/>
              <a:sym typeface="DM Sans"/>
            </a:endParaRPr>
          </a:p>
          <a:p>
            <a:pPr marL="0" marR="0" lvl="0" indent="0" algn="l" rtl="0">
              <a:lnSpc>
                <a:spcPct val="100000"/>
              </a:lnSpc>
              <a:spcBef>
                <a:spcPts val="300"/>
              </a:spcBef>
              <a:spcAft>
                <a:spcPts val="300"/>
              </a:spcAft>
              <a:buClr>
                <a:srgbClr val="000000"/>
              </a:buClr>
              <a:buSzPts val="900"/>
              <a:buFont typeface="Arial"/>
              <a:buNone/>
            </a:pPr>
            <a:r>
              <a:rPr lang="en" sz="900" b="0" i="0" u="none" strike="noStrike" cap="none">
                <a:solidFill>
                  <a:schemeClr val="dk1"/>
                </a:solidFill>
                <a:latin typeface="DM Sans"/>
                <a:ea typeface="DM Sans"/>
                <a:cs typeface="DM Sans"/>
                <a:sym typeface="DM Sans"/>
              </a:rPr>
              <a:t>Headlines and other primary elements</a:t>
            </a:r>
            <a:endParaRPr sz="900" b="0" i="0" u="none" strike="noStrike" cap="none">
              <a:solidFill>
                <a:schemeClr val="dk1"/>
              </a:solidFill>
              <a:latin typeface="DM Sans"/>
              <a:ea typeface="DM Sans"/>
              <a:cs typeface="DM Sans"/>
              <a:sym typeface="DM Sans"/>
            </a:endParaRPr>
          </a:p>
        </p:txBody>
      </p:sp>
      <p:sp>
        <p:nvSpPr>
          <p:cNvPr id="963" name="Google Shape;963;g2cf51e373f1_0_2608"/>
          <p:cNvSpPr txBox="1"/>
          <p:nvPr/>
        </p:nvSpPr>
        <p:spPr>
          <a:xfrm>
            <a:off x="742075" y="2269625"/>
            <a:ext cx="1992900" cy="5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DM Sans"/>
                <a:ea typeface="DM Sans"/>
                <a:cs typeface="DM Sans"/>
                <a:sym typeface="DM Sans"/>
              </a:rPr>
              <a:t>Secondary colors:</a:t>
            </a:r>
            <a:endParaRPr sz="1400" b="0" i="0" u="none" strike="noStrike" cap="none">
              <a:solidFill>
                <a:schemeClr val="dk1"/>
              </a:solidFill>
              <a:latin typeface="DM Sans"/>
              <a:ea typeface="DM Sans"/>
              <a:cs typeface="DM Sans"/>
              <a:sym typeface="DM Sans"/>
            </a:endParaRPr>
          </a:p>
          <a:p>
            <a:pPr marL="0" marR="0" lvl="0" indent="0" algn="l" rtl="0">
              <a:lnSpc>
                <a:spcPct val="100000"/>
              </a:lnSpc>
              <a:spcBef>
                <a:spcPts val="300"/>
              </a:spcBef>
              <a:spcAft>
                <a:spcPts val="300"/>
              </a:spcAft>
              <a:buClr>
                <a:srgbClr val="000000"/>
              </a:buClr>
              <a:buSzPts val="900"/>
              <a:buFont typeface="Arial"/>
              <a:buNone/>
            </a:pPr>
            <a:r>
              <a:rPr lang="en" sz="900" b="0" i="0" u="none" strike="noStrike" cap="none">
                <a:solidFill>
                  <a:schemeClr val="dk1"/>
                </a:solidFill>
                <a:latin typeface="DM Sans"/>
                <a:ea typeface="DM Sans"/>
                <a:cs typeface="DM Sans"/>
                <a:sym typeface="DM Sans"/>
              </a:rPr>
              <a:t>Text and graphic emphasis</a:t>
            </a:r>
            <a:endParaRPr sz="900" b="0" i="0" u="none" strike="noStrike" cap="none">
              <a:solidFill>
                <a:schemeClr val="dk1"/>
              </a:solidFill>
              <a:latin typeface="DM Sans"/>
              <a:ea typeface="DM Sans"/>
              <a:cs typeface="DM Sans"/>
              <a:sym typeface="DM Sans"/>
            </a:endParaRPr>
          </a:p>
        </p:txBody>
      </p:sp>
      <p:sp>
        <p:nvSpPr>
          <p:cNvPr id="964" name="Google Shape;964;g2cf51e373f1_0_2608"/>
          <p:cNvSpPr txBox="1"/>
          <p:nvPr/>
        </p:nvSpPr>
        <p:spPr>
          <a:xfrm>
            <a:off x="6162150" y="1220150"/>
            <a:ext cx="2559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DM Sans"/>
                <a:ea typeface="DM Sans"/>
                <a:cs typeface="DM Sans"/>
                <a:sym typeface="DM Sans"/>
              </a:rPr>
              <a:t>STARs Ecosystem colors:</a:t>
            </a:r>
            <a:endParaRPr sz="1400" b="0" i="0" u="none" strike="noStrike" cap="none">
              <a:solidFill>
                <a:srgbClr val="000000"/>
              </a:solidFill>
              <a:latin typeface="DM Sans"/>
              <a:ea typeface="DM Sans"/>
              <a:cs typeface="DM Sans"/>
              <a:sym typeface="DM Sans"/>
            </a:endParaRPr>
          </a:p>
        </p:txBody>
      </p:sp>
      <p:sp>
        <p:nvSpPr>
          <p:cNvPr id="965" name="Google Shape;965;g2cf51e373f1_0_2608"/>
          <p:cNvSpPr txBox="1"/>
          <p:nvPr/>
        </p:nvSpPr>
        <p:spPr>
          <a:xfrm>
            <a:off x="742075" y="4173800"/>
            <a:ext cx="1756200" cy="7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DM Sans"/>
                <a:ea typeface="DM Sans"/>
                <a:cs typeface="DM Sans"/>
                <a:sym typeface="DM Sans"/>
              </a:rPr>
              <a:t>Additional colors:</a:t>
            </a:r>
            <a:endParaRPr sz="1400" b="0" i="0" u="none" strike="noStrike" cap="none">
              <a:solidFill>
                <a:srgbClr val="000000"/>
              </a:solidFill>
              <a:latin typeface="DM Sans"/>
              <a:ea typeface="DM Sans"/>
              <a:cs typeface="DM Sans"/>
              <a:sym typeface="DM Sans"/>
            </a:endParaRPr>
          </a:p>
          <a:p>
            <a:pPr marL="0" marR="0" lvl="0" indent="0" algn="l" rtl="0">
              <a:lnSpc>
                <a:spcPct val="100000"/>
              </a:lnSpc>
              <a:spcBef>
                <a:spcPts val="300"/>
              </a:spcBef>
              <a:spcAft>
                <a:spcPts val="300"/>
              </a:spcAft>
              <a:buClr>
                <a:srgbClr val="000000"/>
              </a:buClr>
              <a:buSzPts val="900"/>
              <a:buFont typeface="Arial"/>
              <a:buNone/>
            </a:pPr>
            <a:r>
              <a:rPr lang="en" sz="900" b="0" i="0" u="none" strike="noStrike" cap="none">
                <a:solidFill>
                  <a:srgbClr val="000000"/>
                </a:solidFill>
                <a:latin typeface="DM Sans"/>
                <a:ea typeface="DM Sans"/>
                <a:cs typeface="DM Sans"/>
                <a:sym typeface="DM Sans"/>
              </a:rPr>
              <a:t>Use to accent multiple elements </a:t>
            </a:r>
            <a:endParaRPr sz="900" b="0" i="0" u="none" strike="noStrike" cap="none">
              <a:solidFill>
                <a:srgbClr val="000000"/>
              </a:solidFill>
              <a:latin typeface="DM Sans"/>
              <a:ea typeface="DM Sans"/>
              <a:cs typeface="DM Sans"/>
              <a:sym typeface="DM Sans"/>
            </a:endParaRPr>
          </a:p>
        </p:txBody>
      </p:sp>
      <p:sp>
        <p:nvSpPr>
          <p:cNvPr id="966" name="Google Shape;966;g2cf51e373f1_0_2608"/>
          <p:cNvSpPr txBox="1"/>
          <p:nvPr/>
        </p:nvSpPr>
        <p:spPr>
          <a:xfrm>
            <a:off x="6188575" y="2704325"/>
            <a:ext cx="18597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Note: These colors should be used for icons, shapes, and bolded text.</a:t>
            </a:r>
            <a:endParaRPr sz="8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88 Assets">
  <p:cSld name="TITLE_1_2_2_3_1_1_1_1_1_1_2_1_1_1_1">
    <p:bg>
      <p:bgPr>
        <a:solidFill>
          <a:srgbClr val="666666"/>
        </a:solidFill>
        <a:effectLst/>
      </p:bgPr>
    </p:bg>
    <p:spTree>
      <p:nvGrpSpPr>
        <p:cNvPr id="1" name="Shape 967"/>
        <p:cNvGrpSpPr/>
        <p:nvPr/>
      </p:nvGrpSpPr>
      <p:grpSpPr>
        <a:xfrm>
          <a:off x="0" y="0"/>
          <a:ext cx="0" cy="0"/>
          <a:chOff x="0" y="0"/>
          <a:chExt cx="0" cy="0"/>
        </a:xfrm>
      </p:grpSpPr>
      <p:sp>
        <p:nvSpPr>
          <p:cNvPr id="968" name="Google Shape;968;g2cf51e373f1_0_2641"/>
          <p:cNvSpPr txBox="1"/>
          <p:nvPr/>
        </p:nvSpPr>
        <p:spPr>
          <a:xfrm>
            <a:off x="0" y="1962500"/>
            <a:ext cx="9144000" cy="1031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Assets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89 Assets: Logos">
  <p:cSld name="CUSTOM_6">
    <p:spTree>
      <p:nvGrpSpPr>
        <p:cNvPr id="1" name="Shape 969"/>
        <p:cNvGrpSpPr/>
        <p:nvPr/>
      </p:nvGrpSpPr>
      <p:grpSpPr>
        <a:xfrm>
          <a:off x="0" y="0"/>
          <a:ext cx="0" cy="0"/>
          <a:chOff x="0" y="0"/>
          <a:chExt cx="0" cy="0"/>
        </a:xfrm>
      </p:grpSpPr>
      <p:pic>
        <p:nvPicPr>
          <p:cNvPr id="970" name="Google Shape;970;g2cf51e373f1_0_26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21366" y="369700"/>
            <a:ext cx="1993494" cy="580390"/>
          </a:xfrm>
          <a:prstGeom prst="rect">
            <a:avLst/>
          </a:prstGeom>
          <a:noFill/>
          <a:ln>
            <a:noFill/>
          </a:ln>
        </p:spPr>
      </p:pic>
      <p:sp>
        <p:nvSpPr>
          <p:cNvPr id="971" name="Google Shape;971;g2cf51e373f1_0_2643"/>
          <p:cNvSpPr/>
          <p:nvPr/>
        </p:nvSpPr>
        <p:spPr>
          <a:xfrm>
            <a:off x="4400725" y="0"/>
            <a:ext cx="4765500" cy="5143500"/>
          </a:xfrm>
          <a:prstGeom prst="rect">
            <a:avLst/>
          </a:prstGeom>
          <a:solidFill>
            <a:srgbClr val="1D42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2" name="Google Shape;972;g2cf51e373f1_0_26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16873" y="366525"/>
            <a:ext cx="2015197" cy="586756"/>
          </a:xfrm>
          <a:prstGeom prst="rect">
            <a:avLst/>
          </a:prstGeom>
          <a:noFill/>
          <a:ln>
            <a:noFill/>
          </a:ln>
        </p:spPr>
      </p:pic>
      <p:pic>
        <p:nvPicPr>
          <p:cNvPr id="973" name="Google Shape;973;g2cf51e373f1_0_264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21003" y="1156229"/>
            <a:ext cx="1006937" cy="586755"/>
          </a:xfrm>
          <a:prstGeom prst="rect">
            <a:avLst/>
          </a:prstGeom>
          <a:noFill/>
          <a:ln>
            <a:noFill/>
          </a:ln>
        </p:spPr>
      </p:pic>
      <p:pic>
        <p:nvPicPr>
          <p:cNvPr id="974" name="Google Shape;974;g2cf51e373f1_0_264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62945" y="1156225"/>
            <a:ext cx="1110335" cy="646962"/>
          </a:xfrm>
          <a:prstGeom prst="rect">
            <a:avLst/>
          </a:prstGeom>
          <a:noFill/>
          <a:ln>
            <a:noFill/>
          </a:ln>
        </p:spPr>
      </p:pic>
      <p:grpSp>
        <p:nvGrpSpPr>
          <p:cNvPr id="975" name="Google Shape;975;g2cf51e373f1_0_2643"/>
          <p:cNvGrpSpPr/>
          <p:nvPr/>
        </p:nvGrpSpPr>
        <p:grpSpPr>
          <a:xfrm>
            <a:off x="5287734" y="2114813"/>
            <a:ext cx="2744281" cy="527124"/>
            <a:chOff x="4347747" y="1986125"/>
            <a:chExt cx="3252673" cy="624777"/>
          </a:xfrm>
        </p:grpSpPr>
        <p:pic>
          <p:nvPicPr>
            <p:cNvPr id="976" name="Google Shape;976;g2cf51e373f1_0_264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347747" y="2016900"/>
              <a:ext cx="1905602" cy="554850"/>
            </a:xfrm>
            <a:prstGeom prst="rect">
              <a:avLst/>
            </a:prstGeom>
            <a:noFill/>
            <a:ln>
              <a:noFill/>
            </a:ln>
          </p:spPr>
        </p:pic>
        <p:pic>
          <p:nvPicPr>
            <p:cNvPr id="977" name="Google Shape;977;g2cf51e373f1_0_264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42595" y="1986125"/>
              <a:ext cx="1057825" cy="616399"/>
            </a:xfrm>
            <a:prstGeom prst="rect">
              <a:avLst/>
            </a:prstGeom>
            <a:noFill/>
            <a:ln>
              <a:noFill/>
            </a:ln>
          </p:spPr>
        </p:pic>
        <p:cxnSp>
          <p:nvCxnSpPr>
            <p:cNvPr id="978" name="Google Shape;978;g2cf51e373f1_0_2643"/>
            <p:cNvCxnSpPr/>
            <p:nvPr/>
          </p:nvCxnSpPr>
          <p:spPr>
            <a:xfrm>
              <a:off x="6375552" y="2013902"/>
              <a:ext cx="0" cy="597000"/>
            </a:xfrm>
            <a:prstGeom prst="straightConnector1">
              <a:avLst/>
            </a:prstGeom>
            <a:noFill/>
            <a:ln w="9525" cap="flat" cmpd="sng">
              <a:solidFill>
                <a:srgbClr val="FFFFFF"/>
              </a:solidFill>
              <a:prstDash val="solid"/>
              <a:round/>
              <a:headEnd type="none" w="sm" len="sm"/>
              <a:tailEnd type="none" w="sm" len="sm"/>
            </a:ln>
          </p:spPr>
        </p:cxnSp>
      </p:grpSp>
      <p:grpSp>
        <p:nvGrpSpPr>
          <p:cNvPr id="979" name="Google Shape;979;g2cf51e373f1_0_2643"/>
          <p:cNvGrpSpPr/>
          <p:nvPr/>
        </p:nvGrpSpPr>
        <p:grpSpPr>
          <a:xfrm>
            <a:off x="998482" y="2120971"/>
            <a:ext cx="2439254" cy="454892"/>
            <a:chOff x="363156" y="4359875"/>
            <a:chExt cx="3306118" cy="616552"/>
          </a:xfrm>
        </p:grpSpPr>
        <p:pic>
          <p:nvPicPr>
            <p:cNvPr id="980" name="Google Shape;980;g2cf51e373f1_0_264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981" name="Google Shape;981;g2cf51e373f1_0_2643"/>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982" name="Google Shape;982;g2cf51e373f1_0_264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pic>
        <p:nvPicPr>
          <p:cNvPr id="983" name="Google Shape;983;g2cf51e373f1_0_2643"/>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374350" y="4396350"/>
            <a:ext cx="1714153" cy="372600"/>
          </a:xfrm>
          <a:prstGeom prst="rect">
            <a:avLst/>
          </a:prstGeom>
          <a:noFill/>
          <a:ln>
            <a:noFill/>
          </a:ln>
        </p:spPr>
      </p:pic>
      <p:pic>
        <p:nvPicPr>
          <p:cNvPr id="984" name="Google Shape;984;g2cf51e373f1_0_2643"/>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132018" y="4376527"/>
            <a:ext cx="1684414" cy="393600"/>
          </a:xfrm>
          <a:prstGeom prst="rect">
            <a:avLst/>
          </a:prstGeom>
          <a:noFill/>
          <a:ln>
            <a:noFill/>
          </a:ln>
        </p:spPr>
      </p:pic>
      <p:pic>
        <p:nvPicPr>
          <p:cNvPr id="985" name="Google Shape;985;g2cf51e373f1_0_2643"/>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304350" y="3752527"/>
            <a:ext cx="1827493" cy="352524"/>
          </a:xfrm>
          <a:prstGeom prst="rect">
            <a:avLst/>
          </a:prstGeom>
          <a:noFill/>
          <a:ln>
            <a:noFill/>
          </a:ln>
        </p:spPr>
      </p:pic>
      <p:pic>
        <p:nvPicPr>
          <p:cNvPr id="986" name="Google Shape;986;g2cf51e373f1_0_264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958687" y="3692478"/>
            <a:ext cx="1931575" cy="439997"/>
          </a:xfrm>
          <a:prstGeom prst="rect">
            <a:avLst/>
          </a:prstGeom>
          <a:noFill/>
          <a:ln>
            <a:noFill/>
          </a:ln>
        </p:spPr>
      </p:pic>
      <p:pic>
        <p:nvPicPr>
          <p:cNvPr id="987" name="Google Shape;987;g2cf51e373f1_0_264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6008649" y="3013800"/>
            <a:ext cx="1931151" cy="527125"/>
          </a:xfrm>
          <a:prstGeom prst="rect">
            <a:avLst/>
          </a:prstGeom>
          <a:noFill/>
          <a:ln>
            <a:noFill/>
          </a:ln>
        </p:spPr>
      </p:pic>
      <p:pic>
        <p:nvPicPr>
          <p:cNvPr id="988" name="Google Shape;988;g2cf51e373f1_0_264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304350" y="3013800"/>
            <a:ext cx="1827492" cy="463110"/>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90 Assets: Stars">
  <p:cSld name="TITLE_1_2_1_1_1_1_1">
    <p:bg>
      <p:bgPr>
        <a:solidFill>
          <a:schemeClr val="accent1"/>
        </a:solidFill>
        <a:effectLst/>
      </p:bgPr>
    </p:bg>
    <p:spTree>
      <p:nvGrpSpPr>
        <p:cNvPr id="1" name="Shape 989"/>
        <p:cNvGrpSpPr/>
        <p:nvPr/>
      </p:nvGrpSpPr>
      <p:grpSpPr>
        <a:xfrm>
          <a:off x="0" y="0"/>
          <a:ext cx="0" cy="0"/>
          <a:chOff x="0" y="0"/>
          <a:chExt cx="0" cy="0"/>
        </a:xfrm>
      </p:grpSpPr>
      <p:pic>
        <p:nvPicPr>
          <p:cNvPr id="990" name="Google Shape;990;g2cf51e373f1_0_266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121249"/>
            <a:ext cx="750340" cy="750340"/>
          </a:xfrm>
          <a:prstGeom prst="rect">
            <a:avLst/>
          </a:prstGeom>
          <a:noFill/>
          <a:ln>
            <a:noFill/>
          </a:ln>
        </p:spPr>
      </p:pic>
      <p:pic>
        <p:nvPicPr>
          <p:cNvPr id="991" name="Google Shape;991;g2cf51e373f1_0_26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 y="956856"/>
            <a:ext cx="750341" cy="750340"/>
          </a:xfrm>
          <a:prstGeom prst="rect">
            <a:avLst/>
          </a:prstGeom>
          <a:noFill/>
          <a:ln>
            <a:noFill/>
          </a:ln>
        </p:spPr>
      </p:pic>
      <p:pic>
        <p:nvPicPr>
          <p:cNvPr id="992" name="Google Shape;992;g2cf51e373f1_0_266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400" y="1792463"/>
            <a:ext cx="750341" cy="750340"/>
          </a:xfrm>
          <a:prstGeom prst="rect">
            <a:avLst/>
          </a:prstGeom>
          <a:noFill/>
          <a:ln>
            <a:noFill/>
          </a:ln>
        </p:spPr>
      </p:pic>
      <p:pic>
        <p:nvPicPr>
          <p:cNvPr id="993" name="Google Shape;993;g2cf51e373f1_0_266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2400" y="2628070"/>
            <a:ext cx="750340" cy="750340"/>
          </a:xfrm>
          <a:prstGeom prst="rect">
            <a:avLst/>
          </a:prstGeom>
          <a:noFill/>
          <a:ln>
            <a:noFill/>
          </a:ln>
        </p:spPr>
      </p:pic>
      <p:pic>
        <p:nvPicPr>
          <p:cNvPr id="994" name="Google Shape;994;g2cf51e373f1_0_266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52400" y="3463677"/>
            <a:ext cx="750341" cy="750340"/>
          </a:xfrm>
          <a:prstGeom prst="rect">
            <a:avLst/>
          </a:prstGeom>
          <a:noFill/>
          <a:ln>
            <a:noFill/>
          </a:ln>
        </p:spPr>
      </p:pic>
      <p:pic>
        <p:nvPicPr>
          <p:cNvPr id="995" name="Google Shape;995;g2cf51e373f1_0_266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52400" y="4299284"/>
            <a:ext cx="750341" cy="750340"/>
          </a:xfrm>
          <a:prstGeom prst="rect">
            <a:avLst/>
          </a:prstGeom>
          <a:noFill/>
          <a:ln>
            <a:noFill/>
          </a:ln>
        </p:spPr>
      </p:pic>
      <p:pic>
        <p:nvPicPr>
          <p:cNvPr id="996" name="Google Shape;996;g2cf51e373f1_0_266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244321" y="121249"/>
            <a:ext cx="749808" cy="749808"/>
          </a:xfrm>
          <a:prstGeom prst="rect">
            <a:avLst/>
          </a:prstGeom>
          <a:noFill/>
          <a:ln>
            <a:noFill/>
          </a:ln>
        </p:spPr>
      </p:pic>
      <p:pic>
        <p:nvPicPr>
          <p:cNvPr id="997" name="Google Shape;997;g2cf51e373f1_0_266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244320" y="3463677"/>
            <a:ext cx="749808" cy="749808"/>
          </a:xfrm>
          <a:prstGeom prst="rect">
            <a:avLst/>
          </a:prstGeom>
          <a:noFill/>
          <a:ln>
            <a:noFill/>
          </a:ln>
        </p:spPr>
      </p:pic>
      <p:pic>
        <p:nvPicPr>
          <p:cNvPr id="998" name="Google Shape;998;g2cf51e373f1_0_2663"/>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244320" y="1792463"/>
            <a:ext cx="749808" cy="749808"/>
          </a:xfrm>
          <a:prstGeom prst="rect">
            <a:avLst/>
          </a:prstGeom>
          <a:noFill/>
          <a:ln>
            <a:noFill/>
          </a:ln>
        </p:spPr>
      </p:pic>
      <p:pic>
        <p:nvPicPr>
          <p:cNvPr id="999" name="Google Shape;999;g2cf51e373f1_0_2663"/>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244321" y="2628070"/>
            <a:ext cx="749808" cy="749808"/>
          </a:xfrm>
          <a:prstGeom prst="rect">
            <a:avLst/>
          </a:prstGeom>
          <a:noFill/>
          <a:ln>
            <a:noFill/>
          </a:ln>
        </p:spPr>
      </p:pic>
      <p:pic>
        <p:nvPicPr>
          <p:cNvPr id="1000" name="Google Shape;1000;g2cf51e373f1_0_2663"/>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244320" y="956856"/>
            <a:ext cx="749808" cy="749808"/>
          </a:xfrm>
          <a:prstGeom prst="rect">
            <a:avLst/>
          </a:prstGeom>
          <a:noFill/>
          <a:ln>
            <a:noFill/>
          </a:ln>
        </p:spPr>
      </p:pic>
      <p:pic>
        <p:nvPicPr>
          <p:cNvPr id="1001" name="Google Shape;1001;g2cf51e373f1_0_266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244320" y="4299284"/>
            <a:ext cx="749808" cy="749808"/>
          </a:xfrm>
          <a:prstGeom prst="rect">
            <a:avLst/>
          </a:prstGeom>
          <a:noFill/>
          <a:ln>
            <a:noFill/>
          </a:ln>
        </p:spPr>
      </p:pic>
      <p:pic>
        <p:nvPicPr>
          <p:cNvPr id="1002" name="Google Shape;1002;g2cf51e373f1_0_266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2195891" y="121249"/>
            <a:ext cx="749808" cy="749808"/>
          </a:xfrm>
          <a:prstGeom prst="rect">
            <a:avLst/>
          </a:prstGeom>
          <a:noFill/>
          <a:ln>
            <a:noFill/>
          </a:ln>
        </p:spPr>
      </p:pic>
      <p:pic>
        <p:nvPicPr>
          <p:cNvPr id="1003" name="Google Shape;1003;g2cf51e373f1_0_266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2195891" y="3463677"/>
            <a:ext cx="749808" cy="749808"/>
          </a:xfrm>
          <a:prstGeom prst="rect">
            <a:avLst/>
          </a:prstGeom>
          <a:noFill/>
          <a:ln>
            <a:noFill/>
          </a:ln>
        </p:spPr>
      </p:pic>
      <p:pic>
        <p:nvPicPr>
          <p:cNvPr id="1004" name="Google Shape;1004;g2cf51e373f1_0_266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2195891" y="1792463"/>
            <a:ext cx="749808" cy="749808"/>
          </a:xfrm>
          <a:prstGeom prst="rect">
            <a:avLst/>
          </a:prstGeom>
          <a:noFill/>
          <a:ln>
            <a:noFill/>
          </a:ln>
        </p:spPr>
      </p:pic>
      <p:pic>
        <p:nvPicPr>
          <p:cNvPr id="1005" name="Google Shape;1005;g2cf51e373f1_0_2663"/>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2195891" y="2628070"/>
            <a:ext cx="749808" cy="749808"/>
          </a:xfrm>
          <a:prstGeom prst="rect">
            <a:avLst/>
          </a:prstGeom>
          <a:noFill/>
          <a:ln>
            <a:noFill/>
          </a:ln>
        </p:spPr>
      </p:pic>
      <p:pic>
        <p:nvPicPr>
          <p:cNvPr id="1006" name="Google Shape;1006;g2cf51e373f1_0_2663"/>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2195891" y="4299284"/>
            <a:ext cx="749808" cy="749808"/>
          </a:xfrm>
          <a:prstGeom prst="rect">
            <a:avLst/>
          </a:prstGeom>
          <a:noFill/>
          <a:ln>
            <a:noFill/>
          </a:ln>
        </p:spPr>
      </p:pic>
      <p:pic>
        <p:nvPicPr>
          <p:cNvPr id="1007" name="Google Shape;1007;g2cf51e373f1_0_2663"/>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2195891" y="956856"/>
            <a:ext cx="749808" cy="749808"/>
          </a:xfrm>
          <a:prstGeom prst="rect">
            <a:avLst/>
          </a:prstGeom>
          <a:noFill/>
          <a:ln>
            <a:noFill/>
          </a:ln>
        </p:spPr>
      </p:pic>
      <p:pic>
        <p:nvPicPr>
          <p:cNvPr id="1008" name="Google Shape;1008;g2cf51e373f1_0_2663"/>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3332174" y="121249"/>
            <a:ext cx="749808" cy="749808"/>
          </a:xfrm>
          <a:prstGeom prst="rect">
            <a:avLst/>
          </a:prstGeom>
          <a:noFill/>
          <a:ln>
            <a:noFill/>
          </a:ln>
        </p:spPr>
      </p:pic>
      <p:pic>
        <p:nvPicPr>
          <p:cNvPr id="1009" name="Google Shape;1009;g2cf51e373f1_0_2663"/>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3332174" y="3463677"/>
            <a:ext cx="749808" cy="749808"/>
          </a:xfrm>
          <a:prstGeom prst="rect">
            <a:avLst/>
          </a:prstGeom>
          <a:noFill/>
          <a:ln>
            <a:noFill/>
          </a:ln>
        </p:spPr>
      </p:pic>
      <p:pic>
        <p:nvPicPr>
          <p:cNvPr id="1010" name="Google Shape;1010;g2cf51e373f1_0_2663"/>
          <p:cNvPicPr preferRelativeResize="0"/>
          <p:nvPr/>
        </p:nvPicPr>
        <p:blipFill rotWithShape="1">
          <a:blip r:embed="rId22" cstate="email">
            <a:alphaModFix/>
            <a:extLst>
              <a:ext uri="{28A0092B-C50C-407E-A947-70E740481C1C}">
                <a14:useLocalDpi xmlns:a14="http://schemas.microsoft.com/office/drawing/2010/main"/>
              </a:ext>
            </a:extLst>
          </a:blip>
          <a:srcRect/>
          <a:stretch/>
        </p:blipFill>
        <p:spPr>
          <a:xfrm>
            <a:off x="3332174" y="1792463"/>
            <a:ext cx="749808" cy="749808"/>
          </a:xfrm>
          <a:prstGeom prst="rect">
            <a:avLst/>
          </a:prstGeom>
          <a:noFill/>
          <a:ln>
            <a:noFill/>
          </a:ln>
        </p:spPr>
      </p:pic>
      <p:pic>
        <p:nvPicPr>
          <p:cNvPr id="1011" name="Google Shape;1011;g2cf51e373f1_0_2663"/>
          <p:cNvPicPr preferRelativeResize="0"/>
          <p:nvPr/>
        </p:nvPicPr>
        <p:blipFill rotWithShape="1">
          <a:blip r:embed="rId23" cstate="email">
            <a:alphaModFix/>
            <a:extLst>
              <a:ext uri="{28A0092B-C50C-407E-A947-70E740481C1C}">
                <a14:useLocalDpi xmlns:a14="http://schemas.microsoft.com/office/drawing/2010/main"/>
              </a:ext>
            </a:extLst>
          </a:blip>
          <a:srcRect/>
          <a:stretch/>
        </p:blipFill>
        <p:spPr>
          <a:xfrm>
            <a:off x="3332174" y="2628070"/>
            <a:ext cx="749808" cy="749808"/>
          </a:xfrm>
          <a:prstGeom prst="rect">
            <a:avLst/>
          </a:prstGeom>
          <a:noFill/>
          <a:ln>
            <a:noFill/>
          </a:ln>
        </p:spPr>
      </p:pic>
      <p:pic>
        <p:nvPicPr>
          <p:cNvPr id="1012" name="Google Shape;1012;g2cf51e373f1_0_2663"/>
          <p:cNvPicPr preferRelativeResize="0"/>
          <p:nvPr/>
        </p:nvPicPr>
        <p:blipFill rotWithShape="1">
          <a:blip r:embed="rId24" cstate="email">
            <a:alphaModFix/>
            <a:extLst>
              <a:ext uri="{28A0092B-C50C-407E-A947-70E740481C1C}">
                <a14:useLocalDpi xmlns:a14="http://schemas.microsoft.com/office/drawing/2010/main"/>
              </a:ext>
            </a:extLst>
          </a:blip>
          <a:srcRect/>
          <a:stretch/>
        </p:blipFill>
        <p:spPr>
          <a:xfrm>
            <a:off x="3332174" y="956856"/>
            <a:ext cx="749808" cy="749808"/>
          </a:xfrm>
          <a:prstGeom prst="rect">
            <a:avLst/>
          </a:prstGeom>
          <a:noFill/>
          <a:ln>
            <a:noFill/>
          </a:ln>
        </p:spPr>
      </p:pic>
      <p:pic>
        <p:nvPicPr>
          <p:cNvPr id="1013" name="Google Shape;1013;g2cf51e373f1_0_2663"/>
          <p:cNvPicPr preferRelativeResize="0"/>
          <p:nvPr/>
        </p:nvPicPr>
        <p:blipFill rotWithShape="1">
          <a:blip r:embed="rId25" cstate="email">
            <a:alphaModFix/>
            <a:extLst>
              <a:ext uri="{28A0092B-C50C-407E-A947-70E740481C1C}">
                <a14:useLocalDpi xmlns:a14="http://schemas.microsoft.com/office/drawing/2010/main"/>
              </a:ext>
            </a:extLst>
          </a:blip>
          <a:srcRect/>
          <a:stretch/>
        </p:blipFill>
        <p:spPr>
          <a:xfrm>
            <a:off x="3332174" y="4299284"/>
            <a:ext cx="749808" cy="749808"/>
          </a:xfrm>
          <a:prstGeom prst="rect">
            <a:avLst/>
          </a:prstGeom>
          <a:noFill/>
          <a:ln>
            <a:noFill/>
          </a:ln>
        </p:spPr>
      </p:pic>
      <p:pic>
        <p:nvPicPr>
          <p:cNvPr id="1014" name="Google Shape;1014;g2cf51e373f1_0_2663"/>
          <p:cNvPicPr preferRelativeResize="0"/>
          <p:nvPr/>
        </p:nvPicPr>
        <p:blipFill rotWithShape="1">
          <a:blip r:embed="rId26" cstate="email">
            <a:alphaModFix/>
            <a:extLst>
              <a:ext uri="{28A0092B-C50C-407E-A947-70E740481C1C}">
                <a14:useLocalDpi xmlns:a14="http://schemas.microsoft.com/office/drawing/2010/main"/>
              </a:ext>
            </a:extLst>
          </a:blip>
          <a:srcRect/>
          <a:stretch/>
        </p:blipFill>
        <p:spPr>
          <a:xfrm>
            <a:off x="4571356" y="121249"/>
            <a:ext cx="749808" cy="749808"/>
          </a:xfrm>
          <a:prstGeom prst="rect">
            <a:avLst/>
          </a:prstGeom>
          <a:noFill/>
          <a:ln>
            <a:noFill/>
          </a:ln>
        </p:spPr>
      </p:pic>
      <p:pic>
        <p:nvPicPr>
          <p:cNvPr id="1015" name="Google Shape;1015;g2cf51e373f1_0_2663"/>
          <p:cNvPicPr preferRelativeResize="0"/>
          <p:nvPr/>
        </p:nvPicPr>
        <p:blipFill rotWithShape="1">
          <a:blip r:embed="rId27" cstate="email">
            <a:alphaModFix/>
            <a:extLst>
              <a:ext uri="{28A0092B-C50C-407E-A947-70E740481C1C}">
                <a14:useLocalDpi xmlns:a14="http://schemas.microsoft.com/office/drawing/2010/main"/>
              </a:ext>
            </a:extLst>
          </a:blip>
          <a:srcRect/>
          <a:stretch/>
        </p:blipFill>
        <p:spPr>
          <a:xfrm>
            <a:off x="4571356" y="1792463"/>
            <a:ext cx="749808" cy="749808"/>
          </a:xfrm>
          <a:prstGeom prst="rect">
            <a:avLst/>
          </a:prstGeom>
          <a:noFill/>
          <a:ln>
            <a:noFill/>
          </a:ln>
        </p:spPr>
      </p:pic>
      <p:pic>
        <p:nvPicPr>
          <p:cNvPr id="1016" name="Google Shape;1016;g2cf51e373f1_0_2663"/>
          <p:cNvPicPr preferRelativeResize="0"/>
          <p:nvPr/>
        </p:nvPicPr>
        <p:blipFill rotWithShape="1">
          <a:blip r:embed="rId28" cstate="email">
            <a:alphaModFix/>
            <a:extLst>
              <a:ext uri="{28A0092B-C50C-407E-A947-70E740481C1C}">
                <a14:useLocalDpi xmlns:a14="http://schemas.microsoft.com/office/drawing/2010/main"/>
              </a:ext>
            </a:extLst>
          </a:blip>
          <a:srcRect/>
          <a:stretch/>
        </p:blipFill>
        <p:spPr>
          <a:xfrm>
            <a:off x="4571356" y="2628070"/>
            <a:ext cx="749808" cy="749808"/>
          </a:xfrm>
          <a:prstGeom prst="rect">
            <a:avLst/>
          </a:prstGeom>
          <a:noFill/>
          <a:ln>
            <a:noFill/>
          </a:ln>
        </p:spPr>
      </p:pic>
      <p:pic>
        <p:nvPicPr>
          <p:cNvPr id="1017" name="Google Shape;1017;g2cf51e373f1_0_2663"/>
          <p:cNvPicPr preferRelativeResize="0"/>
          <p:nvPr/>
        </p:nvPicPr>
        <p:blipFill rotWithShape="1">
          <a:blip r:embed="rId29" cstate="email">
            <a:alphaModFix/>
            <a:extLst>
              <a:ext uri="{28A0092B-C50C-407E-A947-70E740481C1C}">
                <a14:useLocalDpi xmlns:a14="http://schemas.microsoft.com/office/drawing/2010/main"/>
              </a:ext>
            </a:extLst>
          </a:blip>
          <a:srcRect/>
          <a:stretch/>
        </p:blipFill>
        <p:spPr>
          <a:xfrm>
            <a:off x="4571356" y="956856"/>
            <a:ext cx="749808" cy="749808"/>
          </a:xfrm>
          <a:prstGeom prst="rect">
            <a:avLst/>
          </a:prstGeom>
          <a:noFill/>
          <a:ln>
            <a:noFill/>
          </a:ln>
        </p:spPr>
      </p:pic>
      <p:pic>
        <p:nvPicPr>
          <p:cNvPr id="1018" name="Google Shape;1018;g2cf51e373f1_0_2663"/>
          <p:cNvPicPr preferRelativeResize="0"/>
          <p:nvPr/>
        </p:nvPicPr>
        <p:blipFill rotWithShape="1">
          <a:blip r:embed="rId30" cstate="email">
            <a:alphaModFix/>
            <a:extLst>
              <a:ext uri="{28A0092B-C50C-407E-A947-70E740481C1C}">
                <a14:useLocalDpi xmlns:a14="http://schemas.microsoft.com/office/drawing/2010/main"/>
              </a:ext>
            </a:extLst>
          </a:blip>
          <a:srcRect/>
          <a:stretch/>
        </p:blipFill>
        <p:spPr>
          <a:xfrm>
            <a:off x="4571356" y="4299284"/>
            <a:ext cx="749808" cy="749808"/>
          </a:xfrm>
          <a:prstGeom prst="rect">
            <a:avLst/>
          </a:prstGeom>
          <a:noFill/>
          <a:ln>
            <a:noFill/>
          </a:ln>
        </p:spPr>
      </p:pic>
      <p:pic>
        <p:nvPicPr>
          <p:cNvPr id="1019" name="Google Shape;1019;g2cf51e373f1_0_2663"/>
          <p:cNvPicPr preferRelativeResize="0"/>
          <p:nvPr/>
        </p:nvPicPr>
        <p:blipFill rotWithShape="1">
          <a:blip r:embed="rId31" cstate="email">
            <a:alphaModFix/>
            <a:extLst>
              <a:ext uri="{28A0092B-C50C-407E-A947-70E740481C1C}">
                <a14:useLocalDpi xmlns:a14="http://schemas.microsoft.com/office/drawing/2010/main"/>
              </a:ext>
            </a:extLst>
          </a:blip>
          <a:srcRect/>
          <a:stretch/>
        </p:blipFill>
        <p:spPr>
          <a:xfrm>
            <a:off x="5637849" y="121249"/>
            <a:ext cx="749808" cy="749808"/>
          </a:xfrm>
          <a:prstGeom prst="rect">
            <a:avLst/>
          </a:prstGeom>
          <a:noFill/>
          <a:ln>
            <a:noFill/>
          </a:ln>
        </p:spPr>
      </p:pic>
      <p:pic>
        <p:nvPicPr>
          <p:cNvPr id="1020" name="Google Shape;1020;g2cf51e373f1_0_2663"/>
          <p:cNvPicPr preferRelativeResize="0"/>
          <p:nvPr/>
        </p:nvPicPr>
        <p:blipFill rotWithShape="1">
          <a:blip r:embed="rId32" cstate="email">
            <a:alphaModFix/>
            <a:extLst>
              <a:ext uri="{28A0092B-C50C-407E-A947-70E740481C1C}">
                <a14:useLocalDpi xmlns:a14="http://schemas.microsoft.com/office/drawing/2010/main"/>
              </a:ext>
            </a:extLst>
          </a:blip>
          <a:srcRect/>
          <a:stretch/>
        </p:blipFill>
        <p:spPr>
          <a:xfrm>
            <a:off x="5637849" y="3464916"/>
            <a:ext cx="749808" cy="749808"/>
          </a:xfrm>
          <a:prstGeom prst="rect">
            <a:avLst/>
          </a:prstGeom>
          <a:noFill/>
          <a:ln>
            <a:noFill/>
          </a:ln>
        </p:spPr>
      </p:pic>
      <p:pic>
        <p:nvPicPr>
          <p:cNvPr id="1021" name="Google Shape;1021;g2cf51e373f1_0_2663"/>
          <p:cNvPicPr preferRelativeResize="0"/>
          <p:nvPr/>
        </p:nvPicPr>
        <p:blipFill rotWithShape="1">
          <a:blip r:embed="rId33" cstate="email">
            <a:alphaModFix/>
            <a:extLst>
              <a:ext uri="{28A0092B-C50C-407E-A947-70E740481C1C}">
                <a14:useLocalDpi xmlns:a14="http://schemas.microsoft.com/office/drawing/2010/main"/>
              </a:ext>
            </a:extLst>
          </a:blip>
          <a:srcRect/>
          <a:stretch/>
        </p:blipFill>
        <p:spPr>
          <a:xfrm>
            <a:off x="5637849" y="1789985"/>
            <a:ext cx="749808" cy="749808"/>
          </a:xfrm>
          <a:prstGeom prst="rect">
            <a:avLst/>
          </a:prstGeom>
          <a:noFill/>
          <a:ln>
            <a:noFill/>
          </a:ln>
        </p:spPr>
      </p:pic>
      <p:pic>
        <p:nvPicPr>
          <p:cNvPr id="1022" name="Google Shape;1022;g2cf51e373f1_0_2663"/>
          <p:cNvPicPr preferRelativeResize="0"/>
          <p:nvPr/>
        </p:nvPicPr>
        <p:blipFill rotWithShape="1">
          <a:blip r:embed="rId34" cstate="email">
            <a:alphaModFix/>
            <a:extLst>
              <a:ext uri="{28A0092B-C50C-407E-A947-70E740481C1C}">
                <a14:useLocalDpi xmlns:a14="http://schemas.microsoft.com/office/drawing/2010/main"/>
              </a:ext>
            </a:extLst>
          </a:blip>
          <a:srcRect/>
          <a:stretch/>
        </p:blipFill>
        <p:spPr>
          <a:xfrm>
            <a:off x="5637849" y="2624353"/>
            <a:ext cx="749808" cy="756004"/>
          </a:xfrm>
          <a:prstGeom prst="rect">
            <a:avLst/>
          </a:prstGeom>
          <a:noFill/>
          <a:ln>
            <a:noFill/>
          </a:ln>
        </p:spPr>
      </p:pic>
      <p:pic>
        <p:nvPicPr>
          <p:cNvPr id="1023" name="Google Shape;1023;g2cf51e373f1_0_2663"/>
          <p:cNvPicPr preferRelativeResize="0"/>
          <p:nvPr/>
        </p:nvPicPr>
        <p:blipFill rotWithShape="1">
          <a:blip r:embed="rId35" cstate="email">
            <a:alphaModFix/>
            <a:extLst>
              <a:ext uri="{28A0092B-C50C-407E-A947-70E740481C1C}">
                <a14:useLocalDpi xmlns:a14="http://schemas.microsoft.com/office/drawing/2010/main"/>
              </a:ext>
            </a:extLst>
          </a:blip>
          <a:srcRect/>
          <a:stretch/>
        </p:blipFill>
        <p:spPr>
          <a:xfrm>
            <a:off x="5637849" y="955617"/>
            <a:ext cx="749808" cy="749808"/>
          </a:xfrm>
          <a:prstGeom prst="rect">
            <a:avLst/>
          </a:prstGeom>
          <a:noFill/>
          <a:ln>
            <a:noFill/>
          </a:ln>
        </p:spPr>
      </p:pic>
      <p:pic>
        <p:nvPicPr>
          <p:cNvPr id="1024" name="Google Shape;1024;g2cf51e373f1_0_2663"/>
          <p:cNvPicPr preferRelativeResize="0"/>
          <p:nvPr/>
        </p:nvPicPr>
        <p:blipFill rotWithShape="1">
          <a:blip r:embed="rId36" cstate="email">
            <a:alphaModFix/>
            <a:extLst>
              <a:ext uri="{28A0092B-C50C-407E-A947-70E740481C1C}">
                <a14:useLocalDpi xmlns:a14="http://schemas.microsoft.com/office/drawing/2010/main"/>
              </a:ext>
            </a:extLst>
          </a:blip>
          <a:srcRect/>
          <a:stretch/>
        </p:blipFill>
        <p:spPr>
          <a:xfrm>
            <a:off x="5637849" y="4299284"/>
            <a:ext cx="749808" cy="749808"/>
          </a:xfrm>
          <a:prstGeom prst="rect">
            <a:avLst/>
          </a:prstGeom>
          <a:noFill/>
          <a:ln>
            <a:noFill/>
          </a:ln>
        </p:spPr>
      </p:pic>
      <p:pic>
        <p:nvPicPr>
          <p:cNvPr id="1025" name="Google Shape;1025;g2cf51e373f1_0_2663"/>
          <p:cNvPicPr preferRelativeResize="0"/>
          <p:nvPr/>
        </p:nvPicPr>
        <p:blipFill rotWithShape="1">
          <a:blip r:embed="rId37" cstate="email">
            <a:alphaModFix/>
            <a:extLst>
              <a:ext uri="{28A0092B-C50C-407E-A947-70E740481C1C}">
                <a14:useLocalDpi xmlns:a14="http://schemas.microsoft.com/office/drawing/2010/main"/>
              </a:ext>
            </a:extLst>
          </a:blip>
          <a:srcRect/>
          <a:stretch/>
        </p:blipFill>
        <p:spPr>
          <a:xfrm>
            <a:off x="6626025" y="3463677"/>
            <a:ext cx="749808" cy="749808"/>
          </a:xfrm>
          <a:prstGeom prst="rect">
            <a:avLst/>
          </a:prstGeom>
          <a:noFill/>
          <a:ln>
            <a:noFill/>
          </a:ln>
        </p:spPr>
      </p:pic>
      <p:pic>
        <p:nvPicPr>
          <p:cNvPr id="1026" name="Google Shape;1026;g2cf51e373f1_0_2663"/>
          <p:cNvPicPr preferRelativeResize="0"/>
          <p:nvPr/>
        </p:nvPicPr>
        <p:blipFill rotWithShape="1">
          <a:blip r:embed="rId38" cstate="email">
            <a:alphaModFix/>
            <a:extLst>
              <a:ext uri="{28A0092B-C50C-407E-A947-70E740481C1C}">
                <a14:useLocalDpi xmlns:a14="http://schemas.microsoft.com/office/drawing/2010/main"/>
              </a:ext>
            </a:extLst>
          </a:blip>
          <a:srcRect/>
          <a:stretch/>
        </p:blipFill>
        <p:spPr>
          <a:xfrm>
            <a:off x="6626025" y="1792463"/>
            <a:ext cx="749808" cy="749808"/>
          </a:xfrm>
          <a:prstGeom prst="rect">
            <a:avLst/>
          </a:prstGeom>
          <a:noFill/>
          <a:ln>
            <a:noFill/>
          </a:ln>
        </p:spPr>
      </p:pic>
      <p:pic>
        <p:nvPicPr>
          <p:cNvPr id="1027" name="Google Shape;1027;g2cf51e373f1_0_2663"/>
          <p:cNvPicPr preferRelativeResize="0"/>
          <p:nvPr/>
        </p:nvPicPr>
        <p:blipFill rotWithShape="1">
          <a:blip r:embed="rId39" cstate="email">
            <a:alphaModFix/>
            <a:extLst>
              <a:ext uri="{28A0092B-C50C-407E-A947-70E740481C1C}">
                <a14:useLocalDpi xmlns:a14="http://schemas.microsoft.com/office/drawing/2010/main"/>
              </a:ext>
            </a:extLst>
          </a:blip>
          <a:srcRect/>
          <a:stretch/>
        </p:blipFill>
        <p:spPr>
          <a:xfrm>
            <a:off x="6626025" y="956856"/>
            <a:ext cx="749808" cy="749808"/>
          </a:xfrm>
          <a:prstGeom prst="rect">
            <a:avLst/>
          </a:prstGeom>
          <a:noFill/>
          <a:ln>
            <a:noFill/>
          </a:ln>
        </p:spPr>
      </p:pic>
      <p:pic>
        <p:nvPicPr>
          <p:cNvPr id="1028" name="Google Shape;1028;g2cf51e373f1_0_2663"/>
          <p:cNvPicPr preferRelativeResize="0"/>
          <p:nvPr/>
        </p:nvPicPr>
        <p:blipFill rotWithShape="1">
          <a:blip r:embed="rId40" cstate="email">
            <a:alphaModFix/>
            <a:extLst>
              <a:ext uri="{28A0092B-C50C-407E-A947-70E740481C1C}">
                <a14:useLocalDpi xmlns:a14="http://schemas.microsoft.com/office/drawing/2010/main"/>
              </a:ext>
            </a:extLst>
          </a:blip>
          <a:srcRect/>
          <a:stretch/>
        </p:blipFill>
        <p:spPr>
          <a:xfrm>
            <a:off x="4571356" y="3463677"/>
            <a:ext cx="749808" cy="749808"/>
          </a:xfrm>
          <a:prstGeom prst="rect">
            <a:avLst/>
          </a:prstGeom>
          <a:noFill/>
          <a:ln>
            <a:noFill/>
          </a:ln>
        </p:spPr>
      </p:pic>
      <p:pic>
        <p:nvPicPr>
          <p:cNvPr id="1029" name="Google Shape;1029;g2cf51e373f1_0_2663"/>
          <p:cNvPicPr preferRelativeResize="0"/>
          <p:nvPr/>
        </p:nvPicPr>
        <p:blipFill rotWithShape="1">
          <a:blip r:embed="rId41" cstate="email">
            <a:alphaModFix/>
            <a:extLst>
              <a:ext uri="{28A0092B-C50C-407E-A947-70E740481C1C}">
                <a14:useLocalDpi xmlns:a14="http://schemas.microsoft.com/office/drawing/2010/main"/>
              </a:ext>
            </a:extLst>
          </a:blip>
          <a:srcRect/>
          <a:stretch/>
        </p:blipFill>
        <p:spPr>
          <a:xfrm>
            <a:off x="6626025" y="121249"/>
            <a:ext cx="749808" cy="749808"/>
          </a:xfrm>
          <a:prstGeom prst="rect">
            <a:avLst/>
          </a:prstGeom>
          <a:noFill/>
          <a:ln>
            <a:noFill/>
          </a:ln>
        </p:spPr>
      </p:pic>
      <p:pic>
        <p:nvPicPr>
          <p:cNvPr id="1030" name="Google Shape;1030;g2cf51e373f1_0_2663"/>
          <p:cNvPicPr preferRelativeResize="0"/>
          <p:nvPr/>
        </p:nvPicPr>
        <p:blipFill rotWithShape="1">
          <a:blip r:embed="rId42" cstate="email">
            <a:alphaModFix/>
            <a:extLst>
              <a:ext uri="{28A0092B-C50C-407E-A947-70E740481C1C}">
                <a14:useLocalDpi xmlns:a14="http://schemas.microsoft.com/office/drawing/2010/main"/>
              </a:ext>
            </a:extLst>
          </a:blip>
          <a:srcRect/>
          <a:stretch/>
        </p:blipFill>
        <p:spPr>
          <a:xfrm>
            <a:off x="6626025" y="2628070"/>
            <a:ext cx="749808" cy="749808"/>
          </a:xfrm>
          <a:prstGeom prst="rect">
            <a:avLst/>
          </a:prstGeom>
          <a:noFill/>
          <a:ln>
            <a:noFill/>
          </a:ln>
        </p:spPr>
      </p:pic>
      <p:pic>
        <p:nvPicPr>
          <p:cNvPr id="1031" name="Google Shape;1031;g2cf51e373f1_0_2663"/>
          <p:cNvPicPr preferRelativeResize="0"/>
          <p:nvPr/>
        </p:nvPicPr>
        <p:blipFill rotWithShape="1">
          <a:blip r:embed="rId43" cstate="email">
            <a:alphaModFix/>
            <a:extLst>
              <a:ext uri="{28A0092B-C50C-407E-A947-70E740481C1C}">
                <a14:useLocalDpi xmlns:a14="http://schemas.microsoft.com/office/drawing/2010/main"/>
              </a:ext>
            </a:extLst>
          </a:blip>
          <a:srcRect/>
          <a:stretch/>
        </p:blipFill>
        <p:spPr>
          <a:xfrm>
            <a:off x="6626025" y="4299284"/>
            <a:ext cx="749808" cy="749808"/>
          </a:xfrm>
          <a:prstGeom prst="rect">
            <a:avLst/>
          </a:prstGeom>
          <a:noFill/>
          <a:ln>
            <a:noFill/>
          </a:ln>
        </p:spPr>
      </p:pic>
      <p:sp>
        <p:nvSpPr>
          <p:cNvPr id="1032" name="Google Shape;1032;g2cf51e373f1_0_2663"/>
          <p:cNvSpPr/>
          <p:nvPr/>
        </p:nvSpPr>
        <p:spPr>
          <a:xfrm>
            <a:off x="7715925" y="25"/>
            <a:ext cx="1428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33" name="Google Shape;1033;g2cf51e373f1_0_2663"/>
          <p:cNvPicPr preferRelativeResize="0"/>
          <p:nvPr/>
        </p:nvPicPr>
        <p:blipFill rotWithShape="1">
          <a:blip r:embed="rId44" cstate="email">
            <a:alphaModFix/>
            <a:extLst>
              <a:ext uri="{28A0092B-C50C-407E-A947-70E740481C1C}">
                <a14:useLocalDpi xmlns:a14="http://schemas.microsoft.com/office/drawing/2010/main"/>
              </a:ext>
            </a:extLst>
          </a:blip>
          <a:srcRect/>
          <a:stretch/>
        </p:blipFill>
        <p:spPr>
          <a:xfrm>
            <a:off x="8083114" y="121249"/>
            <a:ext cx="749808" cy="749808"/>
          </a:xfrm>
          <a:prstGeom prst="rect">
            <a:avLst/>
          </a:prstGeom>
          <a:noFill/>
          <a:ln>
            <a:noFill/>
          </a:ln>
        </p:spPr>
      </p:pic>
      <p:pic>
        <p:nvPicPr>
          <p:cNvPr id="1034" name="Google Shape;1034;g2cf51e373f1_0_2663"/>
          <p:cNvPicPr preferRelativeResize="0"/>
          <p:nvPr/>
        </p:nvPicPr>
        <p:blipFill rotWithShape="1">
          <a:blip r:embed="rId45" cstate="email">
            <a:alphaModFix/>
            <a:extLst>
              <a:ext uri="{28A0092B-C50C-407E-A947-70E740481C1C}">
                <a14:useLocalDpi xmlns:a14="http://schemas.microsoft.com/office/drawing/2010/main"/>
              </a:ext>
            </a:extLst>
          </a:blip>
          <a:srcRect/>
          <a:stretch/>
        </p:blipFill>
        <p:spPr>
          <a:xfrm>
            <a:off x="8083114" y="3463677"/>
            <a:ext cx="749808" cy="749808"/>
          </a:xfrm>
          <a:prstGeom prst="rect">
            <a:avLst/>
          </a:prstGeom>
          <a:noFill/>
          <a:ln>
            <a:noFill/>
          </a:ln>
        </p:spPr>
      </p:pic>
      <p:pic>
        <p:nvPicPr>
          <p:cNvPr id="1035" name="Google Shape;1035;g2cf51e373f1_0_2663"/>
          <p:cNvPicPr preferRelativeResize="0"/>
          <p:nvPr/>
        </p:nvPicPr>
        <p:blipFill rotWithShape="1">
          <a:blip r:embed="rId46" cstate="email">
            <a:alphaModFix/>
            <a:extLst>
              <a:ext uri="{28A0092B-C50C-407E-A947-70E740481C1C}">
                <a14:useLocalDpi xmlns:a14="http://schemas.microsoft.com/office/drawing/2010/main"/>
              </a:ext>
            </a:extLst>
          </a:blip>
          <a:srcRect/>
          <a:stretch/>
        </p:blipFill>
        <p:spPr>
          <a:xfrm>
            <a:off x="8083114" y="1792463"/>
            <a:ext cx="749808" cy="749808"/>
          </a:xfrm>
          <a:prstGeom prst="rect">
            <a:avLst/>
          </a:prstGeom>
          <a:noFill/>
          <a:ln>
            <a:noFill/>
          </a:ln>
        </p:spPr>
      </p:pic>
      <p:pic>
        <p:nvPicPr>
          <p:cNvPr id="1036" name="Google Shape;1036;g2cf51e373f1_0_2663"/>
          <p:cNvPicPr preferRelativeResize="0"/>
          <p:nvPr/>
        </p:nvPicPr>
        <p:blipFill rotWithShape="1">
          <a:blip r:embed="rId47" cstate="email">
            <a:alphaModFix/>
            <a:extLst>
              <a:ext uri="{28A0092B-C50C-407E-A947-70E740481C1C}">
                <a14:useLocalDpi xmlns:a14="http://schemas.microsoft.com/office/drawing/2010/main"/>
              </a:ext>
            </a:extLst>
          </a:blip>
          <a:srcRect/>
          <a:stretch/>
        </p:blipFill>
        <p:spPr>
          <a:xfrm>
            <a:off x="8083114" y="2628070"/>
            <a:ext cx="749808" cy="749808"/>
          </a:xfrm>
          <a:prstGeom prst="rect">
            <a:avLst/>
          </a:prstGeom>
          <a:noFill/>
          <a:ln>
            <a:noFill/>
          </a:ln>
        </p:spPr>
      </p:pic>
      <p:pic>
        <p:nvPicPr>
          <p:cNvPr id="1037" name="Google Shape;1037;g2cf51e373f1_0_2663"/>
          <p:cNvPicPr preferRelativeResize="0"/>
          <p:nvPr/>
        </p:nvPicPr>
        <p:blipFill rotWithShape="1">
          <a:blip r:embed="rId48" cstate="email">
            <a:alphaModFix/>
            <a:extLst>
              <a:ext uri="{28A0092B-C50C-407E-A947-70E740481C1C}">
                <a14:useLocalDpi xmlns:a14="http://schemas.microsoft.com/office/drawing/2010/main"/>
              </a:ext>
            </a:extLst>
          </a:blip>
          <a:srcRect/>
          <a:stretch/>
        </p:blipFill>
        <p:spPr>
          <a:xfrm>
            <a:off x="8083114" y="956856"/>
            <a:ext cx="749808" cy="749808"/>
          </a:xfrm>
          <a:prstGeom prst="rect">
            <a:avLst/>
          </a:prstGeom>
          <a:noFill/>
          <a:ln>
            <a:noFill/>
          </a:ln>
        </p:spPr>
      </p:pic>
      <p:pic>
        <p:nvPicPr>
          <p:cNvPr id="1038" name="Google Shape;1038;g2cf51e373f1_0_2663"/>
          <p:cNvPicPr preferRelativeResize="0"/>
          <p:nvPr/>
        </p:nvPicPr>
        <p:blipFill rotWithShape="1">
          <a:blip r:embed="rId49" cstate="email">
            <a:alphaModFix/>
            <a:extLst>
              <a:ext uri="{28A0092B-C50C-407E-A947-70E740481C1C}">
                <a14:useLocalDpi xmlns:a14="http://schemas.microsoft.com/office/drawing/2010/main"/>
              </a:ext>
            </a:extLst>
          </a:blip>
          <a:srcRect/>
          <a:stretch/>
        </p:blipFill>
        <p:spPr>
          <a:xfrm>
            <a:off x="8083114" y="4299284"/>
            <a:ext cx="749808" cy="749808"/>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Blank (Dark background) 1">
  <p:cSld name="TITLE_ONLY_1_2_1_1">
    <p:bg>
      <p:bgPr>
        <a:solidFill>
          <a:schemeClr val="accent1"/>
        </a:solidFill>
        <a:effectLst/>
      </p:bgPr>
    </p:bg>
    <p:spTree>
      <p:nvGrpSpPr>
        <p:cNvPr id="1" name="Shape 103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02 STARs: Basic Title Only E 2">
  <p:cSld name="TITLE_ONLY_1_3_3_1_2_2_4_3">
    <p:spTree>
      <p:nvGrpSpPr>
        <p:cNvPr id="1" name="Shape 1040"/>
        <p:cNvGrpSpPr/>
        <p:nvPr/>
      </p:nvGrpSpPr>
      <p:grpSpPr>
        <a:xfrm>
          <a:off x="0" y="0"/>
          <a:ext cx="0" cy="0"/>
          <a:chOff x="0" y="0"/>
          <a:chExt cx="0" cy="0"/>
        </a:xfrm>
      </p:grpSpPr>
      <p:sp>
        <p:nvSpPr>
          <p:cNvPr id="1041" name="Google Shape;1041;g2cf51e373f1_0_2718"/>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042" name="Google Shape;1042;g2cf51e373f1_0_2718"/>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043" name="Google Shape;1043;g2cf51e373f1_0_2718"/>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a Index of Slide Layouts ">
  <p:cSld name="TITLE_1_2_2_3_1_1_1_1_1_1_1">
    <p:bg>
      <p:bgPr>
        <a:solidFill>
          <a:srgbClr val="E87722"/>
        </a:solidFill>
        <a:effectLst/>
      </p:bgPr>
    </p:bg>
    <p:spTree>
      <p:nvGrpSpPr>
        <p:cNvPr id="1" name="Shape 75"/>
        <p:cNvGrpSpPr/>
        <p:nvPr/>
      </p:nvGrpSpPr>
      <p:grpSpPr>
        <a:xfrm>
          <a:off x="0" y="0"/>
          <a:ext cx="0" cy="0"/>
          <a:chOff x="0" y="0"/>
          <a:chExt cx="0" cy="0"/>
        </a:xfrm>
      </p:grpSpPr>
      <p:sp>
        <p:nvSpPr>
          <p:cNvPr id="76" name="Google Shape;76;p53"/>
          <p:cNvSpPr txBox="1"/>
          <p:nvPr/>
        </p:nvSpPr>
        <p:spPr>
          <a:xfrm>
            <a:off x="235500" y="1238400"/>
            <a:ext cx="8692200" cy="226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rgbClr val="FFFFFF"/>
                </a:solidFill>
                <a:latin typeface="DM Sans"/>
                <a:ea typeface="DM Sans"/>
                <a:cs typeface="DM Sans"/>
                <a:sym typeface="DM Sans"/>
              </a:rPr>
              <a:t>01 - 18: Basic Layouts</a:t>
            </a:r>
            <a:endParaRPr sz="4500" b="1" i="0" u="none" strike="noStrike" cap="none">
              <a:solidFill>
                <a:srgbClr val="FFFFF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4500"/>
              <a:buFont typeface="Arial"/>
              <a:buNone/>
            </a:pPr>
            <a:endParaRPr sz="4500" b="1" i="0" u="none" strike="noStrike" cap="none">
              <a:solidFill>
                <a:srgbClr val="FFFFF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rgbClr val="FFFFFF"/>
                </a:solidFill>
                <a:latin typeface="DM Sans"/>
                <a:ea typeface="DM Sans"/>
                <a:cs typeface="DM Sans"/>
                <a:sym typeface="DM Sans"/>
              </a:rPr>
              <a:t>19 - 34: Basic w/O@W Logo</a:t>
            </a:r>
            <a:endParaRPr sz="4500" b="1" i="0" u="none" strike="noStrike" cap="none">
              <a:solidFill>
                <a:srgbClr val="FFFFFF"/>
              </a:solidFill>
              <a:latin typeface="DM Sans"/>
              <a:ea typeface="DM Sans"/>
              <a:cs typeface="DM Sans"/>
              <a:sym typeface="DM Sans"/>
            </a:endParaRPr>
          </a:p>
        </p:txBody>
      </p:sp>
      <p:sp>
        <p:nvSpPr>
          <p:cNvPr id="77" name="Google Shape;77;p53"/>
          <p:cNvSpPr txBox="1"/>
          <p:nvPr/>
        </p:nvSpPr>
        <p:spPr>
          <a:xfrm>
            <a:off x="235500" y="169800"/>
            <a:ext cx="87678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chemeClr val="lt1"/>
                </a:solidFill>
                <a:latin typeface="DM Sans"/>
                <a:ea typeface="DM Sans"/>
                <a:cs typeface="DM Sans"/>
                <a:sym typeface="DM Sans"/>
              </a:rPr>
              <a:t>Index of Slide Layouts</a:t>
            </a:r>
            <a:endParaRPr sz="45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08 STARs: Basic (OptionG)">
  <p:cSld name="TITLE_ONLY_1_3_3_1_2_2_4">
    <p:spTree>
      <p:nvGrpSpPr>
        <p:cNvPr id="1" name="Shape 1048"/>
        <p:cNvGrpSpPr/>
        <p:nvPr/>
      </p:nvGrpSpPr>
      <p:grpSpPr>
        <a:xfrm>
          <a:off x="0" y="0"/>
          <a:ext cx="0" cy="0"/>
          <a:chOff x="0" y="0"/>
          <a:chExt cx="0" cy="0"/>
        </a:xfrm>
      </p:grpSpPr>
      <p:sp>
        <p:nvSpPr>
          <p:cNvPr id="1049" name="Google Shape;1049;g2d9e50774ca_0_891"/>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050" name="Google Shape;1050;g2d9e50774ca_0_89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051" name="Google Shape;1051;g2d9e50774ca_0_891"/>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052" name="Google Shape;1052;g2d9e50774ca_0_891"/>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02 STARs: Basic (OptionA)">
  <p:cSld name="TITLE_ONLY_1_3_1_2_1_5">
    <p:spTree>
      <p:nvGrpSpPr>
        <p:cNvPr id="1" name="Shape 1053"/>
        <p:cNvGrpSpPr/>
        <p:nvPr/>
      </p:nvGrpSpPr>
      <p:grpSpPr>
        <a:xfrm>
          <a:off x="0" y="0"/>
          <a:ext cx="0" cy="0"/>
          <a:chOff x="0" y="0"/>
          <a:chExt cx="0" cy="0"/>
        </a:xfrm>
      </p:grpSpPr>
      <p:sp>
        <p:nvSpPr>
          <p:cNvPr id="1054" name="Google Shape;1054;g2d9e50774ca_0_849"/>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055" name="Google Shape;1055;g2d9e50774ca_0_84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056" name="Google Shape;1056;g2d9e50774ca_0_849"/>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057" name="Google Shape;1057;g2d9e50774ca_0_849"/>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058" name="Google Shape;1058;g2d9e50774ca_0_849"/>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6248800" y="850675"/>
            <a:ext cx="4309798" cy="4070174"/>
          </a:xfrm>
          <a:prstGeom prst="rect">
            <a:avLst/>
          </a:prstGeom>
          <a:noFill/>
          <a:ln>
            <a:noFill/>
          </a:ln>
        </p:spPr>
      </p:pic>
      <p:pic>
        <p:nvPicPr>
          <p:cNvPr id="1059" name="Google Shape;1059;g2d9e50774ca_0_849"/>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5676900" y="-391625"/>
            <a:ext cx="1876424" cy="1877525"/>
          </a:xfrm>
          <a:prstGeom prst="rect">
            <a:avLst/>
          </a:prstGeom>
          <a:noFill/>
          <a:ln>
            <a:noFill/>
          </a:ln>
        </p:spPr>
      </p:pic>
      <p:pic>
        <p:nvPicPr>
          <p:cNvPr id="1060" name="Google Shape;1060;g2d9e50774ca_0_849"/>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406950" y="4134813"/>
            <a:ext cx="1450424" cy="14504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03 STARs: Basic (OptionB)">
  <p:cSld name="TITLE_ONLY_1_3_1_2_1_3_1_2">
    <p:spTree>
      <p:nvGrpSpPr>
        <p:cNvPr id="1" name="Shape 1061"/>
        <p:cNvGrpSpPr/>
        <p:nvPr/>
      </p:nvGrpSpPr>
      <p:grpSpPr>
        <a:xfrm>
          <a:off x="0" y="0"/>
          <a:ext cx="0" cy="0"/>
          <a:chOff x="0" y="0"/>
          <a:chExt cx="0" cy="0"/>
        </a:xfrm>
      </p:grpSpPr>
      <p:sp>
        <p:nvSpPr>
          <p:cNvPr id="1062" name="Google Shape;1062;g2d9e50774ca_0_857"/>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063" name="Google Shape;1063;g2d9e50774ca_0_85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064" name="Google Shape;1064;g2d9e50774ca_0_857"/>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065" name="Google Shape;1065;g2d9e50774ca_0_857"/>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066" name="Google Shape;1066;g2d9e50774ca_0_857"/>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6667600" y="-256475"/>
            <a:ext cx="1209280" cy="1210000"/>
          </a:xfrm>
          <a:prstGeom prst="rect">
            <a:avLst/>
          </a:prstGeom>
          <a:noFill/>
          <a:ln>
            <a:noFill/>
          </a:ln>
        </p:spPr>
      </p:pic>
      <p:pic>
        <p:nvPicPr>
          <p:cNvPr id="1067" name="Google Shape;1067;g2d9e50774ca_0_857"/>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7829988" y="570125"/>
            <a:ext cx="2429225" cy="2429201"/>
          </a:xfrm>
          <a:prstGeom prst="rect">
            <a:avLst/>
          </a:prstGeom>
          <a:noFill/>
          <a:ln>
            <a:noFill/>
          </a:ln>
        </p:spPr>
      </p:pic>
      <p:pic>
        <p:nvPicPr>
          <p:cNvPr id="1068" name="Google Shape;1068;g2d9e50774ca_0_857"/>
          <p:cNvPicPr preferRelativeResize="0"/>
          <p:nvPr/>
        </p:nvPicPr>
        <p:blipFill rotWithShape="1">
          <a:blip r:embed="rId4" cstate="email">
            <a:alphaModFix amt="19000"/>
            <a:extLst>
              <a:ext uri="{28A0092B-C50C-407E-A947-70E740481C1C}">
                <a14:useLocalDpi xmlns:a14="http://schemas.microsoft.com/office/drawing/2010/main"/>
              </a:ext>
            </a:extLst>
          </a:blip>
          <a:srcRect/>
          <a:stretch/>
        </p:blipFill>
        <p:spPr>
          <a:xfrm>
            <a:off x="407525" y="4407900"/>
            <a:ext cx="1210352" cy="1209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04 STARs: Basic (OptionC)">
  <p:cSld name="TITLE_ONLY_1_3_3_1_2_1">
    <p:spTree>
      <p:nvGrpSpPr>
        <p:cNvPr id="1" name="Shape 1069"/>
        <p:cNvGrpSpPr/>
        <p:nvPr/>
      </p:nvGrpSpPr>
      <p:grpSpPr>
        <a:xfrm>
          <a:off x="0" y="0"/>
          <a:ext cx="0" cy="0"/>
          <a:chOff x="0" y="0"/>
          <a:chExt cx="0" cy="0"/>
        </a:xfrm>
      </p:grpSpPr>
      <p:sp>
        <p:nvSpPr>
          <p:cNvPr id="1070" name="Google Shape;1070;g2d9e50774ca_0_865"/>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071" name="Google Shape;1071;g2d9e50774ca_0_86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072" name="Google Shape;1072;g2d9e50774ca_0_865"/>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1073" name="Google Shape;1073;g2d9e50774ca_0_865"/>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7718075" y="444762"/>
            <a:ext cx="2081052" cy="2082277"/>
          </a:xfrm>
          <a:prstGeom prst="rect">
            <a:avLst/>
          </a:prstGeom>
          <a:noFill/>
          <a:ln>
            <a:noFill/>
          </a:ln>
        </p:spPr>
      </p:pic>
      <p:pic>
        <p:nvPicPr>
          <p:cNvPr id="1074" name="Google Shape;1074;g2d9e50774ca_0_865"/>
          <p:cNvPicPr preferRelativeResize="0"/>
          <p:nvPr/>
        </p:nvPicPr>
        <p:blipFill rotWithShape="1">
          <a:blip r:embed="rId3" cstate="email">
            <a:alphaModFix amt="19000"/>
            <a:extLst>
              <a:ext uri="{28A0092B-C50C-407E-A947-70E740481C1C}">
                <a14:useLocalDpi xmlns:a14="http://schemas.microsoft.com/office/drawing/2010/main"/>
              </a:ext>
            </a:extLst>
          </a:blip>
          <a:srcRect/>
          <a:stretch/>
        </p:blipFill>
        <p:spPr>
          <a:xfrm>
            <a:off x="6439825" y="-311325"/>
            <a:ext cx="1210352" cy="1209600"/>
          </a:xfrm>
          <a:prstGeom prst="rect">
            <a:avLst/>
          </a:prstGeom>
          <a:noFill/>
          <a:ln>
            <a:noFill/>
          </a:ln>
        </p:spPr>
      </p:pic>
      <p:sp>
        <p:nvSpPr>
          <p:cNvPr id="1075" name="Google Shape;1075;g2d9e50774ca_0_865"/>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05 STARs: Basic (OptionD)">
  <p:cSld name="TITLE_ONLY_1_3_3_1_2_2">
    <p:spTree>
      <p:nvGrpSpPr>
        <p:cNvPr id="1" name="Shape 1076"/>
        <p:cNvGrpSpPr/>
        <p:nvPr/>
      </p:nvGrpSpPr>
      <p:grpSpPr>
        <a:xfrm>
          <a:off x="0" y="0"/>
          <a:ext cx="0" cy="0"/>
          <a:chOff x="0" y="0"/>
          <a:chExt cx="0" cy="0"/>
        </a:xfrm>
      </p:grpSpPr>
      <p:sp>
        <p:nvSpPr>
          <p:cNvPr id="1077" name="Google Shape;1077;g2d9e50774ca_0_872"/>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078" name="Google Shape;1078;g2d9e50774ca_0_87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079" name="Google Shape;1079;g2d9e50774ca_0_872"/>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1080" name="Google Shape;1080;g2d9e50774ca_0_872"/>
          <p:cNvPicPr preferRelativeResize="0"/>
          <p:nvPr/>
        </p:nvPicPr>
        <p:blipFill rotWithShape="1">
          <a:blip r:embed="rId2" cstate="email">
            <a:alphaModFix amt="23000"/>
            <a:extLst>
              <a:ext uri="{28A0092B-C50C-407E-A947-70E740481C1C}">
                <a14:useLocalDpi xmlns:a14="http://schemas.microsoft.com/office/drawing/2010/main"/>
              </a:ext>
            </a:extLst>
          </a:blip>
          <a:srcRect/>
          <a:stretch/>
        </p:blipFill>
        <p:spPr>
          <a:xfrm>
            <a:off x="6073601" y="-365150"/>
            <a:ext cx="1368251" cy="1368227"/>
          </a:xfrm>
          <a:prstGeom prst="rect">
            <a:avLst/>
          </a:prstGeom>
          <a:noFill/>
          <a:ln>
            <a:noFill/>
          </a:ln>
        </p:spPr>
      </p:pic>
      <p:pic>
        <p:nvPicPr>
          <p:cNvPr id="1081" name="Google Shape;1081;g2d9e50774ca_0_872"/>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7307738" y="446125"/>
            <a:ext cx="2725724" cy="2574145"/>
          </a:xfrm>
          <a:prstGeom prst="rect">
            <a:avLst/>
          </a:prstGeom>
          <a:noFill/>
          <a:ln>
            <a:noFill/>
          </a:ln>
        </p:spPr>
      </p:pic>
      <p:sp>
        <p:nvSpPr>
          <p:cNvPr id="1082" name="Google Shape;1082;g2d9e50774ca_0_872"/>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06 STARs: Basic (OptionE)">
  <p:cSld name="TITLE_ONLY_1_3_3_1_2_4">
    <p:spTree>
      <p:nvGrpSpPr>
        <p:cNvPr id="1" name="Shape 1083"/>
        <p:cNvGrpSpPr/>
        <p:nvPr/>
      </p:nvGrpSpPr>
      <p:grpSpPr>
        <a:xfrm>
          <a:off x="0" y="0"/>
          <a:ext cx="0" cy="0"/>
          <a:chOff x="0" y="0"/>
          <a:chExt cx="0" cy="0"/>
        </a:xfrm>
      </p:grpSpPr>
      <p:sp>
        <p:nvSpPr>
          <p:cNvPr id="1084" name="Google Shape;1084;g2d9e50774ca_0_879"/>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085" name="Google Shape;1085;g2d9e50774ca_0_87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086" name="Google Shape;1086;g2d9e50774ca_0_879"/>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1087" name="Google Shape;1087;g2d9e50774ca_0_879"/>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6869775" y="-135700"/>
            <a:ext cx="3519951" cy="3519899"/>
          </a:xfrm>
          <a:prstGeom prst="rect">
            <a:avLst/>
          </a:prstGeom>
          <a:noFill/>
          <a:ln>
            <a:noFill/>
          </a:ln>
        </p:spPr>
      </p:pic>
      <p:sp>
        <p:nvSpPr>
          <p:cNvPr id="1088" name="Google Shape;1088;g2d9e50774ca_0_879"/>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07 STARs: Basic (OptionF)">
  <p:cSld name="TITLE_ONLY_1_3_3_1_2_2_5">
    <p:spTree>
      <p:nvGrpSpPr>
        <p:cNvPr id="1" name="Shape 1089"/>
        <p:cNvGrpSpPr/>
        <p:nvPr/>
      </p:nvGrpSpPr>
      <p:grpSpPr>
        <a:xfrm>
          <a:off x="0" y="0"/>
          <a:ext cx="0" cy="0"/>
          <a:chOff x="0" y="0"/>
          <a:chExt cx="0" cy="0"/>
        </a:xfrm>
      </p:grpSpPr>
      <p:sp>
        <p:nvSpPr>
          <p:cNvPr id="1090" name="Google Shape;1090;g2d9e50774ca_0_885"/>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091" name="Google Shape;1091;g2d9e50774ca_0_88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092" name="Google Shape;1092;g2d9e50774ca_0_885"/>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1093" name="Google Shape;1093;g2d9e50774ca_0_885"/>
          <p:cNvPicPr preferRelativeResize="0"/>
          <p:nvPr/>
        </p:nvPicPr>
        <p:blipFill rotWithShape="1">
          <a:blip r:embed="rId2" cstate="email">
            <a:alphaModFix amt="19000"/>
            <a:extLst>
              <a:ext uri="{28A0092B-C50C-407E-A947-70E740481C1C}">
                <a14:useLocalDpi xmlns:a14="http://schemas.microsoft.com/office/drawing/2010/main"/>
              </a:ext>
            </a:extLst>
          </a:blip>
          <a:srcRect/>
          <a:stretch/>
        </p:blipFill>
        <p:spPr>
          <a:xfrm>
            <a:off x="237750" y="3556150"/>
            <a:ext cx="2095000" cy="2095001"/>
          </a:xfrm>
          <a:prstGeom prst="rect">
            <a:avLst/>
          </a:prstGeom>
          <a:noFill/>
          <a:ln>
            <a:noFill/>
          </a:ln>
        </p:spPr>
      </p:pic>
      <p:sp>
        <p:nvSpPr>
          <p:cNvPr id="1094" name="Google Shape;1094;g2d9e50774ca_0_885"/>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11 STARs : Basic (Purple Alt)">
  <p:cSld name="TITLE_ONLY_1_3_1_1_1_1">
    <p:bg>
      <p:bgPr>
        <a:solidFill>
          <a:schemeClr val="accent1"/>
        </a:solidFill>
        <a:effectLst/>
      </p:bgPr>
    </p:bg>
    <p:spTree>
      <p:nvGrpSpPr>
        <p:cNvPr id="1" name="Shape 1095"/>
        <p:cNvGrpSpPr/>
        <p:nvPr/>
      </p:nvGrpSpPr>
      <p:grpSpPr>
        <a:xfrm>
          <a:off x="0" y="0"/>
          <a:ext cx="0" cy="0"/>
          <a:chOff x="0" y="0"/>
          <a:chExt cx="0" cy="0"/>
        </a:xfrm>
      </p:grpSpPr>
      <p:sp>
        <p:nvSpPr>
          <p:cNvPr id="1096" name="Google Shape;1096;g2d9e50774ca_0_896"/>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097" name="Google Shape;1097;g2d9e50774ca_0_89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098" name="Google Shape;1098;g2d9e50774ca_0_896"/>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FFFFFF"/>
                </a:solidFill>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1099" name="Google Shape;1099;g2d9e50774ca_0_896"/>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100" name="Google Shape;1100;g2d9e50774ca_0_896"/>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5947325" y="370325"/>
            <a:ext cx="3196673" cy="4532876"/>
          </a:xfrm>
          <a:prstGeom prst="rect">
            <a:avLst/>
          </a:prstGeom>
          <a:noFill/>
          <a:ln>
            <a:noFill/>
          </a:ln>
        </p:spPr>
      </p:pic>
      <p:pic>
        <p:nvPicPr>
          <p:cNvPr id="1101" name="Google Shape;1101;g2d9e50774ca_0_89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53750" y="-313375"/>
            <a:ext cx="1363952" cy="1364776"/>
          </a:xfrm>
          <a:prstGeom prst="rect">
            <a:avLst/>
          </a:prstGeom>
          <a:noFill/>
          <a:ln>
            <a:noFill/>
          </a:ln>
        </p:spPr>
      </p:pic>
      <p:pic>
        <p:nvPicPr>
          <p:cNvPr id="1102" name="Google Shape;1102;g2d9e50774ca_0_89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25" y="4350475"/>
            <a:ext cx="1250201" cy="124942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14 STARs : Basic (Blue Alt)">
  <p:cSld name="TITLE_ONLY_1_3_1_1_1_1_2">
    <p:bg>
      <p:bgPr>
        <a:solidFill>
          <a:srgbClr val="57B5E2"/>
        </a:solidFill>
        <a:effectLst/>
      </p:bgPr>
    </p:bg>
    <p:spTree>
      <p:nvGrpSpPr>
        <p:cNvPr id="1" name="Shape 1103"/>
        <p:cNvGrpSpPr/>
        <p:nvPr/>
      </p:nvGrpSpPr>
      <p:grpSpPr>
        <a:xfrm>
          <a:off x="0" y="0"/>
          <a:ext cx="0" cy="0"/>
          <a:chOff x="0" y="0"/>
          <a:chExt cx="0" cy="0"/>
        </a:xfrm>
      </p:grpSpPr>
      <p:sp>
        <p:nvSpPr>
          <p:cNvPr id="1104" name="Google Shape;1104;g2d9e50774ca_0_904"/>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105" name="Google Shape;1105;g2d9e50774ca_0_90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106" name="Google Shape;1106;g2d9e50774ca_0_904"/>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FFFFFF"/>
                </a:solidFill>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1107" name="Google Shape;1107;g2d9e50774ca_0_904"/>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8 Blank">
  <p:cSld name="CUSTOM_7">
    <p:spTree>
      <p:nvGrpSpPr>
        <p:cNvPr id="1" name="Shape 1108"/>
        <p:cNvGrpSpPr/>
        <p:nvPr/>
      </p:nvGrpSpPr>
      <p:grpSpPr>
        <a:xfrm>
          <a:off x="0" y="0"/>
          <a:ext cx="0" cy="0"/>
          <a:chOff x="0" y="0"/>
          <a:chExt cx="0" cy="0"/>
        </a:xfrm>
      </p:grpSpPr>
      <p:sp>
        <p:nvSpPr>
          <p:cNvPr id="1109" name="Google Shape;1109;g2d9e50774ca_0_90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b Index of Slide Layouts ">
  <p:cSld name="TITLE_1_2_2_3_1_1_1_1_1_1_1_3">
    <p:bg>
      <p:bgPr>
        <a:solidFill>
          <a:srgbClr val="E87722"/>
        </a:solidFill>
        <a:effectLst/>
      </p:bgPr>
    </p:bg>
    <p:spTree>
      <p:nvGrpSpPr>
        <p:cNvPr id="1" name="Shape 78"/>
        <p:cNvGrpSpPr/>
        <p:nvPr/>
      </p:nvGrpSpPr>
      <p:grpSpPr>
        <a:xfrm>
          <a:off x="0" y="0"/>
          <a:ext cx="0" cy="0"/>
          <a:chOff x="0" y="0"/>
          <a:chExt cx="0" cy="0"/>
        </a:xfrm>
      </p:grpSpPr>
      <p:sp>
        <p:nvSpPr>
          <p:cNvPr id="79" name="Google Shape;79;p54"/>
          <p:cNvSpPr txBox="1"/>
          <p:nvPr/>
        </p:nvSpPr>
        <p:spPr>
          <a:xfrm>
            <a:off x="235500" y="1238375"/>
            <a:ext cx="8692200" cy="364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rgbClr val="FFFFFF"/>
                </a:solidFill>
                <a:latin typeface="DM Sans"/>
                <a:ea typeface="DM Sans"/>
                <a:cs typeface="DM Sans"/>
                <a:sym typeface="DM Sans"/>
              </a:rPr>
              <a:t>35 - 41: STARs Title Slides </a:t>
            </a:r>
            <a:r>
              <a:rPr lang="en" sz="4500" b="1" i="0" u="none" strike="noStrike" cap="none">
                <a:solidFill>
                  <a:schemeClr val="lt1"/>
                </a:solidFill>
                <a:latin typeface="DM Sans"/>
                <a:ea typeface="DM Sans"/>
                <a:cs typeface="DM Sans"/>
                <a:sym typeface="DM Sans"/>
              </a:rPr>
              <a:t>w/O@W Logo</a:t>
            </a:r>
            <a:endParaRPr sz="4500" b="1" i="0" u="none" strike="noStrike" cap="none">
              <a:solidFill>
                <a:srgbClr val="FFFFF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4500"/>
              <a:buFont typeface="Arial"/>
              <a:buNone/>
            </a:pPr>
            <a:endParaRPr sz="4500" b="1" i="0" u="none" strike="noStrike" cap="none">
              <a:solidFill>
                <a:srgbClr val="FFFFF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rgbClr val="FFFFFF"/>
                </a:solidFill>
                <a:latin typeface="DM Sans"/>
                <a:ea typeface="DM Sans"/>
                <a:cs typeface="DM Sans"/>
                <a:sym typeface="DM Sans"/>
              </a:rPr>
              <a:t>42 - 62: </a:t>
            </a:r>
            <a:r>
              <a:rPr lang="en" sz="4500" b="1" i="0" u="none" strike="noStrike" cap="none">
                <a:solidFill>
                  <a:schemeClr val="lt1"/>
                </a:solidFill>
                <a:latin typeface="DM Sans"/>
                <a:ea typeface="DM Sans"/>
                <a:cs typeface="DM Sans"/>
                <a:sym typeface="DM Sans"/>
              </a:rPr>
              <a:t>STARs Title Slides</a:t>
            </a:r>
            <a:br>
              <a:rPr lang="en" sz="4500" b="1" i="0" u="none" strike="noStrike" cap="none">
                <a:solidFill>
                  <a:schemeClr val="lt1"/>
                </a:solidFill>
                <a:latin typeface="DM Sans"/>
                <a:ea typeface="DM Sans"/>
                <a:cs typeface="DM Sans"/>
                <a:sym typeface="DM Sans"/>
              </a:rPr>
            </a:br>
            <a:r>
              <a:rPr lang="en" sz="4500" b="1" i="0" u="none" strike="noStrike" cap="none">
                <a:solidFill>
                  <a:schemeClr val="lt1"/>
                </a:solidFill>
                <a:latin typeface="DM Sans"/>
                <a:ea typeface="DM Sans"/>
                <a:cs typeface="DM Sans"/>
                <a:sym typeface="DM Sans"/>
              </a:rPr>
              <a:t>w/ Solutions Logos</a:t>
            </a:r>
            <a:endParaRPr sz="4500" b="1" i="0" u="none" strike="noStrike" cap="none">
              <a:solidFill>
                <a:srgbClr val="FFFFFF"/>
              </a:solidFill>
              <a:latin typeface="DM Sans"/>
              <a:ea typeface="DM Sans"/>
              <a:cs typeface="DM Sans"/>
              <a:sym typeface="DM Sans"/>
            </a:endParaRPr>
          </a:p>
        </p:txBody>
      </p:sp>
      <p:sp>
        <p:nvSpPr>
          <p:cNvPr id="80" name="Google Shape;80;p54"/>
          <p:cNvSpPr txBox="1"/>
          <p:nvPr/>
        </p:nvSpPr>
        <p:spPr>
          <a:xfrm>
            <a:off x="235500" y="169800"/>
            <a:ext cx="87678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chemeClr val="lt1"/>
                </a:solidFill>
                <a:latin typeface="DM Sans"/>
                <a:ea typeface="DM Sans"/>
                <a:cs typeface="DM Sans"/>
                <a:sym typeface="DM Sans"/>
              </a:rPr>
              <a:t>Index of Slide Layouts</a:t>
            </a:r>
            <a:endParaRPr sz="45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38 STARs: Tile slide (OptionC)">
  <p:cSld name="TITLE_1_2_2">
    <p:spTree>
      <p:nvGrpSpPr>
        <p:cNvPr id="1" name="Shape 1110"/>
        <p:cNvGrpSpPr/>
        <p:nvPr/>
      </p:nvGrpSpPr>
      <p:grpSpPr>
        <a:xfrm>
          <a:off x="0" y="0"/>
          <a:ext cx="0" cy="0"/>
          <a:chOff x="0" y="0"/>
          <a:chExt cx="0" cy="0"/>
        </a:xfrm>
      </p:grpSpPr>
      <p:sp>
        <p:nvSpPr>
          <p:cNvPr id="1111" name="Google Shape;1111;g2d9e50774ca_0_911"/>
          <p:cNvSpPr txBox="1">
            <a:spLocks noGrp="1"/>
          </p:cNvSpPr>
          <p:nvPr>
            <p:ph type="ctrTitle"/>
          </p:nvPr>
        </p:nvSpPr>
        <p:spPr>
          <a:xfrm>
            <a:off x="395630" y="616000"/>
            <a:ext cx="3827700" cy="2052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None/>
              <a:defRPr sz="4500">
                <a:solidFill>
                  <a:schemeClr val="accen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1112" name="Google Shape;1112;g2d9e50774ca_0_911"/>
          <p:cNvSpPr txBox="1">
            <a:spLocks noGrp="1"/>
          </p:cNvSpPr>
          <p:nvPr>
            <p:ph type="subTitle" idx="1"/>
          </p:nvPr>
        </p:nvSpPr>
        <p:spPr>
          <a:xfrm>
            <a:off x="395500" y="2754050"/>
            <a:ext cx="38277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pic>
        <p:nvPicPr>
          <p:cNvPr id="1113" name="Google Shape;1113;g2d9e50774ca_0_9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181475" y="0"/>
            <a:ext cx="4962525" cy="5143500"/>
          </a:xfrm>
          <a:prstGeom prst="rect">
            <a:avLst/>
          </a:prstGeom>
          <a:noFill/>
          <a:ln>
            <a:noFill/>
          </a:ln>
        </p:spPr>
      </p:pic>
      <p:pic>
        <p:nvPicPr>
          <p:cNvPr id="1114" name="Google Shape;1114;g2d9e50774ca_0_911"/>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4834850" y="-608562"/>
            <a:ext cx="2451724" cy="2451723"/>
          </a:xfrm>
          <a:prstGeom prst="rect">
            <a:avLst/>
          </a:prstGeom>
          <a:noFill/>
          <a:ln>
            <a:noFill/>
          </a:ln>
        </p:spPr>
      </p:pic>
      <p:grpSp>
        <p:nvGrpSpPr>
          <p:cNvPr id="1115" name="Google Shape;1115;g2d9e50774ca_0_911"/>
          <p:cNvGrpSpPr/>
          <p:nvPr/>
        </p:nvGrpSpPr>
        <p:grpSpPr>
          <a:xfrm>
            <a:off x="363156" y="4359875"/>
            <a:ext cx="3306118" cy="616552"/>
            <a:chOff x="363156" y="4359875"/>
            <a:chExt cx="3306118" cy="616552"/>
          </a:xfrm>
        </p:grpSpPr>
        <p:pic>
          <p:nvPicPr>
            <p:cNvPr id="1116" name="Google Shape;1116;g2d9e50774ca_0_9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1117" name="Google Shape;1117;g2d9e50774ca_0_911"/>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1118" name="Google Shape;1118;g2d9e50774ca_0_9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39 STARs: Tile slide (OptionD)">
  <p:cSld name="TITLE_1_2_2_4_1">
    <p:spTree>
      <p:nvGrpSpPr>
        <p:cNvPr id="1" name="Shape 1119"/>
        <p:cNvGrpSpPr/>
        <p:nvPr/>
      </p:nvGrpSpPr>
      <p:grpSpPr>
        <a:xfrm>
          <a:off x="0" y="0"/>
          <a:ext cx="0" cy="0"/>
          <a:chOff x="0" y="0"/>
          <a:chExt cx="0" cy="0"/>
        </a:xfrm>
      </p:grpSpPr>
      <p:grpSp>
        <p:nvGrpSpPr>
          <p:cNvPr id="1120" name="Google Shape;1120;g2d9e50774ca_0_920"/>
          <p:cNvGrpSpPr/>
          <p:nvPr/>
        </p:nvGrpSpPr>
        <p:grpSpPr>
          <a:xfrm>
            <a:off x="-1" y="0"/>
            <a:ext cx="4349697" cy="5143702"/>
            <a:chOff x="5510215" y="-1090953"/>
            <a:chExt cx="4048113" cy="4787065"/>
          </a:xfrm>
        </p:grpSpPr>
        <p:pic>
          <p:nvPicPr>
            <p:cNvPr id="1121" name="Google Shape;1121;g2d9e50774ca_0_9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510215" y="-1090953"/>
              <a:ext cx="2116215" cy="2398230"/>
            </a:xfrm>
            <a:prstGeom prst="rect">
              <a:avLst/>
            </a:prstGeom>
            <a:noFill/>
            <a:ln>
              <a:noFill/>
            </a:ln>
          </p:spPr>
        </p:pic>
        <p:pic>
          <p:nvPicPr>
            <p:cNvPr id="1122" name="Google Shape;1122;g2d9e50774ca_0_9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10216" y="1297902"/>
              <a:ext cx="2116215" cy="2398210"/>
            </a:xfrm>
            <a:prstGeom prst="rect">
              <a:avLst/>
            </a:prstGeom>
            <a:noFill/>
            <a:ln>
              <a:noFill/>
            </a:ln>
          </p:spPr>
        </p:pic>
        <p:pic>
          <p:nvPicPr>
            <p:cNvPr id="1123" name="Google Shape;1123;g2d9e50774ca_0_9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60193" y="-1090953"/>
              <a:ext cx="1998135" cy="2398230"/>
            </a:xfrm>
            <a:prstGeom prst="rect">
              <a:avLst/>
            </a:prstGeom>
            <a:noFill/>
            <a:ln>
              <a:noFill/>
            </a:ln>
          </p:spPr>
        </p:pic>
        <p:pic>
          <p:nvPicPr>
            <p:cNvPr id="1124" name="Google Shape;1124;g2d9e50774ca_0_92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560193" y="1297902"/>
              <a:ext cx="1998135" cy="2398210"/>
            </a:xfrm>
            <a:prstGeom prst="rect">
              <a:avLst/>
            </a:prstGeom>
            <a:noFill/>
            <a:ln>
              <a:noFill/>
            </a:ln>
          </p:spPr>
        </p:pic>
      </p:grpSp>
      <p:sp>
        <p:nvSpPr>
          <p:cNvPr id="1125" name="Google Shape;1125;g2d9e50774ca_0_920"/>
          <p:cNvSpPr/>
          <p:nvPr/>
        </p:nvSpPr>
        <p:spPr>
          <a:xfrm>
            <a:off x="0" y="3754350"/>
            <a:ext cx="4349700" cy="23322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g2d9e50774ca_0_920"/>
          <p:cNvSpPr/>
          <p:nvPr/>
        </p:nvSpPr>
        <p:spPr>
          <a:xfrm>
            <a:off x="4609100" y="4850"/>
            <a:ext cx="4534800" cy="5138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g2d9e50774ca_0_920"/>
          <p:cNvSpPr txBox="1">
            <a:spLocks noGrp="1"/>
          </p:cNvSpPr>
          <p:nvPr>
            <p:ph type="ctrTitle"/>
          </p:nvPr>
        </p:nvSpPr>
        <p:spPr>
          <a:xfrm>
            <a:off x="4766605" y="616000"/>
            <a:ext cx="3827700" cy="2052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None/>
              <a:defRPr sz="4500">
                <a:solidFill>
                  <a:schemeClr val="accen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1128" name="Google Shape;1128;g2d9e50774ca_0_920"/>
          <p:cNvSpPr txBox="1">
            <a:spLocks noGrp="1"/>
          </p:cNvSpPr>
          <p:nvPr>
            <p:ph type="subTitle" idx="1"/>
          </p:nvPr>
        </p:nvSpPr>
        <p:spPr>
          <a:xfrm>
            <a:off x="4766475" y="2630225"/>
            <a:ext cx="38277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1129" name="Google Shape;1129;g2d9e50774ca_0_920"/>
          <p:cNvSpPr txBox="1">
            <a:spLocks noGrp="1"/>
          </p:cNvSpPr>
          <p:nvPr>
            <p:ph type="subTitle" idx="2"/>
          </p:nvPr>
        </p:nvSpPr>
        <p:spPr>
          <a:xfrm>
            <a:off x="4766600" y="4481125"/>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latin typeface="DM Sans Medium"/>
                <a:ea typeface="DM Sans Medium"/>
                <a:cs typeface="DM Sans Medium"/>
                <a:sym typeface="DM Sans Medium"/>
              </a:defRPr>
            </a:lvl1pPr>
            <a:lvl2pPr lvl="1"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2pPr>
            <a:lvl3pPr lvl="2"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3pPr>
            <a:lvl4pPr lvl="3"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4pPr>
            <a:lvl5pPr lvl="4"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5pPr>
            <a:lvl6pPr lvl="5"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6pPr>
            <a:lvl7pPr lvl="6"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7pPr>
            <a:lvl8pPr lvl="7"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8pPr>
            <a:lvl9pPr lvl="8" algn="l">
              <a:lnSpc>
                <a:spcPct val="100000"/>
              </a:lnSpc>
              <a:spcBef>
                <a:spcPts val="1200"/>
              </a:spcBef>
              <a:spcAft>
                <a:spcPts val="1200"/>
              </a:spcAft>
              <a:buSzPts val="1300"/>
              <a:buNone/>
              <a:defRPr sz="1200">
                <a:solidFill>
                  <a:schemeClr val="accent1"/>
                </a:solidFill>
                <a:latin typeface="DM Sans Medium"/>
                <a:ea typeface="DM Sans Medium"/>
                <a:cs typeface="DM Sans Medium"/>
                <a:sym typeface="DM Sans Medium"/>
              </a:defRPr>
            </a:lvl9pPr>
          </a:lstStyle>
          <a:p>
            <a:endParaRPr/>
          </a:p>
        </p:txBody>
      </p:sp>
      <p:grpSp>
        <p:nvGrpSpPr>
          <p:cNvPr id="1130" name="Google Shape;1130;g2d9e50774ca_0_920"/>
          <p:cNvGrpSpPr/>
          <p:nvPr/>
        </p:nvGrpSpPr>
        <p:grpSpPr>
          <a:xfrm>
            <a:off x="340625" y="4355688"/>
            <a:ext cx="3266950" cy="624777"/>
            <a:chOff x="4352425" y="1986125"/>
            <a:chExt cx="3266950" cy="624777"/>
          </a:xfrm>
        </p:grpSpPr>
        <p:pic>
          <p:nvPicPr>
            <p:cNvPr id="1131" name="Google Shape;1131;g2d9e50774ca_0_92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352425" y="2016900"/>
              <a:ext cx="1905602" cy="554850"/>
            </a:xfrm>
            <a:prstGeom prst="rect">
              <a:avLst/>
            </a:prstGeom>
            <a:noFill/>
            <a:ln>
              <a:noFill/>
            </a:ln>
          </p:spPr>
        </p:pic>
        <p:pic>
          <p:nvPicPr>
            <p:cNvPr id="1132" name="Google Shape;1132;g2d9e50774ca_0_92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61550" y="1986125"/>
              <a:ext cx="1057825" cy="616399"/>
            </a:xfrm>
            <a:prstGeom prst="rect">
              <a:avLst/>
            </a:prstGeom>
            <a:noFill/>
            <a:ln>
              <a:noFill/>
            </a:ln>
          </p:spPr>
        </p:pic>
        <p:cxnSp>
          <p:nvCxnSpPr>
            <p:cNvPr id="1133" name="Google Shape;1133;g2d9e50774ca_0_920"/>
            <p:cNvCxnSpPr/>
            <p:nvPr/>
          </p:nvCxnSpPr>
          <p:spPr>
            <a:xfrm>
              <a:off x="6375552" y="2013902"/>
              <a:ext cx="0" cy="597000"/>
            </a:xfrm>
            <a:prstGeom prst="straightConnector1">
              <a:avLst/>
            </a:prstGeom>
            <a:noFill/>
            <a:ln w="9525" cap="flat" cmpd="sng">
              <a:solidFill>
                <a:srgbClr val="FFFFFF"/>
              </a:solidFill>
              <a:prstDash val="solid"/>
              <a:round/>
              <a:headEnd type="none" w="sm" len="sm"/>
              <a:tailEnd type="none" w="sm" len="sm"/>
            </a:ln>
          </p:spPr>
        </p:cxnSp>
      </p:grpSp>
      <p:pic>
        <p:nvPicPr>
          <p:cNvPr id="1134" name="Google Shape;1134;g2d9e50774ca_0_920"/>
          <p:cNvPicPr preferRelativeResize="0"/>
          <p:nvPr/>
        </p:nvPicPr>
        <p:blipFill rotWithShape="1">
          <a:blip r:embed="rId8" cstate="email">
            <a:alphaModFix amt="49000"/>
            <a:extLst>
              <a:ext uri="{28A0092B-C50C-407E-A947-70E740481C1C}">
                <a14:useLocalDpi xmlns:a14="http://schemas.microsoft.com/office/drawing/2010/main"/>
              </a:ext>
            </a:extLst>
          </a:blip>
          <a:srcRect/>
          <a:stretch/>
        </p:blipFill>
        <p:spPr>
          <a:xfrm>
            <a:off x="6569298" y="2955525"/>
            <a:ext cx="3219375" cy="3219343"/>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40 STARs: Tile slide (OptionE)">
  <p:cSld name="TITLE_1_2_2_2_1_1">
    <p:bg>
      <p:bgPr>
        <a:solidFill>
          <a:schemeClr val="lt1"/>
        </a:solidFill>
        <a:effectLst/>
      </p:bgPr>
    </p:bg>
    <p:spTree>
      <p:nvGrpSpPr>
        <p:cNvPr id="1" name="Shape 1135"/>
        <p:cNvGrpSpPr/>
        <p:nvPr/>
      </p:nvGrpSpPr>
      <p:grpSpPr>
        <a:xfrm>
          <a:off x="0" y="0"/>
          <a:ext cx="0" cy="0"/>
          <a:chOff x="0" y="0"/>
          <a:chExt cx="0" cy="0"/>
        </a:xfrm>
      </p:grpSpPr>
      <p:pic>
        <p:nvPicPr>
          <p:cNvPr id="1136" name="Google Shape;1136;g2d9e50774ca_0_9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4185850"/>
          </a:xfrm>
          <a:prstGeom prst="rect">
            <a:avLst/>
          </a:prstGeom>
          <a:noFill/>
          <a:ln>
            <a:noFill/>
          </a:ln>
        </p:spPr>
      </p:pic>
      <p:sp>
        <p:nvSpPr>
          <p:cNvPr id="1137" name="Google Shape;1137;g2d9e50774ca_0_936"/>
          <p:cNvSpPr/>
          <p:nvPr/>
        </p:nvSpPr>
        <p:spPr>
          <a:xfrm rot="5400000">
            <a:off x="-677850" y="-1116925"/>
            <a:ext cx="4194300" cy="64197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g2d9e50774ca_0_936"/>
          <p:cNvSpPr txBox="1">
            <a:spLocks noGrp="1"/>
          </p:cNvSpPr>
          <p:nvPr>
            <p:ph type="subTitle" idx="1"/>
          </p:nvPr>
        </p:nvSpPr>
        <p:spPr>
          <a:xfrm>
            <a:off x="4126975" y="4490650"/>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latin typeface="DM Sans Medium"/>
                <a:ea typeface="DM Sans Medium"/>
                <a:cs typeface="DM Sans Medium"/>
                <a:sym typeface="DM Sans Medium"/>
              </a:defRPr>
            </a:lvl1pPr>
            <a:lvl2pPr lvl="1"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2pPr>
            <a:lvl3pPr lvl="2"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3pPr>
            <a:lvl4pPr lvl="3"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4pPr>
            <a:lvl5pPr lvl="4"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5pPr>
            <a:lvl6pPr lvl="5"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6pPr>
            <a:lvl7pPr lvl="6"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7pPr>
            <a:lvl8pPr lvl="7"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8pPr>
            <a:lvl9pPr lvl="8" algn="l">
              <a:lnSpc>
                <a:spcPct val="100000"/>
              </a:lnSpc>
              <a:spcBef>
                <a:spcPts val="1200"/>
              </a:spcBef>
              <a:spcAft>
                <a:spcPts val="1200"/>
              </a:spcAft>
              <a:buSzPts val="1300"/>
              <a:buNone/>
              <a:defRPr sz="1200">
                <a:solidFill>
                  <a:srgbClr val="434343"/>
                </a:solidFill>
                <a:latin typeface="DM Sans Medium"/>
                <a:ea typeface="DM Sans Medium"/>
                <a:cs typeface="DM Sans Medium"/>
                <a:sym typeface="DM Sans Medium"/>
              </a:defRPr>
            </a:lvl9pPr>
          </a:lstStyle>
          <a:p>
            <a:endParaRPr/>
          </a:p>
        </p:txBody>
      </p:sp>
      <p:sp>
        <p:nvSpPr>
          <p:cNvPr id="1139" name="Google Shape;1139;g2d9e50774ca_0_936"/>
          <p:cNvSpPr txBox="1">
            <a:spLocks noGrp="1"/>
          </p:cNvSpPr>
          <p:nvPr>
            <p:ph type="subTitle" idx="2"/>
          </p:nvPr>
        </p:nvSpPr>
        <p:spPr>
          <a:xfrm>
            <a:off x="6490950" y="4490650"/>
            <a:ext cx="1842900" cy="79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a:latin typeface="DM Sans Medium"/>
                <a:ea typeface="DM Sans Medium"/>
                <a:cs typeface="DM Sans Medium"/>
                <a:sym typeface="DM Sans Medium"/>
              </a:defRPr>
            </a:lvl1pPr>
            <a:lvl2pPr lvl="1" algn="l">
              <a:lnSpc>
                <a:spcPct val="100000"/>
              </a:lnSpc>
              <a:spcBef>
                <a:spcPts val="0"/>
              </a:spcBef>
              <a:spcAft>
                <a:spcPts val="0"/>
              </a:spcAft>
              <a:buSzPts val="1300"/>
              <a:buNone/>
              <a:defRPr sz="1200">
                <a:latin typeface="DM Sans Medium"/>
                <a:ea typeface="DM Sans Medium"/>
                <a:cs typeface="DM Sans Medium"/>
                <a:sym typeface="DM Sans Medium"/>
              </a:defRPr>
            </a:lvl2pPr>
            <a:lvl3pPr lvl="2" algn="l">
              <a:lnSpc>
                <a:spcPct val="100000"/>
              </a:lnSpc>
              <a:spcBef>
                <a:spcPts val="0"/>
              </a:spcBef>
              <a:spcAft>
                <a:spcPts val="0"/>
              </a:spcAft>
              <a:buSzPts val="1300"/>
              <a:buNone/>
              <a:defRPr sz="1200">
                <a:latin typeface="DM Sans Medium"/>
                <a:ea typeface="DM Sans Medium"/>
                <a:cs typeface="DM Sans Medium"/>
                <a:sym typeface="DM Sans Medium"/>
              </a:defRPr>
            </a:lvl3pPr>
            <a:lvl4pPr lvl="3" algn="l">
              <a:lnSpc>
                <a:spcPct val="100000"/>
              </a:lnSpc>
              <a:spcBef>
                <a:spcPts val="0"/>
              </a:spcBef>
              <a:spcAft>
                <a:spcPts val="0"/>
              </a:spcAft>
              <a:buSzPts val="1300"/>
              <a:buNone/>
              <a:defRPr sz="1200">
                <a:latin typeface="DM Sans Medium"/>
                <a:ea typeface="DM Sans Medium"/>
                <a:cs typeface="DM Sans Medium"/>
                <a:sym typeface="DM Sans Medium"/>
              </a:defRPr>
            </a:lvl4pPr>
            <a:lvl5pPr lvl="4" algn="l">
              <a:lnSpc>
                <a:spcPct val="100000"/>
              </a:lnSpc>
              <a:spcBef>
                <a:spcPts val="0"/>
              </a:spcBef>
              <a:spcAft>
                <a:spcPts val="0"/>
              </a:spcAft>
              <a:buSzPts val="1300"/>
              <a:buNone/>
              <a:defRPr sz="1200">
                <a:latin typeface="DM Sans Medium"/>
                <a:ea typeface="DM Sans Medium"/>
                <a:cs typeface="DM Sans Medium"/>
                <a:sym typeface="DM Sans Medium"/>
              </a:defRPr>
            </a:lvl5pPr>
            <a:lvl6pPr lvl="5" algn="l">
              <a:lnSpc>
                <a:spcPct val="100000"/>
              </a:lnSpc>
              <a:spcBef>
                <a:spcPts val="0"/>
              </a:spcBef>
              <a:spcAft>
                <a:spcPts val="0"/>
              </a:spcAft>
              <a:buSzPts val="1300"/>
              <a:buNone/>
              <a:defRPr sz="1200">
                <a:latin typeface="DM Sans Medium"/>
                <a:ea typeface="DM Sans Medium"/>
                <a:cs typeface="DM Sans Medium"/>
                <a:sym typeface="DM Sans Medium"/>
              </a:defRPr>
            </a:lvl6pPr>
            <a:lvl7pPr lvl="6" algn="l">
              <a:lnSpc>
                <a:spcPct val="100000"/>
              </a:lnSpc>
              <a:spcBef>
                <a:spcPts val="0"/>
              </a:spcBef>
              <a:spcAft>
                <a:spcPts val="0"/>
              </a:spcAft>
              <a:buSzPts val="1300"/>
              <a:buNone/>
              <a:defRPr sz="1200">
                <a:latin typeface="DM Sans Medium"/>
                <a:ea typeface="DM Sans Medium"/>
                <a:cs typeface="DM Sans Medium"/>
                <a:sym typeface="DM Sans Medium"/>
              </a:defRPr>
            </a:lvl7pPr>
            <a:lvl8pPr lvl="7" algn="l">
              <a:lnSpc>
                <a:spcPct val="100000"/>
              </a:lnSpc>
              <a:spcBef>
                <a:spcPts val="0"/>
              </a:spcBef>
              <a:spcAft>
                <a:spcPts val="0"/>
              </a:spcAft>
              <a:buSzPts val="1300"/>
              <a:buNone/>
              <a:defRPr sz="1200">
                <a:latin typeface="DM Sans Medium"/>
                <a:ea typeface="DM Sans Medium"/>
                <a:cs typeface="DM Sans Medium"/>
                <a:sym typeface="DM Sans Medium"/>
              </a:defRPr>
            </a:lvl8pPr>
            <a:lvl9pPr lvl="8" algn="l">
              <a:lnSpc>
                <a:spcPct val="100000"/>
              </a:lnSpc>
              <a:spcBef>
                <a:spcPts val="0"/>
              </a:spcBef>
              <a:spcAft>
                <a:spcPts val="0"/>
              </a:spcAft>
              <a:buSzPts val="1300"/>
              <a:buNone/>
              <a:defRPr sz="1200">
                <a:latin typeface="DM Sans Medium"/>
                <a:ea typeface="DM Sans Medium"/>
                <a:cs typeface="DM Sans Medium"/>
                <a:sym typeface="DM Sans Medium"/>
              </a:defRPr>
            </a:lvl9pPr>
          </a:lstStyle>
          <a:p>
            <a:endParaRPr/>
          </a:p>
        </p:txBody>
      </p:sp>
      <p:sp>
        <p:nvSpPr>
          <p:cNvPr id="1140" name="Google Shape;1140;g2d9e50774ca_0_936"/>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1141" name="Google Shape;1141;g2d9e50774ca_0_936"/>
          <p:cNvSpPr txBox="1">
            <a:spLocks noGrp="1"/>
          </p:cNvSpPr>
          <p:nvPr>
            <p:ph type="subTitle" idx="3"/>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1142" name="Google Shape;1142;g2d9e50774ca_0_936"/>
          <p:cNvPicPr preferRelativeResize="0"/>
          <p:nvPr/>
        </p:nvPicPr>
        <p:blipFill rotWithShape="1">
          <a:blip r:embed="rId3" cstate="email">
            <a:alphaModFix amt="49000"/>
            <a:extLst>
              <a:ext uri="{28A0092B-C50C-407E-A947-70E740481C1C}">
                <a14:useLocalDpi xmlns:a14="http://schemas.microsoft.com/office/drawing/2010/main"/>
              </a:ext>
            </a:extLst>
          </a:blip>
          <a:srcRect/>
          <a:stretch/>
        </p:blipFill>
        <p:spPr>
          <a:xfrm>
            <a:off x="6874098" y="-470300"/>
            <a:ext cx="3219375" cy="3219343"/>
          </a:xfrm>
          <a:prstGeom prst="rect">
            <a:avLst/>
          </a:prstGeom>
          <a:noFill/>
          <a:ln>
            <a:noFill/>
          </a:ln>
        </p:spPr>
      </p:pic>
      <p:grpSp>
        <p:nvGrpSpPr>
          <p:cNvPr id="1143" name="Google Shape;1143;g2d9e50774ca_0_936"/>
          <p:cNvGrpSpPr/>
          <p:nvPr/>
        </p:nvGrpSpPr>
        <p:grpSpPr>
          <a:xfrm>
            <a:off x="363156" y="4359875"/>
            <a:ext cx="3306118" cy="616552"/>
            <a:chOff x="363156" y="4359875"/>
            <a:chExt cx="3306118" cy="616552"/>
          </a:xfrm>
        </p:grpSpPr>
        <p:pic>
          <p:nvPicPr>
            <p:cNvPr id="1144" name="Google Shape;1144;g2d9e50774ca_0_9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1145" name="Google Shape;1145;g2d9e50774ca_0_936"/>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1146" name="Google Shape;1146;g2d9e50774ca_0_93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41 STARs: Tile slide (OptionF)">
  <p:cSld name="TITLE_1_2_1_1_1_2_1">
    <p:bg>
      <p:bgPr>
        <a:noFill/>
        <a:effectLst/>
      </p:bgPr>
    </p:bg>
    <p:spTree>
      <p:nvGrpSpPr>
        <p:cNvPr id="1" name="Shape 1147"/>
        <p:cNvGrpSpPr/>
        <p:nvPr/>
      </p:nvGrpSpPr>
      <p:grpSpPr>
        <a:xfrm>
          <a:off x="0" y="0"/>
          <a:ext cx="0" cy="0"/>
          <a:chOff x="0" y="0"/>
          <a:chExt cx="0" cy="0"/>
        </a:xfrm>
      </p:grpSpPr>
      <p:sp>
        <p:nvSpPr>
          <p:cNvPr id="1148" name="Google Shape;1148;g2d9e50774ca_0_948"/>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1149" name="Google Shape;1149;g2d9e50774ca_0_948"/>
          <p:cNvSpPr txBox="1">
            <a:spLocks noGrp="1"/>
          </p:cNvSpPr>
          <p:nvPr>
            <p:ph type="subTitle" idx="1"/>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58 STARs Studio: Tile slide (OptionB)">
  <p:cSld name="TITLE_1_2_3_2_5_2">
    <p:spTree>
      <p:nvGrpSpPr>
        <p:cNvPr id="1" name="Shape 1150"/>
        <p:cNvGrpSpPr/>
        <p:nvPr/>
      </p:nvGrpSpPr>
      <p:grpSpPr>
        <a:xfrm>
          <a:off x="0" y="0"/>
          <a:ext cx="0" cy="0"/>
          <a:chOff x="0" y="0"/>
          <a:chExt cx="0" cy="0"/>
        </a:xfrm>
      </p:grpSpPr>
      <p:pic>
        <p:nvPicPr>
          <p:cNvPr id="1151" name="Google Shape;1151;g2d9e50774ca_0_95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9" cy="4187199"/>
          </a:xfrm>
          <a:prstGeom prst="rect">
            <a:avLst/>
          </a:prstGeom>
          <a:noFill/>
          <a:ln>
            <a:noFill/>
          </a:ln>
        </p:spPr>
      </p:pic>
      <p:sp>
        <p:nvSpPr>
          <p:cNvPr id="1152" name="Google Shape;1152;g2d9e50774ca_0_951"/>
          <p:cNvSpPr txBox="1">
            <a:spLocks noGrp="1"/>
          </p:cNvSpPr>
          <p:nvPr>
            <p:ph type="subTitle" idx="1"/>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153" name="Google Shape;1153;g2d9e50774ca_0_951"/>
          <p:cNvSpPr txBox="1">
            <a:spLocks noGrp="1"/>
          </p:cNvSpPr>
          <p:nvPr>
            <p:ph type="subTitle" idx="2"/>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1154" name="Google Shape;1154;g2d9e50774ca_0_9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1155" name="Google Shape;1155;g2d9e50774ca_0_95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0338" y="4498225"/>
            <a:ext cx="1714153" cy="372600"/>
          </a:xfrm>
          <a:prstGeom prst="rect">
            <a:avLst/>
          </a:prstGeom>
          <a:noFill/>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64 STARs: Divider slide (OptionA)">
  <p:cSld name="TITLE_1_1_1_1">
    <p:spTree>
      <p:nvGrpSpPr>
        <p:cNvPr id="1" name="Shape 1156"/>
        <p:cNvGrpSpPr/>
        <p:nvPr/>
      </p:nvGrpSpPr>
      <p:grpSpPr>
        <a:xfrm>
          <a:off x="0" y="0"/>
          <a:ext cx="0" cy="0"/>
          <a:chOff x="0" y="0"/>
          <a:chExt cx="0" cy="0"/>
        </a:xfrm>
      </p:grpSpPr>
      <p:pic>
        <p:nvPicPr>
          <p:cNvPr id="1157" name="Google Shape;1157;g2d9e50774ca_0_957"/>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3985900" y="-1669487"/>
            <a:ext cx="6248001" cy="5900575"/>
          </a:xfrm>
          <a:prstGeom prst="rect">
            <a:avLst/>
          </a:prstGeom>
          <a:noFill/>
          <a:ln>
            <a:noFill/>
          </a:ln>
        </p:spPr>
      </p:pic>
      <p:sp>
        <p:nvSpPr>
          <p:cNvPr id="1158" name="Google Shape;1158;g2d9e50774ca_0_957"/>
          <p:cNvSpPr txBox="1">
            <a:spLocks noGrp="1"/>
          </p:cNvSpPr>
          <p:nvPr>
            <p:ph type="ctrTitle"/>
          </p:nvPr>
        </p:nvSpPr>
        <p:spPr>
          <a:xfrm>
            <a:off x="311708" y="1688592"/>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6900"/>
              <a:buNone/>
              <a:defRPr sz="6900">
                <a:solidFill>
                  <a:schemeClr val="accent1"/>
                </a:solidFill>
              </a:defRPr>
            </a:lvl1pPr>
            <a:lvl2pPr lvl="1" algn="ctr">
              <a:lnSpc>
                <a:spcPct val="90000"/>
              </a:lnSpc>
              <a:spcBef>
                <a:spcPts val="0"/>
              </a:spcBef>
              <a:spcAft>
                <a:spcPts val="0"/>
              </a:spcAft>
              <a:buClr>
                <a:schemeClr val="accent1"/>
              </a:buClr>
              <a:buSzPts val="5200"/>
              <a:buNone/>
              <a:defRPr sz="5200">
                <a:solidFill>
                  <a:schemeClr val="accent1"/>
                </a:solidFill>
              </a:defRPr>
            </a:lvl2pPr>
            <a:lvl3pPr lvl="2" algn="ctr">
              <a:lnSpc>
                <a:spcPct val="90000"/>
              </a:lnSpc>
              <a:spcBef>
                <a:spcPts val="0"/>
              </a:spcBef>
              <a:spcAft>
                <a:spcPts val="0"/>
              </a:spcAft>
              <a:buClr>
                <a:schemeClr val="accent1"/>
              </a:buClr>
              <a:buSzPts val="5200"/>
              <a:buNone/>
              <a:defRPr sz="5200">
                <a:solidFill>
                  <a:schemeClr val="accent1"/>
                </a:solidFill>
              </a:defRPr>
            </a:lvl3pPr>
            <a:lvl4pPr lvl="3" algn="ctr">
              <a:lnSpc>
                <a:spcPct val="90000"/>
              </a:lnSpc>
              <a:spcBef>
                <a:spcPts val="0"/>
              </a:spcBef>
              <a:spcAft>
                <a:spcPts val="0"/>
              </a:spcAft>
              <a:buClr>
                <a:schemeClr val="accent1"/>
              </a:buClr>
              <a:buSzPts val="5200"/>
              <a:buNone/>
              <a:defRPr sz="5200">
                <a:solidFill>
                  <a:schemeClr val="accent1"/>
                </a:solidFill>
              </a:defRPr>
            </a:lvl4pPr>
            <a:lvl5pPr lvl="4" algn="ctr">
              <a:lnSpc>
                <a:spcPct val="90000"/>
              </a:lnSpc>
              <a:spcBef>
                <a:spcPts val="0"/>
              </a:spcBef>
              <a:spcAft>
                <a:spcPts val="0"/>
              </a:spcAft>
              <a:buClr>
                <a:schemeClr val="accent1"/>
              </a:buClr>
              <a:buSzPts val="5200"/>
              <a:buNone/>
              <a:defRPr sz="5200">
                <a:solidFill>
                  <a:schemeClr val="accent1"/>
                </a:solidFill>
              </a:defRPr>
            </a:lvl5pPr>
            <a:lvl6pPr lvl="5" algn="ctr">
              <a:lnSpc>
                <a:spcPct val="90000"/>
              </a:lnSpc>
              <a:spcBef>
                <a:spcPts val="0"/>
              </a:spcBef>
              <a:spcAft>
                <a:spcPts val="0"/>
              </a:spcAft>
              <a:buClr>
                <a:schemeClr val="accent1"/>
              </a:buClr>
              <a:buSzPts val="5200"/>
              <a:buNone/>
              <a:defRPr sz="5200">
                <a:solidFill>
                  <a:schemeClr val="accent1"/>
                </a:solidFill>
              </a:defRPr>
            </a:lvl6pPr>
            <a:lvl7pPr lvl="6" algn="ctr">
              <a:lnSpc>
                <a:spcPct val="90000"/>
              </a:lnSpc>
              <a:spcBef>
                <a:spcPts val="0"/>
              </a:spcBef>
              <a:spcAft>
                <a:spcPts val="0"/>
              </a:spcAft>
              <a:buClr>
                <a:schemeClr val="accent1"/>
              </a:buClr>
              <a:buSzPts val="5200"/>
              <a:buNone/>
              <a:defRPr sz="5200">
                <a:solidFill>
                  <a:schemeClr val="accent1"/>
                </a:solidFill>
              </a:defRPr>
            </a:lvl7pPr>
            <a:lvl8pPr lvl="7" algn="ctr">
              <a:lnSpc>
                <a:spcPct val="90000"/>
              </a:lnSpc>
              <a:spcBef>
                <a:spcPts val="0"/>
              </a:spcBef>
              <a:spcAft>
                <a:spcPts val="0"/>
              </a:spcAft>
              <a:buClr>
                <a:schemeClr val="accent1"/>
              </a:buClr>
              <a:buSzPts val="5200"/>
              <a:buNone/>
              <a:defRPr sz="5200">
                <a:solidFill>
                  <a:schemeClr val="accent1"/>
                </a:solidFill>
              </a:defRPr>
            </a:lvl8pPr>
            <a:lvl9pPr lvl="8" algn="ctr">
              <a:lnSpc>
                <a:spcPct val="90000"/>
              </a:lnSpc>
              <a:spcBef>
                <a:spcPts val="0"/>
              </a:spcBef>
              <a:spcAft>
                <a:spcPts val="0"/>
              </a:spcAft>
              <a:buClr>
                <a:schemeClr val="accent1"/>
              </a:buClr>
              <a:buSzPts val="5200"/>
              <a:buNone/>
              <a:defRPr sz="5200">
                <a:solidFill>
                  <a:schemeClr val="accent1"/>
                </a:solidFill>
              </a:defRPr>
            </a:lvl9pPr>
          </a:lstStyle>
          <a:p>
            <a:endParaRPr/>
          </a:p>
        </p:txBody>
      </p:sp>
      <p:pic>
        <p:nvPicPr>
          <p:cNvPr id="1159" name="Google Shape;1159;g2d9e50774ca_0_957"/>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3139975" y="3943350"/>
            <a:ext cx="1904124" cy="1904125"/>
          </a:xfrm>
          <a:prstGeom prst="rect">
            <a:avLst/>
          </a:prstGeom>
          <a:noFill/>
          <a:ln>
            <a:noFill/>
          </a:ln>
        </p:spPr>
      </p:pic>
      <p:pic>
        <p:nvPicPr>
          <p:cNvPr id="1160" name="Google Shape;1160;g2d9e50774ca_0_957"/>
          <p:cNvPicPr preferRelativeResize="0"/>
          <p:nvPr/>
        </p:nvPicPr>
        <p:blipFill rotWithShape="1">
          <a:blip r:embed="rId4" cstate="email">
            <a:alphaModFix amt="28000"/>
            <a:extLst>
              <a:ext uri="{28A0092B-C50C-407E-A947-70E740481C1C}">
                <a14:useLocalDpi xmlns:a14="http://schemas.microsoft.com/office/drawing/2010/main"/>
              </a:ext>
            </a:extLst>
          </a:blip>
          <a:srcRect/>
          <a:stretch/>
        </p:blipFill>
        <p:spPr>
          <a:xfrm>
            <a:off x="466725" y="-526750"/>
            <a:ext cx="2276476" cy="2277875"/>
          </a:xfrm>
          <a:prstGeom prst="rect">
            <a:avLst/>
          </a:prstGeom>
          <a:noFill/>
          <a:ln>
            <a:noFill/>
          </a:ln>
        </p:spPr>
      </p:pic>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65 STARs: Divider slide (OptionB)">
  <p:cSld name="TITLE_1_2_1_1">
    <p:bg>
      <p:bgPr>
        <a:solidFill>
          <a:schemeClr val="accent1"/>
        </a:solidFill>
        <a:effectLst/>
      </p:bgPr>
    </p:bg>
    <p:spTree>
      <p:nvGrpSpPr>
        <p:cNvPr id="1" name="Shape 1161"/>
        <p:cNvGrpSpPr/>
        <p:nvPr/>
      </p:nvGrpSpPr>
      <p:grpSpPr>
        <a:xfrm>
          <a:off x="0" y="0"/>
          <a:ext cx="0" cy="0"/>
          <a:chOff x="0" y="0"/>
          <a:chExt cx="0" cy="0"/>
        </a:xfrm>
      </p:grpSpPr>
      <p:pic>
        <p:nvPicPr>
          <p:cNvPr id="1162" name="Google Shape;1162;g2d9e50774ca_0_96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143503"/>
          </a:xfrm>
          <a:prstGeom prst="rect">
            <a:avLst/>
          </a:prstGeom>
          <a:noFill/>
          <a:ln>
            <a:noFill/>
          </a:ln>
        </p:spPr>
      </p:pic>
      <p:sp>
        <p:nvSpPr>
          <p:cNvPr id="1163" name="Google Shape;1163;g2d9e50774ca_0_962"/>
          <p:cNvSpPr txBox="1">
            <a:spLocks noGrp="1"/>
          </p:cNvSpPr>
          <p:nvPr>
            <p:ph type="ctrTitle"/>
          </p:nvPr>
        </p:nvSpPr>
        <p:spPr>
          <a:xfrm>
            <a:off x="311708" y="1687550"/>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66 STARs: Divider slide (OptionC)">
  <p:cSld name="TITLE_1_2_1_1_1">
    <p:bg>
      <p:bgPr>
        <a:solidFill>
          <a:schemeClr val="accent1"/>
        </a:solidFill>
        <a:effectLst/>
      </p:bgPr>
    </p:bg>
    <p:spTree>
      <p:nvGrpSpPr>
        <p:cNvPr id="1" name="Shape 1164"/>
        <p:cNvGrpSpPr/>
        <p:nvPr/>
      </p:nvGrpSpPr>
      <p:grpSpPr>
        <a:xfrm>
          <a:off x="0" y="0"/>
          <a:ext cx="0" cy="0"/>
          <a:chOff x="0" y="0"/>
          <a:chExt cx="0" cy="0"/>
        </a:xfrm>
      </p:grpSpPr>
      <p:pic>
        <p:nvPicPr>
          <p:cNvPr id="1165" name="Google Shape;1165;g2d9e50774ca_0_96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907800" y="826800"/>
            <a:ext cx="5359900" cy="5359900"/>
          </a:xfrm>
          <a:prstGeom prst="rect">
            <a:avLst/>
          </a:prstGeom>
          <a:noFill/>
          <a:ln>
            <a:noFill/>
          </a:ln>
        </p:spPr>
      </p:pic>
      <p:pic>
        <p:nvPicPr>
          <p:cNvPr id="1166" name="Google Shape;1166;g2d9e50774ca_0_9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5975" y="-1044587"/>
            <a:ext cx="2871076" cy="2872874"/>
          </a:xfrm>
          <a:prstGeom prst="rect">
            <a:avLst/>
          </a:prstGeom>
          <a:noFill/>
          <a:ln>
            <a:noFill/>
          </a:ln>
        </p:spPr>
      </p:pic>
      <p:pic>
        <p:nvPicPr>
          <p:cNvPr id="1167" name="Google Shape;1167;g2d9e50774ca_0_9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92750" y="-720725"/>
            <a:ext cx="1887127" cy="1885952"/>
          </a:xfrm>
          <a:prstGeom prst="rect">
            <a:avLst/>
          </a:prstGeom>
          <a:noFill/>
          <a:ln>
            <a:noFill/>
          </a:ln>
        </p:spPr>
      </p:pic>
      <p:sp>
        <p:nvSpPr>
          <p:cNvPr id="1168" name="Google Shape;1168;g2d9e50774ca_0_965"/>
          <p:cNvSpPr txBox="1">
            <a:spLocks noGrp="1"/>
          </p:cNvSpPr>
          <p:nvPr>
            <p:ph type="ctrTitle"/>
          </p:nvPr>
        </p:nvSpPr>
        <p:spPr>
          <a:xfrm>
            <a:off x="311708" y="1687550"/>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67 STARs: Divider slide (OptionD)">
  <p:cSld name="TITLE_1_2_1_1_1_2">
    <p:bg>
      <p:bgPr>
        <a:solidFill>
          <a:srgbClr val="57B5E2"/>
        </a:solidFill>
        <a:effectLst/>
      </p:bgPr>
    </p:bg>
    <p:spTree>
      <p:nvGrpSpPr>
        <p:cNvPr id="1" name="Shape 1169"/>
        <p:cNvGrpSpPr/>
        <p:nvPr/>
      </p:nvGrpSpPr>
      <p:grpSpPr>
        <a:xfrm>
          <a:off x="0" y="0"/>
          <a:ext cx="0" cy="0"/>
          <a:chOff x="0" y="0"/>
          <a:chExt cx="0" cy="0"/>
        </a:xfrm>
      </p:grpSpPr>
      <p:pic>
        <p:nvPicPr>
          <p:cNvPr id="1170" name="Google Shape;1170;g2d9e50774ca_0_97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043725" y="-524075"/>
            <a:ext cx="2421048" cy="2421048"/>
          </a:xfrm>
          <a:prstGeom prst="rect">
            <a:avLst/>
          </a:prstGeom>
          <a:noFill/>
          <a:ln>
            <a:noFill/>
          </a:ln>
        </p:spPr>
      </p:pic>
      <p:pic>
        <p:nvPicPr>
          <p:cNvPr id="1171" name="Google Shape;1171;g2d9e50774ca_0_97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72575" y="924599"/>
            <a:ext cx="5857226" cy="5857198"/>
          </a:xfrm>
          <a:prstGeom prst="rect">
            <a:avLst/>
          </a:prstGeom>
          <a:noFill/>
          <a:ln>
            <a:noFill/>
          </a:ln>
        </p:spPr>
      </p:pic>
      <p:pic>
        <p:nvPicPr>
          <p:cNvPr id="1172" name="Google Shape;1172;g2d9e50774ca_0_97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6975" y="3740150"/>
            <a:ext cx="2241000" cy="2242377"/>
          </a:xfrm>
          <a:prstGeom prst="rect">
            <a:avLst/>
          </a:prstGeom>
          <a:noFill/>
          <a:ln>
            <a:noFill/>
          </a:ln>
        </p:spPr>
      </p:pic>
      <p:sp>
        <p:nvSpPr>
          <p:cNvPr id="1173" name="Google Shape;1173;g2d9e50774ca_0_970"/>
          <p:cNvSpPr txBox="1">
            <a:spLocks noGrp="1"/>
          </p:cNvSpPr>
          <p:nvPr>
            <p:ph type="ctrTitle"/>
          </p:nvPr>
        </p:nvSpPr>
        <p:spPr>
          <a:xfrm>
            <a:off x="311708" y="1687550"/>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86 Styles: Type">
  <p:cSld name="TITLE_ONLY_1_3_3_1_2_1_1">
    <p:spTree>
      <p:nvGrpSpPr>
        <p:cNvPr id="1" name="Shape 1174"/>
        <p:cNvGrpSpPr/>
        <p:nvPr/>
      </p:nvGrpSpPr>
      <p:grpSpPr>
        <a:xfrm>
          <a:off x="0" y="0"/>
          <a:ext cx="0" cy="0"/>
          <a:chOff x="0" y="0"/>
          <a:chExt cx="0" cy="0"/>
        </a:xfrm>
      </p:grpSpPr>
      <p:sp>
        <p:nvSpPr>
          <p:cNvPr id="1175" name="Google Shape;1175;g2d9e50774ca_0_97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176" name="Google Shape;1176;g2d9e50774ca_0_975"/>
          <p:cNvSpPr txBox="1"/>
          <p:nvPr/>
        </p:nvSpPr>
        <p:spPr>
          <a:xfrm>
            <a:off x="152600" y="439650"/>
            <a:ext cx="3773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accent1"/>
                </a:solidFill>
                <a:latin typeface="DM Sans"/>
                <a:ea typeface="DM Sans"/>
                <a:cs typeface="DM Sans"/>
                <a:sym typeface="DM Sans"/>
              </a:rPr>
              <a:t>Type Styles</a:t>
            </a:r>
            <a:endParaRPr sz="2800" b="1" i="0" u="none" strike="noStrike" cap="none">
              <a:solidFill>
                <a:schemeClr val="accent1"/>
              </a:solidFill>
              <a:latin typeface="DM Sans"/>
              <a:ea typeface="DM Sans"/>
              <a:cs typeface="DM Sans"/>
              <a:sym typeface="DM Sans"/>
            </a:endParaRPr>
          </a:p>
        </p:txBody>
      </p:sp>
      <p:sp>
        <p:nvSpPr>
          <p:cNvPr id="1177" name="Google Shape;1177;g2d9e50774ca_0_975"/>
          <p:cNvSpPr txBox="1"/>
          <p:nvPr/>
        </p:nvSpPr>
        <p:spPr>
          <a:xfrm>
            <a:off x="235500" y="1512475"/>
            <a:ext cx="8520600" cy="636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chemeClr val="accent1"/>
                </a:solidFill>
                <a:latin typeface="DM Sans"/>
                <a:ea typeface="DM Sans"/>
                <a:cs typeface="DM Sans"/>
                <a:sym typeface="DM Sans"/>
              </a:rPr>
              <a:t>Header = Purple, DM Bold, 28pt </a:t>
            </a:r>
            <a:endParaRPr sz="3000" b="1" i="0" u="none" strike="noStrike" cap="none">
              <a:solidFill>
                <a:schemeClr val="accent1"/>
              </a:solidFill>
              <a:latin typeface="DM Sans"/>
              <a:ea typeface="DM Sans"/>
              <a:cs typeface="DM Sans"/>
              <a:sym typeface="DM Sans"/>
            </a:endParaRPr>
          </a:p>
        </p:txBody>
      </p:sp>
      <p:sp>
        <p:nvSpPr>
          <p:cNvPr id="1178" name="Google Shape;1178;g2d9e50774ca_0_975"/>
          <p:cNvSpPr txBox="1"/>
          <p:nvPr/>
        </p:nvSpPr>
        <p:spPr>
          <a:xfrm>
            <a:off x="235500" y="2035300"/>
            <a:ext cx="8520600" cy="341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 sz="2500" b="1" i="0" u="none" strike="noStrike" cap="none">
                <a:solidFill>
                  <a:schemeClr val="accent2"/>
                </a:solidFill>
                <a:latin typeface="DM Sans"/>
                <a:ea typeface="DM Sans"/>
                <a:cs typeface="DM Sans"/>
                <a:sym typeface="DM Sans"/>
              </a:rPr>
              <a:t>Special large head = Dark Blue, DM Bold, 25pt</a:t>
            </a:r>
            <a:endParaRPr sz="2500" b="1" i="0" u="none" strike="noStrike" cap="none">
              <a:solidFill>
                <a:schemeClr val="accent2"/>
              </a:solidFill>
              <a:latin typeface="DM Sans"/>
              <a:ea typeface="DM Sans"/>
              <a:cs typeface="DM Sans"/>
              <a:sym typeface="DM Sans"/>
            </a:endParaRPr>
          </a:p>
        </p:txBody>
      </p:sp>
      <p:sp>
        <p:nvSpPr>
          <p:cNvPr id="1179" name="Google Shape;1179;g2d9e50774ca_0_975"/>
          <p:cNvSpPr txBox="1"/>
          <p:nvPr/>
        </p:nvSpPr>
        <p:spPr>
          <a:xfrm>
            <a:off x="235500" y="2555275"/>
            <a:ext cx="8520600" cy="39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434343"/>
                </a:solidFill>
                <a:latin typeface="DM Sans"/>
                <a:ea typeface="DM Sans"/>
                <a:cs typeface="DM Sans"/>
                <a:sym typeface="DM Sans"/>
              </a:rPr>
              <a:t>Sub head = Dark grey, DM Bold, 16pt </a:t>
            </a:r>
            <a:endParaRPr sz="1700" b="1" i="0" u="none" strike="noStrike" cap="none">
              <a:solidFill>
                <a:srgbClr val="434343"/>
              </a:solidFill>
              <a:latin typeface="DM Sans"/>
              <a:ea typeface="DM Sans"/>
              <a:cs typeface="DM Sans"/>
              <a:sym typeface="DM Sans"/>
            </a:endParaRPr>
          </a:p>
        </p:txBody>
      </p:sp>
      <p:sp>
        <p:nvSpPr>
          <p:cNvPr id="1180" name="Google Shape;1180;g2d9e50774ca_0_975"/>
          <p:cNvSpPr txBox="1"/>
          <p:nvPr/>
        </p:nvSpPr>
        <p:spPr>
          <a:xfrm>
            <a:off x="235500" y="2966600"/>
            <a:ext cx="8520600" cy="341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8C4799"/>
                </a:solidFill>
                <a:latin typeface="DM Sans"/>
                <a:ea typeface="DM Sans"/>
                <a:cs typeface="DM Sans"/>
                <a:sym typeface="DM Sans"/>
              </a:rPr>
              <a:t>Small sub head = Purple, DM Bold, match point size of text </a:t>
            </a:r>
            <a:endParaRPr sz="1000" b="1" i="0" u="none" strike="noStrike" cap="none">
              <a:solidFill>
                <a:srgbClr val="8C4799"/>
              </a:solidFill>
              <a:latin typeface="DM Sans"/>
              <a:ea typeface="DM Sans"/>
              <a:cs typeface="DM Sans"/>
              <a:sym typeface="DM Sans"/>
            </a:endParaRPr>
          </a:p>
        </p:txBody>
      </p:sp>
      <p:sp>
        <p:nvSpPr>
          <p:cNvPr id="1181" name="Google Shape;1181;g2d9e50774ca_0_975"/>
          <p:cNvSpPr txBox="1"/>
          <p:nvPr/>
        </p:nvSpPr>
        <p:spPr>
          <a:xfrm>
            <a:off x="235500" y="3307988"/>
            <a:ext cx="8520600" cy="27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DM Sans"/>
                <a:ea typeface="DM Sans"/>
                <a:cs typeface="DM Sans"/>
                <a:sym typeface="DM Sans"/>
              </a:rPr>
              <a:t>Body text = Black, DM Regular, 10 - 14pt </a:t>
            </a:r>
            <a:endParaRPr sz="1000" b="0" i="0" u="none" strike="noStrike" cap="none">
              <a:solidFill>
                <a:srgbClr val="000000"/>
              </a:solidFill>
              <a:latin typeface="DM Sans"/>
              <a:ea typeface="DM Sans"/>
              <a:cs typeface="DM Sans"/>
              <a:sym typeface="DM Sans"/>
            </a:endParaRPr>
          </a:p>
        </p:txBody>
      </p:sp>
      <p:sp>
        <p:nvSpPr>
          <p:cNvPr id="1182" name="Google Shape;1182;g2d9e50774ca_0_975"/>
          <p:cNvSpPr txBox="1"/>
          <p:nvPr/>
        </p:nvSpPr>
        <p:spPr>
          <a:xfrm>
            <a:off x="235500" y="3608988"/>
            <a:ext cx="8520600" cy="20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999999"/>
                </a:solidFill>
                <a:latin typeface="DM Sans"/>
                <a:ea typeface="DM Sans"/>
                <a:cs typeface="DM Sans"/>
                <a:sym typeface="DM Sans"/>
              </a:rPr>
              <a:t>• Bullets = Medium Gray, Body text size</a:t>
            </a:r>
            <a:endParaRPr sz="1000" b="0" i="0" u="none" strike="noStrike" cap="none">
              <a:solidFill>
                <a:srgbClr val="999999"/>
              </a:solidFill>
              <a:latin typeface="DM Sans"/>
              <a:ea typeface="DM Sans"/>
              <a:cs typeface="DM Sans"/>
              <a:sym typeface="DM Sans"/>
            </a:endParaRPr>
          </a:p>
        </p:txBody>
      </p:sp>
      <p:sp>
        <p:nvSpPr>
          <p:cNvPr id="1183" name="Google Shape;1183;g2d9e50774ca_0_975"/>
          <p:cNvSpPr txBox="1"/>
          <p:nvPr/>
        </p:nvSpPr>
        <p:spPr>
          <a:xfrm>
            <a:off x="235500" y="4339725"/>
            <a:ext cx="8520600" cy="27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sng" strike="noStrike" cap="none">
                <a:solidFill>
                  <a:srgbClr val="000000"/>
                </a:solidFill>
                <a:latin typeface="DM Sans"/>
                <a:ea typeface="DM Sans"/>
                <a:cs typeface="DM Sans"/>
                <a:sym typeface="DM Sans"/>
              </a:rPr>
              <a:t>Text emphasis</a:t>
            </a:r>
            <a:r>
              <a:rPr lang="en" sz="1000" b="0" i="0" u="none" strike="noStrike" cap="none">
                <a:solidFill>
                  <a:srgbClr val="000000"/>
                </a:solidFill>
                <a:latin typeface="DM Sans"/>
                <a:ea typeface="DM Sans"/>
                <a:cs typeface="DM Sans"/>
                <a:sym typeface="DM Sans"/>
              </a:rPr>
              <a:t> = DM Bold, underline, match point size</a:t>
            </a:r>
            <a:endParaRPr sz="1000" b="0" i="0" u="none" strike="noStrike" cap="none">
              <a:solidFill>
                <a:srgbClr val="000000"/>
              </a:solidFill>
              <a:latin typeface="DM Sans"/>
              <a:ea typeface="DM Sans"/>
              <a:cs typeface="DM Sans"/>
              <a:sym typeface="DM Sans"/>
            </a:endParaRPr>
          </a:p>
        </p:txBody>
      </p:sp>
      <p:sp>
        <p:nvSpPr>
          <p:cNvPr id="1184" name="Google Shape;1184;g2d9e50774ca_0_975"/>
          <p:cNvSpPr txBox="1"/>
          <p:nvPr/>
        </p:nvSpPr>
        <p:spPr>
          <a:xfrm>
            <a:off x="235500" y="4660925"/>
            <a:ext cx="8520600" cy="20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CCCCCC"/>
                </a:solidFill>
                <a:latin typeface="DM Sans"/>
                <a:ea typeface="DM Sans"/>
                <a:cs typeface="DM Sans"/>
                <a:sym typeface="DM Sans"/>
              </a:rPr>
              <a:t>Footer = Light Gray, DM Regular, 9pt</a:t>
            </a:r>
            <a:endParaRPr sz="900" b="0" i="0" u="none" strike="noStrike" cap="none">
              <a:solidFill>
                <a:srgbClr val="CCCCCC"/>
              </a:solidFill>
              <a:latin typeface="DM Sans"/>
              <a:ea typeface="DM Sans"/>
              <a:cs typeface="DM Sans"/>
              <a:sym typeface="DM Sans"/>
            </a:endParaRPr>
          </a:p>
        </p:txBody>
      </p:sp>
      <p:sp>
        <p:nvSpPr>
          <p:cNvPr id="1185" name="Google Shape;1185;g2d9e50774ca_0_975"/>
          <p:cNvSpPr txBox="1"/>
          <p:nvPr/>
        </p:nvSpPr>
        <p:spPr>
          <a:xfrm>
            <a:off x="235500" y="3879268"/>
            <a:ext cx="8520600" cy="39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0" i="0" u="none" strike="noStrike" cap="none">
                <a:solidFill>
                  <a:schemeClr val="accent1"/>
                </a:solidFill>
                <a:latin typeface="DM Sans"/>
                <a:ea typeface="DM Sans"/>
                <a:cs typeface="DM Sans"/>
                <a:sym typeface="DM Sans"/>
              </a:rPr>
              <a:t>00.</a:t>
            </a:r>
            <a:r>
              <a:rPr lang="en" sz="1700" b="0" i="0" u="none" strike="noStrike" cap="none">
                <a:solidFill>
                  <a:srgbClr val="000000"/>
                </a:solidFill>
                <a:latin typeface="DM Sans"/>
                <a:ea typeface="DM Sans"/>
                <a:cs typeface="DM Sans"/>
                <a:sym typeface="DM Sans"/>
              </a:rPr>
              <a:t> </a:t>
            </a:r>
            <a:r>
              <a:rPr lang="en" sz="2500" b="0" i="0" u="none" strike="noStrike" cap="none">
                <a:solidFill>
                  <a:srgbClr val="000000"/>
                </a:solidFill>
                <a:latin typeface="DM Sans"/>
                <a:ea typeface="DM Sans"/>
                <a:cs typeface="DM Sans"/>
                <a:sym typeface="DM Sans"/>
              </a:rPr>
              <a:t>TOC =</a:t>
            </a:r>
            <a:r>
              <a:rPr lang="en" sz="1700" b="0" i="0" u="none" strike="noStrike" cap="none">
                <a:solidFill>
                  <a:srgbClr val="000000"/>
                </a:solidFill>
                <a:latin typeface="DM Sans"/>
                <a:ea typeface="DM Sans"/>
                <a:cs typeface="DM Sans"/>
                <a:sym typeface="DM Sans"/>
              </a:rPr>
              <a:t> </a:t>
            </a:r>
            <a:r>
              <a:rPr lang="en" sz="1700" b="0" i="0" u="none" strike="noStrike" cap="none">
                <a:solidFill>
                  <a:schemeClr val="accent1"/>
                </a:solidFill>
                <a:latin typeface="DM Sans"/>
                <a:ea typeface="DM Sans"/>
                <a:cs typeface="DM Sans"/>
                <a:sym typeface="DM Sans"/>
              </a:rPr>
              <a:t>Purple, DM Regular, 17pt / </a:t>
            </a:r>
            <a:r>
              <a:rPr lang="en" sz="2600" b="0" i="0" u="none" strike="noStrike" cap="none">
                <a:solidFill>
                  <a:srgbClr val="000000"/>
                </a:solidFill>
                <a:latin typeface="DM Sans"/>
                <a:ea typeface="DM Sans"/>
                <a:cs typeface="DM Sans"/>
                <a:sym typeface="DM Sans"/>
              </a:rPr>
              <a:t>Text, DM Regular, 26pt</a:t>
            </a:r>
            <a:endParaRPr sz="2600" b="0" i="0" u="none" strike="noStrike" cap="none">
              <a:solidFill>
                <a:srgbClr val="000000"/>
              </a:solidFill>
              <a:latin typeface="DM Sans"/>
              <a:ea typeface="DM Sans"/>
              <a:cs typeface="DM Sans"/>
              <a:sym typeface="DM Sans"/>
            </a:endParaRPr>
          </a:p>
        </p:txBody>
      </p:sp>
      <p:sp>
        <p:nvSpPr>
          <p:cNvPr id="1186" name="Google Shape;1186;g2d9e50774ca_0_975"/>
          <p:cNvSpPr txBox="1"/>
          <p:nvPr/>
        </p:nvSpPr>
        <p:spPr>
          <a:xfrm>
            <a:off x="179025" y="975075"/>
            <a:ext cx="73689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Note: The following styles are for slides that have white backgrounds.</a:t>
            </a:r>
            <a:br>
              <a:rPr lang="en" sz="800" b="0" i="0" u="none" strike="noStrike" cap="none">
                <a:solidFill>
                  <a:srgbClr val="000000"/>
                </a:solidFill>
                <a:latin typeface="Arial"/>
                <a:ea typeface="Arial"/>
                <a:cs typeface="Arial"/>
                <a:sym typeface="Arial"/>
              </a:rPr>
            </a:br>
            <a:r>
              <a:rPr lang="en" sz="800" b="0" i="0" u="none" strike="noStrike" cap="none">
                <a:solidFill>
                  <a:srgbClr val="000000"/>
                </a:solidFill>
                <a:latin typeface="Arial"/>
                <a:ea typeface="Arial"/>
                <a:cs typeface="Arial"/>
                <a:sym typeface="Arial"/>
              </a:rPr>
              <a:t>Slides with a color background should should use white text as shown on those master slides.</a:t>
            </a:r>
            <a:endParaRPr sz="8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c Index of Slide Layouts ">
  <p:cSld name="TITLE_1_2_2_3_1_1_1_1_1_1_1_3_1">
    <p:bg>
      <p:bgPr>
        <a:solidFill>
          <a:srgbClr val="E87722"/>
        </a:solidFill>
        <a:effectLst/>
      </p:bgPr>
    </p:bg>
    <p:spTree>
      <p:nvGrpSpPr>
        <p:cNvPr id="1" name="Shape 81"/>
        <p:cNvGrpSpPr/>
        <p:nvPr/>
      </p:nvGrpSpPr>
      <p:grpSpPr>
        <a:xfrm>
          <a:off x="0" y="0"/>
          <a:ext cx="0" cy="0"/>
          <a:chOff x="0" y="0"/>
          <a:chExt cx="0" cy="0"/>
        </a:xfrm>
      </p:grpSpPr>
      <p:sp>
        <p:nvSpPr>
          <p:cNvPr id="82" name="Google Shape;82;p55"/>
          <p:cNvSpPr txBox="1"/>
          <p:nvPr/>
        </p:nvSpPr>
        <p:spPr>
          <a:xfrm>
            <a:off x="235500" y="1277950"/>
            <a:ext cx="8692200" cy="2955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rgbClr val="FFFFFF"/>
                </a:solidFill>
                <a:latin typeface="DM Sans"/>
                <a:ea typeface="DM Sans"/>
                <a:cs typeface="DM Sans"/>
                <a:sym typeface="DM Sans"/>
              </a:rPr>
              <a:t>63 - 69: </a:t>
            </a:r>
            <a:r>
              <a:rPr lang="en" sz="4500" b="1" i="0" u="none" strike="noStrike" cap="none">
                <a:solidFill>
                  <a:schemeClr val="lt1"/>
                </a:solidFill>
                <a:latin typeface="DM Sans"/>
                <a:ea typeface="DM Sans"/>
                <a:cs typeface="DM Sans"/>
                <a:sym typeface="DM Sans"/>
              </a:rPr>
              <a:t>STARs Divider Slides </a:t>
            </a:r>
            <a:endParaRPr sz="4500" b="1" i="0" u="none" strike="noStrike" cap="none">
              <a:solidFill>
                <a:srgbClr val="FFFFF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4500"/>
              <a:buFont typeface="Arial"/>
              <a:buNone/>
            </a:pPr>
            <a:endParaRPr sz="4500" b="1" i="0" u="none" strike="noStrike" cap="none">
              <a:solidFill>
                <a:srgbClr val="FFFFF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rgbClr val="FFFFFF"/>
                </a:solidFill>
                <a:latin typeface="DM Sans"/>
                <a:ea typeface="DM Sans"/>
                <a:cs typeface="DM Sans"/>
                <a:sym typeface="DM Sans"/>
              </a:rPr>
              <a:t>75 - 84: O@W "Classic” Content and Title Slides</a:t>
            </a:r>
            <a:endParaRPr sz="4500" b="1" i="0" u="none" strike="noStrike" cap="none">
              <a:solidFill>
                <a:srgbClr val="FFFFFF"/>
              </a:solidFill>
              <a:latin typeface="DM Sans"/>
              <a:ea typeface="DM Sans"/>
              <a:cs typeface="DM Sans"/>
              <a:sym typeface="DM Sans"/>
            </a:endParaRPr>
          </a:p>
        </p:txBody>
      </p:sp>
      <p:sp>
        <p:nvSpPr>
          <p:cNvPr id="83" name="Google Shape;83;p55"/>
          <p:cNvSpPr txBox="1"/>
          <p:nvPr/>
        </p:nvSpPr>
        <p:spPr>
          <a:xfrm>
            <a:off x="235500" y="169800"/>
            <a:ext cx="87678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chemeClr val="lt1"/>
                </a:solidFill>
                <a:latin typeface="DM Sans"/>
                <a:ea typeface="DM Sans"/>
                <a:cs typeface="DM Sans"/>
                <a:sym typeface="DM Sans"/>
              </a:rPr>
              <a:t>Index of Slide Layouts</a:t>
            </a:r>
            <a:endParaRPr sz="45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87 Styles: Color">
  <p:cSld name="TITLE_ONLY_1_3_3_1_3_1">
    <p:spTree>
      <p:nvGrpSpPr>
        <p:cNvPr id="1" name="Shape 1187"/>
        <p:cNvGrpSpPr/>
        <p:nvPr/>
      </p:nvGrpSpPr>
      <p:grpSpPr>
        <a:xfrm>
          <a:off x="0" y="0"/>
          <a:ext cx="0" cy="0"/>
          <a:chOff x="0" y="0"/>
          <a:chExt cx="0" cy="0"/>
        </a:xfrm>
      </p:grpSpPr>
      <p:sp>
        <p:nvSpPr>
          <p:cNvPr id="1188" name="Google Shape;1188;g2d9e50774ca_0_988"/>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189" name="Google Shape;1189;g2d9e50774ca_0_988"/>
          <p:cNvSpPr txBox="1"/>
          <p:nvPr/>
        </p:nvSpPr>
        <p:spPr>
          <a:xfrm>
            <a:off x="152600" y="439650"/>
            <a:ext cx="3773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accent1"/>
                </a:solidFill>
                <a:latin typeface="DM Sans"/>
                <a:ea typeface="DM Sans"/>
                <a:cs typeface="DM Sans"/>
                <a:sym typeface="DM Sans"/>
              </a:rPr>
              <a:t>Color Styles</a:t>
            </a:r>
            <a:endParaRPr sz="2800" b="1" i="0" u="none" strike="noStrike" cap="none">
              <a:solidFill>
                <a:schemeClr val="accent1"/>
              </a:solidFill>
              <a:latin typeface="DM Sans"/>
              <a:ea typeface="DM Sans"/>
              <a:cs typeface="DM Sans"/>
              <a:sym typeface="DM Sans"/>
            </a:endParaRPr>
          </a:p>
        </p:txBody>
      </p:sp>
      <p:sp>
        <p:nvSpPr>
          <p:cNvPr id="1190" name="Google Shape;1190;g2d9e50774ca_0_988"/>
          <p:cNvSpPr txBox="1"/>
          <p:nvPr/>
        </p:nvSpPr>
        <p:spPr>
          <a:xfrm>
            <a:off x="742075" y="3190025"/>
            <a:ext cx="1570800" cy="892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DM Sans"/>
                <a:ea typeface="DM Sans"/>
                <a:cs typeface="DM Sans"/>
                <a:sym typeface="DM Sans"/>
              </a:rPr>
              <a:t>Highlight color:</a:t>
            </a:r>
            <a:endParaRPr sz="1400" b="0" i="0" u="none" strike="noStrike" cap="none">
              <a:solidFill>
                <a:srgbClr val="000000"/>
              </a:solidFill>
              <a:latin typeface="DM Sans"/>
              <a:ea typeface="DM Sans"/>
              <a:cs typeface="DM Sans"/>
              <a:sym typeface="DM Sans"/>
            </a:endParaRPr>
          </a:p>
          <a:p>
            <a:pPr marL="0" marR="0" lvl="0" indent="0" algn="l" rtl="0">
              <a:lnSpc>
                <a:spcPct val="100000"/>
              </a:lnSpc>
              <a:spcBef>
                <a:spcPts val="300"/>
              </a:spcBef>
              <a:spcAft>
                <a:spcPts val="0"/>
              </a:spcAft>
              <a:buClr>
                <a:srgbClr val="000000"/>
              </a:buClr>
              <a:buSzPts val="900"/>
              <a:buFont typeface="Arial"/>
              <a:buNone/>
            </a:pPr>
            <a:r>
              <a:rPr lang="en" sz="900" b="0" i="0" u="none" strike="noStrike" cap="none">
                <a:solidFill>
                  <a:schemeClr val="dk1"/>
                </a:solidFill>
                <a:latin typeface="DM Sans"/>
                <a:ea typeface="DM Sans"/>
                <a:cs typeface="DM Sans"/>
                <a:sym typeface="DM Sans"/>
              </a:rPr>
              <a:t>Highlight only 1 element if it’s border or short text</a:t>
            </a:r>
            <a:endParaRPr sz="900" b="0" i="0" u="none" strike="noStrike" cap="none">
              <a:solidFill>
                <a:schemeClr val="dk1"/>
              </a:solidFill>
              <a:latin typeface="DM Sans"/>
              <a:ea typeface="DM Sans"/>
              <a:cs typeface="DM Sans"/>
              <a:sym typeface="DM Sans"/>
            </a:endParaRPr>
          </a:p>
          <a:p>
            <a:pPr marL="0" marR="0" lvl="0" indent="0" algn="l" rtl="0">
              <a:lnSpc>
                <a:spcPct val="100000"/>
              </a:lnSpc>
              <a:spcBef>
                <a:spcPts val="300"/>
              </a:spcBef>
              <a:spcAft>
                <a:spcPts val="300"/>
              </a:spcAft>
              <a:buClr>
                <a:srgbClr val="000000"/>
              </a:buClr>
              <a:buSzPts val="900"/>
              <a:buFont typeface="Arial"/>
              <a:buNone/>
            </a:pPr>
            <a:endParaRPr sz="900" b="0" i="0" u="none" strike="noStrike" cap="none">
              <a:solidFill>
                <a:srgbClr val="000000"/>
              </a:solidFill>
              <a:latin typeface="DM Sans"/>
              <a:ea typeface="DM Sans"/>
              <a:cs typeface="DM Sans"/>
              <a:sym typeface="DM Sans"/>
            </a:endParaRPr>
          </a:p>
        </p:txBody>
      </p:sp>
      <p:sp>
        <p:nvSpPr>
          <p:cNvPr id="1191" name="Google Shape;1191;g2d9e50774ca_0_988"/>
          <p:cNvSpPr txBox="1"/>
          <p:nvPr/>
        </p:nvSpPr>
        <p:spPr>
          <a:xfrm>
            <a:off x="2587963" y="1654913"/>
            <a:ext cx="7875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Purple</a:t>
            </a:r>
            <a:br>
              <a:rPr lang="en" sz="700" b="0" i="0" u="none" strike="noStrike" cap="none">
                <a:solidFill>
                  <a:srgbClr val="818385"/>
                </a:solidFill>
                <a:latin typeface="DM Sans"/>
                <a:ea typeface="DM Sans"/>
                <a:cs typeface="DM Sans"/>
                <a:sym typeface="DM Sans"/>
              </a:rPr>
            </a:br>
            <a:r>
              <a:rPr lang="en" sz="700" b="0" i="0" u="none" strike="noStrike" cap="none">
                <a:solidFill>
                  <a:srgbClr val="818385"/>
                </a:solidFill>
                <a:latin typeface="DM Sans"/>
                <a:ea typeface="DM Sans"/>
                <a:cs typeface="DM Sans"/>
                <a:sym typeface="DM Sans"/>
              </a:rPr>
              <a:t>#8C4799</a:t>
            </a:r>
            <a:endParaRPr sz="700" b="0" i="0" u="none" strike="noStrike" cap="none">
              <a:solidFill>
                <a:srgbClr val="818385"/>
              </a:solidFill>
              <a:latin typeface="DM Sans"/>
              <a:ea typeface="DM Sans"/>
              <a:cs typeface="DM Sans"/>
              <a:sym typeface="DM Sans"/>
            </a:endParaRPr>
          </a:p>
        </p:txBody>
      </p:sp>
      <p:sp>
        <p:nvSpPr>
          <p:cNvPr id="1192" name="Google Shape;1192;g2d9e50774ca_0_988"/>
          <p:cNvSpPr txBox="1"/>
          <p:nvPr/>
        </p:nvSpPr>
        <p:spPr>
          <a:xfrm>
            <a:off x="2587963" y="3580825"/>
            <a:ext cx="7875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Orange</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FF7F41 </a:t>
            </a:r>
            <a:endParaRPr sz="700" b="0" i="0" u="none" strike="noStrike" cap="none">
              <a:solidFill>
                <a:srgbClr val="818385"/>
              </a:solidFill>
              <a:latin typeface="DM Sans"/>
              <a:ea typeface="DM Sans"/>
              <a:cs typeface="DM Sans"/>
              <a:sym typeface="DM Sans"/>
            </a:endParaRPr>
          </a:p>
        </p:txBody>
      </p:sp>
      <p:sp>
        <p:nvSpPr>
          <p:cNvPr id="1193" name="Google Shape;1193;g2d9e50774ca_0_988"/>
          <p:cNvSpPr txBox="1"/>
          <p:nvPr/>
        </p:nvSpPr>
        <p:spPr>
          <a:xfrm>
            <a:off x="2567713" y="45646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Light Blue</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62B5E5 </a:t>
            </a:r>
            <a:endParaRPr sz="700" b="0" i="0" u="none" strike="noStrike" cap="none">
              <a:solidFill>
                <a:srgbClr val="767570"/>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700"/>
              <a:buFont typeface="Arial"/>
              <a:buNone/>
            </a:pPr>
            <a:endParaRPr sz="700" b="0" i="0" u="none" strike="noStrike" cap="none">
              <a:solidFill>
                <a:srgbClr val="818385"/>
              </a:solidFill>
              <a:latin typeface="DM Sans"/>
              <a:ea typeface="DM Sans"/>
              <a:cs typeface="DM Sans"/>
              <a:sym typeface="DM Sans"/>
            </a:endParaRPr>
          </a:p>
        </p:txBody>
      </p:sp>
      <p:sp>
        <p:nvSpPr>
          <p:cNvPr id="1194" name="Google Shape;1194;g2d9e50774ca_0_988"/>
          <p:cNvSpPr txBox="1"/>
          <p:nvPr/>
        </p:nvSpPr>
        <p:spPr>
          <a:xfrm>
            <a:off x="4018150" y="45646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Red</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#E03C31</a:t>
            </a:r>
            <a:endParaRPr sz="700" b="0" i="0" u="none" strike="noStrike" cap="none">
              <a:solidFill>
                <a:srgbClr val="818385"/>
              </a:solidFill>
              <a:latin typeface="DM Sans"/>
              <a:ea typeface="DM Sans"/>
              <a:cs typeface="DM Sans"/>
              <a:sym typeface="DM Sans"/>
            </a:endParaRPr>
          </a:p>
        </p:txBody>
      </p:sp>
      <p:sp>
        <p:nvSpPr>
          <p:cNvPr id="1195" name="Google Shape;1195;g2d9e50774ca_0_988"/>
          <p:cNvSpPr txBox="1"/>
          <p:nvPr/>
        </p:nvSpPr>
        <p:spPr>
          <a:xfrm>
            <a:off x="4717088" y="45646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Light Green</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#E3E48D</a:t>
            </a:r>
            <a:endParaRPr sz="700" b="0" i="0" u="none" strike="noStrike" cap="none">
              <a:solidFill>
                <a:srgbClr val="818385"/>
              </a:solidFill>
              <a:latin typeface="DM Sans"/>
              <a:ea typeface="DM Sans"/>
              <a:cs typeface="DM Sans"/>
              <a:sym typeface="DM Sans"/>
            </a:endParaRPr>
          </a:p>
        </p:txBody>
      </p:sp>
      <p:sp>
        <p:nvSpPr>
          <p:cNvPr id="1196" name="Google Shape;1196;g2d9e50774ca_0_988"/>
          <p:cNvSpPr txBox="1"/>
          <p:nvPr/>
        </p:nvSpPr>
        <p:spPr>
          <a:xfrm>
            <a:off x="2567713" y="2665213"/>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Dark Blue</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#1D4289</a:t>
            </a:r>
            <a:endParaRPr sz="700" b="0" i="0" u="none" strike="noStrike" cap="none">
              <a:solidFill>
                <a:srgbClr val="818385"/>
              </a:solidFill>
              <a:latin typeface="DM Sans"/>
              <a:ea typeface="DM Sans"/>
              <a:cs typeface="DM Sans"/>
              <a:sym typeface="DM Sans"/>
            </a:endParaRPr>
          </a:p>
        </p:txBody>
      </p:sp>
      <p:sp>
        <p:nvSpPr>
          <p:cNvPr id="1197" name="Google Shape;1197;g2d9e50774ca_0_988"/>
          <p:cNvSpPr/>
          <p:nvPr/>
        </p:nvSpPr>
        <p:spPr>
          <a:xfrm>
            <a:off x="2766763" y="2274413"/>
            <a:ext cx="429900" cy="429900"/>
          </a:xfrm>
          <a:prstGeom prst="ellipse">
            <a:avLst/>
          </a:prstGeom>
          <a:solidFill>
            <a:srgbClr val="1D42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g2d9e50774ca_0_988"/>
          <p:cNvSpPr/>
          <p:nvPr/>
        </p:nvSpPr>
        <p:spPr>
          <a:xfrm>
            <a:off x="2766763" y="1264113"/>
            <a:ext cx="429900" cy="429900"/>
          </a:xfrm>
          <a:prstGeom prst="ellipse">
            <a:avLst/>
          </a:prstGeom>
          <a:solidFill>
            <a:srgbClr val="8C47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g2d9e50774ca_0_988"/>
          <p:cNvSpPr/>
          <p:nvPr/>
        </p:nvSpPr>
        <p:spPr>
          <a:xfrm>
            <a:off x="2766763" y="3190025"/>
            <a:ext cx="429900" cy="429900"/>
          </a:xfrm>
          <a:prstGeom prst="ellipse">
            <a:avLst/>
          </a:prstGeom>
          <a:solidFill>
            <a:srgbClr val="FF7F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g2d9e50774ca_0_988"/>
          <p:cNvSpPr/>
          <p:nvPr/>
        </p:nvSpPr>
        <p:spPr>
          <a:xfrm>
            <a:off x="4217193" y="4173800"/>
            <a:ext cx="429900" cy="429900"/>
          </a:xfrm>
          <a:prstGeom prst="ellipse">
            <a:avLst/>
          </a:prstGeom>
          <a:solidFill>
            <a:srgbClr val="E03C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g2d9e50774ca_0_988"/>
          <p:cNvSpPr/>
          <p:nvPr/>
        </p:nvSpPr>
        <p:spPr>
          <a:xfrm>
            <a:off x="2766763" y="4173800"/>
            <a:ext cx="429900" cy="429900"/>
          </a:xfrm>
          <a:prstGeom prst="ellipse">
            <a:avLst/>
          </a:prstGeom>
          <a:solidFill>
            <a:srgbClr val="62B5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g2d9e50774ca_0_988"/>
          <p:cNvSpPr/>
          <p:nvPr/>
        </p:nvSpPr>
        <p:spPr>
          <a:xfrm>
            <a:off x="4916129" y="4173800"/>
            <a:ext cx="429900" cy="429900"/>
          </a:xfrm>
          <a:prstGeom prst="ellipse">
            <a:avLst/>
          </a:prstGeom>
          <a:solidFill>
            <a:srgbClr val="E3E4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g2d9e50774ca_0_988"/>
          <p:cNvSpPr txBox="1"/>
          <p:nvPr/>
        </p:nvSpPr>
        <p:spPr>
          <a:xfrm>
            <a:off x="6520875" y="1640900"/>
            <a:ext cx="14946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2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STARs</a:t>
            </a:r>
            <a:endParaRPr sz="12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Training providers</a:t>
            </a:r>
            <a:endParaRPr sz="12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Employers </a:t>
            </a:r>
            <a:endParaRPr sz="1200" b="0" i="0" u="none" strike="noStrike" cap="none">
              <a:solidFill>
                <a:srgbClr val="000000"/>
              </a:solidFill>
              <a:latin typeface="Arial"/>
              <a:ea typeface="Arial"/>
              <a:cs typeface="Arial"/>
              <a:sym typeface="Arial"/>
            </a:endParaRPr>
          </a:p>
        </p:txBody>
      </p:sp>
      <p:sp>
        <p:nvSpPr>
          <p:cNvPr id="1204" name="Google Shape;1204;g2d9e50774ca_0_988"/>
          <p:cNvSpPr/>
          <p:nvPr/>
        </p:nvSpPr>
        <p:spPr>
          <a:xfrm>
            <a:off x="6249374" y="2415645"/>
            <a:ext cx="271500" cy="271500"/>
          </a:xfrm>
          <a:prstGeom prst="ellipse">
            <a:avLst/>
          </a:prstGeom>
          <a:solidFill>
            <a:srgbClr val="6CC2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g2d9e50774ca_0_988"/>
          <p:cNvSpPr/>
          <p:nvPr/>
        </p:nvSpPr>
        <p:spPr>
          <a:xfrm>
            <a:off x="3514893" y="2274400"/>
            <a:ext cx="429900" cy="429900"/>
          </a:xfrm>
          <a:prstGeom prst="ellipse">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g2d9e50774ca_0_988"/>
          <p:cNvSpPr txBox="1"/>
          <p:nvPr/>
        </p:nvSpPr>
        <p:spPr>
          <a:xfrm>
            <a:off x="3329975" y="2672750"/>
            <a:ext cx="7875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Dark Gray</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#434343</a:t>
            </a:r>
            <a:endParaRPr sz="700" b="0" i="0" u="none" strike="noStrike" cap="none">
              <a:solidFill>
                <a:srgbClr val="818385"/>
              </a:solidFill>
              <a:latin typeface="DM Sans"/>
              <a:ea typeface="DM Sans"/>
              <a:cs typeface="DM Sans"/>
              <a:sym typeface="DM Sans"/>
            </a:endParaRPr>
          </a:p>
        </p:txBody>
      </p:sp>
      <p:sp>
        <p:nvSpPr>
          <p:cNvPr id="1207" name="Google Shape;1207;g2d9e50774ca_0_988"/>
          <p:cNvSpPr txBox="1"/>
          <p:nvPr/>
        </p:nvSpPr>
        <p:spPr>
          <a:xfrm>
            <a:off x="6102238" y="45817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Teal</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4298B5 </a:t>
            </a:r>
            <a:endParaRPr sz="700" b="0" i="0" u="none" strike="noStrike" cap="none">
              <a:solidFill>
                <a:srgbClr val="818385"/>
              </a:solidFill>
              <a:latin typeface="DM Sans"/>
              <a:ea typeface="DM Sans"/>
              <a:cs typeface="DM Sans"/>
              <a:sym typeface="DM Sans"/>
            </a:endParaRPr>
          </a:p>
        </p:txBody>
      </p:sp>
      <p:sp>
        <p:nvSpPr>
          <p:cNvPr id="1208" name="Google Shape;1208;g2d9e50774ca_0_988"/>
          <p:cNvSpPr/>
          <p:nvPr/>
        </p:nvSpPr>
        <p:spPr>
          <a:xfrm>
            <a:off x="6301281" y="4190900"/>
            <a:ext cx="429900" cy="429900"/>
          </a:xfrm>
          <a:prstGeom prst="ellipse">
            <a:avLst/>
          </a:prstGeom>
          <a:solidFill>
            <a:srgbClr val="4298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g2d9e50774ca_0_988"/>
          <p:cNvSpPr txBox="1"/>
          <p:nvPr/>
        </p:nvSpPr>
        <p:spPr>
          <a:xfrm>
            <a:off x="5409638" y="45817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Green</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6CC24A </a:t>
            </a:r>
            <a:endParaRPr sz="700" b="0" i="0" u="none" strike="noStrike" cap="none">
              <a:solidFill>
                <a:srgbClr val="818385"/>
              </a:solidFill>
              <a:latin typeface="DM Sans"/>
              <a:ea typeface="DM Sans"/>
              <a:cs typeface="DM Sans"/>
              <a:sym typeface="DM Sans"/>
            </a:endParaRPr>
          </a:p>
        </p:txBody>
      </p:sp>
      <p:sp>
        <p:nvSpPr>
          <p:cNvPr id="1210" name="Google Shape;1210;g2d9e50774ca_0_988"/>
          <p:cNvSpPr/>
          <p:nvPr/>
        </p:nvSpPr>
        <p:spPr>
          <a:xfrm>
            <a:off x="5608679" y="4190900"/>
            <a:ext cx="429900" cy="429900"/>
          </a:xfrm>
          <a:prstGeom prst="ellipse">
            <a:avLst/>
          </a:prstGeom>
          <a:solidFill>
            <a:srgbClr val="6CC2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g2d9e50774ca_0_988"/>
          <p:cNvSpPr txBox="1"/>
          <p:nvPr/>
        </p:nvSpPr>
        <p:spPr>
          <a:xfrm>
            <a:off x="3293213" y="45646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Yellow</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FFB81C  </a:t>
            </a:r>
            <a:endParaRPr sz="700" b="0" i="0" u="none" strike="noStrike" cap="none">
              <a:solidFill>
                <a:srgbClr val="767570"/>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700"/>
              <a:buFont typeface="Arial"/>
              <a:buNone/>
            </a:pPr>
            <a:endParaRPr sz="700" b="0" i="0" u="none" strike="noStrike" cap="none">
              <a:solidFill>
                <a:srgbClr val="818385"/>
              </a:solidFill>
              <a:latin typeface="DM Sans"/>
              <a:ea typeface="DM Sans"/>
              <a:cs typeface="DM Sans"/>
              <a:sym typeface="DM Sans"/>
            </a:endParaRPr>
          </a:p>
        </p:txBody>
      </p:sp>
      <p:sp>
        <p:nvSpPr>
          <p:cNvPr id="1212" name="Google Shape;1212;g2d9e50774ca_0_988"/>
          <p:cNvSpPr/>
          <p:nvPr/>
        </p:nvSpPr>
        <p:spPr>
          <a:xfrm>
            <a:off x="3509210" y="4173800"/>
            <a:ext cx="429900" cy="429900"/>
          </a:xfrm>
          <a:prstGeom prst="ellipse">
            <a:avLst/>
          </a:prstGeom>
          <a:solidFill>
            <a:srgbClr val="FFB8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g2d9e50774ca_0_988"/>
          <p:cNvSpPr/>
          <p:nvPr/>
        </p:nvSpPr>
        <p:spPr>
          <a:xfrm>
            <a:off x="6249374" y="1704445"/>
            <a:ext cx="271500" cy="2715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g2d9e50774ca_0_988"/>
          <p:cNvSpPr/>
          <p:nvPr/>
        </p:nvSpPr>
        <p:spPr>
          <a:xfrm>
            <a:off x="6249374" y="2060045"/>
            <a:ext cx="271500" cy="271500"/>
          </a:xfrm>
          <a:prstGeom prst="ellipse">
            <a:avLst/>
          </a:prstGeom>
          <a:solidFill>
            <a:srgbClr val="4298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g2d9e50774ca_0_988"/>
          <p:cNvSpPr txBox="1"/>
          <p:nvPr/>
        </p:nvSpPr>
        <p:spPr>
          <a:xfrm>
            <a:off x="742075" y="1278975"/>
            <a:ext cx="1907100" cy="7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DM Sans"/>
                <a:ea typeface="DM Sans"/>
                <a:cs typeface="DM Sans"/>
                <a:sym typeface="DM Sans"/>
              </a:rPr>
              <a:t>Primary color:</a:t>
            </a:r>
            <a:endParaRPr sz="1400" b="0" i="0" u="none" strike="noStrike" cap="none">
              <a:solidFill>
                <a:schemeClr val="dk1"/>
              </a:solidFill>
              <a:latin typeface="DM Sans"/>
              <a:ea typeface="DM Sans"/>
              <a:cs typeface="DM Sans"/>
              <a:sym typeface="DM Sans"/>
            </a:endParaRPr>
          </a:p>
          <a:p>
            <a:pPr marL="0" marR="0" lvl="0" indent="0" algn="l" rtl="0">
              <a:lnSpc>
                <a:spcPct val="100000"/>
              </a:lnSpc>
              <a:spcBef>
                <a:spcPts val="300"/>
              </a:spcBef>
              <a:spcAft>
                <a:spcPts val="300"/>
              </a:spcAft>
              <a:buClr>
                <a:srgbClr val="000000"/>
              </a:buClr>
              <a:buSzPts val="900"/>
              <a:buFont typeface="Arial"/>
              <a:buNone/>
            </a:pPr>
            <a:r>
              <a:rPr lang="en" sz="900" b="0" i="0" u="none" strike="noStrike" cap="none">
                <a:solidFill>
                  <a:schemeClr val="dk1"/>
                </a:solidFill>
                <a:latin typeface="DM Sans"/>
                <a:ea typeface="DM Sans"/>
                <a:cs typeface="DM Sans"/>
                <a:sym typeface="DM Sans"/>
              </a:rPr>
              <a:t>Headlines and other primary elements</a:t>
            </a:r>
            <a:endParaRPr sz="900" b="0" i="0" u="none" strike="noStrike" cap="none">
              <a:solidFill>
                <a:schemeClr val="dk1"/>
              </a:solidFill>
              <a:latin typeface="DM Sans"/>
              <a:ea typeface="DM Sans"/>
              <a:cs typeface="DM Sans"/>
              <a:sym typeface="DM Sans"/>
            </a:endParaRPr>
          </a:p>
        </p:txBody>
      </p:sp>
      <p:sp>
        <p:nvSpPr>
          <p:cNvPr id="1216" name="Google Shape;1216;g2d9e50774ca_0_988"/>
          <p:cNvSpPr txBox="1"/>
          <p:nvPr/>
        </p:nvSpPr>
        <p:spPr>
          <a:xfrm>
            <a:off x="742075" y="2269625"/>
            <a:ext cx="1992900" cy="5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DM Sans"/>
                <a:ea typeface="DM Sans"/>
                <a:cs typeface="DM Sans"/>
                <a:sym typeface="DM Sans"/>
              </a:rPr>
              <a:t>Secondary colors:</a:t>
            </a:r>
            <a:endParaRPr sz="1400" b="0" i="0" u="none" strike="noStrike" cap="none">
              <a:solidFill>
                <a:schemeClr val="dk1"/>
              </a:solidFill>
              <a:latin typeface="DM Sans"/>
              <a:ea typeface="DM Sans"/>
              <a:cs typeface="DM Sans"/>
              <a:sym typeface="DM Sans"/>
            </a:endParaRPr>
          </a:p>
          <a:p>
            <a:pPr marL="0" marR="0" lvl="0" indent="0" algn="l" rtl="0">
              <a:lnSpc>
                <a:spcPct val="100000"/>
              </a:lnSpc>
              <a:spcBef>
                <a:spcPts val="300"/>
              </a:spcBef>
              <a:spcAft>
                <a:spcPts val="300"/>
              </a:spcAft>
              <a:buClr>
                <a:srgbClr val="000000"/>
              </a:buClr>
              <a:buSzPts val="900"/>
              <a:buFont typeface="Arial"/>
              <a:buNone/>
            </a:pPr>
            <a:r>
              <a:rPr lang="en" sz="900" b="0" i="0" u="none" strike="noStrike" cap="none">
                <a:solidFill>
                  <a:schemeClr val="dk1"/>
                </a:solidFill>
                <a:latin typeface="DM Sans"/>
                <a:ea typeface="DM Sans"/>
                <a:cs typeface="DM Sans"/>
                <a:sym typeface="DM Sans"/>
              </a:rPr>
              <a:t>Text and graphic emphasis</a:t>
            </a:r>
            <a:endParaRPr sz="900" b="0" i="0" u="none" strike="noStrike" cap="none">
              <a:solidFill>
                <a:schemeClr val="dk1"/>
              </a:solidFill>
              <a:latin typeface="DM Sans"/>
              <a:ea typeface="DM Sans"/>
              <a:cs typeface="DM Sans"/>
              <a:sym typeface="DM Sans"/>
            </a:endParaRPr>
          </a:p>
        </p:txBody>
      </p:sp>
      <p:sp>
        <p:nvSpPr>
          <p:cNvPr id="1217" name="Google Shape;1217;g2d9e50774ca_0_988"/>
          <p:cNvSpPr txBox="1"/>
          <p:nvPr/>
        </p:nvSpPr>
        <p:spPr>
          <a:xfrm>
            <a:off x="6162150" y="1220150"/>
            <a:ext cx="2559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DM Sans"/>
                <a:ea typeface="DM Sans"/>
                <a:cs typeface="DM Sans"/>
                <a:sym typeface="DM Sans"/>
              </a:rPr>
              <a:t>STARs Ecosystem colors:</a:t>
            </a:r>
            <a:endParaRPr sz="1400" b="0" i="0" u="none" strike="noStrike" cap="none">
              <a:solidFill>
                <a:srgbClr val="000000"/>
              </a:solidFill>
              <a:latin typeface="DM Sans"/>
              <a:ea typeface="DM Sans"/>
              <a:cs typeface="DM Sans"/>
              <a:sym typeface="DM Sans"/>
            </a:endParaRPr>
          </a:p>
        </p:txBody>
      </p:sp>
      <p:sp>
        <p:nvSpPr>
          <p:cNvPr id="1218" name="Google Shape;1218;g2d9e50774ca_0_988"/>
          <p:cNvSpPr txBox="1"/>
          <p:nvPr/>
        </p:nvSpPr>
        <p:spPr>
          <a:xfrm>
            <a:off x="742075" y="4173800"/>
            <a:ext cx="1756200" cy="7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DM Sans"/>
                <a:ea typeface="DM Sans"/>
                <a:cs typeface="DM Sans"/>
                <a:sym typeface="DM Sans"/>
              </a:rPr>
              <a:t>Additional colors:</a:t>
            </a:r>
            <a:endParaRPr sz="1400" b="0" i="0" u="none" strike="noStrike" cap="none">
              <a:solidFill>
                <a:srgbClr val="000000"/>
              </a:solidFill>
              <a:latin typeface="DM Sans"/>
              <a:ea typeface="DM Sans"/>
              <a:cs typeface="DM Sans"/>
              <a:sym typeface="DM Sans"/>
            </a:endParaRPr>
          </a:p>
          <a:p>
            <a:pPr marL="0" marR="0" lvl="0" indent="0" algn="l" rtl="0">
              <a:lnSpc>
                <a:spcPct val="100000"/>
              </a:lnSpc>
              <a:spcBef>
                <a:spcPts val="300"/>
              </a:spcBef>
              <a:spcAft>
                <a:spcPts val="300"/>
              </a:spcAft>
              <a:buClr>
                <a:srgbClr val="000000"/>
              </a:buClr>
              <a:buSzPts val="900"/>
              <a:buFont typeface="Arial"/>
              <a:buNone/>
            </a:pPr>
            <a:r>
              <a:rPr lang="en" sz="900" b="0" i="0" u="none" strike="noStrike" cap="none">
                <a:solidFill>
                  <a:srgbClr val="000000"/>
                </a:solidFill>
                <a:latin typeface="DM Sans"/>
                <a:ea typeface="DM Sans"/>
                <a:cs typeface="DM Sans"/>
                <a:sym typeface="DM Sans"/>
              </a:rPr>
              <a:t>Use to accent multiple elements </a:t>
            </a:r>
            <a:endParaRPr sz="900" b="0" i="0" u="none" strike="noStrike" cap="none">
              <a:solidFill>
                <a:srgbClr val="000000"/>
              </a:solidFill>
              <a:latin typeface="DM Sans"/>
              <a:ea typeface="DM Sans"/>
              <a:cs typeface="DM Sans"/>
              <a:sym typeface="DM Sans"/>
            </a:endParaRPr>
          </a:p>
        </p:txBody>
      </p:sp>
      <p:sp>
        <p:nvSpPr>
          <p:cNvPr id="1219" name="Google Shape;1219;g2d9e50774ca_0_988"/>
          <p:cNvSpPr txBox="1"/>
          <p:nvPr/>
        </p:nvSpPr>
        <p:spPr>
          <a:xfrm>
            <a:off x="6188575" y="2704325"/>
            <a:ext cx="18597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Note: These colors should be used for icons, shapes, and bolded text.</a:t>
            </a:r>
            <a:endParaRPr sz="8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88 Assets">
  <p:cSld name="TITLE_1_2_2_3_1_1_1_1_1_1_2_1_1_1_1">
    <p:bg>
      <p:bgPr>
        <a:solidFill>
          <a:srgbClr val="666666"/>
        </a:solidFill>
        <a:effectLst/>
      </p:bgPr>
    </p:bg>
    <p:spTree>
      <p:nvGrpSpPr>
        <p:cNvPr id="1" name="Shape 1220"/>
        <p:cNvGrpSpPr/>
        <p:nvPr/>
      </p:nvGrpSpPr>
      <p:grpSpPr>
        <a:xfrm>
          <a:off x="0" y="0"/>
          <a:ext cx="0" cy="0"/>
          <a:chOff x="0" y="0"/>
          <a:chExt cx="0" cy="0"/>
        </a:xfrm>
      </p:grpSpPr>
      <p:sp>
        <p:nvSpPr>
          <p:cNvPr id="1221" name="Google Shape;1221;g2d9e50774ca_0_1021"/>
          <p:cNvSpPr txBox="1"/>
          <p:nvPr/>
        </p:nvSpPr>
        <p:spPr>
          <a:xfrm>
            <a:off x="0" y="1962500"/>
            <a:ext cx="9144000" cy="1031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Assets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89 Assets: Logos">
  <p:cSld name="CUSTOM_6">
    <p:spTree>
      <p:nvGrpSpPr>
        <p:cNvPr id="1" name="Shape 1222"/>
        <p:cNvGrpSpPr/>
        <p:nvPr/>
      </p:nvGrpSpPr>
      <p:grpSpPr>
        <a:xfrm>
          <a:off x="0" y="0"/>
          <a:ext cx="0" cy="0"/>
          <a:chOff x="0" y="0"/>
          <a:chExt cx="0" cy="0"/>
        </a:xfrm>
      </p:grpSpPr>
      <p:pic>
        <p:nvPicPr>
          <p:cNvPr id="1223" name="Google Shape;1223;g2d9e50774ca_0_10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21366" y="369700"/>
            <a:ext cx="1993494" cy="580390"/>
          </a:xfrm>
          <a:prstGeom prst="rect">
            <a:avLst/>
          </a:prstGeom>
          <a:noFill/>
          <a:ln>
            <a:noFill/>
          </a:ln>
        </p:spPr>
      </p:pic>
      <p:sp>
        <p:nvSpPr>
          <p:cNvPr id="1224" name="Google Shape;1224;g2d9e50774ca_0_1023"/>
          <p:cNvSpPr/>
          <p:nvPr/>
        </p:nvSpPr>
        <p:spPr>
          <a:xfrm>
            <a:off x="4400725" y="0"/>
            <a:ext cx="4765500" cy="5143500"/>
          </a:xfrm>
          <a:prstGeom prst="rect">
            <a:avLst/>
          </a:prstGeom>
          <a:solidFill>
            <a:srgbClr val="1D42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5" name="Google Shape;1225;g2d9e50774ca_0_10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16873" y="366525"/>
            <a:ext cx="2015197" cy="586756"/>
          </a:xfrm>
          <a:prstGeom prst="rect">
            <a:avLst/>
          </a:prstGeom>
          <a:noFill/>
          <a:ln>
            <a:noFill/>
          </a:ln>
        </p:spPr>
      </p:pic>
      <p:pic>
        <p:nvPicPr>
          <p:cNvPr id="1226" name="Google Shape;1226;g2d9e50774ca_0_10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21003" y="1156229"/>
            <a:ext cx="1006937" cy="586755"/>
          </a:xfrm>
          <a:prstGeom prst="rect">
            <a:avLst/>
          </a:prstGeom>
          <a:noFill/>
          <a:ln>
            <a:noFill/>
          </a:ln>
        </p:spPr>
      </p:pic>
      <p:pic>
        <p:nvPicPr>
          <p:cNvPr id="1227" name="Google Shape;1227;g2d9e50774ca_0_102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62945" y="1156225"/>
            <a:ext cx="1110335" cy="646962"/>
          </a:xfrm>
          <a:prstGeom prst="rect">
            <a:avLst/>
          </a:prstGeom>
          <a:noFill/>
          <a:ln>
            <a:noFill/>
          </a:ln>
        </p:spPr>
      </p:pic>
      <p:grpSp>
        <p:nvGrpSpPr>
          <p:cNvPr id="1228" name="Google Shape;1228;g2d9e50774ca_0_1023"/>
          <p:cNvGrpSpPr/>
          <p:nvPr/>
        </p:nvGrpSpPr>
        <p:grpSpPr>
          <a:xfrm>
            <a:off x="5287734" y="2114813"/>
            <a:ext cx="2744281" cy="527124"/>
            <a:chOff x="4347747" y="1986125"/>
            <a:chExt cx="3252673" cy="624777"/>
          </a:xfrm>
        </p:grpSpPr>
        <p:pic>
          <p:nvPicPr>
            <p:cNvPr id="1229" name="Google Shape;1229;g2d9e50774ca_0_102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347747" y="2016900"/>
              <a:ext cx="1905602" cy="554850"/>
            </a:xfrm>
            <a:prstGeom prst="rect">
              <a:avLst/>
            </a:prstGeom>
            <a:noFill/>
            <a:ln>
              <a:noFill/>
            </a:ln>
          </p:spPr>
        </p:pic>
        <p:pic>
          <p:nvPicPr>
            <p:cNvPr id="1230" name="Google Shape;1230;g2d9e50774ca_0_102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42595" y="1986125"/>
              <a:ext cx="1057825" cy="616399"/>
            </a:xfrm>
            <a:prstGeom prst="rect">
              <a:avLst/>
            </a:prstGeom>
            <a:noFill/>
            <a:ln>
              <a:noFill/>
            </a:ln>
          </p:spPr>
        </p:pic>
        <p:cxnSp>
          <p:nvCxnSpPr>
            <p:cNvPr id="1231" name="Google Shape;1231;g2d9e50774ca_0_1023"/>
            <p:cNvCxnSpPr/>
            <p:nvPr/>
          </p:nvCxnSpPr>
          <p:spPr>
            <a:xfrm>
              <a:off x="6375552" y="2013902"/>
              <a:ext cx="0" cy="597000"/>
            </a:xfrm>
            <a:prstGeom prst="straightConnector1">
              <a:avLst/>
            </a:prstGeom>
            <a:noFill/>
            <a:ln w="9525" cap="flat" cmpd="sng">
              <a:solidFill>
                <a:srgbClr val="FFFFFF"/>
              </a:solidFill>
              <a:prstDash val="solid"/>
              <a:round/>
              <a:headEnd type="none" w="sm" len="sm"/>
              <a:tailEnd type="none" w="sm" len="sm"/>
            </a:ln>
          </p:spPr>
        </p:cxnSp>
      </p:grpSp>
      <p:grpSp>
        <p:nvGrpSpPr>
          <p:cNvPr id="1232" name="Google Shape;1232;g2d9e50774ca_0_1023"/>
          <p:cNvGrpSpPr/>
          <p:nvPr/>
        </p:nvGrpSpPr>
        <p:grpSpPr>
          <a:xfrm>
            <a:off x="998482" y="2120971"/>
            <a:ext cx="2439254" cy="454892"/>
            <a:chOff x="363156" y="4359875"/>
            <a:chExt cx="3306118" cy="616552"/>
          </a:xfrm>
        </p:grpSpPr>
        <p:pic>
          <p:nvPicPr>
            <p:cNvPr id="1233" name="Google Shape;1233;g2d9e50774ca_0_102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1234" name="Google Shape;1234;g2d9e50774ca_0_1023"/>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1235" name="Google Shape;1235;g2d9e50774ca_0_102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pic>
        <p:nvPicPr>
          <p:cNvPr id="1236" name="Google Shape;1236;g2d9e50774ca_0_1023"/>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374350" y="4396350"/>
            <a:ext cx="1714153" cy="372600"/>
          </a:xfrm>
          <a:prstGeom prst="rect">
            <a:avLst/>
          </a:prstGeom>
          <a:noFill/>
          <a:ln>
            <a:noFill/>
          </a:ln>
        </p:spPr>
      </p:pic>
      <p:pic>
        <p:nvPicPr>
          <p:cNvPr id="1237" name="Google Shape;1237;g2d9e50774ca_0_1023"/>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132018" y="4376527"/>
            <a:ext cx="1684414" cy="393600"/>
          </a:xfrm>
          <a:prstGeom prst="rect">
            <a:avLst/>
          </a:prstGeom>
          <a:noFill/>
          <a:ln>
            <a:noFill/>
          </a:ln>
        </p:spPr>
      </p:pic>
      <p:pic>
        <p:nvPicPr>
          <p:cNvPr id="1238" name="Google Shape;1238;g2d9e50774ca_0_1023"/>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304350" y="3752527"/>
            <a:ext cx="1827493" cy="352524"/>
          </a:xfrm>
          <a:prstGeom prst="rect">
            <a:avLst/>
          </a:prstGeom>
          <a:noFill/>
          <a:ln>
            <a:noFill/>
          </a:ln>
        </p:spPr>
      </p:pic>
      <p:pic>
        <p:nvPicPr>
          <p:cNvPr id="1239" name="Google Shape;1239;g2d9e50774ca_0_102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958687" y="3692478"/>
            <a:ext cx="1931575" cy="439997"/>
          </a:xfrm>
          <a:prstGeom prst="rect">
            <a:avLst/>
          </a:prstGeom>
          <a:noFill/>
          <a:ln>
            <a:noFill/>
          </a:ln>
        </p:spPr>
      </p:pic>
      <p:pic>
        <p:nvPicPr>
          <p:cNvPr id="1240" name="Google Shape;1240;g2d9e50774ca_0_102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6008649" y="3013800"/>
            <a:ext cx="1931151" cy="527125"/>
          </a:xfrm>
          <a:prstGeom prst="rect">
            <a:avLst/>
          </a:prstGeom>
          <a:noFill/>
          <a:ln>
            <a:noFill/>
          </a:ln>
        </p:spPr>
      </p:pic>
      <p:pic>
        <p:nvPicPr>
          <p:cNvPr id="1241" name="Google Shape;1241;g2d9e50774ca_0_102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304350" y="3013800"/>
            <a:ext cx="1827492" cy="463110"/>
          </a:xfrm>
          <a:prstGeom prst="rect">
            <a:avLst/>
          </a:prstGeom>
          <a:noFill/>
          <a:ln>
            <a:noFill/>
          </a:ln>
        </p:spPr>
      </p:pic>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90 Assets: Stars">
  <p:cSld name="TITLE_1_2_1_1_1_1_1">
    <p:bg>
      <p:bgPr>
        <a:solidFill>
          <a:schemeClr val="accent1"/>
        </a:solidFill>
        <a:effectLst/>
      </p:bgPr>
    </p:bg>
    <p:spTree>
      <p:nvGrpSpPr>
        <p:cNvPr id="1" name="Shape 1242"/>
        <p:cNvGrpSpPr/>
        <p:nvPr/>
      </p:nvGrpSpPr>
      <p:grpSpPr>
        <a:xfrm>
          <a:off x="0" y="0"/>
          <a:ext cx="0" cy="0"/>
          <a:chOff x="0" y="0"/>
          <a:chExt cx="0" cy="0"/>
        </a:xfrm>
      </p:grpSpPr>
      <p:pic>
        <p:nvPicPr>
          <p:cNvPr id="1243" name="Google Shape;1243;g2d9e50774ca_0_10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121249"/>
            <a:ext cx="750340" cy="750340"/>
          </a:xfrm>
          <a:prstGeom prst="rect">
            <a:avLst/>
          </a:prstGeom>
          <a:noFill/>
          <a:ln>
            <a:noFill/>
          </a:ln>
        </p:spPr>
      </p:pic>
      <p:pic>
        <p:nvPicPr>
          <p:cNvPr id="1244" name="Google Shape;1244;g2d9e50774ca_0_10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 y="956856"/>
            <a:ext cx="750341" cy="750340"/>
          </a:xfrm>
          <a:prstGeom prst="rect">
            <a:avLst/>
          </a:prstGeom>
          <a:noFill/>
          <a:ln>
            <a:noFill/>
          </a:ln>
        </p:spPr>
      </p:pic>
      <p:pic>
        <p:nvPicPr>
          <p:cNvPr id="1245" name="Google Shape;1245;g2d9e50774ca_0_104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400" y="1792463"/>
            <a:ext cx="750341" cy="750340"/>
          </a:xfrm>
          <a:prstGeom prst="rect">
            <a:avLst/>
          </a:prstGeom>
          <a:noFill/>
          <a:ln>
            <a:noFill/>
          </a:ln>
        </p:spPr>
      </p:pic>
      <p:pic>
        <p:nvPicPr>
          <p:cNvPr id="1246" name="Google Shape;1246;g2d9e50774ca_0_104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2400" y="2628070"/>
            <a:ext cx="750340" cy="750340"/>
          </a:xfrm>
          <a:prstGeom prst="rect">
            <a:avLst/>
          </a:prstGeom>
          <a:noFill/>
          <a:ln>
            <a:noFill/>
          </a:ln>
        </p:spPr>
      </p:pic>
      <p:pic>
        <p:nvPicPr>
          <p:cNvPr id="1247" name="Google Shape;1247;g2d9e50774ca_0_104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52400" y="3463677"/>
            <a:ext cx="750341" cy="750340"/>
          </a:xfrm>
          <a:prstGeom prst="rect">
            <a:avLst/>
          </a:prstGeom>
          <a:noFill/>
          <a:ln>
            <a:noFill/>
          </a:ln>
        </p:spPr>
      </p:pic>
      <p:pic>
        <p:nvPicPr>
          <p:cNvPr id="1248" name="Google Shape;1248;g2d9e50774ca_0_104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52400" y="4299284"/>
            <a:ext cx="750341" cy="750340"/>
          </a:xfrm>
          <a:prstGeom prst="rect">
            <a:avLst/>
          </a:prstGeom>
          <a:noFill/>
          <a:ln>
            <a:noFill/>
          </a:ln>
        </p:spPr>
      </p:pic>
      <p:pic>
        <p:nvPicPr>
          <p:cNvPr id="1249" name="Google Shape;1249;g2d9e50774ca_0_104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244321" y="121249"/>
            <a:ext cx="749808" cy="749808"/>
          </a:xfrm>
          <a:prstGeom prst="rect">
            <a:avLst/>
          </a:prstGeom>
          <a:noFill/>
          <a:ln>
            <a:noFill/>
          </a:ln>
        </p:spPr>
      </p:pic>
      <p:pic>
        <p:nvPicPr>
          <p:cNvPr id="1250" name="Google Shape;1250;g2d9e50774ca_0_104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244320" y="3463677"/>
            <a:ext cx="749808" cy="749808"/>
          </a:xfrm>
          <a:prstGeom prst="rect">
            <a:avLst/>
          </a:prstGeom>
          <a:noFill/>
          <a:ln>
            <a:noFill/>
          </a:ln>
        </p:spPr>
      </p:pic>
      <p:pic>
        <p:nvPicPr>
          <p:cNvPr id="1251" name="Google Shape;1251;g2d9e50774ca_0_1043"/>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244320" y="1792463"/>
            <a:ext cx="749808" cy="749808"/>
          </a:xfrm>
          <a:prstGeom prst="rect">
            <a:avLst/>
          </a:prstGeom>
          <a:noFill/>
          <a:ln>
            <a:noFill/>
          </a:ln>
        </p:spPr>
      </p:pic>
      <p:pic>
        <p:nvPicPr>
          <p:cNvPr id="1252" name="Google Shape;1252;g2d9e50774ca_0_1043"/>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244321" y="2628070"/>
            <a:ext cx="749808" cy="749808"/>
          </a:xfrm>
          <a:prstGeom prst="rect">
            <a:avLst/>
          </a:prstGeom>
          <a:noFill/>
          <a:ln>
            <a:noFill/>
          </a:ln>
        </p:spPr>
      </p:pic>
      <p:pic>
        <p:nvPicPr>
          <p:cNvPr id="1253" name="Google Shape;1253;g2d9e50774ca_0_1043"/>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244320" y="956856"/>
            <a:ext cx="749808" cy="749808"/>
          </a:xfrm>
          <a:prstGeom prst="rect">
            <a:avLst/>
          </a:prstGeom>
          <a:noFill/>
          <a:ln>
            <a:noFill/>
          </a:ln>
        </p:spPr>
      </p:pic>
      <p:pic>
        <p:nvPicPr>
          <p:cNvPr id="1254" name="Google Shape;1254;g2d9e50774ca_0_104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244320" y="4299284"/>
            <a:ext cx="749808" cy="749808"/>
          </a:xfrm>
          <a:prstGeom prst="rect">
            <a:avLst/>
          </a:prstGeom>
          <a:noFill/>
          <a:ln>
            <a:noFill/>
          </a:ln>
        </p:spPr>
      </p:pic>
      <p:pic>
        <p:nvPicPr>
          <p:cNvPr id="1255" name="Google Shape;1255;g2d9e50774ca_0_104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2195891" y="121249"/>
            <a:ext cx="749808" cy="749808"/>
          </a:xfrm>
          <a:prstGeom prst="rect">
            <a:avLst/>
          </a:prstGeom>
          <a:noFill/>
          <a:ln>
            <a:noFill/>
          </a:ln>
        </p:spPr>
      </p:pic>
      <p:pic>
        <p:nvPicPr>
          <p:cNvPr id="1256" name="Google Shape;1256;g2d9e50774ca_0_104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2195891" y="3463677"/>
            <a:ext cx="749808" cy="749808"/>
          </a:xfrm>
          <a:prstGeom prst="rect">
            <a:avLst/>
          </a:prstGeom>
          <a:noFill/>
          <a:ln>
            <a:noFill/>
          </a:ln>
        </p:spPr>
      </p:pic>
      <p:pic>
        <p:nvPicPr>
          <p:cNvPr id="1257" name="Google Shape;1257;g2d9e50774ca_0_104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2195891" y="1792463"/>
            <a:ext cx="749808" cy="749808"/>
          </a:xfrm>
          <a:prstGeom prst="rect">
            <a:avLst/>
          </a:prstGeom>
          <a:noFill/>
          <a:ln>
            <a:noFill/>
          </a:ln>
        </p:spPr>
      </p:pic>
      <p:pic>
        <p:nvPicPr>
          <p:cNvPr id="1258" name="Google Shape;1258;g2d9e50774ca_0_1043"/>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2195891" y="2628070"/>
            <a:ext cx="749808" cy="749808"/>
          </a:xfrm>
          <a:prstGeom prst="rect">
            <a:avLst/>
          </a:prstGeom>
          <a:noFill/>
          <a:ln>
            <a:noFill/>
          </a:ln>
        </p:spPr>
      </p:pic>
      <p:pic>
        <p:nvPicPr>
          <p:cNvPr id="1259" name="Google Shape;1259;g2d9e50774ca_0_1043"/>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2195891" y="4299284"/>
            <a:ext cx="749808" cy="749808"/>
          </a:xfrm>
          <a:prstGeom prst="rect">
            <a:avLst/>
          </a:prstGeom>
          <a:noFill/>
          <a:ln>
            <a:noFill/>
          </a:ln>
        </p:spPr>
      </p:pic>
      <p:pic>
        <p:nvPicPr>
          <p:cNvPr id="1260" name="Google Shape;1260;g2d9e50774ca_0_1043"/>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2195891" y="956856"/>
            <a:ext cx="749808" cy="749808"/>
          </a:xfrm>
          <a:prstGeom prst="rect">
            <a:avLst/>
          </a:prstGeom>
          <a:noFill/>
          <a:ln>
            <a:noFill/>
          </a:ln>
        </p:spPr>
      </p:pic>
      <p:pic>
        <p:nvPicPr>
          <p:cNvPr id="1261" name="Google Shape;1261;g2d9e50774ca_0_1043"/>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3332174" y="121249"/>
            <a:ext cx="749808" cy="749808"/>
          </a:xfrm>
          <a:prstGeom prst="rect">
            <a:avLst/>
          </a:prstGeom>
          <a:noFill/>
          <a:ln>
            <a:noFill/>
          </a:ln>
        </p:spPr>
      </p:pic>
      <p:pic>
        <p:nvPicPr>
          <p:cNvPr id="1262" name="Google Shape;1262;g2d9e50774ca_0_1043"/>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3332174" y="3463677"/>
            <a:ext cx="749808" cy="749808"/>
          </a:xfrm>
          <a:prstGeom prst="rect">
            <a:avLst/>
          </a:prstGeom>
          <a:noFill/>
          <a:ln>
            <a:noFill/>
          </a:ln>
        </p:spPr>
      </p:pic>
      <p:pic>
        <p:nvPicPr>
          <p:cNvPr id="1263" name="Google Shape;1263;g2d9e50774ca_0_1043"/>
          <p:cNvPicPr preferRelativeResize="0"/>
          <p:nvPr/>
        </p:nvPicPr>
        <p:blipFill rotWithShape="1">
          <a:blip r:embed="rId22" cstate="email">
            <a:alphaModFix/>
            <a:extLst>
              <a:ext uri="{28A0092B-C50C-407E-A947-70E740481C1C}">
                <a14:useLocalDpi xmlns:a14="http://schemas.microsoft.com/office/drawing/2010/main"/>
              </a:ext>
            </a:extLst>
          </a:blip>
          <a:srcRect/>
          <a:stretch/>
        </p:blipFill>
        <p:spPr>
          <a:xfrm>
            <a:off x="3332174" y="1792463"/>
            <a:ext cx="749808" cy="749808"/>
          </a:xfrm>
          <a:prstGeom prst="rect">
            <a:avLst/>
          </a:prstGeom>
          <a:noFill/>
          <a:ln>
            <a:noFill/>
          </a:ln>
        </p:spPr>
      </p:pic>
      <p:pic>
        <p:nvPicPr>
          <p:cNvPr id="1264" name="Google Shape;1264;g2d9e50774ca_0_1043"/>
          <p:cNvPicPr preferRelativeResize="0"/>
          <p:nvPr/>
        </p:nvPicPr>
        <p:blipFill rotWithShape="1">
          <a:blip r:embed="rId23" cstate="email">
            <a:alphaModFix/>
            <a:extLst>
              <a:ext uri="{28A0092B-C50C-407E-A947-70E740481C1C}">
                <a14:useLocalDpi xmlns:a14="http://schemas.microsoft.com/office/drawing/2010/main"/>
              </a:ext>
            </a:extLst>
          </a:blip>
          <a:srcRect/>
          <a:stretch/>
        </p:blipFill>
        <p:spPr>
          <a:xfrm>
            <a:off x="3332174" y="2628070"/>
            <a:ext cx="749808" cy="749808"/>
          </a:xfrm>
          <a:prstGeom prst="rect">
            <a:avLst/>
          </a:prstGeom>
          <a:noFill/>
          <a:ln>
            <a:noFill/>
          </a:ln>
        </p:spPr>
      </p:pic>
      <p:pic>
        <p:nvPicPr>
          <p:cNvPr id="1265" name="Google Shape;1265;g2d9e50774ca_0_1043"/>
          <p:cNvPicPr preferRelativeResize="0"/>
          <p:nvPr/>
        </p:nvPicPr>
        <p:blipFill rotWithShape="1">
          <a:blip r:embed="rId24" cstate="email">
            <a:alphaModFix/>
            <a:extLst>
              <a:ext uri="{28A0092B-C50C-407E-A947-70E740481C1C}">
                <a14:useLocalDpi xmlns:a14="http://schemas.microsoft.com/office/drawing/2010/main"/>
              </a:ext>
            </a:extLst>
          </a:blip>
          <a:srcRect/>
          <a:stretch/>
        </p:blipFill>
        <p:spPr>
          <a:xfrm>
            <a:off x="3332174" y="956856"/>
            <a:ext cx="749808" cy="749808"/>
          </a:xfrm>
          <a:prstGeom prst="rect">
            <a:avLst/>
          </a:prstGeom>
          <a:noFill/>
          <a:ln>
            <a:noFill/>
          </a:ln>
        </p:spPr>
      </p:pic>
      <p:pic>
        <p:nvPicPr>
          <p:cNvPr id="1266" name="Google Shape;1266;g2d9e50774ca_0_1043"/>
          <p:cNvPicPr preferRelativeResize="0"/>
          <p:nvPr/>
        </p:nvPicPr>
        <p:blipFill rotWithShape="1">
          <a:blip r:embed="rId25" cstate="email">
            <a:alphaModFix/>
            <a:extLst>
              <a:ext uri="{28A0092B-C50C-407E-A947-70E740481C1C}">
                <a14:useLocalDpi xmlns:a14="http://schemas.microsoft.com/office/drawing/2010/main"/>
              </a:ext>
            </a:extLst>
          </a:blip>
          <a:srcRect/>
          <a:stretch/>
        </p:blipFill>
        <p:spPr>
          <a:xfrm>
            <a:off x="3332174" y="4299284"/>
            <a:ext cx="749808" cy="749808"/>
          </a:xfrm>
          <a:prstGeom prst="rect">
            <a:avLst/>
          </a:prstGeom>
          <a:noFill/>
          <a:ln>
            <a:noFill/>
          </a:ln>
        </p:spPr>
      </p:pic>
      <p:pic>
        <p:nvPicPr>
          <p:cNvPr id="1267" name="Google Shape;1267;g2d9e50774ca_0_1043"/>
          <p:cNvPicPr preferRelativeResize="0"/>
          <p:nvPr/>
        </p:nvPicPr>
        <p:blipFill rotWithShape="1">
          <a:blip r:embed="rId26" cstate="email">
            <a:alphaModFix/>
            <a:extLst>
              <a:ext uri="{28A0092B-C50C-407E-A947-70E740481C1C}">
                <a14:useLocalDpi xmlns:a14="http://schemas.microsoft.com/office/drawing/2010/main"/>
              </a:ext>
            </a:extLst>
          </a:blip>
          <a:srcRect/>
          <a:stretch/>
        </p:blipFill>
        <p:spPr>
          <a:xfrm>
            <a:off x="4571356" y="121249"/>
            <a:ext cx="749808" cy="749808"/>
          </a:xfrm>
          <a:prstGeom prst="rect">
            <a:avLst/>
          </a:prstGeom>
          <a:noFill/>
          <a:ln>
            <a:noFill/>
          </a:ln>
        </p:spPr>
      </p:pic>
      <p:pic>
        <p:nvPicPr>
          <p:cNvPr id="1268" name="Google Shape;1268;g2d9e50774ca_0_1043"/>
          <p:cNvPicPr preferRelativeResize="0"/>
          <p:nvPr/>
        </p:nvPicPr>
        <p:blipFill rotWithShape="1">
          <a:blip r:embed="rId27" cstate="email">
            <a:alphaModFix/>
            <a:extLst>
              <a:ext uri="{28A0092B-C50C-407E-A947-70E740481C1C}">
                <a14:useLocalDpi xmlns:a14="http://schemas.microsoft.com/office/drawing/2010/main"/>
              </a:ext>
            </a:extLst>
          </a:blip>
          <a:srcRect/>
          <a:stretch/>
        </p:blipFill>
        <p:spPr>
          <a:xfrm>
            <a:off x="4571356" y="1792463"/>
            <a:ext cx="749808" cy="749808"/>
          </a:xfrm>
          <a:prstGeom prst="rect">
            <a:avLst/>
          </a:prstGeom>
          <a:noFill/>
          <a:ln>
            <a:noFill/>
          </a:ln>
        </p:spPr>
      </p:pic>
      <p:pic>
        <p:nvPicPr>
          <p:cNvPr id="1269" name="Google Shape;1269;g2d9e50774ca_0_1043"/>
          <p:cNvPicPr preferRelativeResize="0"/>
          <p:nvPr/>
        </p:nvPicPr>
        <p:blipFill rotWithShape="1">
          <a:blip r:embed="rId28" cstate="email">
            <a:alphaModFix/>
            <a:extLst>
              <a:ext uri="{28A0092B-C50C-407E-A947-70E740481C1C}">
                <a14:useLocalDpi xmlns:a14="http://schemas.microsoft.com/office/drawing/2010/main"/>
              </a:ext>
            </a:extLst>
          </a:blip>
          <a:srcRect/>
          <a:stretch/>
        </p:blipFill>
        <p:spPr>
          <a:xfrm>
            <a:off x="4571356" y="2628070"/>
            <a:ext cx="749808" cy="749808"/>
          </a:xfrm>
          <a:prstGeom prst="rect">
            <a:avLst/>
          </a:prstGeom>
          <a:noFill/>
          <a:ln>
            <a:noFill/>
          </a:ln>
        </p:spPr>
      </p:pic>
      <p:pic>
        <p:nvPicPr>
          <p:cNvPr id="1270" name="Google Shape;1270;g2d9e50774ca_0_1043"/>
          <p:cNvPicPr preferRelativeResize="0"/>
          <p:nvPr/>
        </p:nvPicPr>
        <p:blipFill rotWithShape="1">
          <a:blip r:embed="rId29" cstate="email">
            <a:alphaModFix/>
            <a:extLst>
              <a:ext uri="{28A0092B-C50C-407E-A947-70E740481C1C}">
                <a14:useLocalDpi xmlns:a14="http://schemas.microsoft.com/office/drawing/2010/main"/>
              </a:ext>
            </a:extLst>
          </a:blip>
          <a:srcRect/>
          <a:stretch/>
        </p:blipFill>
        <p:spPr>
          <a:xfrm>
            <a:off x="4571356" y="956856"/>
            <a:ext cx="749808" cy="749808"/>
          </a:xfrm>
          <a:prstGeom prst="rect">
            <a:avLst/>
          </a:prstGeom>
          <a:noFill/>
          <a:ln>
            <a:noFill/>
          </a:ln>
        </p:spPr>
      </p:pic>
      <p:pic>
        <p:nvPicPr>
          <p:cNvPr id="1271" name="Google Shape;1271;g2d9e50774ca_0_1043"/>
          <p:cNvPicPr preferRelativeResize="0"/>
          <p:nvPr/>
        </p:nvPicPr>
        <p:blipFill rotWithShape="1">
          <a:blip r:embed="rId30" cstate="email">
            <a:alphaModFix/>
            <a:extLst>
              <a:ext uri="{28A0092B-C50C-407E-A947-70E740481C1C}">
                <a14:useLocalDpi xmlns:a14="http://schemas.microsoft.com/office/drawing/2010/main"/>
              </a:ext>
            </a:extLst>
          </a:blip>
          <a:srcRect/>
          <a:stretch/>
        </p:blipFill>
        <p:spPr>
          <a:xfrm>
            <a:off x="4571356" y="4299284"/>
            <a:ext cx="749808" cy="749808"/>
          </a:xfrm>
          <a:prstGeom prst="rect">
            <a:avLst/>
          </a:prstGeom>
          <a:noFill/>
          <a:ln>
            <a:noFill/>
          </a:ln>
        </p:spPr>
      </p:pic>
      <p:pic>
        <p:nvPicPr>
          <p:cNvPr id="1272" name="Google Shape;1272;g2d9e50774ca_0_1043"/>
          <p:cNvPicPr preferRelativeResize="0"/>
          <p:nvPr/>
        </p:nvPicPr>
        <p:blipFill rotWithShape="1">
          <a:blip r:embed="rId31" cstate="email">
            <a:alphaModFix/>
            <a:extLst>
              <a:ext uri="{28A0092B-C50C-407E-A947-70E740481C1C}">
                <a14:useLocalDpi xmlns:a14="http://schemas.microsoft.com/office/drawing/2010/main"/>
              </a:ext>
            </a:extLst>
          </a:blip>
          <a:srcRect/>
          <a:stretch/>
        </p:blipFill>
        <p:spPr>
          <a:xfrm>
            <a:off x="5637849" y="121249"/>
            <a:ext cx="749808" cy="749808"/>
          </a:xfrm>
          <a:prstGeom prst="rect">
            <a:avLst/>
          </a:prstGeom>
          <a:noFill/>
          <a:ln>
            <a:noFill/>
          </a:ln>
        </p:spPr>
      </p:pic>
      <p:pic>
        <p:nvPicPr>
          <p:cNvPr id="1273" name="Google Shape;1273;g2d9e50774ca_0_1043"/>
          <p:cNvPicPr preferRelativeResize="0"/>
          <p:nvPr/>
        </p:nvPicPr>
        <p:blipFill rotWithShape="1">
          <a:blip r:embed="rId32" cstate="email">
            <a:alphaModFix/>
            <a:extLst>
              <a:ext uri="{28A0092B-C50C-407E-A947-70E740481C1C}">
                <a14:useLocalDpi xmlns:a14="http://schemas.microsoft.com/office/drawing/2010/main"/>
              </a:ext>
            </a:extLst>
          </a:blip>
          <a:srcRect/>
          <a:stretch/>
        </p:blipFill>
        <p:spPr>
          <a:xfrm>
            <a:off x="5637849" y="3464916"/>
            <a:ext cx="749808" cy="749808"/>
          </a:xfrm>
          <a:prstGeom prst="rect">
            <a:avLst/>
          </a:prstGeom>
          <a:noFill/>
          <a:ln>
            <a:noFill/>
          </a:ln>
        </p:spPr>
      </p:pic>
      <p:pic>
        <p:nvPicPr>
          <p:cNvPr id="1274" name="Google Shape;1274;g2d9e50774ca_0_1043"/>
          <p:cNvPicPr preferRelativeResize="0"/>
          <p:nvPr/>
        </p:nvPicPr>
        <p:blipFill rotWithShape="1">
          <a:blip r:embed="rId33" cstate="email">
            <a:alphaModFix/>
            <a:extLst>
              <a:ext uri="{28A0092B-C50C-407E-A947-70E740481C1C}">
                <a14:useLocalDpi xmlns:a14="http://schemas.microsoft.com/office/drawing/2010/main"/>
              </a:ext>
            </a:extLst>
          </a:blip>
          <a:srcRect/>
          <a:stretch/>
        </p:blipFill>
        <p:spPr>
          <a:xfrm>
            <a:off x="5637849" y="1789985"/>
            <a:ext cx="749808" cy="749808"/>
          </a:xfrm>
          <a:prstGeom prst="rect">
            <a:avLst/>
          </a:prstGeom>
          <a:noFill/>
          <a:ln>
            <a:noFill/>
          </a:ln>
        </p:spPr>
      </p:pic>
      <p:pic>
        <p:nvPicPr>
          <p:cNvPr id="1275" name="Google Shape;1275;g2d9e50774ca_0_1043"/>
          <p:cNvPicPr preferRelativeResize="0"/>
          <p:nvPr/>
        </p:nvPicPr>
        <p:blipFill rotWithShape="1">
          <a:blip r:embed="rId34" cstate="email">
            <a:alphaModFix/>
            <a:extLst>
              <a:ext uri="{28A0092B-C50C-407E-A947-70E740481C1C}">
                <a14:useLocalDpi xmlns:a14="http://schemas.microsoft.com/office/drawing/2010/main"/>
              </a:ext>
            </a:extLst>
          </a:blip>
          <a:srcRect/>
          <a:stretch/>
        </p:blipFill>
        <p:spPr>
          <a:xfrm>
            <a:off x="5637849" y="2624353"/>
            <a:ext cx="749808" cy="756004"/>
          </a:xfrm>
          <a:prstGeom prst="rect">
            <a:avLst/>
          </a:prstGeom>
          <a:noFill/>
          <a:ln>
            <a:noFill/>
          </a:ln>
        </p:spPr>
      </p:pic>
      <p:pic>
        <p:nvPicPr>
          <p:cNvPr id="1276" name="Google Shape;1276;g2d9e50774ca_0_1043"/>
          <p:cNvPicPr preferRelativeResize="0"/>
          <p:nvPr/>
        </p:nvPicPr>
        <p:blipFill rotWithShape="1">
          <a:blip r:embed="rId35" cstate="email">
            <a:alphaModFix/>
            <a:extLst>
              <a:ext uri="{28A0092B-C50C-407E-A947-70E740481C1C}">
                <a14:useLocalDpi xmlns:a14="http://schemas.microsoft.com/office/drawing/2010/main"/>
              </a:ext>
            </a:extLst>
          </a:blip>
          <a:srcRect/>
          <a:stretch/>
        </p:blipFill>
        <p:spPr>
          <a:xfrm>
            <a:off x="5637849" y="955617"/>
            <a:ext cx="749808" cy="749808"/>
          </a:xfrm>
          <a:prstGeom prst="rect">
            <a:avLst/>
          </a:prstGeom>
          <a:noFill/>
          <a:ln>
            <a:noFill/>
          </a:ln>
        </p:spPr>
      </p:pic>
      <p:pic>
        <p:nvPicPr>
          <p:cNvPr id="1277" name="Google Shape;1277;g2d9e50774ca_0_1043"/>
          <p:cNvPicPr preferRelativeResize="0"/>
          <p:nvPr/>
        </p:nvPicPr>
        <p:blipFill rotWithShape="1">
          <a:blip r:embed="rId36" cstate="email">
            <a:alphaModFix/>
            <a:extLst>
              <a:ext uri="{28A0092B-C50C-407E-A947-70E740481C1C}">
                <a14:useLocalDpi xmlns:a14="http://schemas.microsoft.com/office/drawing/2010/main"/>
              </a:ext>
            </a:extLst>
          </a:blip>
          <a:srcRect/>
          <a:stretch/>
        </p:blipFill>
        <p:spPr>
          <a:xfrm>
            <a:off x="5637849" y="4299284"/>
            <a:ext cx="749808" cy="749808"/>
          </a:xfrm>
          <a:prstGeom prst="rect">
            <a:avLst/>
          </a:prstGeom>
          <a:noFill/>
          <a:ln>
            <a:noFill/>
          </a:ln>
        </p:spPr>
      </p:pic>
      <p:pic>
        <p:nvPicPr>
          <p:cNvPr id="1278" name="Google Shape;1278;g2d9e50774ca_0_1043"/>
          <p:cNvPicPr preferRelativeResize="0"/>
          <p:nvPr/>
        </p:nvPicPr>
        <p:blipFill rotWithShape="1">
          <a:blip r:embed="rId37" cstate="email">
            <a:alphaModFix/>
            <a:extLst>
              <a:ext uri="{28A0092B-C50C-407E-A947-70E740481C1C}">
                <a14:useLocalDpi xmlns:a14="http://schemas.microsoft.com/office/drawing/2010/main"/>
              </a:ext>
            </a:extLst>
          </a:blip>
          <a:srcRect/>
          <a:stretch/>
        </p:blipFill>
        <p:spPr>
          <a:xfrm>
            <a:off x="6626025" y="3463677"/>
            <a:ext cx="749808" cy="749808"/>
          </a:xfrm>
          <a:prstGeom prst="rect">
            <a:avLst/>
          </a:prstGeom>
          <a:noFill/>
          <a:ln>
            <a:noFill/>
          </a:ln>
        </p:spPr>
      </p:pic>
      <p:pic>
        <p:nvPicPr>
          <p:cNvPr id="1279" name="Google Shape;1279;g2d9e50774ca_0_1043"/>
          <p:cNvPicPr preferRelativeResize="0"/>
          <p:nvPr/>
        </p:nvPicPr>
        <p:blipFill rotWithShape="1">
          <a:blip r:embed="rId38" cstate="email">
            <a:alphaModFix/>
            <a:extLst>
              <a:ext uri="{28A0092B-C50C-407E-A947-70E740481C1C}">
                <a14:useLocalDpi xmlns:a14="http://schemas.microsoft.com/office/drawing/2010/main"/>
              </a:ext>
            </a:extLst>
          </a:blip>
          <a:srcRect/>
          <a:stretch/>
        </p:blipFill>
        <p:spPr>
          <a:xfrm>
            <a:off x="6626025" y="1792463"/>
            <a:ext cx="749808" cy="749808"/>
          </a:xfrm>
          <a:prstGeom prst="rect">
            <a:avLst/>
          </a:prstGeom>
          <a:noFill/>
          <a:ln>
            <a:noFill/>
          </a:ln>
        </p:spPr>
      </p:pic>
      <p:pic>
        <p:nvPicPr>
          <p:cNvPr id="1280" name="Google Shape;1280;g2d9e50774ca_0_1043"/>
          <p:cNvPicPr preferRelativeResize="0"/>
          <p:nvPr/>
        </p:nvPicPr>
        <p:blipFill rotWithShape="1">
          <a:blip r:embed="rId39" cstate="email">
            <a:alphaModFix/>
            <a:extLst>
              <a:ext uri="{28A0092B-C50C-407E-A947-70E740481C1C}">
                <a14:useLocalDpi xmlns:a14="http://schemas.microsoft.com/office/drawing/2010/main"/>
              </a:ext>
            </a:extLst>
          </a:blip>
          <a:srcRect/>
          <a:stretch/>
        </p:blipFill>
        <p:spPr>
          <a:xfrm>
            <a:off x="6626025" y="956856"/>
            <a:ext cx="749808" cy="749808"/>
          </a:xfrm>
          <a:prstGeom prst="rect">
            <a:avLst/>
          </a:prstGeom>
          <a:noFill/>
          <a:ln>
            <a:noFill/>
          </a:ln>
        </p:spPr>
      </p:pic>
      <p:pic>
        <p:nvPicPr>
          <p:cNvPr id="1281" name="Google Shape;1281;g2d9e50774ca_0_1043"/>
          <p:cNvPicPr preferRelativeResize="0"/>
          <p:nvPr/>
        </p:nvPicPr>
        <p:blipFill rotWithShape="1">
          <a:blip r:embed="rId40" cstate="email">
            <a:alphaModFix/>
            <a:extLst>
              <a:ext uri="{28A0092B-C50C-407E-A947-70E740481C1C}">
                <a14:useLocalDpi xmlns:a14="http://schemas.microsoft.com/office/drawing/2010/main"/>
              </a:ext>
            </a:extLst>
          </a:blip>
          <a:srcRect/>
          <a:stretch/>
        </p:blipFill>
        <p:spPr>
          <a:xfrm>
            <a:off x="4571356" y="3463677"/>
            <a:ext cx="749808" cy="749808"/>
          </a:xfrm>
          <a:prstGeom prst="rect">
            <a:avLst/>
          </a:prstGeom>
          <a:noFill/>
          <a:ln>
            <a:noFill/>
          </a:ln>
        </p:spPr>
      </p:pic>
      <p:pic>
        <p:nvPicPr>
          <p:cNvPr id="1282" name="Google Shape;1282;g2d9e50774ca_0_1043"/>
          <p:cNvPicPr preferRelativeResize="0"/>
          <p:nvPr/>
        </p:nvPicPr>
        <p:blipFill rotWithShape="1">
          <a:blip r:embed="rId41" cstate="email">
            <a:alphaModFix/>
            <a:extLst>
              <a:ext uri="{28A0092B-C50C-407E-A947-70E740481C1C}">
                <a14:useLocalDpi xmlns:a14="http://schemas.microsoft.com/office/drawing/2010/main"/>
              </a:ext>
            </a:extLst>
          </a:blip>
          <a:srcRect/>
          <a:stretch/>
        </p:blipFill>
        <p:spPr>
          <a:xfrm>
            <a:off x="6626025" y="121249"/>
            <a:ext cx="749808" cy="749808"/>
          </a:xfrm>
          <a:prstGeom prst="rect">
            <a:avLst/>
          </a:prstGeom>
          <a:noFill/>
          <a:ln>
            <a:noFill/>
          </a:ln>
        </p:spPr>
      </p:pic>
      <p:pic>
        <p:nvPicPr>
          <p:cNvPr id="1283" name="Google Shape;1283;g2d9e50774ca_0_1043"/>
          <p:cNvPicPr preferRelativeResize="0"/>
          <p:nvPr/>
        </p:nvPicPr>
        <p:blipFill rotWithShape="1">
          <a:blip r:embed="rId42" cstate="email">
            <a:alphaModFix/>
            <a:extLst>
              <a:ext uri="{28A0092B-C50C-407E-A947-70E740481C1C}">
                <a14:useLocalDpi xmlns:a14="http://schemas.microsoft.com/office/drawing/2010/main"/>
              </a:ext>
            </a:extLst>
          </a:blip>
          <a:srcRect/>
          <a:stretch/>
        </p:blipFill>
        <p:spPr>
          <a:xfrm>
            <a:off x="6626025" y="2628070"/>
            <a:ext cx="749808" cy="749808"/>
          </a:xfrm>
          <a:prstGeom prst="rect">
            <a:avLst/>
          </a:prstGeom>
          <a:noFill/>
          <a:ln>
            <a:noFill/>
          </a:ln>
        </p:spPr>
      </p:pic>
      <p:pic>
        <p:nvPicPr>
          <p:cNvPr id="1284" name="Google Shape;1284;g2d9e50774ca_0_1043"/>
          <p:cNvPicPr preferRelativeResize="0"/>
          <p:nvPr/>
        </p:nvPicPr>
        <p:blipFill rotWithShape="1">
          <a:blip r:embed="rId43" cstate="email">
            <a:alphaModFix/>
            <a:extLst>
              <a:ext uri="{28A0092B-C50C-407E-A947-70E740481C1C}">
                <a14:useLocalDpi xmlns:a14="http://schemas.microsoft.com/office/drawing/2010/main"/>
              </a:ext>
            </a:extLst>
          </a:blip>
          <a:srcRect/>
          <a:stretch/>
        </p:blipFill>
        <p:spPr>
          <a:xfrm>
            <a:off x="6626025" y="4299284"/>
            <a:ext cx="749808" cy="749808"/>
          </a:xfrm>
          <a:prstGeom prst="rect">
            <a:avLst/>
          </a:prstGeom>
          <a:noFill/>
          <a:ln>
            <a:noFill/>
          </a:ln>
        </p:spPr>
      </p:pic>
      <p:sp>
        <p:nvSpPr>
          <p:cNvPr id="1285" name="Google Shape;1285;g2d9e50774ca_0_1043"/>
          <p:cNvSpPr/>
          <p:nvPr/>
        </p:nvSpPr>
        <p:spPr>
          <a:xfrm>
            <a:off x="7715925" y="25"/>
            <a:ext cx="1428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6" name="Google Shape;1286;g2d9e50774ca_0_1043"/>
          <p:cNvPicPr preferRelativeResize="0"/>
          <p:nvPr/>
        </p:nvPicPr>
        <p:blipFill rotWithShape="1">
          <a:blip r:embed="rId44" cstate="email">
            <a:alphaModFix/>
            <a:extLst>
              <a:ext uri="{28A0092B-C50C-407E-A947-70E740481C1C}">
                <a14:useLocalDpi xmlns:a14="http://schemas.microsoft.com/office/drawing/2010/main"/>
              </a:ext>
            </a:extLst>
          </a:blip>
          <a:srcRect/>
          <a:stretch/>
        </p:blipFill>
        <p:spPr>
          <a:xfrm>
            <a:off x="8083114" y="121249"/>
            <a:ext cx="749808" cy="749808"/>
          </a:xfrm>
          <a:prstGeom prst="rect">
            <a:avLst/>
          </a:prstGeom>
          <a:noFill/>
          <a:ln>
            <a:noFill/>
          </a:ln>
        </p:spPr>
      </p:pic>
      <p:pic>
        <p:nvPicPr>
          <p:cNvPr id="1287" name="Google Shape;1287;g2d9e50774ca_0_1043"/>
          <p:cNvPicPr preferRelativeResize="0"/>
          <p:nvPr/>
        </p:nvPicPr>
        <p:blipFill rotWithShape="1">
          <a:blip r:embed="rId45" cstate="email">
            <a:alphaModFix/>
            <a:extLst>
              <a:ext uri="{28A0092B-C50C-407E-A947-70E740481C1C}">
                <a14:useLocalDpi xmlns:a14="http://schemas.microsoft.com/office/drawing/2010/main"/>
              </a:ext>
            </a:extLst>
          </a:blip>
          <a:srcRect/>
          <a:stretch/>
        </p:blipFill>
        <p:spPr>
          <a:xfrm>
            <a:off x="8083114" y="3463677"/>
            <a:ext cx="749808" cy="749808"/>
          </a:xfrm>
          <a:prstGeom prst="rect">
            <a:avLst/>
          </a:prstGeom>
          <a:noFill/>
          <a:ln>
            <a:noFill/>
          </a:ln>
        </p:spPr>
      </p:pic>
      <p:pic>
        <p:nvPicPr>
          <p:cNvPr id="1288" name="Google Shape;1288;g2d9e50774ca_0_1043"/>
          <p:cNvPicPr preferRelativeResize="0"/>
          <p:nvPr/>
        </p:nvPicPr>
        <p:blipFill rotWithShape="1">
          <a:blip r:embed="rId46" cstate="email">
            <a:alphaModFix/>
            <a:extLst>
              <a:ext uri="{28A0092B-C50C-407E-A947-70E740481C1C}">
                <a14:useLocalDpi xmlns:a14="http://schemas.microsoft.com/office/drawing/2010/main"/>
              </a:ext>
            </a:extLst>
          </a:blip>
          <a:srcRect/>
          <a:stretch/>
        </p:blipFill>
        <p:spPr>
          <a:xfrm>
            <a:off x="8083114" y="1792463"/>
            <a:ext cx="749808" cy="749808"/>
          </a:xfrm>
          <a:prstGeom prst="rect">
            <a:avLst/>
          </a:prstGeom>
          <a:noFill/>
          <a:ln>
            <a:noFill/>
          </a:ln>
        </p:spPr>
      </p:pic>
      <p:pic>
        <p:nvPicPr>
          <p:cNvPr id="1289" name="Google Shape;1289;g2d9e50774ca_0_1043"/>
          <p:cNvPicPr preferRelativeResize="0"/>
          <p:nvPr/>
        </p:nvPicPr>
        <p:blipFill rotWithShape="1">
          <a:blip r:embed="rId47" cstate="email">
            <a:alphaModFix/>
            <a:extLst>
              <a:ext uri="{28A0092B-C50C-407E-A947-70E740481C1C}">
                <a14:useLocalDpi xmlns:a14="http://schemas.microsoft.com/office/drawing/2010/main"/>
              </a:ext>
            </a:extLst>
          </a:blip>
          <a:srcRect/>
          <a:stretch/>
        </p:blipFill>
        <p:spPr>
          <a:xfrm>
            <a:off x="8083114" y="2628070"/>
            <a:ext cx="749808" cy="749808"/>
          </a:xfrm>
          <a:prstGeom prst="rect">
            <a:avLst/>
          </a:prstGeom>
          <a:noFill/>
          <a:ln>
            <a:noFill/>
          </a:ln>
        </p:spPr>
      </p:pic>
      <p:pic>
        <p:nvPicPr>
          <p:cNvPr id="1290" name="Google Shape;1290;g2d9e50774ca_0_1043"/>
          <p:cNvPicPr preferRelativeResize="0"/>
          <p:nvPr/>
        </p:nvPicPr>
        <p:blipFill rotWithShape="1">
          <a:blip r:embed="rId48" cstate="email">
            <a:alphaModFix/>
            <a:extLst>
              <a:ext uri="{28A0092B-C50C-407E-A947-70E740481C1C}">
                <a14:useLocalDpi xmlns:a14="http://schemas.microsoft.com/office/drawing/2010/main"/>
              </a:ext>
            </a:extLst>
          </a:blip>
          <a:srcRect/>
          <a:stretch/>
        </p:blipFill>
        <p:spPr>
          <a:xfrm>
            <a:off x="8083114" y="956856"/>
            <a:ext cx="749808" cy="749808"/>
          </a:xfrm>
          <a:prstGeom prst="rect">
            <a:avLst/>
          </a:prstGeom>
          <a:noFill/>
          <a:ln>
            <a:noFill/>
          </a:ln>
        </p:spPr>
      </p:pic>
      <p:pic>
        <p:nvPicPr>
          <p:cNvPr id="1291" name="Google Shape;1291;g2d9e50774ca_0_1043"/>
          <p:cNvPicPr preferRelativeResize="0"/>
          <p:nvPr/>
        </p:nvPicPr>
        <p:blipFill rotWithShape="1">
          <a:blip r:embed="rId49" cstate="email">
            <a:alphaModFix/>
            <a:extLst>
              <a:ext uri="{28A0092B-C50C-407E-A947-70E740481C1C}">
                <a14:useLocalDpi xmlns:a14="http://schemas.microsoft.com/office/drawing/2010/main"/>
              </a:ext>
            </a:extLst>
          </a:blip>
          <a:srcRect/>
          <a:stretch/>
        </p:blipFill>
        <p:spPr>
          <a:xfrm>
            <a:off x="8083114" y="4299284"/>
            <a:ext cx="749808" cy="749808"/>
          </a:xfrm>
          <a:prstGeom prst="rect">
            <a:avLst/>
          </a:prstGeom>
          <a:noFill/>
          <a:ln>
            <a:noFill/>
          </a:ln>
        </p:spPr>
      </p:pic>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92"/>
        <p:cNvGrpSpPr/>
        <p:nvPr/>
      </p:nvGrpSpPr>
      <p:grpSpPr>
        <a:xfrm>
          <a:off x="0" y="0"/>
          <a:ext cx="0" cy="0"/>
          <a:chOff x="0" y="0"/>
          <a:chExt cx="0" cy="0"/>
        </a:xfrm>
      </p:grpSpPr>
      <p:sp>
        <p:nvSpPr>
          <p:cNvPr id="1293" name="Google Shape;1293;g2d9e50774ca_0_1093"/>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294" name="Google Shape;1294;g2d9e50774ca_0_1093"/>
          <p:cNvSpPr txBox="1">
            <a:spLocks noGrp="1"/>
          </p:cNvSpPr>
          <p:nvPr>
            <p:ph type="body" idx="1"/>
          </p:nvPr>
        </p:nvSpPr>
        <p:spPr>
          <a:xfrm>
            <a:off x="311700" y="1152475"/>
            <a:ext cx="8520600" cy="3416400"/>
          </a:xfrm>
          <a:prstGeom prst="rect">
            <a:avLst/>
          </a:prstGeom>
          <a:noFill/>
          <a:ln>
            <a:noFill/>
          </a:ln>
        </p:spPr>
        <p:txBody>
          <a:bodyPr spcFirstLastPara="1" wrap="square" lIns="0" tIns="0" rIns="91425" bIns="0" anchor="t" anchorCtr="0">
            <a:noAutofit/>
          </a:bodyPr>
          <a:lstStyle>
            <a:lvl1pPr marL="457200" lvl="0" indent="-311150" algn="l">
              <a:lnSpc>
                <a:spcPct val="100000"/>
              </a:lnSpc>
              <a:spcBef>
                <a:spcPts val="0"/>
              </a:spcBef>
              <a:spcAft>
                <a:spcPts val="0"/>
              </a:spcAft>
              <a:buSzPts val="1300"/>
              <a:buChar char="●"/>
              <a:defRPr/>
            </a:lvl1pPr>
            <a:lvl2pPr marL="914400" lvl="1" indent="-311150" algn="l">
              <a:lnSpc>
                <a:spcPct val="100000"/>
              </a:lnSpc>
              <a:spcBef>
                <a:spcPts val="1200"/>
              </a:spcBef>
              <a:spcAft>
                <a:spcPts val="0"/>
              </a:spcAft>
              <a:buSzPts val="1300"/>
              <a:buChar char="●"/>
              <a:defRPr/>
            </a:lvl2pPr>
            <a:lvl3pPr marL="1371600" lvl="2" indent="-311150" algn="l">
              <a:lnSpc>
                <a:spcPct val="100000"/>
              </a:lnSpc>
              <a:spcBef>
                <a:spcPts val="1200"/>
              </a:spcBef>
              <a:spcAft>
                <a:spcPts val="0"/>
              </a:spcAft>
              <a:buSzPts val="1300"/>
              <a:buChar char="●"/>
              <a:defRPr/>
            </a:lvl3pPr>
            <a:lvl4pPr marL="1828800" lvl="3" indent="-311150" algn="l">
              <a:lnSpc>
                <a:spcPct val="100000"/>
              </a:lnSpc>
              <a:spcBef>
                <a:spcPts val="1200"/>
              </a:spcBef>
              <a:spcAft>
                <a:spcPts val="0"/>
              </a:spcAft>
              <a:buSzPts val="1300"/>
              <a:buChar char="●"/>
              <a:defRPr/>
            </a:lvl4pPr>
            <a:lvl5pPr marL="2286000" lvl="4" indent="-311150" algn="l">
              <a:lnSpc>
                <a:spcPct val="100000"/>
              </a:lnSpc>
              <a:spcBef>
                <a:spcPts val="1200"/>
              </a:spcBef>
              <a:spcAft>
                <a:spcPts val="0"/>
              </a:spcAft>
              <a:buSzPts val="1300"/>
              <a:buChar char="●"/>
              <a:defRPr/>
            </a:lvl5pPr>
            <a:lvl6pPr marL="2743200" lvl="5" indent="-311150" algn="l">
              <a:lnSpc>
                <a:spcPct val="100000"/>
              </a:lnSpc>
              <a:spcBef>
                <a:spcPts val="1200"/>
              </a:spcBef>
              <a:spcAft>
                <a:spcPts val="0"/>
              </a:spcAft>
              <a:buSzPts val="1300"/>
              <a:buChar char="●"/>
              <a:defRPr/>
            </a:lvl6pPr>
            <a:lvl7pPr marL="3200400" lvl="6" indent="-311150" algn="l">
              <a:lnSpc>
                <a:spcPct val="100000"/>
              </a:lnSpc>
              <a:spcBef>
                <a:spcPts val="1200"/>
              </a:spcBef>
              <a:spcAft>
                <a:spcPts val="0"/>
              </a:spcAft>
              <a:buSzPts val="1300"/>
              <a:buChar char="●"/>
              <a:defRPr/>
            </a:lvl7pPr>
            <a:lvl8pPr marL="3657600" lvl="7" indent="-311150" algn="l">
              <a:lnSpc>
                <a:spcPct val="100000"/>
              </a:lnSpc>
              <a:spcBef>
                <a:spcPts val="1200"/>
              </a:spcBef>
              <a:spcAft>
                <a:spcPts val="0"/>
              </a:spcAft>
              <a:buSzPts val="1300"/>
              <a:buChar char="●"/>
              <a:defRPr/>
            </a:lvl8pPr>
            <a:lvl9pPr marL="4114800" lvl="8" indent="-311150" algn="l">
              <a:lnSpc>
                <a:spcPct val="100000"/>
              </a:lnSpc>
              <a:spcBef>
                <a:spcPts val="1200"/>
              </a:spcBef>
              <a:spcAft>
                <a:spcPts val="1200"/>
              </a:spcAft>
              <a:buSzPts val="1300"/>
              <a:buChar char="●"/>
              <a:defRPr/>
            </a:lvl9pPr>
          </a:lstStyle>
          <a:p>
            <a:endParaRPr/>
          </a:p>
        </p:txBody>
      </p:sp>
      <p:sp>
        <p:nvSpPr>
          <p:cNvPr id="1295" name="Google Shape;1295;g2d9e50774ca_0_10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Blank (Dark background) 1">
  <p:cSld name="TITLE_ONLY_1_2_1_1">
    <p:bg>
      <p:bgPr>
        <a:solidFill>
          <a:schemeClr val="accent1"/>
        </a:solidFill>
        <a:effectLst/>
      </p:bgPr>
    </p:bg>
    <p:spTree>
      <p:nvGrpSpPr>
        <p:cNvPr id="1" name="Shape 1296"/>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02 STARs: Basic Title Only E 2">
  <p:cSld name="TITLE_ONLY_1_3_3_1_2_2_4_3">
    <p:spTree>
      <p:nvGrpSpPr>
        <p:cNvPr id="1" name="Shape 1297"/>
        <p:cNvGrpSpPr/>
        <p:nvPr/>
      </p:nvGrpSpPr>
      <p:grpSpPr>
        <a:xfrm>
          <a:off x="0" y="0"/>
          <a:ext cx="0" cy="0"/>
          <a:chOff x="0" y="0"/>
          <a:chExt cx="0" cy="0"/>
        </a:xfrm>
      </p:grpSpPr>
      <p:sp>
        <p:nvSpPr>
          <p:cNvPr id="1298" name="Google Shape;1298;g2d9e50774ca_0_1098"/>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299" name="Google Shape;1299;g2d9e50774ca_0_1098"/>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300" name="Google Shape;1300;g2d9e50774ca_0_1098"/>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08 STARs: Basic (OptionG) 1">
  <p:cSld name="TITLE_ONLY_1_3_3_1_2_2_4_8">
    <p:spTree>
      <p:nvGrpSpPr>
        <p:cNvPr id="1" name="Shape 1305"/>
        <p:cNvGrpSpPr/>
        <p:nvPr/>
      </p:nvGrpSpPr>
      <p:grpSpPr>
        <a:xfrm>
          <a:off x="0" y="0"/>
          <a:ext cx="0" cy="0"/>
          <a:chOff x="0" y="0"/>
          <a:chExt cx="0" cy="0"/>
        </a:xfrm>
      </p:grpSpPr>
      <p:sp>
        <p:nvSpPr>
          <p:cNvPr id="1306" name="Google Shape;1306;g2cf51e373f1_0_2159"/>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307" name="Google Shape;1307;g2cf51e373f1_0_215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308" name="Google Shape;1308;g2cf51e373f1_0_2159"/>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309" name="Google Shape;1309;g2cf51e373f1_0_2159"/>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0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02 STARs: Basic Title Only A">
  <p:cSld name="TITLE_ONLY_1_3_3_1">
    <p:spTree>
      <p:nvGrpSpPr>
        <p:cNvPr id="1" name="Shape 1310"/>
        <p:cNvGrpSpPr/>
        <p:nvPr/>
      </p:nvGrpSpPr>
      <p:grpSpPr>
        <a:xfrm>
          <a:off x="0" y="0"/>
          <a:ext cx="0" cy="0"/>
          <a:chOff x="0" y="0"/>
          <a:chExt cx="0" cy="0"/>
        </a:xfrm>
      </p:grpSpPr>
      <p:sp>
        <p:nvSpPr>
          <p:cNvPr id="1311" name="Google Shape;1311;g2c32e17379b_0_984"/>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312" name="Google Shape;1312;g2c32e17379b_0_98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313" name="Google Shape;1313;g2c32e17379b_0_984"/>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1314" name="Google Shape;1314;g2c32e17379b_0_984"/>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5676900" y="-391625"/>
            <a:ext cx="1876424" cy="1877525"/>
          </a:xfrm>
          <a:prstGeom prst="rect">
            <a:avLst/>
          </a:prstGeom>
          <a:noFill/>
          <a:ln>
            <a:noFill/>
          </a:ln>
        </p:spPr>
      </p:pic>
      <p:pic>
        <p:nvPicPr>
          <p:cNvPr id="1315" name="Google Shape;1315;g2c32e17379b_0_984"/>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406950" y="4134813"/>
            <a:ext cx="1450424" cy="14504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02 STARs: Basic (OptionA)">
  <p:cSld name="TITLE_ONLY_1_3_1_2_1_5">
    <p:spTree>
      <p:nvGrpSpPr>
        <p:cNvPr id="1" name="Shape 1316"/>
        <p:cNvGrpSpPr/>
        <p:nvPr/>
      </p:nvGrpSpPr>
      <p:grpSpPr>
        <a:xfrm>
          <a:off x="0" y="0"/>
          <a:ext cx="0" cy="0"/>
          <a:chOff x="0" y="0"/>
          <a:chExt cx="0" cy="0"/>
        </a:xfrm>
      </p:grpSpPr>
      <p:sp>
        <p:nvSpPr>
          <p:cNvPr id="1317" name="Google Shape;1317;p50"/>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318" name="Google Shape;1318;p50"/>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319" name="Google Shape;1319;p50"/>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320" name="Google Shape;1320;p50"/>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321" name="Google Shape;1321;p50"/>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6248800" y="850675"/>
            <a:ext cx="4309798" cy="4070174"/>
          </a:xfrm>
          <a:prstGeom prst="rect">
            <a:avLst/>
          </a:prstGeom>
          <a:noFill/>
          <a:ln>
            <a:noFill/>
          </a:ln>
        </p:spPr>
      </p:pic>
      <p:pic>
        <p:nvPicPr>
          <p:cNvPr id="1322" name="Google Shape;1322;p50"/>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5676900" y="-391625"/>
            <a:ext cx="1876424" cy="1877525"/>
          </a:xfrm>
          <a:prstGeom prst="rect">
            <a:avLst/>
          </a:prstGeom>
          <a:noFill/>
          <a:ln>
            <a:noFill/>
          </a:ln>
        </p:spPr>
      </p:pic>
      <p:pic>
        <p:nvPicPr>
          <p:cNvPr id="1323" name="Google Shape;1323;p50"/>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406950" y="4134813"/>
            <a:ext cx="1450424" cy="14504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 STARs: Basic Layout Slides 1">
  <p:cSld name="TITLE_1_2_2_3_1_1_1_1_1_1_1_2">
    <p:bg>
      <p:bgPr>
        <a:solidFill>
          <a:srgbClr val="666666"/>
        </a:solidFill>
        <a:effectLst/>
      </p:bgPr>
    </p:bg>
    <p:spTree>
      <p:nvGrpSpPr>
        <p:cNvPr id="1" name="Shape 84"/>
        <p:cNvGrpSpPr/>
        <p:nvPr/>
      </p:nvGrpSpPr>
      <p:grpSpPr>
        <a:xfrm>
          <a:off x="0" y="0"/>
          <a:ext cx="0" cy="0"/>
          <a:chOff x="0" y="0"/>
          <a:chExt cx="0" cy="0"/>
        </a:xfrm>
      </p:grpSpPr>
      <p:sp>
        <p:nvSpPr>
          <p:cNvPr id="85" name="Google Shape;85;p56"/>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STARs:</a:t>
            </a:r>
            <a:br>
              <a:rPr lang="en" sz="5500" b="1" i="0" u="none" strike="noStrike" cap="none">
                <a:solidFill>
                  <a:srgbClr val="FFFFFF"/>
                </a:solidFill>
                <a:latin typeface="DM Sans"/>
                <a:ea typeface="DM Sans"/>
                <a:cs typeface="DM Sans"/>
                <a:sym typeface="DM Sans"/>
              </a:rPr>
            </a:br>
            <a:r>
              <a:rPr lang="en" sz="5500" b="1" i="0" u="none" strike="noStrike" cap="none">
                <a:solidFill>
                  <a:srgbClr val="FFFFFF"/>
                </a:solidFill>
                <a:latin typeface="DM Sans"/>
                <a:ea typeface="DM Sans"/>
                <a:cs typeface="DM Sans"/>
                <a:sym typeface="DM Sans"/>
              </a:rPr>
              <a:t>Basic Layout Slides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00a Index of Slide Layouts ">
  <p:cSld name="TITLE_1_2_2_3_1_1_1_1_1_1_1">
    <p:bg>
      <p:bgPr>
        <a:solidFill>
          <a:srgbClr val="E87722"/>
        </a:solidFill>
        <a:effectLst/>
      </p:bgPr>
    </p:bg>
    <p:spTree>
      <p:nvGrpSpPr>
        <p:cNvPr id="1" name="Shape 1324"/>
        <p:cNvGrpSpPr/>
        <p:nvPr/>
      </p:nvGrpSpPr>
      <p:grpSpPr>
        <a:xfrm>
          <a:off x="0" y="0"/>
          <a:ext cx="0" cy="0"/>
          <a:chOff x="0" y="0"/>
          <a:chExt cx="0" cy="0"/>
        </a:xfrm>
      </p:grpSpPr>
      <p:sp>
        <p:nvSpPr>
          <p:cNvPr id="1325" name="Google Shape;1325;p607"/>
          <p:cNvSpPr txBox="1"/>
          <p:nvPr/>
        </p:nvSpPr>
        <p:spPr>
          <a:xfrm>
            <a:off x="235500" y="1238400"/>
            <a:ext cx="8692200" cy="226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rgbClr val="FFFFFF"/>
                </a:solidFill>
                <a:latin typeface="DM Sans"/>
                <a:ea typeface="DM Sans"/>
                <a:cs typeface="DM Sans"/>
                <a:sym typeface="DM Sans"/>
              </a:rPr>
              <a:t>01 - 18: Basic Layouts</a:t>
            </a:r>
            <a:endParaRPr sz="4500" b="1" i="0" u="none" strike="noStrike" cap="none">
              <a:solidFill>
                <a:srgbClr val="FFFFF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4500"/>
              <a:buFont typeface="Arial"/>
              <a:buNone/>
            </a:pPr>
            <a:endParaRPr sz="4500" b="1" i="0" u="none" strike="noStrike" cap="none">
              <a:solidFill>
                <a:srgbClr val="FFFFF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rgbClr val="FFFFFF"/>
                </a:solidFill>
                <a:latin typeface="DM Sans"/>
                <a:ea typeface="DM Sans"/>
                <a:cs typeface="DM Sans"/>
                <a:sym typeface="DM Sans"/>
              </a:rPr>
              <a:t>19 - 34: Basic w/O@W Logo</a:t>
            </a:r>
            <a:endParaRPr sz="4500" b="1" i="0" u="none" strike="noStrike" cap="none">
              <a:solidFill>
                <a:srgbClr val="FFFFFF"/>
              </a:solidFill>
              <a:latin typeface="DM Sans"/>
              <a:ea typeface="DM Sans"/>
              <a:cs typeface="DM Sans"/>
              <a:sym typeface="DM Sans"/>
            </a:endParaRPr>
          </a:p>
        </p:txBody>
      </p:sp>
      <p:sp>
        <p:nvSpPr>
          <p:cNvPr id="1326" name="Google Shape;1326;p607"/>
          <p:cNvSpPr txBox="1"/>
          <p:nvPr/>
        </p:nvSpPr>
        <p:spPr>
          <a:xfrm>
            <a:off x="235500" y="169800"/>
            <a:ext cx="87678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chemeClr val="lt1"/>
                </a:solidFill>
                <a:latin typeface="DM Sans"/>
                <a:ea typeface="DM Sans"/>
                <a:cs typeface="DM Sans"/>
                <a:sym typeface="DM Sans"/>
              </a:rPr>
              <a:t>Index of Slide Layouts</a:t>
            </a:r>
            <a:endParaRPr sz="45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00b Index of Slide Layouts ">
  <p:cSld name="TITLE_1_2_2_3_1_1_1_1_1_1_1_3">
    <p:bg>
      <p:bgPr>
        <a:solidFill>
          <a:srgbClr val="E87722"/>
        </a:solidFill>
        <a:effectLst/>
      </p:bgPr>
    </p:bg>
    <p:spTree>
      <p:nvGrpSpPr>
        <p:cNvPr id="1" name="Shape 1327"/>
        <p:cNvGrpSpPr/>
        <p:nvPr/>
      </p:nvGrpSpPr>
      <p:grpSpPr>
        <a:xfrm>
          <a:off x="0" y="0"/>
          <a:ext cx="0" cy="0"/>
          <a:chOff x="0" y="0"/>
          <a:chExt cx="0" cy="0"/>
        </a:xfrm>
      </p:grpSpPr>
      <p:sp>
        <p:nvSpPr>
          <p:cNvPr id="1328" name="Google Shape;1328;p608"/>
          <p:cNvSpPr txBox="1"/>
          <p:nvPr/>
        </p:nvSpPr>
        <p:spPr>
          <a:xfrm>
            <a:off x="235500" y="1238375"/>
            <a:ext cx="8692200" cy="364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rgbClr val="FFFFFF"/>
                </a:solidFill>
                <a:latin typeface="DM Sans"/>
                <a:ea typeface="DM Sans"/>
                <a:cs typeface="DM Sans"/>
                <a:sym typeface="DM Sans"/>
              </a:rPr>
              <a:t>35 - 41: STARs Title Slides </a:t>
            </a:r>
            <a:r>
              <a:rPr lang="en" sz="4500" b="1" i="0" u="none" strike="noStrike" cap="none">
                <a:solidFill>
                  <a:schemeClr val="lt1"/>
                </a:solidFill>
                <a:latin typeface="DM Sans"/>
                <a:ea typeface="DM Sans"/>
                <a:cs typeface="DM Sans"/>
                <a:sym typeface="DM Sans"/>
              </a:rPr>
              <a:t>w/O@W Logo</a:t>
            </a:r>
            <a:endParaRPr sz="4500" b="1" i="0" u="none" strike="noStrike" cap="none">
              <a:solidFill>
                <a:srgbClr val="FFFFF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4500"/>
              <a:buFont typeface="Arial"/>
              <a:buNone/>
            </a:pPr>
            <a:endParaRPr sz="4500" b="1" i="0" u="none" strike="noStrike" cap="none">
              <a:solidFill>
                <a:srgbClr val="FFFFF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rgbClr val="FFFFFF"/>
                </a:solidFill>
                <a:latin typeface="DM Sans"/>
                <a:ea typeface="DM Sans"/>
                <a:cs typeface="DM Sans"/>
                <a:sym typeface="DM Sans"/>
              </a:rPr>
              <a:t>42 - 62: </a:t>
            </a:r>
            <a:r>
              <a:rPr lang="en" sz="4500" b="1" i="0" u="none" strike="noStrike" cap="none">
                <a:solidFill>
                  <a:schemeClr val="lt1"/>
                </a:solidFill>
                <a:latin typeface="DM Sans"/>
                <a:ea typeface="DM Sans"/>
                <a:cs typeface="DM Sans"/>
                <a:sym typeface="DM Sans"/>
              </a:rPr>
              <a:t>STARs Title Slides</a:t>
            </a:r>
            <a:br>
              <a:rPr lang="en" sz="4500" b="1" i="0" u="none" strike="noStrike" cap="none">
                <a:solidFill>
                  <a:schemeClr val="lt1"/>
                </a:solidFill>
                <a:latin typeface="DM Sans"/>
                <a:ea typeface="DM Sans"/>
                <a:cs typeface="DM Sans"/>
                <a:sym typeface="DM Sans"/>
              </a:rPr>
            </a:br>
            <a:r>
              <a:rPr lang="en" sz="4500" b="1" i="0" u="none" strike="noStrike" cap="none">
                <a:solidFill>
                  <a:schemeClr val="lt1"/>
                </a:solidFill>
                <a:latin typeface="DM Sans"/>
                <a:ea typeface="DM Sans"/>
                <a:cs typeface="DM Sans"/>
                <a:sym typeface="DM Sans"/>
              </a:rPr>
              <a:t>w/ Solutions Logos</a:t>
            </a:r>
            <a:endParaRPr sz="4500" b="1" i="0" u="none" strike="noStrike" cap="none">
              <a:solidFill>
                <a:srgbClr val="FFFFFF"/>
              </a:solidFill>
              <a:latin typeface="DM Sans"/>
              <a:ea typeface="DM Sans"/>
              <a:cs typeface="DM Sans"/>
              <a:sym typeface="DM Sans"/>
            </a:endParaRPr>
          </a:p>
        </p:txBody>
      </p:sp>
      <p:sp>
        <p:nvSpPr>
          <p:cNvPr id="1329" name="Google Shape;1329;p608"/>
          <p:cNvSpPr txBox="1"/>
          <p:nvPr/>
        </p:nvSpPr>
        <p:spPr>
          <a:xfrm>
            <a:off x="235500" y="169800"/>
            <a:ext cx="87678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chemeClr val="lt1"/>
                </a:solidFill>
                <a:latin typeface="DM Sans"/>
                <a:ea typeface="DM Sans"/>
                <a:cs typeface="DM Sans"/>
                <a:sym typeface="DM Sans"/>
              </a:rPr>
              <a:t>Index of Slide Layouts</a:t>
            </a:r>
            <a:endParaRPr sz="45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00c Index of Slide Layouts ">
  <p:cSld name="TITLE_1_2_2_3_1_1_1_1_1_1_1_3_1">
    <p:bg>
      <p:bgPr>
        <a:solidFill>
          <a:srgbClr val="E87722"/>
        </a:solidFill>
        <a:effectLst/>
      </p:bgPr>
    </p:bg>
    <p:spTree>
      <p:nvGrpSpPr>
        <p:cNvPr id="1" name="Shape 1330"/>
        <p:cNvGrpSpPr/>
        <p:nvPr/>
      </p:nvGrpSpPr>
      <p:grpSpPr>
        <a:xfrm>
          <a:off x="0" y="0"/>
          <a:ext cx="0" cy="0"/>
          <a:chOff x="0" y="0"/>
          <a:chExt cx="0" cy="0"/>
        </a:xfrm>
      </p:grpSpPr>
      <p:sp>
        <p:nvSpPr>
          <p:cNvPr id="1331" name="Google Shape;1331;p609"/>
          <p:cNvSpPr txBox="1"/>
          <p:nvPr/>
        </p:nvSpPr>
        <p:spPr>
          <a:xfrm>
            <a:off x="235500" y="1277950"/>
            <a:ext cx="8692200" cy="2955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rgbClr val="FFFFFF"/>
                </a:solidFill>
                <a:latin typeface="DM Sans"/>
                <a:ea typeface="DM Sans"/>
                <a:cs typeface="DM Sans"/>
                <a:sym typeface="DM Sans"/>
              </a:rPr>
              <a:t>63 - 69: </a:t>
            </a:r>
            <a:r>
              <a:rPr lang="en" sz="4500" b="1" i="0" u="none" strike="noStrike" cap="none">
                <a:solidFill>
                  <a:schemeClr val="lt1"/>
                </a:solidFill>
                <a:latin typeface="DM Sans"/>
                <a:ea typeface="DM Sans"/>
                <a:cs typeface="DM Sans"/>
                <a:sym typeface="DM Sans"/>
              </a:rPr>
              <a:t>STARs Divider Slides </a:t>
            </a:r>
            <a:endParaRPr sz="4500" b="1" i="0" u="none" strike="noStrike" cap="none">
              <a:solidFill>
                <a:srgbClr val="FFFFF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4500"/>
              <a:buFont typeface="Arial"/>
              <a:buNone/>
            </a:pPr>
            <a:endParaRPr sz="4500" b="1" i="0" u="none" strike="noStrike" cap="none">
              <a:solidFill>
                <a:srgbClr val="FFFFF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rgbClr val="FFFFFF"/>
                </a:solidFill>
                <a:latin typeface="DM Sans"/>
                <a:ea typeface="DM Sans"/>
                <a:cs typeface="DM Sans"/>
                <a:sym typeface="DM Sans"/>
              </a:rPr>
              <a:t>75 - 84: O@W "Classic” Content and Title Slides</a:t>
            </a:r>
            <a:endParaRPr sz="4500" b="1" i="0" u="none" strike="noStrike" cap="none">
              <a:solidFill>
                <a:srgbClr val="FFFFFF"/>
              </a:solidFill>
              <a:latin typeface="DM Sans"/>
              <a:ea typeface="DM Sans"/>
              <a:cs typeface="DM Sans"/>
              <a:sym typeface="DM Sans"/>
            </a:endParaRPr>
          </a:p>
        </p:txBody>
      </p:sp>
      <p:sp>
        <p:nvSpPr>
          <p:cNvPr id="1332" name="Google Shape;1332;p609"/>
          <p:cNvSpPr txBox="1"/>
          <p:nvPr/>
        </p:nvSpPr>
        <p:spPr>
          <a:xfrm>
            <a:off x="235500" y="169800"/>
            <a:ext cx="87678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 sz="4500" b="1" i="0" u="none" strike="noStrike" cap="none">
                <a:solidFill>
                  <a:schemeClr val="lt1"/>
                </a:solidFill>
                <a:latin typeface="DM Sans"/>
                <a:ea typeface="DM Sans"/>
                <a:cs typeface="DM Sans"/>
                <a:sym typeface="DM Sans"/>
              </a:rPr>
              <a:t>Index of Slide Layouts</a:t>
            </a:r>
            <a:endParaRPr sz="45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01 STARs: Basic Layout Slides 1">
  <p:cSld name="TITLE_1_2_2_3_1_1_1_1_1_1_1_2">
    <p:bg>
      <p:bgPr>
        <a:solidFill>
          <a:srgbClr val="666666"/>
        </a:solidFill>
        <a:effectLst/>
      </p:bgPr>
    </p:bg>
    <p:spTree>
      <p:nvGrpSpPr>
        <p:cNvPr id="1" name="Shape 1333"/>
        <p:cNvGrpSpPr/>
        <p:nvPr/>
      </p:nvGrpSpPr>
      <p:grpSpPr>
        <a:xfrm>
          <a:off x="0" y="0"/>
          <a:ext cx="0" cy="0"/>
          <a:chOff x="0" y="0"/>
          <a:chExt cx="0" cy="0"/>
        </a:xfrm>
      </p:grpSpPr>
      <p:sp>
        <p:nvSpPr>
          <p:cNvPr id="1334" name="Google Shape;1334;p610"/>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STARs:</a:t>
            </a:r>
            <a:br>
              <a:rPr lang="en" sz="5500" b="1" i="0" u="none" strike="noStrike" cap="none">
                <a:solidFill>
                  <a:srgbClr val="FFFFFF"/>
                </a:solidFill>
                <a:latin typeface="DM Sans"/>
                <a:ea typeface="DM Sans"/>
                <a:cs typeface="DM Sans"/>
                <a:sym typeface="DM Sans"/>
              </a:rPr>
            </a:br>
            <a:r>
              <a:rPr lang="en" sz="5500" b="1" i="0" u="none" strike="noStrike" cap="none">
                <a:solidFill>
                  <a:srgbClr val="FFFFFF"/>
                </a:solidFill>
                <a:latin typeface="DM Sans"/>
                <a:ea typeface="DM Sans"/>
                <a:cs typeface="DM Sans"/>
                <a:sym typeface="DM Sans"/>
              </a:rPr>
              <a:t>Basic Layout Slides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03 STARs: Basic (OptionB)">
  <p:cSld name="TITLE_ONLY_1_3_1_2_1_3_1_2">
    <p:spTree>
      <p:nvGrpSpPr>
        <p:cNvPr id="1" name="Shape 1335"/>
        <p:cNvGrpSpPr/>
        <p:nvPr/>
      </p:nvGrpSpPr>
      <p:grpSpPr>
        <a:xfrm>
          <a:off x="0" y="0"/>
          <a:ext cx="0" cy="0"/>
          <a:chOff x="0" y="0"/>
          <a:chExt cx="0" cy="0"/>
        </a:xfrm>
      </p:grpSpPr>
      <p:sp>
        <p:nvSpPr>
          <p:cNvPr id="1336" name="Google Shape;1336;p611"/>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337" name="Google Shape;1337;p61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338" name="Google Shape;1338;p611"/>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339" name="Google Shape;1339;p611"/>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340" name="Google Shape;1340;p611"/>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6667600" y="-256475"/>
            <a:ext cx="1209280" cy="1210000"/>
          </a:xfrm>
          <a:prstGeom prst="rect">
            <a:avLst/>
          </a:prstGeom>
          <a:noFill/>
          <a:ln>
            <a:noFill/>
          </a:ln>
        </p:spPr>
      </p:pic>
      <p:pic>
        <p:nvPicPr>
          <p:cNvPr id="1341" name="Google Shape;1341;p611"/>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7829988" y="570125"/>
            <a:ext cx="2429225" cy="2429201"/>
          </a:xfrm>
          <a:prstGeom prst="rect">
            <a:avLst/>
          </a:prstGeom>
          <a:noFill/>
          <a:ln>
            <a:noFill/>
          </a:ln>
        </p:spPr>
      </p:pic>
      <p:pic>
        <p:nvPicPr>
          <p:cNvPr id="1342" name="Google Shape;1342;p611"/>
          <p:cNvPicPr preferRelativeResize="0"/>
          <p:nvPr/>
        </p:nvPicPr>
        <p:blipFill rotWithShape="1">
          <a:blip r:embed="rId4" cstate="email">
            <a:alphaModFix amt="19000"/>
            <a:extLst>
              <a:ext uri="{28A0092B-C50C-407E-A947-70E740481C1C}">
                <a14:useLocalDpi xmlns:a14="http://schemas.microsoft.com/office/drawing/2010/main"/>
              </a:ext>
            </a:extLst>
          </a:blip>
          <a:srcRect/>
          <a:stretch/>
        </p:blipFill>
        <p:spPr>
          <a:xfrm>
            <a:off x="407525" y="4407900"/>
            <a:ext cx="1210352" cy="1209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04 STARs: Basic (OptionC)">
  <p:cSld name="TITLE_ONLY_1_3_3_1_2_1">
    <p:spTree>
      <p:nvGrpSpPr>
        <p:cNvPr id="1" name="Shape 1343"/>
        <p:cNvGrpSpPr/>
        <p:nvPr/>
      </p:nvGrpSpPr>
      <p:grpSpPr>
        <a:xfrm>
          <a:off x="0" y="0"/>
          <a:ext cx="0" cy="0"/>
          <a:chOff x="0" y="0"/>
          <a:chExt cx="0" cy="0"/>
        </a:xfrm>
      </p:grpSpPr>
      <p:sp>
        <p:nvSpPr>
          <p:cNvPr id="1344" name="Google Shape;1344;p612"/>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345" name="Google Shape;1345;p61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346" name="Google Shape;1346;p612"/>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1347" name="Google Shape;1347;p612"/>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7718075" y="444762"/>
            <a:ext cx="2081052" cy="2082277"/>
          </a:xfrm>
          <a:prstGeom prst="rect">
            <a:avLst/>
          </a:prstGeom>
          <a:noFill/>
          <a:ln>
            <a:noFill/>
          </a:ln>
        </p:spPr>
      </p:pic>
      <p:pic>
        <p:nvPicPr>
          <p:cNvPr id="1348" name="Google Shape;1348;p612"/>
          <p:cNvPicPr preferRelativeResize="0"/>
          <p:nvPr/>
        </p:nvPicPr>
        <p:blipFill rotWithShape="1">
          <a:blip r:embed="rId3" cstate="email">
            <a:alphaModFix amt="19000"/>
            <a:extLst>
              <a:ext uri="{28A0092B-C50C-407E-A947-70E740481C1C}">
                <a14:useLocalDpi xmlns:a14="http://schemas.microsoft.com/office/drawing/2010/main"/>
              </a:ext>
            </a:extLst>
          </a:blip>
          <a:srcRect/>
          <a:stretch/>
        </p:blipFill>
        <p:spPr>
          <a:xfrm>
            <a:off x="6439825" y="-311325"/>
            <a:ext cx="1210352" cy="1209600"/>
          </a:xfrm>
          <a:prstGeom prst="rect">
            <a:avLst/>
          </a:prstGeom>
          <a:noFill/>
          <a:ln>
            <a:noFill/>
          </a:ln>
        </p:spPr>
      </p:pic>
      <p:sp>
        <p:nvSpPr>
          <p:cNvPr id="1349" name="Google Shape;1349;p612"/>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05 STARs: Basic (OptionD)">
  <p:cSld name="TITLE_ONLY_1_3_3_1_2_2">
    <p:spTree>
      <p:nvGrpSpPr>
        <p:cNvPr id="1" name="Shape 1350"/>
        <p:cNvGrpSpPr/>
        <p:nvPr/>
      </p:nvGrpSpPr>
      <p:grpSpPr>
        <a:xfrm>
          <a:off x="0" y="0"/>
          <a:ext cx="0" cy="0"/>
          <a:chOff x="0" y="0"/>
          <a:chExt cx="0" cy="0"/>
        </a:xfrm>
      </p:grpSpPr>
      <p:sp>
        <p:nvSpPr>
          <p:cNvPr id="1351" name="Google Shape;1351;p613"/>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352" name="Google Shape;1352;p613"/>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353" name="Google Shape;1353;p613"/>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1354" name="Google Shape;1354;p613"/>
          <p:cNvPicPr preferRelativeResize="0"/>
          <p:nvPr/>
        </p:nvPicPr>
        <p:blipFill rotWithShape="1">
          <a:blip r:embed="rId2" cstate="email">
            <a:alphaModFix amt="23000"/>
            <a:extLst>
              <a:ext uri="{28A0092B-C50C-407E-A947-70E740481C1C}">
                <a14:useLocalDpi xmlns:a14="http://schemas.microsoft.com/office/drawing/2010/main"/>
              </a:ext>
            </a:extLst>
          </a:blip>
          <a:srcRect/>
          <a:stretch/>
        </p:blipFill>
        <p:spPr>
          <a:xfrm>
            <a:off x="6073601" y="-365150"/>
            <a:ext cx="1368251" cy="1368227"/>
          </a:xfrm>
          <a:prstGeom prst="rect">
            <a:avLst/>
          </a:prstGeom>
          <a:noFill/>
          <a:ln>
            <a:noFill/>
          </a:ln>
        </p:spPr>
      </p:pic>
      <p:pic>
        <p:nvPicPr>
          <p:cNvPr id="1355" name="Google Shape;1355;p613"/>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7307738" y="446125"/>
            <a:ext cx="2725724" cy="2574145"/>
          </a:xfrm>
          <a:prstGeom prst="rect">
            <a:avLst/>
          </a:prstGeom>
          <a:noFill/>
          <a:ln>
            <a:noFill/>
          </a:ln>
        </p:spPr>
      </p:pic>
      <p:sp>
        <p:nvSpPr>
          <p:cNvPr id="1356" name="Google Shape;1356;p613"/>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06 STARs: Basic (OptionE)">
  <p:cSld name="TITLE_ONLY_1_3_3_1_2_4">
    <p:spTree>
      <p:nvGrpSpPr>
        <p:cNvPr id="1" name="Shape 1357"/>
        <p:cNvGrpSpPr/>
        <p:nvPr/>
      </p:nvGrpSpPr>
      <p:grpSpPr>
        <a:xfrm>
          <a:off x="0" y="0"/>
          <a:ext cx="0" cy="0"/>
          <a:chOff x="0" y="0"/>
          <a:chExt cx="0" cy="0"/>
        </a:xfrm>
      </p:grpSpPr>
      <p:sp>
        <p:nvSpPr>
          <p:cNvPr id="1358" name="Google Shape;1358;p614"/>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359" name="Google Shape;1359;p61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360" name="Google Shape;1360;p614"/>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1361" name="Google Shape;1361;p614"/>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6869775" y="-135700"/>
            <a:ext cx="3519951" cy="3519899"/>
          </a:xfrm>
          <a:prstGeom prst="rect">
            <a:avLst/>
          </a:prstGeom>
          <a:noFill/>
          <a:ln>
            <a:noFill/>
          </a:ln>
        </p:spPr>
      </p:pic>
      <p:sp>
        <p:nvSpPr>
          <p:cNvPr id="1362" name="Google Shape;1362;p614"/>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07 STARs: Basic (OptionF)">
  <p:cSld name="TITLE_ONLY_1_3_3_1_2_2_5">
    <p:spTree>
      <p:nvGrpSpPr>
        <p:cNvPr id="1" name="Shape 1363"/>
        <p:cNvGrpSpPr/>
        <p:nvPr/>
      </p:nvGrpSpPr>
      <p:grpSpPr>
        <a:xfrm>
          <a:off x="0" y="0"/>
          <a:ext cx="0" cy="0"/>
          <a:chOff x="0" y="0"/>
          <a:chExt cx="0" cy="0"/>
        </a:xfrm>
      </p:grpSpPr>
      <p:sp>
        <p:nvSpPr>
          <p:cNvPr id="1364" name="Google Shape;1364;p615"/>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365" name="Google Shape;1365;p61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366" name="Google Shape;1366;p615"/>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1367" name="Google Shape;1367;p615"/>
          <p:cNvPicPr preferRelativeResize="0"/>
          <p:nvPr/>
        </p:nvPicPr>
        <p:blipFill rotWithShape="1">
          <a:blip r:embed="rId2" cstate="email">
            <a:alphaModFix amt="19000"/>
            <a:extLst>
              <a:ext uri="{28A0092B-C50C-407E-A947-70E740481C1C}">
                <a14:useLocalDpi xmlns:a14="http://schemas.microsoft.com/office/drawing/2010/main"/>
              </a:ext>
            </a:extLst>
          </a:blip>
          <a:srcRect/>
          <a:stretch/>
        </p:blipFill>
        <p:spPr>
          <a:xfrm>
            <a:off x="237750" y="3556150"/>
            <a:ext cx="2095000" cy="2095001"/>
          </a:xfrm>
          <a:prstGeom prst="rect">
            <a:avLst/>
          </a:prstGeom>
          <a:noFill/>
          <a:ln>
            <a:noFill/>
          </a:ln>
        </p:spPr>
      </p:pic>
      <p:sp>
        <p:nvSpPr>
          <p:cNvPr id="1368" name="Google Shape;1368;p615"/>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08 STARs: Basic (OptionG)">
  <p:cSld name="TITLE_ONLY_1_3_3_1_2_2_4">
    <p:spTree>
      <p:nvGrpSpPr>
        <p:cNvPr id="1" name="Shape 1369"/>
        <p:cNvGrpSpPr/>
        <p:nvPr/>
      </p:nvGrpSpPr>
      <p:grpSpPr>
        <a:xfrm>
          <a:off x="0" y="0"/>
          <a:ext cx="0" cy="0"/>
          <a:chOff x="0" y="0"/>
          <a:chExt cx="0" cy="0"/>
        </a:xfrm>
      </p:grpSpPr>
      <p:sp>
        <p:nvSpPr>
          <p:cNvPr id="1370" name="Google Shape;1370;p616"/>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371" name="Google Shape;1371;p61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372" name="Google Shape;1372;p616"/>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373" name="Google Shape;1373;p616"/>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3 STARs: Basic (OptionB)">
  <p:cSld name="TITLE_ONLY_1_3_1_2_1_3_1_2">
    <p:spTree>
      <p:nvGrpSpPr>
        <p:cNvPr id="1" name="Shape 86"/>
        <p:cNvGrpSpPr/>
        <p:nvPr/>
      </p:nvGrpSpPr>
      <p:grpSpPr>
        <a:xfrm>
          <a:off x="0" y="0"/>
          <a:ext cx="0" cy="0"/>
          <a:chOff x="0" y="0"/>
          <a:chExt cx="0" cy="0"/>
        </a:xfrm>
      </p:grpSpPr>
      <p:sp>
        <p:nvSpPr>
          <p:cNvPr id="87" name="Google Shape;87;p57"/>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88" name="Google Shape;88;p5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57"/>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90" name="Google Shape;90;p57"/>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91" name="Google Shape;91;p57"/>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6667600" y="-256475"/>
            <a:ext cx="1209280" cy="1210000"/>
          </a:xfrm>
          <a:prstGeom prst="rect">
            <a:avLst/>
          </a:prstGeom>
          <a:noFill/>
          <a:ln>
            <a:noFill/>
          </a:ln>
        </p:spPr>
      </p:pic>
      <p:pic>
        <p:nvPicPr>
          <p:cNvPr id="92" name="Google Shape;92;p57"/>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7829988" y="570125"/>
            <a:ext cx="2429225" cy="2429201"/>
          </a:xfrm>
          <a:prstGeom prst="rect">
            <a:avLst/>
          </a:prstGeom>
          <a:noFill/>
          <a:ln>
            <a:noFill/>
          </a:ln>
        </p:spPr>
      </p:pic>
      <p:pic>
        <p:nvPicPr>
          <p:cNvPr id="93" name="Google Shape;93;p57"/>
          <p:cNvPicPr preferRelativeResize="0"/>
          <p:nvPr/>
        </p:nvPicPr>
        <p:blipFill rotWithShape="1">
          <a:blip r:embed="rId4" cstate="email">
            <a:alphaModFix amt="19000"/>
            <a:extLst>
              <a:ext uri="{28A0092B-C50C-407E-A947-70E740481C1C}">
                <a14:useLocalDpi xmlns:a14="http://schemas.microsoft.com/office/drawing/2010/main"/>
              </a:ext>
            </a:extLst>
          </a:blip>
          <a:srcRect/>
          <a:stretch/>
        </p:blipFill>
        <p:spPr>
          <a:xfrm>
            <a:off x="407525" y="4407900"/>
            <a:ext cx="1210352" cy="1209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09 STARs: Basic Photo Left">
  <p:cSld name="TITLE_ONLY_1_3_1_3_1_1">
    <p:spTree>
      <p:nvGrpSpPr>
        <p:cNvPr id="1" name="Shape 1374"/>
        <p:cNvGrpSpPr/>
        <p:nvPr/>
      </p:nvGrpSpPr>
      <p:grpSpPr>
        <a:xfrm>
          <a:off x="0" y="0"/>
          <a:ext cx="0" cy="0"/>
          <a:chOff x="0" y="0"/>
          <a:chExt cx="0" cy="0"/>
        </a:xfrm>
      </p:grpSpPr>
      <p:sp>
        <p:nvSpPr>
          <p:cNvPr id="1375" name="Google Shape;1375;p617"/>
          <p:cNvSpPr txBox="1">
            <a:spLocks noGrp="1"/>
          </p:cNvSpPr>
          <p:nvPr>
            <p:ph type="title"/>
          </p:nvPr>
        </p:nvSpPr>
        <p:spPr>
          <a:xfrm>
            <a:off x="4769225" y="217925"/>
            <a:ext cx="40566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376" name="Google Shape;1376;p61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377" name="Google Shape;1377;p617"/>
          <p:cNvSpPr txBox="1">
            <a:spLocks noGrp="1"/>
          </p:cNvSpPr>
          <p:nvPr>
            <p:ph type="subTitle" idx="1"/>
          </p:nvPr>
        </p:nvSpPr>
        <p:spPr>
          <a:xfrm>
            <a:off x="4770268" y="1003075"/>
            <a:ext cx="40191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378" name="Google Shape;1378;p617"/>
          <p:cNvSpPr txBox="1">
            <a:spLocks noGrp="1"/>
          </p:cNvSpPr>
          <p:nvPr>
            <p:ph type="body" idx="2"/>
          </p:nvPr>
        </p:nvSpPr>
        <p:spPr>
          <a:xfrm>
            <a:off x="4770268" y="1485900"/>
            <a:ext cx="40347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379" name="Google Shape;1379;p6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63149" cy="5143501"/>
          </a:xfrm>
          <a:prstGeom prst="rect">
            <a:avLst/>
          </a:prstGeom>
          <a:noFill/>
          <a:ln>
            <a:noFill/>
          </a:ln>
        </p:spPr>
      </p:pic>
      <p:pic>
        <p:nvPicPr>
          <p:cNvPr id="1380" name="Google Shape;1380;p617"/>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57150" y="-755050"/>
            <a:ext cx="2552700" cy="2552698"/>
          </a:xfrm>
          <a:prstGeom prst="rect">
            <a:avLst/>
          </a:prstGeom>
          <a:noFill/>
          <a:ln>
            <a:noFill/>
          </a:ln>
        </p:spPr>
      </p:pic>
      <p:pic>
        <p:nvPicPr>
          <p:cNvPr id="1381" name="Google Shape;1381;p617"/>
          <p:cNvPicPr preferRelativeResize="0"/>
          <p:nvPr/>
        </p:nvPicPr>
        <p:blipFill rotWithShape="1">
          <a:blip r:embed="rId4" cstate="email">
            <a:alphaModFix amt="30000"/>
            <a:extLst>
              <a:ext uri="{28A0092B-C50C-407E-A947-70E740481C1C}">
                <a14:useLocalDpi xmlns:a14="http://schemas.microsoft.com/office/drawing/2010/main"/>
              </a:ext>
            </a:extLst>
          </a:blip>
          <a:srcRect/>
          <a:stretch/>
        </p:blipFill>
        <p:spPr>
          <a:xfrm>
            <a:off x="2530205" y="4187780"/>
            <a:ext cx="1565548" cy="15655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10 STARs: Basic Photo Right ">
  <p:cSld name="TITLE_ONLY_1_3_1_2_1_1">
    <p:spTree>
      <p:nvGrpSpPr>
        <p:cNvPr id="1" name="Shape 1382"/>
        <p:cNvGrpSpPr/>
        <p:nvPr/>
      </p:nvGrpSpPr>
      <p:grpSpPr>
        <a:xfrm>
          <a:off x="0" y="0"/>
          <a:ext cx="0" cy="0"/>
          <a:chOff x="0" y="0"/>
          <a:chExt cx="0" cy="0"/>
        </a:xfrm>
      </p:grpSpPr>
      <p:sp>
        <p:nvSpPr>
          <p:cNvPr id="1383" name="Google Shape;1383;p618"/>
          <p:cNvSpPr txBox="1">
            <a:spLocks noGrp="1"/>
          </p:cNvSpPr>
          <p:nvPr>
            <p:ph type="title"/>
          </p:nvPr>
        </p:nvSpPr>
        <p:spPr>
          <a:xfrm>
            <a:off x="235500" y="217925"/>
            <a:ext cx="4035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384" name="Google Shape;1384;p618"/>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385" name="Google Shape;1385;p618"/>
          <p:cNvSpPr txBox="1">
            <a:spLocks noGrp="1"/>
          </p:cNvSpPr>
          <p:nvPr>
            <p:ph type="subTitle" idx="1"/>
          </p:nvPr>
        </p:nvSpPr>
        <p:spPr>
          <a:xfrm>
            <a:off x="237750" y="1003075"/>
            <a:ext cx="38319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386" name="Google Shape;1386;p618"/>
          <p:cNvSpPr txBox="1">
            <a:spLocks noGrp="1"/>
          </p:cNvSpPr>
          <p:nvPr>
            <p:ph type="body" idx="2"/>
          </p:nvPr>
        </p:nvSpPr>
        <p:spPr>
          <a:xfrm>
            <a:off x="237750" y="1485900"/>
            <a:ext cx="40350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387" name="Google Shape;1387;p6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28150" y="0"/>
            <a:ext cx="4615852" cy="5143500"/>
          </a:xfrm>
          <a:prstGeom prst="rect">
            <a:avLst/>
          </a:prstGeom>
          <a:noFill/>
          <a:ln>
            <a:noFill/>
          </a:ln>
        </p:spPr>
      </p:pic>
      <p:pic>
        <p:nvPicPr>
          <p:cNvPr id="1388" name="Google Shape;1388;p618"/>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41700" y="4257675"/>
            <a:ext cx="1409624" cy="1410501"/>
          </a:xfrm>
          <a:prstGeom prst="rect">
            <a:avLst/>
          </a:prstGeom>
          <a:noFill/>
          <a:ln>
            <a:noFill/>
          </a:ln>
        </p:spPr>
      </p:pic>
      <p:pic>
        <p:nvPicPr>
          <p:cNvPr id="1389" name="Google Shape;1389;p618"/>
          <p:cNvPicPr preferRelativeResize="0"/>
          <p:nvPr/>
        </p:nvPicPr>
        <p:blipFill rotWithShape="1">
          <a:blip r:embed="rId4" cstate="email">
            <a:alphaModFix amt="49000"/>
            <a:extLst>
              <a:ext uri="{28A0092B-C50C-407E-A947-70E740481C1C}">
                <a14:useLocalDpi xmlns:a14="http://schemas.microsoft.com/office/drawing/2010/main"/>
              </a:ext>
            </a:extLst>
          </a:blip>
          <a:srcRect/>
          <a:stretch/>
        </p:blipFill>
        <p:spPr>
          <a:xfrm>
            <a:off x="6131150" y="-755563"/>
            <a:ext cx="3754901" cy="375487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11 STARs : Basic (Purple Alt)">
  <p:cSld name="TITLE_ONLY_1_3_1_1_1_1">
    <p:bg>
      <p:bgPr>
        <a:solidFill>
          <a:schemeClr val="accent1"/>
        </a:solidFill>
        <a:effectLst/>
      </p:bgPr>
    </p:bg>
    <p:spTree>
      <p:nvGrpSpPr>
        <p:cNvPr id="1" name="Shape 1390"/>
        <p:cNvGrpSpPr/>
        <p:nvPr/>
      </p:nvGrpSpPr>
      <p:grpSpPr>
        <a:xfrm>
          <a:off x="0" y="0"/>
          <a:ext cx="0" cy="0"/>
          <a:chOff x="0" y="0"/>
          <a:chExt cx="0" cy="0"/>
        </a:xfrm>
      </p:grpSpPr>
      <p:sp>
        <p:nvSpPr>
          <p:cNvPr id="1391" name="Google Shape;1391;p619"/>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392" name="Google Shape;1392;p61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393" name="Google Shape;1393;p619"/>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FFFFFF"/>
                </a:solidFill>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1394" name="Google Shape;1394;p619"/>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395" name="Google Shape;1395;p619"/>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5947325" y="370325"/>
            <a:ext cx="3196673" cy="4532876"/>
          </a:xfrm>
          <a:prstGeom prst="rect">
            <a:avLst/>
          </a:prstGeom>
          <a:noFill/>
          <a:ln>
            <a:noFill/>
          </a:ln>
        </p:spPr>
      </p:pic>
      <p:pic>
        <p:nvPicPr>
          <p:cNvPr id="1396" name="Google Shape;1396;p6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53750" y="-313375"/>
            <a:ext cx="1363952" cy="1364776"/>
          </a:xfrm>
          <a:prstGeom prst="rect">
            <a:avLst/>
          </a:prstGeom>
          <a:noFill/>
          <a:ln>
            <a:noFill/>
          </a:ln>
        </p:spPr>
      </p:pic>
      <p:pic>
        <p:nvPicPr>
          <p:cNvPr id="1397" name="Google Shape;1397;p6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25" y="4350475"/>
            <a:ext cx="1250201" cy="124942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12 STARs: Basic Photo Right  (Purple Alt)">
  <p:cSld name="TITLE_ONLY_1_3_1_1_1_1_1">
    <p:bg>
      <p:bgPr>
        <a:solidFill>
          <a:schemeClr val="accent1"/>
        </a:solidFill>
        <a:effectLst/>
      </p:bgPr>
    </p:bg>
    <p:spTree>
      <p:nvGrpSpPr>
        <p:cNvPr id="1" name="Shape 1398"/>
        <p:cNvGrpSpPr/>
        <p:nvPr/>
      </p:nvGrpSpPr>
      <p:grpSpPr>
        <a:xfrm>
          <a:off x="0" y="0"/>
          <a:ext cx="0" cy="0"/>
          <a:chOff x="0" y="0"/>
          <a:chExt cx="0" cy="0"/>
        </a:xfrm>
      </p:grpSpPr>
      <p:sp>
        <p:nvSpPr>
          <p:cNvPr id="1399" name="Google Shape;1399;p620"/>
          <p:cNvSpPr txBox="1">
            <a:spLocks noGrp="1"/>
          </p:cNvSpPr>
          <p:nvPr>
            <p:ph type="title"/>
          </p:nvPr>
        </p:nvSpPr>
        <p:spPr>
          <a:xfrm>
            <a:off x="235500" y="217925"/>
            <a:ext cx="419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400" name="Google Shape;1400;p620"/>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401" name="Google Shape;1401;p620"/>
          <p:cNvSpPr txBox="1">
            <a:spLocks noGrp="1"/>
          </p:cNvSpPr>
          <p:nvPr>
            <p:ph type="subTitle" idx="1"/>
          </p:nvPr>
        </p:nvSpPr>
        <p:spPr>
          <a:xfrm>
            <a:off x="237750" y="1003075"/>
            <a:ext cx="41940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FFFFFF"/>
                </a:solidFill>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1402" name="Google Shape;1402;p620"/>
          <p:cNvSpPr txBox="1">
            <a:spLocks noGrp="1"/>
          </p:cNvSpPr>
          <p:nvPr>
            <p:ph type="body" idx="2"/>
          </p:nvPr>
        </p:nvSpPr>
        <p:spPr>
          <a:xfrm>
            <a:off x="237750" y="1485900"/>
            <a:ext cx="41940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403" name="Google Shape;1403;p6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69625" y="0"/>
            <a:ext cx="4374376" cy="5143500"/>
          </a:xfrm>
          <a:prstGeom prst="rect">
            <a:avLst/>
          </a:prstGeom>
          <a:noFill/>
          <a:ln>
            <a:noFill/>
          </a:ln>
        </p:spPr>
      </p:pic>
      <p:pic>
        <p:nvPicPr>
          <p:cNvPr id="1404" name="Google Shape;1404;p620"/>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8128425" y="1485899"/>
            <a:ext cx="1485012" cy="1485900"/>
          </a:xfrm>
          <a:prstGeom prst="rect">
            <a:avLst/>
          </a:prstGeom>
          <a:noFill/>
          <a:ln>
            <a:noFill/>
          </a:ln>
        </p:spPr>
      </p:pic>
      <p:pic>
        <p:nvPicPr>
          <p:cNvPr id="1405" name="Google Shape;1405;p620"/>
          <p:cNvPicPr preferRelativeResize="0"/>
          <p:nvPr/>
        </p:nvPicPr>
        <p:blipFill rotWithShape="1">
          <a:blip r:embed="rId4" cstate="email">
            <a:alphaModFix amt="49000"/>
            <a:extLst>
              <a:ext uri="{28A0092B-C50C-407E-A947-70E740481C1C}">
                <a14:useLocalDpi xmlns:a14="http://schemas.microsoft.com/office/drawing/2010/main"/>
              </a:ext>
            </a:extLst>
          </a:blip>
          <a:srcRect/>
          <a:stretch/>
        </p:blipFill>
        <p:spPr>
          <a:xfrm>
            <a:off x="6884850" y="-596225"/>
            <a:ext cx="2363925" cy="236390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13 STARs : Basic Photo left (Purple Alt)">
  <p:cSld name="TITLE_ONLY_1_3_1_1_1_1_1_1">
    <p:bg>
      <p:bgPr>
        <a:solidFill>
          <a:schemeClr val="accent1"/>
        </a:solidFill>
        <a:effectLst/>
      </p:bgPr>
    </p:bg>
    <p:spTree>
      <p:nvGrpSpPr>
        <p:cNvPr id="1" name="Shape 1406"/>
        <p:cNvGrpSpPr/>
        <p:nvPr/>
      </p:nvGrpSpPr>
      <p:grpSpPr>
        <a:xfrm>
          <a:off x="0" y="0"/>
          <a:ext cx="0" cy="0"/>
          <a:chOff x="0" y="0"/>
          <a:chExt cx="0" cy="0"/>
        </a:xfrm>
      </p:grpSpPr>
      <p:sp>
        <p:nvSpPr>
          <p:cNvPr id="1407" name="Google Shape;1407;p621"/>
          <p:cNvSpPr txBox="1">
            <a:spLocks noGrp="1"/>
          </p:cNvSpPr>
          <p:nvPr>
            <p:ph type="title"/>
          </p:nvPr>
        </p:nvSpPr>
        <p:spPr>
          <a:xfrm>
            <a:off x="4882875" y="217925"/>
            <a:ext cx="39429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408" name="Google Shape;1408;p62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409" name="Google Shape;1409;p621"/>
          <p:cNvSpPr txBox="1">
            <a:spLocks noGrp="1"/>
          </p:cNvSpPr>
          <p:nvPr>
            <p:ph type="subTitle" idx="1"/>
          </p:nvPr>
        </p:nvSpPr>
        <p:spPr>
          <a:xfrm>
            <a:off x="4885125" y="1003075"/>
            <a:ext cx="38904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FFFFFF"/>
                </a:solidFill>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1410" name="Google Shape;1410;p621"/>
          <p:cNvSpPr txBox="1">
            <a:spLocks noGrp="1"/>
          </p:cNvSpPr>
          <p:nvPr>
            <p:ph type="body" idx="2"/>
          </p:nvPr>
        </p:nvSpPr>
        <p:spPr>
          <a:xfrm>
            <a:off x="4885125" y="1485900"/>
            <a:ext cx="39429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411" name="Google Shape;1411;p6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615850" cy="5143500"/>
          </a:xfrm>
          <a:prstGeom prst="rect">
            <a:avLst/>
          </a:prstGeom>
          <a:noFill/>
          <a:ln>
            <a:noFill/>
          </a:ln>
        </p:spPr>
      </p:pic>
      <p:pic>
        <p:nvPicPr>
          <p:cNvPr id="1412" name="Google Shape;1412;p621"/>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703275" y="0"/>
            <a:ext cx="1960450" cy="1485901"/>
          </a:xfrm>
          <a:prstGeom prst="rect">
            <a:avLst/>
          </a:prstGeom>
          <a:noFill/>
          <a:ln>
            <a:noFill/>
          </a:ln>
        </p:spPr>
      </p:pic>
      <p:pic>
        <p:nvPicPr>
          <p:cNvPr id="1413" name="Google Shape;1413;p621"/>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2416200" y="3936538"/>
            <a:ext cx="1846976" cy="184697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14 STARs : Basic (Blue Alt)">
  <p:cSld name="TITLE_ONLY_1_3_1_1_1_1_2">
    <p:bg>
      <p:bgPr>
        <a:solidFill>
          <a:srgbClr val="57B5E2"/>
        </a:solidFill>
        <a:effectLst/>
      </p:bgPr>
    </p:bg>
    <p:spTree>
      <p:nvGrpSpPr>
        <p:cNvPr id="1" name="Shape 1414"/>
        <p:cNvGrpSpPr/>
        <p:nvPr/>
      </p:nvGrpSpPr>
      <p:grpSpPr>
        <a:xfrm>
          <a:off x="0" y="0"/>
          <a:ext cx="0" cy="0"/>
          <a:chOff x="0" y="0"/>
          <a:chExt cx="0" cy="0"/>
        </a:xfrm>
      </p:grpSpPr>
      <p:sp>
        <p:nvSpPr>
          <p:cNvPr id="1415" name="Google Shape;1415;p622"/>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416" name="Google Shape;1416;p62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417" name="Google Shape;1417;p622"/>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FFFFFF"/>
                </a:solidFill>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1418" name="Google Shape;1418;p622"/>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419" name="Google Shape;1419;p622"/>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5947325" y="217925"/>
            <a:ext cx="3196673" cy="4532876"/>
          </a:xfrm>
          <a:prstGeom prst="rect">
            <a:avLst/>
          </a:prstGeom>
          <a:noFill/>
          <a:ln>
            <a:noFill/>
          </a:ln>
        </p:spPr>
      </p:pic>
      <p:pic>
        <p:nvPicPr>
          <p:cNvPr id="1420" name="Google Shape;1420;p6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4350" y="4207225"/>
            <a:ext cx="1466848" cy="1467725"/>
          </a:xfrm>
          <a:prstGeom prst="rect">
            <a:avLst/>
          </a:prstGeom>
          <a:noFill/>
          <a:ln>
            <a:noFill/>
          </a:ln>
        </p:spPr>
      </p:pic>
      <p:pic>
        <p:nvPicPr>
          <p:cNvPr id="1421" name="Google Shape;1421;p6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57900" y="-409575"/>
            <a:ext cx="1363952" cy="13631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15 STARs: Basic Photo Right (Blue Alt)">
  <p:cSld name="TITLE_ONLY_1_3_1_1_1_1_1_2">
    <p:bg>
      <p:bgPr>
        <a:solidFill>
          <a:srgbClr val="57B5E2"/>
        </a:solidFill>
        <a:effectLst/>
      </p:bgPr>
    </p:bg>
    <p:spTree>
      <p:nvGrpSpPr>
        <p:cNvPr id="1" name="Shape 1422"/>
        <p:cNvGrpSpPr/>
        <p:nvPr/>
      </p:nvGrpSpPr>
      <p:grpSpPr>
        <a:xfrm>
          <a:off x="0" y="0"/>
          <a:ext cx="0" cy="0"/>
          <a:chOff x="0" y="0"/>
          <a:chExt cx="0" cy="0"/>
        </a:xfrm>
      </p:grpSpPr>
      <p:sp>
        <p:nvSpPr>
          <p:cNvPr id="1423" name="Google Shape;1423;p623"/>
          <p:cNvSpPr txBox="1">
            <a:spLocks noGrp="1"/>
          </p:cNvSpPr>
          <p:nvPr>
            <p:ph type="title"/>
          </p:nvPr>
        </p:nvSpPr>
        <p:spPr>
          <a:xfrm>
            <a:off x="235500" y="217925"/>
            <a:ext cx="419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424" name="Google Shape;1424;p623"/>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425" name="Google Shape;1425;p623"/>
          <p:cNvSpPr txBox="1">
            <a:spLocks noGrp="1"/>
          </p:cNvSpPr>
          <p:nvPr>
            <p:ph type="subTitle" idx="1"/>
          </p:nvPr>
        </p:nvSpPr>
        <p:spPr>
          <a:xfrm>
            <a:off x="237750" y="1003075"/>
            <a:ext cx="41940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FFFFFF"/>
                </a:solidFill>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1426" name="Google Shape;1426;p623"/>
          <p:cNvSpPr txBox="1">
            <a:spLocks noGrp="1"/>
          </p:cNvSpPr>
          <p:nvPr>
            <p:ph type="body" idx="2"/>
          </p:nvPr>
        </p:nvSpPr>
        <p:spPr>
          <a:xfrm>
            <a:off x="237750" y="1485900"/>
            <a:ext cx="41940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427" name="Google Shape;1427;p6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69625" y="0"/>
            <a:ext cx="4374376" cy="5143500"/>
          </a:xfrm>
          <a:prstGeom prst="rect">
            <a:avLst/>
          </a:prstGeom>
          <a:noFill/>
          <a:ln>
            <a:noFill/>
          </a:ln>
        </p:spPr>
      </p:pic>
      <p:pic>
        <p:nvPicPr>
          <p:cNvPr id="1428" name="Google Shape;1428;p623"/>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8226450" y="1734450"/>
            <a:ext cx="1204248" cy="1204977"/>
          </a:xfrm>
          <a:prstGeom prst="rect">
            <a:avLst/>
          </a:prstGeom>
          <a:noFill/>
          <a:ln>
            <a:noFill/>
          </a:ln>
        </p:spPr>
      </p:pic>
      <p:pic>
        <p:nvPicPr>
          <p:cNvPr id="1429" name="Google Shape;1429;p623"/>
          <p:cNvPicPr preferRelativeResize="0"/>
          <p:nvPr/>
        </p:nvPicPr>
        <p:blipFill rotWithShape="1">
          <a:blip r:embed="rId4" cstate="email">
            <a:alphaModFix amt="49000"/>
            <a:extLst>
              <a:ext uri="{28A0092B-C50C-407E-A947-70E740481C1C}">
                <a14:useLocalDpi xmlns:a14="http://schemas.microsoft.com/office/drawing/2010/main"/>
              </a:ext>
            </a:extLst>
          </a:blip>
          <a:srcRect/>
          <a:stretch/>
        </p:blipFill>
        <p:spPr>
          <a:xfrm>
            <a:off x="6652450" y="-886775"/>
            <a:ext cx="2654474" cy="26544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16 STARs: Basic Photo Left (Blue Alt)">
  <p:cSld name="TITLE_ONLY_1_3_1_1_1_1_1_1_1">
    <p:bg>
      <p:bgPr>
        <a:solidFill>
          <a:srgbClr val="57B5E2"/>
        </a:solidFill>
        <a:effectLst/>
      </p:bgPr>
    </p:bg>
    <p:spTree>
      <p:nvGrpSpPr>
        <p:cNvPr id="1" name="Shape 1430"/>
        <p:cNvGrpSpPr/>
        <p:nvPr/>
      </p:nvGrpSpPr>
      <p:grpSpPr>
        <a:xfrm>
          <a:off x="0" y="0"/>
          <a:ext cx="0" cy="0"/>
          <a:chOff x="0" y="0"/>
          <a:chExt cx="0" cy="0"/>
        </a:xfrm>
      </p:grpSpPr>
      <p:pic>
        <p:nvPicPr>
          <p:cNvPr id="1431" name="Google Shape;1431;p6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615850" cy="5143501"/>
          </a:xfrm>
          <a:prstGeom prst="rect">
            <a:avLst/>
          </a:prstGeom>
          <a:noFill/>
          <a:ln>
            <a:noFill/>
          </a:ln>
        </p:spPr>
      </p:pic>
      <p:sp>
        <p:nvSpPr>
          <p:cNvPr id="1432" name="Google Shape;1432;p624"/>
          <p:cNvSpPr txBox="1">
            <a:spLocks noGrp="1"/>
          </p:cNvSpPr>
          <p:nvPr>
            <p:ph type="title"/>
          </p:nvPr>
        </p:nvSpPr>
        <p:spPr>
          <a:xfrm>
            <a:off x="4882875" y="217925"/>
            <a:ext cx="39429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433" name="Google Shape;1433;p62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434" name="Google Shape;1434;p624"/>
          <p:cNvSpPr txBox="1">
            <a:spLocks noGrp="1"/>
          </p:cNvSpPr>
          <p:nvPr>
            <p:ph type="subTitle" idx="1"/>
          </p:nvPr>
        </p:nvSpPr>
        <p:spPr>
          <a:xfrm>
            <a:off x="4885125" y="1003075"/>
            <a:ext cx="38904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FFFFFF"/>
                </a:solidFill>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1435" name="Google Shape;1435;p624"/>
          <p:cNvSpPr txBox="1">
            <a:spLocks noGrp="1"/>
          </p:cNvSpPr>
          <p:nvPr>
            <p:ph type="body" idx="2"/>
          </p:nvPr>
        </p:nvSpPr>
        <p:spPr>
          <a:xfrm>
            <a:off x="4885125" y="1485900"/>
            <a:ext cx="39429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436" name="Google Shape;1436;p624"/>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0" y="-415925"/>
            <a:ext cx="1656600" cy="1656599"/>
          </a:xfrm>
          <a:prstGeom prst="rect">
            <a:avLst/>
          </a:prstGeom>
          <a:noFill/>
          <a:ln>
            <a:noFill/>
          </a:ln>
        </p:spPr>
      </p:pic>
      <p:pic>
        <p:nvPicPr>
          <p:cNvPr id="1437" name="Google Shape;1437;p624"/>
          <p:cNvPicPr preferRelativeResize="0"/>
          <p:nvPr/>
        </p:nvPicPr>
        <p:blipFill rotWithShape="1">
          <a:blip r:embed="rId4" cstate="email">
            <a:alphaModFix amt="16000"/>
            <a:extLst>
              <a:ext uri="{28A0092B-C50C-407E-A947-70E740481C1C}">
                <a14:useLocalDpi xmlns:a14="http://schemas.microsoft.com/office/drawing/2010/main"/>
              </a:ext>
            </a:extLst>
          </a:blip>
          <a:srcRect/>
          <a:stretch/>
        </p:blipFill>
        <p:spPr>
          <a:xfrm>
            <a:off x="-505800" y="2547425"/>
            <a:ext cx="3512276" cy="34491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17 Closing Slide">
  <p:cSld name="TITLE_1_1_1_2_1_1">
    <p:spTree>
      <p:nvGrpSpPr>
        <p:cNvPr id="1" name="Shape 1438"/>
        <p:cNvGrpSpPr/>
        <p:nvPr/>
      </p:nvGrpSpPr>
      <p:grpSpPr>
        <a:xfrm>
          <a:off x="0" y="0"/>
          <a:ext cx="0" cy="0"/>
          <a:chOff x="0" y="0"/>
          <a:chExt cx="0" cy="0"/>
        </a:xfrm>
      </p:grpSpPr>
      <p:pic>
        <p:nvPicPr>
          <p:cNvPr id="1439" name="Google Shape;1439;p625"/>
          <p:cNvPicPr preferRelativeResize="0"/>
          <p:nvPr/>
        </p:nvPicPr>
        <p:blipFill rotWithShape="1">
          <a:blip r:embed="rId2" cstate="email">
            <a:alphaModFix amt="20000"/>
            <a:extLst>
              <a:ext uri="{28A0092B-C50C-407E-A947-70E740481C1C}">
                <a14:useLocalDpi xmlns:a14="http://schemas.microsoft.com/office/drawing/2010/main"/>
              </a:ext>
            </a:extLst>
          </a:blip>
          <a:srcRect b="-3650"/>
          <a:stretch/>
        </p:blipFill>
        <p:spPr>
          <a:xfrm>
            <a:off x="6016525" y="-161925"/>
            <a:ext cx="3300199" cy="4222326"/>
          </a:xfrm>
          <a:prstGeom prst="rect">
            <a:avLst/>
          </a:prstGeom>
          <a:noFill/>
          <a:ln>
            <a:noFill/>
          </a:ln>
        </p:spPr>
      </p:pic>
      <p:pic>
        <p:nvPicPr>
          <p:cNvPr id="1440" name="Google Shape;1440;p625"/>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4008276" y="-869650"/>
            <a:ext cx="1955100" cy="1956310"/>
          </a:xfrm>
          <a:prstGeom prst="rect">
            <a:avLst/>
          </a:prstGeom>
          <a:noFill/>
          <a:ln>
            <a:noFill/>
          </a:ln>
        </p:spPr>
      </p:pic>
      <p:sp>
        <p:nvSpPr>
          <p:cNvPr id="1441" name="Google Shape;1441;p625"/>
          <p:cNvSpPr txBox="1">
            <a:spLocks noGrp="1"/>
          </p:cNvSpPr>
          <p:nvPr>
            <p:ph type="ctrTitle"/>
          </p:nvPr>
        </p:nvSpPr>
        <p:spPr>
          <a:xfrm>
            <a:off x="311700" y="1072350"/>
            <a:ext cx="8520600" cy="8271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SzPts val="4500"/>
              <a:buFont typeface="DM Sans"/>
              <a:buNone/>
              <a:defRPr sz="4500" b="1">
                <a:latin typeface="DM Sans"/>
                <a:ea typeface="DM Sans"/>
                <a:cs typeface="DM Sans"/>
                <a:sym typeface="DM Sans"/>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pic>
        <p:nvPicPr>
          <p:cNvPr id="1442" name="Google Shape;1442;p6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44803" y="4109993"/>
            <a:ext cx="1548224" cy="336532"/>
          </a:xfrm>
          <a:prstGeom prst="rect">
            <a:avLst/>
          </a:prstGeom>
          <a:noFill/>
          <a:ln>
            <a:noFill/>
          </a:ln>
        </p:spPr>
      </p:pic>
      <p:pic>
        <p:nvPicPr>
          <p:cNvPr id="1443" name="Google Shape;1443;p62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80158" y="4119059"/>
            <a:ext cx="1650591" cy="418282"/>
          </a:xfrm>
          <a:prstGeom prst="rect">
            <a:avLst/>
          </a:prstGeom>
          <a:noFill/>
          <a:ln>
            <a:noFill/>
          </a:ln>
        </p:spPr>
      </p:pic>
      <p:pic>
        <p:nvPicPr>
          <p:cNvPr id="1444" name="Google Shape;1444;p62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128882" y="4119049"/>
            <a:ext cx="1650591" cy="318399"/>
          </a:xfrm>
          <a:prstGeom prst="rect">
            <a:avLst/>
          </a:prstGeom>
          <a:noFill/>
          <a:ln>
            <a:noFill/>
          </a:ln>
        </p:spPr>
      </p:pic>
      <p:pic>
        <p:nvPicPr>
          <p:cNvPr id="1445" name="Google Shape;1445;p625"/>
          <p:cNvPicPr preferRelativeResize="0"/>
          <p:nvPr/>
        </p:nvPicPr>
        <p:blipFill rotWithShape="1">
          <a:blip r:embed="rId7" cstate="email">
            <a:alphaModFix amt="50000"/>
            <a:extLst>
              <a:ext uri="{28A0092B-C50C-407E-A947-70E740481C1C}">
                <a14:useLocalDpi xmlns:a14="http://schemas.microsoft.com/office/drawing/2010/main"/>
              </a:ext>
            </a:extLst>
          </a:blip>
          <a:srcRect/>
          <a:stretch/>
        </p:blipFill>
        <p:spPr>
          <a:xfrm>
            <a:off x="-497775" y="2492375"/>
            <a:ext cx="1626652" cy="1626672"/>
          </a:xfrm>
          <a:prstGeom prst="rect">
            <a:avLst/>
          </a:prstGeom>
          <a:noFill/>
          <a:ln>
            <a:noFill/>
          </a:ln>
        </p:spPr>
      </p:pic>
      <p:grpSp>
        <p:nvGrpSpPr>
          <p:cNvPr id="1446" name="Google Shape;1446;p625"/>
          <p:cNvGrpSpPr/>
          <p:nvPr/>
        </p:nvGrpSpPr>
        <p:grpSpPr>
          <a:xfrm>
            <a:off x="2670818" y="2601331"/>
            <a:ext cx="3802367" cy="709096"/>
            <a:chOff x="363156" y="4359875"/>
            <a:chExt cx="3306118" cy="616552"/>
          </a:xfrm>
        </p:grpSpPr>
        <p:pic>
          <p:nvPicPr>
            <p:cNvPr id="1447" name="Google Shape;1447;p62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1448" name="Google Shape;1448;p625"/>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1449" name="Google Shape;1449;p62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18 Blank">
  <p:cSld name="CUSTOM_7">
    <p:spTree>
      <p:nvGrpSpPr>
        <p:cNvPr id="1" name="Shape 1450"/>
        <p:cNvGrpSpPr/>
        <p:nvPr/>
      </p:nvGrpSpPr>
      <p:grpSpPr>
        <a:xfrm>
          <a:off x="0" y="0"/>
          <a:ext cx="0" cy="0"/>
          <a:chOff x="0" y="0"/>
          <a:chExt cx="0" cy="0"/>
        </a:xfrm>
      </p:grpSpPr>
      <p:sp>
        <p:nvSpPr>
          <p:cNvPr id="1451" name="Google Shape;1451;p62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5 STARs: Basic (OptionD)">
  <p:cSld name="TITLE_ONLY_1_3_3_1_2_2">
    <p:spTree>
      <p:nvGrpSpPr>
        <p:cNvPr id="1" name="Shape 94"/>
        <p:cNvGrpSpPr/>
        <p:nvPr/>
      </p:nvGrpSpPr>
      <p:grpSpPr>
        <a:xfrm>
          <a:off x="0" y="0"/>
          <a:ext cx="0" cy="0"/>
          <a:chOff x="0" y="0"/>
          <a:chExt cx="0" cy="0"/>
        </a:xfrm>
      </p:grpSpPr>
      <p:sp>
        <p:nvSpPr>
          <p:cNvPr id="95" name="Google Shape;95;p58"/>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96" name="Google Shape;96;p58"/>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97" name="Google Shape;97;p58"/>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98" name="Google Shape;98;p58"/>
          <p:cNvPicPr preferRelativeResize="0"/>
          <p:nvPr/>
        </p:nvPicPr>
        <p:blipFill rotWithShape="1">
          <a:blip r:embed="rId2" cstate="email">
            <a:alphaModFix amt="23000"/>
            <a:extLst>
              <a:ext uri="{28A0092B-C50C-407E-A947-70E740481C1C}">
                <a14:useLocalDpi xmlns:a14="http://schemas.microsoft.com/office/drawing/2010/main"/>
              </a:ext>
            </a:extLst>
          </a:blip>
          <a:srcRect/>
          <a:stretch/>
        </p:blipFill>
        <p:spPr>
          <a:xfrm>
            <a:off x="6073601" y="-365150"/>
            <a:ext cx="1368251" cy="1368227"/>
          </a:xfrm>
          <a:prstGeom prst="rect">
            <a:avLst/>
          </a:prstGeom>
          <a:noFill/>
          <a:ln>
            <a:noFill/>
          </a:ln>
        </p:spPr>
      </p:pic>
      <p:pic>
        <p:nvPicPr>
          <p:cNvPr id="99" name="Google Shape;99;p58"/>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7307738" y="446125"/>
            <a:ext cx="2725724" cy="2574145"/>
          </a:xfrm>
          <a:prstGeom prst="rect">
            <a:avLst/>
          </a:prstGeom>
          <a:noFill/>
          <a:ln>
            <a:noFill/>
          </a:ln>
        </p:spPr>
      </p:pic>
      <p:sp>
        <p:nvSpPr>
          <p:cNvPr id="100" name="Google Shape;100;p58"/>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19 STARs: Basic Layout Slides with O@W logo">
  <p:cSld name="TITLE_1_2_2_3_1_1_1_1_1_1_1_1">
    <p:bg>
      <p:bgPr>
        <a:solidFill>
          <a:srgbClr val="666666"/>
        </a:solidFill>
        <a:effectLst/>
      </p:bgPr>
    </p:bg>
    <p:spTree>
      <p:nvGrpSpPr>
        <p:cNvPr id="1" name="Shape 1452"/>
        <p:cNvGrpSpPr/>
        <p:nvPr/>
      </p:nvGrpSpPr>
      <p:grpSpPr>
        <a:xfrm>
          <a:off x="0" y="0"/>
          <a:ext cx="0" cy="0"/>
          <a:chOff x="0" y="0"/>
          <a:chExt cx="0" cy="0"/>
        </a:xfrm>
      </p:grpSpPr>
      <p:sp>
        <p:nvSpPr>
          <p:cNvPr id="1453" name="Google Shape;1453;p627"/>
          <p:cNvSpPr txBox="1"/>
          <p:nvPr/>
        </p:nvSpPr>
        <p:spPr>
          <a:xfrm>
            <a:off x="0" y="1962500"/>
            <a:ext cx="9144000" cy="272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STARs:</a:t>
            </a:r>
            <a:br>
              <a:rPr lang="en" sz="5500" b="1" i="0" u="none" strike="noStrike" cap="none">
                <a:solidFill>
                  <a:srgbClr val="FFFFFF"/>
                </a:solidFill>
                <a:latin typeface="DM Sans"/>
                <a:ea typeface="DM Sans"/>
                <a:cs typeface="DM Sans"/>
                <a:sym typeface="DM Sans"/>
              </a:rPr>
            </a:br>
            <a:r>
              <a:rPr lang="en" sz="5500" b="1" i="0" u="none" strike="noStrike" cap="none">
                <a:solidFill>
                  <a:srgbClr val="FFFFFF"/>
                </a:solidFill>
                <a:latin typeface="DM Sans"/>
                <a:ea typeface="DM Sans"/>
                <a:cs typeface="DM Sans"/>
                <a:sym typeface="DM Sans"/>
              </a:rPr>
              <a:t>Basic Layout Slides</a:t>
            </a:r>
            <a:endParaRPr sz="5500" b="1" i="0" u="none" strike="noStrike" cap="none">
              <a:solidFill>
                <a:srgbClr val="FFFFFF"/>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With O@W Logo</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20 STARs: Basic with O@W logo (OptionA)">
  <p:cSld name="TITLE_ONLY_1_3_1_2_1_5_1">
    <p:spTree>
      <p:nvGrpSpPr>
        <p:cNvPr id="1" name="Shape 1454"/>
        <p:cNvGrpSpPr/>
        <p:nvPr/>
      </p:nvGrpSpPr>
      <p:grpSpPr>
        <a:xfrm>
          <a:off x="0" y="0"/>
          <a:ext cx="0" cy="0"/>
          <a:chOff x="0" y="0"/>
          <a:chExt cx="0" cy="0"/>
        </a:xfrm>
      </p:grpSpPr>
      <p:sp>
        <p:nvSpPr>
          <p:cNvPr id="1455" name="Google Shape;1455;p628"/>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456" name="Google Shape;1456;p628"/>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457" name="Google Shape;1457;p628"/>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458" name="Google Shape;1458;p628"/>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459" name="Google Shape;1459;p628"/>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6248800" y="850675"/>
            <a:ext cx="4309798" cy="4070174"/>
          </a:xfrm>
          <a:prstGeom prst="rect">
            <a:avLst/>
          </a:prstGeom>
          <a:noFill/>
          <a:ln>
            <a:noFill/>
          </a:ln>
        </p:spPr>
      </p:pic>
      <p:pic>
        <p:nvPicPr>
          <p:cNvPr id="1460" name="Google Shape;1460;p628"/>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5676900" y="-391625"/>
            <a:ext cx="1876424" cy="1877525"/>
          </a:xfrm>
          <a:prstGeom prst="rect">
            <a:avLst/>
          </a:prstGeom>
          <a:noFill/>
          <a:ln>
            <a:noFill/>
          </a:ln>
        </p:spPr>
      </p:pic>
      <p:pic>
        <p:nvPicPr>
          <p:cNvPr id="1461" name="Google Shape;1461;p6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56" y="4412327"/>
            <a:ext cx="1963614" cy="5717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21 STARs: Basic with O@W logo (OptionB)">
  <p:cSld name="TITLE_ONLY_1_3_1_2_1_3_1_2_1">
    <p:spTree>
      <p:nvGrpSpPr>
        <p:cNvPr id="1" name="Shape 1462"/>
        <p:cNvGrpSpPr/>
        <p:nvPr/>
      </p:nvGrpSpPr>
      <p:grpSpPr>
        <a:xfrm>
          <a:off x="0" y="0"/>
          <a:ext cx="0" cy="0"/>
          <a:chOff x="0" y="0"/>
          <a:chExt cx="0" cy="0"/>
        </a:xfrm>
      </p:grpSpPr>
      <p:sp>
        <p:nvSpPr>
          <p:cNvPr id="1463" name="Google Shape;1463;p629"/>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464" name="Google Shape;1464;p62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465" name="Google Shape;1465;p629"/>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466" name="Google Shape;1466;p629"/>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467" name="Google Shape;1467;p629"/>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6667600" y="-256475"/>
            <a:ext cx="1209280" cy="1210000"/>
          </a:xfrm>
          <a:prstGeom prst="rect">
            <a:avLst/>
          </a:prstGeom>
          <a:noFill/>
          <a:ln>
            <a:noFill/>
          </a:ln>
        </p:spPr>
      </p:pic>
      <p:pic>
        <p:nvPicPr>
          <p:cNvPr id="1468" name="Google Shape;1468;p629"/>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7829988" y="570125"/>
            <a:ext cx="2429225" cy="2429201"/>
          </a:xfrm>
          <a:prstGeom prst="rect">
            <a:avLst/>
          </a:prstGeom>
          <a:noFill/>
          <a:ln>
            <a:noFill/>
          </a:ln>
        </p:spPr>
      </p:pic>
      <p:pic>
        <p:nvPicPr>
          <p:cNvPr id="1469" name="Google Shape;1469;p62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56" y="4412327"/>
            <a:ext cx="1963614" cy="5717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22 STARs: Basic with O@W logo (OptionC)">
  <p:cSld name="TITLE_ONLY_1_3_3_1_2_1_2">
    <p:spTree>
      <p:nvGrpSpPr>
        <p:cNvPr id="1" name="Shape 1470"/>
        <p:cNvGrpSpPr/>
        <p:nvPr/>
      </p:nvGrpSpPr>
      <p:grpSpPr>
        <a:xfrm>
          <a:off x="0" y="0"/>
          <a:ext cx="0" cy="0"/>
          <a:chOff x="0" y="0"/>
          <a:chExt cx="0" cy="0"/>
        </a:xfrm>
      </p:grpSpPr>
      <p:sp>
        <p:nvSpPr>
          <p:cNvPr id="1471" name="Google Shape;1471;p630"/>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472" name="Google Shape;1472;p630"/>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473" name="Google Shape;1473;p630"/>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1474" name="Google Shape;1474;p630"/>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7718075" y="444762"/>
            <a:ext cx="2081052" cy="2082277"/>
          </a:xfrm>
          <a:prstGeom prst="rect">
            <a:avLst/>
          </a:prstGeom>
          <a:noFill/>
          <a:ln>
            <a:noFill/>
          </a:ln>
        </p:spPr>
      </p:pic>
      <p:pic>
        <p:nvPicPr>
          <p:cNvPr id="1475" name="Google Shape;1475;p630"/>
          <p:cNvPicPr preferRelativeResize="0"/>
          <p:nvPr/>
        </p:nvPicPr>
        <p:blipFill rotWithShape="1">
          <a:blip r:embed="rId3" cstate="email">
            <a:alphaModFix amt="19000"/>
            <a:extLst>
              <a:ext uri="{28A0092B-C50C-407E-A947-70E740481C1C}">
                <a14:useLocalDpi xmlns:a14="http://schemas.microsoft.com/office/drawing/2010/main"/>
              </a:ext>
            </a:extLst>
          </a:blip>
          <a:srcRect/>
          <a:stretch/>
        </p:blipFill>
        <p:spPr>
          <a:xfrm>
            <a:off x="6439825" y="-311325"/>
            <a:ext cx="1210352" cy="1209600"/>
          </a:xfrm>
          <a:prstGeom prst="rect">
            <a:avLst/>
          </a:prstGeom>
          <a:noFill/>
          <a:ln>
            <a:noFill/>
          </a:ln>
        </p:spPr>
      </p:pic>
      <p:sp>
        <p:nvSpPr>
          <p:cNvPr id="1476" name="Google Shape;1476;p630"/>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477" name="Google Shape;1477;p63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56" y="4412327"/>
            <a:ext cx="1963614" cy="5717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23 STARs: Basic with O@W logo (OptionD)">
  <p:cSld name="TITLE_ONLY_1_3_3_1_2_2_6">
    <p:spTree>
      <p:nvGrpSpPr>
        <p:cNvPr id="1" name="Shape 1478"/>
        <p:cNvGrpSpPr/>
        <p:nvPr/>
      </p:nvGrpSpPr>
      <p:grpSpPr>
        <a:xfrm>
          <a:off x="0" y="0"/>
          <a:ext cx="0" cy="0"/>
          <a:chOff x="0" y="0"/>
          <a:chExt cx="0" cy="0"/>
        </a:xfrm>
      </p:grpSpPr>
      <p:sp>
        <p:nvSpPr>
          <p:cNvPr id="1479" name="Google Shape;1479;p631"/>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480" name="Google Shape;1480;p63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481" name="Google Shape;1481;p631"/>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1482" name="Google Shape;1482;p631"/>
          <p:cNvPicPr preferRelativeResize="0"/>
          <p:nvPr/>
        </p:nvPicPr>
        <p:blipFill rotWithShape="1">
          <a:blip r:embed="rId2" cstate="email">
            <a:alphaModFix amt="23000"/>
            <a:extLst>
              <a:ext uri="{28A0092B-C50C-407E-A947-70E740481C1C}">
                <a14:useLocalDpi xmlns:a14="http://schemas.microsoft.com/office/drawing/2010/main"/>
              </a:ext>
            </a:extLst>
          </a:blip>
          <a:srcRect/>
          <a:stretch/>
        </p:blipFill>
        <p:spPr>
          <a:xfrm>
            <a:off x="6073601" y="-365150"/>
            <a:ext cx="1368251" cy="1368227"/>
          </a:xfrm>
          <a:prstGeom prst="rect">
            <a:avLst/>
          </a:prstGeom>
          <a:noFill/>
          <a:ln>
            <a:noFill/>
          </a:ln>
        </p:spPr>
      </p:pic>
      <p:pic>
        <p:nvPicPr>
          <p:cNvPr id="1483" name="Google Shape;1483;p631"/>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7307738" y="446125"/>
            <a:ext cx="2725724" cy="2574145"/>
          </a:xfrm>
          <a:prstGeom prst="rect">
            <a:avLst/>
          </a:prstGeom>
          <a:noFill/>
          <a:ln>
            <a:noFill/>
          </a:ln>
        </p:spPr>
      </p:pic>
      <p:sp>
        <p:nvSpPr>
          <p:cNvPr id="1484" name="Google Shape;1484;p631"/>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485" name="Google Shape;1485;p63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56" y="4412327"/>
            <a:ext cx="1963614" cy="5717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24 STARs: Basic with O@W logo (OptionE)">
  <p:cSld name="TITLE_ONLY_1_3_3_1_2_4_1">
    <p:spTree>
      <p:nvGrpSpPr>
        <p:cNvPr id="1" name="Shape 1486"/>
        <p:cNvGrpSpPr/>
        <p:nvPr/>
      </p:nvGrpSpPr>
      <p:grpSpPr>
        <a:xfrm>
          <a:off x="0" y="0"/>
          <a:ext cx="0" cy="0"/>
          <a:chOff x="0" y="0"/>
          <a:chExt cx="0" cy="0"/>
        </a:xfrm>
      </p:grpSpPr>
      <p:sp>
        <p:nvSpPr>
          <p:cNvPr id="1487" name="Google Shape;1487;p632"/>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488" name="Google Shape;1488;p63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489" name="Google Shape;1489;p632"/>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1490" name="Google Shape;1490;p632"/>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6869775" y="-135700"/>
            <a:ext cx="3519951" cy="3519899"/>
          </a:xfrm>
          <a:prstGeom prst="rect">
            <a:avLst/>
          </a:prstGeom>
          <a:noFill/>
          <a:ln>
            <a:noFill/>
          </a:ln>
        </p:spPr>
      </p:pic>
      <p:sp>
        <p:nvSpPr>
          <p:cNvPr id="1491" name="Google Shape;1491;p632"/>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492" name="Google Shape;1492;p6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5356" y="4412327"/>
            <a:ext cx="1963614" cy="5717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25 STARs: Basic with O@W logo (OptionF)">
  <p:cSld name="TITLE_ONLY_1_3_3_1_2_2_5_1">
    <p:spTree>
      <p:nvGrpSpPr>
        <p:cNvPr id="1" name="Shape 1493"/>
        <p:cNvGrpSpPr/>
        <p:nvPr/>
      </p:nvGrpSpPr>
      <p:grpSpPr>
        <a:xfrm>
          <a:off x="0" y="0"/>
          <a:ext cx="0" cy="0"/>
          <a:chOff x="0" y="0"/>
          <a:chExt cx="0" cy="0"/>
        </a:xfrm>
      </p:grpSpPr>
      <p:sp>
        <p:nvSpPr>
          <p:cNvPr id="1494" name="Google Shape;1494;p633"/>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495" name="Google Shape;1495;p633"/>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496" name="Google Shape;1496;p633"/>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1497" name="Google Shape;1497;p633"/>
          <p:cNvPicPr preferRelativeResize="0"/>
          <p:nvPr/>
        </p:nvPicPr>
        <p:blipFill rotWithShape="1">
          <a:blip r:embed="rId2" cstate="email">
            <a:alphaModFix amt="19000"/>
            <a:extLst>
              <a:ext uri="{28A0092B-C50C-407E-A947-70E740481C1C}">
                <a14:useLocalDpi xmlns:a14="http://schemas.microsoft.com/office/drawing/2010/main"/>
              </a:ext>
            </a:extLst>
          </a:blip>
          <a:srcRect/>
          <a:stretch/>
        </p:blipFill>
        <p:spPr>
          <a:xfrm>
            <a:off x="5981725" y="3556150"/>
            <a:ext cx="2095000" cy="2095001"/>
          </a:xfrm>
          <a:prstGeom prst="rect">
            <a:avLst/>
          </a:prstGeom>
          <a:noFill/>
          <a:ln>
            <a:noFill/>
          </a:ln>
        </p:spPr>
      </p:pic>
      <p:sp>
        <p:nvSpPr>
          <p:cNvPr id="1498" name="Google Shape;1498;p633"/>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499" name="Google Shape;1499;p6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5356" y="4412327"/>
            <a:ext cx="1963614" cy="5717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26 STARs: Basic with O@W logo (OptionG)">
  <p:cSld name="TITLE_ONLY_1_3_3_1_2_2_4_1">
    <p:spTree>
      <p:nvGrpSpPr>
        <p:cNvPr id="1" name="Shape 1500"/>
        <p:cNvGrpSpPr/>
        <p:nvPr/>
      </p:nvGrpSpPr>
      <p:grpSpPr>
        <a:xfrm>
          <a:off x="0" y="0"/>
          <a:ext cx="0" cy="0"/>
          <a:chOff x="0" y="0"/>
          <a:chExt cx="0" cy="0"/>
        </a:xfrm>
      </p:grpSpPr>
      <p:sp>
        <p:nvSpPr>
          <p:cNvPr id="1501" name="Google Shape;1501;p634"/>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502" name="Google Shape;1502;p63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503" name="Google Shape;1503;p634"/>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504" name="Google Shape;1504;p634"/>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505" name="Google Shape;1505;p6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5356" y="4412327"/>
            <a:ext cx="1963614" cy="5717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27 STARs: Basic Photo Left with O@W logo">
  <p:cSld name="TITLE_ONLY_1_3_1_3_1_1_1">
    <p:spTree>
      <p:nvGrpSpPr>
        <p:cNvPr id="1" name="Shape 1506"/>
        <p:cNvGrpSpPr/>
        <p:nvPr/>
      </p:nvGrpSpPr>
      <p:grpSpPr>
        <a:xfrm>
          <a:off x="0" y="0"/>
          <a:ext cx="0" cy="0"/>
          <a:chOff x="0" y="0"/>
          <a:chExt cx="0" cy="0"/>
        </a:xfrm>
      </p:grpSpPr>
      <p:sp>
        <p:nvSpPr>
          <p:cNvPr id="1507" name="Google Shape;1507;p635"/>
          <p:cNvSpPr txBox="1">
            <a:spLocks noGrp="1"/>
          </p:cNvSpPr>
          <p:nvPr>
            <p:ph type="title"/>
          </p:nvPr>
        </p:nvSpPr>
        <p:spPr>
          <a:xfrm>
            <a:off x="4769225" y="217925"/>
            <a:ext cx="40566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508" name="Google Shape;1508;p63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509" name="Google Shape;1509;p635"/>
          <p:cNvSpPr txBox="1">
            <a:spLocks noGrp="1"/>
          </p:cNvSpPr>
          <p:nvPr>
            <p:ph type="subTitle" idx="1"/>
          </p:nvPr>
        </p:nvSpPr>
        <p:spPr>
          <a:xfrm>
            <a:off x="4770268" y="1003075"/>
            <a:ext cx="40191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434343"/>
                </a:solidFill>
                <a:latin typeface="DM Sans"/>
                <a:ea typeface="DM Sans"/>
                <a:cs typeface="DM Sans"/>
                <a:sym typeface="DM Sans"/>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510" name="Google Shape;1510;p635"/>
          <p:cNvSpPr txBox="1">
            <a:spLocks noGrp="1"/>
          </p:cNvSpPr>
          <p:nvPr>
            <p:ph type="body" idx="2"/>
          </p:nvPr>
        </p:nvSpPr>
        <p:spPr>
          <a:xfrm>
            <a:off x="4770268" y="1485900"/>
            <a:ext cx="40347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511" name="Google Shape;1511;p6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63149" cy="5143501"/>
          </a:xfrm>
          <a:prstGeom prst="rect">
            <a:avLst/>
          </a:prstGeom>
          <a:noFill/>
          <a:ln>
            <a:noFill/>
          </a:ln>
        </p:spPr>
      </p:pic>
      <p:pic>
        <p:nvPicPr>
          <p:cNvPr id="1512" name="Google Shape;1512;p635"/>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57150" y="-755050"/>
            <a:ext cx="2552700" cy="2552698"/>
          </a:xfrm>
          <a:prstGeom prst="rect">
            <a:avLst/>
          </a:prstGeom>
          <a:noFill/>
          <a:ln>
            <a:noFill/>
          </a:ln>
        </p:spPr>
      </p:pic>
      <p:pic>
        <p:nvPicPr>
          <p:cNvPr id="1513" name="Google Shape;1513;p635"/>
          <p:cNvPicPr preferRelativeResize="0"/>
          <p:nvPr/>
        </p:nvPicPr>
        <p:blipFill rotWithShape="1">
          <a:blip r:embed="rId4" cstate="email">
            <a:alphaModFix amt="30000"/>
            <a:extLst>
              <a:ext uri="{28A0092B-C50C-407E-A947-70E740481C1C}">
                <a14:useLocalDpi xmlns:a14="http://schemas.microsoft.com/office/drawing/2010/main"/>
              </a:ext>
            </a:extLst>
          </a:blip>
          <a:srcRect/>
          <a:stretch/>
        </p:blipFill>
        <p:spPr>
          <a:xfrm>
            <a:off x="2530205" y="4187780"/>
            <a:ext cx="1565548" cy="1565550"/>
          </a:xfrm>
          <a:prstGeom prst="rect">
            <a:avLst/>
          </a:prstGeom>
          <a:noFill/>
          <a:ln>
            <a:noFill/>
          </a:ln>
        </p:spPr>
      </p:pic>
      <p:pic>
        <p:nvPicPr>
          <p:cNvPr id="1514" name="Google Shape;1514;p63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5350" y="4412325"/>
            <a:ext cx="1963529" cy="571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28 STARs: Basic Photo Right  with O@W logo">
  <p:cSld name="TITLE_ONLY_1_3_1_2_1_1_1">
    <p:spTree>
      <p:nvGrpSpPr>
        <p:cNvPr id="1" name="Shape 1515"/>
        <p:cNvGrpSpPr/>
        <p:nvPr/>
      </p:nvGrpSpPr>
      <p:grpSpPr>
        <a:xfrm>
          <a:off x="0" y="0"/>
          <a:ext cx="0" cy="0"/>
          <a:chOff x="0" y="0"/>
          <a:chExt cx="0" cy="0"/>
        </a:xfrm>
      </p:grpSpPr>
      <p:sp>
        <p:nvSpPr>
          <p:cNvPr id="1516" name="Google Shape;1516;p636"/>
          <p:cNvSpPr txBox="1">
            <a:spLocks noGrp="1"/>
          </p:cNvSpPr>
          <p:nvPr>
            <p:ph type="title"/>
          </p:nvPr>
        </p:nvSpPr>
        <p:spPr>
          <a:xfrm>
            <a:off x="235500" y="217925"/>
            <a:ext cx="4035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517" name="Google Shape;1517;p63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518" name="Google Shape;1518;p636"/>
          <p:cNvSpPr txBox="1">
            <a:spLocks noGrp="1"/>
          </p:cNvSpPr>
          <p:nvPr>
            <p:ph type="subTitle" idx="1"/>
          </p:nvPr>
        </p:nvSpPr>
        <p:spPr>
          <a:xfrm>
            <a:off x="237750" y="1003075"/>
            <a:ext cx="38319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434343"/>
                </a:solidFill>
                <a:latin typeface="DM Sans"/>
                <a:ea typeface="DM Sans"/>
                <a:cs typeface="DM Sans"/>
                <a:sym typeface="DM Sans"/>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519" name="Google Shape;1519;p636"/>
          <p:cNvSpPr txBox="1">
            <a:spLocks noGrp="1"/>
          </p:cNvSpPr>
          <p:nvPr>
            <p:ph type="body" idx="2"/>
          </p:nvPr>
        </p:nvSpPr>
        <p:spPr>
          <a:xfrm>
            <a:off x="237750" y="1485900"/>
            <a:ext cx="40350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520" name="Google Shape;1520;p6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28150" y="0"/>
            <a:ext cx="4615852" cy="5143500"/>
          </a:xfrm>
          <a:prstGeom prst="rect">
            <a:avLst/>
          </a:prstGeom>
          <a:noFill/>
          <a:ln>
            <a:noFill/>
          </a:ln>
        </p:spPr>
      </p:pic>
      <p:pic>
        <p:nvPicPr>
          <p:cNvPr id="1521" name="Google Shape;1521;p636"/>
          <p:cNvPicPr preferRelativeResize="0"/>
          <p:nvPr/>
        </p:nvPicPr>
        <p:blipFill rotWithShape="1">
          <a:blip r:embed="rId3" cstate="email">
            <a:alphaModFix amt="49000"/>
            <a:extLst>
              <a:ext uri="{28A0092B-C50C-407E-A947-70E740481C1C}">
                <a14:useLocalDpi xmlns:a14="http://schemas.microsoft.com/office/drawing/2010/main"/>
              </a:ext>
            </a:extLst>
          </a:blip>
          <a:srcRect/>
          <a:stretch/>
        </p:blipFill>
        <p:spPr>
          <a:xfrm>
            <a:off x="6131150" y="-755563"/>
            <a:ext cx="3754901" cy="3754873"/>
          </a:xfrm>
          <a:prstGeom prst="rect">
            <a:avLst/>
          </a:prstGeom>
          <a:noFill/>
          <a:ln>
            <a:noFill/>
          </a:ln>
        </p:spPr>
      </p:pic>
      <p:pic>
        <p:nvPicPr>
          <p:cNvPr id="1522" name="Google Shape;1522;p6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56" y="4412327"/>
            <a:ext cx="1963614" cy="5717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7 STARs: Basic (OptionF)">
  <p:cSld name="TITLE_ONLY_1_3_3_1_2_2_5">
    <p:spTree>
      <p:nvGrpSpPr>
        <p:cNvPr id="1" name="Shape 101"/>
        <p:cNvGrpSpPr/>
        <p:nvPr/>
      </p:nvGrpSpPr>
      <p:grpSpPr>
        <a:xfrm>
          <a:off x="0" y="0"/>
          <a:ext cx="0" cy="0"/>
          <a:chOff x="0" y="0"/>
          <a:chExt cx="0" cy="0"/>
        </a:xfrm>
      </p:grpSpPr>
      <p:sp>
        <p:nvSpPr>
          <p:cNvPr id="102" name="Google Shape;102;p59"/>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03" name="Google Shape;103;p5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04" name="Google Shape;104;p59"/>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105" name="Google Shape;105;p59"/>
          <p:cNvPicPr preferRelativeResize="0"/>
          <p:nvPr/>
        </p:nvPicPr>
        <p:blipFill rotWithShape="1">
          <a:blip r:embed="rId2" cstate="email">
            <a:alphaModFix amt="19000"/>
            <a:extLst>
              <a:ext uri="{28A0092B-C50C-407E-A947-70E740481C1C}">
                <a14:useLocalDpi xmlns:a14="http://schemas.microsoft.com/office/drawing/2010/main"/>
              </a:ext>
            </a:extLst>
          </a:blip>
          <a:srcRect/>
          <a:stretch/>
        </p:blipFill>
        <p:spPr>
          <a:xfrm>
            <a:off x="237750" y="3556150"/>
            <a:ext cx="2095000" cy="2095001"/>
          </a:xfrm>
          <a:prstGeom prst="rect">
            <a:avLst/>
          </a:prstGeom>
          <a:noFill/>
          <a:ln>
            <a:noFill/>
          </a:ln>
        </p:spPr>
      </p:pic>
      <p:sp>
        <p:nvSpPr>
          <p:cNvPr id="106" name="Google Shape;106;p59"/>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29 STARs : Basic (Purple Alt) with O@W logo">
  <p:cSld name="TITLE_ONLY_1_3_1_1_1_1_3">
    <p:bg>
      <p:bgPr>
        <a:solidFill>
          <a:schemeClr val="accent1"/>
        </a:solidFill>
        <a:effectLst/>
      </p:bgPr>
    </p:bg>
    <p:spTree>
      <p:nvGrpSpPr>
        <p:cNvPr id="1" name="Shape 1523"/>
        <p:cNvGrpSpPr/>
        <p:nvPr/>
      </p:nvGrpSpPr>
      <p:grpSpPr>
        <a:xfrm>
          <a:off x="0" y="0"/>
          <a:ext cx="0" cy="0"/>
          <a:chOff x="0" y="0"/>
          <a:chExt cx="0" cy="0"/>
        </a:xfrm>
      </p:grpSpPr>
      <p:sp>
        <p:nvSpPr>
          <p:cNvPr id="1524" name="Google Shape;1524;p637"/>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525" name="Google Shape;1525;p63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526" name="Google Shape;1526;p637"/>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FFFFFF"/>
                </a:solidFill>
                <a:latin typeface="DM Sans"/>
                <a:ea typeface="DM Sans"/>
                <a:cs typeface="DM Sans"/>
                <a:sym typeface="DM Sans"/>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1527" name="Google Shape;1527;p637"/>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528" name="Google Shape;1528;p637"/>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5947325" y="370325"/>
            <a:ext cx="3196673" cy="4532876"/>
          </a:xfrm>
          <a:prstGeom prst="rect">
            <a:avLst/>
          </a:prstGeom>
          <a:noFill/>
          <a:ln>
            <a:noFill/>
          </a:ln>
        </p:spPr>
      </p:pic>
      <p:pic>
        <p:nvPicPr>
          <p:cNvPr id="1529" name="Google Shape;1529;p6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53750" y="-313375"/>
            <a:ext cx="1363952" cy="1364776"/>
          </a:xfrm>
          <a:prstGeom prst="rect">
            <a:avLst/>
          </a:prstGeom>
          <a:noFill/>
          <a:ln>
            <a:noFill/>
          </a:ln>
        </p:spPr>
      </p:pic>
      <p:pic>
        <p:nvPicPr>
          <p:cNvPr id="1530" name="Google Shape;1530;p63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50" y="4412325"/>
            <a:ext cx="1963529" cy="571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30 STARs: Basic Photo Right  (Purple Alt) with O@W logo">
  <p:cSld name="TITLE_ONLY_1_3_1_1_1_1_1_3">
    <p:bg>
      <p:bgPr>
        <a:solidFill>
          <a:schemeClr val="accent1"/>
        </a:solidFill>
        <a:effectLst/>
      </p:bgPr>
    </p:bg>
    <p:spTree>
      <p:nvGrpSpPr>
        <p:cNvPr id="1" name="Shape 1531"/>
        <p:cNvGrpSpPr/>
        <p:nvPr/>
      </p:nvGrpSpPr>
      <p:grpSpPr>
        <a:xfrm>
          <a:off x="0" y="0"/>
          <a:ext cx="0" cy="0"/>
          <a:chOff x="0" y="0"/>
          <a:chExt cx="0" cy="0"/>
        </a:xfrm>
      </p:grpSpPr>
      <p:sp>
        <p:nvSpPr>
          <p:cNvPr id="1532" name="Google Shape;1532;p638"/>
          <p:cNvSpPr txBox="1">
            <a:spLocks noGrp="1"/>
          </p:cNvSpPr>
          <p:nvPr>
            <p:ph type="title"/>
          </p:nvPr>
        </p:nvSpPr>
        <p:spPr>
          <a:xfrm>
            <a:off x="235500" y="217925"/>
            <a:ext cx="419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533" name="Google Shape;1533;p638"/>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534" name="Google Shape;1534;p638"/>
          <p:cNvSpPr txBox="1">
            <a:spLocks noGrp="1"/>
          </p:cNvSpPr>
          <p:nvPr>
            <p:ph type="subTitle" idx="1"/>
          </p:nvPr>
        </p:nvSpPr>
        <p:spPr>
          <a:xfrm>
            <a:off x="237750" y="1003075"/>
            <a:ext cx="41940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FFFFFF"/>
                </a:solidFill>
                <a:latin typeface="DM Sans"/>
                <a:ea typeface="DM Sans"/>
                <a:cs typeface="DM Sans"/>
                <a:sym typeface="DM Sans"/>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1535" name="Google Shape;1535;p638"/>
          <p:cNvSpPr txBox="1">
            <a:spLocks noGrp="1"/>
          </p:cNvSpPr>
          <p:nvPr>
            <p:ph type="body" idx="2"/>
          </p:nvPr>
        </p:nvSpPr>
        <p:spPr>
          <a:xfrm>
            <a:off x="237750" y="1485900"/>
            <a:ext cx="41940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536" name="Google Shape;1536;p6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69625" y="0"/>
            <a:ext cx="4374376" cy="5143500"/>
          </a:xfrm>
          <a:prstGeom prst="rect">
            <a:avLst/>
          </a:prstGeom>
          <a:noFill/>
          <a:ln>
            <a:noFill/>
          </a:ln>
        </p:spPr>
      </p:pic>
      <p:pic>
        <p:nvPicPr>
          <p:cNvPr id="1537" name="Google Shape;1537;p638"/>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8128425" y="1485899"/>
            <a:ext cx="1485012" cy="1485900"/>
          </a:xfrm>
          <a:prstGeom prst="rect">
            <a:avLst/>
          </a:prstGeom>
          <a:noFill/>
          <a:ln>
            <a:noFill/>
          </a:ln>
        </p:spPr>
      </p:pic>
      <p:pic>
        <p:nvPicPr>
          <p:cNvPr id="1538" name="Google Shape;1538;p638"/>
          <p:cNvPicPr preferRelativeResize="0"/>
          <p:nvPr/>
        </p:nvPicPr>
        <p:blipFill rotWithShape="1">
          <a:blip r:embed="rId4" cstate="email">
            <a:alphaModFix amt="49000"/>
            <a:extLst>
              <a:ext uri="{28A0092B-C50C-407E-A947-70E740481C1C}">
                <a14:useLocalDpi xmlns:a14="http://schemas.microsoft.com/office/drawing/2010/main"/>
              </a:ext>
            </a:extLst>
          </a:blip>
          <a:srcRect/>
          <a:stretch/>
        </p:blipFill>
        <p:spPr>
          <a:xfrm>
            <a:off x="6884850" y="-596225"/>
            <a:ext cx="2363925" cy="2363901"/>
          </a:xfrm>
          <a:prstGeom prst="rect">
            <a:avLst/>
          </a:prstGeom>
          <a:noFill/>
          <a:ln>
            <a:noFill/>
          </a:ln>
        </p:spPr>
      </p:pic>
      <p:pic>
        <p:nvPicPr>
          <p:cNvPr id="1539" name="Google Shape;1539;p63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5350" y="4412325"/>
            <a:ext cx="1963529" cy="571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31 STARs : Basic Photo left (Purple Alt) with O@W logo">
  <p:cSld name="TITLE_ONLY_1_3_1_1_1_1_1_1_2">
    <p:bg>
      <p:bgPr>
        <a:solidFill>
          <a:schemeClr val="accent1"/>
        </a:solidFill>
        <a:effectLst/>
      </p:bgPr>
    </p:bg>
    <p:spTree>
      <p:nvGrpSpPr>
        <p:cNvPr id="1" name="Shape 1540"/>
        <p:cNvGrpSpPr/>
        <p:nvPr/>
      </p:nvGrpSpPr>
      <p:grpSpPr>
        <a:xfrm>
          <a:off x="0" y="0"/>
          <a:ext cx="0" cy="0"/>
          <a:chOff x="0" y="0"/>
          <a:chExt cx="0" cy="0"/>
        </a:xfrm>
      </p:grpSpPr>
      <p:pic>
        <p:nvPicPr>
          <p:cNvPr id="1541" name="Google Shape;1541;p63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615850" cy="5143500"/>
          </a:xfrm>
          <a:prstGeom prst="rect">
            <a:avLst/>
          </a:prstGeom>
          <a:noFill/>
          <a:ln>
            <a:noFill/>
          </a:ln>
        </p:spPr>
      </p:pic>
      <p:sp>
        <p:nvSpPr>
          <p:cNvPr id="1542" name="Google Shape;1542;p639"/>
          <p:cNvSpPr/>
          <p:nvPr/>
        </p:nvSpPr>
        <p:spPr>
          <a:xfrm>
            <a:off x="0" y="3501725"/>
            <a:ext cx="4615800" cy="32037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639"/>
          <p:cNvSpPr txBox="1">
            <a:spLocks noGrp="1"/>
          </p:cNvSpPr>
          <p:nvPr>
            <p:ph type="title"/>
          </p:nvPr>
        </p:nvSpPr>
        <p:spPr>
          <a:xfrm>
            <a:off x="4882875" y="217925"/>
            <a:ext cx="39429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544" name="Google Shape;1544;p63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545" name="Google Shape;1545;p639"/>
          <p:cNvSpPr txBox="1">
            <a:spLocks noGrp="1"/>
          </p:cNvSpPr>
          <p:nvPr>
            <p:ph type="subTitle" idx="1"/>
          </p:nvPr>
        </p:nvSpPr>
        <p:spPr>
          <a:xfrm>
            <a:off x="4885125" y="1003075"/>
            <a:ext cx="38904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FFFFFF"/>
                </a:solidFill>
                <a:latin typeface="DM Sans"/>
                <a:ea typeface="DM Sans"/>
                <a:cs typeface="DM Sans"/>
                <a:sym typeface="DM Sans"/>
              </a:defRPr>
            </a:lvl1pPr>
            <a:lvl2pPr lvl="1" algn="l">
              <a:lnSpc>
                <a:spcPct val="100000"/>
              </a:lnSpc>
              <a:spcBef>
                <a:spcPts val="0"/>
              </a:spcBef>
              <a:spcAft>
                <a:spcPts val="0"/>
              </a:spcAft>
              <a:buSzPts val="1300"/>
              <a:buNone/>
              <a:defRPr>
                <a:solidFill>
                  <a:srgbClr val="FFFFFF"/>
                </a:solidFill>
                <a:latin typeface="DM Sans"/>
                <a:ea typeface="DM Sans"/>
                <a:cs typeface="DM Sans"/>
                <a:sym typeface="DM Sans"/>
              </a:defRPr>
            </a:lvl2pPr>
            <a:lvl3pPr lvl="2" algn="l">
              <a:lnSpc>
                <a:spcPct val="100000"/>
              </a:lnSpc>
              <a:spcBef>
                <a:spcPts val="0"/>
              </a:spcBef>
              <a:spcAft>
                <a:spcPts val="0"/>
              </a:spcAft>
              <a:buSzPts val="1300"/>
              <a:buNone/>
              <a:defRPr>
                <a:solidFill>
                  <a:srgbClr val="FFFFFF"/>
                </a:solidFill>
                <a:latin typeface="DM Sans"/>
                <a:ea typeface="DM Sans"/>
                <a:cs typeface="DM Sans"/>
                <a:sym typeface="DM Sans"/>
              </a:defRPr>
            </a:lvl3pPr>
            <a:lvl4pPr lvl="3" algn="l">
              <a:lnSpc>
                <a:spcPct val="100000"/>
              </a:lnSpc>
              <a:spcBef>
                <a:spcPts val="0"/>
              </a:spcBef>
              <a:spcAft>
                <a:spcPts val="0"/>
              </a:spcAft>
              <a:buSzPts val="1300"/>
              <a:buNone/>
              <a:defRPr>
                <a:solidFill>
                  <a:srgbClr val="FFFFFF"/>
                </a:solidFill>
                <a:latin typeface="DM Sans"/>
                <a:ea typeface="DM Sans"/>
                <a:cs typeface="DM Sans"/>
                <a:sym typeface="DM Sans"/>
              </a:defRPr>
            </a:lvl4pPr>
            <a:lvl5pPr lvl="4" algn="l">
              <a:lnSpc>
                <a:spcPct val="100000"/>
              </a:lnSpc>
              <a:spcBef>
                <a:spcPts val="0"/>
              </a:spcBef>
              <a:spcAft>
                <a:spcPts val="0"/>
              </a:spcAft>
              <a:buSzPts val="1300"/>
              <a:buNone/>
              <a:defRPr>
                <a:solidFill>
                  <a:srgbClr val="FFFFFF"/>
                </a:solidFill>
                <a:latin typeface="DM Sans"/>
                <a:ea typeface="DM Sans"/>
                <a:cs typeface="DM Sans"/>
                <a:sym typeface="DM Sans"/>
              </a:defRPr>
            </a:lvl5pPr>
            <a:lvl6pPr lvl="5" algn="l">
              <a:lnSpc>
                <a:spcPct val="100000"/>
              </a:lnSpc>
              <a:spcBef>
                <a:spcPts val="0"/>
              </a:spcBef>
              <a:spcAft>
                <a:spcPts val="0"/>
              </a:spcAft>
              <a:buSzPts val="1300"/>
              <a:buNone/>
              <a:defRPr>
                <a:solidFill>
                  <a:srgbClr val="FFFFFF"/>
                </a:solidFill>
                <a:latin typeface="DM Sans"/>
                <a:ea typeface="DM Sans"/>
                <a:cs typeface="DM Sans"/>
                <a:sym typeface="DM Sans"/>
              </a:defRPr>
            </a:lvl6pPr>
            <a:lvl7pPr lvl="6" algn="l">
              <a:lnSpc>
                <a:spcPct val="100000"/>
              </a:lnSpc>
              <a:spcBef>
                <a:spcPts val="0"/>
              </a:spcBef>
              <a:spcAft>
                <a:spcPts val="0"/>
              </a:spcAft>
              <a:buSzPts val="1300"/>
              <a:buNone/>
              <a:defRPr>
                <a:solidFill>
                  <a:srgbClr val="FFFFFF"/>
                </a:solidFill>
                <a:latin typeface="DM Sans"/>
                <a:ea typeface="DM Sans"/>
                <a:cs typeface="DM Sans"/>
                <a:sym typeface="DM Sans"/>
              </a:defRPr>
            </a:lvl7pPr>
            <a:lvl8pPr lvl="7" algn="l">
              <a:lnSpc>
                <a:spcPct val="100000"/>
              </a:lnSpc>
              <a:spcBef>
                <a:spcPts val="0"/>
              </a:spcBef>
              <a:spcAft>
                <a:spcPts val="0"/>
              </a:spcAft>
              <a:buSzPts val="1300"/>
              <a:buNone/>
              <a:defRPr>
                <a:solidFill>
                  <a:srgbClr val="FFFFFF"/>
                </a:solidFill>
                <a:latin typeface="DM Sans"/>
                <a:ea typeface="DM Sans"/>
                <a:cs typeface="DM Sans"/>
                <a:sym typeface="DM Sans"/>
              </a:defRPr>
            </a:lvl8pPr>
            <a:lvl9pPr lvl="8" algn="l">
              <a:lnSpc>
                <a:spcPct val="100000"/>
              </a:lnSpc>
              <a:spcBef>
                <a:spcPts val="0"/>
              </a:spcBef>
              <a:spcAft>
                <a:spcPts val="0"/>
              </a:spcAft>
              <a:buSzPts val="1300"/>
              <a:buNone/>
              <a:defRPr>
                <a:solidFill>
                  <a:srgbClr val="FFFFFF"/>
                </a:solidFill>
                <a:latin typeface="DM Sans"/>
                <a:ea typeface="DM Sans"/>
                <a:cs typeface="DM Sans"/>
                <a:sym typeface="DM Sans"/>
              </a:defRPr>
            </a:lvl9pPr>
          </a:lstStyle>
          <a:p>
            <a:endParaRPr/>
          </a:p>
        </p:txBody>
      </p:sp>
      <p:sp>
        <p:nvSpPr>
          <p:cNvPr id="1546" name="Google Shape;1546;p639"/>
          <p:cNvSpPr txBox="1">
            <a:spLocks noGrp="1"/>
          </p:cNvSpPr>
          <p:nvPr>
            <p:ph type="body" idx="2"/>
          </p:nvPr>
        </p:nvSpPr>
        <p:spPr>
          <a:xfrm>
            <a:off x="4885125" y="1485900"/>
            <a:ext cx="39429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547" name="Google Shape;1547;p639"/>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703275" y="0"/>
            <a:ext cx="1960450" cy="1485901"/>
          </a:xfrm>
          <a:prstGeom prst="rect">
            <a:avLst/>
          </a:prstGeom>
          <a:noFill/>
          <a:ln>
            <a:noFill/>
          </a:ln>
        </p:spPr>
      </p:pic>
      <p:pic>
        <p:nvPicPr>
          <p:cNvPr id="1548" name="Google Shape;1548;p63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50" y="4412325"/>
            <a:ext cx="1963529" cy="571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32 STARs : Basic (Blue Alt) with O@W logo">
  <p:cSld name="TITLE_ONLY_1_3_1_1_1_1_2_1">
    <p:bg>
      <p:bgPr>
        <a:solidFill>
          <a:srgbClr val="57B5E2"/>
        </a:solidFill>
        <a:effectLst/>
      </p:bgPr>
    </p:bg>
    <p:spTree>
      <p:nvGrpSpPr>
        <p:cNvPr id="1" name="Shape 1549"/>
        <p:cNvGrpSpPr/>
        <p:nvPr/>
      </p:nvGrpSpPr>
      <p:grpSpPr>
        <a:xfrm>
          <a:off x="0" y="0"/>
          <a:ext cx="0" cy="0"/>
          <a:chOff x="0" y="0"/>
          <a:chExt cx="0" cy="0"/>
        </a:xfrm>
      </p:grpSpPr>
      <p:sp>
        <p:nvSpPr>
          <p:cNvPr id="1550" name="Google Shape;1550;p640"/>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551" name="Google Shape;1551;p640"/>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552" name="Google Shape;1552;p640"/>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FFFFFF"/>
                </a:solidFill>
                <a:latin typeface="DM Sans"/>
                <a:ea typeface="DM Sans"/>
                <a:cs typeface="DM Sans"/>
                <a:sym typeface="DM Sans"/>
              </a:defRPr>
            </a:lvl1pPr>
            <a:lvl2pPr lvl="1" algn="l">
              <a:lnSpc>
                <a:spcPct val="100000"/>
              </a:lnSpc>
              <a:spcBef>
                <a:spcPts val="0"/>
              </a:spcBef>
              <a:spcAft>
                <a:spcPts val="0"/>
              </a:spcAft>
              <a:buSzPts val="1300"/>
              <a:buNone/>
              <a:defRPr>
                <a:solidFill>
                  <a:srgbClr val="FFFFFF"/>
                </a:solidFill>
                <a:latin typeface="DM Sans"/>
                <a:ea typeface="DM Sans"/>
                <a:cs typeface="DM Sans"/>
                <a:sym typeface="DM Sans"/>
              </a:defRPr>
            </a:lvl2pPr>
            <a:lvl3pPr lvl="2" algn="l">
              <a:lnSpc>
                <a:spcPct val="100000"/>
              </a:lnSpc>
              <a:spcBef>
                <a:spcPts val="0"/>
              </a:spcBef>
              <a:spcAft>
                <a:spcPts val="0"/>
              </a:spcAft>
              <a:buSzPts val="1300"/>
              <a:buNone/>
              <a:defRPr>
                <a:solidFill>
                  <a:srgbClr val="FFFFFF"/>
                </a:solidFill>
                <a:latin typeface="DM Sans"/>
                <a:ea typeface="DM Sans"/>
                <a:cs typeface="DM Sans"/>
                <a:sym typeface="DM Sans"/>
              </a:defRPr>
            </a:lvl3pPr>
            <a:lvl4pPr lvl="3" algn="l">
              <a:lnSpc>
                <a:spcPct val="100000"/>
              </a:lnSpc>
              <a:spcBef>
                <a:spcPts val="0"/>
              </a:spcBef>
              <a:spcAft>
                <a:spcPts val="0"/>
              </a:spcAft>
              <a:buSzPts val="1300"/>
              <a:buNone/>
              <a:defRPr>
                <a:solidFill>
                  <a:srgbClr val="FFFFFF"/>
                </a:solidFill>
                <a:latin typeface="DM Sans"/>
                <a:ea typeface="DM Sans"/>
                <a:cs typeface="DM Sans"/>
                <a:sym typeface="DM Sans"/>
              </a:defRPr>
            </a:lvl4pPr>
            <a:lvl5pPr lvl="4" algn="l">
              <a:lnSpc>
                <a:spcPct val="100000"/>
              </a:lnSpc>
              <a:spcBef>
                <a:spcPts val="0"/>
              </a:spcBef>
              <a:spcAft>
                <a:spcPts val="0"/>
              </a:spcAft>
              <a:buSzPts val="1300"/>
              <a:buNone/>
              <a:defRPr>
                <a:solidFill>
                  <a:srgbClr val="FFFFFF"/>
                </a:solidFill>
                <a:latin typeface="DM Sans"/>
                <a:ea typeface="DM Sans"/>
                <a:cs typeface="DM Sans"/>
                <a:sym typeface="DM Sans"/>
              </a:defRPr>
            </a:lvl5pPr>
            <a:lvl6pPr lvl="5" algn="l">
              <a:lnSpc>
                <a:spcPct val="100000"/>
              </a:lnSpc>
              <a:spcBef>
                <a:spcPts val="0"/>
              </a:spcBef>
              <a:spcAft>
                <a:spcPts val="0"/>
              </a:spcAft>
              <a:buSzPts val="1300"/>
              <a:buNone/>
              <a:defRPr>
                <a:solidFill>
                  <a:srgbClr val="FFFFFF"/>
                </a:solidFill>
                <a:latin typeface="DM Sans"/>
                <a:ea typeface="DM Sans"/>
                <a:cs typeface="DM Sans"/>
                <a:sym typeface="DM Sans"/>
              </a:defRPr>
            </a:lvl6pPr>
            <a:lvl7pPr lvl="6" algn="l">
              <a:lnSpc>
                <a:spcPct val="100000"/>
              </a:lnSpc>
              <a:spcBef>
                <a:spcPts val="0"/>
              </a:spcBef>
              <a:spcAft>
                <a:spcPts val="0"/>
              </a:spcAft>
              <a:buSzPts val="1300"/>
              <a:buNone/>
              <a:defRPr>
                <a:solidFill>
                  <a:srgbClr val="FFFFFF"/>
                </a:solidFill>
                <a:latin typeface="DM Sans"/>
                <a:ea typeface="DM Sans"/>
                <a:cs typeface="DM Sans"/>
                <a:sym typeface="DM Sans"/>
              </a:defRPr>
            </a:lvl7pPr>
            <a:lvl8pPr lvl="7" algn="l">
              <a:lnSpc>
                <a:spcPct val="100000"/>
              </a:lnSpc>
              <a:spcBef>
                <a:spcPts val="0"/>
              </a:spcBef>
              <a:spcAft>
                <a:spcPts val="0"/>
              </a:spcAft>
              <a:buSzPts val="1300"/>
              <a:buNone/>
              <a:defRPr>
                <a:solidFill>
                  <a:srgbClr val="FFFFFF"/>
                </a:solidFill>
                <a:latin typeface="DM Sans"/>
                <a:ea typeface="DM Sans"/>
                <a:cs typeface="DM Sans"/>
                <a:sym typeface="DM Sans"/>
              </a:defRPr>
            </a:lvl8pPr>
            <a:lvl9pPr lvl="8" algn="l">
              <a:lnSpc>
                <a:spcPct val="100000"/>
              </a:lnSpc>
              <a:spcBef>
                <a:spcPts val="0"/>
              </a:spcBef>
              <a:spcAft>
                <a:spcPts val="0"/>
              </a:spcAft>
              <a:buSzPts val="1300"/>
              <a:buNone/>
              <a:defRPr>
                <a:solidFill>
                  <a:srgbClr val="FFFFFF"/>
                </a:solidFill>
                <a:latin typeface="DM Sans"/>
                <a:ea typeface="DM Sans"/>
                <a:cs typeface="DM Sans"/>
                <a:sym typeface="DM Sans"/>
              </a:defRPr>
            </a:lvl9pPr>
          </a:lstStyle>
          <a:p>
            <a:endParaRPr/>
          </a:p>
        </p:txBody>
      </p:sp>
      <p:sp>
        <p:nvSpPr>
          <p:cNvPr id="1553" name="Google Shape;1553;p640"/>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554" name="Google Shape;1554;p640"/>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5947325" y="217925"/>
            <a:ext cx="3196673" cy="4532876"/>
          </a:xfrm>
          <a:prstGeom prst="rect">
            <a:avLst/>
          </a:prstGeom>
          <a:noFill/>
          <a:ln>
            <a:noFill/>
          </a:ln>
        </p:spPr>
      </p:pic>
      <p:pic>
        <p:nvPicPr>
          <p:cNvPr id="1555" name="Google Shape;1555;p6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57900" y="-409575"/>
            <a:ext cx="1363952" cy="1363100"/>
          </a:xfrm>
          <a:prstGeom prst="rect">
            <a:avLst/>
          </a:prstGeom>
          <a:noFill/>
          <a:ln>
            <a:noFill/>
          </a:ln>
        </p:spPr>
      </p:pic>
      <p:pic>
        <p:nvPicPr>
          <p:cNvPr id="1556" name="Google Shape;1556;p64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50" y="4412325"/>
            <a:ext cx="1963529" cy="571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33 STARs: Basic Photo Right (Blue Alt) with O@W logo">
  <p:cSld name="TITLE_ONLY_1_3_1_1_1_1_1_2_1">
    <p:bg>
      <p:bgPr>
        <a:solidFill>
          <a:srgbClr val="57B5E2"/>
        </a:solidFill>
        <a:effectLst/>
      </p:bgPr>
    </p:bg>
    <p:spTree>
      <p:nvGrpSpPr>
        <p:cNvPr id="1" name="Shape 1557"/>
        <p:cNvGrpSpPr/>
        <p:nvPr/>
      </p:nvGrpSpPr>
      <p:grpSpPr>
        <a:xfrm>
          <a:off x="0" y="0"/>
          <a:ext cx="0" cy="0"/>
          <a:chOff x="0" y="0"/>
          <a:chExt cx="0" cy="0"/>
        </a:xfrm>
      </p:grpSpPr>
      <p:sp>
        <p:nvSpPr>
          <p:cNvPr id="1558" name="Google Shape;1558;p641"/>
          <p:cNvSpPr txBox="1">
            <a:spLocks noGrp="1"/>
          </p:cNvSpPr>
          <p:nvPr>
            <p:ph type="title"/>
          </p:nvPr>
        </p:nvSpPr>
        <p:spPr>
          <a:xfrm>
            <a:off x="235500" y="217925"/>
            <a:ext cx="419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559" name="Google Shape;1559;p64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560" name="Google Shape;1560;p641"/>
          <p:cNvSpPr txBox="1">
            <a:spLocks noGrp="1"/>
          </p:cNvSpPr>
          <p:nvPr>
            <p:ph type="subTitle" idx="1"/>
          </p:nvPr>
        </p:nvSpPr>
        <p:spPr>
          <a:xfrm>
            <a:off x="237750" y="1003075"/>
            <a:ext cx="41940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FFFFFF"/>
                </a:solidFill>
                <a:latin typeface="DM Sans"/>
                <a:ea typeface="DM Sans"/>
                <a:cs typeface="DM Sans"/>
                <a:sym typeface="DM Sans"/>
              </a:defRPr>
            </a:lvl1pPr>
            <a:lvl2pPr lvl="1" algn="l">
              <a:lnSpc>
                <a:spcPct val="100000"/>
              </a:lnSpc>
              <a:spcBef>
                <a:spcPts val="0"/>
              </a:spcBef>
              <a:spcAft>
                <a:spcPts val="0"/>
              </a:spcAft>
              <a:buSzPts val="1300"/>
              <a:buNone/>
              <a:defRPr>
                <a:solidFill>
                  <a:srgbClr val="FFFFFF"/>
                </a:solidFill>
                <a:latin typeface="DM Sans"/>
                <a:ea typeface="DM Sans"/>
                <a:cs typeface="DM Sans"/>
                <a:sym typeface="DM Sans"/>
              </a:defRPr>
            </a:lvl2pPr>
            <a:lvl3pPr lvl="2" algn="l">
              <a:lnSpc>
                <a:spcPct val="100000"/>
              </a:lnSpc>
              <a:spcBef>
                <a:spcPts val="0"/>
              </a:spcBef>
              <a:spcAft>
                <a:spcPts val="0"/>
              </a:spcAft>
              <a:buSzPts val="1300"/>
              <a:buNone/>
              <a:defRPr>
                <a:solidFill>
                  <a:srgbClr val="FFFFFF"/>
                </a:solidFill>
                <a:latin typeface="DM Sans"/>
                <a:ea typeface="DM Sans"/>
                <a:cs typeface="DM Sans"/>
                <a:sym typeface="DM Sans"/>
              </a:defRPr>
            </a:lvl3pPr>
            <a:lvl4pPr lvl="3" algn="l">
              <a:lnSpc>
                <a:spcPct val="100000"/>
              </a:lnSpc>
              <a:spcBef>
                <a:spcPts val="0"/>
              </a:spcBef>
              <a:spcAft>
                <a:spcPts val="0"/>
              </a:spcAft>
              <a:buSzPts val="1300"/>
              <a:buNone/>
              <a:defRPr>
                <a:solidFill>
                  <a:srgbClr val="FFFFFF"/>
                </a:solidFill>
                <a:latin typeface="DM Sans"/>
                <a:ea typeface="DM Sans"/>
                <a:cs typeface="DM Sans"/>
                <a:sym typeface="DM Sans"/>
              </a:defRPr>
            </a:lvl4pPr>
            <a:lvl5pPr lvl="4" algn="l">
              <a:lnSpc>
                <a:spcPct val="100000"/>
              </a:lnSpc>
              <a:spcBef>
                <a:spcPts val="0"/>
              </a:spcBef>
              <a:spcAft>
                <a:spcPts val="0"/>
              </a:spcAft>
              <a:buSzPts val="1300"/>
              <a:buNone/>
              <a:defRPr>
                <a:solidFill>
                  <a:srgbClr val="FFFFFF"/>
                </a:solidFill>
                <a:latin typeface="DM Sans"/>
                <a:ea typeface="DM Sans"/>
                <a:cs typeface="DM Sans"/>
                <a:sym typeface="DM Sans"/>
              </a:defRPr>
            </a:lvl5pPr>
            <a:lvl6pPr lvl="5" algn="l">
              <a:lnSpc>
                <a:spcPct val="100000"/>
              </a:lnSpc>
              <a:spcBef>
                <a:spcPts val="0"/>
              </a:spcBef>
              <a:spcAft>
                <a:spcPts val="0"/>
              </a:spcAft>
              <a:buSzPts val="1300"/>
              <a:buNone/>
              <a:defRPr>
                <a:solidFill>
                  <a:srgbClr val="FFFFFF"/>
                </a:solidFill>
                <a:latin typeface="DM Sans"/>
                <a:ea typeface="DM Sans"/>
                <a:cs typeface="DM Sans"/>
                <a:sym typeface="DM Sans"/>
              </a:defRPr>
            </a:lvl6pPr>
            <a:lvl7pPr lvl="6" algn="l">
              <a:lnSpc>
                <a:spcPct val="100000"/>
              </a:lnSpc>
              <a:spcBef>
                <a:spcPts val="0"/>
              </a:spcBef>
              <a:spcAft>
                <a:spcPts val="0"/>
              </a:spcAft>
              <a:buSzPts val="1300"/>
              <a:buNone/>
              <a:defRPr>
                <a:solidFill>
                  <a:srgbClr val="FFFFFF"/>
                </a:solidFill>
                <a:latin typeface="DM Sans"/>
                <a:ea typeface="DM Sans"/>
                <a:cs typeface="DM Sans"/>
                <a:sym typeface="DM Sans"/>
              </a:defRPr>
            </a:lvl7pPr>
            <a:lvl8pPr lvl="7" algn="l">
              <a:lnSpc>
                <a:spcPct val="100000"/>
              </a:lnSpc>
              <a:spcBef>
                <a:spcPts val="0"/>
              </a:spcBef>
              <a:spcAft>
                <a:spcPts val="0"/>
              </a:spcAft>
              <a:buSzPts val="1300"/>
              <a:buNone/>
              <a:defRPr>
                <a:solidFill>
                  <a:srgbClr val="FFFFFF"/>
                </a:solidFill>
                <a:latin typeface="DM Sans"/>
                <a:ea typeface="DM Sans"/>
                <a:cs typeface="DM Sans"/>
                <a:sym typeface="DM Sans"/>
              </a:defRPr>
            </a:lvl8pPr>
            <a:lvl9pPr lvl="8" algn="l">
              <a:lnSpc>
                <a:spcPct val="100000"/>
              </a:lnSpc>
              <a:spcBef>
                <a:spcPts val="0"/>
              </a:spcBef>
              <a:spcAft>
                <a:spcPts val="0"/>
              </a:spcAft>
              <a:buSzPts val="1300"/>
              <a:buNone/>
              <a:defRPr>
                <a:solidFill>
                  <a:srgbClr val="FFFFFF"/>
                </a:solidFill>
                <a:latin typeface="DM Sans"/>
                <a:ea typeface="DM Sans"/>
                <a:cs typeface="DM Sans"/>
                <a:sym typeface="DM Sans"/>
              </a:defRPr>
            </a:lvl9pPr>
          </a:lstStyle>
          <a:p>
            <a:endParaRPr/>
          </a:p>
        </p:txBody>
      </p:sp>
      <p:sp>
        <p:nvSpPr>
          <p:cNvPr id="1561" name="Google Shape;1561;p641"/>
          <p:cNvSpPr txBox="1">
            <a:spLocks noGrp="1"/>
          </p:cNvSpPr>
          <p:nvPr>
            <p:ph type="body" idx="2"/>
          </p:nvPr>
        </p:nvSpPr>
        <p:spPr>
          <a:xfrm>
            <a:off x="237750" y="1485900"/>
            <a:ext cx="41940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562" name="Google Shape;1562;p64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69625" y="0"/>
            <a:ext cx="4374376" cy="5143500"/>
          </a:xfrm>
          <a:prstGeom prst="rect">
            <a:avLst/>
          </a:prstGeom>
          <a:noFill/>
          <a:ln>
            <a:noFill/>
          </a:ln>
        </p:spPr>
      </p:pic>
      <p:pic>
        <p:nvPicPr>
          <p:cNvPr id="1563" name="Google Shape;1563;p641"/>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8226450" y="1734450"/>
            <a:ext cx="1204248" cy="1204977"/>
          </a:xfrm>
          <a:prstGeom prst="rect">
            <a:avLst/>
          </a:prstGeom>
          <a:noFill/>
          <a:ln>
            <a:noFill/>
          </a:ln>
        </p:spPr>
      </p:pic>
      <p:pic>
        <p:nvPicPr>
          <p:cNvPr id="1564" name="Google Shape;1564;p641"/>
          <p:cNvPicPr preferRelativeResize="0"/>
          <p:nvPr/>
        </p:nvPicPr>
        <p:blipFill rotWithShape="1">
          <a:blip r:embed="rId4" cstate="email">
            <a:alphaModFix amt="49000"/>
            <a:extLst>
              <a:ext uri="{28A0092B-C50C-407E-A947-70E740481C1C}">
                <a14:useLocalDpi xmlns:a14="http://schemas.microsoft.com/office/drawing/2010/main"/>
              </a:ext>
            </a:extLst>
          </a:blip>
          <a:srcRect/>
          <a:stretch/>
        </p:blipFill>
        <p:spPr>
          <a:xfrm>
            <a:off x="6652450" y="-886775"/>
            <a:ext cx="2654474" cy="2654450"/>
          </a:xfrm>
          <a:prstGeom prst="rect">
            <a:avLst/>
          </a:prstGeom>
          <a:noFill/>
          <a:ln>
            <a:noFill/>
          </a:ln>
        </p:spPr>
      </p:pic>
      <p:pic>
        <p:nvPicPr>
          <p:cNvPr id="1565" name="Google Shape;1565;p64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5350" y="4412325"/>
            <a:ext cx="1963529" cy="571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34 STARs: Basic Photo Left (Blue Alt) with O@W logo">
  <p:cSld name="TITLE_ONLY_1_3_1_1_1_1_1_1_1_1">
    <p:bg>
      <p:bgPr>
        <a:solidFill>
          <a:srgbClr val="57B5E2"/>
        </a:solidFill>
        <a:effectLst/>
      </p:bgPr>
    </p:bg>
    <p:spTree>
      <p:nvGrpSpPr>
        <p:cNvPr id="1" name="Shape 1566"/>
        <p:cNvGrpSpPr/>
        <p:nvPr/>
      </p:nvGrpSpPr>
      <p:grpSpPr>
        <a:xfrm>
          <a:off x="0" y="0"/>
          <a:ext cx="0" cy="0"/>
          <a:chOff x="0" y="0"/>
          <a:chExt cx="0" cy="0"/>
        </a:xfrm>
      </p:grpSpPr>
      <p:pic>
        <p:nvPicPr>
          <p:cNvPr id="1567" name="Google Shape;1567;p64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615850" cy="5143501"/>
          </a:xfrm>
          <a:prstGeom prst="rect">
            <a:avLst/>
          </a:prstGeom>
          <a:noFill/>
          <a:ln>
            <a:noFill/>
          </a:ln>
        </p:spPr>
      </p:pic>
      <p:sp>
        <p:nvSpPr>
          <p:cNvPr id="1568" name="Google Shape;1568;p642"/>
          <p:cNvSpPr txBox="1">
            <a:spLocks noGrp="1"/>
          </p:cNvSpPr>
          <p:nvPr>
            <p:ph type="title"/>
          </p:nvPr>
        </p:nvSpPr>
        <p:spPr>
          <a:xfrm>
            <a:off x="4882875" y="217925"/>
            <a:ext cx="39429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569" name="Google Shape;1569;p64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570" name="Google Shape;1570;p642"/>
          <p:cNvSpPr txBox="1">
            <a:spLocks noGrp="1"/>
          </p:cNvSpPr>
          <p:nvPr>
            <p:ph type="subTitle" idx="1"/>
          </p:nvPr>
        </p:nvSpPr>
        <p:spPr>
          <a:xfrm>
            <a:off x="4885125" y="1003075"/>
            <a:ext cx="38904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FFFFFF"/>
                </a:solidFill>
                <a:latin typeface="DM Sans"/>
                <a:ea typeface="DM Sans"/>
                <a:cs typeface="DM Sans"/>
                <a:sym typeface="DM Sans"/>
              </a:defRPr>
            </a:lvl1pPr>
            <a:lvl2pPr lvl="1" algn="l">
              <a:lnSpc>
                <a:spcPct val="100000"/>
              </a:lnSpc>
              <a:spcBef>
                <a:spcPts val="0"/>
              </a:spcBef>
              <a:spcAft>
                <a:spcPts val="0"/>
              </a:spcAft>
              <a:buSzPts val="1300"/>
              <a:buNone/>
              <a:defRPr>
                <a:solidFill>
                  <a:srgbClr val="FFFFFF"/>
                </a:solidFill>
                <a:latin typeface="DM Sans"/>
                <a:ea typeface="DM Sans"/>
                <a:cs typeface="DM Sans"/>
                <a:sym typeface="DM Sans"/>
              </a:defRPr>
            </a:lvl2pPr>
            <a:lvl3pPr lvl="2" algn="l">
              <a:lnSpc>
                <a:spcPct val="100000"/>
              </a:lnSpc>
              <a:spcBef>
                <a:spcPts val="0"/>
              </a:spcBef>
              <a:spcAft>
                <a:spcPts val="0"/>
              </a:spcAft>
              <a:buSzPts val="1300"/>
              <a:buNone/>
              <a:defRPr>
                <a:solidFill>
                  <a:srgbClr val="FFFFFF"/>
                </a:solidFill>
                <a:latin typeface="DM Sans"/>
                <a:ea typeface="DM Sans"/>
                <a:cs typeface="DM Sans"/>
                <a:sym typeface="DM Sans"/>
              </a:defRPr>
            </a:lvl3pPr>
            <a:lvl4pPr lvl="3" algn="l">
              <a:lnSpc>
                <a:spcPct val="100000"/>
              </a:lnSpc>
              <a:spcBef>
                <a:spcPts val="0"/>
              </a:spcBef>
              <a:spcAft>
                <a:spcPts val="0"/>
              </a:spcAft>
              <a:buSzPts val="1300"/>
              <a:buNone/>
              <a:defRPr>
                <a:solidFill>
                  <a:srgbClr val="FFFFFF"/>
                </a:solidFill>
                <a:latin typeface="DM Sans"/>
                <a:ea typeface="DM Sans"/>
                <a:cs typeface="DM Sans"/>
                <a:sym typeface="DM Sans"/>
              </a:defRPr>
            </a:lvl4pPr>
            <a:lvl5pPr lvl="4" algn="l">
              <a:lnSpc>
                <a:spcPct val="100000"/>
              </a:lnSpc>
              <a:spcBef>
                <a:spcPts val="0"/>
              </a:spcBef>
              <a:spcAft>
                <a:spcPts val="0"/>
              </a:spcAft>
              <a:buSzPts val="1300"/>
              <a:buNone/>
              <a:defRPr>
                <a:solidFill>
                  <a:srgbClr val="FFFFFF"/>
                </a:solidFill>
                <a:latin typeface="DM Sans"/>
                <a:ea typeface="DM Sans"/>
                <a:cs typeface="DM Sans"/>
                <a:sym typeface="DM Sans"/>
              </a:defRPr>
            </a:lvl5pPr>
            <a:lvl6pPr lvl="5" algn="l">
              <a:lnSpc>
                <a:spcPct val="100000"/>
              </a:lnSpc>
              <a:spcBef>
                <a:spcPts val="0"/>
              </a:spcBef>
              <a:spcAft>
                <a:spcPts val="0"/>
              </a:spcAft>
              <a:buSzPts val="1300"/>
              <a:buNone/>
              <a:defRPr>
                <a:solidFill>
                  <a:srgbClr val="FFFFFF"/>
                </a:solidFill>
                <a:latin typeface="DM Sans"/>
                <a:ea typeface="DM Sans"/>
                <a:cs typeface="DM Sans"/>
                <a:sym typeface="DM Sans"/>
              </a:defRPr>
            </a:lvl6pPr>
            <a:lvl7pPr lvl="6" algn="l">
              <a:lnSpc>
                <a:spcPct val="100000"/>
              </a:lnSpc>
              <a:spcBef>
                <a:spcPts val="0"/>
              </a:spcBef>
              <a:spcAft>
                <a:spcPts val="0"/>
              </a:spcAft>
              <a:buSzPts val="1300"/>
              <a:buNone/>
              <a:defRPr>
                <a:solidFill>
                  <a:srgbClr val="FFFFFF"/>
                </a:solidFill>
                <a:latin typeface="DM Sans"/>
                <a:ea typeface="DM Sans"/>
                <a:cs typeface="DM Sans"/>
                <a:sym typeface="DM Sans"/>
              </a:defRPr>
            </a:lvl7pPr>
            <a:lvl8pPr lvl="7" algn="l">
              <a:lnSpc>
                <a:spcPct val="100000"/>
              </a:lnSpc>
              <a:spcBef>
                <a:spcPts val="0"/>
              </a:spcBef>
              <a:spcAft>
                <a:spcPts val="0"/>
              </a:spcAft>
              <a:buSzPts val="1300"/>
              <a:buNone/>
              <a:defRPr>
                <a:solidFill>
                  <a:srgbClr val="FFFFFF"/>
                </a:solidFill>
                <a:latin typeface="DM Sans"/>
                <a:ea typeface="DM Sans"/>
                <a:cs typeface="DM Sans"/>
                <a:sym typeface="DM Sans"/>
              </a:defRPr>
            </a:lvl8pPr>
            <a:lvl9pPr lvl="8" algn="l">
              <a:lnSpc>
                <a:spcPct val="100000"/>
              </a:lnSpc>
              <a:spcBef>
                <a:spcPts val="0"/>
              </a:spcBef>
              <a:spcAft>
                <a:spcPts val="0"/>
              </a:spcAft>
              <a:buSzPts val="1300"/>
              <a:buNone/>
              <a:defRPr>
                <a:solidFill>
                  <a:srgbClr val="FFFFFF"/>
                </a:solidFill>
                <a:latin typeface="DM Sans"/>
                <a:ea typeface="DM Sans"/>
                <a:cs typeface="DM Sans"/>
                <a:sym typeface="DM Sans"/>
              </a:defRPr>
            </a:lvl9pPr>
          </a:lstStyle>
          <a:p>
            <a:endParaRPr/>
          </a:p>
        </p:txBody>
      </p:sp>
      <p:sp>
        <p:nvSpPr>
          <p:cNvPr id="1571" name="Google Shape;1571;p642"/>
          <p:cNvSpPr txBox="1">
            <a:spLocks noGrp="1"/>
          </p:cNvSpPr>
          <p:nvPr>
            <p:ph type="body" idx="2"/>
          </p:nvPr>
        </p:nvSpPr>
        <p:spPr>
          <a:xfrm>
            <a:off x="4885125" y="1485900"/>
            <a:ext cx="39429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572" name="Google Shape;1572;p642"/>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0" y="-415925"/>
            <a:ext cx="1656600" cy="1656599"/>
          </a:xfrm>
          <a:prstGeom prst="rect">
            <a:avLst/>
          </a:prstGeom>
          <a:noFill/>
          <a:ln>
            <a:noFill/>
          </a:ln>
        </p:spPr>
      </p:pic>
      <p:pic>
        <p:nvPicPr>
          <p:cNvPr id="1573" name="Google Shape;1573;p642"/>
          <p:cNvPicPr preferRelativeResize="0"/>
          <p:nvPr/>
        </p:nvPicPr>
        <p:blipFill rotWithShape="1">
          <a:blip r:embed="rId4" cstate="email">
            <a:alphaModFix amt="16000"/>
            <a:extLst>
              <a:ext uri="{28A0092B-C50C-407E-A947-70E740481C1C}">
                <a14:useLocalDpi xmlns:a14="http://schemas.microsoft.com/office/drawing/2010/main"/>
              </a:ext>
            </a:extLst>
          </a:blip>
          <a:srcRect/>
          <a:stretch/>
        </p:blipFill>
        <p:spPr>
          <a:xfrm>
            <a:off x="-505800" y="2547425"/>
            <a:ext cx="3512276" cy="3449150"/>
          </a:xfrm>
          <a:prstGeom prst="rect">
            <a:avLst/>
          </a:prstGeom>
          <a:noFill/>
          <a:ln>
            <a:noFill/>
          </a:ln>
        </p:spPr>
      </p:pic>
      <p:pic>
        <p:nvPicPr>
          <p:cNvPr id="1574" name="Google Shape;1574;p64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5350" y="4412325"/>
            <a:ext cx="1963529" cy="571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35 STARs: Opening Slide Options">
  <p:cSld name="TITLE_1_2_2_3_1_1_1">
    <p:bg>
      <p:bgPr>
        <a:solidFill>
          <a:srgbClr val="666666"/>
        </a:solidFill>
        <a:effectLst/>
      </p:bgPr>
    </p:bg>
    <p:spTree>
      <p:nvGrpSpPr>
        <p:cNvPr id="1" name="Shape 1575"/>
        <p:cNvGrpSpPr/>
        <p:nvPr/>
      </p:nvGrpSpPr>
      <p:grpSpPr>
        <a:xfrm>
          <a:off x="0" y="0"/>
          <a:ext cx="0" cy="0"/>
          <a:chOff x="0" y="0"/>
          <a:chExt cx="0" cy="0"/>
        </a:xfrm>
      </p:grpSpPr>
      <p:sp>
        <p:nvSpPr>
          <p:cNvPr id="1576" name="Google Shape;1576;p643"/>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 sz="5500" b="1" i="0" u="none" strike="noStrike" cap="none">
                <a:solidFill>
                  <a:srgbClr val="FFFFFF"/>
                </a:solidFill>
                <a:latin typeface="DM Sans"/>
                <a:ea typeface="DM Sans"/>
                <a:cs typeface="DM Sans"/>
                <a:sym typeface="DM Sans"/>
              </a:rPr>
              <a:t>STARs:</a:t>
            </a:r>
            <a:endParaRPr sz="5500" b="1" i="0" u="none" strike="noStrike" cap="none">
              <a:solidFill>
                <a:srgbClr val="FFFFFF"/>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Opening Slide Options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36 STARs: Tile slide (OptionA)">
  <p:cSld name="TITLE_1_2_3_2">
    <p:spTree>
      <p:nvGrpSpPr>
        <p:cNvPr id="1" name="Shape 1577"/>
        <p:cNvGrpSpPr/>
        <p:nvPr/>
      </p:nvGrpSpPr>
      <p:grpSpPr>
        <a:xfrm>
          <a:off x="0" y="0"/>
          <a:ext cx="0" cy="0"/>
          <a:chOff x="0" y="0"/>
          <a:chExt cx="0" cy="0"/>
        </a:xfrm>
      </p:grpSpPr>
      <p:pic>
        <p:nvPicPr>
          <p:cNvPr id="1578" name="Google Shape;1578;p644"/>
          <p:cNvPicPr preferRelativeResize="0"/>
          <p:nvPr/>
        </p:nvPicPr>
        <p:blipFill rotWithShape="1">
          <a:blip r:embed="rId2" cstate="email">
            <a:alphaModFix amt="20000"/>
            <a:extLst>
              <a:ext uri="{28A0092B-C50C-407E-A947-70E740481C1C}">
                <a14:useLocalDpi xmlns:a14="http://schemas.microsoft.com/office/drawing/2010/main"/>
              </a:ext>
            </a:extLst>
          </a:blip>
          <a:srcRect b="-3650"/>
          <a:stretch/>
        </p:blipFill>
        <p:spPr>
          <a:xfrm>
            <a:off x="5169983" y="-161925"/>
            <a:ext cx="4146742" cy="5305425"/>
          </a:xfrm>
          <a:prstGeom prst="rect">
            <a:avLst/>
          </a:prstGeom>
          <a:noFill/>
          <a:ln>
            <a:noFill/>
          </a:ln>
        </p:spPr>
      </p:pic>
      <p:sp>
        <p:nvSpPr>
          <p:cNvPr id="1579" name="Google Shape;1579;p644"/>
          <p:cNvSpPr txBox="1">
            <a:spLocks noGrp="1"/>
          </p:cNvSpPr>
          <p:nvPr>
            <p:ph type="ctrTitle"/>
          </p:nvPr>
        </p:nvSpPr>
        <p:spPr>
          <a:xfrm>
            <a:off x="363158" y="439775"/>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5500"/>
              <a:buNone/>
              <a:defRPr sz="5500">
                <a:solidFill>
                  <a:schemeClr val="accent1"/>
                </a:solidFill>
              </a:defRPr>
            </a:lvl1pPr>
            <a:lvl2pPr lvl="1" algn="ctr">
              <a:lnSpc>
                <a:spcPct val="90000"/>
              </a:lnSpc>
              <a:spcBef>
                <a:spcPts val="0"/>
              </a:spcBef>
              <a:spcAft>
                <a:spcPts val="0"/>
              </a:spcAft>
              <a:buClr>
                <a:srgbClr val="000000"/>
              </a:buClr>
              <a:buSzPts val="5200"/>
              <a:buNone/>
              <a:defRPr sz="5200">
                <a:solidFill>
                  <a:srgbClr val="000000"/>
                </a:solidFill>
              </a:defRPr>
            </a:lvl2pPr>
            <a:lvl3pPr lvl="2" algn="ctr">
              <a:lnSpc>
                <a:spcPct val="90000"/>
              </a:lnSpc>
              <a:spcBef>
                <a:spcPts val="0"/>
              </a:spcBef>
              <a:spcAft>
                <a:spcPts val="0"/>
              </a:spcAft>
              <a:buClr>
                <a:srgbClr val="000000"/>
              </a:buClr>
              <a:buSzPts val="5200"/>
              <a:buNone/>
              <a:defRPr sz="5200">
                <a:solidFill>
                  <a:srgbClr val="000000"/>
                </a:solidFill>
              </a:defRPr>
            </a:lvl3pPr>
            <a:lvl4pPr lvl="3" algn="ctr">
              <a:lnSpc>
                <a:spcPct val="90000"/>
              </a:lnSpc>
              <a:spcBef>
                <a:spcPts val="0"/>
              </a:spcBef>
              <a:spcAft>
                <a:spcPts val="0"/>
              </a:spcAft>
              <a:buClr>
                <a:srgbClr val="000000"/>
              </a:buClr>
              <a:buSzPts val="5200"/>
              <a:buNone/>
              <a:defRPr sz="5200">
                <a:solidFill>
                  <a:srgbClr val="000000"/>
                </a:solidFill>
              </a:defRPr>
            </a:lvl4pPr>
            <a:lvl5pPr lvl="4" algn="ctr">
              <a:lnSpc>
                <a:spcPct val="90000"/>
              </a:lnSpc>
              <a:spcBef>
                <a:spcPts val="0"/>
              </a:spcBef>
              <a:spcAft>
                <a:spcPts val="0"/>
              </a:spcAft>
              <a:buClr>
                <a:srgbClr val="000000"/>
              </a:buClr>
              <a:buSzPts val="5200"/>
              <a:buNone/>
              <a:defRPr sz="5200">
                <a:solidFill>
                  <a:srgbClr val="000000"/>
                </a:solidFill>
              </a:defRPr>
            </a:lvl5pPr>
            <a:lvl6pPr lvl="5" algn="ctr">
              <a:lnSpc>
                <a:spcPct val="90000"/>
              </a:lnSpc>
              <a:spcBef>
                <a:spcPts val="0"/>
              </a:spcBef>
              <a:spcAft>
                <a:spcPts val="0"/>
              </a:spcAft>
              <a:buClr>
                <a:srgbClr val="000000"/>
              </a:buClr>
              <a:buSzPts val="5200"/>
              <a:buNone/>
              <a:defRPr sz="5200">
                <a:solidFill>
                  <a:srgbClr val="000000"/>
                </a:solidFill>
              </a:defRPr>
            </a:lvl6pPr>
            <a:lvl7pPr lvl="6" algn="ctr">
              <a:lnSpc>
                <a:spcPct val="90000"/>
              </a:lnSpc>
              <a:spcBef>
                <a:spcPts val="0"/>
              </a:spcBef>
              <a:spcAft>
                <a:spcPts val="0"/>
              </a:spcAft>
              <a:buClr>
                <a:srgbClr val="000000"/>
              </a:buClr>
              <a:buSzPts val="5200"/>
              <a:buNone/>
              <a:defRPr sz="5200">
                <a:solidFill>
                  <a:srgbClr val="000000"/>
                </a:solidFill>
              </a:defRPr>
            </a:lvl7pPr>
            <a:lvl8pPr lvl="7" algn="ctr">
              <a:lnSpc>
                <a:spcPct val="90000"/>
              </a:lnSpc>
              <a:spcBef>
                <a:spcPts val="0"/>
              </a:spcBef>
              <a:spcAft>
                <a:spcPts val="0"/>
              </a:spcAft>
              <a:buClr>
                <a:srgbClr val="000000"/>
              </a:buClr>
              <a:buSzPts val="5200"/>
              <a:buNone/>
              <a:defRPr sz="5200">
                <a:solidFill>
                  <a:srgbClr val="000000"/>
                </a:solidFill>
              </a:defRPr>
            </a:lvl8pPr>
            <a:lvl9pPr lvl="8" algn="ctr">
              <a:lnSpc>
                <a:spcPct val="90000"/>
              </a:lnSpc>
              <a:spcBef>
                <a:spcPts val="0"/>
              </a:spcBef>
              <a:spcAft>
                <a:spcPts val="0"/>
              </a:spcAft>
              <a:buClr>
                <a:srgbClr val="000000"/>
              </a:buClr>
              <a:buSzPts val="5200"/>
              <a:buNone/>
              <a:defRPr sz="5200">
                <a:solidFill>
                  <a:srgbClr val="000000"/>
                </a:solidFill>
              </a:defRPr>
            </a:lvl9pPr>
          </a:lstStyle>
          <a:p>
            <a:endParaRPr/>
          </a:p>
        </p:txBody>
      </p:sp>
      <p:sp>
        <p:nvSpPr>
          <p:cNvPr id="1580" name="Google Shape;1580;p644"/>
          <p:cNvSpPr txBox="1">
            <a:spLocks noGrp="1"/>
          </p:cNvSpPr>
          <p:nvPr>
            <p:ph type="subTitle" idx="1"/>
          </p:nvPr>
        </p:nvSpPr>
        <p:spPr>
          <a:xfrm>
            <a:off x="363150" y="2529325"/>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l">
              <a:lnSpc>
                <a:spcPct val="100000"/>
              </a:lnSpc>
              <a:spcBef>
                <a:spcPts val="0"/>
              </a:spcBef>
              <a:spcAft>
                <a:spcPts val="0"/>
              </a:spcAft>
              <a:buClr>
                <a:srgbClr val="000000"/>
              </a:buClr>
              <a:buSzPts val="2400"/>
              <a:buNone/>
              <a:defRPr sz="2400">
                <a:solidFill>
                  <a:srgbClr val="000000"/>
                </a:solidFill>
              </a:defRPr>
            </a:lvl2pPr>
            <a:lvl3pPr lvl="2" algn="l">
              <a:lnSpc>
                <a:spcPct val="100000"/>
              </a:lnSpc>
              <a:spcBef>
                <a:spcPts val="0"/>
              </a:spcBef>
              <a:spcAft>
                <a:spcPts val="0"/>
              </a:spcAft>
              <a:buClr>
                <a:srgbClr val="000000"/>
              </a:buClr>
              <a:buSzPts val="2400"/>
              <a:buNone/>
              <a:defRPr sz="2400">
                <a:solidFill>
                  <a:srgbClr val="000000"/>
                </a:solidFill>
              </a:defRPr>
            </a:lvl3pPr>
            <a:lvl4pPr lvl="3" algn="l">
              <a:lnSpc>
                <a:spcPct val="100000"/>
              </a:lnSpc>
              <a:spcBef>
                <a:spcPts val="0"/>
              </a:spcBef>
              <a:spcAft>
                <a:spcPts val="0"/>
              </a:spcAft>
              <a:buClr>
                <a:srgbClr val="000000"/>
              </a:buClr>
              <a:buSzPts val="2400"/>
              <a:buNone/>
              <a:defRPr sz="2400">
                <a:solidFill>
                  <a:srgbClr val="000000"/>
                </a:solidFill>
              </a:defRPr>
            </a:lvl4pPr>
            <a:lvl5pPr lvl="4" algn="l">
              <a:lnSpc>
                <a:spcPct val="100000"/>
              </a:lnSpc>
              <a:spcBef>
                <a:spcPts val="0"/>
              </a:spcBef>
              <a:spcAft>
                <a:spcPts val="0"/>
              </a:spcAft>
              <a:buClr>
                <a:srgbClr val="000000"/>
              </a:buClr>
              <a:buSzPts val="2400"/>
              <a:buNone/>
              <a:defRPr sz="2400">
                <a:solidFill>
                  <a:srgbClr val="000000"/>
                </a:solidFill>
              </a:defRPr>
            </a:lvl5pPr>
            <a:lvl6pPr lvl="5" algn="l">
              <a:lnSpc>
                <a:spcPct val="100000"/>
              </a:lnSpc>
              <a:spcBef>
                <a:spcPts val="0"/>
              </a:spcBef>
              <a:spcAft>
                <a:spcPts val="0"/>
              </a:spcAft>
              <a:buClr>
                <a:srgbClr val="000000"/>
              </a:buClr>
              <a:buSzPts val="2400"/>
              <a:buNone/>
              <a:defRPr sz="2400">
                <a:solidFill>
                  <a:srgbClr val="000000"/>
                </a:solidFill>
              </a:defRPr>
            </a:lvl6pPr>
            <a:lvl7pPr lvl="6" algn="l">
              <a:lnSpc>
                <a:spcPct val="100000"/>
              </a:lnSpc>
              <a:spcBef>
                <a:spcPts val="0"/>
              </a:spcBef>
              <a:spcAft>
                <a:spcPts val="0"/>
              </a:spcAft>
              <a:buClr>
                <a:srgbClr val="000000"/>
              </a:buClr>
              <a:buSzPts val="2400"/>
              <a:buNone/>
              <a:defRPr sz="2400">
                <a:solidFill>
                  <a:srgbClr val="000000"/>
                </a:solidFill>
              </a:defRPr>
            </a:lvl7pPr>
            <a:lvl8pPr lvl="7" algn="l">
              <a:lnSpc>
                <a:spcPct val="100000"/>
              </a:lnSpc>
              <a:spcBef>
                <a:spcPts val="0"/>
              </a:spcBef>
              <a:spcAft>
                <a:spcPts val="0"/>
              </a:spcAft>
              <a:buClr>
                <a:srgbClr val="000000"/>
              </a:buClr>
              <a:buSzPts val="2400"/>
              <a:buNone/>
              <a:defRPr sz="2400">
                <a:solidFill>
                  <a:srgbClr val="000000"/>
                </a:solidFill>
              </a:defRPr>
            </a:lvl8pPr>
            <a:lvl9pPr lvl="8" algn="l">
              <a:lnSpc>
                <a:spcPct val="100000"/>
              </a:lnSpc>
              <a:spcBef>
                <a:spcPts val="0"/>
              </a:spcBef>
              <a:spcAft>
                <a:spcPts val="0"/>
              </a:spcAft>
              <a:buClr>
                <a:srgbClr val="000000"/>
              </a:buClr>
              <a:buSzPts val="2400"/>
              <a:buNone/>
              <a:defRPr sz="2400">
                <a:solidFill>
                  <a:srgbClr val="000000"/>
                </a:solidFill>
              </a:defRPr>
            </a:lvl9pPr>
          </a:lstStyle>
          <a:p>
            <a:endParaRPr/>
          </a:p>
        </p:txBody>
      </p:sp>
      <p:pic>
        <p:nvPicPr>
          <p:cNvPr id="1581" name="Google Shape;1581;p644"/>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3889801" y="-869650"/>
            <a:ext cx="1955100" cy="1956310"/>
          </a:xfrm>
          <a:prstGeom prst="rect">
            <a:avLst/>
          </a:prstGeom>
          <a:noFill/>
          <a:ln>
            <a:noFill/>
          </a:ln>
        </p:spPr>
      </p:pic>
      <p:sp>
        <p:nvSpPr>
          <p:cNvPr id="1582" name="Google Shape;1582;p644"/>
          <p:cNvSpPr txBox="1">
            <a:spLocks noGrp="1"/>
          </p:cNvSpPr>
          <p:nvPr>
            <p:ph type="subTitle" idx="2"/>
          </p:nvPr>
        </p:nvSpPr>
        <p:spPr>
          <a:xfrm>
            <a:off x="4126975" y="4490650"/>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583" name="Google Shape;1583;p644"/>
          <p:cNvSpPr txBox="1">
            <a:spLocks noGrp="1"/>
          </p:cNvSpPr>
          <p:nvPr>
            <p:ph type="subTitle" idx="3"/>
          </p:nvPr>
        </p:nvSpPr>
        <p:spPr>
          <a:xfrm>
            <a:off x="6490950" y="4490650"/>
            <a:ext cx="1842900" cy="79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grpSp>
        <p:nvGrpSpPr>
          <p:cNvPr id="1584" name="Google Shape;1584;p644"/>
          <p:cNvGrpSpPr/>
          <p:nvPr/>
        </p:nvGrpSpPr>
        <p:grpSpPr>
          <a:xfrm>
            <a:off x="363156" y="4359875"/>
            <a:ext cx="3306118" cy="616552"/>
            <a:chOff x="363156" y="4359875"/>
            <a:chExt cx="3306118" cy="616552"/>
          </a:xfrm>
        </p:grpSpPr>
        <p:pic>
          <p:nvPicPr>
            <p:cNvPr id="1585" name="Google Shape;1585;p64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1586" name="Google Shape;1586;p644"/>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1587" name="Google Shape;1587;p64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37 STARs: Tile slide (OptionB)">
  <p:cSld name="TITLE_1_2_3_2_5">
    <p:spTree>
      <p:nvGrpSpPr>
        <p:cNvPr id="1" name="Shape 1588"/>
        <p:cNvGrpSpPr/>
        <p:nvPr/>
      </p:nvGrpSpPr>
      <p:grpSpPr>
        <a:xfrm>
          <a:off x="0" y="0"/>
          <a:ext cx="0" cy="0"/>
          <a:chOff x="0" y="0"/>
          <a:chExt cx="0" cy="0"/>
        </a:xfrm>
      </p:grpSpPr>
      <p:pic>
        <p:nvPicPr>
          <p:cNvPr id="1589" name="Google Shape;1589;p6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9" cy="4187199"/>
          </a:xfrm>
          <a:prstGeom prst="rect">
            <a:avLst/>
          </a:prstGeom>
          <a:noFill/>
          <a:ln>
            <a:noFill/>
          </a:ln>
        </p:spPr>
      </p:pic>
      <p:sp>
        <p:nvSpPr>
          <p:cNvPr id="1590" name="Google Shape;1590;p645"/>
          <p:cNvSpPr txBox="1">
            <a:spLocks noGrp="1"/>
          </p:cNvSpPr>
          <p:nvPr>
            <p:ph type="subTitle" idx="1"/>
          </p:nvPr>
        </p:nvSpPr>
        <p:spPr>
          <a:xfrm>
            <a:off x="4126975" y="4490650"/>
            <a:ext cx="4719000" cy="4857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b="1">
                <a:solidFill>
                  <a:srgbClr val="434343"/>
                </a:solidFill>
              </a:defRPr>
            </a:lvl1pPr>
            <a:lvl2pPr lvl="1" algn="l">
              <a:lnSpc>
                <a:spcPct val="100000"/>
              </a:lnSpc>
              <a:spcBef>
                <a:spcPts val="1200"/>
              </a:spcBef>
              <a:spcAft>
                <a:spcPts val="0"/>
              </a:spcAft>
              <a:buSzPts val="1300"/>
              <a:buNone/>
              <a:defRPr sz="1200" b="1">
                <a:solidFill>
                  <a:srgbClr val="434343"/>
                </a:solidFill>
              </a:defRPr>
            </a:lvl2pPr>
            <a:lvl3pPr lvl="2" algn="l">
              <a:lnSpc>
                <a:spcPct val="100000"/>
              </a:lnSpc>
              <a:spcBef>
                <a:spcPts val="1200"/>
              </a:spcBef>
              <a:spcAft>
                <a:spcPts val="0"/>
              </a:spcAft>
              <a:buSzPts val="1300"/>
              <a:buNone/>
              <a:defRPr sz="1200" b="1">
                <a:solidFill>
                  <a:srgbClr val="434343"/>
                </a:solidFill>
              </a:defRPr>
            </a:lvl3pPr>
            <a:lvl4pPr lvl="3" algn="l">
              <a:lnSpc>
                <a:spcPct val="100000"/>
              </a:lnSpc>
              <a:spcBef>
                <a:spcPts val="1200"/>
              </a:spcBef>
              <a:spcAft>
                <a:spcPts val="0"/>
              </a:spcAft>
              <a:buSzPts val="1300"/>
              <a:buNone/>
              <a:defRPr sz="1200" b="1">
                <a:solidFill>
                  <a:srgbClr val="434343"/>
                </a:solidFill>
              </a:defRPr>
            </a:lvl4pPr>
            <a:lvl5pPr lvl="4" algn="l">
              <a:lnSpc>
                <a:spcPct val="100000"/>
              </a:lnSpc>
              <a:spcBef>
                <a:spcPts val="1200"/>
              </a:spcBef>
              <a:spcAft>
                <a:spcPts val="0"/>
              </a:spcAft>
              <a:buSzPts val="1300"/>
              <a:buNone/>
              <a:defRPr sz="1200" b="1">
                <a:solidFill>
                  <a:srgbClr val="434343"/>
                </a:solidFill>
              </a:defRPr>
            </a:lvl5pPr>
            <a:lvl6pPr lvl="5" algn="l">
              <a:lnSpc>
                <a:spcPct val="100000"/>
              </a:lnSpc>
              <a:spcBef>
                <a:spcPts val="1200"/>
              </a:spcBef>
              <a:spcAft>
                <a:spcPts val="0"/>
              </a:spcAft>
              <a:buSzPts val="1300"/>
              <a:buNone/>
              <a:defRPr sz="1200" b="1">
                <a:solidFill>
                  <a:srgbClr val="434343"/>
                </a:solidFill>
              </a:defRPr>
            </a:lvl6pPr>
            <a:lvl7pPr lvl="6" algn="l">
              <a:lnSpc>
                <a:spcPct val="100000"/>
              </a:lnSpc>
              <a:spcBef>
                <a:spcPts val="1200"/>
              </a:spcBef>
              <a:spcAft>
                <a:spcPts val="0"/>
              </a:spcAft>
              <a:buSzPts val="1300"/>
              <a:buNone/>
              <a:defRPr sz="1200" b="1">
                <a:solidFill>
                  <a:srgbClr val="434343"/>
                </a:solidFill>
              </a:defRPr>
            </a:lvl7pPr>
            <a:lvl8pPr lvl="7" algn="l">
              <a:lnSpc>
                <a:spcPct val="100000"/>
              </a:lnSpc>
              <a:spcBef>
                <a:spcPts val="1200"/>
              </a:spcBef>
              <a:spcAft>
                <a:spcPts val="0"/>
              </a:spcAft>
              <a:buSzPts val="1300"/>
              <a:buNone/>
              <a:defRPr sz="1200" b="1">
                <a:solidFill>
                  <a:srgbClr val="434343"/>
                </a:solidFill>
              </a:defRPr>
            </a:lvl8pPr>
            <a:lvl9pPr lvl="8" algn="l">
              <a:lnSpc>
                <a:spcPct val="100000"/>
              </a:lnSpc>
              <a:spcBef>
                <a:spcPts val="1200"/>
              </a:spcBef>
              <a:spcAft>
                <a:spcPts val="1200"/>
              </a:spcAft>
              <a:buSzPts val="1300"/>
              <a:buNone/>
              <a:defRPr sz="1200" b="1">
                <a:solidFill>
                  <a:srgbClr val="434343"/>
                </a:solidFill>
              </a:defRPr>
            </a:lvl9pPr>
          </a:lstStyle>
          <a:p>
            <a:endParaRPr/>
          </a:p>
        </p:txBody>
      </p:sp>
      <p:grpSp>
        <p:nvGrpSpPr>
          <p:cNvPr id="1591" name="Google Shape;1591;p645"/>
          <p:cNvGrpSpPr/>
          <p:nvPr/>
        </p:nvGrpSpPr>
        <p:grpSpPr>
          <a:xfrm>
            <a:off x="363156" y="4359875"/>
            <a:ext cx="3306118" cy="616552"/>
            <a:chOff x="363156" y="4359875"/>
            <a:chExt cx="3306118" cy="616552"/>
          </a:xfrm>
        </p:grpSpPr>
        <p:pic>
          <p:nvPicPr>
            <p:cNvPr id="1592" name="Google Shape;1592;p6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1593" name="Google Shape;1593;p645"/>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1594" name="Google Shape;1594;p64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38 STARs: Tile slide (OptionC)">
  <p:cSld name="TITLE_1_2_2">
    <p:spTree>
      <p:nvGrpSpPr>
        <p:cNvPr id="1" name="Shape 1595"/>
        <p:cNvGrpSpPr/>
        <p:nvPr/>
      </p:nvGrpSpPr>
      <p:grpSpPr>
        <a:xfrm>
          <a:off x="0" y="0"/>
          <a:ext cx="0" cy="0"/>
          <a:chOff x="0" y="0"/>
          <a:chExt cx="0" cy="0"/>
        </a:xfrm>
      </p:grpSpPr>
      <p:sp>
        <p:nvSpPr>
          <p:cNvPr id="1596" name="Google Shape;1596;p646"/>
          <p:cNvSpPr txBox="1">
            <a:spLocks noGrp="1"/>
          </p:cNvSpPr>
          <p:nvPr>
            <p:ph type="ctrTitle"/>
          </p:nvPr>
        </p:nvSpPr>
        <p:spPr>
          <a:xfrm>
            <a:off x="395630" y="616000"/>
            <a:ext cx="3827700" cy="2052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None/>
              <a:defRPr sz="4500">
                <a:solidFill>
                  <a:schemeClr val="accen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1597" name="Google Shape;1597;p646"/>
          <p:cNvSpPr txBox="1">
            <a:spLocks noGrp="1"/>
          </p:cNvSpPr>
          <p:nvPr>
            <p:ph type="subTitle" idx="1"/>
          </p:nvPr>
        </p:nvSpPr>
        <p:spPr>
          <a:xfrm>
            <a:off x="395500" y="2754050"/>
            <a:ext cx="38277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pic>
        <p:nvPicPr>
          <p:cNvPr id="1598" name="Google Shape;1598;p6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181475" y="0"/>
            <a:ext cx="4962525" cy="5143500"/>
          </a:xfrm>
          <a:prstGeom prst="rect">
            <a:avLst/>
          </a:prstGeom>
          <a:noFill/>
          <a:ln>
            <a:noFill/>
          </a:ln>
        </p:spPr>
      </p:pic>
      <p:pic>
        <p:nvPicPr>
          <p:cNvPr id="1599" name="Google Shape;1599;p646"/>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4834850" y="-608562"/>
            <a:ext cx="2451724" cy="2451723"/>
          </a:xfrm>
          <a:prstGeom prst="rect">
            <a:avLst/>
          </a:prstGeom>
          <a:noFill/>
          <a:ln>
            <a:noFill/>
          </a:ln>
        </p:spPr>
      </p:pic>
      <p:grpSp>
        <p:nvGrpSpPr>
          <p:cNvPr id="1600" name="Google Shape;1600;p646"/>
          <p:cNvGrpSpPr/>
          <p:nvPr/>
        </p:nvGrpSpPr>
        <p:grpSpPr>
          <a:xfrm>
            <a:off x="363156" y="4359875"/>
            <a:ext cx="3306118" cy="616552"/>
            <a:chOff x="363156" y="4359875"/>
            <a:chExt cx="3306118" cy="616552"/>
          </a:xfrm>
        </p:grpSpPr>
        <p:pic>
          <p:nvPicPr>
            <p:cNvPr id="1601" name="Google Shape;1601;p64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1602" name="Google Shape;1602;p646"/>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1603" name="Google Shape;1603;p64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8 STARs: Basic (OptionG) 1">
  <p:cSld name="TITLE_ONLY_1_3_3_1_2_2_4_2">
    <p:spTree>
      <p:nvGrpSpPr>
        <p:cNvPr id="1" name="Shape 19"/>
        <p:cNvGrpSpPr/>
        <p:nvPr/>
      </p:nvGrpSpPr>
      <p:grpSpPr>
        <a:xfrm>
          <a:off x="0" y="0"/>
          <a:ext cx="0" cy="0"/>
          <a:chOff x="0" y="0"/>
          <a:chExt cx="0" cy="0"/>
        </a:xfrm>
      </p:grpSpPr>
      <p:sp>
        <p:nvSpPr>
          <p:cNvPr id="20" name="Google Shape;20;g1f7e5eb1d8b_0_267"/>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 name="Google Shape;21;g1f7e5eb1d8b_0_26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2" name="Google Shape;22;g1f7e5eb1d8b_0_267"/>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23" name="Google Shape;23;g1f7e5eb1d8b_0_267"/>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0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8 STARs: Basic (OptionG)">
  <p:cSld name="TITLE_ONLY_1_3_3_1_2_2_4">
    <p:spTree>
      <p:nvGrpSpPr>
        <p:cNvPr id="1" name="Shape 107"/>
        <p:cNvGrpSpPr/>
        <p:nvPr/>
      </p:nvGrpSpPr>
      <p:grpSpPr>
        <a:xfrm>
          <a:off x="0" y="0"/>
          <a:ext cx="0" cy="0"/>
          <a:chOff x="0" y="0"/>
          <a:chExt cx="0" cy="0"/>
        </a:xfrm>
      </p:grpSpPr>
      <p:sp>
        <p:nvSpPr>
          <p:cNvPr id="108" name="Google Shape;108;p60"/>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09" name="Google Shape;109;p60"/>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60"/>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11" name="Google Shape;111;p60"/>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39 STARs: Tile slide (OptionD)">
  <p:cSld name="TITLE_1_2_2_4_1">
    <p:spTree>
      <p:nvGrpSpPr>
        <p:cNvPr id="1" name="Shape 1604"/>
        <p:cNvGrpSpPr/>
        <p:nvPr/>
      </p:nvGrpSpPr>
      <p:grpSpPr>
        <a:xfrm>
          <a:off x="0" y="0"/>
          <a:ext cx="0" cy="0"/>
          <a:chOff x="0" y="0"/>
          <a:chExt cx="0" cy="0"/>
        </a:xfrm>
      </p:grpSpPr>
      <p:grpSp>
        <p:nvGrpSpPr>
          <p:cNvPr id="1605" name="Google Shape;1605;p647"/>
          <p:cNvGrpSpPr/>
          <p:nvPr/>
        </p:nvGrpSpPr>
        <p:grpSpPr>
          <a:xfrm>
            <a:off x="-1" y="0"/>
            <a:ext cx="4349697" cy="5143702"/>
            <a:chOff x="5510215" y="-1090953"/>
            <a:chExt cx="4048113" cy="4787065"/>
          </a:xfrm>
        </p:grpSpPr>
        <p:pic>
          <p:nvPicPr>
            <p:cNvPr id="1606" name="Google Shape;1606;p64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510215" y="-1090953"/>
              <a:ext cx="2116215" cy="2398230"/>
            </a:xfrm>
            <a:prstGeom prst="rect">
              <a:avLst/>
            </a:prstGeom>
            <a:noFill/>
            <a:ln>
              <a:noFill/>
            </a:ln>
          </p:spPr>
        </p:pic>
        <p:pic>
          <p:nvPicPr>
            <p:cNvPr id="1607" name="Google Shape;1607;p6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10216" y="1297902"/>
              <a:ext cx="2116215" cy="2398210"/>
            </a:xfrm>
            <a:prstGeom prst="rect">
              <a:avLst/>
            </a:prstGeom>
            <a:noFill/>
            <a:ln>
              <a:noFill/>
            </a:ln>
          </p:spPr>
        </p:pic>
        <p:pic>
          <p:nvPicPr>
            <p:cNvPr id="1608" name="Google Shape;1608;p64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60193" y="-1090953"/>
              <a:ext cx="1998135" cy="2398230"/>
            </a:xfrm>
            <a:prstGeom prst="rect">
              <a:avLst/>
            </a:prstGeom>
            <a:noFill/>
            <a:ln>
              <a:noFill/>
            </a:ln>
          </p:spPr>
        </p:pic>
        <p:pic>
          <p:nvPicPr>
            <p:cNvPr id="1609" name="Google Shape;1609;p64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560193" y="1297902"/>
              <a:ext cx="1998135" cy="2398210"/>
            </a:xfrm>
            <a:prstGeom prst="rect">
              <a:avLst/>
            </a:prstGeom>
            <a:noFill/>
            <a:ln>
              <a:noFill/>
            </a:ln>
          </p:spPr>
        </p:pic>
      </p:grpSp>
      <p:sp>
        <p:nvSpPr>
          <p:cNvPr id="1610" name="Google Shape;1610;p647"/>
          <p:cNvSpPr/>
          <p:nvPr/>
        </p:nvSpPr>
        <p:spPr>
          <a:xfrm>
            <a:off x="0" y="3754350"/>
            <a:ext cx="4349700" cy="23322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1" name="Google Shape;1611;p647"/>
          <p:cNvSpPr/>
          <p:nvPr/>
        </p:nvSpPr>
        <p:spPr>
          <a:xfrm>
            <a:off x="4609100" y="4850"/>
            <a:ext cx="4534800" cy="5138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p647"/>
          <p:cNvSpPr txBox="1">
            <a:spLocks noGrp="1"/>
          </p:cNvSpPr>
          <p:nvPr>
            <p:ph type="ctrTitle"/>
          </p:nvPr>
        </p:nvSpPr>
        <p:spPr>
          <a:xfrm>
            <a:off x="4766605" y="616000"/>
            <a:ext cx="3827700" cy="2052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None/>
              <a:defRPr sz="4500">
                <a:solidFill>
                  <a:schemeClr val="accen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1613" name="Google Shape;1613;p647"/>
          <p:cNvSpPr txBox="1">
            <a:spLocks noGrp="1"/>
          </p:cNvSpPr>
          <p:nvPr>
            <p:ph type="subTitle" idx="1"/>
          </p:nvPr>
        </p:nvSpPr>
        <p:spPr>
          <a:xfrm>
            <a:off x="4766475" y="2630225"/>
            <a:ext cx="38277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1614" name="Google Shape;1614;p647"/>
          <p:cNvSpPr txBox="1">
            <a:spLocks noGrp="1"/>
          </p:cNvSpPr>
          <p:nvPr>
            <p:ph type="subTitle" idx="2"/>
          </p:nvPr>
        </p:nvSpPr>
        <p:spPr>
          <a:xfrm>
            <a:off x="4766600" y="4481125"/>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latin typeface="DM Sans Medium"/>
                <a:ea typeface="DM Sans Medium"/>
                <a:cs typeface="DM Sans Medium"/>
                <a:sym typeface="DM Sans Medium"/>
              </a:defRPr>
            </a:lvl1pPr>
            <a:lvl2pPr lvl="1"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2pPr>
            <a:lvl3pPr lvl="2"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3pPr>
            <a:lvl4pPr lvl="3"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4pPr>
            <a:lvl5pPr lvl="4"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5pPr>
            <a:lvl6pPr lvl="5"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6pPr>
            <a:lvl7pPr lvl="6"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7pPr>
            <a:lvl8pPr lvl="7"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8pPr>
            <a:lvl9pPr lvl="8" algn="l">
              <a:lnSpc>
                <a:spcPct val="100000"/>
              </a:lnSpc>
              <a:spcBef>
                <a:spcPts val="1200"/>
              </a:spcBef>
              <a:spcAft>
                <a:spcPts val="1200"/>
              </a:spcAft>
              <a:buSzPts val="1300"/>
              <a:buNone/>
              <a:defRPr sz="1200">
                <a:solidFill>
                  <a:schemeClr val="accent1"/>
                </a:solidFill>
                <a:latin typeface="DM Sans Medium"/>
                <a:ea typeface="DM Sans Medium"/>
                <a:cs typeface="DM Sans Medium"/>
                <a:sym typeface="DM Sans Medium"/>
              </a:defRPr>
            </a:lvl9pPr>
          </a:lstStyle>
          <a:p>
            <a:endParaRPr/>
          </a:p>
        </p:txBody>
      </p:sp>
      <p:grpSp>
        <p:nvGrpSpPr>
          <p:cNvPr id="1615" name="Google Shape;1615;p647"/>
          <p:cNvGrpSpPr/>
          <p:nvPr/>
        </p:nvGrpSpPr>
        <p:grpSpPr>
          <a:xfrm>
            <a:off x="340625" y="4355688"/>
            <a:ext cx="3266950" cy="624777"/>
            <a:chOff x="4352425" y="1986125"/>
            <a:chExt cx="3266950" cy="624777"/>
          </a:xfrm>
        </p:grpSpPr>
        <p:pic>
          <p:nvPicPr>
            <p:cNvPr id="1616" name="Google Shape;1616;p64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352425" y="2016900"/>
              <a:ext cx="1905602" cy="554850"/>
            </a:xfrm>
            <a:prstGeom prst="rect">
              <a:avLst/>
            </a:prstGeom>
            <a:noFill/>
            <a:ln>
              <a:noFill/>
            </a:ln>
          </p:spPr>
        </p:pic>
        <p:pic>
          <p:nvPicPr>
            <p:cNvPr id="1617" name="Google Shape;1617;p64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61550" y="1986125"/>
              <a:ext cx="1057825" cy="616399"/>
            </a:xfrm>
            <a:prstGeom prst="rect">
              <a:avLst/>
            </a:prstGeom>
            <a:noFill/>
            <a:ln>
              <a:noFill/>
            </a:ln>
          </p:spPr>
        </p:pic>
        <p:cxnSp>
          <p:nvCxnSpPr>
            <p:cNvPr id="1618" name="Google Shape;1618;p647"/>
            <p:cNvCxnSpPr/>
            <p:nvPr/>
          </p:nvCxnSpPr>
          <p:spPr>
            <a:xfrm>
              <a:off x="6375552" y="2013902"/>
              <a:ext cx="0" cy="597000"/>
            </a:xfrm>
            <a:prstGeom prst="straightConnector1">
              <a:avLst/>
            </a:prstGeom>
            <a:noFill/>
            <a:ln w="9525" cap="flat" cmpd="sng">
              <a:solidFill>
                <a:srgbClr val="FFFFFF"/>
              </a:solidFill>
              <a:prstDash val="solid"/>
              <a:round/>
              <a:headEnd type="none" w="sm" len="sm"/>
              <a:tailEnd type="none" w="sm" len="sm"/>
            </a:ln>
          </p:spPr>
        </p:cxnSp>
      </p:grpSp>
      <p:pic>
        <p:nvPicPr>
          <p:cNvPr id="1619" name="Google Shape;1619;p647"/>
          <p:cNvPicPr preferRelativeResize="0"/>
          <p:nvPr/>
        </p:nvPicPr>
        <p:blipFill rotWithShape="1">
          <a:blip r:embed="rId8" cstate="email">
            <a:alphaModFix amt="49000"/>
            <a:extLst>
              <a:ext uri="{28A0092B-C50C-407E-A947-70E740481C1C}">
                <a14:useLocalDpi xmlns:a14="http://schemas.microsoft.com/office/drawing/2010/main"/>
              </a:ext>
            </a:extLst>
          </a:blip>
          <a:srcRect/>
          <a:stretch/>
        </p:blipFill>
        <p:spPr>
          <a:xfrm>
            <a:off x="6569298" y="2955525"/>
            <a:ext cx="3219375" cy="3219343"/>
          </a:xfrm>
          <a:prstGeom prst="rect">
            <a:avLst/>
          </a:prstGeom>
          <a:noFill/>
          <a:ln>
            <a:noFill/>
          </a:ln>
        </p:spPr>
      </p:pic>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40 STARs: Tile slide (OptionE)">
  <p:cSld name="TITLE_1_2_2_2_1_1">
    <p:bg>
      <p:bgPr>
        <a:solidFill>
          <a:schemeClr val="lt1"/>
        </a:solidFill>
        <a:effectLst/>
      </p:bgPr>
    </p:bg>
    <p:spTree>
      <p:nvGrpSpPr>
        <p:cNvPr id="1" name="Shape 1620"/>
        <p:cNvGrpSpPr/>
        <p:nvPr/>
      </p:nvGrpSpPr>
      <p:grpSpPr>
        <a:xfrm>
          <a:off x="0" y="0"/>
          <a:ext cx="0" cy="0"/>
          <a:chOff x="0" y="0"/>
          <a:chExt cx="0" cy="0"/>
        </a:xfrm>
      </p:grpSpPr>
      <p:pic>
        <p:nvPicPr>
          <p:cNvPr id="1621" name="Google Shape;1621;p64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4185850"/>
          </a:xfrm>
          <a:prstGeom prst="rect">
            <a:avLst/>
          </a:prstGeom>
          <a:noFill/>
          <a:ln>
            <a:noFill/>
          </a:ln>
        </p:spPr>
      </p:pic>
      <p:sp>
        <p:nvSpPr>
          <p:cNvPr id="1622" name="Google Shape;1622;p648"/>
          <p:cNvSpPr/>
          <p:nvPr/>
        </p:nvSpPr>
        <p:spPr>
          <a:xfrm rot="5400000">
            <a:off x="-677850" y="-1116925"/>
            <a:ext cx="4194300" cy="64197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3" name="Google Shape;1623;p648"/>
          <p:cNvSpPr txBox="1">
            <a:spLocks noGrp="1"/>
          </p:cNvSpPr>
          <p:nvPr>
            <p:ph type="subTitle" idx="1"/>
          </p:nvPr>
        </p:nvSpPr>
        <p:spPr>
          <a:xfrm>
            <a:off x="4126975" y="4490650"/>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latin typeface="DM Sans Medium"/>
                <a:ea typeface="DM Sans Medium"/>
                <a:cs typeface="DM Sans Medium"/>
                <a:sym typeface="DM Sans Medium"/>
              </a:defRPr>
            </a:lvl1pPr>
            <a:lvl2pPr lvl="1"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2pPr>
            <a:lvl3pPr lvl="2"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3pPr>
            <a:lvl4pPr lvl="3"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4pPr>
            <a:lvl5pPr lvl="4"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5pPr>
            <a:lvl6pPr lvl="5"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6pPr>
            <a:lvl7pPr lvl="6"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7pPr>
            <a:lvl8pPr lvl="7"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8pPr>
            <a:lvl9pPr lvl="8" algn="l">
              <a:lnSpc>
                <a:spcPct val="100000"/>
              </a:lnSpc>
              <a:spcBef>
                <a:spcPts val="1200"/>
              </a:spcBef>
              <a:spcAft>
                <a:spcPts val="1200"/>
              </a:spcAft>
              <a:buSzPts val="1300"/>
              <a:buNone/>
              <a:defRPr sz="1200">
                <a:solidFill>
                  <a:srgbClr val="434343"/>
                </a:solidFill>
                <a:latin typeface="DM Sans Medium"/>
                <a:ea typeface="DM Sans Medium"/>
                <a:cs typeface="DM Sans Medium"/>
                <a:sym typeface="DM Sans Medium"/>
              </a:defRPr>
            </a:lvl9pPr>
          </a:lstStyle>
          <a:p>
            <a:endParaRPr/>
          </a:p>
        </p:txBody>
      </p:sp>
      <p:sp>
        <p:nvSpPr>
          <p:cNvPr id="1624" name="Google Shape;1624;p648"/>
          <p:cNvSpPr txBox="1">
            <a:spLocks noGrp="1"/>
          </p:cNvSpPr>
          <p:nvPr>
            <p:ph type="subTitle" idx="2"/>
          </p:nvPr>
        </p:nvSpPr>
        <p:spPr>
          <a:xfrm>
            <a:off x="6490950" y="4490650"/>
            <a:ext cx="1842900" cy="79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a:latin typeface="DM Sans Medium"/>
                <a:ea typeface="DM Sans Medium"/>
                <a:cs typeface="DM Sans Medium"/>
                <a:sym typeface="DM Sans Medium"/>
              </a:defRPr>
            </a:lvl1pPr>
            <a:lvl2pPr lvl="1" algn="l">
              <a:lnSpc>
                <a:spcPct val="100000"/>
              </a:lnSpc>
              <a:spcBef>
                <a:spcPts val="0"/>
              </a:spcBef>
              <a:spcAft>
                <a:spcPts val="0"/>
              </a:spcAft>
              <a:buSzPts val="1300"/>
              <a:buNone/>
              <a:defRPr sz="1200">
                <a:latin typeface="DM Sans Medium"/>
                <a:ea typeface="DM Sans Medium"/>
                <a:cs typeface="DM Sans Medium"/>
                <a:sym typeface="DM Sans Medium"/>
              </a:defRPr>
            </a:lvl2pPr>
            <a:lvl3pPr lvl="2" algn="l">
              <a:lnSpc>
                <a:spcPct val="100000"/>
              </a:lnSpc>
              <a:spcBef>
                <a:spcPts val="0"/>
              </a:spcBef>
              <a:spcAft>
                <a:spcPts val="0"/>
              </a:spcAft>
              <a:buSzPts val="1300"/>
              <a:buNone/>
              <a:defRPr sz="1200">
                <a:latin typeface="DM Sans Medium"/>
                <a:ea typeface="DM Sans Medium"/>
                <a:cs typeface="DM Sans Medium"/>
                <a:sym typeface="DM Sans Medium"/>
              </a:defRPr>
            </a:lvl3pPr>
            <a:lvl4pPr lvl="3" algn="l">
              <a:lnSpc>
                <a:spcPct val="100000"/>
              </a:lnSpc>
              <a:spcBef>
                <a:spcPts val="0"/>
              </a:spcBef>
              <a:spcAft>
                <a:spcPts val="0"/>
              </a:spcAft>
              <a:buSzPts val="1300"/>
              <a:buNone/>
              <a:defRPr sz="1200">
                <a:latin typeface="DM Sans Medium"/>
                <a:ea typeface="DM Sans Medium"/>
                <a:cs typeface="DM Sans Medium"/>
                <a:sym typeface="DM Sans Medium"/>
              </a:defRPr>
            </a:lvl4pPr>
            <a:lvl5pPr lvl="4" algn="l">
              <a:lnSpc>
                <a:spcPct val="100000"/>
              </a:lnSpc>
              <a:spcBef>
                <a:spcPts val="0"/>
              </a:spcBef>
              <a:spcAft>
                <a:spcPts val="0"/>
              </a:spcAft>
              <a:buSzPts val="1300"/>
              <a:buNone/>
              <a:defRPr sz="1200">
                <a:latin typeface="DM Sans Medium"/>
                <a:ea typeface="DM Sans Medium"/>
                <a:cs typeface="DM Sans Medium"/>
                <a:sym typeface="DM Sans Medium"/>
              </a:defRPr>
            </a:lvl5pPr>
            <a:lvl6pPr lvl="5" algn="l">
              <a:lnSpc>
                <a:spcPct val="100000"/>
              </a:lnSpc>
              <a:spcBef>
                <a:spcPts val="0"/>
              </a:spcBef>
              <a:spcAft>
                <a:spcPts val="0"/>
              </a:spcAft>
              <a:buSzPts val="1300"/>
              <a:buNone/>
              <a:defRPr sz="1200">
                <a:latin typeface="DM Sans Medium"/>
                <a:ea typeface="DM Sans Medium"/>
                <a:cs typeface="DM Sans Medium"/>
                <a:sym typeface="DM Sans Medium"/>
              </a:defRPr>
            </a:lvl6pPr>
            <a:lvl7pPr lvl="6" algn="l">
              <a:lnSpc>
                <a:spcPct val="100000"/>
              </a:lnSpc>
              <a:spcBef>
                <a:spcPts val="0"/>
              </a:spcBef>
              <a:spcAft>
                <a:spcPts val="0"/>
              </a:spcAft>
              <a:buSzPts val="1300"/>
              <a:buNone/>
              <a:defRPr sz="1200">
                <a:latin typeface="DM Sans Medium"/>
                <a:ea typeface="DM Sans Medium"/>
                <a:cs typeface="DM Sans Medium"/>
                <a:sym typeface="DM Sans Medium"/>
              </a:defRPr>
            </a:lvl7pPr>
            <a:lvl8pPr lvl="7" algn="l">
              <a:lnSpc>
                <a:spcPct val="100000"/>
              </a:lnSpc>
              <a:spcBef>
                <a:spcPts val="0"/>
              </a:spcBef>
              <a:spcAft>
                <a:spcPts val="0"/>
              </a:spcAft>
              <a:buSzPts val="1300"/>
              <a:buNone/>
              <a:defRPr sz="1200">
                <a:latin typeface="DM Sans Medium"/>
                <a:ea typeface="DM Sans Medium"/>
                <a:cs typeface="DM Sans Medium"/>
                <a:sym typeface="DM Sans Medium"/>
              </a:defRPr>
            </a:lvl8pPr>
            <a:lvl9pPr lvl="8" algn="l">
              <a:lnSpc>
                <a:spcPct val="100000"/>
              </a:lnSpc>
              <a:spcBef>
                <a:spcPts val="0"/>
              </a:spcBef>
              <a:spcAft>
                <a:spcPts val="0"/>
              </a:spcAft>
              <a:buSzPts val="1300"/>
              <a:buNone/>
              <a:defRPr sz="1200">
                <a:latin typeface="DM Sans Medium"/>
                <a:ea typeface="DM Sans Medium"/>
                <a:cs typeface="DM Sans Medium"/>
                <a:sym typeface="DM Sans Medium"/>
              </a:defRPr>
            </a:lvl9pPr>
          </a:lstStyle>
          <a:p>
            <a:endParaRPr/>
          </a:p>
        </p:txBody>
      </p:sp>
      <p:sp>
        <p:nvSpPr>
          <p:cNvPr id="1625" name="Google Shape;1625;p648"/>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1626" name="Google Shape;1626;p648"/>
          <p:cNvSpPr txBox="1">
            <a:spLocks noGrp="1"/>
          </p:cNvSpPr>
          <p:nvPr>
            <p:ph type="subTitle" idx="3"/>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1627" name="Google Shape;1627;p648"/>
          <p:cNvPicPr preferRelativeResize="0"/>
          <p:nvPr/>
        </p:nvPicPr>
        <p:blipFill rotWithShape="1">
          <a:blip r:embed="rId3" cstate="email">
            <a:alphaModFix amt="49000"/>
            <a:extLst>
              <a:ext uri="{28A0092B-C50C-407E-A947-70E740481C1C}">
                <a14:useLocalDpi xmlns:a14="http://schemas.microsoft.com/office/drawing/2010/main"/>
              </a:ext>
            </a:extLst>
          </a:blip>
          <a:srcRect/>
          <a:stretch/>
        </p:blipFill>
        <p:spPr>
          <a:xfrm>
            <a:off x="6874098" y="-470300"/>
            <a:ext cx="3219375" cy="3219343"/>
          </a:xfrm>
          <a:prstGeom prst="rect">
            <a:avLst/>
          </a:prstGeom>
          <a:noFill/>
          <a:ln>
            <a:noFill/>
          </a:ln>
        </p:spPr>
      </p:pic>
      <p:grpSp>
        <p:nvGrpSpPr>
          <p:cNvPr id="1628" name="Google Shape;1628;p648"/>
          <p:cNvGrpSpPr/>
          <p:nvPr/>
        </p:nvGrpSpPr>
        <p:grpSpPr>
          <a:xfrm>
            <a:off x="363156" y="4359875"/>
            <a:ext cx="3306118" cy="616552"/>
            <a:chOff x="363156" y="4359875"/>
            <a:chExt cx="3306118" cy="616552"/>
          </a:xfrm>
        </p:grpSpPr>
        <p:pic>
          <p:nvPicPr>
            <p:cNvPr id="1629" name="Google Shape;1629;p64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1630" name="Google Shape;1630;p648"/>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1631" name="Google Shape;1631;p64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41 STARs: Tile slide (OptionF)">
  <p:cSld name="TITLE_1_2_1_1_1_2_1">
    <p:bg>
      <p:bgPr>
        <a:noFill/>
        <a:effectLst/>
      </p:bgPr>
    </p:bg>
    <p:spTree>
      <p:nvGrpSpPr>
        <p:cNvPr id="1" name="Shape 1632"/>
        <p:cNvGrpSpPr/>
        <p:nvPr/>
      </p:nvGrpSpPr>
      <p:grpSpPr>
        <a:xfrm>
          <a:off x="0" y="0"/>
          <a:ext cx="0" cy="0"/>
          <a:chOff x="0" y="0"/>
          <a:chExt cx="0" cy="0"/>
        </a:xfrm>
      </p:grpSpPr>
      <p:sp>
        <p:nvSpPr>
          <p:cNvPr id="1633" name="Google Shape;1633;p649"/>
          <p:cNvSpPr/>
          <p:nvPr/>
        </p:nvSpPr>
        <p:spPr>
          <a:xfrm>
            <a:off x="0" y="0"/>
            <a:ext cx="9151500" cy="4177500"/>
          </a:xfrm>
          <a:prstGeom prst="rect">
            <a:avLst/>
          </a:prstGeom>
          <a:solidFill>
            <a:srgbClr val="57B5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649"/>
          <p:cNvSpPr txBox="1">
            <a:spLocks noGrp="1"/>
          </p:cNvSpPr>
          <p:nvPr>
            <p:ph type="subTitle" idx="1"/>
          </p:nvPr>
        </p:nvSpPr>
        <p:spPr>
          <a:xfrm>
            <a:off x="4126975" y="4490650"/>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635" name="Google Shape;1635;p649"/>
          <p:cNvSpPr txBox="1">
            <a:spLocks noGrp="1"/>
          </p:cNvSpPr>
          <p:nvPr>
            <p:ph type="subTitle" idx="2"/>
          </p:nvPr>
        </p:nvSpPr>
        <p:spPr>
          <a:xfrm>
            <a:off x="6490950" y="4490650"/>
            <a:ext cx="1842900" cy="79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sp>
        <p:nvSpPr>
          <p:cNvPr id="1636" name="Google Shape;1636;p649"/>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pic>
        <p:nvPicPr>
          <p:cNvPr id="1637" name="Google Shape;1637;p64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430525" y="-337101"/>
            <a:ext cx="1765851" cy="1765848"/>
          </a:xfrm>
          <a:prstGeom prst="rect">
            <a:avLst/>
          </a:prstGeom>
          <a:noFill/>
          <a:ln>
            <a:noFill/>
          </a:ln>
        </p:spPr>
      </p:pic>
      <p:pic>
        <p:nvPicPr>
          <p:cNvPr id="1638" name="Google Shape;1638;p6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35136" y="-101089"/>
            <a:ext cx="4513063" cy="4513051"/>
          </a:xfrm>
          <a:prstGeom prst="rect">
            <a:avLst/>
          </a:prstGeom>
          <a:noFill/>
          <a:ln>
            <a:noFill/>
          </a:ln>
        </p:spPr>
      </p:pic>
      <p:pic>
        <p:nvPicPr>
          <p:cNvPr id="1639" name="Google Shape;1639;p64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79600" y="3114125"/>
            <a:ext cx="1444552" cy="1063376"/>
          </a:xfrm>
          <a:prstGeom prst="rect">
            <a:avLst/>
          </a:prstGeom>
          <a:noFill/>
          <a:ln>
            <a:noFill/>
          </a:ln>
        </p:spPr>
      </p:pic>
      <p:grpSp>
        <p:nvGrpSpPr>
          <p:cNvPr id="1640" name="Google Shape;1640;p649"/>
          <p:cNvGrpSpPr/>
          <p:nvPr/>
        </p:nvGrpSpPr>
        <p:grpSpPr>
          <a:xfrm>
            <a:off x="363156" y="4359875"/>
            <a:ext cx="3306118" cy="616552"/>
            <a:chOff x="363156" y="4359875"/>
            <a:chExt cx="3306118" cy="616552"/>
          </a:xfrm>
        </p:grpSpPr>
        <p:pic>
          <p:nvPicPr>
            <p:cNvPr id="1641" name="Google Shape;1641;p64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1642" name="Google Shape;1642;p649"/>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1643" name="Google Shape;1643;p64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sp>
        <p:nvSpPr>
          <p:cNvPr id="1644" name="Google Shape;1644;p649"/>
          <p:cNvSpPr txBox="1">
            <a:spLocks noGrp="1"/>
          </p:cNvSpPr>
          <p:nvPr>
            <p:ph type="subTitle" idx="3"/>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42 Stellarworx: Opening Slide Options">
  <p:cSld name="TITLE_1_2_2_3_1_1_1_2">
    <p:bg>
      <p:bgPr>
        <a:solidFill>
          <a:srgbClr val="666666"/>
        </a:solidFill>
        <a:effectLst/>
      </p:bgPr>
    </p:bg>
    <p:spTree>
      <p:nvGrpSpPr>
        <p:cNvPr id="1" name="Shape 1645"/>
        <p:cNvGrpSpPr/>
        <p:nvPr/>
      </p:nvGrpSpPr>
      <p:grpSpPr>
        <a:xfrm>
          <a:off x="0" y="0"/>
          <a:ext cx="0" cy="0"/>
          <a:chOff x="0" y="0"/>
          <a:chExt cx="0" cy="0"/>
        </a:xfrm>
      </p:grpSpPr>
      <p:sp>
        <p:nvSpPr>
          <p:cNvPr id="1646" name="Google Shape;1646;p650"/>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Stellarworx:</a:t>
            </a:r>
            <a:endParaRPr sz="5500" b="1" i="0" u="none" strike="noStrike" cap="none">
              <a:solidFill>
                <a:srgbClr val="FFFFFF"/>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chemeClr val="lt1"/>
                </a:solidFill>
                <a:latin typeface="DM Sans"/>
                <a:ea typeface="DM Sans"/>
                <a:cs typeface="DM Sans"/>
                <a:sym typeface="DM Sans"/>
              </a:rPr>
              <a:t>Opening Slide</a:t>
            </a:r>
            <a:r>
              <a:rPr lang="en" sz="5500" b="1" i="0" u="none" strike="noStrike" cap="none">
                <a:solidFill>
                  <a:srgbClr val="FFFFFF"/>
                </a:solidFill>
                <a:latin typeface="DM Sans"/>
                <a:ea typeface="DM Sans"/>
                <a:cs typeface="DM Sans"/>
                <a:sym typeface="DM Sans"/>
              </a:rPr>
              <a:t> Options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43 Stellarworx: Tile slide (OptionA)">
  <p:cSld name="TITLE_1_2_3_2_1">
    <p:spTree>
      <p:nvGrpSpPr>
        <p:cNvPr id="1" name="Shape 1647"/>
        <p:cNvGrpSpPr/>
        <p:nvPr/>
      </p:nvGrpSpPr>
      <p:grpSpPr>
        <a:xfrm>
          <a:off x="0" y="0"/>
          <a:ext cx="0" cy="0"/>
          <a:chOff x="0" y="0"/>
          <a:chExt cx="0" cy="0"/>
        </a:xfrm>
      </p:grpSpPr>
      <p:pic>
        <p:nvPicPr>
          <p:cNvPr id="1648" name="Google Shape;1648;p651"/>
          <p:cNvPicPr preferRelativeResize="0"/>
          <p:nvPr/>
        </p:nvPicPr>
        <p:blipFill rotWithShape="1">
          <a:blip r:embed="rId2" cstate="email">
            <a:alphaModFix amt="20000"/>
            <a:extLst>
              <a:ext uri="{28A0092B-C50C-407E-A947-70E740481C1C}">
                <a14:useLocalDpi xmlns:a14="http://schemas.microsoft.com/office/drawing/2010/main"/>
              </a:ext>
            </a:extLst>
          </a:blip>
          <a:srcRect b="-3650"/>
          <a:stretch/>
        </p:blipFill>
        <p:spPr>
          <a:xfrm>
            <a:off x="5169983" y="-161925"/>
            <a:ext cx="4146742" cy="5305425"/>
          </a:xfrm>
          <a:prstGeom prst="rect">
            <a:avLst/>
          </a:prstGeom>
          <a:noFill/>
          <a:ln>
            <a:noFill/>
          </a:ln>
        </p:spPr>
      </p:pic>
      <p:sp>
        <p:nvSpPr>
          <p:cNvPr id="1649" name="Google Shape;1649;p651"/>
          <p:cNvSpPr txBox="1">
            <a:spLocks noGrp="1"/>
          </p:cNvSpPr>
          <p:nvPr>
            <p:ph type="ctrTitle"/>
          </p:nvPr>
        </p:nvSpPr>
        <p:spPr>
          <a:xfrm>
            <a:off x="394183" y="439775"/>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5500"/>
              <a:buNone/>
              <a:defRPr sz="5500">
                <a:solidFill>
                  <a:schemeClr val="accent1"/>
                </a:solidFill>
              </a:defRPr>
            </a:lvl1pPr>
            <a:lvl2pPr lvl="1" algn="ctr">
              <a:lnSpc>
                <a:spcPct val="90000"/>
              </a:lnSpc>
              <a:spcBef>
                <a:spcPts val="0"/>
              </a:spcBef>
              <a:spcAft>
                <a:spcPts val="0"/>
              </a:spcAft>
              <a:buClr>
                <a:srgbClr val="000000"/>
              </a:buClr>
              <a:buSzPts val="5200"/>
              <a:buNone/>
              <a:defRPr sz="5200">
                <a:solidFill>
                  <a:srgbClr val="000000"/>
                </a:solidFill>
              </a:defRPr>
            </a:lvl2pPr>
            <a:lvl3pPr lvl="2" algn="ctr">
              <a:lnSpc>
                <a:spcPct val="90000"/>
              </a:lnSpc>
              <a:spcBef>
                <a:spcPts val="0"/>
              </a:spcBef>
              <a:spcAft>
                <a:spcPts val="0"/>
              </a:spcAft>
              <a:buClr>
                <a:srgbClr val="000000"/>
              </a:buClr>
              <a:buSzPts val="5200"/>
              <a:buNone/>
              <a:defRPr sz="5200">
                <a:solidFill>
                  <a:srgbClr val="000000"/>
                </a:solidFill>
              </a:defRPr>
            </a:lvl3pPr>
            <a:lvl4pPr lvl="3" algn="ctr">
              <a:lnSpc>
                <a:spcPct val="90000"/>
              </a:lnSpc>
              <a:spcBef>
                <a:spcPts val="0"/>
              </a:spcBef>
              <a:spcAft>
                <a:spcPts val="0"/>
              </a:spcAft>
              <a:buClr>
                <a:srgbClr val="000000"/>
              </a:buClr>
              <a:buSzPts val="5200"/>
              <a:buNone/>
              <a:defRPr sz="5200">
                <a:solidFill>
                  <a:srgbClr val="000000"/>
                </a:solidFill>
              </a:defRPr>
            </a:lvl4pPr>
            <a:lvl5pPr lvl="4" algn="ctr">
              <a:lnSpc>
                <a:spcPct val="90000"/>
              </a:lnSpc>
              <a:spcBef>
                <a:spcPts val="0"/>
              </a:spcBef>
              <a:spcAft>
                <a:spcPts val="0"/>
              </a:spcAft>
              <a:buClr>
                <a:srgbClr val="000000"/>
              </a:buClr>
              <a:buSzPts val="5200"/>
              <a:buNone/>
              <a:defRPr sz="5200">
                <a:solidFill>
                  <a:srgbClr val="000000"/>
                </a:solidFill>
              </a:defRPr>
            </a:lvl5pPr>
            <a:lvl6pPr lvl="5" algn="ctr">
              <a:lnSpc>
                <a:spcPct val="90000"/>
              </a:lnSpc>
              <a:spcBef>
                <a:spcPts val="0"/>
              </a:spcBef>
              <a:spcAft>
                <a:spcPts val="0"/>
              </a:spcAft>
              <a:buClr>
                <a:srgbClr val="000000"/>
              </a:buClr>
              <a:buSzPts val="5200"/>
              <a:buNone/>
              <a:defRPr sz="5200">
                <a:solidFill>
                  <a:srgbClr val="000000"/>
                </a:solidFill>
              </a:defRPr>
            </a:lvl6pPr>
            <a:lvl7pPr lvl="6" algn="ctr">
              <a:lnSpc>
                <a:spcPct val="90000"/>
              </a:lnSpc>
              <a:spcBef>
                <a:spcPts val="0"/>
              </a:spcBef>
              <a:spcAft>
                <a:spcPts val="0"/>
              </a:spcAft>
              <a:buClr>
                <a:srgbClr val="000000"/>
              </a:buClr>
              <a:buSzPts val="5200"/>
              <a:buNone/>
              <a:defRPr sz="5200">
                <a:solidFill>
                  <a:srgbClr val="000000"/>
                </a:solidFill>
              </a:defRPr>
            </a:lvl7pPr>
            <a:lvl8pPr lvl="7" algn="ctr">
              <a:lnSpc>
                <a:spcPct val="90000"/>
              </a:lnSpc>
              <a:spcBef>
                <a:spcPts val="0"/>
              </a:spcBef>
              <a:spcAft>
                <a:spcPts val="0"/>
              </a:spcAft>
              <a:buClr>
                <a:srgbClr val="000000"/>
              </a:buClr>
              <a:buSzPts val="5200"/>
              <a:buNone/>
              <a:defRPr sz="5200">
                <a:solidFill>
                  <a:srgbClr val="000000"/>
                </a:solidFill>
              </a:defRPr>
            </a:lvl8pPr>
            <a:lvl9pPr lvl="8" algn="ctr">
              <a:lnSpc>
                <a:spcPct val="90000"/>
              </a:lnSpc>
              <a:spcBef>
                <a:spcPts val="0"/>
              </a:spcBef>
              <a:spcAft>
                <a:spcPts val="0"/>
              </a:spcAft>
              <a:buClr>
                <a:srgbClr val="000000"/>
              </a:buClr>
              <a:buSzPts val="5200"/>
              <a:buNone/>
              <a:defRPr sz="5200">
                <a:solidFill>
                  <a:srgbClr val="000000"/>
                </a:solidFill>
              </a:defRPr>
            </a:lvl9pPr>
          </a:lstStyle>
          <a:p>
            <a:endParaRPr/>
          </a:p>
        </p:txBody>
      </p:sp>
      <p:sp>
        <p:nvSpPr>
          <p:cNvPr id="1650" name="Google Shape;1650;p651"/>
          <p:cNvSpPr txBox="1">
            <a:spLocks noGrp="1"/>
          </p:cNvSpPr>
          <p:nvPr>
            <p:ph type="subTitle" idx="1"/>
          </p:nvPr>
        </p:nvSpPr>
        <p:spPr>
          <a:xfrm>
            <a:off x="394175" y="2529325"/>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l">
              <a:lnSpc>
                <a:spcPct val="100000"/>
              </a:lnSpc>
              <a:spcBef>
                <a:spcPts val="0"/>
              </a:spcBef>
              <a:spcAft>
                <a:spcPts val="0"/>
              </a:spcAft>
              <a:buClr>
                <a:srgbClr val="000000"/>
              </a:buClr>
              <a:buSzPts val="2400"/>
              <a:buNone/>
              <a:defRPr sz="2400">
                <a:solidFill>
                  <a:srgbClr val="000000"/>
                </a:solidFill>
              </a:defRPr>
            </a:lvl2pPr>
            <a:lvl3pPr lvl="2" algn="l">
              <a:lnSpc>
                <a:spcPct val="100000"/>
              </a:lnSpc>
              <a:spcBef>
                <a:spcPts val="0"/>
              </a:spcBef>
              <a:spcAft>
                <a:spcPts val="0"/>
              </a:spcAft>
              <a:buClr>
                <a:srgbClr val="000000"/>
              </a:buClr>
              <a:buSzPts val="2400"/>
              <a:buNone/>
              <a:defRPr sz="2400">
                <a:solidFill>
                  <a:srgbClr val="000000"/>
                </a:solidFill>
              </a:defRPr>
            </a:lvl3pPr>
            <a:lvl4pPr lvl="3" algn="l">
              <a:lnSpc>
                <a:spcPct val="100000"/>
              </a:lnSpc>
              <a:spcBef>
                <a:spcPts val="0"/>
              </a:spcBef>
              <a:spcAft>
                <a:spcPts val="0"/>
              </a:spcAft>
              <a:buClr>
                <a:srgbClr val="000000"/>
              </a:buClr>
              <a:buSzPts val="2400"/>
              <a:buNone/>
              <a:defRPr sz="2400">
                <a:solidFill>
                  <a:srgbClr val="000000"/>
                </a:solidFill>
              </a:defRPr>
            </a:lvl4pPr>
            <a:lvl5pPr lvl="4" algn="l">
              <a:lnSpc>
                <a:spcPct val="100000"/>
              </a:lnSpc>
              <a:spcBef>
                <a:spcPts val="0"/>
              </a:spcBef>
              <a:spcAft>
                <a:spcPts val="0"/>
              </a:spcAft>
              <a:buClr>
                <a:srgbClr val="000000"/>
              </a:buClr>
              <a:buSzPts val="2400"/>
              <a:buNone/>
              <a:defRPr sz="2400">
                <a:solidFill>
                  <a:srgbClr val="000000"/>
                </a:solidFill>
              </a:defRPr>
            </a:lvl5pPr>
            <a:lvl6pPr lvl="5" algn="l">
              <a:lnSpc>
                <a:spcPct val="100000"/>
              </a:lnSpc>
              <a:spcBef>
                <a:spcPts val="0"/>
              </a:spcBef>
              <a:spcAft>
                <a:spcPts val="0"/>
              </a:spcAft>
              <a:buClr>
                <a:srgbClr val="000000"/>
              </a:buClr>
              <a:buSzPts val="2400"/>
              <a:buNone/>
              <a:defRPr sz="2400">
                <a:solidFill>
                  <a:srgbClr val="000000"/>
                </a:solidFill>
              </a:defRPr>
            </a:lvl6pPr>
            <a:lvl7pPr lvl="6" algn="l">
              <a:lnSpc>
                <a:spcPct val="100000"/>
              </a:lnSpc>
              <a:spcBef>
                <a:spcPts val="0"/>
              </a:spcBef>
              <a:spcAft>
                <a:spcPts val="0"/>
              </a:spcAft>
              <a:buClr>
                <a:srgbClr val="000000"/>
              </a:buClr>
              <a:buSzPts val="2400"/>
              <a:buNone/>
              <a:defRPr sz="2400">
                <a:solidFill>
                  <a:srgbClr val="000000"/>
                </a:solidFill>
              </a:defRPr>
            </a:lvl7pPr>
            <a:lvl8pPr lvl="7" algn="l">
              <a:lnSpc>
                <a:spcPct val="100000"/>
              </a:lnSpc>
              <a:spcBef>
                <a:spcPts val="0"/>
              </a:spcBef>
              <a:spcAft>
                <a:spcPts val="0"/>
              </a:spcAft>
              <a:buClr>
                <a:srgbClr val="000000"/>
              </a:buClr>
              <a:buSzPts val="2400"/>
              <a:buNone/>
              <a:defRPr sz="2400">
                <a:solidFill>
                  <a:srgbClr val="000000"/>
                </a:solidFill>
              </a:defRPr>
            </a:lvl8pPr>
            <a:lvl9pPr lvl="8" algn="l">
              <a:lnSpc>
                <a:spcPct val="100000"/>
              </a:lnSpc>
              <a:spcBef>
                <a:spcPts val="0"/>
              </a:spcBef>
              <a:spcAft>
                <a:spcPts val="0"/>
              </a:spcAft>
              <a:buClr>
                <a:srgbClr val="000000"/>
              </a:buClr>
              <a:buSzPts val="2400"/>
              <a:buNone/>
              <a:defRPr sz="2400">
                <a:solidFill>
                  <a:srgbClr val="000000"/>
                </a:solidFill>
              </a:defRPr>
            </a:lvl9pPr>
          </a:lstStyle>
          <a:p>
            <a:endParaRPr/>
          </a:p>
        </p:txBody>
      </p:sp>
      <p:pic>
        <p:nvPicPr>
          <p:cNvPr id="1651" name="Google Shape;1651;p651"/>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3889801" y="-869650"/>
            <a:ext cx="1955100" cy="1956310"/>
          </a:xfrm>
          <a:prstGeom prst="rect">
            <a:avLst/>
          </a:prstGeom>
          <a:noFill/>
          <a:ln>
            <a:noFill/>
          </a:ln>
        </p:spPr>
      </p:pic>
      <p:sp>
        <p:nvSpPr>
          <p:cNvPr id="1652" name="Google Shape;1652;p651"/>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653" name="Google Shape;1653;p651"/>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1654" name="Google Shape;1654;p65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1655" name="Google Shape;1655;p65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8674" y="4374369"/>
            <a:ext cx="1955098" cy="495469"/>
          </a:xfrm>
          <a:prstGeom prst="rect">
            <a:avLst/>
          </a:prstGeom>
          <a:noFill/>
          <a:ln>
            <a:noFill/>
          </a:ln>
        </p:spPr>
      </p:pic>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44 Stellarworx: Tile slide (OptionB)">
  <p:cSld name="TITLE_1_2_2_2_1_2">
    <p:bg>
      <p:bgPr>
        <a:solidFill>
          <a:schemeClr val="lt1"/>
        </a:solidFill>
        <a:effectLst/>
      </p:bgPr>
    </p:bg>
    <p:spTree>
      <p:nvGrpSpPr>
        <p:cNvPr id="1" name="Shape 1656"/>
        <p:cNvGrpSpPr/>
        <p:nvPr/>
      </p:nvGrpSpPr>
      <p:grpSpPr>
        <a:xfrm>
          <a:off x="0" y="0"/>
          <a:ext cx="0" cy="0"/>
          <a:chOff x="0" y="0"/>
          <a:chExt cx="0" cy="0"/>
        </a:xfrm>
      </p:grpSpPr>
      <p:pic>
        <p:nvPicPr>
          <p:cNvPr id="1657" name="Google Shape;1657;p65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4185850"/>
          </a:xfrm>
          <a:prstGeom prst="rect">
            <a:avLst/>
          </a:prstGeom>
          <a:noFill/>
          <a:ln>
            <a:noFill/>
          </a:ln>
        </p:spPr>
      </p:pic>
      <p:sp>
        <p:nvSpPr>
          <p:cNvPr id="1658" name="Google Shape;1658;p652"/>
          <p:cNvSpPr/>
          <p:nvPr/>
        </p:nvSpPr>
        <p:spPr>
          <a:xfrm rot="5400000">
            <a:off x="301025" y="-317500"/>
            <a:ext cx="4202400" cy="4804200"/>
          </a:xfrm>
          <a:prstGeom prst="rect">
            <a:avLst/>
          </a:prstGeom>
          <a:gradFill>
            <a:gsLst>
              <a:gs pos="0">
                <a:srgbClr val="FFFFFF">
                  <a:alpha val="0"/>
                </a:srgbClr>
              </a:gs>
              <a:gs pos="100000">
                <a:srgbClr val="FF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9" name="Google Shape;1659;p652"/>
          <p:cNvSpPr txBox="1">
            <a:spLocks noGrp="1"/>
          </p:cNvSpPr>
          <p:nvPr>
            <p:ph type="subTitle" idx="1"/>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660" name="Google Shape;1660;p652"/>
          <p:cNvSpPr txBox="1">
            <a:spLocks noGrp="1"/>
          </p:cNvSpPr>
          <p:nvPr>
            <p:ph type="subTitle" idx="2"/>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sp>
        <p:nvSpPr>
          <p:cNvPr id="1661" name="Google Shape;1661;p652"/>
          <p:cNvSpPr txBox="1">
            <a:spLocks noGrp="1"/>
          </p:cNvSpPr>
          <p:nvPr>
            <p:ph type="ctrTitle"/>
          </p:nvPr>
        </p:nvSpPr>
        <p:spPr>
          <a:xfrm>
            <a:off x="394178"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4500"/>
              <a:buNone/>
              <a:defRPr sz="4500"/>
            </a:lvl1pPr>
            <a:lvl2pPr lvl="1" algn="ctr">
              <a:lnSpc>
                <a:spcPct val="90000"/>
              </a:lnSpc>
              <a:spcBef>
                <a:spcPts val="0"/>
              </a:spcBef>
              <a:spcAft>
                <a:spcPts val="0"/>
              </a:spcAft>
              <a:buClr>
                <a:schemeClr val="accent1"/>
              </a:buClr>
              <a:buSzPts val="5000"/>
              <a:buNone/>
              <a:defRPr sz="5000">
                <a:solidFill>
                  <a:schemeClr val="accent1"/>
                </a:solidFill>
              </a:defRPr>
            </a:lvl2pPr>
            <a:lvl3pPr lvl="2" algn="ctr">
              <a:lnSpc>
                <a:spcPct val="90000"/>
              </a:lnSpc>
              <a:spcBef>
                <a:spcPts val="0"/>
              </a:spcBef>
              <a:spcAft>
                <a:spcPts val="0"/>
              </a:spcAft>
              <a:buClr>
                <a:schemeClr val="accent1"/>
              </a:buClr>
              <a:buSzPts val="5000"/>
              <a:buNone/>
              <a:defRPr sz="5000">
                <a:solidFill>
                  <a:schemeClr val="accent1"/>
                </a:solidFill>
              </a:defRPr>
            </a:lvl3pPr>
            <a:lvl4pPr lvl="3" algn="ctr">
              <a:lnSpc>
                <a:spcPct val="90000"/>
              </a:lnSpc>
              <a:spcBef>
                <a:spcPts val="0"/>
              </a:spcBef>
              <a:spcAft>
                <a:spcPts val="0"/>
              </a:spcAft>
              <a:buClr>
                <a:schemeClr val="accent1"/>
              </a:buClr>
              <a:buSzPts val="5000"/>
              <a:buNone/>
              <a:defRPr sz="5000">
                <a:solidFill>
                  <a:schemeClr val="accent1"/>
                </a:solidFill>
              </a:defRPr>
            </a:lvl4pPr>
            <a:lvl5pPr lvl="4" algn="ctr">
              <a:lnSpc>
                <a:spcPct val="90000"/>
              </a:lnSpc>
              <a:spcBef>
                <a:spcPts val="0"/>
              </a:spcBef>
              <a:spcAft>
                <a:spcPts val="0"/>
              </a:spcAft>
              <a:buClr>
                <a:schemeClr val="accent1"/>
              </a:buClr>
              <a:buSzPts val="5000"/>
              <a:buNone/>
              <a:defRPr sz="5000">
                <a:solidFill>
                  <a:schemeClr val="accent1"/>
                </a:solidFill>
              </a:defRPr>
            </a:lvl5pPr>
            <a:lvl6pPr lvl="5" algn="ctr">
              <a:lnSpc>
                <a:spcPct val="90000"/>
              </a:lnSpc>
              <a:spcBef>
                <a:spcPts val="0"/>
              </a:spcBef>
              <a:spcAft>
                <a:spcPts val="0"/>
              </a:spcAft>
              <a:buClr>
                <a:schemeClr val="accent1"/>
              </a:buClr>
              <a:buSzPts val="5000"/>
              <a:buNone/>
              <a:defRPr sz="5000">
                <a:solidFill>
                  <a:schemeClr val="accent1"/>
                </a:solidFill>
              </a:defRPr>
            </a:lvl6pPr>
            <a:lvl7pPr lvl="6" algn="ctr">
              <a:lnSpc>
                <a:spcPct val="90000"/>
              </a:lnSpc>
              <a:spcBef>
                <a:spcPts val="0"/>
              </a:spcBef>
              <a:spcAft>
                <a:spcPts val="0"/>
              </a:spcAft>
              <a:buClr>
                <a:schemeClr val="accent1"/>
              </a:buClr>
              <a:buSzPts val="5000"/>
              <a:buNone/>
              <a:defRPr sz="5000">
                <a:solidFill>
                  <a:schemeClr val="accent1"/>
                </a:solidFill>
              </a:defRPr>
            </a:lvl7pPr>
            <a:lvl8pPr lvl="7" algn="ctr">
              <a:lnSpc>
                <a:spcPct val="90000"/>
              </a:lnSpc>
              <a:spcBef>
                <a:spcPts val="0"/>
              </a:spcBef>
              <a:spcAft>
                <a:spcPts val="0"/>
              </a:spcAft>
              <a:buClr>
                <a:schemeClr val="accent1"/>
              </a:buClr>
              <a:buSzPts val="5000"/>
              <a:buNone/>
              <a:defRPr sz="5000">
                <a:solidFill>
                  <a:schemeClr val="accent1"/>
                </a:solidFill>
              </a:defRPr>
            </a:lvl8pPr>
            <a:lvl9pPr lvl="8" algn="ctr">
              <a:lnSpc>
                <a:spcPct val="90000"/>
              </a:lnSpc>
              <a:spcBef>
                <a:spcPts val="0"/>
              </a:spcBef>
              <a:spcAft>
                <a:spcPts val="0"/>
              </a:spcAft>
              <a:buClr>
                <a:schemeClr val="accent1"/>
              </a:buClr>
              <a:buSzPts val="5000"/>
              <a:buNone/>
              <a:defRPr sz="5000">
                <a:solidFill>
                  <a:schemeClr val="accent1"/>
                </a:solidFill>
              </a:defRPr>
            </a:lvl9pPr>
          </a:lstStyle>
          <a:p>
            <a:endParaRPr/>
          </a:p>
        </p:txBody>
      </p:sp>
      <p:sp>
        <p:nvSpPr>
          <p:cNvPr id="1662" name="Google Shape;1662;p652"/>
          <p:cNvSpPr txBox="1">
            <a:spLocks noGrp="1"/>
          </p:cNvSpPr>
          <p:nvPr>
            <p:ph type="subTitle" idx="3"/>
          </p:nvPr>
        </p:nvSpPr>
        <p:spPr>
          <a:xfrm>
            <a:off x="394175"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400"/>
              <a:buFont typeface="DM Sans"/>
              <a:buNone/>
              <a:defRPr sz="2400" b="1">
                <a:solidFill>
                  <a:srgbClr val="434343"/>
                </a:solidFill>
                <a:latin typeface="DM Sans"/>
                <a:ea typeface="DM Sans"/>
                <a:cs typeface="DM Sans"/>
                <a:sym typeface="DM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663" name="Google Shape;1663;p652"/>
          <p:cNvPicPr preferRelativeResize="0"/>
          <p:nvPr/>
        </p:nvPicPr>
        <p:blipFill rotWithShape="1">
          <a:blip r:embed="rId3" cstate="email">
            <a:alphaModFix amt="46000"/>
            <a:extLst>
              <a:ext uri="{28A0092B-C50C-407E-A947-70E740481C1C}">
                <a14:useLocalDpi xmlns:a14="http://schemas.microsoft.com/office/drawing/2010/main"/>
              </a:ext>
            </a:extLst>
          </a:blip>
          <a:srcRect l="-15714" t="-29064"/>
          <a:stretch/>
        </p:blipFill>
        <p:spPr>
          <a:xfrm>
            <a:off x="5232600" y="0"/>
            <a:ext cx="3911399" cy="4185899"/>
          </a:xfrm>
          <a:prstGeom prst="rect">
            <a:avLst/>
          </a:prstGeom>
          <a:noFill/>
          <a:ln>
            <a:noFill/>
          </a:ln>
        </p:spPr>
      </p:pic>
      <p:pic>
        <p:nvPicPr>
          <p:cNvPr id="1664" name="Google Shape;1664;p65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1665" name="Google Shape;1665;p652"/>
          <p:cNvPicPr preferRelativeResize="0"/>
          <p:nvPr/>
        </p:nvPicPr>
        <p:blipFill rotWithShape="1">
          <a:blip r:embed="rId5" cstate="email">
            <a:alphaModFix amt="50000"/>
            <a:extLst>
              <a:ext uri="{28A0092B-C50C-407E-A947-70E740481C1C}">
                <a14:useLocalDpi xmlns:a14="http://schemas.microsoft.com/office/drawing/2010/main"/>
              </a:ext>
            </a:extLst>
          </a:blip>
          <a:srcRect/>
          <a:stretch/>
        </p:blipFill>
        <p:spPr>
          <a:xfrm>
            <a:off x="637025" y="-315700"/>
            <a:ext cx="1591626" cy="1591626"/>
          </a:xfrm>
          <a:prstGeom prst="rect">
            <a:avLst/>
          </a:prstGeom>
          <a:noFill/>
          <a:ln>
            <a:noFill/>
          </a:ln>
        </p:spPr>
      </p:pic>
      <p:pic>
        <p:nvPicPr>
          <p:cNvPr id="1666" name="Google Shape;1666;p65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8674" y="4374369"/>
            <a:ext cx="1955098" cy="495469"/>
          </a:xfrm>
          <a:prstGeom prst="rect">
            <a:avLst/>
          </a:prstGeom>
          <a:noFill/>
          <a:ln>
            <a:noFill/>
          </a:ln>
        </p:spPr>
      </p:pic>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45 Stellarworx: Tile slide (OptionC)">
  <p:cSld name="TITLE_1_2_3_2_1_1">
    <p:spTree>
      <p:nvGrpSpPr>
        <p:cNvPr id="1" name="Shape 1667"/>
        <p:cNvGrpSpPr/>
        <p:nvPr/>
      </p:nvGrpSpPr>
      <p:grpSpPr>
        <a:xfrm>
          <a:off x="0" y="0"/>
          <a:ext cx="0" cy="0"/>
          <a:chOff x="0" y="0"/>
          <a:chExt cx="0" cy="0"/>
        </a:xfrm>
      </p:grpSpPr>
      <p:pic>
        <p:nvPicPr>
          <p:cNvPr id="1668" name="Google Shape;1668;p65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6600"/>
            <a:ext cx="9191625" cy="4202400"/>
          </a:xfrm>
          <a:prstGeom prst="rect">
            <a:avLst/>
          </a:prstGeom>
          <a:noFill/>
          <a:ln>
            <a:noFill/>
          </a:ln>
        </p:spPr>
      </p:pic>
      <p:sp>
        <p:nvSpPr>
          <p:cNvPr id="1669" name="Google Shape;1669;p653"/>
          <p:cNvSpPr/>
          <p:nvPr/>
        </p:nvSpPr>
        <p:spPr>
          <a:xfrm rot="5400000">
            <a:off x="704025" y="-720400"/>
            <a:ext cx="4202400" cy="5610000"/>
          </a:xfrm>
          <a:prstGeom prst="rect">
            <a:avLst/>
          </a:prstGeom>
          <a:gradFill>
            <a:gsLst>
              <a:gs pos="0">
                <a:srgbClr val="FFFFFF">
                  <a:alpha val="0"/>
                </a:srgbClr>
              </a:gs>
              <a:gs pos="100000">
                <a:srgbClr val="FF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70" name="Google Shape;1670;p653"/>
          <p:cNvPicPr preferRelativeResize="0"/>
          <p:nvPr/>
        </p:nvPicPr>
        <p:blipFill rotWithShape="1">
          <a:blip r:embed="rId3" cstate="email">
            <a:alphaModFix amt="25000"/>
            <a:extLst>
              <a:ext uri="{28A0092B-C50C-407E-A947-70E740481C1C}">
                <a14:useLocalDpi xmlns:a14="http://schemas.microsoft.com/office/drawing/2010/main"/>
              </a:ext>
            </a:extLst>
          </a:blip>
          <a:srcRect/>
          <a:stretch/>
        </p:blipFill>
        <p:spPr>
          <a:xfrm>
            <a:off x="225" y="-16600"/>
            <a:ext cx="5055024" cy="3172476"/>
          </a:xfrm>
          <a:prstGeom prst="rect">
            <a:avLst/>
          </a:prstGeom>
          <a:noFill/>
          <a:ln>
            <a:noFill/>
          </a:ln>
        </p:spPr>
      </p:pic>
      <p:sp>
        <p:nvSpPr>
          <p:cNvPr id="1671" name="Google Shape;1671;p653"/>
          <p:cNvSpPr txBox="1">
            <a:spLocks noGrp="1"/>
          </p:cNvSpPr>
          <p:nvPr>
            <p:ph type="ctrTitle"/>
          </p:nvPr>
        </p:nvSpPr>
        <p:spPr>
          <a:xfrm>
            <a:off x="394179" y="439775"/>
            <a:ext cx="45270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4500"/>
              <a:buNone/>
              <a:defRPr sz="4500">
                <a:solidFill>
                  <a:schemeClr val="accent1"/>
                </a:solidFill>
              </a:defRPr>
            </a:lvl1pPr>
            <a:lvl2pPr lvl="1" algn="ctr">
              <a:lnSpc>
                <a:spcPct val="90000"/>
              </a:lnSpc>
              <a:spcBef>
                <a:spcPts val="0"/>
              </a:spcBef>
              <a:spcAft>
                <a:spcPts val="0"/>
              </a:spcAft>
              <a:buClr>
                <a:srgbClr val="000000"/>
              </a:buClr>
              <a:buSzPts val="4500"/>
              <a:buNone/>
              <a:defRPr sz="4500">
                <a:solidFill>
                  <a:srgbClr val="000000"/>
                </a:solidFill>
              </a:defRPr>
            </a:lvl2pPr>
            <a:lvl3pPr lvl="2" algn="ctr">
              <a:lnSpc>
                <a:spcPct val="90000"/>
              </a:lnSpc>
              <a:spcBef>
                <a:spcPts val="0"/>
              </a:spcBef>
              <a:spcAft>
                <a:spcPts val="0"/>
              </a:spcAft>
              <a:buClr>
                <a:srgbClr val="000000"/>
              </a:buClr>
              <a:buSzPts val="4500"/>
              <a:buNone/>
              <a:defRPr sz="4500">
                <a:solidFill>
                  <a:srgbClr val="000000"/>
                </a:solidFill>
              </a:defRPr>
            </a:lvl3pPr>
            <a:lvl4pPr lvl="3" algn="ctr">
              <a:lnSpc>
                <a:spcPct val="90000"/>
              </a:lnSpc>
              <a:spcBef>
                <a:spcPts val="0"/>
              </a:spcBef>
              <a:spcAft>
                <a:spcPts val="0"/>
              </a:spcAft>
              <a:buClr>
                <a:srgbClr val="000000"/>
              </a:buClr>
              <a:buSzPts val="4500"/>
              <a:buNone/>
              <a:defRPr sz="4500">
                <a:solidFill>
                  <a:srgbClr val="000000"/>
                </a:solidFill>
              </a:defRPr>
            </a:lvl4pPr>
            <a:lvl5pPr lvl="4" algn="ctr">
              <a:lnSpc>
                <a:spcPct val="90000"/>
              </a:lnSpc>
              <a:spcBef>
                <a:spcPts val="0"/>
              </a:spcBef>
              <a:spcAft>
                <a:spcPts val="0"/>
              </a:spcAft>
              <a:buClr>
                <a:srgbClr val="000000"/>
              </a:buClr>
              <a:buSzPts val="4500"/>
              <a:buNone/>
              <a:defRPr sz="4500">
                <a:solidFill>
                  <a:srgbClr val="000000"/>
                </a:solidFill>
              </a:defRPr>
            </a:lvl5pPr>
            <a:lvl6pPr lvl="5" algn="ctr">
              <a:lnSpc>
                <a:spcPct val="90000"/>
              </a:lnSpc>
              <a:spcBef>
                <a:spcPts val="0"/>
              </a:spcBef>
              <a:spcAft>
                <a:spcPts val="0"/>
              </a:spcAft>
              <a:buClr>
                <a:srgbClr val="000000"/>
              </a:buClr>
              <a:buSzPts val="4500"/>
              <a:buNone/>
              <a:defRPr sz="4500">
                <a:solidFill>
                  <a:srgbClr val="000000"/>
                </a:solidFill>
              </a:defRPr>
            </a:lvl6pPr>
            <a:lvl7pPr lvl="6" algn="ctr">
              <a:lnSpc>
                <a:spcPct val="90000"/>
              </a:lnSpc>
              <a:spcBef>
                <a:spcPts val="0"/>
              </a:spcBef>
              <a:spcAft>
                <a:spcPts val="0"/>
              </a:spcAft>
              <a:buClr>
                <a:srgbClr val="000000"/>
              </a:buClr>
              <a:buSzPts val="4500"/>
              <a:buNone/>
              <a:defRPr sz="4500">
                <a:solidFill>
                  <a:srgbClr val="000000"/>
                </a:solidFill>
              </a:defRPr>
            </a:lvl7pPr>
            <a:lvl8pPr lvl="7" algn="ctr">
              <a:lnSpc>
                <a:spcPct val="90000"/>
              </a:lnSpc>
              <a:spcBef>
                <a:spcPts val="0"/>
              </a:spcBef>
              <a:spcAft>
                <a:spcPts val="0"/>
              </a:spcAft>
              <a:buClr>
                <a:srgbClr val="000000"/>
              </a:buClr>
              <a:buSzPts val="4500"/>
              <a:buNone/>
              <a:defRPr sz="4500">
                <a:solidFill>
                  <a:srgbClr val="000000"/>
                </a:solidFill>
              </a:defRPr>
            </a:lvl8pPr>
            <a:lvl9pPr lvl="8" algn="ctr">
              <a:lnSpc>
                <a:spcPct val="90000"/>
              </a:lnSpc>
              <a:spcBef>
                <a:spcPts val="0"/>
              </a:spcBef>
              <a:spcAft>
                <a:spcPts val="0"/>
              </a:spcAft>
              <a:buClr>
                <a:srgbClr val="000000"/>
              </a:buClr>
              <a:buSzPts val="4500"/>
              <a:buNone/>
              <a:defRPr sz="4500">
                <a:solidFill>
                  <a:srgbClr val="000000"/>
                </a:solidFill>
              </a:defRPr>
            </a:lvl9pPr>
          </a:lstStyle>
          <a:p>
            <a:endParaRPr/>
          </a:p>
        </p:txBody>
      </p:sp>
      <p:sp>
        <p:nvSpPr>
          <p:cNvPr id="1672" name="Google Shape;1672;p653"/>
          <p:cNvSpPr txBox="1">
            <a:spLocks noGrp="1"/>
          </p:cNvSpPr>
          <p:nvPr>
            <p:ph type="subTitle" idx="1"/>
          </p:nvPr>
        </p:nvSpPr>
        <p:spPr>
          <a:xfrm>
            <a:off x="394175" y="2529325"/>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l">
              <a:lnSpc>
                <a:spcPct val="100000"/>
              </a:lnSpc>
              <a:spcBef>
                <a:spcPts val="0"/>
              </a:spcBef>
              <a:spcAft>
                <a:spcPts val="0"/>
              </a:spcAft>
              <a:buClr>
                <a:srgbClr val="000000"/>
              </a:buClr>
              <a:buSzPts val="2400"/>
              <a:buNone/>
              <a:defRPr sz="2400">
                <a:solidFill>
                  <a:srgbClr val="000000"/>
                </a:solidFill>
              </a:defRPr>
            </a:lvl2pPr>
            <a:lvl3pPr lvl="2" algn="l">
              <a:lnSpc>
                <a:spcPct val="100000"/>
              </a:lnSpc>
              <a:spcBef>
                <a:spcPts val="0"/>
              </a:spcBef>
              <a:spcAft>
                <a:spcPts val="0"/>
              </a:spcAft>
              <a:buClr>
                <a:srgbClr val="000000"/>
              </a:buClr>
              <a:buSzPts val="2400"/>
              <a:buNone/>
              <a:defRPr sz="2400">
                <a:solidFill>
                  <a:srgbClr val="000000"/>
                </a:solidFill>
              </a:defRPr>
            </a:lvl3pPr>
            <a:lvl4pPr lvl="3" algn="l">
              <a:lnSpc>
                <a:spcPct val="100000"/>
              </a:lnSpc>
              <a:spcBef>
                <a:spcPts val="0"/>
              </a:spcBef>
              <a:spcAft>
                <a:spcPts val="0"/>
              </a:spcAft>
              <a:buClr>
                <a:srgbClr val="000000"/>
              </a:buClr>
              <a:buSzPts val="2400"/>
              <a:buNone/>
              <a:defRPr sz="2400">
                <a:solidFill>
                  <a:srgbClr val="000000"/>
                </a:solidFill>
              </a:defRPr>
            </a:lvl4pPr>
            <a:lvl5pPr lvl="4" algn="l">
              <a:lnSpc>
                <a:spcPct val="100000"/>
              </a:lnSpc>
              <a:spcBef>
                <a:spcPts val="0"/>
              </a:spcBef>
              <a:spcAft>
                <a:spcPts val="0"/>
              </a:spcAft>
              <a:buClr>
                <a:srgbClr val="000000"/>
              </a:buClr>
              <a:buSzPts val="2400"/>
              <a:buNone/>
              <a:defRPr sz="2400">
                <a:solidFill>
                  <a:srgbClr val="000000"/>
                </a:solidFill>
              </a:defRPr>
            </a:lvl5pPr>
            <a:lvl6pPr lvl="5" algn="l">
              <a:lnSpc>
                <a:spcPct val="100000"/>
              </a:lnSpc>
              <a:spcBef>
                <a:spcPts val="0"/>
              </a:spcBef>
              <a:spcAft>
                <a:spcPts val="0"/>
              </a:spcAft>
              <a:buClr>
                <a:srgbClr val="000000"/>
              </a:buClr>
              <a:buSzPts val="2400"/>
              <a:buNone/>
              <a:defRPr sz="2400">
                <a:solidFill>
                  <a:srgbClr val="000000"/>
                </a:solidFill>
              </a:defRPr>
            </a:lvl6pPr>
            <a:lvl7pPr lvl="6" algn="l">
              <a:lnSpc>
                <a:spcPct val="100000"/>
              </a:lnSpc>
              <a:spcBef>
                <a:spcPts val="0"/>
              </a:spcBef>
              <a:spcAft>
                <a:spcPts val="0"/>
              </a:spcAft>
              <a:buClr>
                <a:srgbClr val="000000"/>
              </a:buClr>
              <a:buSzPts val="2400"/>
              <a:buNone/>
              <a:defRPr sz="2400">
                <a:solidFill>
                  <a:srgbClr val="000000"/>
                </a:solidFill>
              </a:defRPr>
            </a:lvl7pPr>
            <a:lvl8pPr lvl="7" algn="l">
              <a:lnSpc>
                <a:spcPct val="100000"/>
              </a:lnSpc>
              <a:spcBef>
                <a:spcPts val="0"/>
              </a:spcBef>
              <a:spcAft>
                <a:spcPts val="0"/>
              </a:spcAft>
              <a:buClr>
                <a:srgbClr val="000000"/>
              </a:buClr>
              <a:buSzPts val="2400"/>
              <a:buNone/>
              <a:defRPr sz="2400">
                <a:solidFill>
                  <a:srgbClr val="000000"/>
                </a:solidFill>
              </a:defRPr>
            </a:lvl8pPr>
            <a:lvl9pPr lvl="8" algn="l">
              <a:lnSpc>
                <a:spcPct val="100000"/>
              </a:lnSpc>
              <a:spcBef>
                <a:spcPts val="0"/>
              </a:spcBef>
              <a:spcAft>
                <a:spcPts val="0"/>
              </a:spcAft>
              <a:buClr>
                <a:srgbClr val="000000"/>
              </a:buClr>
              <a:buSzPts val="2400"/>
              <a:buNone/>
              <a:defRPr sz="2400">
                <a:solidFill>
                  <a:srgbClr val="000000"/>
                </a:solidFill>
              </a:defRPr>
            </a:lvl9pPr>
          </a:lstStyle>
          <a:p>
            <a:endParaRPr/>
          </a:p>
        </p:txBody>
      </p:sp>
      <p:sp>
        <p:nvSpPr>
          <p:cNvPr id="1673" name="Google Shape;1673;p653"/>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674" name="Google Shape;1674;p653"/>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1675" name="Google Shape;1675;p65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1676" name="Google Shape;1676;p653"/>
          <p:cNvPicPr preferRelativeResize="0"/>
          <p:nvPr/>
        </p:nvPicPr>
        <p:blipFill rotWithShape="1">
          <a:blip r:embed="rId5" cstate="email">
            <a:alphaModFix amt="50000"/>
            <a:extLst>
              <a:ext uri="{28A0092B-C50C-407E-A947-70E740481C1C}">
                <a14:useLocalDpi xmlns:a14="http://schemas.microsoft.com/office/drawing/2010/main"/>
              </a:ext>
            </a:extLst>
          </a:blip>
          <a:srcRect/>
          <a:stretch/>
        </p:blipFill>
        <p:spPr>
          <a:xfrm>
            <a:off x="6673875" y="-313450"/>
            <a:ext cx="3598700" cy="3598700"/>
          </a:xfrm>
          <a:prstGeom prst="rect">
            <a:avLst/>
          </a:prstGeom>
          <a:noFill/>
          <a:ln>
            <a:noFill/>
          </a:ln>
        </p:spPr>
      </p:pic>
      <p:pic>
        <p:nvPicPr>
          <p:cNvPr id="1677" name="Google Shape;1677;p653"/>
          <p:cNvPicPr preferRelativeResize="0"/>
          <p:nvPr/>
        </p:nvPicPr>
        <p:blipFill rotWithShape="1">
          <a:blip r:embed="rId6" cstate="email">
            <a:alphaModFix amt="45000"/>
            <a:extLst>
              <a:ext uri="{28A0092B-C50C-407E-A947-70E740481C1C}">
                <a14:useLocalDpi xmlns:a14="http://schemas.microsoft.com/office/drawing/2010/main"/>
              </a:ext>
            </a:extLst>
          </a:blip>
          <a:srcRect/>
          <a:stretch/>
        </p:blipFill>
        <p:spPr>
          <a:xfrm>
            <a:off x="5959725" y="2677200"/>
            <a:ext cx="1626652" cy="1627641"/>
          </a:xfrm>
          <a:prstGeom prst="rect">
            <a:avLst/>
          </a:prstGeom>
          <a:noFill/>
          <a:ln>
            <a:noFill/>
          </a:ln>
        </p:spPr>
      </p:pic>
      <p:pic>
        <p:nvPicPr>
          <p:cNvPr id="1678" name="Google Shape;1678;p65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98674" y="4374369"/>
            <a:ext cx="1955098" cy="495469"/>
          </a:xfrm>
          <a:prstGeom prst="rect">
            <a:avLst/>
          </a:prstGeom>
          <a:noFill/>
          <a:ln>
            <a:noFill/>
          </a:ln>
        </p:spPr>
      </p:pic>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46 Stellarworx: Tile slide (OptionD)">
  <p:cSld name="TITLE_1_2_3_1">
    <p:spTree>
      <p:nvGrpSpPr>
        <p:cNvPr id="1" name="Shape 1679"/>
        <p:cNvGrpSpPr/>
        <p:nvPr/>
      </p:nvGrpSpPr>
      <p:grpSpPr>
        <a:xfrm>
          <a:off x="0" y="0"/>
          <a:ext cx="0" cy="0"/>
          <a:chOff x="0" y="0"/>
          <a:chExt cx="0" cy="0"/>
        </a:xfrm>
      </p:grpSpPr>
      <p:pic>
        <p:nvPicPr>
          <p:cNvPr id="1680" name="Google Shape;1680;p65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flipH="1">
            <a:off x="0" y="-8325"/>
            <a:ext cx="9144000" cy="4185851"/>
          </a:xfrm>
          <a:prstGeom prst="rect">
            <a:avLst/>
          </a:prstGeom>
          <a:noFill/>
          <a:ln>
            <a:noFill/>
          </a:ln>
        </p:spPr>
      </p:pic>
      <p:sp>
        <p:nvSpPr>
          <p:cNvPr id="1681" name="Google Shape;1681;p654"/>
          <p:cNvSpPr/>
          <p:nvPr/>
        </p:nvSpPr>
        <p:spPr>
          <a:xfrm rot="5400000">
            <a:off x="301025" y="-317500"/>
            <a:ext cx="4202400" cy="4804200"/>
          </a:xfrm>
          <a:prstGeom prst="rect">
            <a:avLst/>
          </a:prstGeom>
          <a:gradFill>
            <a:gsLst>
              <a:gs pos="0">
                <a:srgbClr val="FFFFFF">
                  <a:alpha val="0"/>
                </a:srgbClr>
              </a:gs>
              <a:gs pos="100000">
                <a:srgbClr val="FF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2" name="Google Shape;1682;p654"/>
          <p:cNvPicPr preferRelativeResize="0"/>
          <p:nvPr/>
        </p:nvPicPr>
        <p:blipFill rotWithShape="1">
          <a:blip r:embed="rId3" cstate="email">
            <a:alphaModFix amt="16000"/>
            <a:extLst>
              <a:ext uri="{28A0092B-C50C-407E-A947-70E740481C1C}">
                <a14:useLocalDpi xmlns:a14="http://schemas.microsoft.com/office/drawing/2010/main"/>
              </a:ext>
            </a:extLst>
          </a:blip>
          <a:srcRect t="-815" r="-3788"/>
          <a:stretch/>
        </p:blipFill>
        <p:spPr>
          <a:xfrm>
            <a:off x="0" y="380375"/>
            <a:ext cx="3021099" cy="3805426"/>
          </a:xfrm>
          <a:prstGeom prst="rect">
            <a:avLst/>
          </a:prstGeom>
          <a:noFill/>
          <a:ln>
            <a:noFill/>
          </a:ln>
        </p:spPr>
      </p:pic>
      <p:sp>
        <p:nvSpPr>
          <p:cNvPr id="1683" name="Google Shape;1683;p654"/>
          <p:cNvSpPr txBox="1">
            <a:spLocks noGrp="1"/>
          </p:cNvSpPr>
          <p:nvPr>
            <p:ph type="ctrTitle"/>
          </p:nvPr>
        </p:nvSpPr>
        <p:spPr>
          <a:xfrm>
            <a:off x="394179" y="439775"/>
            <a:ext cx="44925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4500"/>
              <a:buNone/>
              <a:defRPr sz="4500">
                <a:solidFill>
                  <a:schemeClr val="accent1"/>
                </a:solidFill>
              </a:defRPr>
            </a:lvl1pPr>
            <a:lvl2pPr lvl="1" algn="ctr">
              <a:lnSpc>
                <a:spcPct val="90000"/>
              </a:lnSpc>
              <a:spcBef>
                <a:spcPts val="0"/>
              </a:spcBef>
              <a:spcAft>
                <a:spcPts val="0"/>
              </a:spcAft>
              <a:buClr>
                <a:srgbClr val="000000"/>
              </a:buClr>
              <a:buSzPts val="5200"/>
              <a:buNone/>
              <a:defRPr sz="5200">
                <a:solidFill>
                  <a:srgbClr val="000000"/>
                </a:solidFill>
              </a:defRPr>
            </a:lvl2pPr>
            <a:lvl3pPr lvl="2" algn="ctr">
              <a:lnSpc>
                <a:spcPct val="90000"/>
              </a:lnSpc>
              <a:spcBef>
                <a:spcPts val="0"/>
              </a:spcBef>
              <a:spcAft>
                <a:spcPts val="0"/>
              </a:spcAft>
              <a:buClr>
                <a:srgbClr val="000000"/>
              </a:buClr>
              <a:buSzPts val="5200"/>
              <a:buNone/>
              <a:defRPr sz="5200">
                <a:solidFill>
                  <a:srgbClr val="000000"/>
                </a:solidFill>
              </a:defRPr>
            </a:lvl3pPr>
            <a:lvl4pPr lvl="3" algn="ctr">
              <a:lnSpc>
                <a:spcPct val="90000"/>
              </a:lnSpc>
              <a:spcBef>
                <a:spcPts val="0"/>
              </a:spcBef>
              <a:spcAft>
                <a:spcPts val="0"/>
              </a:spcAft>
              <a:buClr>
                <a:srgbClr val="000000"/>
              </a:buClr>
              <a:buSzPts val="5200"/>
              <a:buNone/>
              <a:defRPr sz="5200">
                <a:solidFill>
                  <a:srgbClr val="000000"/>
                </a:solidFill>
              </a:defRPr>
            </a:lvl4pPr>
            <a:lvl5pPr lvl="4" algn="ctr">
              <a:lnSpc>
                <a:spcPct val="90000"/>
              </a:lnSpc>
              <a:spcBef>
                <a:spcPts val="0"/>
              </a:spcBef>
              <a:spcAft>
                <a:spcPts val="0"/>
              </a:spcAft>
              <a:buClr>
                <a:srgbClr val="000000"/>
              </a:buClr>
              <a:buSzPts val="5200"/>
              <a:buNone/>
              <a:defRPr sz="5200">
                <a:solidFill>
                  <a:srgbClr val="000000"/>
                </a:solidFill>
              </a:defRPr>
            </a:lvl5pPr>
            <a:lvl6pPr lvl="5" algn="ctr">
              <a:lnSpc>
                <a:spcPct val="90000"/>
              </a:lnSpc>
              <a:spcBef>
                <a:spcPts val="0"/>
              </a:spcBef>
              <a:spcAft>
                <a:spcPts val="0"/>
              </a:spcAft>
              <a:buClr>
                <a:srgbClr val="000000"/>
              </a:buClr>
              <a:buSzPts val="5200"/>
              <a:buNone/>
              <a:defRPr sz="5200">
                <a:solidFill>
                  <a:srgbClr val="000000"/>
                </a:solidFill>
              </a:defRPr>
            </a:lvl6pPr>
            <a:lvl7pPr lvl="6" algn="ctr">
              <a:lnSpc>
                <a:spcPct val="90000"/>
              </a:lnSpc>
              <a:spcBef>
                <a:spcPts val="0"/>
              </a:spcBef>
              <a:spcAft>
                <a:spcPts val="0"/>
              </a:spcAft>
              <a:buClr>
                <a:srgbClr val="000000"/>
              </a:buClr>
              <a:buSzPts val="5200"/>
              <a:buNone/>
              <a:defRPr sz="5200">
                <a:solidFill>
                  <a:srgbClr val="000000"/>
                </a:solidFill>
              </a:defRPr>
            </a:lvl7pPr>
            <a:lvl8pPr lvl="7" algn="ctr">
              <a:lnSpc>
                <a:spcPct val="90000"/>
              </a:lnSpc>
              <a:spcBef>
                <a:spcPts val="0"/>
              </a:spcBef>
              <a:spcAft>
                <a:spcPts val="0"/>
              </a:spcAft>
              <a:buClr>
                <a:srgbClr val="000000"/>
              </a:buClr>
              <a:buSzPts val="5200"/>
              <a:buNone/>
              <a:defRPr sz="5200">
                <a:solidFill>
                  <a:srgbClr val="000000"/>
                </a:solidFill>
              </a:defRPr>
            </a:lvl8pPr>
            <a:lvl9pPr lvl="8" algn="ctr">
              <a:lnSpc>
                <a:spcPct val="90000"/>
              </a:lnSpc>
              <a:spcBef>
                <a:spcPts val="0"/>
              </a:spcBef>
              <a:spcAft>
                <a:spcPts val="0"/>
              </a:spcAft>
              <a:buClr>
                <a:srgbClr val="000000"/>
              </a:buClr>
              <a:buSzPts val="5200"/>
              <a:buNone/>
              <a:defRPr sz="5200">
                <a:solidFill>
                  <a:srgbClr val="000000"/>
                </a:solidFill>
              </a:defRPr>
            </a:lvl9pPr>
          </a:lstStyle>
          <a:p>
            <a:endParaRPr/>
          </a:p>
        </p:txBody>
      </p:sp>
      <p:sp>
        <p:nvSpPr>
          <p:cNvPr id="1684" name="Google Shape;1684;p654"/>
          <p:cNvSpPr txBox="1">
            <a:spLocks noGrp="1"/>
          </p:cNvSpPr>
          <p:nvPr>
            <p:ph type="subTitle" idx="1"/>
          </p:nvPr>
        </p:nvSpPr>
        <p:spPr>
          <a:xfrm>
            <a:off x="394175" y="2529325"/>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l">
              <a:lnSpc>
                <a:spcPct val="100000"/>
              </a:lnSpc>
              <a:spcBef>
                <a:spcPts val="0"/>
              </a:spcBef>
              <a:spcAft>
                <a:spcPts val="0"/>
              </a:spcAft>
              <a:buClr>
                <a:srgbClr val="000000"/>
              </a:buClr>
              <a:buSzPts val="2400"/>
              <a:buNone/>
              <a:defRPr sz="2400">
                <a:solidFill>
                  <a:srgbClr val="000000"/>
                </a:solidFill>
              </a:defRPr>
            </a:lvl2pPr>
            <a:lvl3pPr lvl="2" algn="l">
              <a:lnSpc>
                <a:spcPct val="100000"/>
              </a:lnSpc>
              <a:spcBef>
                <a:spcPts val="0"/>
              </a:spcBef>
              <a:spcAft>
                <a:spcPts val="0"/>
              </a:spcAft>
              <a:buClr>
                <a:srgbClr val="000000"/>
              </a:buClr>
              <a:buSzPts val="2400"/>
              <a:buNone/>
              <a:defRPr sz="2400">
                <a:solidFill>
                  <a:srgbClr val="000000"/>
                </a:solidFill>
              </a:defRPr>
            </a:lvl3pPr>
            <a:lvl4pPr lvl="3" algn="l">
              <a:lnSpc>
                <a:spcPct val="100000"/>
              </a:lnSpc>
              <a:spcBef>
                <a:spcPts val="0"/>
              </a:spcBef>
              <a:spcAft>
                <a:spcPts val="0"/>
              </a:spcAft>
              <a:buClr>
                <a:srgbClr val="000000"/>
              </a:buClr>
              <a:buSzPts val="2400"/>
              <a:buNone/>
              <a:defRPr sz="2400">
                <a:solidFill>
                  <a:srgbClr val="000000"/>
                </a:solidFill>
              </a:defRPr>
            </a:lvl4pPr>
            <a:lvl5pPr lvl="4" algn="l">
              <a:lnSpc>
                <a:spcPct val="100000"/>
              </a:lnSpc>
              <a:spcBef>
                <a:spcPts val="0"/>
              </a:spcBef>
              <a:spcAft>
                <a:spcPts val="0"/>
              </a:spcAft>
              <a:buClr>
                <a:srgbClr val="000000"/>
              </a:buClr>
              <a:buSzPts val="2400"/>
              <a:buNone/>
              <a:defRPr sz="2400">
                <a:solidFill>
                  <a:srgbClr val="000000"/>
                </a:solidFill>
              </a:defRPr>
            </a:lvl5pPr>
            <a:lvl6pPr lvl="5" algn="l">
              <a:lnSpc>
                <a:spcPct val="100000"/>
              </a:lnSpc>
              <a:spcBef>
                <a:spcPts val="0"/>
              </a:spcBef>
              <a:spcAft>
                <a:spcPts val="0"/>
              </a:spcAft>
              <a:buClr>
                <a:srgbClr val="000000"/>
              </a:buClr>
              <a:buSzPts val="2400"/>
              <a:buNone/>
              <a:defRPr sz="2400">
                <a:solidFill>
                  <a:srgbClr val="000000"/>
                </a:solidFill>
              </a:defRPr>
            </a:lvl6pPr>
            <a:lvl7pPr lvl="6" algn="l">
              <a:lnSpc>
                <a:spcPct val="100000"/>
              </a:lnSpc>
              <a:spcBef>
                <a:spcPts val="0"/>
              </a:spcBef>
              <a:spcAft>
                <a:spcPts val="0"/>
              </a:spcAft>
              <a:buClr>
                <a:srgbClr val="000000"/>
              </a:buClr>
              <a:buSzPts val="2400"/>
              <a:buNone/>
              <a:defRPr sz="2400">
                <a:solidFill>
                  <a:srgbClr val="000000"/>
                </a:solidFill>
              </a:defRPr>
            </a:lvl7pPr>
            <a:lvl8pPr lvl="7" algn="l">
              <a:lnSpc>
                <a:spcPct val="100000"/>
              </a:lnSpc>
              <a:spcBef>
                <a:spcPts val="0"/>
              </a:spcBef>
              <a:spcAft>
                <a:spcPts val="0"/>
              </a:spcAft>
              <a:buClr>
                <a:srgbClr val="000000"/>
              </a:buClr>
              <a:buSzPts val="2400"/>
              <a:buNone/>
              <a:defRPr sz="2400">
                <a:solidFill>
                  <a:srgbClr val="000000"/>
                </a:solidFill>
              </a:defRPr>
            </a:lvl8pPr>
            <a:lvl9pPr lvl="8" algn="l">
              <a:lnSpc>
                <a:spcPct val="100000"/>
              </a:lnSpc>
              <a:spcBef>
                <a:spcPts val="0"/>
              </a:spcBef>
              <a:spcAft>
                <a:spcPts val="0"/>
              </a:spcAft>
              <a:buClr>
                <a:srgbClr val="000000"/>
              </a:buClr>
              <a:buSzPts val="2400"/>
              <a:buNone/>
              <a:defRPr sz="2400">
                <a:solidFill>
                  <a:srgbClr val="000000"/>
                </a:solidFill>
              </a:defRPr>
            </a:lvl9pPr>
          </a:lstStyle>
          <a:p>
            <a:endParaRPr/>
          </a:p>
        </p:txBody>
      </p:sp>
      <p:sp>
        <p:nvSpPr>
          <p:cNvPr id="1685" name="Google Shape;1685;p654"/>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686" name="Google Shape;1686;p654"/>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1687" name="Google Shape;1687;p65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1688" name="Google Shape;1688;p654"/>
          <p:cNvPicPr preferRelativeResize="0"/>
          <p:nvPr/>
        </p:nvPicPr>
        <p:blipFill rotWithShape="1">
          <a:blip r:embed="rId5" cstate="email">
            <a:alphaModFix amt="51000"/>
            <a:extLst>
              <a:ext uri="{28A0092B-C50C-407E-A947-70E740481C1C}">
                <a14:useLocalDpi xmlns:a14="http://schemas.microsoft.com/office/drawing/2010/main"/>
              </a:ext>
            </a:extLst>
          </a:blip>
          <a:srcRect/>
          <a:stretch/>
        </p:blipFill>
        <p:spPr>
          <a:xfrm>
            <a:off x="3789375" y="-521175"/>
            <a:ext cx="1535100" cy="1535099"/>
          </a:xfrm>
          <a:prstGeom prst="rect">
            <a:avLst/>
          </a:prstGeom>
          <a:noFill/>
          <a:ln>
            <a:noFill/>
          </a:ln>
        </p:spPr>
      </p:pic>
      <p:pic>
        <p:nvPicPr>
          <p:cNvPr id="1689" name="Google Shape;1689;p65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8674" y="4374369"/>
            <a:ext cx="1955098" cy="495469"/>
          </a:xfrm>
          <a:prstGeom prst="rect">
            <a:avLst/>
          </a:prstGeom>
          <a:noFill/>
          <a:ln>
            <a:noFill/>
          </a:ln>
        </p:spPr>
      </p:pic>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47 Stellarworx: Tile slide (OptionE)">
  <p:cSld name="TITLE_1_2_2_3_1">
    <p:spTree>
      <p:nvGrpSpPr>
        <p:cNvPr id="1" name="Shape 1690"/>
        <p:cNvGrpSpPr/>
        <p:nvPr/>
      </p:nvGrpSpPr>
      <p:grpSpPr>
        <a:xfrm>
          <a:off x="0" y="0"/>
          <a:ext cx="0" cy="0"/>
          <a:chOff x="0" y="0"/>
          <a:chExt cx="0" cy="0"/>
        </a:xfrm>
      </p:grpSpPr>
      <p:pic>
        <p:nvPicPr>
          <p:cNvPr id="1691" name="Google Shape;1691;p65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615852" cy="5143500"/>
          </a:xfrm>
          <a:prstGeom prst="rect">
            <a:avLst/>
          </a:prstGeom>
          <a:noFill/>
          <a:ln>
            <a:noFill/>
          </a:ln>
        </p:spPr>
      </p:pic>
      <p:sp>
        <p:nvSpPr>
          <p:cNvPr id="1692" name="Google Shape;1692;p655"/>
          <p:cNvSpPr/>
          <p:nvPr/>
        </p:nvSpPr>
        <p:spPr>
          <a:xfrm>
            <a:off x="0" y="3349325"/>
            <a:ext cx="4615800" cy="32037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655"/>
          <p:cNvSpPr/>
          <p:nvPr/>
        </p:nvSpPr>
        <p:spPr>
          <a:xfrm>
            <a:off x="4609100" y="4850"/>
            <a:ext cx="4534800" cy="5138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94" name="Google Shape;1694;p655"/>
          <p:cNvPicPr preferRelativeResize="0"/>
          <p:nvPr/>
        </p:nvPicPr>
        <p:blipFill rotWithShape="1">
          <a:blip r:embed="rId3" cstate="email">
            <a:alphaModFix amt="25000"/>
            <a:extLst>
              <a:ext uri="{28A0092B-C50C-407E-A947-70E740481C1C}">
                <a14:useLocalDpi xmlns:a14="http://schemas.microsoft.com/office/drawing/2010/main"/>
              </a:ext>
            </a:extLst>
          </a:blip>
          <a:srcRect/>
          <a:stretch/>
        </p:blipFill>
        <p:spPr>
          <a:xfrm>
            <a:off x="-439175" y="0"/>
            <a:ext cx="5055024" cy="2913051"/>
          </a:xfrm>
          <a:prstGeom prst="rect">
            <a:avLst/>
          </a:prstGeom>
          <a:noFill/>
          <a:ln>
            <a:noFill/>
          </a:ln>
        </p:spPr>
      </p:pic>
      <p:sp>
        <p:nvSpPr>
          <p:cNvPr id="1695" name="Google Shape;1695;p655"/>
          <p:cNvSpPr txBox="1">
            <a:spLocks noGrp="1"/>
          </p:cNvSpPr>
          <p:nvPr>
            <p:ph type="ctrTitle"/>
          </p:nvPr>
        </p:nvSpPr>
        <p:spPr>
          <a:xfrm>
            <a:off x="5055251" y="457200"/>
            <a:ext cx="36219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4500"/>
              <a:buNone/>
              <a:defRPr sz="4500"/>
            </a:lvl1pPr>
            <a:lvl2pPr lvl="1" algn="ctr">
              <a:lnSpc>
                <a:spcPct val="90000"/>
              </a:lnSpc>
              <a:spcBef>
                <a:spcPts val="0"/>
              </a:spcBef>
              <a:spcAft>
                <a:spcPts val="0"/>
              </a:spcAft>
              <a:buClr>
                <a:schemeClr val="accent1"/>
              </a:buClr>
              <a:buSzPts val="5000"/>
              <a:buNone/>
              <a:defRPr sz="5000">
                <a:solidFill>
                  <a:schemeClr val="accent1"/>
                </a:solidFill>
              </a:defRPr>
            </a:lvl2pPr>
            <a:lvl3pPr lvl="2" algn="ctr">
              <a:lnSpc>
                <a:spcPct val="90000"/>
              </a:lnSpc>
              <a:spcBef>
                <a:spcPts val="0"/>
              </a:spcBef>
              <a:spcAft>
                <a:spcPts val="0"/>
              </a:spcAft>
              <a:buClr>
                <a:schemeClr val="accent1"/>
              </a:buClr>
              <a:buSzPts val="5000"/>
              <a:buNone/>
              <a:defRPr sz="5000">
                <a:solidFill>
                  <a:schemeClr val="accent1"/>
                </a:solidFill>
              </a:defRPr>
            </a:lvl3pPr>
            <a:lvl4pPr lvl="3" algn="ctr">
              <a:lnSpc>
                <a:spcPct val="90000"/>
              </a:lnSpc>
              <a:spcBef>
                <a:spcPts val="0"/>
              </a:spcBef>
              <a:spcAft>
                <a:spcPts val="0"/>
              </a:spcAft>
              <a:buClr>
                <a:schemeClr val="accent1"/>
              </a:buClr>
              <a:buSzPts val="5000"/>
              <a:buNone/>
              <a:defRPr sz="5000">
                <a:solidFill>
                  <a:schemeClr val="accent1"/>
                </a:solidFill>
              </a:defRPr>
            </a:lvl4pPr>
            <a:lvl5pPr lvl="4" algn="ctr">
              <a:lnSpc>
                <a:spcPct val="90000"/>
              </a:lnSpc>
              <a:spcBef>
                <a:spcPts val="0"/>
              </a:spcBef>
              <a:spcAft>
                <a:spcPts val="0"/>
              </a:spcAft>
              <a:buClr>
                <a:schemeClr val="accent1"/>
              </a:buClr>
              <a:buSzPts val="5000"/>
              <a:buNone/>
              <a:defRPr sz="5000">
                <a:solidFill>
                  <a:schemeClr val="accent1"/>
                </a:solidFill>
              </a:defRPr>
            </a:lvl5pPr>
            <a:lvl6pPr lvl="5" algn="ctr">
              <a:lnSpc>
                <a:spcPct val="90000"/>
              </a:lnSpc>
              <a:spcBef>
                <a:spcPts val="0"/>
              </a:spcBef>
              <a:spcAft>
                <a:spcPts val="0"/>
              </a:spcAft>
              <a:buClr>
                <a:schemeClr val="accent1"/>
              </a:buClr>
              <a:buSzPts val="5000"/>
              <a:buNone/>
              <a:defRPr sz="5000">
                <a:solidFill>
                  <a:schemeClr val="accent1"/>
                </a:solidFill>
              </a:defRPr>
            </a:lvl6pPr>
            <a:lvl7pPr lvl="6" algn="ctr">
              <a:lnSpc>
                <a:spcPct val="90000"/>
              </a:lnSpc>
              <a:spcBef>
                <a:spcPts val="0"/>
              </a:spcBef>
              <a:spcAft>
                <a:spcPts val="0"/>
              </a:spcAft>
              <a:buClr>
                <a:schemeClr val="accent1"/>
              </a:buClr>
              <a:buSzPts val="5000"/>
              <a:buNone/>
              <a:defRPr sz="5000">
                <a:solidFill>
                  <a:schemeClr val="accent1"/>
                </a:solidFill>
              </a:defRPr>
            </a:lvl7pPr>
            <a:lvl8pPr lvl="7" algn="ctr">
              <a:lnSpc>
                <a:spcPct val="90000"/>
              </a:lnSpc>
              <a:spcBef>
                <a:spcPts val="0"/>
              </a:spcBef>
              <a:spcAft>
                <a:spcPts val="0"/>
              </a:spcAft>
              <a:buClr>
                <a:schemeClr val="accent1"/>
              </a:buClr>
              <a:buSzPts val="5000"/>
              <a:buNone/>
              <a:defRPr sz="5000">
                <a:solidFill>
                  <a:schemeClr val="accent1"/>
                </a:solidFill>
              </a:defRPr>
            </a:lvl8pPr>
            <a:lvl9pPr lvl="8" algn="ctr">
              <a:lnSpc>
                <a:spcPct val="90000"/>
              </a:lnSpc>
              <a:spcBef>
                <a:spcPts val="0"/>
              </a:spcBef>
              <a:spcAft>
                <a:spcPts val="0"/>
              </a:spcAft>
              <a:buClr>
                <a:schemeClr val="accent1"/>
              </a:buClr>
              <a:buSzPts val="5000"/>
              <a:buNone/>
              <a:defRPr sz="5000">
                <a:solidFill>
                  <a:schemeClr val="accent1"/>
                </a:solidFill>
              </a:defRPr>
            </a:lvl9pPr>
          </a:lstStyle>
          <a:p>
            <a:endParaRPr/>
          </a:p>
        </p:txBody>
      </p:sp>
      <p:sp>
        <p:nvSpPr>
          <p:cNvPr id="1696" name="Google Shape;1696;p655"/>
          <p:cNvSpPr txBox="1">
            <a:spLocks noGrp="1"/>
          </p:cNvSpPr>
          <p:nvPr>
            <p:ph type="subTitle" idx="1"/>
          </p:nvPr>
        </p:nvSpPr>
        <p:spPr>
          <a:xfrm>
            <a:off x="5055250" y="2613200"/>
            <a:ext cx="37173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400"/>
              <a:buFont typeface="DM Sans"/>
              <a:buNone/>
              <a:defRPr sz="2400" b="1">
                <a:solidFill>
                  <a:srgbClr val="434343"/>
                </a:solidFill>
                <a:latin typeface="DM Sans"/>
                <a:ea typeface="DM Sans"/>
                <a:cs typeface="DM Sans"/>
                <a:sym typeface="DM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97" name="Google Shape;1697;p655"/>
          <p:cNvSpPr txBox="1">
            <a:spLocks noGrp="1"/>
          </p:cNvSpPr>
          <p:nvPr>
            <p:ph type="subTitle" idx="2"/>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1698" name="Google Shape;1698;p65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1699" name="Google Shape;1699;p655"/>
          <p:cNvPicPr preferRelativeResize="0"/>
          <p:nvPr/>
        </p:nvPicPr>
        <p:blipFill rotWithShape="1">
          <a:blip r:embed="rId5" cstate="email">
            <a:alphaModFix amt="50000"/>
            <a:extLst>
              <a:ext uri="{28A0092B-C50C-407E-A947-70E740481C1C}">
                <a14:useLocalDpi xmlns:a14="http://schemas.microsoft.com/office/drawing/2010/main"/>
              </a:ext>
            </a:extLst>
          </a:blip>
          <a:srcRect/>
          <a:stretch/>
        </p:blipFill>
        <p:spPr>
          <a:xfrm>
            <a:off x="3021825" y="2913050"/>
            <a:ext cx="1501548" cy="1501550"/>
          </a:xfrm>
          <a:prstGeom prst="rect">
            <a:avLst/>
          </a:prstGeom>
          <a:noFill/>
          <a:ln>
            <a:noFill/>
          </a:ln>
        </p:spPr>
      </p:pic>
      <p:pic>
        <p:nvPicPr>
          <p:cNvPr id="1700" name="Google Shape;1700;p65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02450" y="4356324"/>
            <a:ext cx="1947531" cy="531600"/>
          </a:xfrm>
          <a:prstGeom prst="rect">
            <a:avLst/>
          </a:prstGeom>
          <a:noFill/>
          <a:ln>
            <a:noFill/>
          </a:ln>
        </p:spPr>
      </p:pic>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48 Stellarworx: Tile slide (OptionF)">
  <p:cSld name="TITLE_1_2_1_1_1_2_1_1_1">
    <p:bg>
      <p:bgPr>
        <a:noFill/>
        <a:effectLst/>
      </p:bgPr>
    </p:bg>
    <p:spTree>
      <p:nvGrpSpPr>
        <p:cNvPr id="1" name="Shape 1701"/>
        <p:cNvGrpSpPr/>
        <p:nvPr/>
      </p:nvGrpSpPr>
      <p:grpSpPr>
        <a:xfrm>
          <a:off x="0" y="0"/>
          <a:ext cx="0" cy="0"/>
          <a:chOff x="0" y="0"/>
          <a:chExt cx="0" cy="0"/>
        </a:xfrm>
      </p:grpSpPr>
      <p:sp>
        <p:nvSpPr>
          <p:cNvPr id="1702" name="Google Shape;1702;p656"/>
          <p:cNvSpPr/>
          <p:nvPr/>
        </p:nvSpPr>
        <p:spPr>
          <a:xfrm>
            <a:off x="0" y="0"/>
            <a:ext cx="9151500" cy="4177500"/>
          </a:xfrm>
          <a:prstGeom prst="rect">
            <a:avLst/>
          </a:prstGeom>
          <a:solidFill>
            <a:srgbClr val="57B5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656"/>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1704" name="Google Shape;1704;p656"/>
          <p:cNvSpPr txBox="1">
            <a:spLocks noGrp="1"/>
          </p:cNvSpPr>
          <p:nvPr>
            <p:ph type="subTitle" idx="1"/>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1705" name="Google Shape;1705;p65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430525" y="-337101"/>
            <a:ext cx="1765851" cy="1765848"/>
          </a:xfrm>
          <a:prstGeom prst="rect">
            <a:avLst/>
          </a:prstGeom>
          <a:noFill/>
          <a:ln>
            <a:noFill/>
          </a:ln>
        </p:spPr>
      </p:pic>
      <p:pic>
        <p:nvPicPr>
          <p:cNvPr id="1706" name="Google Shape;1706;p6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35136" y="-101089"/>
            <a:ext cx="4513063" cy="4513051"/>
          </a:xfrm>
          <a:prstGeom prst="rect">
            <a:avLst/>
          </a:prstGeom>
          <a:noFill/>
          <a:ln>
            <a:noFill/>
          </a:ln>
        </p:spPr>
      </p:pic>
      <p:pic>
        <p:nvPicPr>
          <p:cNvPr id="1707" name="Google Shape;1707;p65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79600" y="3114125"/>
            <a:ext cx="1444552" cy="1063376"/>
          </a:xfrm>
          <a:prstGeom prst="rect">
            <a:avLst/>
          </a:prstGeom>
          <a:noFill/>
          <a:ln>
            <a:noFill/>
          </a:ln>
        </p:spPr>
      </p:pic>
      <p:sp>
        <p:nvSpPr>
          <p:cNvPr id="1708" name="Google Shape;1708;p656"/>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709" name="Google Shape;1709;p656"/>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1710" name="Google Shape;1710;p65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1711" name="Google Shape;1711;p65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8674" y="4374369"/>
            <a:ext cx="1955098" cy="49546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9 STARs: Basic Photo Left">
  <p:cSld name="TITLE_ONLY_1_3_1_3_1_1">
    <p:spTree>
      <p:nvGrpSpPr>
        <p:cNvPr id="1" name="Shape 112"/>
        <p:cNvGrpSpPr/>
        <p:nvPr/>
      </p:nvGrpSpPr>
      <p:grpSpPr>
        <a:xfrm>
          <a:off x="0" y="0"/>
          <a:ext cx="0" cy="0"/>
          <a:chOff x="0" y="0"/>
          <a:chExt cx="0" cy="0"/>
        </a:xfrm>
      </p:grpSpPr>
      <p:sp>
        <p:nvSpPr>
          <p:cNvPr id="113" name="Google Shape;113;p61"/>
          <p:cNvSpPr txBox="1">
            <a:spLocks noGrp="1"/>
          </p:cNvSpPr>
          <p:nvPr>
            <p:ph type="title"/>
          </p:nvPr>
        </p:nvSpPr>
        <p:spPr>
          <a:xfrm>
            <a:off x="4769225" y="217925"/>
            <a:ext cx="40566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14" name="Google Shape;114;p6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15" name="Google Shape;115;p61"/>
          <p:cNvSpPr txBox="1">
            <a:spLocks noGrp="1"/>
          </p:cNvSpPr>
          <p:nvPr>
            <p:ph type="subTitle" idx="1"/>
          </p:nvPr>
        </p:nvSpPr>
        <p:spPr>
          <a:xfrm>
            <a:off x="4770268" y="1003075"/>
            <a:ext cx="40191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16" name="Google Shape;116;p61"/>
          <p:cNvSpPr txBox="1">
            <a:spLocks noGrp="1"/>
          </p:cNvSpPr>
          <p:nvPr>
            <p:ph type="body" idx="2"/>
          </p:nvPr>
        </p:nvSpPr>
        <p:spPr>
          <a:xfrm>
            <a:off x="4770268" y="1485900"/>
            <a:ext cx="40347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17" name="Google Shape;117;p6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63149" cy="5143501"/>
          </a:xfrm>
          <a:prstGeom prst="rect">
            <a:avLst/>
          </a:prstGeom>
          <a:noFill/>
          <a:ln>
            <a:noFill/>
          </a:ln>
        </p:spPr>
      </p:pic>
      <p:pic>
        <p:nvPicPr>
          <p:cNvPr id="118" name="Google Shape;118;p61"/>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57150" y="-755050"/>
            <a:ext cx="2552700" cy="2552698"/>
          </a:xfrm>
          <a:prstGeom prst="rect">
            <a:avLst/>
          </a:prstGeom>
          <a:noFill/>
          <a:ln>
            <a:noFill/>
          </a:ln>
        </p:spPr>
      </p:pic>
      <p:pic>
        <p:nvPicPr>
          <p:cNvPr id="119" name="Google Shape;119;p61"/>
          <p:cNvPicPr preferRelativeResize="0"/>
          <p:nvPr/>
        </p:nvPicPr>
        <p:blipFill rotWithShape="1">
          <a:blip r:embed="rId4" cstate="email">
            <a:alphaModFix amt="30000"/>
            <a:extLst>
              <a:ext uri="{28A0092B-C50C-407E-A947-70E740481C1C}">
                <a14:useLocalDpi xmlns:a14="http://schemas.microsoft.com/office/drawing/2010/main"/>
              </a:ext>
            </a:extLst>
          </a:blip>
          <a:srcRect/>
          <a:stretch/>
        </p:blipFill>
        <p:spPr>
          <a:xfrm>
            <a:off x="2530205" y="4187780"/>
            <a:ext cx="1565548" cy="15655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49 STARs Insights: Opening Slide Options">
  <p:cSld name="TITLE_1_2_2_3_1_1_1_2_1_1">
    <p:bg>
      <p:bgPr>
        <a:solidFill>
          <a:srgbClr val="666666"/>
        </a:solidFill>
        <a:effectLst/>
      </p:bgPr>
    </p:bg>
    <p:spTree>
      <p:nvGrpSpPr>
        <p:cNvPr id="1" name="Shape 1712"/>
        <p:cNvGrpSpPr/>
        <p:nvPr/>
      </p:nvGrpSpPr>
      <p:grpSpPr>
        <a:xfrm>
          <a:off x="0" y="0"/>
          <a:ext cx="0" cy="0"/>
          <a:chOff x="0" y="0"/>
          <a:chExt cx="0" cy="0"/>
        </a:xfrm>
      </p:grpSpPr>
      <p:sp>
        <p:nvSpPr>
          <p:cNvPr id="1713" name="Google Shape;1713;p657"/>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STARs Insights:</a:t>
            </a:r>
            <a:endParaRPr sz="5500" b="1" i="0" u="none" strike="noStrike" cap="none">
              <a:solidFill>
                <a:srgbClr val="FFFFFF"/>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chemeClr val="lt1"/>
                </a:solidFill>
                <a:latin typeface="DM Sans"/>
                <a:ea typeface="DM Sans"/>
                <a:cs typeface="DM Sans"/>
                <a:sym typeface="DM Sans"/>
              </a:rPr>
              <a:t>Opening </a:t>
            </a:r>
            <a:r>
              <a:rPr lang="en" sz="5500" b="1" i="0" u="none" strike="noStrike" cap="none">
                <a:solidFill>
                  <a:srgbClr val="FFFFFF"/>
                </a:solidFill>
                <a:latin typeface="DM Sans"/>
                <a:ea typeface="DM Sans"/>
                <a:cs typeface="DM Sans"/>
                <a:sym typeface="DM Sans"/>
              </a:rPr>
              <a:t>Slide Options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50 STARs Insights: Tile slide (OptionA)">
  <p:cSld name="TITLE_1_2_3_2_2">
    <p:spTree>
      <p:nvGrpSpPr>
        <p:cNvPr id="1" name="Shape 1714"/>
        <p:cNvGrpSpPr/>
        <p:nvPr/>
      </p:nvGrpSpPr>
      <p:grpSpPr>
        <a:xfrm>
          <a:off x="0" y="0"/>
          <a:ext cx="0" cy="0"/>
          <a:chOff x="0" y="0"/>
          <a:chExt cx="0" cy="0"/>
        </a:xfrm>
      </p:grpSpPr>
      <p:pic>
        <p:nvPicPr>
          <p:cNvPr id="1715" name="Google Shape;1715;p658"/>
          <p:cNvPicPr preferRelativeResize="0"/>
          <p:nvPr/>
        </p:nvPicPr>
        <p:blipFill rotWithShape="1">
          <a:blip r:embed="rId2" cstate="email">
            <a:alphaModFix amt="49000"/>
            <a:extLst>
              <a:ext uri="{28A0092B-C50C-407E-A947-70E740481C1C}">
                <a14:useLocalDpi xmlns:a14="http://schemas.microsoft.com/office/drawing/2010/main"/>
              </a:ext>
            </a:extLst>
          </a:blip>
          <a:srcRect/>
          <a:stretch/>
        </p:blipFill>
        <p:spPr>
          <a:xfrm>
            <a:off x="5147113" y="-446650"/>
            <a:ext cx="5932273" cy="5932225"/>
          </a:xfrm>
          <a:prstGeom prst="rect">
            <a:avLst/>
          </a:prstGeom>
          <a:noFill/>
          <a:ln>
            <a:noFill/>
          </a:ln>
        </p:spPr>
      </p:pic>
      <p:sp>
        <p:nvSpPr>
          <p:cNvPr id="1716" name="Google Shape;1716;p658"/>
          <p:cNvSpPr txBox="1">
            <a:spLocks noGrp="1"/>
          </p:cNvSpPr>
          <p:nvPr>
            <p:ph type="ctrTitle"/>
          </p:nvPr>
        </p:nvSpPr>
        <p:spPr>
          <a:xfrm>
            <a:off x="394183" y="439775"/>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5500"/>
              <a:buNone/>
              <a:defRPr sz="5500">
                <a:solidFill>
                  <a:schemeClr val="accent1"/>
                </a:solidFill>
              </a:defRPr>
            </a:lvl1pPr>
            <a:lvl2pPr lvl="1" algn="ctr">
              <a:lnSpc>
                <a:spcPct val="90000"/>
              </a:lnSpc>
              <a:spcBef>
                <a:spcPts val="0"/>
              </a:spcBef>
              <a:spcAft>
                <a:spcPts val="0"/>
              </a:spcAft>
              <a:buClr>
                <a:srgbClr val="000000"/>
              </a:buClr>
              <a:buSzPts val="5200"/>
              <a:buNone/>
              <a:defRPr sz="5200">
                <a:solidFill>
                  <a:srgbClr val="000000"/>
                </a:solidFill>
              </a:defRPr>
            </a:lvl2pPr>
            <a:lvl3pPr lvl="2" algn="ctr">
              <a:lnSpc>
                <a:spcPct val="90000"/>
              </a:lnSpc>
              <a:spcBef>
                <a:spcPts val="0"/>
              </a:spcBef>
              <a:spcAft>
                <a:spcPts val="0"/>
              </a:spcAft>
              <a:buClr>
                <a:srgbClr val="000000"/>
              </a:buClr>
              <a:buSzPts val="5200"/>
              <a:buNone/>
              <a:defRPr sz="5200">
                <a:solidFill>
                  <a:srgbClr val="000000"/>
                </a:solidFill>
              </a:defRPr>
            </a:lvl3pPr>
            <a:lvl4pPr lvl="3" algn="ctr">
              <a:lnSpc>
                <a:spcPct val="90000"/>
              </a:lnSpc>
              <a:spcBef>
                <a:spcPts val="0"/>
              </a:spcBef>
              <a:spcAft>
                <a:spcPts val="0"/>
              </a:spcAft>
              <a:buClr>
                <a:srgbClr val="000000"/>
              </a:buClr>
              <a:buSzPts val="5200"/>
              <a:buNone/>
              <a:defRPr sz="5200">
                <a:solidFill>
                  <a:srgbClr val="000000"/>
                </a:solidFill>
              </a:defRPr>
            </a:lvl4pPr>
            <a:lvl5pPr lvl="4" algn="ctr">
              <a:lnSpc>
                <a:spcPct val="90000"/>
              </a:lnSpc>
              <a:spcBef>
                <a:spcPts val="0"/>
              </a:spcBef>
              <a:spcAft>
                <a:spcPts val="0"/>
              </a:spcAft>
              <a:buClr>
                <a:srgbClr val="000000"/>
              </a:buClr>
              <a:buSzPts val="5200"/>
              <a:buNone/>
              <a:defRPr sz="5200">
                <a:solidFill>
                  <a:srgbClr val="000000"/>
                </a:solidFill>
              </a:defRPr>
            </a:lvl5pPr>
            <a:lvl6pPr lvl="5" algn="ctr">
              <a:lnSpc>
                <a:spcPct val="90000"/>
              </a:lnSpc>
              <a:spcBef>
                <a:spcPts val="0"/>
              </a:spcBef>
              <a:spcAft>
                <a:spcPts val="0"/>
              </a:spcAft>
              <a:buClr>
                <a:srgbClr val="000000"/>
              </a:buClr>
              <a:buSzPts val="5200"/>
              <a:buNone/>
              <a:defRPr sz="5200">
                <a:solidFill>
                  <a:srgbClr val="000000"/>
                </a:solidFill>
              </a:defRPr>
            </a:lvl6pPr>
            <a:lvl7pPr lvl="6" algn="ctr">
              <a:lnSpc>
                <a:spcPct val="90000"/>
              </a:lnSpc>
              <a:spcBef>
                <a:spcPts val="0"/>
              </a:spcBef>
              <a:spcAft>
                <a:spcPts val="0"/>
              </a:spcAft>
              <a:buClr>
                <a:srgbClr val="000000"/>
              </a:buClr>
              <a:buSzPts val="5200"/>
              <a:buNone/>
              <a:defRPr sz="5200">
                <a:solidFill>
                  <a:srgbClr val="000000"/>
                </a:solidFill>
              </a:defRPr>
            </a:lvl7pPr>
            <a:lvl8pPr lvl="7" algn="ctr">
              <a:lnSpc>
                <a:spcPct val="90000"/>
              </a:lnSpc>
              <a:spcBef>
                <a:spcPts val="0"/>
              </a:spcBef>
              <a:spcAft>
                <a:spcPts val="0"/>
              </a:spcAft>
              <a:buClr>
                <a:srgbClr val="000000"/>
              </a:buClr>
              <a:buSzPts val="5200"/>
              <a:buNone/>
              <a:defRPr sz="5200">
                <a:solidFill>
                  <a:srgbClr val="000000"/>
                </a:solidFill>
              </a:defRPr>
            </a:lvl8pPr>
            <a:lvl9pPr lvl="8" algn="ctr">
              <a:lnSpc>
                <a:spcPct val="90000"/>
              </a:lnSpc>
              <a:spcBef>
                <a:spcPts val="0"/>
              </a:spcBef>
              <a:spcAft>
                <a:spcPts val="0"/>
              </a:spcAft>
              <a:buClr>
                <a:srgbClr val="000000"/>
              </a:buClr>
              <a:buSzPts val="5200"/>
              <a:buNone/>
              <a:defRPr sz="5200">
                <a:solidFill>
                  <a:srgbClr val="000000"/>
                </a:solidFill>
              </a:defRPr>
            </a:lvl9pPr>
          </a:lstStyle>
          <a:p>
            <a:endParaRPr/>
          </a:p>
        </p:txBody>
      </p:sp>
      <p:sp>
        <p:nvSpPr>
          <p:cNvPr id="1717" name="Google Shape;1717;p658"/>
          <p:cNvSpPr txBox="1">
            <a:spLocks noGrp="1"/>
          </p:cNvSpPr>
          <p:nvPr>
            <p:ph type="subTitle" idx="1"/>
          </p:nvPr>
        </p:nvSpPr>
        <p:spPr>
          <a:xfrm>
            <a:off x="394175" y="2529325"/>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l">
              <a:lnSpc>
                <a:spcPct val="100000"/>
              </a:lnSpc>
              <a:spcBef>
                <a:spcPts val="0"/>
              </a:spcBef>
              <a:spcAft>
                <a:spcPts val="0"/>
              </a:spcAft>
              <a:buClr>
                <a:srgbClr val="000000"/>
              </a:buClr>
              <a:buSzPts val="2400"/>
              <a:buNone/>
              <a:defRPr sz="2400">
                <a:solidFill>
                  <a:srgbClr val="000000"/>
                </a:solidFill>
              </a:defRPr>
            </a:lvl2pPr>
            <a:lvl3pPr lvl="2" algn="l">
              <a:lnSpc>
                <a:spcPct val="100000"/>
              </a:lnSpc>
              <a:spcBef>
                <a:spcPts val="0"/>
              </a:spcBef>
              <a:spcAft>
                <a:spcPts val="0"/>
              </a:spcAft>
              <a:buClr>
                <a:srgbClr val="000000"/>
              </a:buClr>
              <a:buSzPts val="2400"/>
              <a:buNone/>
              <a:defRPr sz="2400">
                <a:solidFill>
                  <a:srgbClr val="000000"/>
                </a:solidFill>
              </a:defRPr>
            </a:lvl3pPr>
            <a:lvl4pPr lvl="3" algn="l">
              <a:lnSpc>
                <a:spcPct val="100000"/>
              </a:lnSpc>
              <a:spcBef>
                <a:spcPts val="0"/>
              </a:spcBef>
              <a:spcAft>
                <a:spcPts val="0"/>
              </a:spcAft>
              <a:buClr>
                <a:srgbClr val="000000"/>
              </a:buClr>
              <a:buSzPts val="2400"/>
              <a:buNone/>
              <a:defRPr sz="2400">
                <a:solidFill>
                  <a:srgbClr val="000000"/>
                </a:solidFill>
              </a:defRPr>
            </a:lvl4pPr>
            <a:lvl5pPr lvl="4" algn="l">
              <a:lnSpc>
                <a:spcPct val="100000"/>
              </a:lnSpc>
              <a:spcBef>
                <a:spcPts val="0"/>
              </a:spcBef>
              <a:spcAft>
                <a:spcPts val="0"/>
              </a:spcAft>
              <a:buClr>
                <a:srgbClr val="000000"/>
              </a:buClr>
              <a:buSzPts val="2400"/>
              <a:buNone/>
              <a:defRPr sz="2400">
                <a:solidFill>
                  <a:srgbClr val="000000"/>
                </a:solidFill>
              </a:defRPr>
            </a:lvl5pPr>
            <a:lvl6pPr lvl="5" algn="l">
              <a:lnSpc>
                <a:spcPct val="100000"/>
              </a:lnSpc>
              <a:spcBef>
                <a:spcPts val="0"/>
              </a:spcBef>
              <a:spcAft>
                <a:spcPts val="0"/>
              </a:spcAft>
              <a:buClr>
                <a:srgbClr val="000000"/>
              </a:buClr>
              <a:buSzPts val="2400"/>
              <a:buNone/>
              <a:defRPr sz="2400">
                <a:solidFill>
                  <a:srgbClr val="000000"/>
                </a:solidFill>
              </a:defRPr>
            </a:lvl6pPr>
            <a:lvl7pPr lvl="6" algn="l">
              <a:lnSpc>
                <a:spcPct val="100000"/>
              </a:lnSpc>
              <a:spcBef>
                <a:spcPts val="0"/>
              </a:spcBef>
              <a:spcAft>
                <a:spcPts val="0"/>
              </a:spcAft>
              <a:buClr>
                <a:srgbClr val="000000"/>
              </a:buClr>
              <a:buSzPts val="2400"/>
              <a:buNone/>
              <a:defRPr sz="2400">
                <a:solidFill>
                  <a:srgbClr val="000000"/>
                </a:solidFill>
              </a:defRPr>
            </a:lvl7pPr>
            <a:lvl8pPr lvl="7" algn="l">
              <a:lnSpc>
                <a:spcPct val="100000"/>
              </a:lnSpc>
              <a:spcBef>
                <a:spcPts val="0"/>
              </a:spcBef>
              <a:spcAft>
                <a:spcPts val="0"/>
              </a:spcAft>
              <a:buClr>
                <a:srgbClr val="000000"/>
              </a:buClr>
              <a:buSzPts val="2400"/>
              <a:buNone/>
              <a:defRPr sz="2400">
                <a:solidFill>
                  <a:srgbClr val="000000"/>
                </a:solidFill>
              </a:defRPr>
            </a:lvl8pPr>
            <a:lvl9pPr lvl="8" algn="l">
              <a:lnSpc>
                <a:spcPct val="100000"/>
              </a:lnSpc>
              <a:spcBef>
                <a:spcPts val="0"/>
              </a:spcBef>
              <a:spcAft>
                <a:spcPts val="0"/>
              </a:spcAft>
              <a:buClr>
                <a:srgbClr val="000000"/>
              </a:buClr>
              <a:buSzPts val="2400"/>
              <a:buNone/>
              <a:defRPr sz="2400">
                <a:solidFill>
                  <a:srgbClr val="000000"/>
                </a:solidFill>
              </a:defRPr>
            </a:lvl9pPr>
          </a:lstStyle>
          <a:p>
            <a:endParaRPr/>
          </a:p>
        </p:txBody>
      </p:sp>
      <p:pic>
        <p:nvPicPr>
          <p:cNvPr id="1718" name="Google Shape;1718;p658"/>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3889801" y="-869650"/>
            <a:ext cx="1955100" cy="1956310"/>
          </a:xfrm>
          <a:prstGeom prst="rect">
            <a:avLst/>
          </a:prstGeom>
          <a:noFill/>
          <a:ln>
            <a:noFill/>
          </a:ln>
        </p:spPr>
      </p:pic>
      <p:sp>
        <p:nvSpPr>
          <p:cNvPr id="1719" name="Google Shape;1719;p658"/>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720" name="Google Shape;1720;p658"/>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1721" name="Google Shape;1721;p65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1722" name="Google Shape;1722;p65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4200" y="4498225"/>
            <a:ext cx="1931574" cy="372600"/>
          </a:xfrm>
          <a:prstGeom prst="rect">
            <a:avLst/>
          </a:prstGeom>
          <a:noFill/>
          <a:ln>
            <a:noFill/>
          </a:ln>
        </p:spPr>
      </p:pic>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51 STARs Insights: Tile slide (OptionB)">
  <p:cSld name="TITLE_1_2_3_2_5_1">
    <p:spTree>
      <p:nvGrpSpPr>
        <p:cNvPr id="1" name="Shape 1723"/>
        <p:cNvGrpSpPr/>
        <p:nvPr/>
      </p:nvGrpSpPr>
      <p:grpSpPr>
        <a:xfrm>
          <a:off x="0" y="0"/>
          <a:ext cx="0" cy="0"/>
          <a:chOff x="0" y="0"/>
          <a:chExt cx="0" cy="0"/>
        </a:xfrm>
      </p:grpSpPr>
      <p:pic>
        <p:nvPicPr>
          <p:cNvPr id="1724" name="Google Shape;1724;p65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9" cy="4187199"/>
          </a:xfrm>
          <a:prstGeom prst="rect">
            <a:avLst/>
          </a:prstGeom>
          <a:noFill/>
          <a:ln>
            <a:noFill/>
          </a:ln>
        </p:spPr>
      </p:pic>
      <p:sp>
        <p:nvSpPr>
          <p:cNvPr id="1725" name="Google Shape;1725;p659"/>
          <p:cNvSpPr txBox="1">
            <a:spLocks noGrp="1"/>
          </p:cNvSpPr>
          <p:nvPr>
            <p:ph type="subTitle" idx="1"/>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726" name="Google Shape;1726;p659"/>
          <p:cNvSpPr txBox="1">
            <a:spLocks noGrp="1"/>
          </p:cNvSpPr>
          <p:nvPr>
            <p:ph type="subTitle" idx="2"/>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1727" name="Google Shape;1727;p65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1728" name="Google Shape;1728;p65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4200" y="4498225"/>
            <a:ext cx="1931574" cy="372600"/>
          </a:xfrm>
          <a:prstGeom prst="rect">
            <a:avLst/>
          </a:prstGeom>
          <a:noFill/>
          <a:ln>
            <a:noFill/>
          </a:ln>
        </p:spPr>
      </p:pic>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52 STARs Insights: Tile slide (OptionC)">
  <p:cSld name="TITLE_1_2_2_1">
    <p:spTree>
      <p:nvGrpSpPr>
        <p:cNvPr id="1" name="Shape 1729"/>
        <p:cNvGrpSpPr/>
        <p:nvPr/>
      </p:nvGrpSpPr>
      <p:grpSpPr>
        <a:xfrm>
          <a:off x="0" y="0"/>
          <a:ext cx="0" cy="0"/>
          <a:chOff x="0" y="0"/>
          <a:chExt cx="0" cy="0"/>
        </a:xfrm>
      </p:grpSpPr>
      <p:sp>
        <p:nvSpPr>
          <p:cNvPr id="1730" name="Google Shape;1730;p660"/>
          <p:cNvSpPr txBox="1">
            <a:spLocks noGrp="1"/>
          </p:cNvSpPr>
          <p:nvPr>
            <p:ph type="ctrTitle"/>
          </p:nvPr>
        </p:nvSpPr>
        <p:spPr>
          <a:xfrm>
            <a:off x="395630" y="616000"/>
            <a:ext cx="3827700" cy="2052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None/>
              <a:defRPr sz="4500">
                <a:solidFill>
                  <a:schemeClr val="accen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1731" name="Google Shape;1731;p660"/>
          <p:cNvSpPr txBox="1">
            <a:spLocks noGrp="1"/>
          </p:cNvSpPr>
          <p:nvPr>
            <p:ph type="subTitle" idx="1"/>
          </p:nvPr>
        </p:nvSpPr>
        <p:spPr>
          <a:xfrm>
            <a:off x="395500" y="2754050"/>
            <a:ext cx="38277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pic>
        <p:nvPicPr>
          <p:cNvPr id="1732" name="Google Shape;1732;p66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181475" y="0"/>
            <a:ext cx="4962525" cy="5143500"/>
          </a:xfrm>
          <a:prstGeom prst="rect">
            <a:avLst/>
          </a:prstGeom>
          <a:noFill/>
          <a:ln>
            <a:noFill/>
          </a:ln>
        </p:spPr>
      </p:pic>
      <p:pic>
        <p:nvPicPr>
          <p:cNvPr id="1733" name="Google Shape;1733;p660"/>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4834850" y="-608562"/>
            <a:ext cx="2451724" cy="2451723"/>
          </a:xfrm>
          <a:prstGeom prst="rect">
            <a:avLst/>
          </a:prstGeom>
          <a:noFill/>
          <a:ln>
            <a:noFill/>
          </a:ln>
        </p:spPr>
      </p:pic>
      <p:pic>
        <p:nvPicPr>
          <p:cNvPr id="1734" name="Google Shape;1734;p66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4200" y="4498225"/>
            <a:ext cx="1931574" cy="372600"/>
          </a:xfrm>
          <a:prstGeom prst="rect">
            <a:avLst/>
          </a:prstGeom>
          <a:noFill/>
          <a:ln>
            <a:noFill/>
          </a:ln>
        </p:spPr>
      </p:pic>
      <p:pic>
        <p:nvPicPr>
          <p:cNvPr id="1735" name="Google Shape;1735;p66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017575" y="4450588"/>
            <a:ext cx="1905602" cy="554850"/>
          </a:xfrm>
          <a:prstGeom prst="rect">
            <a:avLst/>
          </a:prstGeom>
          <a:noFill/>
          <a:ln>
            <a:noFill/>
          </a:ln>
        </p:spPr>
      </p:pic>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53 STARs Insights: Tile slide (OptionD)">
  <p:cSld name="TITLE_1_2_2_4_1_1">
    <p:spTree>
      <p:nvGrpSpPr>
        <p:cNvPr id="1" name="Shape 1736"/>
        <p:cNvGrpSpPr/>
        <p:nvPr/>
      </p:nvGrpSpPr>
      <p:grpSpPr>
        <a:xfrm>
          <a:off x="0" y="0"/>
          <a:ext cx="0" cy="0"/>
          <a:chOff x="0" y="0"/>
          <a:chExt cx="0" cy="0"/>
        </a:xfrm>
      </p:grpSpPr>
      <p:grpSp>
        <p:nvGrpSpPr>
          <p:cNvPr id="1737" name="Google Shape;1737;p661"/>
          <p:cNvGrpSpPr/>
          <p:nvPr/>
        </p:nvGrpSpPr>
        <p:grpSpPr>
          <a:xfrm>
            <a:off x="-1" y="0"/>
            <a:ext cx="4349697" cy="5143702"/>
            <a:chOff x="5510215" y="-1090953"/>
            <a:chExt cx="4048113" cy="4787065"/>
          </a:xfrm>
        </p:grpSpPr>
        <p:pic>
          <p:nvPicPr>
            <p:cNvPr id="1738" name="Google Shape;1738;p66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510215" y="-1090953"/>
              <a:ext cx="2116215" cy="2398230"/>
            </a:xfrm>
            <a:prstGeom prst="rect">
              <a:avLst/>
            </a:prstGeom>
            <a:noFill/>
            <a:ln>
              <a:noFill/>
            </a:ln>
          </p:spPr>
        </p:pic>
        <p:pic>
          <p:nvPicPr>
            <p:cNvPr id="1739" name="Google Shape;1739;p6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10216" y="1297902"/>
              <a:ext cx="2116215" cy="2398210"/>
            </a:xfrm>
            <a:prstGeom prst="rect">
              <a:avLst/>
            </a:prstGeom>
            <a:noFill/>
            <a:ln>
              <a:noFill/>
            </a:ln>
          </p:spPr>
        </p:pic>
        <p:pic>
          <p:nvPicPr>
            <p:cNvPr id="1740" name="Google Shape;1740;p66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60193" y="-1090953"/>
              <a:ext cx="1998135" cy="2398230"/>
            </a:xfrm>
            <a:prstGeom prst="rect">
              <a:avLst/>
            </a:prstGeom>
            <a:noFill/>
            <a:ln>
              <a:noFill/>
            </a:ln>
          </p:spPr>
        </p:pic>
        <p:pic>
          <p:nvPicPr>
            <p:cNvPr id="1741" name="Google Shape;1741;p66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560193" y="1297902"/>
              <a:ext cx="1998135" cy="2398210"/>
            </a:xfrm>
            <a:prstGeom prst="rect">
              <a:avLst/>
            </a:prstGeom>
            <a:noFill/>
            <a:ln>
              <a:noFill/>
            </a:ln>
          </p:spPr>
        </p:pic>
      </p:grpSp>
      <p:sp>
        <p:nvSpPr>
          <p:cNvPr id="1742" name="Google Shape;1742;p661"/>
          <p:cNvSpPr/>
          <p:nvPr/>
        </p:nvSpPr>
        <p:spPr>
          <a:xfrm>
            <a:off x="0" y="3754350"/>
            <a:ext cx="4349700" cy="23322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3" name="Google Shape;1743;p661"/>
          <p:cNvSpPr/>
          <p:nvPr/>
        </p:nvSpPr>
        <p:spPr>
          <a:xfrm>
            <a:off x="4609100" y="4850"/>
            <a:ext cx="4534800" cy="5138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4" name="Google Shape;1744;p661"/>
          <p:cNvSpPr txBox="1">
            <a:spLocks noGrp="1"/>
          </p:cNvSpPr>
          <p:nvPr>
            <p:ph type="ctrTitle"/>
          </p:nvPr>
        </p:nvSpPr>
        <p:spPr>
          <a:xfrm>
            <a:off x="4766605" y="616000"/>
            <a:ext cx="3827700" cy="2052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None/>
              <a:defRPr sz="4500">
                <a:solidFill>
                  <a:schemeClr val="accen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1745" name="Google Shape;1745;p661"/>
          <p:cNvSpPr txBox="1">
            <a:spLocks noGrp="1"/>
          </p:cNvSpPr>
          <p:nvPr>
            <p:ph type="subTitle" idx="1"/>
          </p:nvPr>
        </p:nvSpPr>
        <p:spPr>
          <a:xfrm>
            <a:off x="4766475" y="2630225"/>
            <a:ext cx="38277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1746" name="Google Shape;1746;p661"/>
          <p:cNvSpPr txBox="1">
            <a:spLocks noGrp="1"/>
          </p:cNvSpPr>
          <p:nvPr>
            <p:ph type="subTitle" idx="2"/>
          </p:nvPr>
        </p:nvSpPr>
        <p:spPr>
          <a:xfrm>
            <a:off x="4766600" y="4481125"/>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latin typeface="DM Sans Medium"/>
                <a:ea typeface="DM Sans Medium"/>
                <a:cs typeface="DM Sans Medium"/>
                <a:sym typeface="DM Sans Medium"/>
              </a:defRPr>
            </a:lvl1pPr>
            <a:lvl2pPr lvl="1"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2pPr>
            <a:lvl3pPr lvl="2"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3pPr>
            <a:lvl4pPr lvl="3"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4pPr>
            <a:lvl5pPr lvl="4"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5pPr>
            <a:lvl6pPr lvl="5"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6pPr>
            <a:lvl7pPr lvl="6"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7pPr>
            <a:lvl8pPr lvl="7"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8pPr>
            <a:lvl9pPr lvl="8" algn="l">
              <a:lnSpc>
                <a:spcPct val="100000"/>
              </a:lnSpc>
              <a:spcBef>
                <a:spcPts val="1200"/>
              </a:spcBef>
              <a:spcAft>
                <a:spcPts val="1200"/>
              </a:spcAft>
              <a:buSzPts val="1300"/>
              <a:buNone/>
              <a:defRPr sz="1200">
                <a:solidFill>
                  <a:schemeClr val="accent1"/>
                </a:solidFill>
                <a:latin typeface="DM Sans Medium"/>
                <a:ea typeface="DM Sans Medium"/>
                <a:cs typeface="DM Sans Medium"/>
                <a:sym typeface="DM Sans Medium"/>
              </a:defRPr>
            </a:lvl9pPr>
          </a:lstStyle>
          <a:p>
            <a:endParaRPr/>
          </a:p>
        </p:txBody>
      </p:sp>
      <p:pic>
        <p:nvPicPr>
          <p:cNvPr id="1747" name="Google Shape;1747;p66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40625" y="4386463"/>
            <a:ext cx="1905602" cy="554850"/>
          </a:xfrm>
          <a:prstGeom prst="rect">
            <a:avLst/>
          </a:prstGeom>
          <a:noFill/>
          <a:ln>
            <a:noFill/>
          </a:ln>
        </p:spPr>
      </p:pic>
      <p:pic>
        <p:nvPicPr>
          <p:cNvPr id="1748" name="Google Shape;1748;p661"/>
          <p:cNvPicPr preferRelativeResize="0"/>
          <p:nvPr/>
        </p:nvPicPr>
        <p:blipFill rotWithShape="1">
          <a:blip r:embed="rId7" cstate="email">
            <a:alphaModFix amt="49000"/>
            <a:extLst>
              <a:ext uri="{28A0092B-C50C-407E-A947-70E740481C1C}">
                <a14:useLocalDpi xmlns:a14="http://schemas.microsoft.com/office/drawing/2010/main"/>
              </a:ext>
            </a:extLst>
          </a:blip>
          <a:srcRect/>
          <a:stretch/>
        </p:blipFill>
        <p:spPr>
          <a:xfrm>
            <a:off x="6997923" y="1485900"/>
            <a:ext cx="3219375" cy="3219343"/>
          </a:xfrm>
          <a:prstGeom prst="rect">
            <a:avLst/>
          </a:prstGeom>
          <a:noFill/>
          <a:ln>
            <a:noFill/>
          </a:ln>
        </p:spPr>
      </p:pic>
      <p:pic>
        <p:nvPicPr>
          <p:cNvPr id="1749" name="Google Shape;1749;p66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890250" y="4498225"/>
            <a:ext cx="1931574" cy="372600"/>
          </a:xfrm>
          <a:prstGeom prst="rect">
            <a:avLst/>
          </a:prstGeom>
          <a:noFill/>
          <a:ln>
            <a:noFill/>
          </a:ln>
        </p:spPr>
      </p:pic>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54 STARs Insights: Tile slide (OptionE)">
  <p:cSld name="TITLE_1_2_2_2_1_1_1">
    <p:bg>
      <p:bgPr>
        <a:solidFill>
          <a:schemeClr val="lt1"/>
        </a:solidFill>
        <a:effectLst/>
      </p:bgPr>
    </p:bg>
    <p:spTree>
      <p:nvGrpSpPr>
        <p:cNvPr id="1" name="Shape 1750"/>
        <p:cNvGrpSpPr/>
        <p:nvPr/>
      </p:nvGrpSpPr>
      <p:grpSpPr>
        <a:xfrm>
          <a:off x="0" y="0"/>
          <a:ext cx="0" cy="0"/>
          <a:chOff x="0" y="0"/>
          <a:chExt cx="0" cy="0"/>
        </a:xfrm>
      </p:grpSpPr>
      <p:pic>
        <p:nvPicPr>
          <p:cNvPr id="1751" name="Google Shape;1751;p66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4185850"/>
          </a:xfrm>
          <a:prstGeom prst="rect">
            <a:avLst/>
          </a:prstGeom>
          <a:noFill/>
          <a:ln>
            <a:noFill/>
          </a:ln>
        </p:spPr>
      </p:pic>
      <p:sp>
        <p:nvSpPr>
          <p:cNvPr id="1752" name="Google Shape;1752;p662"/>
          <p:cNvSpPr/>
          <p:nvPr/>
        </p:nvSpPr>
        <p:spPr>
          <a:xfrm rot="5400000">
            <a:off x="-677850" y="-1116925"/>
            <a:ext cx="4194300" cy="64197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3" name="Google Shape;1753;p662"/>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1754" name="Google Shape;1754;p662"/>
          <p:cNvSpPr txBox="1">
            <a:spLocks noGrp="1"/>
          </p:cNvSpPr>
          <p:nvPr>
            <p:ph type="subTitle" idx="1"/>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1755" name="Google Shape;1755;p662"/>
          <p:cNvPicPr preferRelativeResize="0"/>
          <p:nvPr/>
        </p:nvPicPr>
        <p:blipFill rotWithShape="1">
          <a:blip r:embed="rId3" cstate="email">
            <a:alphaModFix amt="49000"/>
            <a:extLst>
              <a:ext uri="{28A0092B-C50C-407E-A947-70E740481C1C}">
                <a14:useLocalDpi xmlns:a14="http://schemas.microsoft.com/office/drawing/2010/main"/>
              </a:ext>
            </a:extLst>
          </a:blip>
          <a:srcRect/>
          <a:stretch/>
        </p:blipFill>
        <p:spPr>
          <a:xfrm>
            <a:off x="6874098" y="-470300"/>
            <a:ext cx="3219375" cy="3219343"/>
          </a:xfrm>
          <a:prstGeom prst="rect">
            <a:avLst/>
          </a:prstGeom>
          <a:noFill/>
          <a:ln>
            <a:noFill/>
          </a:ln>
        </p:spPr>
      </p:pic>
      <p:sp>
        <p:nvSpPr>
          <p:cNvPr id="1756" name="Google Shape;1756;p662"/>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757" name="Google Shape;1757;p662"/>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1758" name="Google Shape;1758;p66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1759" name="Google Shape;1759;p66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4200" y="4498225"/>
            <a:ext cx="1931574" cy="372600"/>
          </a:xfrm>
          <a:prstGeom prst="rect">
            <a:avLst/>
          </a:prstGeom>
          <a:noFill/>
          <a:ln>
            <a:noFill/>
          </a:ln>
        </p:spPr>
      </p:pic>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55 STARs Insights: Tile slide (OptionF)">
  <p:cSld name="TITLE_1_2_1_1_1_2_1_1_1_1">
    <p:bg>
      <p:bgPr>
        <a:noFill/>
        <a:effectLst/>
      </p:bgPr>
    </p:bg>
    <p:spTree>
      <p:nvGrpSpPr>
        <p:cNvPr id="1" name="Shape 1760"/>
        <p:cNvGrpSpPr/>
        <p:nvPr/>
      </p:nvGrpSpPr>
      <p:grpSpPr>
        <a:xfrm>
          <a:off x="0" y="0"/>
          <a:ext cx="0" cy="0"/>
          <a:chOff x="0" y="0"/>
          <a:chExt cx="0" cy="0"/>
        </a:xfrm>
      </p:grpSpPr>
      <p:sp>
        <p:nvSpPr>
          <p:cNvPr id="1761" name="Google Shape;1761;p663"/>
          <p:cNvSpPr/>
          <p:nvPr/>
        </p:nvSpPr>
        <p:spPr>
          <a:xfrm>
            <a:off x="0" y="0"/>
            <a:ext cx="9151500" cy="4177500"/>
          </a:xfrm>
          <a:prstGeom prst="rect">
            <a:avLst/>
          </a:prstGeom>
          <a:solidFill>
            <a:srgbClr val="57B5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2" name="Google Shape;1762;p663"/>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1763" name="Google Shape;1763;p663"/>
          <p:cNvSpPr txBox="1">
            <a:spLocks noGrp="1"/>
          </p:cNvSpPr>
          <p:nvPr>
            <p:ph type="subTitle" idx="1"/>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1764" name="Google Shape;1764;p66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430525" y="-337101"/>
            <a:ext cx="1765851" cy="1765848"/>
          </a:xfrm>
          <a:prstGeom prst="rect">
            <a:avLst/>
          </a:prstGeom>
          <a:noFill/>
          <a:ln>
            <a:noFill/>
          </a:ln>
        </p:spPr>
      </p:pic>
      <p:pic>
        <p:nvPicPr>
          <p:cNvPr id="1765" name="Google Shape;1765;p6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35136" y="-101089"/>
            <a:ext cx="4513063" cy="4513051"/>
          </a:xfrm>
          <a:prstGeom prst="rect">
            <a:avLst/>
          </a:prstGeom>
          <a:noFill/>
          <a:ln>
            <a:noFill/>
          </a:ln>
        </p:spPr>
      </p:pic>
      <p:pic>
        <p:nvPicPr>
          <p:cNvPr id="1766" name="Google Shape;1766;p66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79600" y="3114125"/>
            <a:ext cx="1444552" cy="1063376"/>
          </a:xfrm>
          <a:prstGeom prst="rect">
            <a:avLst/>
          </a:prstGeom>
          <a:noFill/>
          <a:ln>
            <a:noFill/>
          </a:ln>
        </p:spPr>
      </p:pic>
      <p:sp>
        <p:nvSpPr>
          <p:cNvPr id="1767" name="Google Shape;1767;p663"/>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768" name="Google Shape;1768;p663"/>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1769" name="Google Shape;1769;p66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1770" name="Google Shape;1770;p66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4200" y="4498225"/>
            <a:ext cx="1931574" cy="372600"/>
          </a:xfrm>
          <a:prstGeom prst="rect">
            <a:avLst/>
          </a:prstGeom>
          <a:noFill/>
          <a:ln>
            <a:noFill/>
          </a:ln>
        </p:spPr>
      </p:pic>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56 STARs Studio: Opening Slide Options">
  <p:cSld name="TITLE_1_2_2_3_1_1_1_2_1_1_1">
    <p:bg>
      <p:bgPr>
        <a:solidFill>
          <a:srgbClr val="666666"/>
        </a:solidFill>
        <a:effectLst/>
      </p:bgPr>
    </p:bg>
    <p:spTree>
      <p:nvGrpSpPr>
        <p:cNvPr id="1" name="Shape 1771"/>
        <p:cNvGrpSpPr/>
        <p:nvPr/>
      </p:nvGrpSpPr>
      <p:grpSpPr>
        <a:xfrm>
          <a:off x="0" y="0"/>
          <a:ext cx="0" cy="0"/>
          <a:chOff x="0" y="0"/>
          <a:chExt cx="0" cy="0"/>
        </a:xfrm>
      </p:grpSpPr>
      <p:sp>
        <p:nvSpPr>
          <p:cNvPr id="1772" name="Google Shape;1772;p664"/>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STARs Studio:</a:t>
            </a:r>
            <a:endParaRPr sz="5500" b="1" i="0" u="none" strike="noStrike" cap="none">
              <a:solidFill>
                <a:srgbClr val="FFFFFF"/>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chemeClr val="lt1"/>
                </a:solidFill>
                <a:latin typeface="DM Sans"/>
                <a:ea typeface="DM Sans"/>
                <a:cs typeface="DM Sans"/>
                <a:sym typeface="DM Sans"/>
              </a:rPr>
              <a:t>Opening </a:t>
            </a:r>
            <a:r>
              <a:rPr lang="en" sz="5500" b="1" i="0" u="none" strike="noStrike" cap="none">
                <a:solidFill>
                  <a:srgbClr val="FFFFFF"/>
                </a:solidFill>
                <a:latin typeface="DM Sans"/>
                <a:ea typeface="DM Sans"/>
                <a:cs typeface="DM Sans"/>
                <a:sym typeface="DM Sans"/>
              </a:rPr>
              <a:t>Slide Options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57 STARs Studio: Tile slide (OptionA)">
  <p:cSld name="TITLE_1_2_3_2_3">
    <p:spTree>
      <p:nvGrpSpPr>
        <p:cNvPr id="1" name="Shape 1773"/>
        <p:cNvGrpSpPr/>
        <p:nvPr/>
      </p:nvGrpSpPr>
      <p:grpSpPr>
        <a:xfrm>
          <a:off x="0" y="0"/>
          <a:ext cx="0" cy="0"/>
          <a:chOff x="0" y="0"/>
          <a:chExt cx="0" cy="0"/>
        </a:xfrm>
      </p:grpSpPr>
      <p:pic>
        <p:nvPicPr>
          <p:cNvPr id="1774" name="Google Shape;1774;p665"/>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5267714" y="-383301"/>
            <a:ext cx="5770576" cy="5770576"/>
          </a:xfrm>
          <a:prstGeom prst="rect">
            <a:avLst/>
          </a:prstGeom>
          <a:noFill/>
          <a:ln>
            <a:noFill/>
          </a:ln>
        </p:spPr>
      </p:pic>
      <p:sp>
        <p:nvSpPr>
          <p:cNvPr id="1775" name="Google Shape;1775;p665"/>
          <p:cNvSpPr txBox="1">
            <a:spLocks noGrp="1"/>
          </p:cNvSpPr>
          <p:nvPr>
            <p:ph type="ctrTitle"/>
          </p:nvPr>
        </p:nvSpPr>
        <p:spPr>
          <a:xfrm>
            <a:off x="410333" y="439775"/>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5500"/>
              <a:buNone/>
              <a:defRPr sz="5500">
                <a:solidFill>
                  <a:schemeClr val="accent1"/>
                </a:solidFill>
              </a:defRPr>
            </a:lvl1pPr>
            <a:lvl2pPr lvl="1" algn="ctr">
              <a:lnSpc>
                <a:spcPct val="90000"/>
              </a:lnSpc>
              <a:spcBef>
                <a:spcPts val="0"/>
              </a:spcBef>
              <a:spcAft>
                <a:spcPts val="0"/>
              </a:spcAft>
              <a:buClr>
                <a:srgbClr val="000000"/>
              </a:buClr>
              <a:buSzPts val="5200"/>
              <a:buNone/>
              <a:defRPr sz="5200">
                <a:solidFill>
                  <a:srgbClr val="000000"/>
                </a:solidFill>
              </a:defRPr>
            </a:lvl2pPr>
            <a:lvl3pPr lvl="2" algn="ctr">
              <a:lnSpc>
                <a:spcPct val="90000"/>
              </a:lnSpc>
              <a:spcBef>
                <a:spcPts val="0"/>
              </a:spcBef>
              <a:spcAft>
                <a:spcPts val="0"/>
              </a:spcAft>
              <a:buClr>
                <a:srgbClr val="000000"/>
              </a:buClr>
              <a:buSzPts val="5200"/>
              <a:buNone/>
              <a:defRPr sz="5200">
                <a:solidFill>
                  <a:srgbClr val="000000"/>
                </a:solidFill>
              </a:defRPr>
            </a:lvl3pPr>
            <a:lvl4pPr lvl="3" algn="ctr">
              <a:lnSpc>
                <a:spcPct val="90000"/>
              </a:lnSpc>
              <a:spcBef>
                <a:spcPts val="0"/>
              </a:spcBef>
              <a:spcAft>
                <a:spcPts val="0"/>
              </a:spcAft>
              <a:buClr>
                <a:srgbClr val="000000"/>
              </a:buClr>
              <a:buSzPts val="5200"/>
              <a:buNone/>
              <a:defRPr sz="5200">
                <a:solidFill>
                  <a:srgbClr val="000000"/>
                </a:solidFill>
              </a:defRPr>
            </a:lvl4pPr>
            <a:lvl5pPr lvl="4" algn="ctr">
              <a:lnSpc>
                <a:spcPct val="90000"/>
              </a:lnSpc>
              <a:spcBef>
                <a:spcPts val="0"/>
              </a:spcBef>
              <a:spcAft>
                <a:spcPts val="0"/>
              </a:spcAft>
              <a:buClr>
                <a:srgbClr val="000000"/>
              </a:buClr>
              <a:buSzPts val="5200"/>
              <a:buNone/>
              <a:defRPr sz="5200">
                <a:solidFill>
                  <a:srgbClr val="000000"/>
                </a:solidFill>
              </a:defRPr>
            </a:lvl5pPr>
            <a:lvl6pPr lvl="5" algn="ctr">
              <a:lnSpc>
                <a:spcPct val="90000"/>
              </a:lnSpc>
              <a:spcBef>
                <a:spcPts val="0"/>
              </a:spcBef>
              <a:spcAft>
                <a:spcPts val="0"/>
              </a:spcAft>
              <a:buClr>
                <a:srgbClr val="000000"/>
              </a:buClr>
              <a:buSzPts val="5200"/>
              <a:buNone/>
              <a:defRPr sz="5200">
                <a:solidFill>
                  <a:srgbClr val="000000"/>
                </a:solidFill>
              </a:defRPr>
            </a:lvl6pPr>
            <a:lvl7pPr lvl="6" algn="ctr">
              <a:lnSpc>
                <a:spcPct val="90000"/>
              </a:lnSpc>
              <a:spcBef>
                <a:spcPts val="0"/>
              </a:spcBef>
              <a:spcAft>
                <a:spcPts val="0"/>
              </a:spcAft>
              <a:buClr>
                <a:srgbClr val="000000"/>
              </a:buClr>
              <a:buSzPts val="5200"/>
              <a:buNone/>
              <a:defRPr sz="5200">
                <a:solidFill>
                  <a:srgbClr val="000000"/>
                </a:solidFill>
              </a:defRPr>
            </a:lvl7pPr>
            <a:lvl8pPr lvl="7" algn="ctr">
              <a:lnSpc>
                <a:spcPct val="90000"/>
              </a:lnSpc>
              <a:spcBef>
                <a:spcPts val="0"/>
              </a:spcBef>
              <a:spcAft>
                <a:spcPts val="0"/>
              </a:spcAft>
              <a:buClr>
                <a:srgbClr val="000000"/>
              </a:buClr>
              <a:buSzPts val="5200"/>
              <a:buNone/>
              <a:defRPr sz="5200">
                <a:solidFill>
                  <a:srgbClr val="000000"/>
                </a:solidFill>
              </a:defRPr>
            </a:lvl8pPr>
            <a:lvl9pPr lvl="8" algn="ctr">
              <a:lnSpc>
                <a:spcPct val="90000"/>
              </a:lnSpc>
              <a:spcBef>
                <a:spcPts val="0"/>
              </a:spcBef>
              <a:spcAft>
                <a:spcPts val="0"/>
              </a:spcAft>
              <a:buClr>
                <a:srgbClr val="000000"/>
              </a:buClr>
              <a:buSzPts val="5200"/>
              <a:buNone/>
              <a:defRPr sz="5200">
                <a:solidFill>
                  <a:srgbClr val="000000"/>
                </a:solidFill>
              </a:defRPr>
            </a:lvl9pPr>
          </a:lstStyle>
          <a:p>
            <a:endParaRPr/>
          </a:p>
        </p:txBody>
      </p:sp>
      <p:sp>
        <p:nvSpPr>
          <p:cNvPr id="1776" name="Google Shape;1776;p665"/>
          <p:cNvSpPr txBox="1">
            <a:spLocks noGrp="1"/>
          </p:cNvSpPr>
          <p:nvPr>
            <p:ph type="subTitle" idx="1"/>
          </p:nvPr>
        </p:nvSpPr>
        <p:spPr>
          <a:xfrm>
            <a:off x="410325" y="2529325"/>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l">
              <a:lnSpc>
                <a:spcPct val="100000"/>
              </a:lnSpc>
              <a:spcBef>
                <a:spcPts val="0"/>
              </a:spcBef>
              <a:spcAft>
                <a:spcPts val="0"/>
              </a:spcAft>
              <a:buClr>
                <a:srgbClr val="000000"/>
              </a:buClr>
              <a:buSzPts val="2400"/>
              <a:buNone/>
              <a:defRPr sz="2400">
                <a:solidFill>
                  <a:srgbClr val="000000"/>
                </a:solidFill>
              </a:defRPr>
            </a:lvl2pPr>
            <a:lvl3pPr lvl="2" algn="l">
              <a:lnSpc>
                <a:spcPct val="100000"/>
              </a:lnSpc>
              <a:spcBef>
                <a:spcPts val="0"/>
              </a:spcBef>
              <a:spcAft>
                <a:spcPts val="0"/>
              </a:spcAft>
              <a:buClr>
                <a:srgbClr val="000000"/>
              </a:buClr>
              <a:buSzPts val="2400"/>
              <a:buNone/>
              <a:defRPr sz="2400">
                <a:solidFill>
                  <a:srgbClr val="000000"/>
                </a:solidFill>
              </a:defRPr>
            </a:lvl3pPr>
            <a:lvl4pPr lvl="3" algn="l">
              <a:lnSpc>
                <a:spcPct val="100000"/>
              </a:lnSpc>
              <a:spcBef>
                <a:spcPts val="0"/>
              </a:spcBef>
              <a:spcAft>
                <a:spcPts val="0"/>
              </a:spcAft>
              <a:buClr>
                <a:srgbClr val="000000"/>
              </a:buClr>
              <a:buSzPts val="2400"/>
              <a:buNone/>
              <a:defRPr sz="2400">
                <a:solidFill>
                  <a:srgbClr val="000000"/>
                </a:solidFill>
              </a:defRPr>
            </a:lvl4pPr>
            <a:lvl5pPr lvl="4" algn="l">
              <a:lnSpc>
                <a:spcPct val="100000"/>
              </a:lnSpc>
              <a:spcBef>
                <a:spcPts val="0"/>
              </a:spcBef>
              <a:spcAft>
                <a:spcPts val="0"/>
              </a:spcAft>
              <a:buClr>
                <a:srgbClr val="000000"/>
              </a:buClr>
              <a:buSzPts val="2400"/>
              <a:buNone/>
              <a:defRPr sz="2400">
                <a:solidFill>
                  <a:srgbClr val="000000"/>
                </a:solidFill>
              </a:defRPr>
            </a:lvl5pPr>
            <a:lvl6pPr lvl="5" algn="l">
              <a:lnSpc>
                <a:spcPct val="100000"/>
              </a:lnSpc>
              <a:spcBef>
                <a:spcPts val="0"/>
              </a:spcBef>
              <a:spcAft>
                <a:spcPts val="0"/>
              </a:spcAft>
              <a:buClr>
                <a:srgbClr val="000000"/>
              </a:buClr>
              <a:buSzPts val="2400"/>
              <a:buNone/>
              <a:defRPr sz="2400">
                <a:solidFill>
                  <a:srgbClr val="000000"/>
                </a:solidFill>
              </a:defRPr>
            </a:lvl6pPr>
            <a:lvl7pPr lvl="6" algn="l">
              <a:lnSpc>
                <a:spcPct val="100000"/>
              </a:lnSpc>
              <a:spcBef>
                <a:spcPts val="0"/>
              </a:spcBef>
              <a:spcAft>
                <a:spcPts val="0"/>
              </a:spcAft>
              <a:buClr>
                <a:srgbClr val="000000"/>
              </a:buClr>
              <a:buSzPts val="2400"/>
              <a:buNone/>
              <a:defRPr sz="2400">
                <a:solidFill>
                  <a:srgbClr val="000000"/>
                </a:solidFill>
              </a:defRPr>
            </a:lvl7pPr>
            <a:lvl8pPr lvl="7" algn="l">
              <a:lnSpc>
                <a:spcPct val="100000"/>
              </a:lnSpc>
              <a:spcBef>
                <a:spcPts val="0"/>
              </a:spcBef>
              <a:spcAft>
                <a:spcPts val="0"/>
              </a:spcAft>
              <a:buClr>
                <a:srgbClr val="000000"/>
              </a:buClr>
              <a:buSzPts val="2400"/>
              <a:buNone/>
              <a:defRPr sz="2400">
                <a:solidFill>
                  <a:srgbClr val="000000"/>
                </a:solidFill>
              </a:defRPr>
            </a:lvl8pPr>
            <a:lvl9pPr lvl="8" algn="l">
              <a:lnSpc>
                <a:spcPct val="100000"/>
              </a:lnSpc>
              <a:spcBef>
                <a:spcPts val="0"/>
              </a:spcBef>
              <a:spcAft>
                <a:spcPts val="0"/>
              </a:spcAft>
              <a:buClr>
                <a:srgbClr val="000000"/>
              </a:buClr>
              <a:buSzPts val="2400"/>
              <a:buNone/>
              <a:defRPr sz="2400">
                <a:solidFill>
                  <a:srgbClr val="000000"/>
                </a:solidFill>
              </a:defRPr>
            </a:lvl9pPr>
          </a:lstStyle>
          <a:p>
            <a:endParaRPr/>
          </a:p>
        </p:txBody>
      </p:sp>
      <p:sp>
        <p:nvSpPr>
          <p:cNvPr id="1777" name="Google Shape;1777;p665"/>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778" name="Google Shape;1778;p665"/>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1779" name="Google Shape;1779;p6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1780" name="Google Shape;1780;p665"/>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4076775" y="-513125"/>
            <a:ext cx="1626652" cy="1626672"/>
          </a:xfrm>
          <a:prstGeom prst="rect">
            <a:avLst/>
          </a:prstGeom>
          <a:noFill/>
          <a:ln>
            <a:noFill/>
          </a:ln>
        </p:spPr>
      </p:pic>
      <p:pic>
        <p:nvPicPr>
          <p:cNvPr id="1781" name="Google Shape;1781;p66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0338" y="4498225"/>
            <a:ext cx="1714153" cy="372600"/>
          </a:xfrm>
          <a:prstGeom prst="rect">
            <a:avLst/>
          </a:prstGeom>
          <a:noFill/>
          <a:ln>
            <a:noFill/>
          </a:ln>
        </p:spPr>
      </p:pic>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58 STARs Studio: Tile slide (OptionB)">
  <p:cSld name="TITLE_1_2_3_2_5_2">
    <p:spTree>
      <p:nvGrpSpPr>
        <p:cNvPr id="1" name="Shape 1782"/>
        <p:cNvGrpSpPr/>
        <p:nvPr/>
      </p:nvGrpSpPr>
      <p:grpSpPr>
        <a:xfrm>
          <a:off x="0" y="0"/>
          <a:ext cx="0" cy="0"/>
          <a:chOff x="0" y="0"/>
          <a:chExt cx="0" cy="0"/>
        </a:xfrm>
      </p:grpSpPr>
      <p:pic>
        <p:nvPicPr>
          <p:cNvPr id="1783" name="Google Shape;1783;p66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9" cy="4187199"/>
          </a:xfrm>
          <a:prstGeom prst="rect">
            <a:avLst/>
          </a:prstGeom>
          <a:noFill/>
          <a:ln>
            <a:noFill/>
          </a:ln>
        </p:spPr>
      </p:pic>
      <p:sp>
        <p:nvSpPr>
          <p:cNvPr id="1784" name="Google Shape;1784;p666"/>
          <p:cNvSpPr txBox="1">
            <a:spLocks noGrp="1"/>
          </p:cNvSpPr>
          <p:nvPr>
            <p:ph type="subTitle" idx="1"/>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785" name="Google Shape;1785;p666"/>
          <p:cNvSpPr txBox="1">
            <a:spLocks noGrp="1"/>
          </p:cNvSpPr>
          <p:nvPr>
            <p:ph type="subTitle" idx="2"/>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1786" name="Google Shape;1786;p6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1787" name="Google Shape;1787;p66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0338" y="4498225"/>
            <a:ext cx="1714153" cy="3726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 STARs: Basic Photo Right ">
  <p:cSld name="TITLE_ONLY_1_3_1_2_1_1">
    <p:spTree>
      <p:nvGrpSpPr>
        <p:cNvPr id="1" name="Shape 120"/>
        <p:cNvGrpSpPr/>
        <p:nvPr/>
      </p:nvGrpSpPr>
      <p:grpSpPr>
        <a:xfrm>
          <a:off x="0" y="0"/>
          <a:ext cx="0" cy="0"/>
          <a:chOff x="0" y="0"/>
          <a:chExt cx="0" cy="0"/>
        </a:xfrm>
      </p:grpSpPr>
      <p:sp>
        <p:nvSpPr>
          <p:cNvPr id="121" name="Google Shape;121;p62"/>
          <p:cNvSpPr txBox="1">
            <a:spLocks noGrp="1"/>
          </p:cNvSpPr>
          <p:nvPr>
            <p:ph type="title"/>
          </p:nvPr>
        </p:nvSpPr>
        <p:spPr>
          <a:xfrm>
            <a:off x="235500" y="217925"/>
            <a:ext cx="4035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22" name="Google Shape;122;p6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23" name="Google Shape;123;p62"/>
          <p:cNvSpPr txBox="1">
            <a:spLocks noGrp="1"/>
          </p:cNvSpPr>
          <p:nvPr>
            <p:ph type="subTitle" idx="1"/>
          </p:nvPr>
        </p:nvSpPr>
        <p:spPr>
          <a:xfrm>
            <a:off x="237750" y="1003075"/>
            <a:ext cx="38319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24" name="Google Shape;124;p62"/>
          <p:cNvSpPr txBox="1">
            <a:spLocks noGrp="1"/>
          </p:cNvSpPr>
          <p:nvPr>
            <p:ph type="body" idx="2"/>
          </p:nvPr>
        </p:nvSpPr>
        <p:spPr>
          <a:xfrm>
            <a:off x="237750" y="1485900"/>
            <a:ext cx="40350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25" name="Google Shape;125;p6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28150" y="0"/>
            <a:ext cx="4615852" cy="5143500"/>
          </a:xfrm>
          <a:prstGeom prst="rect">
            <a:avLst/>
          </a:prstGeom>
          <a:noFill/>
          <a:ln>
            <a:noFill/>
          </a:ln>
        </p:spPr>
      </p:pic>
      <p:pic>
        <p:nvPicPr>
          <p:cNvPr id="126" name="Google Shape;126;p62"/>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41700" y="4257675"/>
            <a:ext cx="1409624" cy="1410501"/>
          </a:xfrm>
          <a:prstGeom prst="rect">
            <a:avLst/>
          </a:prstGeom>
          <a:noFill/>
          <a:ln>
            <a:noFill/>
          </a:ln>
        </p:spPr>
      </p:pic>
      <p:pic>
        <p:nvPicPr>
          <p:cNvPr id="127" name="Google Shape;127;p62"/>
          <p:cNvPicPr preferRelativeResize="0"/>
          <p:nvPr/>
        </p:nvPicPr>
        <p:blipFill rotWithShape="1">
          <a:blip r:embed="rId4" cstate="email">
            <a:alphaModFix amt="49000"/>
            <a:extLst>
              <a:ext uri="{28A0092B-C50C-407E-A947-70E740481C1C}">
                <a14:useLocalDpi xmlns:a14="http://schemas.microsoft.com/office/drawing/2010/main"/>
              </a:ext>
            </a:extLst>
          </a:blip>
          <a:srcRect/>
          <a:stretch/>
        </p:blipFill>
        <p:spPr>
          <a:xfrm>
            <a:off x="6131150" y="-755563"/>
            <a:ext cx="3754901" cy="375487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59 STARs Studio: Tile slide (OptionC)">
  <p:cSld name="TITLE_1_2_2_2">
    <p:spTree>
      <p:nvGrpSpPr>
        <p:cNvPr id="1" name="Shape 1788"/>
        <p:cNvGrpSpPr/>
        <p:nvPr/>
      </p:nvGrpSpPr>
      <p:grpSpPr>
        <a:xfrm>
          <a:off x="0" y="0"/>
          <a:ext cx="0" cy="0"/>
          <a:chOff x="0" y="0"/>
          <a:chExt cx="0" cy="0"/>
        </a:xfrm>
      </p:grpSpPr>
      <p:sp>
        <p:nvSpPr>
          <p:cNvPr id="1789" name="Google Shape;1789;p667"/>
          <p:cNvSpPr txBox="1">
            <a:spLocks noGrp="1"/>
          </p:cNvSpPr>
          <p:nvPr>
            <p:ph type="ctrTitle"/>
          </p:nvPr>
        </p:nvSpPr>
        <p:spPr>
          <a:xfrm>
            <a:off x="395630" y="616000"/>
            <a:ext cx="3827700" cy="2052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None/>
              <a:defRPr sz="4500">
                <a:solidFill>
                  <a:schemeClr val="accen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1790" name="Google Shape;1790;p667"/>
          <p:cNvSpPr txBox="1">
            <a:spLocks noGrp="1"/>
          </p:cNvSpPr>
          <p:nvPr>
            <p:ph type="subTitle" idx="1"/>
          </p:nvPr>
        </p:nvSpPr>
        <p:spPr>
          <a:xfrm>
            <a:off x="395500" y="2754050"/>
            <a:ext cx="38277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pic>
        <p:nvPicPr>
          <p:cNvPr id="1791" name="Google Shape;1791;p66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181475" y="0"/>
            <a:ext cx="4962525" cy="5143500"/>
          </a:xfrm>
          <a:prstGeom prst="rect">
            <a:avLst/>
          </a:prstGeom>
          <a:noFill/>
          <a:ln>
            <a:noFill/>
          </a:ln>
        </p:spPr>
      </p:pic>
      <p:pic>
        <p:nvPicPr>
          <p:cNvPr id="1792" name="Google Shape;1792;p667"/>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4834850" y="-608562"/>
            <a:ext cx="2451724" cy="2451723"/>
          </a:xfrm>
          <a:prstGeom prst="rect">
            <a:avLst/>
          </a:prstGeom>
          <a:noFill/>
          <a:ln>
            <a:noFill/>
          </a:ln>
        </p:spPr>
      </p:pic>
      <p:pic>
        <p:nvPicPr>
          <p:cNvPr id="1793" name="Google Shape;1793;p66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0338" y="4498225"/>
            <a:ext cx="1714153" cy="372600"/>
          </a:xfrm>
          <a:prstGeom prst="rect">
            <a:avLst/>
          </a:prstGeom>
          <a:noFill/>
          <a:ln>
            <a:noFill/>
          </a:ln>
        </p:spPr>
      </p:pic>
      <p:pic>
        <p:nvPicPr>
          <p:cNvPr id="1794" name="Google Shape;1794;p66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017575" y="4450588"/>
            <a:ext cx="1905602" cy="554850"/>
          </a:xfrm>
          <a:prstGeom prst="rect">
            <a:avLst/>
          </a:prstGeom>
          <a:noFill/>
          <a:ln>
            <a:noFill/>
          </a:ln>
        </p:spPr>
      </p:pic>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60 STARs Studio: Tile slide (OptionD)">
  <p:cSld name="TITLE_1_2_2_4_1_2">
    <p:spTree>
      <p:nvGrpSpPr>
        <p:cNvPr id="1" name="Shape 1795"/>
        <p:cNvGrpSpPr/>
        <p:nvPr/>
      </p:nvGrpSpPr>
      <p:grpSpPr>
        <a:xfrm>
          <a:off x="0" y="0"/>
          <a:ext cx="0" cy="0"/>
          <a:chOff x="0" y="0"/>
          <a:chExt cx="0" cy="0"/>
        </a:xfrm>
      </p:grpSpPr>
      <p:grpSp>
        <p:nvGrpSpPr>
          <p:cNvPr id="1796" name="Google Shape;1796;p668"/>
          <p:cNvGrpSpPr/>
          <p:nvPr/>
        </p:nvGrpSpPr>
        <p:grpSpPr>
          <a:xfrm>
            <a:off x="-1" y="0"/>
            <a:ext cx="4349697" cy="5143702"/>
            <a:chOff x="5510215" y="-1090953"/>
            <a:chExt cx="4048113" cy="4787065"/>
          </a:xfrm>
        </p:grpSpPr>
        <p:pic>
          <p:nvPicPr>
            <p:cNvPr id="1797" name="Google Shape;1797;p66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510215" y="-1090953"/>
              <a:ext cx="2116215" cy="2398230"/>
            </a:xfrm>
            <a:prstGeom prst="rect">
              <a:avLst/>
            </a:prstGeom>
            <a:noFill/>
            <a:ln>
              <a:noFill/>
            </a:ln>
          </p:spPr>
        </p:pic>
        <p:pic>
          <p:nvPicPr>
            <p:cNvPr id="1798" name="Google Shape;1798;p66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10216" y="1297902"/>
              <a:ext cx="2116215" cy="2398210"/>
            </a:xfrm>
            <a:prstGeom prst="rect">
              <a:avLst/>
            </a:prstGeom>
            <a:noFill/>
            <a:ln>
              <a:noFill/>
            </a:ln>
          </p:spPr>
        </p:pic>
        <p:pic>
          <p:nvPicPr>
            <p:cNvPr id="1799" name="Google Shape;1799;p66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60193" y="-1090953"/>
              <a:ext cx="1998135" cy="2398230"/>
            </a:xfrm>
            <a:prstGeom prst="rect">
              <a:avLst/>
            </a:prstGeom>
            <a:noFill/>
            <a:ln>
              <a:noFill/>
            </a:ln>
          </p:spPr>
        </p:pic>
        <p:pic>
          <p:nvPicPr>
            <p:cNvPr id="1800" name="Google Shape;1800;p66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560193" y="1297902"/>
              <a:ext cx="1998135" cy="2398210"/>
            </a:xfrm>
            <a:prstGeom prst="rect">
              <a:avLst/>
            </a:prstGeom>
            <a:noFill/>
            <a:ln>
              <a:noFill/>
            </a:ln>
          </p:spPr>
        </p:pic>
      </p:grpSp>
      <p:sp>
        <p:nvSpPr>
          <p:cNvPr id="1801" name="Google Shape;1801;p668"/>
          <p:cNvSpPr/>
          <p:nvPr/>
        </p:nvSpPr>
        <p:spPr>
          <a:xfrm>
            <a:off x="0" y="3754350"/>
            <a:ext cx="4349700" cy="23322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668"/>
          <p:cNvSpPr/>
          <p:nvPr/>
        </p:nvSpPr>
        <p:spPr>
          <a:xfrm>
            <a:off x="4609100" y="4850"/>
            <a:ext cx="4534800" cy="5138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668"/>
          <p:cNvSpPr txBox="1">
            <a:spLocks noGrp="1"/>
          </p:cNvSpPr>
          <p:nvPr>
            <p:ph type="ctrTitle"/>
          </p:nvPr>
        </p:nvSpPr>
        <p:spPr>
          <a:xfrm>
            <a:off x="4766605" y="616000"/>
            <a:ext cx="3827700" cy="2052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None/>
              <a:defRPr sz="4500">
                <a:solidFill>
                  <a:schemeClr val="accen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1804" name="Google Shape;1804;p668"/>
          <p:cNvSpPr txBox="1">
            <a:spLocks noGrp="1"/>
          </p:cNvSpPr>
          <p:nvPr>
            <p:ph type="subTitle" idx="1"/>
          </p:nvPr>
        </p:nvSpPr>
        <p:spPr>
          <a:xfrm>
            <a:off x="4766475" y="2630225"/>
            <a:ext cx="38277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1805" name="Google Shape;1805;p668"/>
          <p:cNvSpPr txBox="1">
            <a:spLocks noGrp="1"/>
          </p:cNvSpPr>
          <p:nvPr>
            <p:ph type="subTitle" idx="2"/>
          </p:nvPr>
        </p:nvSpPr>
        <p:spPr>
          <a:xfrm>
            <a:off x="4766600" y="4481125"/>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latin typeface="DM Sans Medium"/>
                <a:ea typeface="DM Sans Medium"/>
                <a:cs typeface="DM Sans Medium"/>
                <a:sym typeface="DM Sans Medium"/>
              </a:defRPr>
            </a:lvl1pPr>
            <a:lvl2pPr lvl="1"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2pPr>
            <a:lvl3pPr lvl="2"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3pPr>
            <a:lvl4pPr lvl="3"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4pPr>
            <a:lvl5pPr lvl="4"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5pPr>
            <a:lvl6pPr lvl="5"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6pPr>
            <a:lvl7pPr lvl="6"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7pPr>
            <a:lvl8pPr lvl="7"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8pPr>
            <a:lvl9pPr lvl="8" algn="l">
              <a:lnSpc>
                <a:spcPct val="100000"/>
              </a:lnSpc>
              <a:spcBef>
                <a:spcPts val="1200"/>
              </a:spcBef>
              <a:spcAft>
                <a:spcPts val="1200"/>
              </a:spcAft>
              <a:buSzPts val="1300"/>
              <a:buNone/>
              <a:defRPr sz="1200">
                <a:solidFill>
                  <a:schemeClr val="accent1"/>
                </a:solidFill>
                <a:latin typeface="DM Sans Medium"/>
                <a:ea typeface="DM Sans Medium"/>
                <a:cs typeface="DM Sans Medium"/>
                <a:sym typeface="DM Sans Medium"/>
              </a:defRPr>
            </a:lvl9pPr>
          </a:lstStyle>
          <a:p>
            <a:endParaRPr/>
          </a:p>
        </p:txBody>
      </p:sp>
      <p:pic>
        <p:nvPicPr>
          <p:cNvPr id="1806" name="Google Shape;1806;p66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40625" y="4386463"/>
            <a:ext cx="1905602" cy="554850"/>
          </a:xfrm>
          <a:prstGeom prst="rect">
            <a:avLst/>
          </a:prstGeom>
          <a:noFill/>
          <a:ln>
            <a:noFill/>
          </a:ln>
        </p:spPr>
      </p:pic>
      <p:pic>
        <p:nvPicPr>
          <p:cNvPr id="1807" name="Google Shape;1807;p668"/>
          <p:cNvPicPr preferRelativeResize="0"/>
          <p:nvPr/>
        </p:nvPicPr>
        <p:blipFill rotWithShape="1">
          <a:blip r:embed="rId7" cstate="email">
            <a:alphaModFix amt="49000"/>
            <a:extLst>
              <a:ext uri="{28A0092B-C50C-407E-A947-70E740481C1C}">
                <a14:useLocalDpi xmlns:a14="http://schemas.microsoft.com/office/drawing/2010/main"/>
              </a:ext>
            </a:extLst>
          </a:blip>
          <a:srcRect/>
          <a:stretch/>
        </p:blipFill>
        <p:spPr>
          <a:xfrm>
            <a:off x="7369398" y="1485900"/>
            <a:ext cx="3219375" cy="3219343"/>
          </a:xfrm>
          <a:prstGeom prst="rect">
            <a:avLst/>
          </a:prstGeom>
          <a:noFill/>
          <a:ln>
            <a:noFill/>
          </a:ln>
        </p:spPr>
      </p:pic>
      <p:pic>
        <p:nvPicPr>
          <p:cNvPr id="1808" name="Google Shape;1808;p66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087363" y="4477588"/>
            <a:ext cx="1714153" cy="372600"/>
          </a:xfrm>
          <a:prstGeom prst="rect">
            <a:avLst/>
          </a:prstGeom>
          <a:noFill/>
          <a:ln>
            <a:noFill/>
          </a:ln>
        </p:spPr>
      </p:pic>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61 STARs Studio: Tile slide (OptionE)">
  <p:cSld name="TITLE_1_2_2_2_1_1_2">
    <p:bg>
      <p:bgPr>
        <a:solidFill>
          <a:schemeClr val="lt1"/>
        </a:solidFill>
        <a:effectLst/>
      </p:bgPr>
    </p:bg>
    <p:spTree>
      <p:nvGrpSpPr>
        <p:cNvPr id="1" name="Shape 1809"/>
        <p:cNvGrpSpPr/>
        <p:nvPr/>
      </p:nvGrpSpPr>
      <p:grpSpPr>
        <a:xfrm>
          <a:off x="0" y="0"/>
          <a:ext cx="0" cy="0"/>
          <a:chOff x="0" y="0"/>
          <a:chExt cx="0" cy="0"/>
        </a:xfrm>
      </p:grpSpPr>
      <p:pic>
        <p:nvPicPr>
          <p:cNvPr id="1810" name="Google Shape;1810;p66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4185850"/>
          </a:xfrm>
          <a:prstGeom prst="rect">
            <a:avLst/>
          </a:prstGeom>
          <a:noFill/>
          <a:ln>
            <a:noFill/>
          </a:ln>
        </p:spPr>
      </p:pic>
      <p:sp>
        <p:nvSpPr>
          <p:cNvPr id="1811" name="Google Shape;1811;p669"/>
          <p:cNvSpPr/>
          <p:nvPr/>
        </p:nvSpPr>
        <p:spPr>
          <a:xfrm rot="5400000">
            <a:off x="-677850" y="-1116925"/>
            <a:ext cx="4194300" cy="64197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2" name="Google Shape;1812;p669"/>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1813" name="Google Shape;1813;p669"/>
          <p:cNvSpPr txBox="1">
            <a:spLocks noGrp="1"/>
          </p:cNvSpPr>
          <p:nvPr>
            <p:ph type="subTitle" idx="1"/>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1814" name="Google Shape;1814;p669"/>
          <p:cNvPicPr preferRelativeResize="0"/>
          <p:nvPr/>
        </p:nvPicPr>
        <p:blipFill rotWithShape="1">
          <a:blip r:embed="rId3" cstate="email">
            <a:alphaModFix amt="49000"/>
            <a:extLst>
              <a:ext uri="{28A0092B-C50C-407E-A947-70E740481C1C}">
                <a14:useLocalDpi xmlns:a14="http://schemas.microsoft.com/office/drawing/2010/main"/>
              </a:ext>
            </a:extLst>
          </a:blip>
          <a:srcRect/>
          <a:stretch/>
        </p:blipFill>
        <p:spPr>
          <a:xfrm>
            <a:off x="6874098" y="-470300"/>
            <a:ext cx="3219375" cy="3219343"/>
          </a:xfrm>
          <a:prstGeom prst="rect">
            <a:avLst/>
          </a:prstGeom>
          <a:noFill/>
          <a:ln>
            <a:noFill/>
          </a:ln>
        </p:spPr>
      </p:pic>
      <p:sp>
        <p:nvSpPr>
          <p:cNvPr id="1815" name="Google Shape;1815;p669"/>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816" name="Google Shape;1816;p669"/>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1817" name="Google Shape;1817;p6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1818" name="Google Shape;1818;p66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0338" y="4498225"/>
            <a:ext cx="1714153" cy="372600"/>
          </a:xfrm>
          <a:prstGeom prst="rect">
            <a:avLst/>
          </a:prstGeom>
          <a:noFill/>
          <a:ln>
            <a:noFill/>
          </a:ln>
        </p:spPr>
      </p:pic>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62 STARs Studio: Tile slide (OptionF)">
  <p:cSld name="TITLE_1_2_1_1_1_2_1_1_1_1_1">
    <p:bg>
      <p:bgPr>
        <a:noFill/>
        <a:effectLst/>
      </p:bgPr>
    </p:bg>
    <p:spTree>
      <p:nvGrpSpPr>
        <p:cNvPr id="1" name="Shape 1819"/>
        <p:cNvGrpSpPr/>
        <p:nvPr/>
      </p:nvGrpSpPr>
      <p:grpSpPr>
        <a:xfrm>
          <a:off x="0" y="0"/>
          <a:ext cx="0" cy="0"/>
          <a:chOff x="0" y="0"/>
          <a:chExt cx="0" cy="0"/>
        </a:xfrm>
      </p:grpSpPr>
      <p:sp>
        <p:nvSpPr>
          <p:cNvPr id="1820" name="Google Shape;1820;p670"/>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1821" name="Google Shape;1821;p670"/>
          <p:cNvSpPr txBox="1">
            <a:spLocks noGrp="1"/>
          </p:cNvSpPr>
          <p:nvPr>
            <p:ph type="subTitle" idx="1"/>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1822" name="Google Shape;1822;p670"/>
          <p:cNvSpPr/>
          <p:nvPr/>
        </p:nvSpPr>
        <p:spPr>
          <a:xfrm>
            <a:off x="0" y="0"/>
            <a:ext cx="9151500" cy="4177500"/>
          </a:xfrm>
          <a:prstGeom prst="rect">
            <a:avLst/>
          </a:prstGeom>
          <a:solidFill>
            <a:srgbClr val="57B5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p670"/>
          <p:cNvSpPr txBox="1">
            <a:spLocks noGrp="1"/>
          </p:cNvSpPr>
          <p:nvPr>
            <p:ph type="ctrTitle" idx="2"/>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1824" name="Google Shape;1824;p670"/>
          <p:cNvSpPr txBox="1">
            <a:spLocks noGrp="1"/>
          </p:cNvSpPr>
          <p:nvPr>
            <p:ph type="subTitle" idx="3"/>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1825" name="Google Shape;1825;p67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430525" y="-337101"/>
            <a:ext cx="1765851" cy="1765848"/>
          </a:xfrm>
          <a:prstGeom prst="rect">
            <a:avLst/>
          </a:prstGeom>
          <a:noFill/>
          <a:ln>
            <a:noFill/>
          </a:ln>
        </p:spPr>
      </p:pic>
      <p:pic>
        <p:nvPicPr>
          <p:cNvPr id="1826" name="Google Shape;1826;p67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35136" y="-101089"/>
            <a:ext cx="4513063" cy="4513051"/>
          </a:xfrm>
          <a:prstGeom prst="rect">
            <a:avLst/>
          </a:prstGeom>
          <a:noFill/>
          <a:ln>
            <a:noFill/>
          </a:ln>
        </p:spPr>
      </p:pic>
      <p:pic>
        <p:nvPicPr>
          <p:cNvPr id="1827" name="Google Shape;1827;p67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79600" y="3114125"/>
            <a:ext cx="1444552" cy="1063376"/>
          </a:xfrm>
          <a:prstGeom prst="rect">
            <a:avLst/>
          </a:prstGeom>
          <a:noFill/>
          <a:ln>
            <a:noFill/>
          </a:ln>
        </p:spPr>
      </p:pic>
      <p:sp>
        <p:nvSpPr>
          <p:cNvPr id="1828" name="Google Shape;1828;p670"/>
          <p:cNvSpPr txBox="1">
            <a:spLocks noGrp="1"/>
          </p:cNvSpPr>
          <p:nvPr>
            <p:ph type="subTitle" idx="4"/>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829" name="Google Shape;1829;p670"/>
          <p:cNvSpPr txBox="1">
            <a:spLocks noGrp="1"/>
          </p:cNvSpPr>
          <p:nvPr>
            <p:ph type="subTitle" idx="5"/>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1830" name="Google Shape;1830;p67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1831" name="Google Shape;1831;p67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10338" y="4498225"/>
            <a:ext cx="1714153" cy="372600"/>
          </a:xfrm>
          <a:prstGeom prst="rect">
            <a:avLst/>
          </a:prstGeom>
          <a:noFill/>
          <a:ln>
            <a:noFill/>
          </a:ln>
        </p:spPr>
      </p:pic>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63 STARs Products: Divider Slide Options">
  <p:cSld name="TITLE_1_2_2_3_1_1_4">
    <p:bg>
      <p:bgPr>
        <a:solidFill>
          <a:srgbClr val="666666"/>
        </a:solidFill>
        <a:effectLst/>
      </p:bgPr>
    </p:bg>
    <p:spTree>
      <p:nvGrpSpPr>
        <p:cNvPr id="1" name="Shape 1832"/>
        <p:cNvGrpSpPr/>
        <p:nvPr/>
      </p:nvGrpSpPr>
      <p:grpSpPr>
        <a:xfrm>
          <a:off x="0" y="0"/>
          <a:ext cx="0" cy="0"/>
          <a:chOff x="0" y="0"/>
          <a:chExt cx="0" cy="0"/>
        </a:xfrm>
      </p:grpSpPr>
      <p:sp>
        <p:nvSpPr>
          <p:cNvPr id="1833" name="Google Shape;1833;p671"/>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STARs Products:</a:t>
            </a:r>
            <a:br>
              <a:rPr lang="en" sz="5500" b="1" i="0" u="none" strike="noStrike" cap="none">
                <a:solidFill>
                  <a:srgbClr val="FFFFFF"/>
                </a:solidFill>
                <a:latin typeface="DM Sans"/>
                <a:ea typeface="DM Sans"/>
                <a:cs typeface="DM Sans"/>
                <a:sym typeface="DM Sans"/>
              </a:rPr>
            </a:br>
            <a:r>
              <a:rPr lang="en" sz="5500" b="1" i="0" u="none" strike="noStrike" cap="none">
                <a:solidFill>
                  <a:srgbClr val="FFFFFF"/>
                </a:solidFill>
                <a:latin typeface="DM Sans"/>
                <a:ea typeface="DM Sans"/>
                <a:cs typeface="DM Sans"/>
                <a:sym typeface="DM Sans"/>
              </a:rPr>
              <a:t>Divider Slide Options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64 STARs: Divider slide (OptionA)">
  <p:cSld name="TITLE_1_1_1_1">
    <p:spTree>
      <p:nvGrpSpPr>
        <p:cNvPr id="1" name="Shape 1834"/>
        <p:cNvGrpSpPr/>
        <p:nvPr/>
      </p:nvGrpSpPr>
      <p:grpSpPr>
        <a:xfrm>
          <a:off x="0" y="0"/>
          <a:ext cx="0" cy="0"/>
          <a:chOff x="0" y="0"/>
          <a:chExt cx="0" cy="0"/>
        </a:xfrm>
      </p:grpSpPr>
      <p:pic>
        <p:nvPicPr>
          <p:cNvPr id="1835" name="Google Shape;1835;p672"/>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3985900" y="-1669487"/>
            <a:ext cx="6248001" cy="5900575"/>
          </a:xfrm>
          <a:prstGeom prst="rect">
            <a:avLst/>
          </a:prstGeom>
          <a:noFill/>
          <a:ln>
            <a:noFill/>
          </a:ln>
        </p:spPr>
      </p:pic>
      <p:sp>
        <p:nvSpPr>
          <p:cNvPr id="1836" name="Google Shape;1836;p672"/>
          <p:cNvSpPr txBox="1">
            <a:spLocks noGrp="1"/>
          </p:cNvSpPr>
          <p:nvPr>
            <p:ph type="ctrTitle"/>
          </p:nvPr>
        </p:nvSpPr>
        <p:spPr>
          <a:xfrm>
            <a:off x="311708" y="1688592"/>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6900"/>
              <a:buNone/>
              <a:defRPr sz="6900">
                <a:solidFill>
                  <a:schemeClr val="accent1"/>
                </a:solidFill>
              </a:defRPr>
            </a:lvl1pPr>
            <a:lvl2pPr lvl="1" algn="ctr">
              <a:lnSpc>
                <a:spcPct val="90000"/>
              </a:lnSpc>
              <a:spcBef>
                <a:spcPts val="0"/>
              </a:spcBef>
              <a:spcAft>
                <a:spcPts val="0"/>
              </a:spcAft>
              <a:buClr>
                <a:schemeClr val="accent1"/>
              </a:buClr>
              <a:buSzPts val="5200"/>
              <a:buNone/>
              <a:defRPr sz="5200">
                <a:solidFill>
                  <a:schemeClr val="accent1"/>
                </a:solidFill>
              </a:defRPr>
            </a:lvl2pPr>
            <a:lvl3pPr lvl="2" algn="ctr">
              <a:lnSpc>
                <a:spcPct val="90000"/>
              </a:lnSpc>
              <a:spcBef>
                <a:spcPts val="0"/>
              </a:spcBef>
              <a:spcAft>
                <a:spcPts val="0"/>
              </a:spcAft>
              <a:buClr>
                <a:schemeClr val="accent1"/>
              </a:buClr>
              <a:buSzPts val="5200"/>
              <a:buNone/>
              <a:defRPr sz="5200">
                <a:solidFill>
                  <a:schemeClr val="accent1"/>
                </a:solidFill>
              </a:defRPr>
            </a:lvl3pPr>
            <a:lvl4pPr lvl="3" algn="ctr">
              <a:lnSpc>
                <a:spcPct val="90000"/>
              </a:lnSpc>
              <a:spcBef>
                <a:spcPts val="0"/>
              </a:spcBef>
              <a:spcAft>
                <a:spcPts val="0"/>
              </a:spcAft>
              <a:buClr>
                <a:schemeClr val="accent1"/>
              </a:buClr>
              <a:buSzPts val="5200"/>
              <a:buNone/>
              <a:defRPr sz="5200">
                <a:solidFill>
                  <a:schemeClr val="accent1"/>
                </a:solidFill>
              </a:defRPr>
            </a:lvl4pPr>
            <a:lvl5pPr lvl="4" algn="ctr">
              <a:lnSpc>
                <a:spcPct val="90000"/>
              </a:lnSpc>
              <a:spcBef>
                <a:spcPts val="0"/>
              </a:spcBef>
              <a:spcAft>
                <a:spcPts val="0"/>
              </a:spcAft>
              <a:buClr>
                <a:schemeClr val="accent1"/>
              </a:buClr>
              <a:buSzPts val="5200"/>
              <a:buNone/>
              <a:defRPr sz="5200">
                <a:solidFill>
                  <a:schemeClr val="accent1"/>
                </a:solidFill>
              </a:defRPr>
            </a:lvl5pPr>
            <a:lvl6pPr lvl="5" algn="ctr">
              <a:lnSpc>
                <a:spcPct val="90000"/>
              </a:lnSpc>
              <a:spcBef>
                <a:spcPts val="0"/>
              </a:spcBef>
              <a:spcAft>
                <a:spcPts val="0"/>
              </a:spcAft>
              <a:buClr>
                <a:schemeClr val="accent1"/>
              </a:buClr>
              <a:buSzPts val="5200"/>
              <a:buNone/>
              <a:defRPr sz="5200">
                <a:solidFill>
                  <a:schemeClr val="accent1"/>
                </a:solidFill>
              </a:defRPr>
            </a:lvl6pPr>
            <a:lvl7pPr lvl="6" algn="ctr">
              <a:lnSpc>
                <a:spcPct val="90000"/>
              </a:lnSpc>
              <a:spcBef>
                <a:spcPts val="0"/>
              </a:spcBef>
              <a:spcAft>
                <a:spcPts val="0"/>
              </a:spcAft>
              <a:buClr>
                <a:schemeClr val="accent1"/>
              </a:buClr>
              <a:buSzPts val="5200"/>
              <a:buNone/>
              <a:defRPr sz="5200">
                <a:solidFill>
                  <a:schemeClr val="accent1"/>
                </a:solidFill>
              </a:defRPr>
            </a:lvl7pPr>
            <a:lvl8pPr lvl="7" algn="ctr">
              <a:lnSpc>
                <a:spcPct val="90000"/>
              </a:lnSpc>
              <a:spcBef>
                <a:spcPts val="0"/>
              </a:spcBef>
              <a:spcAft>
                <a:spcPts val="0"/>
              </a:spcAft>
              <a:buClr>
                <a:schemeClr val="accent1"/>
              </a:buClr>
              <a:buSzPts val="5200"/>
              <a:buNone/>
              <a:defRPr sz="5200">
                <a:solidFill>
                  <a:schemeClr val="accent1"/>
                </a:solidFill>
              </a:defRPr>
            </a:lvl8pPr>
            <a:lvl9pPr lvl="8" algn="ctr">
              <a:lnSpc>
                <a:spcPct val="90000"/>
              </a:lnSpc>
              <a:spcBef>
                <a:spcPts val="0"/>
              </a:spcBef>
              <a:spcAft>
                <a:spcPts val="0"/>
              </a:spcAft>
              <a:buClr>
                <a:schemeClr val="accent1"/>
              </a:buClr>
              <a:buSzPts val="5200"/>
              <a:buNone/>
              <a:defRPr sz="5200">
                <a:solidFill>
                  <a:schemeClr val="accent1"/>
                </a:solidFill>
              </a:defRPr>
            </a:lvl9pPr>
          </a:lstStyle>
          <a:p>
            <a:endParaRPr/>
          </a:p>
        </p:txBody>
      </p:sp>
      <p:pic>
        <p:nvPicPr>
          <p:cNvPr id="1837" name="Google Shape;1837;p672"/>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3139975" y="3943350"/>
            <a:ext cx="1904124" cy="1904125"/>
          </a:xfrm>
          <a:prstGeom prst="rect">
            <a:avLst/>
          </a:prstGeom>
          <a:noFill/>
          <a:ln>
            <a:noFill/>
          </a:ln>
        </p:spPr>
      </p:pic>
      <p:pic>
        <p:nvPicPr>
          <p:cNvPr id="1838" name="Google Shape;1838;p672"/>
          <p:cNvPicPr preferRelativeResize="0"/>
          <p:nvPr/>
        </p:nvPicPr>
        <p:blipFill rotWithShape="1">
          <a:blip r:embed="rId4" cstate="email">
            <a:alphaModFix amt="28000"/>
            <a:extLst>
              <a:ext uri="{28A0092B-C50C-407E-A947-70E740481C1C}">
                <a14:useLocalDpi xmlns:a14="http://schemas.microsoft.com/office/drawing/2010/main"/>
              </a:ext>
            </a:extLst>
          </a:blip>
          <a:srcRect/>
          <a:stretch/>
        </p:blipFill>
        <p:spPr>
          <a:xfrm>
            <a:off x="466725" y="-526750"/>
            <a:ext cx="2276476" cy="2277875"/>
          </a:xfrm>
          <a:prstGeom prst="rect">
            <a:avLst/>
          </a:prstGeom>
          <a:noFill/>
          <a:ln>
            <a:noFill/>
          </a:ln>
        </p:spPr>
      </p:pic>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65 STARs: Divider slide (OptionB)">
  <p:cSld name="TITLE_1_2_1_1">
    <p:bg>
      <p:bgPr>
        <a:solidFill>
          <a:schemeClr val="accent1"/>
        </a:solidFill>
        <a:effectLst/>
      </p:bgPr>
    </p:bg>
    <p:spTree>
      <p:nvGrpSpPr>
        <p:cNvPr id="1" name="Shape 1839"/>
        <p:cNvGrpSpPr/>
        <p:nvPr/>
      </p:nvGrpSpPr>
      <p:grpSpPr>
        <a:xfrm>
          <a:off x="0" y="0"/>
          <a:ext cx="0" cy="0"/>
          <a:chOff x="0" y="0"/>
          <a:chExt cx="0" cy="0"/>
        </a:xfrm>
      </p:grpSpPr>
      <p:pic>
        <p:nvPicPr>
          <p:cNvPr id="1840" name="Google Shape;1840;p67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143503"/>
          </a:xfrm>
          <a:prstGeom prst="rect">
            <a:avLst/>
          </a:prstGeom>
          <a:noFill/>
          <a:ln>
            <a:noFill/>
          </a:ln>
        </p:spPr>
      </p:pic>
      <p:sp>
        <p:nvSpPr>
          <p:cNvPr id="1841" name="Google Shape;1841;p673"/>
          <p:cNvSpPr txBox="1">
            <a:spLocks noGrp="1"/>
          </p:cNvSpPr>
          <p:nvPr>
            <p:ph type="ctrTitle"/>
          </p:nvPr>
        </p:nvSpPr>
        <p:spPr>
          <a:xfrm>
            <a:off x="311708" y="1687550"/>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66 STARs: Divider slide (OptionC)">
  <p:cSld name="TITLE_1_2_1_1_1">
    <p:bg>
      <p:bgPr>
        <a:solidFill>
          <a:schemeClr val="accent1"/>
        </a:solidFill>
        <a:effectLst/>
      </p:bgPr>
    </p:bg>
    <p:spTree>
      <p:nvGrpSpPr>
        <p:cNvPr id="1" name="Shape 1842"/>
        <p:cNvGrpSpPr/>
        <p:nvPr/>
      </p:nvGrpSpPr>
      <p:grpSpPr>
        <a:xfrm>
          <a:off x="0" y="0"/>
          <a:ext cx="0" cy="0"/>
          <a:chOff x="0" y="0"/>
          <a:chExt cx="0" cy="0"/>
        </a:xfrm>
      </p:grpSpPr>
      <p:pic>
        <p:nvPicPr>
          <p:cNvPr id="1843" name="Google Shape;1843;p67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907800" y="826800"/>
            <a:ext cx="5359900" cy="5359900"/>
          </a:xfrm>
          <a:prstGeom prst="rect">
            <a:avLst/>
          </a:prstGeom>
          <a:noFill/>
          <a:ln>
            <a:noFill/>
          </a:ln>
        </p:spPr>
      </p:pic>
      <p:pic>
        <p:nvPicPr>
          <p:cNvPr id="1844" name="Google Shape;1844;p67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5975" y="-1044587"/>
            <a:ext cx="2871076" cy="2872874"/>
          </a:xfrm>
          <a:prstGeom prst="rect">
            <a:avLst/>
          </a:prstGeom>
          <a:noFill/>
          <a:ln>
            <a:noFill/>
          </a:ln>
        </p:spPr>
      </p:pic>
      <p:pic>
        <p:nvPicPr>
          <p:cNvPr id="1845" name="Google Shape;1845;p67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92750" y="-720725"/>
            <a:ext cx="1887127" cy="1885952"/>
          </a:xfrm>
          <a:prstGeom prst="rect">
            <a:avLst/>
          </a:prstGeom>
          <a:noFill/>
          <a:ln>
            <a:noFill/>
          </a:ln>
        </p:spPr>
      </p:pic>
      <p:sp>
        <p:nvSpPr>
          <p:cNvPr id="1846" name="Google Shape;1846;p674"/>
          <p:cNvSpPr txBox="1">
            <a:spLocks noGrp="1"/>
          </p:cNvSpPr>
          <p:nvPr>
            <p:ph type="ctrTitle"/>
          </p:nvPr>
        </p:nvSpPr>
        <p:spPr>
          <a:xfrm>
            <a:off x="311708" y="1687550"/>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67 STARs: Divider slide (OptionD)">
  <p:cSld name="TITLE_1_2_1_1_1_2">
    <p:bg>
      <p:bgPr>
        <a:solidFill>
          <a:srgbClr val="57B5E2"/>
        </a:solidFill>
        <a:effectLst/>
      </p:bgPr>
    </p:bg>
    <p:spTree>
      <p:nvGrpSpPr>
        <p:cNvPr id="1" name="Shape 1847"/>
        <p:cNvGrpSpPr/>
        <p:nvPr/>
      </p:nvGrpSpPr>
      <p:grpSpPr>
        <a:xfrm>
          <a:off x="0" y="0"/>
          <a:ext cx="0" cy="0"/>
          <a:chOff x="0" y="0"/>
          <a:chExt cx="0" cy="0"/>
        </a:xfrm>
      </p:grpSpPr>
      <p:pic>
        <p:nvPicPr>
          <p:cNvPr id="1848" name="Google Shape;1848;p67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043725" y="-524075"/>
            <a:ext cx="2421048" cy="2421048"/>
          </a:xfrm>
          <a:prstGeom prst="rect">
            <a:avLst/>
          </a:prstGeom>
          <a:noFill/>
          <a:ln>
            <a:noFill/>
          </a:ln>
        </p:spPr>
      </p:pic>
      <p:pic>
        <p:nvPicPr>
          <p:cNvPr id="1849" name="Google Shape;1849;p67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72575" y="924599"/>
            <a:ext cx="5857226" cy="5857198"/>
          </a:xfrm>
          <a:prstGeom prst="rect">
            <a:avLst/>
          </a:prstGeom>
          <a:noFill/>
          <a:ln>
            <a:noFill/>
          </a:ln>
        </p:spPr>
      </p:pic>
      <p:pic>
        <p:nvPicPr>
          <p:cNvPr id="1850" name="Google Shape;1850;p67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6975" y="3740150"/>
            <a:ext cx="2241000" cy="2242377"/>
          </a:xfrm>
          <a:prstGeom prst="rect">
            <a:avLst/>
          </a:prstGeom>
          <a:noFill/>
          <a:ln>
            <a:noFill/>
          </a:ln>
        </p:spPr>
      </p:pic>
      <p:sp>
        <p:nvSpPr>
          <p:cNvPr id="1851" name="Google Shape;1851;p675"/>
          <p:cNvSpPr txBox="1">
            <a:spLocks noGrp="1"/>
          </p:cNvSpPr>
          <p:nvPr>
            <p:ph type="ctrTitle"/>
          </p:nvPr>
        </p:nvSpPr>
        <p:spPr>
          <a:xfrm>
            <a:off x="311708" y="1687550"/>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68 STARs: Divider slide (OptionE)">
  <p:cSld name="TITLE_1_2_2_4_1_1_1_1">
    <p:spTree>
      <p:nvGrpSpPr>
        <p:cNvPr id="1" name="Shape 1852"/>
        <p:cNvGrpSpPr/>
        <p:nvPr/>
      </p:nvGrpSpPr>
      <p:grpSpPr>
        <a:xfrm>
          <a:off x="0" y="0"/>
          <a:ext cx="0" cy="0"/>
          <a:chOff x="0" y="0"/>
          <a:chExt cx="0" cy="0"/>
        </a:xfrm>
      </p:grpSpPr>
      <p:pic>
        <p:nvPicPr>
          <p:cNvPr id="1853" name="Google Shape;1853;p67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89900" y="25"/>
            <a:ext cx="3044955" cy="5143500"/>
          </a:xfrm>
          <a:prstGeom prst="rect">
            <a:avLst/>
          </a:prstGeom>
          <a:noFill/>
          <a:ln>
            <a:noFill/>
          </a:ln>
        </p:spPr>
      </p:pic>
      <p:pic>
        <p:nvPicPr>
          <p:cNvPr id="1854" name="Google Shape;1854;p67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4950" y="25"/>
            <a:ext cx="3044955" cy="5143500"/>
          </a:xfrm>
          <a:prstGeom prst="rect">
            <a:avLst/>
          </a:prstGeom>
          <a:noFill/>
          <a:ln>
            <a:noFill/>
          </a:ln>
        </p:spPr>
      </p:pic>
      <p:pic>
        <p:nvPicPr>
          <p:cNvPr id="1855" name="Google Shape;1855;p67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3044955" cy="5143500"/>
          </a:xfrm>
          <a:prstGeom prst="rect">
            <a:avLst/>
          </a:prstGeom>
          <a:noFill/>
          <a:ln>
            <a:noFill/>
          </a:ln>
        </p:spPr>
      </p:pic>
      <p:sp>
        <p:nvSpPr>
          <p:cNvPr id="1856" name="Google Shape;1856;p676"/>
          <p:cNvSpPr/>
          <p:nvPr/>
        </p:nvSpPr>
        <p:spPr>
          <a:xfrm>
            <a:off x="0" y="1939625"/>
            <a:ext cx="9144000" cy="32037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676"/>
          <p:cNvSpPr txBox="1">
            <a:spLocks noGrp="1"/>
          </p:cNvSpPr>
          <p:nvPr>
            <p:ph type="ctrTitle"/>
          </p:nvPr>
        </p:nvSpPr>
        <p:spPr>
          <a:xfrm>
            <a:off x="311708" y="2704592"/>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Clr>
                <a:srgbClr val="FFFFFF"/>
              </a:buClr>
              <a:buSzPts val="5200"/>
              <a:buNone/>
              <a:defRPr sz="5200">
                <a:solidFill>
                  <a:srgbClr val="FFFFFF"/>
                </a:solidFill>
              </a:defRPr>
            </a:lvl2pPr>
            <a:lvl3pPr lvl="2" algn="ctr">
              <a:lnSpc>
                <a:spcPct val="90000"/>
              </a:lnSpc>
              <a:spcBef>
                <a:spcPts val="0"/>
              </a:spcBef>
              <a:spcAft>
                <a:spcPts val="0"/>
              </a:spcAft>
              <a:buClr>
                <a:srgbClr val="FFFFFF"/>
              </a:buClr>
              <a:buSzPts val="5200"/>
              <a:buNone/>
              <a:defRPr sz="5200">
                <a:solidFill>
                  <a:srgbClr val="FFFFFF"/>
                </a:solidFill>
              </a:defRPr>
            </a:lvl3pPr>
            <a:lvl4pPr lvl="3" algn="ctr">
              <a:lnSpc>
                <a:spcPct val="90000"/>
              </a:lnSpc>
              <a:spcBef>
                <a:spcPts val="0"/>
              </a:spcBef>
              <a:spcAft>
                <a:spcPts val="0"/>
              </a:spcAft>
              <a:buClr>
                <a:srgbClr val="FFFFFF"/>
              </a:buClr>
              <a:buSzPts val="5200"/>
              <a:buNone/>
              <a:defRPr sz="5200">
                <a:solidFill>
                  <a:srgbClr val="FFFFFF"/>
                </a:solidFill>
              </a:defRPr>
            </a:lvl4pPr>
            <a:lvl5pPr lvl="4" algn="ctr">
              <a:lnSpc>
                <a:spcPct val="90000"/>
              </a:lnSpc>
              <a:spcBef>
                <a:spcPts val="0"/>
              </a:spcBef>
              <a:spcAft>
                <a:spcPts val="0"/>
              </a:spcAft>
              <a:buClr>
                <a:srgbClr val="FFFFFF"/>
              </a:buClr>
              <a:buSzPts val="5200"/>
              <a:buNone/>
              <a:defRPr sz="5200">
                <a:solidFill>
                  <a:srgbClr val="FFFFFF"/>
                </a:solidFill>
              </a:defRPr>
            </a:lvl5pPr>
            <a:lvl6pPr lvl="5" algn="ctr">
              <a:lnSpc>
                <a:spcPct val="90000"/>
              </a:lnSpc>
              <a:spcBef>
                <a:spcPts val="0"/>
              </a:spcBef>
              <a:spcAft>
                <a:spcPts val="0"/>
              </a:spcAft>
              <a:buClr>
                <a:srgbClr val="FFFFFF"/>
              </a:buClr>
              <a:buSzPts val="5200"/>
              <a:buNone/>
              <a:defRPr sz="5200">
                <a:solidFill>
                  <a:srgbClr val="FFFFFF"/>
                </a:solidFill>
              </a:defRPr>
            </a:lvl6pPr>
            <a:lvl7pPr lvl="6" algn="ctr">
              <a:lnSpc>
                <a:spcPct val="90000"/>
              </a:lnSpc>
              <a:spcBef>
                <a:spcPts val="0"/>
              </a:spcBef>
              <a:spcAft>
                <a:spcPts val="0"/>
              </a:spcAft>
              <a:buClr>
                <a:srgbClr val="FFFFFF"/>
              </a:buClr>
              <a:buSzPts val="5200"/>
              <a:buNone/>
              <a:defRPr sz="5200">
                <a:solidFill>
                  <a:srgbClr val="FFFFFF"/>
                </a:solidFill>
              </a:defRPr>
            </a:lvl7pPr>
            <a:lvl8pPr lvl="7" algn="ctr">
              <a:lnSpc>
                <a:spcPct val="90000"/>
              </a:lnSpc>
              <a:spcBef>
                <a:spcPts val="0"/>
              </a:spcBef>
              <a:spcAft>
                <a:spcPts val="0"/>
              </a:spcAft>
              <a:buClr>
                <a:srgbClr val="FFFFFF"/>
              </a:buClr>
              <a:buSzPts val="5200"/>
              <a:buNone/>
              <a:defRPr sz="5200">
                <a:solidFill>
                  <a:srgbClr val="FFFFFF"/>
                </a:solidFill>
              </a:defRPr>
            </a:lvl8pPr>
            <a:lvl9pPr lvl="8" algn="ctr">
              <a:lnSpc>
                <a:spcPct val="90000"/>
              </a:lnSpc>
              <a:spcBef>
                <a:spcPts val="0"/>
              </a:spcBef>
              <a:spcAft>
                <a:spcPts val="0"/>
              </a:spcAft>
              <a:buClr>
                <a:srgbClr val="FFFFFF"/>
              </a:buClr>
              <a:buSzPts val="5200"/>
              <a:buNone/>
              <a:defRPr sz="5200">
                <a:solidFill>
                  <a:srgbClr val="FFFFFF"/>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1 STARs : Basic (Purple Alt)">
  <p:cSld name="TITLE_ONLY_1_3_1_1_1_1">
    <p:bg>
      <p:bgPr>
        <a:solidFill>
          <a:schemeClr val="accent1"/>
        </a:solidFill>
        <a:effectLst/>
      </p:bgPr>
    </p:bg>
    <p:spTree>
      <p:nvGrpSpPr>
        <p:cNvPr id="1" name="Shape 128"/>
        <p:cNvGrpSpPr/>
        <p:nvPr/>
      </p:nvGrpSpPr>
      <p:grpSpPr>
        <a:xfrm>
          <a:off x="0" y="0"/>
          <a:ext cx="0" cy="0"/>
          <a:chOff x="0" y="0"/>
          <a:chExt cx="0" cy="0"/>
        </a:xfrm>
      </p:grpSpPr>
      <p:sp>
        <p:nvSpPr>
          <p:cNvPr id="129" name="Google Shape;129;p63"/>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30" name="Google Shape;130;p63"/>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63"/>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FFFFFF"/>
                </a:solidFill>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132" name="Google Shape;132;p63"/>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33" name="Google Shape;133;p63"/>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5947325" y="370325"/>
            <a:ext cx="3196673" cy="4532876"/>
          </a:xfrm>
          <a:prstGeom prst="rect">
            <a:avLst/>
          </a:prstGeom>
          <a:noFill/>
          <a:ln>
            <a:noFill/>
          </a:ln>
        </p:spPr>
      </p:pic>
      <p:pic>
        <p:nvPicPr>
          <p:cNvPr id="134" name="Google Shape;134;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53750" y="-313375"/>
            <a:ext cx="1363952" cy="1364776"/>
          </a:xfrm>
          <a:prstGeom prst="rect">
            <a:avLst/>
          </a:prstGeom>
          <a:noFill/>
          <a:ln>
            <a:noFill/>
          </a:ln>
        </p:spPr>
      </p:pic>
      <p:pic>
        <p:nvPicPr>
          <p:cNvPr id="135" name="Google Shape;135;p6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25" y="4350475"/>
            <a:ext cx="1250201" cy="124942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69 STARs: Divider slide (OptionF)">
  <p:cSld name="TITLE_1_2_3_2_1_1_1">
    <p:spTree>
      <p:nvGrpSpPr>
        <p:cNvPr id="1" name="Shape 1858"/>
        <p:cNvGrpSpPr/>
        <p:nvPr/>
      </p:nvGrpSpPr>
      <p:grpSpPr>
        <a:xfrm>
          <a:off x="0" y="0"/>
          <a:ext cx="0" cy="0"/>
          <a:chOff x="0" y="0"/>
          <a:chExt cx="0" cy="0"/>
        </a:xfrm>
      </p:grpSpPr>
      <p:pic>
        <p:nvPicPr>
          <p:cNvPr id="1859" name="Google Shape;1859;p67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6600"/>
            <a:ext cx="9191625" cy="5191500"/>
          </a:xfrm>
          <a:prstGeom prst="rect">
            <a:avLst/>
          </a:prstGeom>
          <a:noFill/>
          <a:ln>
            <a:noFill/>
          </a:ln>
        </p:spPr>
      </p:pic>
      <p:sp>
        <p:nvSpPr>
          <p:cNvPr id="1860" name="Google Shape;1860;p677"/>
          <p:cNvSpPr/>
          <p:nvPr/>
        </p:nvSpPr>
        <p:spPr>
          <a:xfrm rot="5400000">
            <a:off x="209475" y="-225850"/>
            <a:ext cx="5191500" cy="5610000"/>
          </a:xfrm>
          <a:prstGeom prst="rect">
            <a:avLst/>
          </a:prstGeom>
          <a:gradFill>
            <a:gsLst>
              <a:gs pos="0">
                <a:srgbClr val="FFFFFF">
                  <a:alpha val="0"/>
                </a:srgbClr>
              </a:gs>
              <a:gs pos="100000">
                <a:srgbClr val="FF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61" name="Google Shape;1861;p677"/>
          <p:cNvPicPr preferRelativeResize="0"/>
          <p:nvPr/>
        </p:nvPicPr>
        <p:blipFill rotWithShape="1">
          <a:blip r:embed="rId3" cstate="email">
            <a:alphaModFix amt="25000"/>
            <a:extLst>
              <a:ext uri="{28A0092B-C50C-407E-A947-70E740481C1C}">
                <a14:useLocalDpi xmlns:a14="http://schemas.microsoft.com/office/drawing/2010/main"/>
              </a:ext>
            </a:extLst>
          </a:blip>
          <a:srcRect/>
          <a:stretch/>
        </p:blipFill>
        <p:spPr>
          <a:xfrm>
            <a:off x="225" y="-16600"/>
            <a:ext cx="5055024" cy="3172476"/>
          </a:xfrm>
          <a:prstGeom prst="rect">
            <a:avLst/>
          </a:prstGeom>
          <a:noFill/>
          <a:ln>
            <a:noFill/>
          </a:ln>
        </p:spPr>
      </p:pic>
      <p:sp>
        <p:nvSpPr>
          <p:cNvPr id="1862" name="Google Shape;1862;p677"/>
          <p:cNvSpPr txBox="1">
            <a:spLocks noGrp="1"/>
          </p:cNvSpPr>
          <p:nvPr>
            <p:ph type="ctrTitle"/>
          </p:nvPr>
        </p:nvSpPr>
        <p:spPr>
          <a:xfrm>
            <a:off x="235499" y="1412300"/>
            <a:ext cx="48198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4500"/>
              <a:buNone/>
              <a:defRPr sz="4500">
                <a:solidFill>
                  <a:schemeClr val="accent1"/>
                </a:solidFill>
              </a:defRPr>
            </a:lvl1pPr>
            <a:lvl2pPr lvl="1" algn="ctr">
              <a:lnSpc>
                <a:spcPct val="90000"/>
              </a:lnSpc>
              <a:spcBef>
                <a:spcPts val="0"/>
              </a:spcBef>
              <a:spcAft>
                <a:spcPts val="0"/>
              </a:spcAft>
              <a:buClr>
                <a:schemeClr val="accent1"/>
              </a:buClr>
              <a:buSzPts val="4500"/>
              <a:buNone/>
              <a:defRPr sz="4500">
                <a:solidFill>
                  <a:schemeClr val="accent1"/>
                </a:solidFill>
              </a:defRPr>
            </a:lvl2pPr>
            <a:lvl3pPr lvl="2" algn="ctr">
              <a:lnSpc>
                <a:spcPct val="90000"/>
              </a:lnSpc>
              <a:spcBef>
                <a:spcPts val="0"/>
              </a:spcBef>
              <a:spcAft>
                <a:spcPts val="0"/>
              </a:spcAft>
              <a:buClr>
                <a:schemeClr val="accent1"/>
              </a:buClr>
              <a:buSzPts val="4500"/>
              <a:buNone/>
              <a:defRPr sz="4500">
                <a:solidFill>
                  <a:schemeClr val="accent1"/>
                </a:solidFill>
              </a:defRPr>
            </a:lvl3pPr>
            <a:lvl4pPr lvl="3" algn="ctr">
              <a:lnSpc>
                <a:spcPct val="90000"/>
              </a:lnSpc>
              <a:spcBef>
                <a:spcPts val="0"/>
              </a:spcBef>
              <a:spcAft>
                <a:spcPts val="0"/>
              </a:spcAft>
              <a:buClr>
                <a:schemeClr val="accent1"/>
              </a:buClr>
              <a:buSzPts val="4500"/>
              <a:buNone/>
              <a:defRPr sz="4500">
                <a:solidFill>
                  <a:schemeClr val="accent1"/>
                </a:solidFill>
              </a:defRPr>
            </a:lvl4pPr>
            <a:lvl5pPr lvl="4" algn="ctr">
              <a:lnSpc>
                <a:spcPct val="90000"/>
              </a:lnSpc>
              <a:spcBef>
                <a:spcPts val="0"/>
              </a:spcBef>
              <a:spcAft>
                <a:spcPts val="0"/>
              </a:spcAft>
              <a:buClr>
                <a:schemeClr val="accent1"/>
              </a:buClr>
              <a:buSzPts val="4500"/>
              <a:buNone/>
              <a:defRPr sz="4500">
                <a:solidFill>
                  <a:schemeClr val="accent1"/>
                </a:solidFill>
              </a:defRPr>
            </a:lvl5pPr>
            <a:lvl6pPr lvl="5" algn="ctr">
              <a:lnSpc>
                <a:spcPct val="90000"/>
              </a:lnSpc>
              <a:spcBef>
                <a:spcPts val="0"/>
              </a:spcBef>
              <a:spcAft>
                <a:spcPts val="0"/>
              </a:spcAft>
              <a:buClr>
                <a:schemeClr val="accent1"/>
              </a:buClr>
              <a:buSzPts val="4500"/>
              <a:buNone/>
              <a:defRPr sz="4500">
                <a:solidFill>
                  <a:schemeClr val="accent1"/>
                </a:solidFill>
              </a:defRPr>
            </a:lvl6pPr>
            <a:lvl7pPr lvl="6" algn="ctr">
              <a:lnSpc>
                <a:spcPct val="90000"/>
              </a:lnSpc>
              <a:spcBef>
                <a:spcPts val="0"/>
              </a:spcBef>
              <a:spcAft>
                <a:spcPts val="0"/>
              </a:spcAft>
              <a:buClr>
                <a:schemeClr val="accent1"/>
              </a:buClr>
              <a:buSzPts val="4500"/>
              <a:buNone/>
              <a:defRPr sz="4500">
                <a:solidFill>
                  <a:schemeClr val="accent1"/>
                </a:solidFill>
              </a:defRPr>
            </a:lvl7pPr>
            <a:lvl8pPr lvl="7" algn="ctr">
              <a:lnSpc>
                <a:spcPct val="90000"/>
              </a:lnSpc>
              <a:spcBef>
                <a:spcPts val="0"/>
              </a:spcBef>
              <a:spcAft>
                <a:spcPts val="0"/>
              </a:spcAft>
              <a:buClr>
                <a:schemeClr val="accent1"/>
              </a:buClr>
              <a:buSzPts val="4500"/>
              <a:buNone/>
              <a:defRPr sz="4500">
                <a:solidFill>
                  <a:schemeClr val="accent1"/>
                </a:solidFill>
              </a:defRPr>
            </a:lvl8pPr>
            <a:lvl9pPr lvl="8" algn="ctr">
              <a:lnSpc>
                <a:spcPct val="90000"/>
              </a:lnSpc>
              <a:spcBef>
                <a:spcPts val="0"/>
              </a:spcBef>
              <a:spcAft>
                <a:spcPts val="0"/>
              </a:spcAft>
              <a:buClr>
                <a:schemeClr val="accent1"/>
              </a:buClr>
              <a:buSzPts val="4500"/>
              <a:buNone/>
              <a:defRPr sz="4500">
                <a:solidFill>
                  <a:schemeClr val="accent1"/>
                </a:solidFill>
              </a:defRPr>
            </a:lvl9pPr>
          </a:lstStyle>
          <a:p>
            <a:endParaRPr/>
          </a:p>
        </p:txBody>
      </p:sp>
      <p:pic>
        <p:nvPicPr>
          <p:cNvPr id="1863" name="Google Shape;1863;p677"/>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6673875" y="-313450"/>
            <a:ext cx="3598700" cy="3598700"/>
          </a:xfrm>
          <a:prstGeom prst="rect">
            <a:avLst/>
          </a:prstGeom>
          <a:noFill/>
          <a:ln>
            <a:noFill/>
          </a:ln>
        </p:spPr>
      </p:pic>
      <p:pic>
        <p:nvPicPr>
          <p:cNvPr id="1864" name="Google Shape;1864;p677"/>
          <p:cNvPicPr preferRelativeResize="0"/>
          <p:nvPr/>
        </p:nvPicPr>
        <p:blipFill rotWithShape="1">
          <a:blip r:embed="rId5" cstate="email">
            <a:alphaModFix amt="45000"/>
            <a:extLst>
              <a:ext uri="{28A0092B-C50C-407E-A947-70E740481C1C}">
                <a14:useLocalDpi xmlns:a14="http://schemas.microsoft.com/office/drawing/2010/main"/>
              </a:ext>
            </a:extLst>
          </a:blip>
          <a:srcRect/>
          <a:stretch/>
        </p:blipFill>
        <p:spPr>
          <a:xfrm>
            <a:off x="5959725" y="2677200"/>
            <a:ext cx="1626652" cy="1627641"/>
          </a:xfrm>
          <a:prstGeom prst="rect">
            <a:avLst/>
          </a:prstGeom>
          <a:noFill/>
          <a:ln>
            <a:noFill/>
          </a:ln>
        </p:spPr>
      </p:pic>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70 Other Slides">
  <p:cSld name="TITLE_1_2_2_3_1_1_3">
    <p:bg>
      <p:bgPr>
        <a:solidFill>
          <a:srgbClr val="666666"/>
        </a:solidFill>
        <a:effectLst/>
      </p:bgPr>
    </p:bg>
    <p:spTree>
      <p:nvGrpSpPr>
        <p:cNvPr id="1" name="Shape 1865"/>
        <p:cNvGrpSpPr/>
        <p:nvPr/>
      </p:nvGrpSpPr>
      <p:grpSpPr>
        <a:xfrm>
          <a:off x="0" y="0"/>
          <a:ext cx="0" cy="0"/>
          <a:chOff x="0" y="0"/>
          <a:chExt cx="0" cy="0"/>
        </a:xfrm>
      </p:grpSpPr>
      <p:sp>
        <p:nvSpPr>
          <p:cNvPr id="1866" name="Google Shape;1866;p678"/>
          <p:cNvSpPr txBox="1"/>
          <p:nvPr/>
        </p:nvSpPr>
        <p:spPr>
          <a:xfrm>
            <a:off x="0" y="1962500"/>
            <a:ext cx="9144000" cy="1031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Other Slides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71 Other: Callout (OptionA)">
  <p:cSld name="TITLE_1_2_1_1_2">
    <p:bg>
      <p:bgPr>
        <a:solidFill>
          <a:schemeClr val="accent1"/>
        </a:solidFill>
        <a:effectLst/>
      </p:bgPr>
    </p:bg>
    <p:spTree>
      <p:nvGrpSpPr>
        <p:cNvPr id="1" name="Shape 1867"/>
        <p:cNvGrpSpPr/>
        <p:nvPr/>
      </p:nvGrpSpPr>
      <p:grpSpPr>
        <a:xfrm>
          <a:off x="0" y="0"/>
          <a:ext cx="0" cy="0"/>
          <a:chOff x="0" y="0"/>
          <a:chExt cx="0" cy="0"/>
        </a:xfrm>
      </p:grpSpPr>
      <p:pic>
        <p:nvPicPr>
          <p:cNvPr id="1868" name="Google Shape;1868;p67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9" cy="5143501"/>
          </a:xfrm>
          <a:prstGeom prst="rect">
            <a:avLst/>
          </a:prstGeom>
          <a:noFill/>
          <a:ln>
            <a:noFill/>
          </a:ln>
        </p:spPr>
      </p:pic>
      <p:sp>
        <p:nvSpPr>
          <p:cNvPr id="1869" name="Google Shape;1869;p679"/>
          <p:cNvSpPr/>
          <p:nvPr/>
        </p:nvSpPr>
        <p:spPr>
          <a:xfrm>
            <a:off x="0" y="0"/>
            <a:ext cx="9144000" cy="5143500"/>
          </a:xfrm>
          <a:prstGeom prst="rect">
            <a:avLst/>
          </a:prstGeom>
          <a:solidFill>
            <a:srgbClr val="8C4799">
              <a:alpha val="7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p679"/>
          <p:cNvSpPr txBox="1">
            <a:spLocks noGrp="1"/>
          </p:cNvSpPr>
          <p:nvPr>
            <p:ph type="ctrTitle"/>
          </p:nvPr>
        </p:nvSpPr>
        <p:spPr>
          <a:xfrm>
            <a:off x="311700" y="1266825"/>
            <a:ext cx="4469700" cy="2190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None/>
              <a:defRPr sz="4000">
                <a:solidFill>
                  <a:srgbClr val="FFFFFF"/>
                </a:solidFill>
              </a:defRPr>
            </a:lvl1pPr>
            <a:lvl2pPr lvl="1" algn="ctr">
              <a:lnSpc>
                <a:spcPct val="90000"/>
              </a:lnSpc>
              <a:spcBef>
                <a:spcPts val="0"/>
              </a:spcBef>
              <a:spcAft>
                <a:spcPts val="0"/>
              </a:spcAft>
              <a:buSzPts val="4000"/>
              <a:buNone/>
              <a:defRPr sz="4000"/>
            </a:lvl2pPr>
            <a:lvl3pPr lvl="2" algn="ctr">
              <a:lnSpc>
                <a:spcPct val="90000"/>
              </a:lnSpc>
              <a:spcBef>
                <a:spcPts val="0"/>
              </a:spcBef>
              <a:spcAft>
                <a:spcPts val="0"/>
              </a:spcAft>
              <a:buSzPts val="4000"/>
              <a:buNone/>
              <a:defRPr sz="4000"/>
            </a:lvl3pPr>
            <a:lvl4pPr lvl="3" algn="ctr">
              <a:lnSpc>
                <a:spcPct val="90000"/>
              </a:lnSpc>
              <a:spcBef>
                <a:spcPts val="0"/>
              </a:spcBef>
              <a:spcAft>
                <a:spcPts val="0"/>
              </a:spcAft>
              <a:buSzPts val="4000"/>
              <a:buNone/>
              <a:defRPr sz="4000"/>
            </a:lvl4pPr>
            <a:lvl5pPr lvl="4" algn="ctr">
              <a:lnSpc>
                <a:spcPct val="90000"/>
              </a:lnSpc>
              <a:spcBef>
                <a:spcPts val="0"/>
              </a:spcBef>
              <a:spcAft>
                <a:spcPts val="0"/>
              </a:spcAft>
              <a:buSzPts val="4000"/>
              <a:buNone/>
              <a:defRPr sz="4000"/>
            </a:lvl5pPr>
            <a:lvl6pPr lvl="5" algn="ctr">
              <a:lnSpc>
                <a:spcPct val="90000"/>
              </a:lnSpc>
              <a:spcBef>
                <a:spcPts val="0"/>
              </a:spcBef>
              <a:spcAft>
                <a:spcPts val="0"/>
              </a:spcAft>
              <a:buSzPts val="4000"/>
              <a:buNone/>
              <a:defRPr sz="4000"/>
            </a:lvl6pPr>
            <a:lvl7pPr lvl="6" algn="ctr">
              <a:lnSpc>
                <a:spcPct val="90000"/>
              </a:lnSpc>
              <a:spcBef>
                <a:spcPts val="0"/>
              </a:spcBef>
              <a:spcAft>
                <a:spcPts val="0"/>
              </a:spcAft>
              <a:buSzPts val="4000"/>
              <a:buNone/>
              <a:defRPr sz="4000"/>
            </a:lvl7pPr>
            <a:lvl8pPr lvl="7" algn="ctr">
              <a:lnSpc>
                <a:spcPct val="90000"/>
              </a:lnSpc>
              <a:spcBef>
                <a:spcPts val="0"/>
              </a:spcBef>
              <a:spcAft>
                <a:spcPts val="0"/>
              </a:spcAft>
              <a:buSzPts val="4000"/>
              <a:buNone/>
              <a:defRPr sz="4000"/>
            </a:lvl8pPr>
            <a:lvl9pPr lvl="8" algn="ctr">
              <a:lnSpc>
                <a:spcPct val="90000"/>
              </a:lnSpc>
              <a:spcBef>
                <a:spcPts val="0"/>
              </a:spcBef>
              <a:spcAft>
                <a:spcPts val="0"/>
              </a:spcAft>
              <a:buSzPts val="4000"/>
              <a:buNone/>
              <a:defRPr sz="4000"/>
            </a:lvl9pPr>
          </a:lstStyle>
          <a:p>
            <a:endParaRPr/>
          </a:p>
        </p:txBody>
      </p:sp>
      <p:pic>
        <p:nvPicPr>
          <p:cNvPr id="1871" name="Google Shape;1871;p679"/>
          <p:cNvPicPr preferRelativeResize="0"/>
          <p:nvPr/>
        </p:nvPicPr>
        <p:blipFill rotWithShape="1">
          <a:blip r:embed="rId3" cstate="email">
            <a:alphaModFix amt="10000"/>
            <a:extLst>
              <a:ext uri="{28A0092B-C50C-407E-A947-70E740481C1C}">
                <a14:useLocalDpi xmlns:a14="http://schemas.microsoft.com/office/drawing/2010/main"/>
              </a:ext>
            </a:extLst>
          </a:blip>
          <a:srcRect/>
          <a:stretch/>
        </p:blipFill>
        <p:spPr>
          <a:xfrm>
            <a:off x="5947325" y="217925"/>
            <a:ext cx="3196673" cy="4532876"/>
          </a:xfrm>
          <a:prstGeom prst="rect">
            <a:avLst/>
          </a:prstGeom>
          <a:noFill/>
          <a:ln>
            <a:noFill/>
          </a:ln>
        </p:spPr>
      </p:pic>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72 Other: Callout (OptionB)">
  <p:cSld name="TITLE_1_2_1_1_2_1">
    <p:bg>
      <p:bgPr>
        <a:solidFill>
          <a:schemeClr val="accent1"/>
        </a:solidFill>
        <a:effectLst/>
      </p:bgPr>
    </p:bg>
    <p:spTree>
      <p:nvGrpSpPr>
        <p:cNvPr id="1" name="Shape 1872"/>
        <p:cNvGrpSpPr/>
        <p:nvPr/>
      </p:nvGrpSpPr>
      <p:grpSpPr>
        <a:xfrm>
          <a:off x="0" y="0"/>
          <a:ext cx="0" cy="0"/>
          <a:chOff x="0" y="0"/>
          <a:chExt cx="0" cy="0"/>
        </a:xfrm>
      </p:grpSpPr>
      <p:pic>
        <p:nvPicPr>
          <p:cNvPr id="1873" name="Google Shape;1873;p68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3" cy="5143501"/>
          </a:xfrm>
          <a:prstGeom prst="rect">
            <a:avLst/>
          </a:prstGeom>
          <a:noFill/>
          <a:ln>
            <a:noFill/>
          </a:ln>
        </p:spPr>
      </p:pic>
      <p:sp>
        <p:nvSpPr>
          <p:cNvPr id="1874" name="Google Shape;1874;p680"/>
          <p:cNvSpPr/>
          <p:nvPr/>
        </p:nvSpPr>
        <p:spPr>
          <a:xfrm>
            <a:off x="-12" y="0"/>
            <a:ext cx="9144000" cy="5143500"/>
          </a:xfrm>
          <a:prstGeom prst="rect">
            <a:avLst/>
          </a:prstGeom>
          <a:solidFill>
            <a:srgbClr val="8C4799">
              <a:alpha val="7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5" name="Google Shape;1875;p680"/>
          <p:cNvPicPr preferRelativeResize="0"/>
          <p:nvPr/>
        </p:nvPicPr>
        <p:blipFill rotWithShape="1">
          <a:blip r:embed="rId3" cstate="email">
            <a:alphaModFix amt="15000"/>
            <a:extLst>
              <a:ext uri="{28A0092B-C50C-407E-A947-70E740481C1C}">
                <a14:useLocalDpi xmlns:a14="http://schemas.microsoft.com/office/drawing/2010/main"/>
              </a:ext>
            </a:extLst>
          </a:blip>
          <a:srcRect r="-6689"/>
          <a:stretch/>
        </p:blipFill>
        <p:spPr>
          <a:xfrm>
            <a:off x="-1501225" y="217925"/>
            <a:ext cx="5120725" cy="4532876"/>
          </a:xfrm>
          <a:prstGeom prst="rect">
            <a:avLst/>
          </a:prstGeom>
          <a:noFill/>
          <a:ln>
            <a:noFill/>
          </a:ln>
        </p:spPr>
      </p:pic>
      <p:sp>
        <p:nvSpPr>
          <p:cNvPr id="1876" name="Google Shape;1876;p680"/>
          <p:cNvSpPr txBox="1">
            <a:spLocks noGrp="1"/>
          </p:cNvSpPr>
          <p:nvPr>
            <p:ph type="ctrTitle"/>
          </p:nvPr>
        </p:nvSpPr>
        <p:spPr>
          <a:xfrm>
            <a:off x="311700" y="1266825"/>
            <a:ext cx="8520600" cy="2190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None/>
              <a:defRPr sz="4000">
                <a:solidFill>
                  <a:srgbClr val="FFFFFF"/>
                </a:solidFill>
              </a:defRPr>
            </a:lvl1pPr>
            <a:lvl2pPr lvl="1" algn="ctr">
              <a:lnSpc>
                <a:spcPct val="90000"/>
              </a:lnSpc>
              <a:spcBef>
                <a:spcPts val="0"/>
              </a:spcBef>
              <a:spcAft>
                <a:spcPts val="0"/>
              </a:spcAft>
              <a:buSzPts val="4000"/>
              <a:buNone/>
              <a:defRPr sz="4000"/>
            </a:lvl2pPr>
            <a:lvl3pPr lvl="2" algn="ctr">
              <a:lnSpc>
                <a:spcPct val="90000"/>
              </a:lnSpc>
              <a:spcBef>
                <a:spcPts val="0"/>
              </a:spcBef>
              <a:spcAft>
                <a:spcPts val="0"/>
              </a:spcAft>
              <a:buSzPts val="4000"/>
              <a:buNone/>
              <a:defRPr sz="4000"/>
            </a:lvl3pPr>
            <a:lvl4pPr lvl="3" algn="ctr">
              <a:lnSpc>
                <a:spcPct val="90000"/>
              </a:lnSpc>
              <a:spcBef>
                <a:spcPts val="0"/>
              </a:spcBef>
              <a:spcAft>
                <a:spcPts val="0"/>
              </a:spcAft>
              <a:buSzPts val="4000"/>
              <a:buNone/>
              <a:defRPr sz="4000"/>
            </a:lvl4pPr>
            <a:lvl5pPr lvl="4" algn="ctr">
              <a:lnSpc>
                <a:spcPct val="90000"/>
              </a:lnSpc>
              <a:spcBef>
                <a:spcPts val="0"/>
              </a:spcBef>
              <a:spcAft>
                <a:spcPts val="0"/>
              </a:spcAft>
              <a:buSzPts val="4000"/>
              <a:buNone/>
              <a:defRPr sz="4000"/>
            </a:lvl5pPr>
            <a:lvl6pPr lvl="5" algn="ctr">
              <a:lnSpc>
                <a:spcPct val="90000"/>
              </a:lnSpc>
              <a:spcBef>
                <a:spcPts val="0"/>
              </a:spcBef>
              <a:spcAft>
                <a:spcPts val="0"/>
              </a:spcAft>
              <a:buSzPts val="4000"/>
              <a:buNone/>
              <a:defRPr sz="4000"/>
            </a:lvl6pPr>
            <a:lvl7pPr lvl="6" algn="ctr">
              <a:lnSpc>
                <a:spcPct val="90000"/>
              </a:lnSpc>
              <a:spcBef>
                <a:spcPts val="0"/>
              </a:spcBef>
              <a:spcAft>
                <a:spcPts val="0"/>
              </a:spcAft>
              <a:buSzPts val="4000"/>
              <a:buNone/>
              <a:defRPr sz="4000"/>
            </a:lvl7pPr>
            <a:lvl8pPr lvl="7" algn="ctr">
              <a:lnSpc>
                <a:spcPct val="90000"/>
              </a:lnSpc>
              <a:spcBef>
                <a:spcPts val="0"/>
              </a:spcBef>
              <a:spcAft>
                <a:spcPts val="0"/>
              </a:spcAft>
              <a:buSzPts val="4000"/>
              <a:buNone/>
              <a:defRPr sz="4000"/>
            </a:lvl8pPr>
            <a:lvl9pPr lvl="8" algn="ctr">
              <a:lnSpc>
                <a:spcPct val="90000"/>
              </a:lnSpc>
              <a:spcBef>
                <a:spcPts val="0"/>
              </a:spcBef>
              <a:spcAft>
                <a:spcPts val="0"/>
              </a:spcAft>
              <a:buSzPts val="4000"/>
              <a:buNone/>
              <a:defRPr sz="4000"/>
            </a:lvl9pPr>
          </a:lstStyle>
          <a:p>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73 Other: Callout (OptionC)">
  <p:cSld name="TITLE_1_2_1_1_2_1_1">
    <p:bg>
      <p:bgPr>
        <a:solidFill>
          <a:schemeClr val="accent1"/>
        </a:solidFill>
        <a:effectLst/>
      </p:bgPr>
    </p:bg>
    <p:spTree>
      <p:nvGrpSpPr>
        <p:cNvPr id="1" name="Shape 1877"/>
        <p:cNvGrpSpPr/>
        <p:nvPr/>
      </p:nvGrpSpPr>
      <p:grpSpPr>
        <a:xfrm>
          <a:off x="0" y="0"/>
          <a:ext cx="0" cy="0"/>
          <a:chOff x="0" y="0"/>
          <a:chExt cx="0" cy="0"/>
        </a:xfrm>
      </p:grpSpPr>
      <p:pic>
        <p:nvPicPr>
          <p:cNvPr id="1878" name="Google Shape;1878;p68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1879" name="Google Shape;1879;p681"/>
          <p:cNvSpPr/>
          <p:nvPr/>
        </p:nvSpPr>
        <p:spPr>
          <a:xfrm>
            <a:off x="0" y="0"/>
            <a:ext cx="9144000" cy="5143500"/>
          </a:xfrm>
          <a:prstGeom prst="rect">
            <a:avLst/>
          </a:prstGeom>
          <a:solidFill>
            <a:srgbClr val="8C4799">
              <a:alpha val="7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80" name="Google Shape;1880;p681"/>
          <p:cNvPicPr preferRelativeResize="0"/>
          <p:nvPr/>
        </p:nvPicPr>
        <p:blipFill rotWithShape="1">
          <a:blip r:embed="rId3" cstate="email">
            <a:alphaModFix amt="12000"/>
            <a:extLst>
              <a:ext uri="{28A0092B-C50C-407E-A947-70E740481C1C}">
                <a14:useLocalDpi xmlns:a14="http://schemas.microsoft.com/office/drawing/2010/main"/>
              </a:ext>
            </a:extLst>
          </a:blip>
          <a:srcRect r="-6689"/>
          <a:stretch/>
        </p:blipFill>
        <p:spPr>
          <a:xfrm>
            <a:off x="-1501225" y="217925"/>
            <a:ext cx="5120725" cy="4532876"/>
          </a:xfrm>
          <a:prstGeom prst="rect">
            <a:avLst/>
          </a:prstGeom>
          <a:noFill/>
          <a:ln>
            <a:noFill/>
          </a:ln>
        </p:spPr>
      </p:pic>
      <p:sp>
        <p:nvSpPr>
          <p:cNvPr id="1881" name="Google Shape;1881;p681"/>
          <p:cNvSpPr txBox="1">
            <a:spLocks noGrp="1"/>
          </p:cNvSpPr>
          <p:nvPr>
            <p:ph type="ctrTitle"/>
          </p:nvPr>
        </p:nvSpPr>
        <p:spPr>
          <a:xfrm>
            <a:off x="311700" y="1266825"/>
            <a:ext cx="6946200" cy="30195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None/>
              <a:defRPr sz="4000">
                <a:solidFill>
                  <a:srgbClr val="FFFFFF"/>
                </a:solidFill>
              </a:defRPr>
            </a:lvl1pPr>
            <a:lvl2pPr lvl="1" algn="ctr">
              <a:lnSpc>
                <a:spcPct val="90000"/>
              </a:lnSpc>
              <a:spcBef>
                <a:spcPts val="0"/>
              </a:spcBef>
              <a:spcAft>
                <a:spcPts val="0"/>
              </a:spcAft>
              <a:buSzPts val="4000"/>
              <a:buNone/>
              <a:defRPr sz="4000"/>
            </a:lvl2pPr>
            <a:lvl3pPr lvl="2" algn="ctr">
              <a:lnSpc>
                <a:spcPct val="90000"/>
              </a:lnSpc>
              <a:spcBef>
                <a:spcPts val="0"/>
              </a:spcBef>
              <a:spcAft>
                <a:spcPts val="0"/>
              </a:spcAft>
              <a:buSzPts val="4000"/>
              <a:buNone/>
              <a:defRPr sz="4000"/>
            </a:lvl3pPr>
            <a:lvl4pPr lvl="3" algn="ctr">
              <a:lnSpc>
                <a:spcPct val="90000"/>
              </a:lnSpc>
              <a:spcBef>
                <a:spcPts val="0"/>
              </a:spcBef>
              <a:spcAft>
                <a:spcPts val="0"/>
              </a:spcAft>
              <a:buSzPts val="4000"/>
              <a:buNone/>
              <a:defRPr sz="4000"/>
            </a:lvl4pPr>
            <a:lvl5pPr lvl="4" algn="ctr">
              <a:lnSpc>
                <a:spcPct val="90000"/>
              </a:lnSpc>
              <a:spcBef>
                <a:spcPts val="0"/>
              </a:spcBef>
              <a:spcAft>
                <a:spcPts val="0"/>
              </a:spcAft>
              <a:buSzPts val="4000"/>
              <a:buNone/>
              <a:defRPr sz="4000"/>
            </a:lvl5pPr>
            <a:lvl6pPr lvl="5" algn="ctr">
              <a:lnSpc>
                <a:spcPct val="90000"/>
              </a:lnSpc>
              <a:spcBef>
                <a:spcPts val="0"/>
              </a:spcBef>
              <a:spcAft>
                <a:spcPts val="0"/>
              </a:spcAft>
              <a:buSzPts val="4000"/>
              <a:buNone/>
              <a:defRPr sz="4000"/>
            </a:lvl6pPr>
            <a:lvl7pPr lvl="6" algn="ctr">
              <a:lnSpc>
                <a:spcPct val="90000"/>
              </a:lnSpc>
              <a:spcBef>
                <a:spcPts val="0"/>
              </a:spcBef>
              <a:spcAft>
                <a:spcPts val="0"/>
              </a:spcAft>
              <a:buSzPts val="4000"/>
              <a:buNone/>
              <a:defRPr sz="4000"/>
            </a:lvl7pPr>
            <a:lvl8pPr lvl="7" algn="ctr">
              <a:lnSpc>
                <a:spcPct val="90000"/>
              </a:lnSpc>
              <a:spcBef>
                <a:spcPts val="0"/>
              </a:spcBef>
              <a:spcAft>
                <a:spcPts val="0"/>
              </a:spcAft>
              <a:buSzPts val="4000"/>
              <a:buNone/>
              <a:defRPr sz="4000"/>
            </a:lvl8pPr>
            <a:lvl9pPr lvl="8" algn="ctr">
              <a:lnSpc>
                <a:spcPct val="90000"/>
              </a:lnSpc>
              <a:spcBef>
                <a:spcPts val="0"/>
              </a:spcBef>
              <a:spcAft>
                <a:spcPts val="0"/>
              </a:spcAft>
              <a:buSzPts val="4000"/>
              <a:buNone/>
              <a:defRPr sz="4000"/>
            </a:lvl9pPr>
          </a:lstStyle>
          <a:p>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74 Other: Callout (OptionD) ">
  <p:cSld name="TITLE_1_2_1_1_2_1_1_1">
    <p:bg>
      <p:bgPr>
        <a:solidFill>
          <a:schemeClr val="accent1"/>
        </a:solidFill>
        <a:effectLst/>
      </p:bgPr>
    </p:bg>
    <p:spTree>
      <p:nvGrpSpPr>
        <p:cNvPr id="1" name="Shape 1882"/>
        <p:cNvGrpSpPr/>
        <p:nvPr/>
      </p:nvGrpSpPr>
      <p:grpSpPr>
        <a:xfrm>
          <a:off x="0" y="0"/>
          <a:ext cx="0" cy="0"/>
          <a:chOff x="0" y="0"/>
          <a:chExt cx="0" cy="0"/>
        </a:xfrm>
      </p:grpSpPr>
      <p:pic>
        <p:nvPicPr>
          <p:cNvPr id="1883" name="Google Shape;1883;p68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6" cy="5143496"/>
          </a:xfrm>
          <a:prstGeom prst="rect">
            <a:avLst/>
          </a:prstGeom>
          <a:noFill/>
          <a:ln>
            <a:noFill/>
          </a:ln>
        </p:spPr>
      </p:pic>
      <p:sp>
        <p:nvSpPr>
          <p:cNvPr id="1884" name="Google Shape;1884;p682"/>
          <p:cNvSpPr/>
          <p:nvPr/>
        </p:nvSpPr>
        <p:spPr>
          <a:xfrm>
            <a:off x="0" y="0"/>
            <a:ext cx="9144000" cy="5143500"/>
          </a:xfrm>
          <a:prstGeom prst="rect">
            <a:avLst/>
          </a:prstGeom>
          <a:solidFill>
            <a:srgbClr val="8C4799">
              <a:alpha val="7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85" name="Google Shape;1885;p682"/>
          <p:cNvPicPr preferRelativeResize="0"/>
          <p:nvPr/>
        </p:nvPicPr>
        <p:blipFill rotWithShape="1">
          <a:blip r:embed="rId3" cstate="email">
            <a:alphaModFix amt="13000"/>
            <a:extLst>
              <a:ext uri="{28A0092B-C50C-407E-A947-70E740481C1C}">
                <a14:useLocalDpi xmlns:a14="http://schemas.microsoft.com/office/drawing/2010/main"/>
              </a:ext>
            </a:extLst>
          </a:blip>
          <a:srcRect/>
          <a:stretch/>
        </p:blipFill>
        <p:spPr>
          <a:xfrm>
            <a:off x="5947325" y="217925"/>
            <a:ext cx="3196673" cy="4532876"/>
          </a:xfrm>
          <a:prstGeom prst="rect">
            <a:avLst/>
          </a:prstGeom>
          <a:noFill/>
          <a:ln>
            <a:noFill/>
          </a:ln>
        </p:spPr>
      </p:pic>
      <p:sp>
        <p:nvSpPr>
          <p:cNvPr id="1886" name="Google Shape;1886;p682"/>
          <p:cNvSpPr txBox="1">
            <a:spLocks noGrp="1"/>
          </p:cNvSpPr>
          <p:nvPr>
            <p:ph type="ctrTitle"/>
          </p:nvPr>
        </p:nvSpPr>
        <p:spPr>
          <a:xfrm>
            <a:off x="311700" y="1266825"/>
            <a:ext cx="8520600" cy="2190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None/>
              <a:defRPr sz="4000">
                <a:solidFill>
                  <a:srgbClr val="FFFFFF"/>
                </a:solidFill>
              </a:defRPr>
            </a:lvl1pPr>
            <a:lvl2pPr lvl="1" algn="ctr">
              <a:lnSpc>
                <a:spcPct val="90000"/>
              </a:lnSpc>
              <a:spcBef>
                <a:spcPts val="0"/>
              </a:spcBef>
              <a:spcAft>
                <a:spcPts val="0"/>
              </a:spcAft>
              <a:buSzPts val="4000"/>
              <a:buNone/>
              <a:defRPr sz="4000"/>
            </a:lvl2pPr>
            <a:lvl3pPr lvl="2" algn="ctr">
              <a:lnSpc>
                <a:spcPct val="90000"/>
              </a:lnSpc>
              <a:spcBef>
                <a:spcPts val="0"/>
              </a:spcBef>
              <a:spcAft>
                <a:spcPts val="0"/>
              </a:spcAft>
              <a:buSzPts val="4000"/>
              <a:buNone/>
              <a:defRPr sz="4000"/>
            </a:lvl3pPr>
            <a:lvl4pPr lvl="3" algn="ctr">
              <a:lnSpc>
                <a:spcPct val="90000"/>
              </a:lnSpc>
              <a:spcBef>
                <a:spcPts val="0"/>
              </a:spcBef>
              <a:spcAft>
                <a:spcPts val="0"/>
              </a:spcAft>
              <a:buSzPts val="4000"/>
              <a:buNone/>
              <a:defRPr sz="4000"/>
            </a:lvl4pPr>
            <a:lvl5pPr lvl="4" algn="ctr">
              <a:lnSpc>
                <a:spcPct val="90000"/>
              </a:lnSpc>
              <a:spcBef>
                <a:spcPts val="0"/>
              </a:spcBef>
              <a:spcAft>
                <a:spcPts val="0"/>
              </a:spcAft>
              <a:buSzPts val="4000"/>
              <a:buNone/>
              <a:defRPr sz="4000"/>
            </a:lvl5pPr>
            <a:lvl6pPr lvl="5" algn="ctr">
              <a:lnSpc>
                <a:spcPct val="90000"/>
              </a:lnSpc>
              <a:spcBef>
                <a:spcPts val="0"/>
              </a:spcBef>
              <a:spcAft>
                <a:spcPts val="0"/>
              </a:spcAft>
              <a:buSzPts val="4000"/>
              <a:buNone/>
              <a:defRPr sz="4000"/>
            </a:lvl6pPr>
            <a:lvl7pPr lvl="6" algn="ctr">
              <a:lnSpc>
                <a:spcPct val="90000"/>
              </a:lnSpc>
              <a:spcBef>
                <a:spcPts val="0"/>
              </a:spcBef>
              <a:spcAft>
                <a:spcPts val="0"/>
              </a:spcAft>
              <a:buSzPts val="4000"/>
              <a:buNone/>
              <a:defRPr sz="4000"/>
            </a:lvl7pPr>
            <a:lvl8pPr lvl="7" algn="ctr">
              <a:lnSpc>
                <a:spcPct val="90000"/>
              </a:lnSpc>
              <a:spcBef>
                <a:spcPts val="0"/>
              </a:spcBef>
              <a:spcAft>
                <a:spcPts val="0"/>
              </a:spcAft>
              <a:buSzPts val="4000"/>
              <a:buNone/>
              <a:defRPr sz="4000"/>
            </a:lvl8pPr>
            <a:lvl9pPr lvl="8" algn="ctr">
              <a:lnSpc>
                <a:spcPct val="90000"/>
              </a:lnSpc>
              <a:spcBef>
                <a:spcPts val="0"/>
              </a:spcBef>
              <a:spcAft>
                <a:spcPts val="0"/>
              </a:spcAft>
              <a:buSzPts val="4000"/>
              <a:buNone/>
              <a:defRPr sz="4000"/>
            </a:lvl9pPr>
          </a:lstStyle>
          <a:p>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75 O@W: Basic Layout Slides">
  <p:cSld name="TITLE_1_2_2_3_1_1_1_1_1_1_2_1">
    <p:bg>
      <p:bgPr>
        <a:solidFill>
          <a:srgbClr val="666666"/>
        </a:solidFill>
        <a:effectLst/>
      </p:bgPr>
    </p:bg>
    <p:spTree>
      <p:nvGrpSpPr>
        <p:cNvPr id="1" name="Shape 1887"/>
        <p:cNvGrpSpPr/>
        <p:nvPr/>
      </p:nvGrpSpPr>
      <p:grpSpPr>
        <a:xfrm>
          <a:off x="0" y="0"/>
          <a:ext cx="0" cy="0"/>
          <a:chOff x="0" y="0"/>
          <a:chExt cx="0" cy="0"/>
        </a:xfrm>
      </p:grpSpPr>
      <p:sp>
        <p:nvSpPr>
          <p:cNvPr id="1888" name="Google Shape;1888;p683"/>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O@W:</a:t>
            </a:r>
            <a:br>
              <a:rPr lang="en" sz="5500" b="1" i="0" u="none" strike="noStrike" cap="none">
                <a:solidFill>
                  <a:srgbClr val="FFFFFF"/>
                </a:solidFill>
                <a:latin typeface="DM Sans"/>
                <a:ea typeface="DM Sans"/>
                <a:cs typeface="DM Sans"/>
                <a:sym typeface="DM Sans"/>
              </a:rPr>
            </a:br>
            <a:r>
              <a:rPr lang="en" sz="5500" b="1" i="0" u="none" strike="noStrike" cap="none">
                <a:solidFill>
                  <a:srgbClr val="FFFFFF"/>
                </a:solidFill>
                <a:latin typeface="DM Sans"/>
                <a:ea typeface="DM Sans"/>
                <a:cs typeface="DM Sans"/>
                <a:sym typeface="DM Sans"/>
              </a:rPr>
              <a:t>Basic Layout Slides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76 O@W: Basic Tile only A">
  <p:cSld name="CUSTOM_3">
    <p:spTree>
      <p:nvGrpSpPr>
        <p:cNvPr id="1" name="Shape 1889"/>
        <p:cNvGrpSpPr/>
        <p:nvPr/>
      </p:nvGrpSpPr>
      <p:grpSpPr>
        <a:xfrm>
          <a:off x="0" y="0"/>
          <a:ext cx="0" cy="0"/>
          <a:chOff x="0" y="0"/>
          <a:chExt cx="0" cy="0"/>
        </a:xfrm>
      </p:grpSpPr>
      <p:sp>
        <p:nvSpPr>
          <p:cNvPr id="1890" name="Google Shape;1890;p684"/>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891" name="Google Shape;1891;p68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892" name="Google Shape;1892;p684"/>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434343"/>
                </a:solidFill>
                <a:latin typeface="DM Sans"/>
                <a:ea typeface="DM Sans"/>
                <a:cs typeface="DM Sans"/>
                <a:sym typeface="DM Sans"/>
              </a:defRPr>
            </a:lvl1pPr>
            <a:lvl2pPr lvl="1" algn="l">
              <a:lnSpc>
                <a:spcPct val="100000"/>
              </a:lnSpc>
              <a:spcBef>
                <a:spcPts val="0"/>
              </a:spcBef>
              <a:spcAft>
                <a:spcPts val="0"/>
              </a:spcAft>
              <a:buSzPts val="1300"/>
              <a:buNone/>
              <a:defRPr>
                <a:solidFill>
                  <a:srgbClr val="434343"/>
                </a:solidFill>
                <a:latin typeface="DM Sans"/>
                <a:ea typeface="DM Sans"/>
                <a:cs typeface="DM Sans"/>
                <a:sym typeface="DM Sans"/>
              </a:defRPr>
            </a:lvl2pPr>
            <a:lvl3pPr lvl="2" algn="l">
              <a:lnSpc>
                <a:spcPct val="100000"/>
              </a:lnSpc>
              <a:spcBef>
                <a:spcPts val="0"/>
              </a:spcBef>
              <a:spcAft>
                <a:spcPts val="0"/>
              </a:spcAft>
              <a:buSzPts val="1300"/>
              <a:buNone/>
              <a:defRPr>
                <a:solidFill>
                  <a:srgbClr val="434343"/>
                </a:solidFill>
                <a:latin typeface="DM Sans"/>
                <a:ea typeface="DM Sans"/>
                <a:cs typeface="DM Sans"/>
                <a:sym typeface="DM Sans"/>
              </a:defRPr>
            </a:lvl3pPr>
            <a:lvl4pPr lvl="3" algn="l">
              <a:lnSpc>
                <a:spcPct val="100000"/>
              </a:lnSpc>
              <a:spcBef>
                <a:spcPts val="0"/>
              </a:spcBef>
              <a:spcAft>
                <a:spcPts val="0"/>
              </a:spcAft>
              <a:buSzPts val="1300"/>
              <a:buNone/>
              <a:defRPr>
                <a:solidFill>
                  <a:srgbClr val="434343"/>
                </a:solidFill>
                <a:latin typeface="DM Sans"/>
                <a:ea typeface="DM Sans"/>
                <a:cs typeface="DM Sans"/>
                <a:sym typeface="DM Sans"/>
              </a:defRPr>
            </a:lvl4pPr>
            <a:lvl5pPr lvl="4" algn="l">
              <a:lnSpc>
                <a:spcPct val="100000"/>
              </a:lnSpc>
              <a:spcBef>
                <a:spcPts val="0"/>
              </a:spcBef>
              <a:spcAft>
                <a:spcPts val="0"/>
              </a:spcAft>
              <a:buSzPts val="1300"/>
              <a:buNone/>
              <a:defRPr>
                <a:solidFill>
                  <a:srgbClr val="434343"/>
                </a:solidFill>
                <a:latin typeface="DM Sans"/>
                <a:ea typeface="DM Sans"/>
                <a:cs typeface="DM Sans"/>
                <a:sym typeface="DM Sans"/>
              </a:defRPr>
            </a:lvl5pPr>
            <a:lvl6pPr lvl="5" algn="l">
              <a:lnSpc>
                <a:spcPct val="100000"/>
              </a:lnSpc>
              <a:spcBef>
                <a:spcPts val="0"/>
              </a:spcBef>
              <a:spcAft>
                <a:spcPts val="0"/>
              </a:spcAft>
              <a:buSzPts val="1300"/>
              <a:buNone/>
              <a:defRPr>
                <a:solidFill>
                  <a:srgbClr val="434343"/>
                </a:solidFill>
                <a:latin typeface="DM Sans"/>
                <a:ea typeface="DM Sans"/>
                <a:cs typeface="DM Sans"/>
                <a:sym typeface="DM Sans"/>
              </a:defRPr>
            </a:lvl6pPr>
            <a:lvl7pPr lvl="6" algn="l">
              <a:lnSpc>
                <a:spcPct val="100000"/>
              </a:lnSpc>
              <a:spcBef>
                <a:spcPts val="0"/>
              </a:spcBef>
              <a:spcAft>
                <a:spcPts val="0"/>
              </a:spcAft>
              <a:buSzPts val="1300"/>
              <a:buNone/>
              <a:defRPr>
                <a:solidFill>
                  <a:srgbClr val="434343"/>
                </a:solidFill>
                <a:latin typeface="DM Sans"/>
                <a:ea typeface="DM Sans"/>
                <a:cs typeface="DM Sans"/>
                <a:sym typeface="DM Sans"/>
              </a:defRPr>
            </a:lvl7pPr>
            <a:lvl8pPr lvl="7" algn="l">
              <a:lnSpc>
                <a:spcPct val="100000"/>
              </a:lnSpc>
              <a:spcBef>
                <a:spcPts val="0"/>
              </a:spcBef>
              <a:spcAft>
                <a:spcPts val="0"/>
              </a:spcAft>
              <a:buSzPts val="1300"/>
              <a:buNone/>
              <a:defRPr>
                <a:solidFill>
                  <a:srgbClr val="434343"/>
                </a:solidFill>
                <a:latin typeface="DM Sans"/>
                <a:ea typeface="DM Sans"/>
                <a:cs typeface="DM Sans"/>
                <a:sym typeface="DM Sans"/>
              </a:defRPr>
            </a:lvl8pPr>
            <a:lvl9pPr lvl="8" algn="l">
              <a:lnSpc>
                <a:spcPct val="100000"/>
              </a:lnSpc>
              <a:spcBef>
                <a:spcPts val="0"/>
              </a:spcBef>
              <a:spcAft>
                <a:spcPts val="0"/>
              </a:spcAft>
              <a:buSzPts val="1300"/>
              <a:buNone/>
              <a:defRPr>
                <a:solidFill>
                  <a:srgbClr val="434343"/>
                </a:solidFill>
                <a:latin typeface="DM Sans"/>
                <a:ea typeface="DM Sans"/>
                <a:cs typeface="DM Sans"/>
                <a:sym typeface="DM Sans"/>
              </a:defRPr>
            </a:lvl9pPr>
          </a:lstStyle>
          <a:p>
            <a:endParaRPr/>
          </a:p>
        </p:txBody>
      </p:sp>
      <p:pic>
        <p:nvPicPr>
          <p:cNvPr id="1893" name="Google Shape;1893;p684"/>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5310100" y="415025"/>
            <a:ext cx="3833902" cy="4211876"/>
          </a:xfrm>
          <a:prstGeom prst="rect">
            <a:avLst/>
          </a:prstGeom>
          <a:noFill/>
          <a:ln>
            <a:noFill/>
          </a:ln>
        </p:spPr>
      </p:pic>
      <p:sp>
        <p:nvSpPr>
          <p:cNvPr id="1894" name="Google Shape;1894;p684"/>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77 O@W: Basic (Alt Dark)">
  <p:cSld name="TITLE_ONLY_1_3_1_1_1_2">
    <p:bg>
      <p:bgPr>
        <a:solidFill>
          <a:schemeClr val="accent1"/>
        </a:solidFill>
        <a:effectLst/>
      </p:bgPr>
    </p:bg>
    <p:spTree>
      <p:nvGrpSpPr>
        <p:cNvPr id="1" name="Shape 1895"/>
        <p:cNvGrpSpPr/>
        <p:nvPr/>
      </p:nvGrpSpPr>
      <p:grpSpPr>
        <a:xfrm>
          <a:off x="0" y="0"/>
          <a:ext cx="0" cy="0"/>
          <a:chOff x="0" y="0"/>
          <a:chExt cx="0" cy="0"/>
        </a:xfrm>
      </p:grpSpPr>
      <p:sp>
        <p:nvSpPr>
          <p:cNvPr id="1896" name="Google Shape;1896;p685"/>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897" name="Google Shape;1897;p68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898" name="Google Shape;1898;p685"/>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FFFFFF"/>
                </a:solidFill>
                <a:latin typeface="DM Sans"/>
                <a:ea typeface="DM Sans"/>
                <a:cs typeface="DM Sans"/>
                <a:sym typeface="DM Sans"/>
              </a:defRPr>
            </a:lvl1pPr>
            <a:lvl2pPr lvl="1" algn="l">
              <a:lnSpc>
                <a:spcPct val="100000"/>
              </a:lnSpc>
              <a:spcBef>
                <a:spcPts val="0"/>
              </a:spcBef>
              <a:spcAft>
                <a:spcPts val="0"/>
              </a:spcAft>
              <a:buSzPts val="1300"/>
              <a:buNone/>
              <a:defRPr>
                <a:solidFill>
                  <a:srgbClr val="FFFFFF"/>
                </a:solidFill>
                <a:latin typeface="DM Sans"/>
                <a:ea typeface="DM Sans"/>
                <a:cs typeface="DM Sans"/>
                <a:sym typeface="DM Sans"/>
              </a:defRPr>
            </a:lvl2pPr>
            <a:lvl3pPr lvl="2" algn="l">
              <a:lnSpc>
                <a:spcPct val="100000"/>
              </a:lnSpc>
              <a:spcBef>
                <a:spcPts val="0"/>
              </a:spcBef>
              <a:spcAft>
                <a:spcPts val="0"/>
              </a:spcAft>
              <a:buSzPts val="1300"/>
              <a:buNone/>
              <a:defRPr>
                <a:solidFill>
                  <a:srgbClr val="FFFFFF"/>
                </a:solidFill>
                <a:latin typeface="DM Sans"/>
                <a:ea typeface="DM Sans"/>
                <a:cs typeface="DM Sans"/>
                <a:sym typeface="DM Sans"/>
              </a:defRPr>
            </a:lvl3pPr>
            <a:lvl4pPr lvl="3" algn="l">
              <a:lnSpc>
                <a:spcPct val="100000"/>
              </a:lnSpc>
              <a:spcBef>
                <a:spcPts val="0"/>
              </a:spcBef>
              <a:spcAft>
                <a:spcPts val="0"/>
              </a:spcAft>
              <a:buSzPts val="1300"/>
              <a:buNone/>
              <a:defRPr>
                <a:solidFill>
                  <a:srgbClr val="FFFFFF"/>
                </a:solidFill>
                <a:latin typeface="DM Sans"/>
                <a:ea typeface="DM Sans"/>
                <a:cs typeface="DM Sans"/>
                <a:sym typeface="DM Sans"/>
              </a:defRPr>
            </a:lvl4pPr>
            <a:lvl5pPr lvl="4" algn="l">
              <a:lnSpc>
                <a:spcPct val="100000"/>
              </a:lnSpc>
              <a:spcBef>
                <a:spcPts val="0"/>
              </a:spcBef>
              <a:spcAft>
                <a:spcPts val="0"/>
              </a:spcAft>
              <a:buSzPts val="1300"/>
              <a:buNone/>
              <a:defRPr>
                <a:solidFill>
                  <a:srgbClr val="FFFFFF"/>
                </a:solidFill>
                <a:latin typeface="DM Sans"/>
                <a:ea typeface="DM Sans"/>
                <a:cs typeface="DM Sans"/>
                <a:sym typeface="DM Sans"/>
              </a:defRPr>
            </a:lvl5pPr>
            <a:lvl6pPr lvl="5" algn="l">
              <a:lnSpc>
                <a:spcPct val="100000"/>
              </a:lnSpc>
              <a:spcBef>
                <a:spcPts val="0"/>
              </a:spcBef>
              <a:spcAft>
                <a:spcPts val="0"/>
              </a:spcAft>
              <a:buSzPts val="1300"/>
              <a:buNone/>
              <a:defRPr>
                <a:solidFill>
                  <a:srgbClr val="FFFFFF"/>
                </a:solidFill>
                <a:latin typeface="DM Sans"/>
                <a:ea typeface="DM Sans"/>
                <a:cs typeface="DM Sans"/>
                <a:sym typeface="DM Sans"/>
              </a:defRPr>
            </a:lvl6pPr>
            <a:lvl7pPr lvl="6" algn="l">
              <a:lnSpc>
                <a:spcPct val="100000"/>
              </a:lnSpc>
              <a:spcBef>
                <a:spcPts val="0"/>
              </a:spcBef>
              <a:spcAft>
                <a:spcPts val="0"/>
              </a:spcAft>
              <a:buSzPts val="1300"/>
              <a:buNone/>
              <a:defRPr>
                <a:solidFill>
                  <a:srgbClr val="FFFFFF"/>
                </a:solidFill>
                <a:latin typeface="DM Sans"/>
                <a:ea typeface="DM Sans"/>
                <a:cs typeface="DM Sans"/>
                <a:sym typeface="DM Sans"/>
              </a:defRPr>
            </a:lvl7pPr>
            <a:lvl8pPr lvl="7" algn="l">
              <a:lnSpc>
                <a:spcPct val="100000"/>
              </a:lnSpc>
              <a:spcBef>
                <a:spcPts val="0"/>
              </a:spcBef>
              <a:spcAft>
                <a:spcPts val="0"/>
              </a:spcAft>
              <a:buSzPts val="1300"/>
              <a:buNone/>
              <a:defRPr>
                <a:solidFill>
                  <a:srgbClr val="FFFFFF"/>
                </a:solidFill>
                <a:latin typeface="DM Sans"/>
                <a:ea typeface="DM Sans"/>
                <a:cs typeface="DM Sans"/>
                <a:sym typeface="DM Sans"/>
              </a:defRPr>
            </a:lvl8pPr>
            <a:lvl9pPr lvl="8" algn="l">
              <a:lnSpc>
                <a:spcPct val="100000"/>
              </a:lnSpc>
              <a:spcBef>
                <a:spcPts val="0"/>
              </a:spcBef>
              <a:spcAft>
                <a:spcPts val="0"/>
              </a:spcAft>
              <a:buSzPts val="1300"/>
              <a:buNone/>
              <a:defRPr>
                <a:solidFill>
                  <a:srgbClr val="FFFFFF"/>
                </a:solidFill>
                <a:latin typeface="DM Sans"/>
                <a:ea typeface="DM Sans"/>
                <a:cs typeface="DM Sans"/>
                <a:sym typeface="DM Sans"/>
              </a:defRPr>
            </a:lvl9pPr>
          </a:lstStyle>
          <a:p>
            <a:endParaRPr/>
          </a:p>
        </p:txBody>
      </p:sp>
      <p:sp>
        <p:nvSpPr>
          <p:cNvPr id="1899" name="Google Shape;1899;p685"/>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900" name="Google Shape;1900;p685"/>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5310100" y="410575"/>
            <a:ext cx="3833902" cy="433287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78 O@W: Opening Slide Options">
  <p:cSld name="TITLE_1_2_2_3_1_1_1_1_1">
    <p:bg>
      <p:bgPr>
        <a:solidFill>
          <a:srgbClr val="666666"/>
        </a:solidFill>
        <a:effectLst/>
      </p:bgPr>
    </p:bg>
    <p:spTree>
      <p:nvGrpSpPr>
        <p:cNvPr id="1" name="Shape 1901"/>
        <p:cNvGrpSpPr/>
        <p:nvPr/>
      </p:nvGrpSpPr>
      <p:grpSpPr>
        <a:xfrm>
          <a:off x="0" y="0"/>
          <a:ext cx="0" cy="0"/>
          <a:chOff x="0" y="0"/>
          <a:chExt cx="0" cy="0"/>
        </a:xfrm>
      </p:grpSpPr>
      <p:sp>
        <p:nvSpPr>
          <p:cNvPr id="1902" name="Google Shape;1902;p686"/>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 sz="5500" b="1" i="0" u="none" strike="noStrike" cap="none">
                <a:solidFill>
                  <a:srgbClr val="FFFFFF"/>
                </a:solidFill>
                <a:latin typeface="DM Sans"/>
                <a:ea typeface="DM Sans"/>
                <a:cs typeface="DM Sans"/>
                <a:sym typeface="DM Sans"/>
              </a:rPr>
              <a:t>O@W:</a:t>
            </a:r>
            <a:endParaRPr sz="5500" b="1" i="0" u="none" strike="noStrike" cap="none">
              <a:solidFill>
                <a:srgbClr val="FFFFFF"/>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Opening Slide Options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2 STARs: Basic Photo Right  (Purple Alt)">
  <p:cSld name="TITLE_ONLY_1_3_1_1_1_1_1">
    <p:bg>
      <p:bgPr>
        <a:solidFill>
          <a:schemeClr val="accent1"/>
        </a:solidFill>
        <a:effectLst/>
      </p:bgPr>
    </p:bg>
    <p:spTree>
      <p:nvGrpSpPr>
        <p:cNvPr id="1" name="Shape 136"/>
        <p:cNvGrpSpPr/>
        <p:nvPr/>
      </p:nvGrpSpPr>
      <p:grpSpPr>
        <a:xfrm>
          <a:off x="0" y="0"/>
          <a:ext cx="0" cy="0"/>
          <a:chOff x="0" y="0"/>
          <a:chExt cx="0" cy="0"/>
        </a:xfrm>
      </p:grpSpPr>
      <p:sp>
        <p:nvSpPr>
          <p:cNvPr id="137" name="Google Shape;137;p64"/>
          <p:cNvSpPr txBox="1">
            <a:spLocks noGrp="1"/>
          </p:cNvSpPr>
          <p:nvPr>
            <p:ph type="title"/>
          </p:nvPr>
        </p:nvSpPr>
        <p:spPr>
          <a:xfrm>
            <a:off x="235500" y="217925"/>
            <a:ext cx="419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38" name="Google Shape;138;p6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39" name="Google Shape;139;p64"/>
          <p:cNvSpPr txBox="1">
            <a:spLocks noGrp="1"/>
          </p:cNvSpPr>
          <p:nvPr>
            <p:ph type="subTitle" idx="1"/>
          </p:nvPr>
        </p:nvSpPr>
        <p:spPr>
          <a:xfrm>
            <a:off x="237750" y="1003075"/>
            <a:ext cx="41940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FFFFFF"/>
                </a:solidFill>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140" name="Google Shape;140;p64"/>
          <p:cNvSpPr txBox="1">
            <a:spLocks noGrp="1"/>
          </p:cNvSpPr>
          <p:nvPr>
            <p:ph type="body" idx="2"/>
          </p:nvPr>
        </p:nvSpPr>
        <p:spPr>
          <a:xfrm>
            <a:off x="237750" y="1485900"/>
            <a:ext cx="41940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41" name="Google Shape;141;p6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69625" y="0"/>
            <a:ext cx="4374376" cy="5143500"/>
          </a:xfrm>
          <a:prstGeom prst="rect">
            <a:avLst/>
          </a:prstGeom>
          <a:noFill/>
          <a:ln>
            <a:noFill/>
          </a:ln>
        </p:spPr>
      </p:pic>
      <p:pic>
        <p:nvPicPr>
          <p:cNvPr id="142" name="Google Shape;142;p64"/>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8128425" y="1485899"/>
            <a:ext cx="1485012" cy="1485900"/>
          </a:xfrm>
          <a:prstGeom prst="rect">
            <a:avLst/>
          </a:prstGeom>
          <a:noFill/>
          <a:ln>
            <a:noFill/>
          </a:ln>
        </p:spPr>
      </p:pic>
      <p:pic>
        <p:nvPicPr>
          <p:cNvPr id="143" name="Google Shape;143;p64"/>
          <p:cNvPicPr preferRelativeResize="0"/>
          <p:nvPr/>
        </p:nvPicPr>
        <p:blipFill rotWithShape="1">
          <a:blip r:embed="rId4" cstate="email">
            <a:alphaModFix amt="49000"/>
            <a:extLst>
              <a:ext uri="{28A0092B-C50C-407E-A947-70E740481C1C}">
                <a14:useLocalDpi xmlns:a14="http://schemas.microsoft.com/office/drawing/2010/main"/>
              </a:ext>
            </a:extLst>
          </a:blip>
          <a:srcRect/>
          <a:stretch/>
        </p:blipFill>
        <p:spPr>
          <a:xfrm>
            <a:off x="6884850" y="-596225"/>
            <a:ext cx="2363925" cy="236390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79  O@W: Title Slide (OptionA)">
  <p:cSld name="TITLE_2">
    <p:spTree>
      <p:nvGrpSpPr>
        <p:cNvPr id="1" name="Shape 1903"/>
        <p:cNvGrpSpPr/>
        <p:nvPr/>
      </p:nvGrpSpPr>
      <p:grpSpPr>
        <a:xfrm>
          <a:off x="0" y="0"/>
          <a:ext cx="0" cy="0"/>
          <a:chOff x="0" y="0"/>
          <a:chExt cx="0" cy="0"/>
        </a:xfrm>
      </p:grpSpPr>
      <p:pic>
        <p:nvPicPr>
          <p:cNvPr id="1904" name="Google Shape;1904;p68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1905" name="Google Shape;1905;p687"/>
          <p:cNvSpPr txBox="1">
            <a:spLocks noGrp="1"/>
          </p:cNvSpPr>
          <p:nvPr>
            <p:ph type="ctrTitle"/>
          </p:nvPr>
        </p:nvSpPr>
        <p:spPr>
          <a:xfrm>
            <a:off x="311700" y="319225"/>
            <a:ext cx="8520600" cy="15750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000"/>
              <a:buFont typeface="DM Sans"/>
              <a:buNone/>
              <a:defRPr sz="6000" b="1">
                <a:solidFill>
                  <a:srgbClr val="FFFFFF"/>
                </a:solidFill>
                <a:latin typeface="DM Sans"/>
                <a:ea typeface="DM Sans"/>
                <a:cs typeface="DM Sans"/>
                <a:sym typeface="DM Sans"/>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
        <p:nvSpPr>
          <p:cNvPr id="1906" name="Google Shape;1906;p687"/>
          <p:cNvSpPr txBox="1">
            <a:spLocks noGrp="1"/>
          </p:cNvSpPr>
          <p:nvPr>
            <p:ph type="subTitle" idx="1"/>
          </p:nvPr>
        </p:nvSpPr>
        <p:spPr>
          <a:xfrm>
            <a:off x="311700" y="20826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907" name="Google Shape;1907;p68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4218876"/>
            <a:ext cx="2228849" cy="648950"/>
          </a:xfrm>
          <a:prstGeom prst="rect">
            <a:avLst/>
          </a:prstGeom>
          <a:noFill/>
          <a:ln>
            <a:noFill/>
          </a:ln>
        </p:spPr>
      </p:pic>
      <p:sp>
        <p:nvSpPr>
          <p:cNvPr id="1908" name="Google Shape;1908;p687"/>
          <p:cNvSpPr txBox="1">
            <a:spLocks noGrp="1"/>
          </p:cNvSpPr>
          <p:nvPr>
            <p:ph type="subTitle" idx="2"/>
          </p:nvPr>
        </p:nvSpPr>
        <p:spPr>
          <a:xfrm>
            <a:off x="4126975" y="4350900"/>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1pPr>
            <a:lvl2pPr lvl="1" algn="l">
              <a:lnSpc>
                <a:spcPct val="100000"/>
              </a:lnSpc>
              <a:spcBef>
                <a:spcPts val="1200"/>
              </a:spcBef>
              <a:spcAft>
                <a:spcPts val="0"/>
              </a:spcAft>
              <a:buSzPts val="1300"/>
              <a:buNone/>
              <a:defRPr sz="1200">
                <a:solidFill>
                  <a:srgbClr val="FFFFFF"/>
                </a:solidFill>
                <a:latin typeface="DM Sans Medium"/>
                <a:ea typeface="DM Sans Medium"/>
                <a:cs typeface="DM Sans Medium"/>
                <a:sym typeface="DM Sans Medium"/>
              </a:defRPr>
            </a:lvl2pPr>
            <a:lvl3pPr lvl="2" algn="l">
              <a:lnSpc>
                <a:spcPct val="100000"/>
              </a:lnSpc>
              <a:spcBef>
                <a:spcPts val="1200"/>
              </a:spcBef>
              <a:spcAft>
                <a:spcPts val="0"/>
              </a:spcAft>
              <a:buSzPts val="1300"/>
              <a:buNone/>
              <a:defRPr sz="1200">
                <a:solidFill>
                  <a:srgbClr val="FFFFFF"/>
                </a:solidFill>
                <a:latin typeface="DM Sans Medium"/>
                <a:ea typeface="DM Sans Medium"/>
                <a:cs typeface="DM Sans Medium"/>
                <a:sym typeface="DM Sans Medium"/>
              </a:defRPr>
            </a:lvl3pPr>
            <a:lvl4pPr lvl="3" algn="l">
              <a:lnSpc>
                <a:spcPct val="100000"/>
              </a:lnSpc>
              <a:spcBef>
                <a:spcPts val="1200"/>
              </a:spcBef>
              <a:spcAft>
                <a:spcPts val="0"/>
              </a:spcAft>
              <a:buSzPts val="1300"/>
              <a:buNone/>
              <a:defRPr sz="1200">
                <a:solidFill>
                  <a:srgbClr val="FFFFFF"/>
                </a:solidFill>
                <a:latin typeface="DM Sans Medium"/>
                <a:ea typeface="DM Sans Medium"/>
                <a:cs typeface="DM Sans Medium"/>
                <a:sym typeface="DM Sans Medium"/>
              </a:defRPr>
            </a:lvl4pPr>
            <a:lvl5pPr lvl="4" algn="l">
              <a:lnSpc>
                <a:spcPct val="100000"/>
              </a:lnSpc>
              <a:spcBef>
                <a:spcPts val="1200"/>
              </a:spcBef>
              <a:spcAft>
                <a:spcPts val="0"/>
              </a:spcAft>
              <a:buSzPts val="1300"/>
              <a:buNone/>
              <a:defRPr sz="1200">
                <a:solidFill>
                  <a:srgbClr val="FFFFFF"/>
                </a:solidFill>
                <a:latin typeface="DM Sans Medium"/>
                <a:ea typeface="DM Sans Medium"/>
                <a:cs typeface="DM Sans Medium"/>
                <a:sym typeface="DM Sans Medium"/>
              </a:defRPr>
            </a:lvl5pPr>
            <a:lvl6pPr lvl="5" algn="l">
              <a:lnSpc>
                <a:spcPct val="100000"/>
              </a:lnSpc>
              <a:spcBef>
                <a:spcPts val="1200"/>
              </a:spcBef>
              <a:spcAft>
                <a:spcPts val="0"/>
              </a:spcAft>
              <a:buSzPts val="1300"/>
              <a:buNone/>
              <a:defRPr sz="1200">
                <a:solidFill>
                  <a:srgbClr val="FFFFFF"/>
                </a:solidFill>
                <a:latin typeface="DM Sans Medium"/>
                <a:ea typeface="DM Sans Medium"/>
                <a:cs typeface="DM Sans Medium"/>
                <a:sym typeface="DM Sans Medium"/>
              </a:defRPr>
            </a:lvl6pPr>
            <a:lvl7pPr lvl="6" algn="l">
              <a:lnSpc>
                <a:spcPct val="100000"/>
              </a:lnSpc>
              <a:spcBef>
                <a:spcPts val="1200"/>
              </a:spcBef>
              <a:spcAft>
                <a:spcPts val="0"/>
              </a:spcAft>
              <a:buSzPts val="1300"/>
              <a:buNone/>
              <a:defRPr sz="1200">
                <a:solidFill>
                  <a:srgbClr val="FFFFFF"/>
                </a:solidFill>
                <a:latin typeface="DM Sans Medium"/>
                <a:ea typeface="DM Sans Medium"/>
                <a:cs typeface="DM Sans Medium"/>
                <a:sym typeface="DM Sans Medium"/>
              </a:defRPr>
            </a:lvl7pPr>
            <a:lvl8pPr lvl="7" algn="l">
              <a:lnSpc>
                <a:spcPct val="100000"/>
              </a:lnSpc>
              <a:spcBef>
                <a:spcPts val="1200"/>
              </a:spcBef>
              <a:spcAft>
                <a:spcPts val="0"/>
              </a:spcAft>
              <a:buSzPts val="1300"/>
              <a:buNone/>
              <a:defRPr sz="1200">
                <a:solidFill>
                  <a:srgbClr val="FFFFFF"/>
                </a:solidFill>
                <a:latin typeface="DM Sans Medium"/>
                <a:ea typeface="DM Sans Medium"/>
                <a:cs typeface="DM Sans Medium"/>
                <a:sym typeface="DM Sans Medium"/>
              </a:defRPr>
            </a:lvl8pPr>
            <a:lvl9pPr lvl="8" algn="l">
              <a:lnSpc>
                <a:spcPct val="100000"/>
              </a:lnSpc>
              <a:spcBef>
                <a:spcPts val="1200"/>
              </a:spcBef>
              <a:spcAft>
                <a:spcPts val="1200"/>
              </a:spcAft>
              <a:buSzPts val="1300"/>
              <a:buNone/>
              <a:defRPr sz="1200">
                <a:solidFill>
                  <a:srgbClr val="FFFFFF"/>
                </a:solidFill>
                <a:latin typeface="DM Sans Medium"/>
                <a:ea typeface="DM Sans Medium"/>
                <a:cs typeface="DM Sans Medium"/>
                <a:sym typeface="DM Sans Medium"/>
              </a:defRPr>
            </a:lvl9pPr>
          </a:lstStyle>
          <a:p>
            <a:endParaRPr/>
          </a:p>
        </p:txBody>
      </p:sp>
      <p:sp>
        <p:nvSpPr>
          <p:cNvPr id="1909" name="Google Shape;1909;p687"/>
          <p:cNvSpPr txBox="1">
            <a:spLocks noGrp="1"/>
          </p:cNvSpPr>
          <p:nvPr>
            <p:ph type="subTitle" idx="3"/>
          </p:nvPr>
        </p:nvSpPr>
        <p:spPr>
          <a:xfrm>
            <a:off x="6490950" y="4350900"/>
            <a:ext cx="1842900" cy="79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1pPr>
            <a:lvl2pPr lvl="1"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2pPr>
            <a:lvl3pPr lvl="2"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3pPr>
            <a:lvl4pPr lvl="3"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4pPr>
            <a:lvl5pPr lvl="4"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5pPr>
            <a:lvl6pPr lvl="5"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6pPr>
            <a:lvl7pPr lvl="6"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7pPr>
            <a:lvl8pPr lvl="7"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8pPr>
            <a:lvl9pPr lvl="8"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9pPr>
          </a:lstStyle>
          <a:p>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80 O@W: Title Slide (OptionB)">
  <p:cSld name="TITLE_1_1">
    <p:spTree>
      <p:nvGrpSpPr>
        <p:cNvPr id="1" name="Shape 1910"/>
        <p:cNvGrpSpPr/>
        <p:nvPr/>
      </p:nvGrpSpPr>
      <p:grpSpPr>
        <a:xfrm>
          <a:off x="0" y="0"/>
          <a:ext cx="0" cy="0"/>
          <a:chOff x="0" y="0"/>
          <a:chExt cx="0" cy="0"/>
        </a:xfrm>
      </p:grpSpPr>
      <p:pic>
        <p:nvPicPr>
          <p:cNvPr id="1911" name="Google Shape;1911;p68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060" y="0"/>
            <a:ext cx="9135880" cy="5143500"/>
          </a:xfrm>
          <a:prstGeom prst="rect">
            <a:avLst/>
          </a:prstGeom>
          <a:noFill/>
          <a:ln>
            <a:noFill/>
          </a:ln>
        </p:spPr>
      </p:pic>
      <p:pic>
        <p:nvPicPr>
          <p:cNvPr id="1912" name="Google Shape;1912;p68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4263369"/>
            <a:ext cx="2228849" cy="648955"/>
          </a:xfrm>
          <a:prstGeom prst="rect">
            <a:avLst/>
          </a:prstGeom>
          <a:noFill/>
          <a:ln>
            <a:noFill/>
          </a:ln>
        </p:spPr>
      </p:pic>
      <p:sp>
        <p:nvSpPr>
          <p:cNvPr id="1913" name="Google Shape;1913;p688"/>
          <p:cNvSpPr txBox="1">
            <a:spLocks noGrp="1"/>
          </p:cNvSpPr>
          <p:nvPr>
            <p:ph type="ctrTitle"/>
          </p:nvPr>
        </p:nvSpPr>
        <p:spPr>
          <a:xfrm>
            <a:off x="311700" y="319225"/>
            <a:ext cx="8520600" cy="15750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6000"/>
              <a:buFont typeface="DM Sans"/>
              <a:buNone/>
              <a:defRPr sz="6000" b="1">
                <a:latin typeface="DM Sans"/>
                <a:ea typeface="DM Sans"/>
                <a:cs typeface="DM Sans"/>
                <a:sym typeface="DM Sans"/>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
        <p:nvSpPr>
          <p:cNvPr id="1914" name="Google Shape;1914;p688"/>
          <p:cNvSpPr txBox="1">
            <a:spLocks noGrp="1"/>
          </p:cNvSpPr>
          <p:nvPr>
            <p:ph type="subTitle" idx="1"/>
          </p:nvPr>
        </p:nvSpPr>
        <p:spPr>
          <a:xfrm>
            <a:off x="311700" y="20826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400"/>
              <a:buFont typeface="DM Sans"/>
              <a:buNone/>
              <a:defRPr sz="24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1915" name="Google Shape;1915;p688"/>
          <p:cNvSpPr txBox="1">
            <a:spLocks noGrp="1"/>
          </p:cNvSpPr>
          <p:nvPr>
            <p:ph type="subTitle" idx="2"/>
          </p:nvPr>
        </p:nvSpPr>
        <p:spPr>
          <a:xfrm>
            <a:off x="4126975" y="4395400"/>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latin typeface="DM Sans Medium"/>
                <a:ea typeface="DM Sans Medium"/>
                <a:cs typeface="DM Sans Medium"/>
                <a:sym typeface="DM Sans Medium"/>
              </a:defRPr>
            </a:lvl1pPr>
            <a:lvl2pPr lvl="1"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2pPr>
            <a:lvl3pPr lvl="2"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3pPr>
            <a:lvl4pPr lvl="3"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4pPr>
            <a:lvl5pPr lvl="4"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5pPr>
            <a:lvl6pPr lvl="5"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6pPr>
            <a:lvl7pPr lvl="6"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7pPr>
            <a:lvl8pPr lvl="7"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8pPr>
            <a:lvl9pPr lvl="8" algn="l">
              <a:lnSpc>
                <a:spcPct val="100000"/>
              </a:lnSpc>
              <a:spcBef>
                <a:spcPts val="1200"/>
              </a:spcBef>
              <a:spcAft>
                <a:spcPts val="1200"/>
              </a:spcAft>
              <a:buSzPts val="1300"/>
              <a:buNone/>
              <a:defRPr sz="1200">
                <a:solidFill>
                  <a:srgbClr val="434343"/>
                </a:solidFill>
                <a:latin typeface="DM Sans Medium"/>
                <a:ea typeface="DM Sans Medium"/>
                <a:cs typeface="DM Sans Medium"/>
                <a:sym typeface="DM Sans Medium"/>
              </a:defRPr>
            </a:lvl9pPr>
          </a:lstStyle>
          <a:p>
            <a:endParaRPr/>
          </a:p>
        </p:txBody>
      </p:sp>
      <p:sp>
        <p:nvSpPr>
          <p:cNvPr id="1916" name="Google Shape;1916;p688"/>
          <p:cNvSpPr txBox="1">
            <a:spLocks noGrp="1"/>
          </p:cNvSpPr>
          <p:nvPr>
            <p:ph type="subTitle" idx="3"/>
          </p:nvPr>
        </p:nvSpPr>
        <p:spPr>
          <a:xfrm>
            <a:off x="6490950" y="4395400"/>
            <a:ext cx="1842900" cy="79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a:latin typeface="DM Sans Medium"/>
                <a:ea typeface="DM Sans Medium"/>
                <a:cs typeface="DM Sans Medium"/>
                <a:sym typeface="DM Sans Medium"/>
              </a:defRPr>
            </a:lvl1pPr>
            <a:lvl2pPr lvl="1" algn="l">
              <a:lnSpc>
                <a:spcPct val="100000"/>
              </a:lnSpc>
              <a:spcBef>
                <a:spcPts val="0"/>
              </a:spcBef>
              <a:spcAft>
                <a:spcPts val="0"/>
              </a:spcAft>
              <a:buSzPts val="1300"/>
              <a:buNone/>
              <a:defRPr sz="1200">
                <a:latin typeface="DM Sans Medium"/>
                <a:ea typeface="DM Sans Medium"/>
                <a:cs typeface="DM Sans Medium"/>
                <a:sym typeface="DM Sans Medium"/>
              </a:defRPr>
            </a:lvl2pPr>
            <a:lvl3pPr lvl="2" algn="l">
              <a:lnSpc>
                <a:spcPct val="100000"/>
              </a:lnSpc>
              <a:spcBef>
                <a:spcPts val="0"/>
              </a:spcBef>
              <a:spcAft>
                <a:spcPts val="0"/>
              </a:spcAft>
              <a:buSzPts val="1300"/>
              <a:buNone/>
              <a:defRPr sz="1200">
                <a:latin typeface="DM Sans Medium"/>
                <a:ea typeface="DM Sans Medium"/>
                <a:cs typeface="DM Sans Medium"/>
                <a:sym typeface="DM Sans Medium"/>
              </a:defRPr>
            </a:lvl3pPr>
            <a:lvl4pPr lvl="3" algn="l">
              <a:lnSpc>
                <a:spcPct val="100000"/>
              </a:lnSpc>
              <a:spcBef>
                <a:spcPts val="0"/>
              </a:spcBef>
              <a:spcAft>
                <a:spcPts val="0"/>
              </a:spcAft>
              <a:buSzPts val="1300"/>
              <a:buNone/>
              <a:defRPr sz="1200">
                <a:latin typeface="DM Sans Medium"/>
                <a:ea typeface="DM Sans Medium"/>
                <a:cs typeface="DM Sans Medium"/>
                <a:sym typeface="DM Sans Medium"/>
              </a:defRPr>
            </a:lvl4pPr>
            <a:lvl5pPr lvl="4" algn="l">
              <a:lnSpc>
                <a:spcPct val="100000"/>
              </a:lnSpc>
              <a:spcBef>
                <a:spcPts val="0"/>
              </a:spcBef>
              <a:spcAft>
                <a:spcPts val="0"/>
              </a:spcAft>
              <a:buSzPts val="1300"/>
              <a:buNone/>
              <a:defRPr sz="1200">
                <a:latin typeface="DM Sans Medium"/>
                <a:ea typeface="DM Sans Medium"/>
                <a:cs typeface="DM Sans Medium"/>
                <a:sym typeface="DM Sans Medium"/>
              </a:defRPr>
            </a:lvl5pPr>
            <a:lvl6pPr lvl="5" algn="l">
              <a:lnSpc>
                <a:spcPct val="100000"/>
              </a:lnSpc>
              <a:spcBef>
                <a:spcPts val="0"/>
              </a:spcBef>
              <a:spcAft>
                <a:spcPts val="0"/>
              </a:spcAft>
              <a:buSzPts val="1300"/>
              <a:buNone/>
              <a:defRPr sz="1200">
                <a:latin typeface="DM Sans Medium"/>
                <a:ea typeface="DM Sans Medium"/>
                <a:cs typeface="DM Sans Medium"/>
                <a:sym typeface="DM Sans Medium"/>
              </a:defRPr>
            </a:lvl6pPr>
            <a:lvl7pPr lvl="6" algn="l">
              <a:lnSpc>
                <a:spcPct val="100000"/>
              </a:lnSpc>
              <a:spcBef>
                <a:spcPts val="0"/>
              </a:spcBef>
              <a:spcAft>
                <a:spcPts val="0"/>
              </a:spcAft>
              <a:buSzPts val="1300"/>
              <a:buNone/>
              <a:defRPr sz="1200">
                <a:latin typeface="DM Sans Medium"/>
                <a:ea typeface="DM Sans Medium"/>
                <a:cs typeface="DM Sans Medium"/>
                <a:sym typeface="DM Sans Medium"/>
              </a:defRPr>
            </a:lvl7pPr>
            <a:lvl8pPr lvl="7" algn="l">
              <a:lnSpc>
                <a:spcPct val="100000"/>
              </a:lnSpc>
              <a:spcBef>
                <a:spcPts val="0"/>
              </a:spcBef>
              <a:spcAft>
                <a:spcPts val="0"/>
              </a:spcAft>
              <a:buSzPts val="1300"/>
              <a:buNone/>
              <a:defRPr sz="1200">
                <a:latin typeface="DM Sans Medium"/>
                <a:ea typeface="DM Sans Medium"/>
                <a:cs typeface="DM Sans Medium"/>
                <a:sym typeface="DM Sans Medium"/>
              </a:defRPr>
            </a:lvl8pPr>
            <a:lvl9pPr lvl="8" algn="l">
              <a:lnSpc>
                <a:spcPct val="100000"/>
              </a:lnSpc>
              <a:spcBef>
                <a:spcPts val="0"/>
              </a:spcBef>
              <a:spcAft>
                <a:spcPts val="0"/>
              </a:spcAft>
              <a:buSzPts val="1300"/>
              <a:buNone/>
              <a:defRPr sz="1200">
                <a:latin typeface="DM Sans Medium"/>
                <a:ea typeface="DM Sans Medium"/>
                <a:cs typeface="DM Sans Medium"/>
                <a:sym typeface="DM Sans Medium"/>
              </a:defRPr>
            </a:lvl9pPr>
          </a:lstStyle>
          <a:p>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81 O@W: Closing Slide (OptionA)">
  <p:cSld name="TITLE_1_1_1_3">
    <p:spTree>
      <p:nvGrpSpPr>
        <p:cNvPr id="1" name="Shape 1917"/>
        <p:cNvGrpSpPr/>
        <p:nvPr/>
      </p:nvGrpSpPr>
      <p:grpSpPr>
        <a:xfrm>
          <a:off x="0" y="0"/>
          <a:ext cx="0" cy="0"/>
          <a:chOff x="0" y="0"/>
          <a:chExt cx="0" cy="0"/>
        </a:xfrm>
      </p:grpSpPr>
      <p:pic>
        <p:nvPicPr>
          <p:cNvPr id="1918" name="Google Shape;1918;p68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060" y="0"/>
            <a:ext cx="9135880" cy="5143500"/>
          </a:xfrm>
          <a:prstGeom prst="rect">
            <a:avLst/>
          </a:prstGeom>
          <a:noFill/>
          <a:ln>
            <a:noFill/>
          </a:ln>
        </p:spPr>
      </p:pic>
      <p:pic>
        <p:nvPicPr>
          <p:cNvPr id="1919" name="Google Shape;1919;p6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4282419"/>
            <a:ext cx="2228849" cy="648955"/>
          </a:xfrm>
          <a:prstGeom prst="rect">
            <a:avLst/>
          </a:prstGeom>
          <a:noFill/>
          <a:ln>
            <a:noFill/>
          </a:ln>
        </p:spPr>
      </p:pic>
      <p:sp>
        <p:nvSpPr>
          <p:cNvPr id="1920" name="Google Shape;1920;p689"/>
          <p:cNvSpPr txBox="1">
            <a:spLocks noGrp="1"/>
          </p:cNvSpPr>
          <p:nvPr>
            <p:ph type="ctrTitle"/>
          </p:nvPr>
        </p:nvSpPr>
        <p:spPr>
          <a:xfrm>
            <a:off x="311700" y="1078025"/>
            <a:ext cx="8520600" cy="15750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6000"/>
              <a:buFont typeface="DM Sans"/>
              <a:buNone/>
              <a:defRPr sz="6000" b="1">
                <a:latin typeface="DM Sans"/>
                <a:ea typeface="DM Sans"/>
                <a:cs typeface="DM Sans"/>
                <a:sym typeface="DM Sans"/>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
        <p:nvSpPr>
          <p:cNvPr id="1921" name="Google Shape;1921;p689"/>
          <p:cNvSpPr txBox="1">
            <a:spLocks noGrp="1"/>
          </p:cNvSpPr>
          <p:nvPr>
            <p:ph type="subTitle" idx="1"/>
          </p:nvPr>
        </p:nvSpPr>
        <p:spPr>
          <a:xfrm>
            <a:off x="412225" y="3071425"/>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1922" name="Google Shape;1922;p689"/>
          <p:cNvSpPr txBox="1">
            <a:spLocks noGrp="1"/>
          </p:cNvSpPr>
          <p:nvPr>
            <p:ph type="subTitle" idx="2"/>
          </p:nvPr>
        </p:nvSpPr>
        <p:spPr>
          <a:xfrm>
            <a:off x="2776200" y="3071425"/>
            <a:ext cx="1842900" cy="79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82 O@W: Divider Slide Options">
  <p:cSld name="TITLE_1_2_2_3_1_1_2_1">
    <p:bg>
      <p:bgPr>
        <a:solidFill>
          <a:srgbClr val="666666"/>
        </a:solidFill>
        <a:effectLst/>
      </p:bgPr>
    </p:bg>
    <p:spTree>
      <p:nvGrpSpPr>
        <p:cNvPr id="1" name="Shape 1923"/>
        <p:cNvGrpSpPr/>
        <p:nvPr/>
      </p:nvGrpSpPr>
      <p:grpSpPr>
        <a:xfrm>
          <a:off x="0" y="0"/>
          <a:ext cx="0" cy="0"/>
          <a:chOff x="0" y="0"/>
          <a:chExt cx="0" cy="0"/>
        </a:xfrm>
      </p:grpSpPr>
      <p:sp>
        <p:nvSpPr>
          <p:cNvPr id="1924" name="Google Shape;1924;p690"/>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 sz="5500" b="1" i="0" u="none" strike="noStrike" cap="none">
                <a:solidFill>
                  <a:srgbClr val="FFFFFF"/>
                </a:solidFill>
                <a:latin typeface="DM Sans"/>
                <a:ea typeface="DM Sans"/>
                <a:cs typeface="DM Sans"/>
                <a:sym typeface="DM Sans"/>
              </a:rPr>
              <a:t>O@W:</a:t>
            </a:r>
            <a:endParaRPr sz="5500" b="1" i="0" u="none" strike="noStrike" cap="none">
              <a:solidFill>
                <a:srgbClr val="FFFFFF"/>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Divider Slide Options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83 O@W: Divider slide (OptionA)">
  <p:cSld name="CUSTOM_2">
    <p:spTree>
      <p:nvGrpSpPr>
        <p:cNvPr id="1" name="Shape 1925"/>
        <p:cNvGrpSpPr/>
        <p:nvPr/>
      </p:nvGrpSpPr>
      <p:grpSpPr>
        <a:xfrm>
          <a:off x="0" y="0"/>
          <a:ext cx="0" cy="0"/>
          <a:chOff x="0" y="0"/>
          <a:chExt cx="0" cy="0"/>
        </a:xfrm>
      </p:grpSpPr>
      <p:sp>
        <p:nvSpPr>
          <p:cNvPr id="1926" name="Google Shape;1926;p69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pic>
        <p:nvPicPr>
          <p:cNvPr id="1927" name="Google Shape;1927;p69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285"/>
            <a:ext cx="9144000" cy="5148061"/>
          </a:xfrm>
          <a:prstGeom prst="rect">
            <a:avLst/>
          </a:prstGeom>
          <a:noFill/>
          <a:ln>
            <a:noFill/>
          </a:ln>
        </p:spPr>
      </p:pic>
      <p:sp>
        <p:nvSpPr>
          <p:cNvPr id="1928" name="Google Shape;1928;p691"/>
          <p:cNvSpPr txBox="1">
            <a:spLocks noGrp="1"/>
          </p:cNvSpPr>
          <p:nvPr>
            <p:ph type="ctrTitle"/>
          </p:nvPr>
        </p:nvSpPr>
        <p:spPr>
          <a:xfrm>
            <a:off x="311708" y="1687550"/>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84 O@W: Divider slide (OptionB)">
  <p:cSld name="CUSTOM_1_1">
    <p:spTree>
      <p:nvGrpSpPr>
        <p:cNvPr id="1" name="Shape 1929"/>
        <p:cNvGrpSpPr/>
        <p:nvPr/>
      </p:nvGrpSpPr>
      <p:grpSpPr>
        <a:xfrm>
          <a:off x="0" y="0"/>
          <a:ext cx="0" cy="0"/>
          <a:chOff x="0" y="0"/>
          <a:chExt cx="0" cy="0"/>
        </a:xfrm>
      </p:grpSpPr>
      <p:sp>
        <p:nvSpPr>
          <p:cNvPr id="1930" name="Google Shape;1930;p69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pic>
        <p:nvPicPr>
          <p:cNvPr id="1931" name="Google Shape;1931;p69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4546"/>
            <a:ext cx="9144000" cy="5148047"/>
          </a:xfrm>
          <a:prstGeom prst="rect">
            <a:avLst/>
          </a:prstGeom>
          <a:noFill/>
          <a:ln>
            <a:noFill/>
          </a:ln>
        </p:spPr>
      </p:pic>
      <p:sp>
        <p:nvSpPr>
          <p:cNvPr id="1932" name="Google Shape;1932;p692"/>
          <p:cNvSpPr txBox="1">
            <a:spLocks noGrp="1"/>
          </p:cNvSpPr>
          <p:nvPr>
            <p:ph type="ctrTitle"/>
          </p:nvPr>
        </p:nvSpPr>
        <p:spPr>
          <a:xfrm>
            <a:off x="311708" y="1687550"/>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85 Styles">
  <p:cSld name="TITLE_1_2_2_3_1_1_1_1_1_1_2_1_1_1">
    <p:bg>
      <p:bgPr>
        <a:solidFill>
          <a:srgbClr val="666666"/>
        </a:solidFill>
        <a:effectLst/>
      </p:bgPr>
    </p:bg>
    <p:spTree>
      <p:nvGrpSpPr>
        <p:cNvPr id="1" name="Shape 1933"/>
        <p:cNvGrpSpPr/>
        <p:nvPr/>
      </p:nvGrpSpPr>
      <p:grpSpPr>
        <a:xfrm>
          <a:off x="0" y="0"/>
          <a:ext cx="0" cy="0"/>
          <a:chOff x="0" y="0"/>
          <a:chExt cx="0" cy="0"/>
        </a:xfrm>
      </p:grpSpPr>
      <p:sp>
        <p:nvSpPr>
          <p:cNvPr id="1934" name="Google Shape;1934;p693"/>
          <p:cNvSpPr txBox="1"/>
          <p:nvPr/>
        </p:nvSpPr>
        <p:spPr>
          <a:xfrm>
            <a:off x="0" y="1962500"/>
            <a:ext cx="9144000" cy="1031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Styles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86 Styles: Type">
  <p:cSld name="TITLE_ONLY_1_3_3_1_2_1_1">
    <p:spTree>
      <p:nvGrpSpPr>
        <p:cNvPr id="1" name="Shape 1935"/>
        <p:cNvGrpSpPr/>
        <p:nvPr/>
      </p:nvGrpSpPr>
      <p:grpSpPr>
        <a:xfrm>
          <a:off x="0" y="0"/>
          <a:ext cx="0" cy="0"/>
          <a:chOff x="0" y="0"/>
          <a:chExt cx="0" cy="0"/>
        </a:xfrm>
      </p:grpSpPr>
      <p:sp>
        <p:nvSpPr>
          <p:cNvPr id="1936" name="Google Shape;1936;p69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937" name="Google Shape;1937;p694"/>
          <p:cNvSpPr txBox="1"/>
          <p:nvPr/>
        </p:nvSpPr>
        <p:spPr>
          <a:xfrm>
            <a:off x="152600" y="439650"/>
            <a:ext cx="3773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accent1"/>
                </a:solidFill>
                <a:latin typeface="DM Sans"/>
                <a:ea typeface="DM Sans"/>
                <a:cs typeface="DM Sans"/>
                <a:sym typeface="DM Sans"/>
              </a:rPr>
              <a:t>Type Styles</a:t>
            </a:r>
            <a:endParaRPr sz="2800" b="1" i="0" u="none" strike="noStrike" cap="none">
              <a:solidFill>
                <a:schemeClr val="accent1"/>
              </a:solidFill>
              <a:latin typeface="DM Sans"/>
              <a:ea typeface="DM Sans"/>
              <a:cs typeface="DM Sans"/>
              <a:sym typeface="DM Sans"/>
            </a:endParaRPr>
          </a:p>
        </p:txBody>
      </p:sp>
      <p:sp>
        <p:nvSpPr>
          <p:cNvPr id="1938" name="Google Shape;1938;p694"/>
          <p:cNvSpPr txBox="1"/>
          <p:nvPr/>
        </p:nvSpPr>
        <p:spPr>
          <a:xfrm>
            <a:off x="235500" y="1512475"/>
            <a:ext cx="8520600" cy="636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chemeClr val="accent1"/>
                </a:solidFill>
                <a:latin typeface="DM Sans"/>
                <a:ea typeface="DM Sans"/>
                <a:cs typeface="DM Sans"/>
                <a:sym typeface="DM Sans"/>
              </a:rPr>
              <a:t>Header = Purple, DM Bold, 28pt </a:t>
            </a:r>
            <a:endParaRPr sz="3000" b="1" i="0" u="none" strike="noStrike" cap="none">
              <a:solidFill>
                <a:schemeClr val="accent1"/>
              </a:solidFill>
              <a:latin typeface="DM Sans"/>
              <a:ea typeface="DM Sans"/>
              <a:cs typeface="DM Sans"/>
              <a:sym typeface="DM Sans"/>
            </a:endParaRPr>
          </a:p>
        </p:txBody>
      </p:sp>
      <p:sp>
        <p:nvSpPr>
          <p:cNvPr id="1939" name="Google Shape;1939;p694"/>
          <p:cNvSpPr txBox="1"/>
          <p:nvPr/>
        </p:nvSpPr>
        <p:spPr>
          <a:xfrm>
            <a:off x="235500" y="2035300"/>
            <a:ext cx="8520600" cy="341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 sz="2500" b="1" i="0" u="none" strike="noStrike" cap="none">
                <a:solidFill>
                  <a:schemeClr val="accent2"/>
                </a:solidFill>
                <a:latin typeface="DM Sans"/>
                <a:ea typeface="DM Sans"/>
                <a:cs typeface="DM Sans"/>
                <a:sym typeface="DM Sans"/>
              </a:rPr>
              <a:t>Special large head = Dark Blue, DM Bold, 25pt</a:t>
            </a:r>
            <a:endParaRPr sz="2500" b="1" i="0" u="none" strike="noStrike" cap="none">
              <a:solidFill>
                <a:schemeClr val="accent2"/>
              </a:solidFill>
              <a:latin typeface="DM Sans"/>
              <a:ea typeface="DM Sans"/>
              <a:cs typeface="DM Sans"/>
              <a:sym typeface="DM Sans"/>
            </a:endParaRPr>
          </a:p>
        </p:txBody>
      </p:sp>
      <p:sp>
        <p:nvSpPr>
          <p:cNvPr id="1940" name="Google Shape;1940;p694"/>
          <p:cNvSpPr txBox="1"/>
          <p:nvPr/>
        </p:nvSpPr>
        <p:spPr>
          <a:xfrm>
            <a:off x="235500" y="2555275"/>
            <a:ext cx="8520600" cy="39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434343"/>
                </a:solidFill>
                <a:latin typeface="DM Sans"/>
                <a:ea typeface="DM Sans"/>
                <a:cs typeface="DM Sans"/>
                <a:sym typeface="DM Sans"/>
              </a:rPr>
              <a:t>Sub head = Dark grey, DM Bold, 16pt </a:t>
            </a:r>
            <a:endParaRPr sz="1700" b="1" i="0" u="none" strike="noStrike" cap="none">
              <a:solidFill>
                <a:srgbClr val="434343"/>
              </a:solidFill>
              <a:latin typeface="DM Sans"/>
              <a:ea typeface="DM Sans"/>
              <a:cs typeface="DM Sans"/>
              <a:sym typeface="DM Sans"/>
            </a:endParaRPr>
          </a:p>
        </p:txBody>
      </p:sp>
      <p:sp>
        <p:nvSpPr>
          <p:cNvPr id="1941" name="Google Shape;1941;p694"/>
          <p:cNvSpPr txBox="1"/>
          <p:nvPr/>
        </p:nvSpPr>
        <p:spPr>
          <a:xfrm>
            <a:off x="235500" y="2966600"/>
            <a:ext cx="8520600" cy="341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8C4799"/>
                </a:solidFill>
                <a:latin typeface="DM Sans"/>
                <a:ea typeface="DM Sans"/>
                <a:cs typeface="DM Sans"/>
                <a:sym typeface="DM Sans"/>
              </a:rPr>
              <a:t>Small sub head = Purple, DM Bold, match point size of text </a:t>
            </a:r>
            <a:endParaRPr sz="1000" b="1" i="0" u="none" strike="noStrike" cap="none">
              <a:solidFill>
                <a:srgbClr val="8C4799"/>
              </a:solidFill>
              <a:latin typeface="DM Sans"/>
              <a:ea typeface="DM Sans"/>
              <a:cs typeface="DM Sans"/>
              <a:sym typeface="DM Sans"/>
            </a:endParaRPr>
          </a:p>
        </p:txBody>
      </p:sp>
      <p:sp>
        <p:nvSpPr>
          <p:cNvPr id="1942" name="Google Shape;1942;p694"/>
          <p:cNvSpPr txBox="1"/>
          <p:nvPr/>
        </p:nvSpPr>
        <p:spPr>
          <a:xfrm>
            <a:off x="235500" y="3307988"/>
            <a:ext cx="8520600" cy="27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DM Sans"/>
                <a:ea typeface="DM Sans"/>
                <a:cs typeface="DM Sans"/>
                <a:sym typeface="DM Sans"/>
              </a:rPr>
              <a:t>Body text = Black, DM Regular, 10 - 14pt </a:t>
            </a:r>
            <a:endParaRPr sz="1000" b="0" i="0" u="none" strike="noStrike" cap="none">
              <a:solidFill>
                <a:srgbClr val="000000"/>
              </a:solidFill>
              <a:latin typeface="DM Sans"/>
              <a:ea typeface="DM Sans"/>
              <a:cs typeface="DM Sans"/>
              <a:sym typeface="DM Sans"/>
            </a:endParaRPr>
          </a:p>
        </p:txBody>
      </p:sp>
      <p:sp>
        <p:nvSpPr>
          <p:cNvPr id="1943" name="Google Shape;1943;p694"/>
          <p:cNvSpPr txBox="1"/>
          <p:nvPr/>
        </p:nvSpPr>
        <p:spPr>
          <a:xfrm>
            <a:off x="235500" y="3608988"/>
            <a:ext cx="8520600" cy="20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999999"/>
                </a:solidFill>
                <a:latin typeface="DM Sans"/>
                <a:ea typeface="DM Sans"/>
                <a:cs typeface="DM Sans"/>
                <a:sym typeface="DM Sans"/>
              </a:rPr>
              <a:t>• Bullets = Medium Gray, Body text size</a:t>
            </a:r>
            <a:endParaRPr sz="1000" b="0" i="0" u="none" strike="noStrike" cap="none">
              <a:solidFill>
                <a:srgbClr val="999999"/>
              </a:solidFill>
              <a:latin typeface="DM Sans"/>
              <a:ea typeface="DM Sans"/>
              <a:cs typeface="DM Sans"/>
              <a:sym typeface="DM Sans"/>
            </a:endParaRPr>
          </a:p>
        </p:txBody>
      </p:sp>
      <p:sp>
        <p:nvSpPr>
          <p:cNvPr id="1944" name="Google Shape;1944;p694"/>
          <p:cNvSpPr txBox="1"/>
          <p:nvPr/>
        </p:nvSpPr>
        <p:spPr>
          <a:xfrm>
            <a:off x="235500" y="4339725"/>
            <a:ext cx="8520600" cy="27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sng" strike="noStrike" cap="none">
                <a:solidFill>
                  <a:srgbClr val="000000"/>
                </a:solidFill>
                <a:latin typeface="DM Sans"/>
                <a:ea typeface="DM Sans"/>
                <a:cs typeface="DM Sans"/>
                <a:sym typeface="DM Sans"/>
              </a:rPr>
              <a:t>Text emphasis</a:t>
            </a:r>
            <a:r>
              <a:rPr lang="en" sz="1000" b="0" i="0" u="none" strike="noStrike" cap="none">
                <a:solidFill>
                  <a:srgbClr val="000000"/>
                </a:solidFill>
                <a:latin typeface="DM Sans"/>
                <a:ea typeface="DM Sans"/>
                <a:cs typeface="DM Sans"/>
                <a:sym typeface="DM Sans"/>
              </a:rPr>
              <a:t> = DM Bold, underline, match point size</a:t>
            </a:r>
            <a:endParaRPr sz="1000" b="0" i="0" u="none" strike="noStrike" cap="none">
              <a:solidFill>
                <a:srgbClr val="000000"/>
              </a:solidFill>
              <a:latin typeface="DM Sans"/>
              <a:ea typeface="DM Sans"/>
              <a:cs typeface="DM Sans"/>
              <a:sym typeface="DM Sans"/>
            </a:endParaRPr>
          </a:p>
        </p:txBody>
      </p:sp>
      <p:sp>
        <p:nvSpPr>
          <p:cNvPr id="1945" name="Google Shape;1945;p694"/>
          <p:cNvSpPr txBox="1"/>
          <p:nvPr/>
        </p:nvSpPr>
        <p:spPr>
          <a:xfrm>
            <a:off x="235500" y="4660925"/>
            <a:ext cx="8520600" cy="20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CCCCCC"/>
                </a:solidFill>
                <a:latin typeface="DM Sans"/>
                <a:ea typeface="DM Sans"/>
                <a:cs typeface="DM Sans"/>
                <a:sym typeface="DM Sans"/>
              </a:rPr>
              <a:t>Footer = Light Gray, DM Regular, 9pt</a:t>
            </a:r>
            <a:endParaRPr sz="900" b="0" i="0" u="none" strike="noStrike" cap="none">
              <a:solidFill>
                <a:srgbClr val="CCCCCC"/>
              </a:solidFill>
              <a:latin typeface="DM Sans"/>
              <a:ea typeface="DM Sans"/>
              <a:cs typeface="DM Sans"/>
              <a:sym typeface="DM Sans"/>
            </a:endParaRPr>
          </a:p>
        </p:txBody>
      </p:sp>
      <p:sp>
        <p:nvSpPr>
          <p:cNvPr id="1946" name="Google Shape;1946;p694"/>
          <p:cNvSpPr txBox="1"/>
          <p:nvPr/>
        </p:nvSpPr>
        <p:spPr>
          <a:xfrm>
            <a:off x="235500" y="3879268"/>
            <a:ext cx="8520600" cy="39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0" i="0" u="none" strike="noStrike" cap="none">
                <a:solidFill>
                  <a:schemeClr val="accent1"/>
                </a:solidFill>
                <a:latin typeface="DM Sans"/>
                <a:ea typeface="DM Sans"/>
                <a:cs typeface="DM Sans"/>
                <a:sym typeface="DM Sans"/>
              </a:rPr>
              <a:t>00.</a:t>
            </a:r>
            <a:r>
              <a:rPr lang="en" sz="1700" b="0" i="0" u="none" strike="noStrike" cap="none">
                <a:solidFill>
                  <a:srgbClr val="000000"/>
                </a:solidFill>
                <a:latin typeface="DM Sans"/>
                <a:ea typeface="DM Sans"/>
                <a:cs typeface="DM Sans"/>
                <a:sym typeface="DM Sans"/>
              </a:rPr>
              <a:t> </a:t>
            </a:r>
            <a:r>
              <a:rPr lang="en" sz="2500" b="0" i="0" u="none" strike="noStrike" cap="none">
                <a:solidFill>
                  <a:srgbClr val="000000"/>
                </a:solidFill>
                <a:latin typeface="DM Sans"/>
                <a:ea typeface="DM Sans"/>
                <a:cs typeface="DM Sans"/>
                <a:sym typeface="DM Sans"/>
              </a:rPr>
              <a:t>TOC =</a:t>
            </a:r>
            <a:r>
              <a:rPr lang="en" sz="1700" b="0" i="0" u="none" strike="noStrike" cap="none">
                <a:solidFill>
                  <a:srgbClr val="000000"/>
                </a:solidFill>
                <a:latin typeface="DM Sans"/>
                <a:ea typeface="DM Sans"/>
                <a:cs typeface="DM Sans"/>
                <a:sym typeface="DM Sans"/>
              </a:rPr>
              <a:t> </a:t>
            </a:r>
            <a:r>
              <a:rPr lang="en" sz="1700" b="0" i="0" u="none" strike="noStrike" cap="none">
                <a:solidFill>
                  <a:schemeClr val="accent1"/>
                </a:solidFill>
                <a:latin typeface="DM Sans"/>
                <a:ea typeface="DM Sans"/>
                <a:cs typeface="DM Sans"/>
                <a:sym typeface="DM Sans"/>
              </a:rPr>
              <a:t>Purple, DM Regular, 17pt / </a:t>
            </a:r>
            <a:r>
              <a:rPr lang="en" sz="2600" b="0" i="0" u="none" strike="noStrike" cap="none">
                <a:solidFill>
                  <a:srgbClr val="000000"/>
                </a:solidFill>
                <a:latin typeface="DM Sans"/>
                <a:ea typeface="DM Sans"/>
                <a:cs typeface="DM Sans"/>
                <a:sym typeface="DM Sans"/>
              </a:rPr>
              <a:t>Text, DM Regular, 26pt</a:t>
            </a:r>
            <a:endParaRPr sz="2600" b="0" i="0" u="none" strike="noStrike" cap="none">
              <a:solidFill>
                <a:srgbClr val="000000"/>
              </a:solidFill>
              <a:latin typeface="DM Sans"/>
              <a:ea typeface="DM Sans"/>
              <a:cs typeface="DM Sans"/>
              <a:sym typeface="DM Sans"/>
            </a:endParaRPr>
          </a:p>
        </p:txBody>
      </p:sp>
      <p:sp>
        <p:nvSpPr>
          <p:cNvPr id="1947" name="Google Shape;1947;p694"/>
          <p:cNvSpPr txBox="1"/>
          <p:nvPr/>
        </p:nvSpPr>
        <p:spPr>
          <a:xfrm>
            <a:off x="179025" y="975075"/>
            <a:ext cx="73689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Note: The following styles are for slides that have white backgrounds.</a:t>
            </a:r>
            <a:br>
              <a:rPr lang="en" sz="800" b="0" i="0" u="none" strike="noStrike" cap="none">
                <a:solidFill>
                  <a:srgbClr val="000000"/>
                </a:solidFill>
                <a:latin typeface="Arial"/>
                <a:ea typeface="Arial"/>
                <a:cs typeface="Arial"/>
                <a:sym typeface="Arial"/>
              </a:rPr>
            </a:br>
            <a:r>
              <a:rPr lang="en" sz="800" b="0" i="0" u="none" strike="noStrike" cap="none">
                <a:solidFill>
                  <a:srgbClr val="000000"/>
                </a:solidFill>
                <a:latin typeface="Arial"/>
                <a:ea typeface="Arial"/>
                <a:cs typeface="Arial"/>
                <a:sym typeface="Arial"/>
              </a:rPr>
              <a:t>Slides with a color background should should use white text as shown on those master slides.</a:t>
            </a:r>
            <a:endParaRPr sz="8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87 Styles: Color">
  <p:cSld name="TITLE_ONLY_1_3_3_1_3_1">
    <p:spTree>
      <p:nvGrpSpPr>
        <p:cNvPr id="1" name="Shape 1948"/>
        <p:cNvGrpSpPr/>
        <p:nvPr/>
      </p:nvGrpSpPr>
      <p:grpSpPr>
        <a:xfrm>
          <a:off x="0" y="0"/>
          <a:ext cx="0" cy="0"/>
          <a:chOff x="0" y="0"/>
          <a:chExt cx="0" cy="0"/>
        </a:xfrm>
      </p:grpSpPr>
      <p:sp>
        <p:nvSpPr>
          <p:cNvPr id="1949" name="Google Shape;1949;p69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950" name="Google Shape;1950;p695"/>
          <p:cNvSpPr txBox="1"/>
          <p:nvPr/>
        </p:nvSpPr>
        <p:spPr>
          <a:xfrm>
            <a:off x="152600" y="439650"/>
            <a:ext cx="3773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accent1"/>
                </a:solidFill>
                <a:latin typeface="DM Sans"/>
                <a:ea typeface="DM Sans"/>
                <a:cs typeface="DM Sans"/>
                <a:sym typeface="DM Sans"/>
              </a:rPr>
              <a:t>Color Styles</a:t>
            </a:r>
            <a:endParaRPr sz="2800" b="1" i="0" u="none" strike="noStrike" cap="none">
              <a:solidFill>
                <a:schemeClr val="accent1"/>
              </a:solidFill>
              <a:latin typeface="DM Sans"/>
              <a:ea typeface="DM Sans"/>
              <a:cs typeface="DM Sans"/>
              <a:sym typeface="DM Sans"/>
            </a:endParaRPr>
          </a:p>
        </p:txBody>
      </p:sp>
      <p:sp>
        <p:nvSpPr>
          <p:cNvPr id="1951" name="Google Shape;1951;p695"/>
          <p:cNvSpPr txBox="1"/>
          <p:nvPr/>
        </p:nvSpPr>
        <p:spPr>
          <a:xfrm>
            <a:off x="742075" y="3190025"/>
            <a:ext cx="1570800" cy="892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DM Sans"/>
                <a:ea typeface="DM Sans"/>
                <a:cs typeface="DM Sans"/>
                <a:sym typeface="DM Sans"/>
              </a:rPr>
              <a:t>Highlight color:</a:t>
            </a:r>
            <a:endParaRPr sz="1400" b="0" i="0" u="none" strike="noStrike" cap="none">
              <a:solidFill>
                <a:srgbClr val="000000"/>
              </a:solidFill>
              <a:latin typeface="DM Sans"/>
              <a:ea typeface="DM Sans"/>
              <a:cs typeface="DM Sans"/>
              <a:sym typeface="DM Sans"/>
            </a:endParaRPr>
          </a:p>
          <a:p>
            <a:pPr marL="0" marR="0" lvl="0" indent="0" algn="l" rtl="0">
              <a:lnSpc>
                <a:spcPct val="100000"/>
              </a:lnSpc>
              <a:spcBef>
                <a:spcPts val="300"/>
              </a:spcBef>
              <a:spcAft>
                <a:spcPts val="0"/>
              </a:spcAft>
              <a:buClr>
                <a:srgbClr val="000000"/>
              </a:buClr>
              <a:buSzPts val="900"/>
              <a:buFont typeface="Arial"/>
              <a:buNone/>
            </a:pPr>
            <a:r>
              <a:rPr lang="en" sz="900" b="0" i="0" u="none" strike="noStrike" cap="none">
                <a:solidFill>
                  <a:schemeClr val="dk1"/>
                </a:solidFill>
                <a:latin typeface="DM Sans"/>
                <a:ea typeface="DM Sans"/>
                <a:cs typeface="DM Sans"/>
                <a:sym typeface="DM Sans"/>
              </a:rPr>
              <a:t>Highlight only 1 element if it’s border or short text</a:t>
            </a:r>
            <a:endParaRPr sz="900" b="0" i="0" u="none" strike="noStrike" cap="none">
              <a:solidFill>
                <a:schemeClr val="dk1"/>
              </a:solidFill>
              <a:latin typeface="DM Sans"/>
              <a:ea typeface="DM Sans"/>
              <a:cs typeface="DM Sans"/>
              <a:sym typeface="DM Sans"/>
            </a:endParaRPr>
          </a:p>
          <a:p>
            <a:pPr marL="0" marR="0" lvl="0" indent="0" algn="l" rtl="0">
              <a:lnSpc>
                <a:spcPct val="100000"/>
              </a:lnSpc>
              <a:spcBef>
                <a:spcPts val="300"/>
              </a:spcBef>
              <a:spcAft>
                <a:spcPts val="300"/>
              </a:spcAft>
              <a:buClr>
                <a:srgbClr val="000000"/>
              </a:buClr>
              <a:buSzPts val="900"/>
              <a:buFont typeface="Arial"/>
              <a:buNone/>
            </a:pPr>
            <a:endParaRPr sz="900" b="0" i="0" u="none" strike="noStrike" cap="none">
              <a:solidFill>
                <a:srgbClr val="000000"/>
              </a:solidFill>
              <a:latin typeface="DM Sans"/>
              <a:ea typeface="DM Sans"/>
              <a:cs typeface="DM Sans"/>
              <a:sym typeface="DM Sans"/>
            </a:endParaRPr>
          </a:p>
        </p:txBody>
      </p:sp>
      <p:sp>
        <p:nvSpPr>
          <p:cNvPr id="1952" name="Google Shape;1952;p695"/>
          <p:cNvSpPr txBox="1"/>
          <p:nvPr/>
        </p:nvSpPr>
        <p:spPr>
          <a:xfrm>
            <a:off x="2587963" y="1654913"/>
            <a:ext cx="7875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Purple</a:t>
            </a:r>
            <a:br>
              <a:rPr lang="en" sz="700" b="0" i="0" u="none" strike="noStrike" cap="none">
                <a:solidFill>
                  <a:srgbClr val="818385"/>
                </a:solidFill>
                <a:latin typeface="DM Sans"/>
                <a:ea typeface="DM Sans"/>
                <a:cs typeface="DM Sans"/>
                <a:sym typeface="DM Sans"/>
              </a:rPr>
            </a:br>
            <a:r>
              <a:rPr lang="en" sz="700" b="0" i="0" u="none" strike="noStrike" cap="none">
                <a:solidFill>
                  <a:srgbClr val="818385"/>
                </a:solidFill>
                <a:latin typeface="DM Sans"/>
                <a:ea typeface="DM Sans"/>
                <a:cs typeface="DM Sans"/>
                <a:sym typeface="DM Sans"/>
              </a:rPr>
              <a:t>#8C4799</a:t>
            </a:r>
            <a:endParaRPr sz="700" b="0" i="0" u="none" strike="noStrike" cap="none">
              <a:solidFill>
                <a:srgbClr val="818385"/>
              </a:solidFill>
              <a:latin typeface="DM Sans"/>
              <a:ea typeface="DM Sans"/>
              <a:cs typeface="DM Sans"/>
              <a:sym typeface="DM Sans"/>
            </a:endParaRPr>
          </a:p>
        </p:txBody>
      </p:sp>
      <p:sp>
        <p:nvSpPr>
          <p:cNvPr id="1953" name="Google Shape;1953;p695"/>
          <p:cNvSpPr txBox="1"/>
          <p:nvPr/>
        </p:nvSpPr>
        <p:spPr>
          <a:xfrm>
            <a:off x="2587963" y="3580825"/>
            <a:ext cx="7875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Orange</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FF7F41 </a:t>
            </a:r>
            <a:endParaRPr sz="700" b="0" i="0" u="none" strike="noStrike" cap="none">
              <a:solidFill>
                <a:srgbClr val="818385"/>
              </a:solidFill>
              <a:latin typeface="DM Sans"/>
              <a:ea typeface="DM Sans"/>
              <a:cs typeface="DM Sans"/>
              <a:sym typeface="DM Sans"/>
            </a:endParaRPr>
          </a:p>
        </p:txBody>
      </p:sp>
      <p:sp>
        <p:nvSpPr>
          <p:cNvPr id="1954" name="Google Shape;1954;p695"/>
          <p:cNvSpPr txBox="1"/>
          <p:nvPr/>
        </p:nvSpPr>
        <p:spPr>
          <a:xfrm>
            <a:off x="2567713" y="45646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Light Blue</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62B5E5 </a:t>
            </a:r>
            <a:endParaRPr sz="700" b="0" i="0" u="none" strike="noStrike" cap="none">
              <a:solidFill>
                <a:srgbClr val="767570"/>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700"/>
              <a:buFont typeface="Arial"/>
              <a:buNone/>
            </a:pPr>
            <a:endParaRPr sz="700" b="0" i="0" u="none" strike="noStrike" cap="none">
              <a:solidFill>
                <a:srgbClr val="818385"/>
              </a:solidFill>
              <a:latin typeface="DM Sans"/>
              <a:ea typeface="DM Sans"/>
              <a:cs typeface="DM Sans"/>
              <a:sym typeface="DM Sans"/>
            </a:endParaRPr>
          </a:p>
        </p:txBody>
      </p:sp>
      <p:sp>
        <p:nvSpPr>
          <p:cNvPr id="1955" name="Google Shape;1955;p695"/>
          <p:cNvSpPr txBox="1"/>
          <p:nvPr/>
        </p:nvSpPr>
        <p:spPr>
          <a:xfrm>
            <a:off x="4018150" y="45646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Red</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#E03C31</a:t>
            </a:r>
            <a:endParaRPr sz="700" b="0" i="0" u="none" strike="noStrike" cap="none">
              <a:solidFill>
                <a:srgbClr val="818385"/>
              </a:solidFill>
              <a:latin typeface="DM Sans"/>
              <a:ea typeface="DM Sans"/>
              <a:cs typeface="DM Sans"/>
              <a:sym typeface="DM Sans"/>
            </a:endParaRPr>
          </a:p>
        </p:txBody>
      </p:sp>
      <p:sp>
        <p:nvSpPr>
          <p:cNvPr id="1956" name="Google Shape;1956;p695"/>
          <p:cNvSpPr txBox="1"/>
          <p:nvPr/>
        </p:nvSpPr>
        <p:spPr>
          <a:xfrm>
            <a:off x="4717088" y="45646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Light Green</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#E3E48D</a:t>
            </a:r>
            <a:endParaRPr sz="700" b="0" i="0" u="none" strike="noStrike" cap="none">
              <a:solidFill>
                <a:srgbClr val="818385"/>
              </a:solidFill>
              <a:latin typeface="DM Sans"/>
              <a:ea typeface="DM Sans"/>
              <a:cs typeface="DM Sans"/>
              <a:sym typeface="DM Sans"/>
            </a:endParaRPr>
          </a:p>
        </p:txBody>
      </p:sp>
      <p:sp>
        <p:nvSpPr>
          <p:cNvPr id="1957" name="Google Shape;1957;p695"/>
          <p:cNvSpPr txBox="1"/>
          <p:nvPr/>
        </p:nvSpPr>
        <p:spPr>
          <a:xfrm>
            <a:off x="2567713" y="2665213"/>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Dark Blue</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#1D4289</a:t>
            </a:r>
            <a:endParaRPr sz="700" b="0" i="0" u="none" strike="noStrike" cap="none">
              <a:solidFill>
                <a:srgbClr val="818385"/>
              </a:solidFill>
              <a:latin typeface="DM Sans"/>
              <a:ea typeface="DM Sans"/>
              <a:cs typeface="DM Sans"/>
              <a:sym typeface="DM Sans"/>
            </a:endParaRPr>
          </a:p>
        </p:txBody>
      </p:sp>
      <p:sp>
        <p:nvSpPr>
          <p:cNvPr id="1958" name="Google Shape;1958;p695"/>
          <p:cNvSpPr/>
          <p:nvPr/>
        </p:nvSpPr>
        <p:spPr>
          <a:xfrm>
            <a:off x="2766763" y="2274413"/>
            <a:ext cx="429900" cy="429900"/>
          </a:xfrm>
          <a:prstGeom prst="ellipse">
            <a:avLst/>
          </a:prstGeom>
          <a:solidFill>
            <a:srgbClr val="1D42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9" name="Google Shape;1959;p695"/>
          <p:cNvSpPr/>
          <p:nvPr/>
        </p:nvSpPr>
        <p:spPr>
          <a:xfrm>
            <a:off x="2766763" y="1264113"/>
            <a:ext cx="429900" cy="429900"/>
          </a:xfrm>
          <a:prstGeom prst="ellipse">
            <a:avLst/>
          </a:prstGeom>
          <a:solidFill>
            <a:srgbClr val="8C47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695"/>
          <p:cNvSpPr/>
          <p:nvPr/>
        </p:nvSpPr>
        <p:spPr>
          <a:xfrm>
            <a:off x="2766763" y="3190025"/>
            <a:ext cx="429900" cy="429900"/>
          </a:xfrm>
          <a:prstGeom prst="ellipse">
            <a:avLst/>
          </a:prstGeom>
          <a:solidFill>
            <a:srgbClr val="FF7F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695"/>
          <p:cNvSpPr/>
          <p:nvPr/>
        </p:nvSpPr>
        <p:spPr>
          <a:xfrm>
            <a:off x="4217193" y="4173800"/>
            <a:ext cx="429900" cy="429900"/>
          </a:xfrm>
          <a:prstGeom prst="ellipse">
            <a:avLst/>
          </a:prstGeom>
          <a:solidFill>
            <a:srgbClr val="E03C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2" name="Google Shape;1962;p695"/>
          <p:cNvSpPr/>
          <p:nvPr/>
        </p:nvSpPr>
        <p:spPr>
          <a:xfrm>
            <a:off x="2766763" y="4173800"/>
            <a:ext cx="429900" cy="429900"/>
          </a:xfrm>
          <a:prstGeom prst="ellipse">
            <a:avLst/>
          </a:prstGeom>
          <a:solidFill>
            <a:srgbClr val="62B5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3" name="Google Shape;1963;p695"/>
          <p:cNvSpPr/>
          <p:nvPr/>
        </p:nvSpPr>
        <p:spPr>
          <a:xfrm>
            <a:off x="4916129" y="4173800"/>
            <a:ext cx="429900" cy="429900"/>
          </a:xfrm>
          <a:prstGeom prst="ellipse">
            <a:avLst/>
          </a:prstGeom>
          <a:solidFill>
            <a:srgbClr val="E3E4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4" name="Google Shape;1964;p695"/>
          <p:cNvSpPr txBox="1"/>
          <p:nvPr/>
        </p:nvSpPr>
        <p:spPr>
          <a:xfrm>
            <a:off x="6520875" y="1640900"/>
            <a:ext cx="14946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2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STARs</a:t>
            </a:r>
            <a:endParaRPr sz="12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Training providers</a:t>
            </a:r>
            <a:endParaRPr sz="12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Employers </a:t>
            </a:r>
            <a:endParaRPr sz="1200" b="0" i="0" u="none" strike="noStrike" cap="none">
              <a:solidFill>
                <a:srgbClr val="000000"/>
              </a:solidFill>
              <a:latin typeface="Arial"/>
              <a:ea typeface="Arial"/>
              <a:cs typeface="Arial"/>
              <a:sym typeface="Arial"/>
            </a:endParaRPr>
          </a:p>
        </p:txBody>
      </p:sp>
      <p:sp>
        <p:nvSpPr>
          <p:cNvPr id="1965" name="Google Shape;1965;p695"/>
          <p:cNvSpPr/>
          <p:nvPr/>
        </p:nvSpPr>
        <p:spPr>
          <a:xfrm>
            <a:off x="6249374" y="2415645"/>
            <a:ext cx="271500" cy="271500"/>
          </a:xfrm>
          <a:prstGeom prst="ellipse">
            <a:avLst/>
          </a:prstGeom>
          <a:solidFill>
            <a:srgbClr val="6CC2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6" name="Google Shape;1966;p695"/>
          <p:cNvSpPr/>
          <p:nvPr/>
        </p:nvSpPr>
        <p:spPr>
          <a:xfrm>
            <a:off x="3514893" y="2274400"/>
            <a:ext cx="429900" cy="429900"/>
          </a:xfrm>
          <a:prstGeom prst="ellipse">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7" name="Google Shape;1967;p695"/>
          <p:cNvSpPr txBox="1"/>
          <p:nvPr/>
        </p:nvSpPr>
        <p:spPr>
          <a:xfrm>
            <a:off x="3329975" y="2672750"/>
            <a:ext cx="7875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Dark Gray</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#434343</a:t>
            </a:r>
            <a:endParaRPr sz="700" b="0" i="0" u="none" strike="noStrike" cap="none">
              <a:solidFill>
                <a:srgbClr val="818385"/>
              </a:solidFill>
              <a:latin typeface="DM Sans"/>
              <a:ea typeface="DM Sans"/>
              <a:cs typeface="DM Sans"/>
              <a:sym typeface="DM Sans"/>
            </a:endParaRPr>
          </a:p>
        </p:txBody>
      </p:sp>
      <p:sp>
        <p:nvSpPr>
          <p:cNvPr id="1968" name="Google Shape;1968;p695"/>
          <p:cNvSpPr txBox="1"/>
          <p:nvPr/>
        </p:nvSpPr>
        <p:spPr>
          <a:xfrm>
            <a:off x="6102238" y="45817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Teal</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4298B5 </a:t>
            </a:r>
            <a:endParaRPr sz="700" b="0" i="0" u="none" strike="noStrike" cap="none">
              <a:solidFill>
                <a:srgbClr val="818385"/>
              </a:solidFill>
              <a:latin typeface="DM Sans"/>
              <a:ea typeface="DM Sans"/>
              <a:cs typeface="DM Sans"/>
              <a:sym typeface="DM Sans"/>
            </a:endParaRPr>
          </a:p>
        </p:txBody>
      </p:sp>
      <p:sp>
        <p:nvSpPr>
          <p:cNvPr id="1969" name="Google Shape;1969;p695"/>
          <p:cNvSpPr/>
          <p:nvPr/>
        </p:nvSpPr>
        <p:spPr>
          <a:xfrm>
            <a:off x="6301281" y="4190900"/>
            <a:ext cx="429900" cy="429900"/>
          </a:xfrm>
          <a:prstGeom prst="ellipse">
            <a:avLst/>
          </a:prstGeom>
          <a:solidFill>
            <a:srgbClr val="4298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695"/>
          <p:cNvSpPr txBox="1"/>
          <p:nvPr/>
        </p:nvSpPr>
        <p:spPr>
          <a:xfrm>
            <a:off x="5409638" y="45817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Green</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6CC24A </a:t>
            </a:r>
            <a:endParaRPr sz="700" b="0" i="0" u="none" strike="noStrike" cap="none">
              <a:solidFill>
                <a:srgbClr val="818385"/>
              </a:solidFill>
              <a:latin typeface="DM Sans"/>
              <a:ea typeface="DM Sans"/>
              <a:cs typeface="DM Sans"/>
              <a:sym typeface="DM Sans"/>
            </a:endParaRPr>
          </a:p>
        </p:txBody>
      </p:sp>
      <p:sp>
        <p:nvSpPr>
          <p:cNvPr id="1971" name="Google Shape;1971;p695"/>
          <p:cNvSpPr/>
          <p:nvPr/>
        </p:nvSpPr>
        <p:spPr>
          <a:xfrm>
            <a:off x="5608679" y="4190900"/>
            <a:ext cx="429900" cy="429900"/>
          </a:xfrm>
          <a:prstGeom prst="ellipse">
            <a:avLst/>
          </a:prstGeom>
          <a:solidFill>
            <a:srgbClr val="6CC2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2" name="Google Shape;1972;p695"/>
          <p:cNvSpPr txBox="1"/>
          <p:nvPr/>
        </p:nvSpPr>
        <p:spPr>
          <a:xfrm>
            <a:off x="3293213" y="45646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Yellow</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FFB81C  </a:t>
            </a:r>
            <a:endParaRPr sz="700" b="0" i="0" u="none" strike="noStrike" cap="none">
              <a:solidFill>
                <a:srgbClr val="767570"/>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700"/>
              <a:buFont typeface="Arial"/>
              <a:buNone/>
            </a:pPr>
            <a:endParaRPr sz="700" b="0" i="0" u="none" strike="noStrike" cap="none">
              <a:solidFill>
                <a:srgbClr val="818385"/>
              </a:solidFill>
              <a:latin typeface="DM Sans"/>
              <a:ea typeface="DM Sans"/>
              <a:cs typeface="DM Sans"/>
              <a:sym typeface="DM Sans"/>
            </a:endParaRPr>
          </a:p>
        </p:txBody>
      </p:sp>
      <p:sp>
        <p:nvSpPr>
          <p:cNvPr id="1973" name="Google Shape;1973;p695"/>
          <p:cNvSpPr/>
          <p:nvPr/>
        </p:nvSpPr>
        <p:spPr>
          <a:xfrm>
            <a:off x="3509210" y="4173800"/>
            <a:ext cx="429900" cy="429900"/>
          </a:xfrm>
          <a:prstGeom prst="ellipse">
            <a:avLst/>
          </a:prstGeom>
          <a:solidFill>
            <a:srgbClr val="FFB8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4" name="Google Shape;1974;p695"/>
          <p:cNvSpPr/>
          <p:nvPr/>
        </p:nvSpPr>
        <p:spPr>
          <a:xfrm>
            <a:off x="6249374" y="1704445"/>
            <a:ext cx="271500" cy="2715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695"/>
          <p:cNvSpPr/>
          <p:nvPr/>
        </p:nvSpPr>
        <p:spPr>
          <a:xfrm>
            <a:off x="6249374" y="2060045"/>
            <a:ext cx="271500" cy="271500"/>
          </a:xfrm>
          <a:prstGeom prst="ellipse">
            <a:avLst/>
          </a:prstGeom>
          <a:solidFill>
            <a:srgbClr val="4298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6" name="Google Shape;1976;p695"/>
          <p:cNvSpPr txBox="1"/>
          <p:nvPr/>
        </p:nvSpPr>
        <p:spPr>
          <a:xfrm>
            <a:off x="742075" y="1278975"/>
            <a:ext cx="1907100" cy="7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DM Sans"/>
                <a:ea typeface="DM Sans"/>
                <a:cs typeface="DM Sans"/>
                <a:sym typeface="DM Sans"/>
              </a:rPr>
              <a:t>Primary color:</a:t>
            </a:r>
            <a:endParaRPr sz="1400" b="0" i="0" u="none" strike="noStrike" cap="none">
              <a:solidFill>
                <a:schemeClr val="dk1"/>
              </a:solidFill>
              <a:latin typeface="DM Sans"/>
              <a:ea typeface="DM Sans"/>
              <a:cs typeface="DM Sans"/>
              <a:sym typeface="DM Sans"/>
            </a:endParaRPr>
          </a:p>
          <a:p>
            <a:pPr marL="0" marR="0" lvl="0" indent="0" algn="l" rtl="0">
              <a:lnSpc>
                <a:spcPct val="100000"/>
              </a:lnSpc>
              <a:spcBef>
                <a:spcPts val="300"/>
              </a:spcBef>
              <a:spcAft>
                <a:spcPts val="300"/>
              </a:spcAft>
              <a:buClr>
                <a:srgbClr val="000000"/>
              </a:buClr>
              <a:buSzPts val="900"/>
              <a:buFont typeface="Arial"/>
              <a:buNone/>
            </a:pPr>
            <a:r>
              <a:rPr lang="en" sz="900" b="0" i="0" u="none" strike="noStrike" cap="none">
                <a:solidFill>
                  <a:schemeClr val="dk1"/>
                </a:solidFill>
                <a:latin typeface="DM Sans"/>
                <a:ea typeface="DM Sans"/>
                <a:cs typeface="DM Sans"/>
                <a:sym typeface="DM Sans"/>
              </a:rPr>
              <a:t>Headlines and other primary elements</a:t>
            </a:r>
            <a:endParaRPr sz="900" b="0" i="0" u="none" strike="noStrike" cap="none">
              <a:solidFill>
                <a:schemeClr val="dk1"/>
              </a:solidFill>
              <a:latin typeface="DM Sans"/>
              <a:ea typeface="DM Sans"/>
              <a:cs typeface="DM Sans"/>
              <a:sym typeface="DM Sans"/>
            </a:endParaRPr>
          </a:p>
        </p:txBody>
      </p:sp>
      <p:sp>
        <p:nvSpPr>
          <p:cNvPr id="1977" name="Google Shape;1977;p695"/>
          <p:cNvSpPr txBox="1"/>
          <p:nvPr/>
        </p:nvSpPr>
        <p:spPr>
          <a:xfrm>
            <a:off x="742075" y="2269625"/>
            <a:ext cx="1992900" cy="5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DM Sans"/>
                <a:ea typeface="DM Sans"/>
                <a:cs typeface="DM Sans"/>
                <a:sym typeface="DM Sans"/>
              </a:rPr>
              <a:t>Secondary colors:</a:t>
            </a:r>
            <a:endParaRPr sz="1400" b="0" i="0" u="none" strike="noStrike" cap="none">
              <a:solidFill>
                <a:schemeClr val="dk1"/>
              </a:solidFill>
              <a:latin typeface="DM Sans"/>
              <a:ea typeface="DM Sans"/>
              <a:cs typeface="DM Sans"/>
              <a:sym typeface="DM Sans"/>
            </a:endParaRPr>
          </a:p>
          <a:p>
            <a:pPr marL="0" marR="0" lvl="0" indent="0" algn="l" rtl="0">
              <a:lnSpc>
                <a:spcPct val="100000"/>
              </a:lnSpc>
              <a:spcBef>
                <a:spcPts val="300"/>
              </a:spcBef>
              <a:spcAft>
                <a:spcPts val="300"/>
              </a:spcAft>
              <a:buClr>
                <a:srgbClr val="000000"/>
              </a:buClr>
              <a:buSzPts val="900"/>
              <a:buFont typeface="Arial"/>
              <a:buNone/>
            </a:pPr>
            <a:r>
              <a:rPr lang="en" sz="900" b="0" i="0" u="none" strike="noStrike" cap="none">
                <a:solidFill>
                  <a:schemeClr val="dk1"/>
                </a:solidFill>
                <a:latin typeface="DM Sans"/>
                <a:ea typeface="DM Sans"/>
                <a:cs typeface="DM Sans"/>
                <a:sym typeface="DM Sans"/>
              </a:rPr>
              <a:t>Text and graphic emphasis</a:t>
            </a:r>
            <a:endParaRPr sz="900" b="0" i="0" u="none" strike="noStrike" cap="none">
              <a:solidFill>
                <a:schemeClr val="dk1"/>
              </a:solidFill>
              <a:latin typeface="DM Sans"/>
              <a:ea typeface="DM Sans"/>
              <a:cs typeface="DM Sans"/>
              <a:sym typeface="DM Sans"/>
            </a:endParaRPr>
          </a:p>
        </p:txBody>
      </p:sp>
      <p:sp>
        <p:nvSpPr>
          <p:cNvPr id="1978" name="Google Shape;1978;p695"/>
          <p:cNvSpPr txBox="1"/>
          <p:nvPr/>
        </p:nvSpPr>
        <p:spPr>
          <a:xfrm>
            <a:off x="6162150" y="1220150"/>
            <a:ext cx="2559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DM Sans"/>
                <a:ea typeface="DM Sans"/>
                <a:cs typeface="DM Sans"/>
                <a:sym typeface="DM Sans"/>
              </a:rPr>
              <a:t>STARs Ecosystem colors:</a:t>
            </a:r>
            <a:endParaRPr sz="1400" b="0" i="0" u="none" strike="noStrike" cap="none">
              <a:solidFill>
                <a:srgbClr val="000000"/>
              </a:solidFill>
              <a:latin typeface="DM Sans"/>
              <a:ea typeface="DM Sans"/>
              <a:cs typeface="DM Sans"/>
              <a:sym typeface="DM Sans"/>
            </a:endParaRPr>
          </a:p>
        </p:txBody>
      </p:sp>
      <p:sp>
        <p:nvSpPr>
          <p:cNvPr id="1979" name="Google Shape;1979;p695"/>
          <p:cNvSpPr txBox="1"/>
          <p:nvPr/>
        </p:nvSpPr>
        <p:spPr>
          <a:xfrm>
            <a:off x="742075" y="4173800"/>
            <a:ext cx="1756200" cy="7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DM Sans"/>
                <a:ea typeface="DM Sans"/>
                <a:cs typeface="DM Sans"/>
                <a:sym typeface="DM Sans"/>
              </a:rPr>
              <a:t>Additional colors:</a:t>
            </a:r>
            <a:endParaRPr sz="1400" b="0" i="0" u="none" strike="noStrike" cap="none">
              <a:solidFill>
                <a:srgbClr val="000000"/>
              </a:solidFill>
              <a:latin typeface="DM Sans"/>
              <a:ea typeface="DM Sans"/>
              <a:cs typeface="DM Sans"/>
              <a:sym typeface="DM Sans"/>
            </a:endParaRPr>
          </a:p>
          <a:p>
            <a:pPr marL="0" marR="0" lvl="0" indent="0" algn="l" rtl="0">
              <a:lnSpc>
                <a:spcPct val="100000"/>
              </a:lnSpc>
              <a:spcBef>
                <a:spcPts val="300"/>
              </a:spcBef>
              <a:spcAft>
                <a:spcPts val="300"/>
              </a:spcAft>
              <a:buClr>
                <a:srgbClr val="000000"/>
              </a:buClr>
              <a:buSzPts val="900"/>
              <a:buFont typeface="Arial"/>
              <a:buNone/>
            </a:pPr>
            <a:r>
              <a:rPr lang="en" sz="900" b="0" i="0" u="none" strike="noStrike" cap="none">
                <a:solidFill>
                  <a:srgbClr val="000000"/>
                </a:solidFill>
                <a:latin typeface="DM Sans"/>
                <a:ea typeface="DM Sans"/>
                <a:cs typeface="DM Sans"/>
                <a:sym typeface="DM Sans"/>
              </a:rPr>
              <a:t>Use to accent multiple elements </a:t>
            </a:r>
            <a:endParaRPr sz="900" b="0" i="0" u="none" strike="noStrike" cap="none">
              <a:solidFill>
                <a:srgbClr val="000000"/>
              </a:solidFill>
              <a:latin typeface="DM Sans"/>
              <a:ea typeface="DM Sans"/>
              <a:cs typeface="DM Sans"/>
              <a:sym typeface="DM Sans"/>
            </a:endParaRPr>
          </a:p>
        </p:txBody>
      </p:sp>
      <p:sp>
        <p:nvSpPr>
          <p:cNvPr id="1980" name="Google Shape;1980;p695"/>
          <p:cNvSpPr txBox="1"/>
          <p:nvPr/>
        </p:nvSpPr>
        <p:spPr>
          <a:xfrm>
            <a:off x="6188575" y="2704325"/>
            <a:ext cx="18597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Note: These colors should be used for icons, shapes, and bolded text.</a:t>
            </a:r>
            <a:endParaRPr sz="8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88 Assets">
  <p:cSld name="TITLE_1_2_2_3_1_1_1_1_1_1_2_1_1_1_1">
    <p:bg>
      <p:bgPr>
        <a:solidFill>
          <a:srgbClr val="666666"/>
        </a:solidFill>
        <a:effectLst/>
      </p:bgPr>
    </p:bg>
    <p:spTree>
      <p:nvGrpSpPr>
        <p:cNvPr id="1" name="Shape 1981"/>
        <p:cNvGrpSpPr/>
        <p:nvPr/>
      </p:nvGrpSpPr>
      <p:grpSpPr>
        <a:xfrm>
          <a:off x="0" y="0"/>
          <a:ext cx="0" cy="0"/>
          <a:chOff x="0" y="0"/>
          <a:chExt cx="0" cy="0"/>
        </a:xfrm>
      </p:grpSpPr>
      <p:sp>
        <p:nvSpPr>
          <p:cNvPr id="1982" name="Google Shape;1982;p696"/>
          <p:cNvSpPr txBox="1"/>
          <p:nvPr/>
        </p:nvSpPr>
        <p:spPr>
          <a:xfrm>
            <a:off x="0" y="1962500"/>
            <a:ext cx="9144000" cy="1031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Assets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3 STARs : Basic Photo left (Purple Alt)">
  <p:cSld name="TITLE_ONLY_1_3_1_1_1_1_1_1">
    <p:bg>
      <p:bgPr>
        <a:solidFill>
          <a:schemeClr val="accent1"/>
        </a:solidFill>
        <a:effectLst/>
      </p:bgPr>
    </p:bg>
    <p:spTree>
      <p:nvGrpSpPr>
        <p:cNvPr id="1" name="Shape 144"/>
        <p:cNvGrpSpPr/>
        <p:nvPr/>
      </p:nvGrpSpPr>
      <p:grpSpPr>
        <a:xfrm>
          <a:off x="0" y="0"/>
          <a:ext cx="0" cy="0"/>
          <a:chOff x="0" y="0"/>
          <a:chExt cx="0" cy="0"/>
        </a:xfrm>
      </p:grpSpPr>
      <p:sp>
        <p:nvSpPr>
          <p:cNvPr id="145" name="Google Shape;145;p65"/>
          <p:cNvSpPr txBox="1">
            <a:spLocks noGrp="1"/>
          </p:cNvSpPr>
          <p:nvPr>
            <p:ph type="title"/>
          </p:nvPr>
        </p:nvSpPr>
        <p:spPr>
          <a:xfrm>
            <a:off x="4882875" y="217925"/>
            <a:ext cx="39429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46" name="Google Shape;146;p6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47" name="Google Shape;147;p65"/>
          <p:cNvSpPr txBox="1">
            <a:spLocks noGrp="1"/>
          </p:cNvSpPr>
          <p:nvPr>
            <p:ph type="subTitle" idx="1"/>
          </p:nvPr>
        </p:nvSpPr>
        <p:spPr>
          <a:xfrm>
            <a:off x="4885125" y="1003075"/>
            <a:ext cx="38904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FFFFFF"/>
                </a:solidFill>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148" name="Google Shape;148;p65"/>
          <p:cNvSpPr txBox="1">
            <a:spLocks noGrp="1"/>
          </p:cNvSpPr>
          <p:nvPr>
            <p:ph type="body" idx="2"/>
          </p:nvPr>
        </p:nvSpPr>
        <p:spPr>
          <a:xfrm>
            <a:off x="4885125" y="1485900"/>
            <a:ext cx="39429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49" name="Google Shape;149;p6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615850" cy="5143500"/>
          </a:xfrm>
          <a:prstGeom prst="rect">
            <a:avLst/>
          </a:prstGeom>
          <a:noFill/>
          <a:ln>
            <a:noFill/>
          </a:ln>
        </p:spPr>
      </p:pic>
      <p:pic>
        <p:nvPicPr>
          <p:cNvPr id="150" name="Google Shape;150;p65"/>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703275" y="0"/>
            <a:ext cx="1960450" cy="1485901"/>
          </a:xfrm>
          <a:prstGeom prst="rect">
            <a:avLst/>
          </a:prstGeom>
          <a:noFill/>
          <a:ln>
            <a:noFill/>
          </a:ln>
        </p:spPr>
      </p:pic>
      <p:pic>
        <p:nvPicPr>
          <p:cNvPr id="151" name="Google Shape;151;p65"/>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2416200" y="3936538"/>
            <a:ext cx="1846976" cy="184697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89 Assets: Logos">
  <p:cSld name="CUSTOM_6">
    <p:spTree>
      <p:nvGrpSpPr>
        <p:cNvPr id="1" name="Shape 1983"/>
        <p:cNvGrpSpPr/>
        <p:nvPr/>
      </p:nvGrpSpPr>
      <p:grpSpPr>
        <a:xfrm>
          <a:off x="0" y="0"/>
          <a:ext cx="0" cy="0"/>
          <a:chOff x="0" y="0"/>
          <a:chExt cx="0" cy="0"/>
        </a:xfrm>
      </p:grpSpPr>
      <p:pic>
        <p:nvPicPr>
          <p:cNvPr id="1984" name="Google Shape;1984;p69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21366" y="369700"/>
            <a:ext cx="1993494" cy="580390"/>
          </a:xfrm>
          <a:prstGeom prst="rect">
            <a:avLst/>
          </a:prstGeom>
          <a:noFill/>
          <a:ln>
            <a:noFill/>
          </a:ln>
        </p:spPr>
      </p:pic>
      <p:sp>
        <p:nvSpPr>
          <p:cNvPr id="1985" name="Google Shape;1985;p697"/>
          <p:cNvSpPr/>
          <p:nvPr/>
        </p:nvSpPr>
        <p:spPr>
          <a:xfrm>
            <a:off x="4400725" y="0"/>
            <a:ext cx="4765500" cy="5143500"/>
          </a:xfrm>
          <a:prstGeom prst="rect">
            <a:avLst/>
          </a:prstGeom>
          <a:solidFill>
            <a:srgbClr val="1D42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86" name="Google Shape;1986;p69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16873" y="366525"/>
            <a:ext cx="2015197" cy="586756"/>
          </a:xfrm>
          <a:prstGeom prst="rect">
            <a:avLst/>
          </a:prstGeom>
          <a:noFill/>
          <a:ln>
            <a:noFill/>
          </a:ln>
        </p:spPr>
      </p:pic>
      <p:pic>
        <p:nvPicPr>
          <p:cNvPr id="1987" name="Google Shape;1987;p69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21003" y="1156229"/>
            <a:ext cx="1006937" cy="586755"/>
          </a:xfrm>
          <a:prstGeom prst="rect">
            <a:avLst/>
          </a:prstGeom>
          <a:noFill/>
          <a:ln>
            <a:noFill/>
          </a:ln>
        </p:spPr>
      </p:pic>
      <p:pic>
        <p:nvPicPr>
          <p:cNvPr id="1988" name="Google Shape;1988;p69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62945" y="1156225"/>
            <a:ext cx="1110335" cy="646962"/>
          </a:xfrm>
          <a:prstGeom prst="rect">
            <a:avLst/>
          </a:prstGeom>
          <a:noFill/>
          <a:ln>
            <a:noFill/>
          </a:ln>
        </p:spPr>
      </p:pic>
      <p:grpSp>
        <p:nvGrpSpPr>
          <p:cNvPr id="1989" name="Google Shape;1989;p697"/>
          <p:cNvGrpSpPr/>
          <p:nvPr/>
        </p:nvGrpSpPr>
        <p:grpSpPr>
          <a:xfrm>
            <a:off x="5287734" y="2114813"/>
            <a:ext cx="2744281" cy="527124"/>
            <a:chOff x="4347747" y="1986125"/>
            <a:chExt cx="3252673" cy="624777"/>
          </a:xfrm>
        </p:grpSpPr>
        <p:pic>
          <p:nvPicPr>
            <p:cNvPr id="1990" name="Google Shape;1990;p69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347747" y="2016900"/>
              <a:ext cx="1905602" cy="554850"/>
            </a:xfrm>
            <a:prstGeom prst="rect">
              <a:avLst/>
            </a:prstGeom>
            <a:noFill/>
            <a:ln>
              <a:noFill/>
            </a:ln>
          </p:spPr>
        </p:pic>
        <p:pic>
          <p:nvPicPr>
            <p:cNvPr id="1991" name="Google Shape;1991;p69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42595" y="1986125"/>
              <a:ext cx="1057825" cy="616399"/>
            </a:xfrm>
            <a:prstGeom prst="rect">
              <a:avLst/>
            </a:prstGeom>
            <a:noFill/>
            <a:ln>
              <a:noFill/>
            </a:ln>
          </p:spPr>
        </p:pic>
        <p:cxnSp>
          <p:nvCxnSpPr>
            <p:cNvPr id="1992" name="Google Shape;1992;p697"/>
            <p:cNvCxnSpPr/>
            <p:nvPr/>
          </p:nvCxnSpPr>
          <p:spPr>
            <a:xfrm>
              <a:off x="6375552" y="2013902"/>
              <a:ext cx="0" cy="597000"/>
            </a:xfrm>
            <a:prstGeom prst="straightConnector1">
              <a:avLst/>
            </a:prstGeom>
            <a:noFill/>
            <a:ln w="9525" cap="flat" cmpd="sng">
              <a:solidFill>
                <a:srgbClr val="FFFFFF"/>
              </a:solidFill>
              <a:prstDash val="solid"/>
              <a:round/>
              <a:headEnd type="none" w="sm" len="sm"/>
              <a:tailEnd type="none" w="sm" len="sm"/>
            </a:ln>
          </p:spPr>
        </p:cxnSp>
      </p:grpSp>
      <p:grpSp>
        <p:nvGrpSpPr>
          <p:cNvPr id="1993" name="Google Shape;1993;p697"/>
          <p:cNvGrpSpPr/>
          <p:nvPr/>
        </p:nvGrpSpPr>
        <p:grpSpPr>
          <a:xfrm>
            <a:off x="998482" y="2120971"/>
            <a:ext cx="2439254" cy="454892"/>
            <a:chOff x="363156" y="4359875"/>
            <a:chExt cx="3306118" cy="616552"/>
          </a:xfrm>
        </p:grpSpPr>
        <p:pic>
          <p:nvPicPr>
            <p:cNvPr id="1994" name="Google Shape;1994;p69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1995" name="Google Shape;1995;p697"/>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1996" name="Google Shape;1996;p69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pic>
        <p:nvPicPr>
          <p:cNvPr id="1997" name="Google Shape;1997;p697"/>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374350" y="4396350"/>
            <a:ext cx="1714153" cy="372600"/>
          </a:xfrm>
          <a:prstGeom prst="rect">
            <a:avLst/>
          </a:prstGeom>
          <a:noFill/>
          <a:ln>
            <a:noFill/>
          </a:ln>
        </p:spPr>
      </p:pic>
      <p:pic>
        <p:nvPicPr>
          <p:cNvPr id="1998" name="Google Shape;1998;p697"/>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132018" y="4376527"/>
            <a:ext cx="1684414" cy="393600"/>
          </a:xfrm>
          <a:prstGeom prst="rect">
            <a:avLst/>
          </a:prstGeom>
          <a:noFill/>
          <a:ln>
            <a:noFill/>
          </a:ln>
        </p:spPr>
      </p:pic>
      <p:pic>
        <p:nvPicPr>
          <p:cNvPr id="1999" name="Google Shape;1999;p697"/>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304350" y="3752527"/>
            <a:ext cx="1827493" cy="352524"/>
          </a:xfrm>
          <a:prstGeom prst="rect">
            <a:avLst/>
          </a:prstGeom>
          <a:noFill/>
          <a:ln>
            <a:noFill/>
          </a:ln>
        </p:spPr>
      </p:pic>
      <p:pic>
        <p:nvPicPr>
          <p:cNvPr id="2000" name="Google Shape;2000;p697"/>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958687" y="3692478"/>
            <a:ext cx="1931575" cy="439997"/>
          </a:xfrm>
          <a:prstGeom prst="rect">
            <a:avLst/>
          </a:prstGeom>
          <a:noFill/>
          <a:ln>
            <a:noFill/>
          </a:ln>
        </p:spPr>
      </p:pic>
      <p:pic>
        <p:nvPicPr>
          <p:cNvPr id="2001" name="Google Shape;2001;p697"/>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6008649" y="3013800"/>
            <a:ext cx="1931151" cy="527125"/>
          </a:xfrm>
          <a:prstGeom prst="rect">
            <a:avLst/>
          </a:prstGeom>
          <a:noFill/>
          <a:ln>
            <a:noFill/>
          </a:ln>
        </p:spPr>
      </p:pic>
      <p:pic>
        <p:nvPicPr>
          <p:cNvPr id="2002" name="Google Shape;2002;p697"/>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304350" y="3013800"/>
            <a:ext cx="1827492" cy="463110"/>
          </a:xfrm>
          <a:prstGeom prst="rect">
            <a:avLst/>
          </a:prstGeom>
          <a:noFill/>
          <a:ln>
            <a:noFill/>
          </a:ln>
        </p:spPr>
      </p:pic>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90 Assets: Stars">
  <p:cSld name="TITLE_1_2_1_1_1_1_1">
    <p:bg>
      <p:bgPr>
        <a:solidFill>
          <a:schemeClr val="accent1"/>
        </a:solidFill>
        <a:effectLst/>
      </p:bgPr>
    </p:bg>
    <p:spTree>
      <p:nvGrpSpPr>
        <p:cNvPr id="1" name="Shape 2003"/>
        <p:cNvGrpSpPr/>
        <p:nvPr/>
      </p:nvGrpSpPr>
      <p:grpSpPr>
        <a:xfrm>
          <a:off x="0" y="0"/>
          <a:ext cx="0" cy="0"/>
          <a:chOff x="0" y="0"/>
          <a:chExt cx="0" cy="0"/>
        </a:xfrm>
      </p:grpSpPr>
      <p:pic>
        <p:nvPicPr>
          <p:cNvPr id="2004" name="Google Shape;2004;p69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121249"/>
            <a:ext cx="750340" cy="750340"/>
          </a:xfrm>
          <a:prstGeom prst="rect">
            <a:avLst/>
          </a:prstGeom>
          <a:noFill/>
          <a:ln>
            <a:noFill/>
          </a:ln>
        </p:spPr>
      </p:pic>
      <p:pic>
        <p:nvPicPr>
          <p:cNvPr id="2005" name="Google Shape;2005;p69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 y="956856"/>
            <a:ext cx="750341" cy="750340"/>
          </a:xfrm>
          <a:prstGeom prst="rect">
            <a:avLst/>
          </a:prstGeom>
          <a:noFill/>
          <a:ln>
            <a:noFill/>
          </a:ln>
        </p:spPr>
      </p:pic>
      <p:pic>
        <p:nvPicPr>
          <p:cNvPr id="2006" name="Google Shape;2006;p69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400" y="1792463"/>
            <a:ext cx="750341" cy="750340"/>
          </a:xfrm>
          <a:prstGeom prst="rect">
            <a:avLst/>
          </a:prstGeom>
          <a:noFill/>
          <a:ln>
            <a:noFill/>
          </a:ln>
        </p:spPr>
      </p:pic>
      <p:pic>
        <p:nvPicPr>
          <p:cNvPr id="2007" name="Google Shape;2007;p69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2400" y="2628070"/>
            <a:ext cx="750340" cy="750340"/>
          </a:xfrm>
          <a:prstGeom prst="rect">
            <a:avLst/>
          </a:prstGeom>
          <a:noFill/>
          <a:ln>
            <a:noFill/>
          </a:ln>
        </p:spPr>
      </p:pic>
      <p:pic>
        <p:nvPicPr>
          <p:cNvPr id="2008" name="Google Shape;2008;p69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52400" y="3463677"/>
            <a:ext cx="750341" cy="750340"/>
          </a:xfrm>
          <a:prstGeom prst="rect">
            <a:avLst/>
          </a:prstGeom>
          <a:noFill/>
          <a:ln>
            <a:noFill/>
          </a:ln>
        </p:spPr>
      </p:pic>
      <p:pic>
        <p:nvPicPr>
          <p:cNvPr id="2009" name="Google Shape;2009;p69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52400" y="4299284"/>
            <a:ext cx="750341" cy="750340"/>
          </a:xfrm>
          <a:prstGeom prst="rect">
            <a:avLst/>
          </a:prstGeom>
          <a:noFill/>
          <a:ln>
            <a:noFill/>
          </a:ln>
        </p:spPr>
      </p:pic>
      <p:pic>
        <p:nvPicPr>
          <p:cNvPr id="2010" name="Google Shape;2010;p69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244321" y="121249"/>
            <a:ext cx="749808" cy="749808"/>
          </a:xfrm>
          <a:prstGeom prst="rect">
            <a:avLst/>
          </a:prstGeom>
          <a:noFill/>
          <a:ln>
            <a:noFill/>
          </a:ln>
        </p:spPr>
      </p:pic>
      <p:pic>
        <p:nvPicPr>
          <p:cNvPr id="2011" name="Google Shape;2011;p698"/>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244320" y="3463677"/>
            <a:ext cx="749808" cy="749808"/>
          </a:xfrm>
          <a:prstGeom prst="rect">
            <a:avLst/>
          </a:prstGeom>
          <a:noFill/>
          <a:ln>
            <a:noFill/>
          </a:ln>
        </p:spPr>
      </p:pic>
      <p:pic>
        <p:nvPicPr>
          <p:cNvPr id="2012" name="Google Shape;2012;p698"/>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244320" y="1792463"/>
            <a:ext cx="749808" cy="749808"/>
          </a:xfrm>
          <a:prstGeom prst="rect">
            <a:avLst/>
          </a:prstGeom>
          <a:noFill/>
          <a:ln>
            <a:noFill/>
          </a:ln>
        </p:spPr>
      </p:pic>
      <p:pic>
        <p:nvPicPr>
          <p:cNvPr id="2013" name="Google Shape;2013;p698"/>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244321" y="2628070"/>
            <a:ext cx="749808" cy="749808"/>
          </a:xfrm>
          <a:prstGeom prst="rect">
            <a:avLst/>
          </a:prstGeom>
          <a:noFill/>
          <a:ln>
            <a:noFill/>
          </a:ln>
        </p:spPr>
      </p:pic>
      <p:pic>
        <p:nvPicPr>
          <p:cNvPr id="2014" name="Google Shape;2014;p698"/>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244320" y="956856"/>
            <a:ext cx="749808" cy="749808"/>
          </a:xfrm>
          <a:prstGeom prst="rect">
            <a:avLst/>
          </a:prstGeom>
          <a:noFill/>
          <a:ln>
            <a:noFill/>
          </a:ln>
        </p:spPr>
      </p:pic>
      <p:pic>
        <p:nvPicPr>
          <p:cNvPr id="2015" name="Google Shape;2015;p698"/>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244320" y="4299284"/>
            <a:ext cx="749808" cy="749808"/>
          </a:xfrm>
          <a:prstGeom prst="rect">
            <a:avLst/>
          </a:prstGeom>
          <a:noFill/>
          <a:ln>
            <a:noFill/>
          </a:ln>
        </p:spPr>
      </p:pic>
      <p:pic>
        <p:nvPicPr>
          <p:cNvPr id="2016" name="Google Shape;2016;p698"/>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2195891" y="121249"/>
            <a:ext cx="749808" cy="749808"/>
          </a:xfrm>
          <a:prstGeom prst="rect">
            <a:avLst/>
          </a:prstGeom>
          <a:noFill/>
          <a:ln>
            <a:noFill/>
          </a:ln>
        </p:spPr>
      </p:pic>
      <p:pic>
        <p:nvPicPr>
          <p:cNvPr id="2017" name="Google Shape;2017;p698"/>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2195891" y="3463677"/>
            <a:ext cx="749808" cy="749808"/>
          </a:xfrm>
          <a:prstGeom prst="rect">
            <a:avLst/>
          </a:prstGeom>
          <a:noFill/>
          <a:ln>
            <a:noFill/>
          </a:ln>
        </p:spPr>
      </p:pic>
      <p:pic>
        <p:nvPicPr>
          <p:cNvPr id="2018" name="Google Shape;2018;p698"/>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2195891" y="1792463"/>
            <a:ext cx="749808" cy="749808"/>
          </a:xfrm>
          <a:prstGeom prst="rect">
            <a:avLst/>
          </a:prstGeom>
          <a:noFill/>
          <a:ln>
            <a:noFill/>
          </a:ln>
        </p:spPr>
      </p:pic>
      <p:pic>
        <p:nvPicPr>
          <p:cNvPr id="2019" name="Google Shape;2019;p698"/>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2195891" y="2628070"/>
            <a:ext cx="749808" cy="749808"/>
          </a:xfrm>
          <a:prstGeom prst="rect">
            <a:avLst/>
          </a:prstGeom>
          <a:noFill/>
          <a:ln>
            <a:noFill/>
          </a:ln>
        </p:spPr>
      </p:pic>
      <p:pic>
        <p:nvPicPr>
          <p:cNvPr id="2020" name="Google Shape;2020;p698"/>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2195891" y="4299284"/>
            <a:ext cx="749808" cy="749808"/>
          </a:xfrm>
          <a:prstGeom prst="rect">
            <a:avLst/>
          </a:prstGeom>
          <a:noFill/>
          <a:ln>
            <a:noFill/>
          </a:ln>
        </p:spPr>
      </p:pic>
      <p:pic>
        <p:nvPicPr>
          <p:cNvPr id="2021" name="Google Shape;2021;p698"/>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2195891" y="956856"/>
            <a:ext cx="749808" cy="749808"/>
          </a:xfrm>
          <a:prstGeom prst="rect">
            <a:avLst/>
          </a:prstGeom>
          <a:noFill/>
          <a:ln>
            <a:noFill/>
          </a:ln>
        </p:spPr>
      </p:pic>
      <p:pic>
        <p:nvPicPr>
          <p:cNvPr id="2022" name="Google Shape;2022;p698"/>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3332174" y="121249"/>
            <a:ext cx="749808" cy="749808"/>
          </a:xfrm>
          <a:prstGeom prst="rect">
            <a:avLst/>
          </a:prstGeom>
          <a:noFill/>
          <a:ln>
            <a:noFill/>
          </a:ln>
        </p:spPr>
      </p:pic>
      <p:pic>
        <p:nvPicPr>
          <p:cNvPr id="2023" name="Google Shape;2023;p698"/>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3332174" y="3463677"/>
            <a:ext cx="749808" cy="749808"/>
          </a:xfrm>
          <a:prstGeom prst="rect">
            <a:avLst/>
          </a:prstGeom>
          <a:noFill/>
          <a:ln>
            <a:noFill/>
          </a:ln>
        </p:spPr>
      </p:pic>
      <p:pic>
        <p:nvPicPr>
          <p:cNvPr id="2024" name="Google Shape;2024;p698"/>
          <p:cNvPicPr preferRelativeResize="0"/>
          <p:nvPr/>
        </p:nvPicPr>
        <p:blipFill rotWithShape="1">
          <a:blip r:embed="rId22" cstate="email">
            <a:alphaModFix/>
            <a:extLst>
              <a:ext uri="{28A0092B-C50C-407E-A947-70E740481C1C}">
                <a14:useLocalDpi xmlns:a14="http://schemas.microsoft.com/office/drawing/2010/main"/>
              </a:ext>
            </a:extLst>
          </a:blip>
          <a:srcRect/>
          <a:stretch/>
        </p:blipFill>
        <p:spPr>
          <a:xfrm>
            <a:off x="3332174" y="1792463"/>
            <a:ext cx="749808" cy="749808"/>
          </a:xfrm>
          <a:prstGeom prst="rect">
            <a:avLst/>
          </a:prstGeom>
          <a:noFill/>
          <a:ln>
            <a:noFill/>
          </a:ln>
        </p:spPr>
      </p:pic>
      <p:pic>
        <p:nvPicPr>
          <p:cNvPr id="2025" name="Google Shape;2025;p698"/>
          <p:cNvPicPr preferRelativeResize="0"/>
          <p:nvPr/>
        </p:nvPicPr>
        <p:blipFill rotWithShape="1">
          <a:blip r:embed="rId23" cstate="email">
            <a:alphaModFix/>
            <a:extLst>
              <a:ext uri="{28A0092B-C50C-407E-A947-70E740481C1C}">
                <a14:useLocalDpi xmlns:a14="http://schemas.microsoft.com/office/drawing/2010/main"/>
              </a:ext>
            </a:extLst>
          </a:blip>
          <a:srcRect/>
          <a:stretch/>
        </p:blipFill>
        <p:spPr>
          <a:xfrm>
            <a:off x="3332174" y="2628070"/>
            <a:ext cx="749808" cy="749808"/>
          </a:xfrm>
          <a:prstGeom prst="rect">
            <a:avLst/>
          </a:prstGeom>
          <a:noFill/>
          <a:ln>
            <a:noFill/>
          </a:ln>
        </p:spPr>
      </p:pic>
      <p:pic>
        <p:nvPicPr>
          <p:cNvPr id="2026" name="Google Shape;2026;p698"/>
          <p:cNvPicPr preferRelativeResize="0"/>
          <p:nvPr/>
        </p:nvPicPr>
        <p:blipFill rotWithShape="1">
          <a:blip r:embed="rId24" cstate="email">
            <a:alphaModFix/>
            <a:extLst>
              <a:ext uri="{28A0092B-C50C-407E-A947-70E740481C1C}">
                <a14:useLocalDpi xmlns:a14="http://schemas.microsoft.com/office/drawing/2010/main"/>
              </a:ext>
            </a:extLst>
          </a:blip>
          <a:srcRect/>
          <a:stretch/>
        </p:blipFill>
        <p:spPr>
          <a:xfrm>
            <a:off x="3332174" y="956856"/>
            <a:ext cx="749808" cy="749808"/>
          </a:xfrm>
          <a:prstGeom prst="rect">
            <a:avLst/>
          </a:prstGeom>
          <a:noFill/>
          <a:ln>
            <a:noFill/>
          </a:ln>
        </p:spPr>
      </p:pic>
      <p:pic>
        <p:nvPicPr>
          <p:cNvPr id="2027" name="Google Shape;2027;p698"/>
          <p:cNvPicPr preferRelativeResize="0"/>
          <p:nvPr/>
        </p:nvPicPr>
        <p:blipFill rotWithShape="1">
          <a:blip r:embed="rId25" cstate="email">
            <a:alphaModFix/>
            <a:extLst>
              <a:ext uri="{28A0092B-C50C-407E-A947-70E740481C1C}">
                <a14:useLocalDpi xmlns:a14="http://schemas.microsoft.com/office/drawing/2010/main"/>
              </a:ext>
            </a:extLst>
          </a:blip>
          <a:srcRect/>
          <a:stretch/>
        </p:blipFill>
        <p:spPr>
          <a:xfrm>
            <a:off x="3332174" y="4299284"/>
            <a:ext cx="749808" cy="749808"/>
          </a:xfrm>
          <a:prstGeom prst="rect">
            <a:avLst/>
          </a:prstGeom>
          <a:noFill/>
          <a:ln>
            <a:noFill/>
          </a:ln>
        </p:spPr>
      </p:pic>
      <p:pic>
        <p:nvPicPr>
          <p:cNvPr id="2028" name="Google Shape;2028;p698"/>
          <p:cNvPicPr preferRelativeResize="0"/>
          <p:nvPr/>
        </p:nvPicPr>
        <p:blipFill rotWithShape="1">
          <a:blip r:embed="rId26" cstate="email">
            <a:alphaModFix/>
            <a:extLst>
              <a:ext uri="{28A0092B-C50C-407E-A947-70E740481C1C}">
                <a14:useLocalDpi xmlns:a14="http://schemas.microsoft.com/office/drawing/2010/main"/>
              </a:ext>
            </a:extLst>
          </a:blip>
          <a:srcRect/>
          <a:stretch/>
        </p:blipFill>
        <p:spPr>
          <a:xfrm>
            <a:off x="4571356" y="121249"/>
            <a:ext cx="749808" cy="749808"/>
          </a:xfrm>
          <a:prstGeom prst="rect">
            <a:avLst/>
          </a:prstGeom>
          <a:noFill/>
          <a:ln>
            <a:noFill/>
          </a:ln>
        </p:spPr>
      </p:pic>
      <p:pic>
        <p:nvPicPr>
          <p:cNvPr id="2029" name="Google Shape;2029;p698"/>
          <p:cNvPicPr preferRelativeResize="0"/>
          <p:nvPr/>
        </p:nvPicPr>
        <p:blipFill rotWithShape="1">
          <a:blip r:embed="rId27" cstate="email">
            <a:alphaModFix/>
            <a:extLst>
              <a:ext uri="{28A0092B-C50C-407E-A947-70E740481C1C}">
                <a14:useLocalDpi xmlns:a14="http://schemas.microsoft.com/office/drawing/2010/main"/>
              </a:ext>
            </a:extLst>
          </a:blip>
          <a:srcRect/>
          <a:stretch/>
        </p:blipFill>
        <p:spPr>
          <a:xfrm>
            <a:off x="4571356" y="1792463"/>
            <a:ext cx="749808" cy="749808"/>
          </a:xfrm>
          <a:prstGeom prst="rect">
            <a:avLst/>
          </a:prstGeom>
          <a:noFill/>
          <a:ln>
            <a:noFill/>
          </a:ln>
        </p:spPr>
      </p:pic>
      <p:pic>
        <p:nvPicPr>
          <p:cNvPr id="2030" name="Google Shape;2030;p698"/>
          <p:cNvPicPr preferRelativeResize="0"/>
          <p:nvPr/>
        </p:nvPicPr>
        <p:blipFill rotWithShape="1">
          <a:blip r:embed="rId28" cstate="email">
            <a:alphaModFix/>
            <a:extLst>
              <a:ext uri="{28A0092B-C50C-407E-A947-70E740481C1C}">
                <a14:useLocalDpi xmlns:a14="http://schemas.microsoft.com/office/drawing/2010/main"/>
              </a:ext>
            </a:extLst>
          </a:blip>
          <a:srcRect/>
          <a:stretch/>
        </p:blipFill>
        <p:spPr>
          <a:xfrm>
            <a:off x="4571356" y="2628070"/>
            <a:ext cx="749808" cy="749808"/>
          </a:xfrm>
          <a:prstGeom prst="rect">
            <a:avLst/>
          </a:prstGeom>
          <a:noFill/>
          <a:ln>
            <a:noFill/>
          </a:ln>
        </p:spPr>
      </p:pic>
      <p:pic>
        <p:nvPicPr>
          <p:cNvPr id="2031" name="Google Shape;2031;p698"/>
          <p:cNvPicPr preferRelativeResize="0"/>
          <p:nvPr/>
        </p:nvPicPr>
        <p:blipFill rotWithShape="1">
          <a:blip r:embed="rId29" cstate="email">
            <a:alphaModFix/>
            <a:extLst>
              <a:ext uri="{28A0092B-C50C-407E-A947-70E740481C1C}">
                <a14:useLocalDpi xmlns:a14="http://schemas.microsoft.com/office/drawing/2010/main"/>
              </a:ext>
            </a:extLst>
          </a:blip>
          <a:srcRect/>
          <a:stretch/>
        </p:blipFill>
        <p:spPr>
          <a:xfrm>
            <a:off x="4571356" y="956856"/>
            <a:ext cx="749808" cy="749808"/>
          </a:xfrm>
          <a:prstGeom prst="rect">
            <a:avLst/>
          </a:prstGeom>
          <a:noFill/>
          <a:ln>
            <a:noFill/>
          </a:ln>
        </p:spPr>
      </p:pic>
      <p:pic>
        <p:nvPicPr>
          <p:cNvPr id="2032" name="Google Shape;2032;p698"/>
          <p:cNvPicPr preferRelativeResize="0"/>
          <p:nvPr/>
        </p:nvPicPr>
        <p:blipFill rotWithShape="1">
          <a:blip r:embed="rId30" cstate="email">
            <a:alphaModFix/>
            <a:extLst>
              <a:ext uri="{28A0092B-C50C-407E-A947-70E740481C1C}">
                <a14:useLocalDpi xmlns:a14="http://schemas.microsoft.com/office/drawing/2010/main"/>
              </a:ext>
            </a:extLst>
          </a:blip>
          <a:srcRect/>
          <a:stretch/>
        </p:blipFill>
        <p:spPr>
          <a:xfrm>
            <a:off x="4571356" y="4299284"/>
            <a:ext cx="749808" cy="749808"/>
          </a:xfrm>
          <a:prstGeom prst="rect">
            <a:avLst/>
          </a:prstGeom>
          <a:noFill/>
          <a:ln>
            <a:noFill/>
          </a:ln>
        </p:spPr>
      </p:pic>
      <p:pic>
        <p:nvPicPr>
          <p:cNvPr id="2033" name="Google Shape;2033;p698"/>
          <p:cNvPicPr preferRelativeResize="0"/>
          <p:nvPr/>
        </p:nvPicPr>
        <p:blipFill rotWithShape="1">
          <a:blip r:embed="rId31" cstate="email">
            <a:alphaModFix/>
            <a:extLst>
              <a:ext uri="{28A0092B-C50C-407E-A947-70E740481C1C}">
                <a14:useLocalDpi xmlns:a14="http://schemas.microsoft.com/office/drawing/2010/main"/>
              </a:ext>
            </a:extLst>
          </a:blip>
          <a:srcRect/>
          <a:stretch/>
        </p:blipFill>
        <p:spPr>
          <a:xfrm>
            <a:off x="5637849" y="121249"/>
            <a:ext cx="749808" cy="749808"/>
          </a:xfrm>
          <a:prstGeom prst="rect">
            <a:avLst/>
          </a:prstGeom>
          <a:noFill/>
          <a:ln>
            <a:noFill/>
          </a:ln>
        </p:spPr>
      </p:pic>
      <p:pic>
        <p:nvPicPr>
          <p:cNvPr id="2034" name="Google Shape;2034;p698"/>
          <p:cNvPicPr preferRelativeResize="0"/>
          <p:nvPr/>
        </p:nvPicPr>
        <p:blipFill rotWithShape="1">
          <a:blip r:embed="rId32" cstate="email">
            <a:alphaModFix/>
            <a:extLst>
              <a:ext uri="{28A0092B-C50C-407E-A947-70E740481C1C}">
                <a14:useLocalDpi xmlns:a14="http://schemas.microsoft.com/office/drawing/2010/main"/>
              </a:ext>
            </a:extLst>
          </a:blip>
          <a:srcRect/>
          <a:stretch/>
        </p:blipFill>
        <p:spPr>
          <a:xfrm>
            <a:off x="5637849" y="3464916"/>
            <a:ext cx="749808" cy="749808"/>
          </a:xfrm>
          <a:prstGeom prst="rect">
            <a:avLst/>
          </a:prstGeom>
          <a:noFill/>
          <a:ln>
            <a:noFill/>
          </a:ln>
        </p:spPr>
      </p:pic>
      <p:pic>
        <p:nvPicPr>
          <p:cNvPr id="2035" name="Google Shape;2035;p698"/>
          <p:cNvPicPr preferRelativeResize="0"/>
          <p:nvPr/>
        </p:nvPicPr>
        <p:blipFill rotWithShape="1">
          <a:blip r:embed="rId33" cstate="email">
            <a:alphaModFix/>
            <a:extLst>
              <a:ext uri="{28A0092B-C50C-407E-A947-70E740481C1C}">
                <a14:useLocalDpi xmlns:a14="http://schemas.microsoft.com/office/drawing/2010/main"/>
              </a:ext>
            </a:extLst>
          </a:blip>
          <a:srcRect/>
          <a:stretch/>
        </p:blipFill>
        <p:spPr>
          <a:xfrm>
            <a:off x="5637849" y="1789985"/>
            <a:ext cx="749808" cy="749808"/>
          </a:xfrm>
          <a:prstGeom prst="rect">
            <a:avLst/>
          </a:prstGeom>
          <a:noFill/>
          <a:ln>
            <a:noFill/>
          </a:ln>
        </p:spPr>
      </p:pic>
      <p:pic>
        <p:nvPicPr>
          <p:cNvPr id="2036" name="Google Shape;2036;p698"/>
          <p:cNvPicPr preferRelativeResize="0"/>
          <p:nvPr/>
        </p:nvPicPr>
        <p:blipFill rotWithShape="1">
          <a:blip r:embed="rId34" cstate="email">
            <a:alphaModFix/>
            <a:extLst>
              <a:ext uri="{28A0092B-C50C-407E-A947-70E740481C1C}">
                <a14:useLocalDpi xmlns:a14="http://schemas.microsoft.com/office/drawing/2010/main"/>
              </a:ext>
            </a:extLst>
          </a:blip>
          <a:srcRect/>
          <a:stretch/>
        </p:blipFill>
        <p:spPr>
          <a:xfrm>
            <a:off x="5637849" y="2624353"/>
            <a:ext cx="749808" cy="756004"/>
          </a:xfrm>
          <a:prstGeom prst="rect">
            <a:avLst/>
          </a:prstGeom>
          <a:noFill/>
          <a:ln>
            <a:noFill/>
          </a:ln>
        </p:spPr>
      </p:pic>
      <p:pic>
        <p:nvPicPr>
          <p:cNvPr id="2037" name="Google Shape;2037;p698"/>
          <p:cNvPicPr preferRelativeResize="0"/>
          <p:nvPr/>
        </p:nvPicPr>
        <p:blipFill rotWithShape="1">
          <a:blip r:embed="rId35" cstate="email">
            <a:alphaModFix/>
            <a:extLst>
              <a:ext uri="{28A0092B-C50C-407E-A947-70E740481C1C}">
                <a14:useLocalDpi xmlns:a14="http://schemas.microsoft.com/office/drawing/2010/main"/>
              </a:ext>
            </a:extLst>
          </a:blip>
          <a:srcRect/>
          <a:stretch/>
        </p:blipFill>
        <p:spPr>
          <a:xfrm>
            <a:off x="5637849" y="955617"/>
            <a:ext cx="749808" cy="749808"/>
          </a:xfrm>
          <a:prstGeom prst="rect">
            <a:avLst/>
          </a:prstGeom>
          <a:noFill/>
          <a:ln>
            <a:noFill/>
          </a:ln>
        </p:spPr>
      </p:pic>
      <p:pic>
        <p:nvPicPr>
          <p:cNvPr id="2038" name="Google Shape;2038;p698"/>
          <p:cNvPicPr preferRelativeResize="0"/>
          <p:nvPr/>
        </p:nvPicPr>
        <p:blipFill rotWithShape="1">
          <a:blip r:embed="rId36" cstate="email">
            <a:alphaModFix/>
            <a:extLst>
              <a:ext uri="{28A0092B-C50C-407E-A947-70E740481C1C}">
                <a14:useLocalDpi xmlns:a14="http://schemas.microsoft.com/office/drawing/2010/main"/>
              </a:ext>
            </a:extLst>
          </a:blip>
          <a:srcRect/>
          <a:stretch/>
        </p:blipFill>
        <p:spPr>
          <a:xfrm>
            <a:off x="5637849" y="4299284"/>
            <a:ext cx="749808" cy="749808"/>
          </a:xfrm>
          <a:prstGeom prst="rect">
            <a:avLst/>
          </a:prstGeom>
          <a:noFill/>
          <a:ln>
            <a:noFill/>
          </a:ln>
        </p:spPr>
      </p:pic>
      <p:pic>
        <p:nvPicPr>
          <p:cNvPr id="2039" name="Google Shape;2039;p698"/>
          <p:cNvPicPr preferRelativeResize="0"/>
          <p:nvPr/>
        </p:nvPicPr>
        <p:blipFill rotWithShape="1">
          <a:blip r:embed="rId37" cstate="email">
            <a:alphaModFix/>
            <a:extLst>
              <a:ext uri="{28A0092B-C50C-407E-A947-70E740481C1C}">
                <a14:useLocalDpi xmlns:a14="http://schemas.microsoft.com/office/drawing/2010/main"/>
              </a:ext>
            </a:extLst>
          </a:blip>
          <a:srcRect/>
          <a:stretch/>
        </p:blipFill>
        <p:spPr>
          <a:xfrm>
            <a:off x="6626025" y="3463677"/>
            <a:ext cx="749808" cy="749808"/>
          </a:xfrm>
          <a:prstGeom prst="rect">
            <a:avLst/>
          </a:prstGeom>
          <a:noFill/>
          <a:ln>
            <a:noFill/>
          </a:ln>
        </p:spPr>
      </p:pic>
      <p:pic>
        <p:nvPicPr>
          <p:cNvPr id="2040" name="Google Shape;2040;p698"/>
          <p:cNvPicPr preferRelativeResize="0"/>
          <p:nvPr/>
        </p:nvPicPr>
        <p:blipFill rotWithShape="1">
          <a:blip r:embed="rId38" cstate="email">
            <a:alphaModFix/>
            <a:extLst>
              <a:ext uri="{28A0092B-C50C-407E-A947-70E740481C1C}">
                <a14:useLocalDpi xmlns:a14="http://schemas.microsoft.com/office/drawing/2010/main"/>
              </a:ext>
            </a:extLst>
          </a:blip>
          <a:srcRect/>
          <a:stretch/>
        </p:blipFill>
        <p:spPr>
          <a:xfrm>
            <a:off x="6626025" y="1792463"/>
            <a:ext cx="749808" cy="749808"/>
          </a:xfrm>
          <a:prstGeom prst="rect">
            <a:avLst/>
          </a:prstGeom>
          <a:noFill/>
          <a:ln>
            <a:noFill/>
          </a:ln>
        </p:spPr>
      </p:pic>
      <p:pic>
        <p:nvPicPr>
          <p:cNvPr id="2041" name="Google Shape;2041;p698"/>
          <p:cNvPicPr preferRelativeResize="0"/>
          <p:nvPr/>
        </p:nvPicPr>
        <p:blipFill rotWithShape="1">
          <a:blip r:embed="rId39" cstate="email">
            <a:alphaModFix/>
            <a:extLst>
              <a:ext uri="{28A0092B-C50C-407E-A947-70E740481C1C}">
                <a14:useLocalDpi xmlns:a14="http://schemas.microsoft.com/office/drawing/2010/main"/>
              </a:ext>
            </a:extLst>
          </a:blip>
          <a:srcRect/>
          <a:stretch/>
        </p:blipFill>
        <p:spPr>
          <a:xfrm>
            <a:off x="6626025" y="956856"/>
            <a:ext cx="749808" cy="749808"/>
          </a:xfrm>
          <a:prstGeom prst="rect">
            <a:avLst/>
          </a:prstGeom>
          <a:noFill/>
          <a:ln>
            <a:noFill/>
          </a:ln>
        </p:spPr>
      </p:pic>
      <p:pic>
        <p:nvPicPr>
          <p:cNvPr id="2042" name="Google Shape;2042;p698"/>
          <p:cNvPicPr preferRelativeResize="0"/>
          <p:nvPr/>
        </p:nvPicPr>
        <p:blipFill rotWithShape="1">
          <a:blip r:embed="rId40" cstate="email">
            <a:alphaModFix/>
            <a:extLst>
              <a:ext uri="{28A0092B-C50C-407E-A947-70E740481C1C}">
                <a14:useLocalDpi xmlns:a14="http://schemas.microsoft.com/office/drawing/2010/main"/>
              </a:ext>
            </a:extLst>
          </a:blip>
          <a:srcRect/>
          <a:stretch/>
        </p:blipFill>
        <p:spPr>
          <a:xfrm>
            <a:off x="4571356" y="3463677"/>
            <a:ext cx="749808" cy="749808"/>
          </a:xfrm>
          <a:prstGeom prst="rect">
            <a:avLst/>
          </a:prstGeom>
          <a:noFill/>
          <a:ln>
            <a:noFill/>
          </a:ln>
        </p:spPr>
      </p:pic>
      <p:pic>
        <p:nvPicPr>
          <p:cNvPr id="2043" name="Google Shape;2043;p698"/>
          <p:cNvPicPr preferRelativeResize="0"/>
          <p:nvPr/>
        </p:nvPicPr>
        <p:blipFill rotWithShape="1">
          <a:blip r:embed="rId41" cstate="email">
            <a:alphaModFix/>
            <a:extLst>
              <a:ext uri="{28A0092B-C50C-407E-A947-70E740481C1C}">
                <a14:useLocalDpi xmlns:a14="http://schemas.microsoft.com/office/drawing/2010/main"/>
              </a:ext>
            </a:extLst>
          </a:blip>
          <a:srcRect/>
          <a:stretch/>
        </p:blipFill>
        <p:spPr>
          <a:xfrm>
            <a:off x="6626025" y="121249"/>
            <a:ext cx="749808" cy="749808"/>
          </a:xfrm>
          <a:prstGeom prst="rect">
            <a:avLst/>
          </a:prstGeom>
          <a:noFill/>
          <a:ln>
            <a:noFill/>
          </a:ln>
        </p:spPr>
      </p:pic>
      <p:pic>
        <p:nvPicPr>
          <p:cNvPr id="2044" name="Google Shape;2044;p698"/>
          <p:cNvPicPr preferRelativeResize="0"/>
          <p:nvPr/>
        </p:nvPicPr>
        <p:blipFill rotWithShape="1">
          <a:blip r:embed="rId42" cstate="email">
            <a:alphaModFix/>
            <a:extLst>
              <a:ext uri="{28A0092B-C50C-407E-A947-70E740481C1C}">
                <a14:useLocalDpi xmlns:a14="http://schemas.microsoft.com/office/drawing/2010/main"/>
              </a:ext>
            </a:extLst>
          </a:blip>
          <a:srcRect/>
          <a:stretch/>
        </p:blipFill>
        <p:spPr>
          <a:xfrm>
            <a:off x="6626025" y="2628070"/>
            <a:ext cx="749808" cy="749808"/>
          </a:xfrm>
          <a:prstGeom prst="rect">
            <a:avLst/>
          </a:prstGeom>
          <a:noFill/>
          <a:ln>
            <a:noFill/>
          </a:ln>
        </p:spPr>
      </p:pic>
      <p:pic>
        <p:nvPicPr>
          <p:cNvPr id="2045" name="Google Shape;2045;p698"/>
          <p:cNvPicPr preferRelativeResize="0"/>
          <p:nvPr/>
        </p:nvPicPr>
        <p:blipFill rotWithShape="1">
          <a:blip r:embed="rId43" cstate="email">
            <a:alphaModFix/>
            <a:extLst>
              <a:ext uri="{28A0092B-C50C-407E-A947-70E740481C1C}">
                <a14:useLocalDpi xmlns:a14="http://schemas.microsoft.com/office/drawing/2010/main"/>
              </a:ext>
            </a:extLst>
          </a:blip>
          <a:srcRect/>
          <a:stretch/>
        </p:blipFill>
        <p:spPr>
          <a:xfrm>
            <a:off x="6626025" y="4299284"/>
            <a:ext cx="749808" cy="749808"/>
          </a:xfrm>
          <a:prstGeom prst="rect">
            <a:avLst/>
          </a:prstGeom>
          <a:noFill/>
          <a:ln>
            <a:noFill/>
          </a:ln>
        </p:spPr>
      </p:pic>
      <p:sp>
        <p:nvSpPr>
          <p:cNvPr id="2046" name="Google Shape;2046;p698"/>
          <p:cNvSpPr/>
          <p:nvPr/>
        </p:nvSpPr>
        <p:spPr>
          <a:xfrm>
            <a:off x="7715925" y="25"/>
            <a:ext cx="1428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47" name="Google Shape;2047;p698"/>
          <p:cNvPicPr preferRelativeResize="0"/>
          <p:nvPr/>
        </p:nvPicPr>
        <p:blipFill rotWithShape="1">
          <a:blip r:embed="rId44" cstate="email">
            <a:alphaModFix/>
            <a:extLst>
              <a:ext uri="{28A0092B-C50C-407E-A947-70E740481C1C}">
                <a14:useLocalDpi xmlns:a14="http://schemas.microsoft.com/office/drawing/2010/main"/>
              </a:ext>
            </a:extLst>
          </a:blip>
          <a:srcRect/>
          <a:stretch/>
        </p:blipFill>
        <p:spPr>
          <a:xfrm>
            <a:off x="8083114" y="121249"/>
            <a:ext cx="749808" cy="749808"/>
          </a:xfrm>
          <a:prstGeom prst="rect">
            <a:avLst/>
          </a:prstGeom>
          <a:noFill/>
          <a:ln>
            <a:noFill/>
          </a:ln>
        </p:spPr>
      </p:pic>
      <p:pic>
        <p:nvPicPr>
          <p:cNvPr id="2048" name="Google Shape;2048;p698"/>
          <p:cNvPicPr preferRelativeResize="0"/>
          <p:nvPr/>
        </p:nvPicPr>
        <p:blipFill rotWithShape="1">
          <a:blip r:embed="rId45" cstate="email">
            <a:alphaModFix/>
            <a:extLst>
              <a:ext uri="{28A0092B-C50C-407E-A947-70E740481C1C}">
                <a14:useLocalDpi xmlns:a14="http://schemas.microsoft.com/office/drawing/2010/main"/>
              </a:ext>
            </a:extLst>
          </a:blip>
          <a:srcRect/>
          <a:stretch/>
        </p:blipFill>
        <p:spPr>
          <a:xfrm>
            <a:off x="8083114" y="3463677"/>
            <a:ext cx="749808" cy="749808"/>
          </a:xfrm>
          <a:prstGeom prst="rect">
            <a:avLst/>
          </a:prstGeom>
          <a:noFill/>
          <a:ln>
            <a:noFill/>
          </a:ln>
        </p:spPr>
      </p:pic>
      <p:pic>
        <p:nvPicPr>
          <p:cNvPr id="2049" name="Google Shape;2049;p698"/>
          <p:cNvPicPr preferRelativeResize="0"/>
          <p:nvPr/>
        </p:nvPicPr>
        <p:blipFill rotWithShape="1">
          <a:blip r:embed="rId46" cstate="email">
            <a:alphaModFix/>
            <a:extLst>
              <a:ext uri="{28A0092B-C50C-407E-A947-70E740481C1C}">
                <a14:useLocalDpi xmlns:a14="http://schemas.microsoft.com/office/drawing/2010/main"/>
              </a:ext>
            </a:extLst>
          </a:blip>
          <a:srcRect/>
          <a:stretch/>
        </p:blipFill>
        <p:spPr>
          <a:xfrm>
            <a:off x="8083114" y="1792463"/>
            <a:ext cx="749808" cy="749808"/>
          </a:xfrm>
          <a:prstGeom prst="rect">
            <a:avLst/>
          </a:prstGeom>
          <a:noFill/>
          <a:ln>
            <a:noFill/>
          </a:ln>
        </p:spPr>
      </p:pic>
      <p:pic>
        <p:nvPicPr>
          <p:cNvPr id="2050" name="Google Shape;2050;p698"/>
          <p:cNvPicPr preferRelativeResize="0"/>
          <p:nvPr/>
        </p:nvPicPr>
        <p:blipFill rotWithShape="1">
          <a:blip r:embed="rId47" cstate="email">
            <a:alphaModFix/>
            <a:extLst>
              <a:ext uri="{28A0092B-C50C-407E-A947-70E740481C1C}">
                <a14:useLocalDpi xmlns:a14="http://schemas.microsoft.com/office/drawing/2010/main"/>
              </a:ext>
            </a:extLst>
          </a:blip>
          <a:srcRect/>
          <a:stretch/>
        </p:blipFill>
        <p:spPr>
          <a:xfrm>
            <a:off x="8083114" y="2628070"/>
            <a:ext cx="749808" cy="749808"/>
          </a:xfrm>
          <a:prstGeom prst="rect">
            <a:avLst/>
          </a:prstGeom>
          <a:noFill/>
          <a:ln>
            <a:noFill/>
          </a:ln>
        </p:spPr>
      </p:pic>
      <p:pic>
        <p:nvPicPr>
          <p:cNvPr id="2051" name="Google Shape;2051;p698"/>
          <p:cNvPicPr preferRelativeResize="0"/>
          <p:nvPr/>
        </p:nvPicPr>
        <p:blipFill rotWithShape="1">
          <a:blip r:embed="rId48" cstate="email">
            <a:alphaModFix/>
            <a:extLst>
              <a:ext uri="{28A0092B-C50C-407E-A947-70E740481C1C}">
                <a14:useLocalDpi xmlns:a14="http://schemas.microsoft.com/office/drawing/2010/main"/>
              </a:ext>
            </a:extLst>
          </a:blip>
          <a:srcRect/>
          <a:stretch/>
        </p:blipFill>
        <p:spPr>
          <a:xfrm>
            <a:off x="8083114" y="956856"/>
            <a:ext cx="749808" cy="749808"/>
          </a:xfrm>
          <a:prstGeom prst="rect">
            <a:avLst/>
          </a:prstGeom>
          <a:noFill/>
          <a:ln>
            <a:noFill/>
          </a:ln>
        </p:spPr>
      </p:pic>
      <p:pic>
        <p:nvPicPr>
          <p:cNvPr id="2052" name="Google Shape;2052;p698"/>
          <p:cNvPicPr preferRelativeResize="0"/>
          <p:nvPr/>
        </p:nvPicPr>
        <p:blipFill rotWithShape="1">
          <a:blip r:embed="rId49" cstate="email">
            <a:alphaModFix/>
            <a:extLst>
              <a:ext uri="{28A0092B-C50C-407E-A947-70E740481C1C}">
                <a14:useLocalDpi xmlns:a14="http://schemas.microsoft.com/office/drawing/2010/main"/>
              </a:ext>
            </a:extLst>
          </a:blip>
          <a:srcRect/>
          <a:stretch/>
        </p:blipFill>
        <p:spPr>
          <a:xfrm>
            <a:off x="8083114" y="4299284"/>
            <a:ext cx="749808" cy="749808"/>
          </a:xfrm>
          <a:prstGeom prst="rect">
            <a:avLst/>
          </a:prstGeom>
          <a:noFill/>
          <a:ln>
            <a:noFill/>
          </a:ln>
        </p:spPr>
      </p:pic>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Text and photo on left">
  <p:cSld name="TITLE_AND_BODY_1_2">
    <p:spTree>
      <p:nvGrpSpPr>
        <p:cNvPr id="1" name="Shape 2053"/>
        <p:cNvGrpSpPr/>
        <p:nvPr/>
      </p:nvGrpSpPr>
      <p:grpSpPr>
        <a:xfrm>
          <a:off x="0" y="0"/>
          <a:ext cx="0" cy="0"/>
          <a:chOff x="0" y="0"/>
          <a:chExt cx="0" cy="0"/>
        </a:xfrm>
      </p:grpSpPr>
      <p:pic>
        <p:nvPicPr>
          <p:cNvPr id="2054" name="Google Shape;2054;p69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0"/>
            <a:ext cx="3964097" cy="5143498"/>
          </a:xfrm>
          <a:prstGeom prst="rect">
            <a:avLst/>
          </a:prstGeom>
          <a:noFill/>
          <a:ln>
            <a:noFill/>
          </a:ln>
        </p:spPr>
      </p:pic>
      <p:sp>
        <p:nvSpPr>
          <p:cNvPr id="2055" name="Google Shape;2055;p699"/>
          <p:cNvSpPr txBox="1">
            <a:spLocks noGrp="1"/>
          </p:cNvSpPr>
          <p:nvPr>
            <p:ph type="title"/>
          </p:nvPr>
        </p:nvSpPr>
        <p:spPr>
          <a:xfrm>
            <a:off x="4314700" y="149750"/>
            <a:ext cx="4512600" cy="1078800"/>
          </a:xfrm>
          <a:prstGeom prst="rect">
            <a:avLst/>
          </a:prstGeom>
          <a:noFill/>
          <a:ln>
            <a:noFill/>
          </a:ln>
        </p:spPr>
        <p:txBody>
          <a:bodyPr spcFirstLastPara="1" wrap="square" lIns="0" tIns="91425" rIns="91425" bIns="91425"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056" name="Google Shape;2056;p699"/>
          <p:cNvSpPr txBox="1">
            <a:spLocks noGrp="1"/>
          </p:cNvSpPr>
          <p:nvPr>
            <p:ph type="body" idx="1"/>
          </p:nvPr>
        </p:nvSpPr>
        <p:spPr>
          <a:xfrm>
            <a:off x="4314700" y="1685425"/>
            <a:ext cx="4410300" cy="2977800"/>
          </a:xfrm>
          <a:prstGeom prst="rect">
            <a:avLst/>
          </a:prstGeom>
          <a:noFill/>
          <a:ln>
            <a:noFill/>
          </a:ln>
        </p:spPr>
        <p:txBody>
          <a:bodyPr spcFirstLastPara="1" wrap="square" lIns="0"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1200"/>
              </a:spcBef>
              <a:spcAft>
                <a:spcPts val="0"/>
              </a:spcAft>
              <a:buSzPts val="1400"/>
              <a:buChar char="●"/>
              <a:defRPr sz="1400"/>
            </a:lvl2pPr>
            <a:lvl3pPr marL="1371600" lvl="2" indent="-317500" algn="l">
              <a:lnSpc>
                <a:spcPct val="100000"/>
              </a:lnSpc>
              <a:spcBef>
                <a:spcPts val="1200"/>
              </a:spcBef>
              <a:spcAft>
                <a:spcPts val="0"/>
              </a:spcAft>
              <a:buSzPts val="1400"/>
              <a:buChar char="●"/>
              <a:defRPr sz="1400"/>
            </a:lvl3pPr>
            <a:lvl4pPr marL="1828800" lvl="3" indent="-317500" algn="l">
              <a:lnSpc>
                <a:spcPct val="100000"/>
              </a:lnSpc>
              <a:spcBef>
                <a:spcPts val="1200"/>
              </a:spcBef>
              <a:spcAft>
                <a:spcPts val="0"/>
              </a:spcAft>
              <a:buSzPts val="1400"/>
              <a:buChar char="●"/>
              <a:defRPr sz="1400"/>
            </a:lvl4pPr>
            <a:lvl5pPr marL="2286000" lvl="4" indent="-317500" algn="l">
              <a:lnSpc>
                <a:spcPct val="100000"/>
              </a:lnSpc>
              <a:spcBef>
                <a:spcPts val="1200"/>
              </a:spcBef>
              <a:spcAft>
                <a:spcPts val="0"/>
              </a:spcAft>
              <a:buSzPts val="1400"/>
              <a:buChar char="●"/>
              <a:defRPr sz="1400"/>
            </a:lvl5pPr>
            <a:lvl6pPr marL="2743200" lvl="5" indent="-317500" algn="l">
              <a:lnSpc>
                <a:spcPct val="100000"/>
              </a:lnSpc>
              <a:spcBef>
                <a:spcPts val="1200"/>
              </a:spcBef>
              <a:spcAft>
                <a:spcPts val="0"/>
              </a:spcAft>
              <a:buSzPts val="1400"/>
              <a:buChar char="●"/>
              <a:defRPr sz="1400"/>
            </a:lvl6pPr>
            <a:lvl7pPr marL="3200400" lvl="6" indent="-317500" algn="l">
              <a:lnSpc>
                <a:spcPct val="100000"/>
              </a:lnSpc>
              <a:spcBef>
                <a:spcPts val="1200"/>
              </a:spcBef>
              <a:spcAft>
                <a:spcPts val="0"/>
              </a:spcAft>
              <a:buSzPts val="1400"/>
              <a:buChar char="●"/>
              <a:defRPr sz="1400"/>
            </a:lvl7pPr>
            <a:lvl8pPr marL="3657600" lvl="7" indent="-317500" algn="l">
              <a:lnSpc>
                <a:spcPct val="100000"/>
              </a:lnSpc>
              <a:spcBef>
                <a:spcPts val="1200"/>
              </a:spcBef>
              <a:spcAft>
                <a:spcPts val="0"/>
              </a:spcAft>
              <a:buSzPts val="1400"/>
              <a:buChar char="●"/>
              <a:defRPr sz="1400"/>
            </a:lvl8pPr>
            <a:lvl9pPr marL="4114800" lvl="8" indent="-317500" algn="l">
              <a:lnSpc>
                <a:spcPct val="100000"/>
              </a:lnSpc>
              <a:spcBef>
                <a:spcPts val="1200"/>
              </a:spcBef>
              <a:spcAft>
                <a:spcPts val="1200"/>
              </a:spcAft>
              <a:buSzPts val="1400"/>
              <a:buChar char="●"/>
              <a:defRPr sz="1400"/>
            </a:lvl9pPr>
          </a:lstStyle>
          <a:p>
            <a:endParaRPr/>
          </a:p>
        </p:txBody>
      </p:sp>
      <p:sp>
        <p:nvSpPr>
          <p:cNvPr id="2057" name="Google Shape;2057;p69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pic>
        <p:nvPicPr>
          <p:cNvPr id="2058" name="Google Shape;2058;p69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4663225"/>
            <a:ext cx="1027777" cy="299250"/>
          </a:xfrm>
          <a:prstGeom prst="rect">
            <a:avLst/>
          </a:prstGeom>
          <a:noFill/>
          <a:ln>
            <a:noFill/>
          </a:ln>
        </p:spPr>
      </p:pic>
      <p:sp>
        <p:nvSpPr>
          <p:cNvPr id="2059" name="Google Shape;2059;p699"/>
          <p:cNvSpPr txBox="1">
            <a:spLocks noGrp="1"/>
          </p:cNvSpPr>
          <p:nvPr>
            <p:ph type="subTitle" idx="2"/>
          </p:nvPr>
        </p:nvSpPr>
        <p:spPr>
          <a:xfrm>
            <a:off x="4314703" y="1336475"/>
            <a:ext cx="4432500" cy="348900"/>
          </a:xfrm>
          <a:prstGeom prst="rect">
            <a:avLst/>
          </a:prstGeom>
          <a:noFill/>
          <a:ln>
            <a:noFill/>
          </a:ln>
        </p:spPr>
        <p:txBody>
          <a:bodyPr spcFirstLastPara="1" wrap="square" lIns="0" tIns="91425" rIns="91425" bIns="91425" anchor="t" anchorCtr="0">
            <a:noAutofit/>
          </a:bodyPr>
          <a:lstStyle>
            <a:lvl1pPr lvl="0" algn="l">
              <a:lnSpc>
                <a:spcPct val="100000"/>
              </a:lnSpc>
              <a:spcBef>
                <a:spcPts val="0"/>
              </a:spcBef>
              <a:spcAft>
                <a:spcPts val="0"/>
              </a:spcAft>
              <a:buSzPts val="1300"/>
              <a:buNone/>
              <a:defRPr sz="1700" b="1">
                <a:solidFill>
                  <a:schemeClr val="accent1"/>
                </a:solidFill>
              </a:defRPr>
            </a:lvl1pPr>
            <a:lvl2pPr lvl="1" algn="l">
              <a:lnSpc>
                <a:spcPct val="100000"/>
              </a:lnSpc>
              <a:spcBef>
                <a:spcPts val="1200"/>
              </a:spcBef>
              <a:spcAft>
                <a:spcPts val="0"/>
              </a:spcAft>
              <a:buSzPts val="1300"/>
              <a:buNone/>
              <a:defRPr>
                <a:solidFill>
                  <a:schemeClr val="accent1"/>
                </a:solidFill>
              </a:defRPr>
            </a:lvl2pPr>
            <a:lvl3pPr lvl="2" algn="l">
              <a:lnSpc>
                <a:spcPct val="100000"/>
              </a:lnSpc>
              <a:spcBef>
                <a:spcPts val="1200"/>
              </a:spcBef>
              <a:spcAft>
                <a:spcPts val="0"/>
              </a:spcAft>
              <a:buSzPts val="1300"/>
              <a:buNone/>
              <a:defRPr>
                <a:solidFill>
                  <a:schemeClr val="accent1"/>
                </a:solidFill>
              </a:defRPr>
            </a:lvl3pPr>
            <a:lvl4pPr lvl="3" algn="l">
              <a:lnSpc>
                <a:spcPct val="100000"/>
              </a:lnSpc>
              <a:spcBef>
                <a:spcPts val="1200"/>
              </a:spcBef>
              <a:spcAft>
                <a:spcPts val="0"/>
              </a:spcAft>
              <a:buSzPts val="1300"/>
              <a:buNone/>
              <a:defRPr>
                <a:solidFill>
                  <a:schemeClr val="accent1"/>
                </a:solidFill>
              </a:defRPr>
            </a:lvl4pPr>
            <a:lvl5pPr lvl="4" algn="l">
              <a:lnSpc>
                <a:spcPct val="100000"/>
              </a:lnSpc>
              <a:spcBef>
                <a:spcPts val="1200"/>
              </a:spcBef>
              <a:spcAft>
                <a:spcPts val="0"/>
              </a:spcAft>
              <a:buSzPts val="1300"/>
              <a:buNone/>
              <a:defRPr>
                <a:solidFill>
                  <a:schemeClr val="accent1"/>
                </a:solidFill>
              </a:defRPr>
            </a:lvl5pPr>
            <a:lvl6pPr lvl="5" algn="l">
              <a:lnSpc>
                <a:spcPct val="100000"/>
              </a:lnSpc>
              <a:spcBef>
                <a:spcPts val="1200"/>
              </a:spcBef>
              <a:spcAft>
                <a:spcPts val="0"/>
              </a:spcAft>
              <a:buSzPts val="1300"/>
              <a:buNone/>
              <a:defRPr>
                <a:solidFill>
                  <a:schemeClr val="accent1"/>
                </a:solidFill>
              </a:defRPr>
            </a:lvl6pPr>
            <a:lvl7pPr lvl="6" algn="l">
              <a:lnSpc>
                <a:spcPct val="100000"/>
              </a:lnSpc>
              <a:spcBef>
                <a:spcPts val="1200"/>
              </a:spcBef>
              <a:spcAft>
                <a:spcPts val="0"/>
              </a:spcAft>
              <a:buSzPts val="1300"/>
              <a:buNone/>
              <a:defRPr>
                <a:solidFill>
                  <a:schemeClr val="accent1"/>
                </a:solidFill>
              </a:defRPr>
            </a:lvl7pPr>
            <a:lvl8pPr lvl="7" algn="l">
              <a:lnSpc>
                <a:spcPct val="100000"/>
              </a:lnSpc>
              <a:spcBef>
                <a:spcPts val="1200"/>
              </a:spcBef>
              <a:spcAft>
                <a:spcPts val="0"/>
              </a:spcAft>
              <a:buSzPts val="1300"/>
              <a:buNone/>
              <a:defRPr>
                <a:solidFill>
                  <a:schemeClr val="accent1"/>
                </a:solidFill>
              </a:defRPr>
            </a:lvl8pPr>
            <a:lvl9pPr lvl="8" algn="l">
              <a:lnSpc>
                <a:spcPct val="100000"/>
              </a:lnSpc>
              <a:spcBef>
                <a:spcPts val="1200"/>
              </a:spcBef>
              <a:spcAft>
                <a:spcPts val="1200"/>
              </a:spcAft>
              <a:buSzPts val="1300"/>
              <a:buNone/>
              <a:defRPr>
                <a:solidFill>
                  <a:schemeClr val="accent1"/>
                </a:solidFill>
              </a:defRPr>
            </a:lvl9pPr>
          </a:lstStyle>
          <a:p>
            <a:endParaRPr/>
          </a:p>
        </p:txBody>
      </p:sp>
      <p:sp>
        <p:nvSpPr>
          <p:cNvPr id="2060" name="Google Shape;2060;p699"/>
          <p:cNvSpPr txBox="1">
            <a:spLocks noGrp="1"/>
          </p:cNvSpPr>
          <p:nvPr>
            <p:ph type="subTitle" idx="3"/>
          </p:nvPr>
        </p:nvSpPr>
        <p:spPr>
          <a:xfrm>
            <a:off x="1942025" y="4700375"/>
            <a:ext cx="6563400" cy="237600"/>
          </a:xfrm>
          <a:prstGeom prst="rect">
            <a:avLst/>
          </a:prstGeom>
          <a:noFill/>
          <a:ln>
            <a:noFill/>
          </a:ln>
        </p:spPr>
        <p:txBody>
          <a:bodyPr spcFirstLastPara="1" wrap="square" lIns="0" tIns="0" rIns="91425" bIns="0" anchor="t" anchorCtr="0">
            <a:noAutofit/>
          </a:bodyPr>
          <a:lstStyle>
            <a:lvl1pPr lvl="0" algn="r">
              <a:lnSpc>
                <a:spcPct val="100000"/>
              </a:lnSpc>
              <a:spcBef>
                <a:spcPts val="0"/>
              </a:spcBef>
              <a:spcAft>
                <a:spcPts val="0"/>
              </a:spcAft>
              <a:buSzPts val="1300"/>
              <a:buNone/>
              <a:defRPr sz="900">
                <a:solidFill>
                  <a:srgbClr val="B7B7B7"/>
                </a:solidFill>
              </a:defRPr>
            </a:lvl1pPr>
            <a:lvl2pPr lvl="1" algn="l">
              <a:lnSpc>
                <a:spcPct val="100000"/>
              </a:lnSpc>
              <a:spcBef>
                <a:spcPts val="1200"/>
              </a:spcBef>
              <a:spcAft>
                <a:spcPts val="0"/>
              </a:spcAft>
              <a:buSzPts val="1300"/>
              <a:buNone/>
              <a:defRPr>
                <a:solidFill>
                  <a:srgbClr val="666666"/>
                </a:solidFill>
              </a:defRPr>
            </a:lvl2pPr>
            <a:lvl3pPr lvl="2" algn="l">
              <a:lnSpc>
                <a:spcPct val="100000"/>
              </a:lnSpc>
              <a:spcBef>
                <a:spcPts val="1200"/>
              </a:spcBef>
              <a:spcAft>
                <a:spcPts val="0"/>
              </a:spcAft>
              <a:buSzPts val="1300"/>
              <a:buNone/>
              <a:defRPr>
                <a:solidFill>
                  <a:srgbClr val="666666"/>
                </a:solidFill>
              </a:defRPr>
            </a:lvl3pPr>
            <a:lvl4pPr lvl="3" algn="l">
              <a:lnSpc>
                <a:spcPct val="100000"/>
              </a:lnSpc>
              <a:spcBef>
                <a:spcPts val="1200"/>
              </a:spcBef>
              <a:spcAft>
                <a:spcPts val="0"/>
              </a:spcAft>
              <a:buSzPts val="1300"/>
              <a:buNone/>
              <a:defRPr>
                <a:solidFill>
                  <a:srgbClr val="666666"/>
                </a:solidFill>
              </a:defRPr>
            </a:lvl4pPr>
            <a:lvl5pPr lvl="4" algn="l">
              <a:lnSpc>
                <a:spcPct val="100000"/>
              </a:lnSpc>
              <a:spcBef>
                <a:spcPts val="1200"/>
              </a:spcBef>
              <a:spcAft>
                <a:spcPts val="0"/>
              </a:spcAft>
              <a:buSzPts val="1300"/>
              <a:buNone/>
              <a:defRPr>
                <a:solidFill>
                  <a:srgbClr val="666666"/>
                </a:solidFill>
              </a:defRPr>
            </a:lvl5pPr>
            <a:lvl6pPr lvl="5" algn="l">
              <a:lnSpc>
                <a:spcPct val="100000"/>
              </a:lnSpc>
              <a:spcBef>
                <a:spcPts val="1200"/>
              </a:spcBef>
              <a:spcAft>
                <a:spcPts val="0"/>
              </a:spcAft>
              <a:buSzPts val="1300"/>
              <a:buNone/>
              <a:defRPr>
                <a:solidFill>
                  <a:srgbClr val="666666"/>
                </a:solidFill>
              </a:defRPr>
            </a:lvl6pPr>
            <a:lvl7pPr lvl="6" algn="l">
              <a:lnSpc>
                <a:spcPct val="100000"/>
              </a:lnSpc>
              <a:spcBef>
                <a:spcPts val="1200"/>
              </a:spcBef>
              <a:spcAft>
                <a:spcPts val="0"/>
              </a:spcAft>
              <a:buSzPts val="1300"/>
              <a:buNone/>
              <a:defRPr>
                <a:solidFill>
                  <a:srgbClr val="666666"/>
                </a:solidFill>
              </a:defRPr>
            </a:lvl7pPr>
            <a:lvl8pPr lvl="7" algn="l">
              <a:lnSpc>
                <a:spcPct val="100000"/>
              </a:lnSpc>
              <a:spcBef>
                <a:spcPts val="1200"/>
              </a:spcBef>
              <a:spcAft>
                <a:spcPts val="0"/>
              </a:spcAft>
              <a:buSzPts val="1300"/>
              <a:buNone/>
              <a:defRPr>
                <a:solidFill>
                  <a:srgbClr val="666666"/>
                </a:solidFill>
              </a:defRPr>
            </a:lvl8pPr>
            <a:lvl9pPr lvl="8" algn="l">
              <a:lnSpc>
                <a:spcPct val="100000"/>
              </a:lnSpc>
              <a:spcBef>
                <a:spcPts val="1200"/>
              </a:spcBef>
              <a:spcAft>
                <a:spcPts val="1200"/>
              </a:spcAft>
              <a:buSzPts val="1300"/>
              <a:buNone/>
              <a:defRPr>
                <a:solidFill>
                  <a:srgbClr val="666666"/>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guide id="2" pos="150">
          <p15:clr>
            <a:srgbClr val="FA7B17"/>
          </p15:clr>
        </p15:guide>
        <p15:guide id="3" pos="5587">
          <p15:clr>
            <a:srgbClr val="FA7B17"/>
          </p15:clr>
        </p15:guide>
        <p15:guide id="4" orient="horz" pos="216">
          <p15:clr>
            <a:srgbClr val="FA7B17"/>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02 STARs: Basic Title Only E 5">
  <p:cSld name="TITLE_ONLY_1_3_3_1_2_2_4_7">
    <p:spTree>
      <p:nvGrpSpPr>
        <p:cNvPr id="1" name="Shape 2061"/>
        <p:cNvGrpSpPr/>
        <p:nvPr/>
      </p:nvGrpSpPr>
      <p:grpSpPr>
        <a:xfrm>
          <a:off x="0" y="0"/>
          <a:ext cx="0" cy="0"/>
          <a:chOff x="0" y="0"/>
          <a:chExt cx="0" cy="0"/>
        </a:xfrm>
      </p:grpSpPr>
      <p:sp>
        <p:nvSpPr>
          <p:cNvPr id="2062" name="Google Shape;2062;p700"/>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063" name="Google Shape;2063;p700"/>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064" name="Google Shape;2064;p700"/>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02 STARs: Basic Title Only E">
  <p:cSld name="TITLE_ONLY_1_3_3_1_2_2_4_2">
    <p:spTree>
      <p:nvGrpSpPr>
        <p:cNvPr id="1" name="Shape 2065"/>
        <p:cNvGrpSpPr/>
        <p:nvPr/>
      </p:nvGrpSpPr>
      <p:grpSpPr>
        <a:xfrm>
          <a:off x="0" y="0"/>
          <a:ext cx="0" cy="0"/>
          <a:chOff x="0" y="0"/>
          <a:chExt cx="0" cy="0"/>
        </a:xfrm>
      </p:grpSpPr>
      <p:sp>
        <p:nvSpPr>
          <p:cNvPr id="2066" name="Google Shape;2066;p701"/>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067" name="Google Shape;2067;p70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068" name="Google Shape;2068;p701"/>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Basic: Tile only">
  <p:cSld name="TITLE_ONLY_1_3_4_1">
    <p:spTree>
      <p:nvGrpSpPr>
        <p:cNvPr id="1" name="Shape 2069"/>
        <p:cNvGrpSpPr/>
        <p:nvPr/>
      </p:nvGrpSpPr>
      <p:grpSpPr>
        <a:xfrm>
          <a:off x="0" y="0"/>
          <a:ext cx="0" cy="0"/>
          <a:chOff x="0" y="0"/>
          <a:chExt cx="0" cy="0"/>
        </a:xfrm>
      </p:grpSpPr>
      <p:sp>
        <p:nvSpPr>
          <p:cNvPr id="2070" name="Google Shape;2070;p702"/>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071" name="Google Shape;2071;p70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072" name="Google Shape;2072;p702"/>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Basic: Tile only 1">
  <p:cSld name="TITLE_ONLY_1_3_4_1_1">
    <p:spTree>
      <p:nvGrpSpPr>
        <p:cNvPr id="1" name="Shape 2073"/>
        <p:cNvGrpSpPr/>
        <p:nvPr/>
      </p:nvGrpSpPr>
      <p:grpSpPr>
        <a:xfrm>
          <a:off x="0" y="0"/>
          <a:ext cx="0" cy="0"/>
          <a:chOff x="0" y="0"/>
          <a:chExt cx="0" cy="0"/>
        </a:xfrm>
      </p:grpSpPr>
      <p:sp>
        <p:nvSpPr>
          <p:cNvPr id="2074" name="Google Shape;2074;p703"/>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075" name="Google Shape;2075;p703"/>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076" name="Google Shape;2076;p703"/>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02 STARs: Basic Title Only C">
  <p:cSld name="TITLE_ONLY_1_3_3_1_2_1_3">
    <p:spTree>
      <p:nvGrpSpPr>
        <p:cNvPr id="1" name="Shape 2077"/>
        <p:cNvGrpSpPr/>
        <p:nvPr/>
      </p:nvGrpSpPr>
      <p:grpSpPr>
        <a:xfrm>
          <a:off x="0" y="0"/>
          <a:ext cx="0" cy="0"/>
          <a:chOff x="0" y="0"/>
          <a:chExt cx="0" cy="0"/>
        </a:xfrm>
      </p:grpSpPr>
      <p:sp>
        <p:nvSpPr>
          <p:cNvPr id="2078" name="Google Shape;2078;p704"/>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079" name="Google Shape;2079;p70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080" name="Google Shape;2080;p704"/>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2081" name="Google Shape;2081;p704"/>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7718075" y="444762"/>
            <a:ext cx="2081052" cy="2082277"/>
          </a:xfrm>
          <a:prstGeom prst="rect">
            <a:avLst/>
          </a:prstGeom>
          <a:noFill/>
          <a:ln>
            <a:noFill/>
          </a:ln>
        </p:spPr>
      </p:pic>
      <p:sp>
        <p:nvSpPr>
          <p:cNvPr id="2082" name="Google Shape;2082;p704"/>
          <p:cNvSpPr/>
          <p:nvPr/>
        </p:nvSpPr>
        <p:spPr>
          <a:xfrm>
            <a:off x="6439825" y="-311325"/>
            <a:ext cx="1210352" cy="1209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Basic: Tile only 2">
  <p:cSld name="TITLE_ONLY_1_3_4_1_2">
    <p:spTree>
      <p:nvGrpSpPr>
        <p:cNvPr id="1" name="Shape 2083"/>
        <p:cNvGrpSpPr/>
        <p:nvPr/>
      </p:nvGrpSpPr>
      <p:grpSpPr>
        <a:xfrm>
          <a:off x="0" y="0"/>
          <a:ext cx="0" cy="0"/>
          <a:chOff x="0" y="0"/>
          <a:chExt cx="0" cy="0"/>
        </a:xfrm>
      </p:grpSpPr>
      <p:sp>
        <p:nvSpPr>
          <p:cNvPr id="2084" name="Google Shape;2084;p705"/>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085" name="Google Shape;2085;p70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086" name="Google Shape;2086;p705"/>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087"/>
        <p:cNvGrpSpPr/>
        <p:nvPr/>
      </p:nvGrpSpPr>
      <p:grpSpPr>
        <a:xfrm>
          <a:off x="0" y="0"/>
          <a:ext cx="0" cy="0"/>
          <a:chOff x="0" y="0"/>
          <a:chExt cx="0" cy="0"/>
        </a:xfrm>
      </p:grpSpPr>
      <p:sp>
        <p:nvSpPr>
          <p:cNvPr id="2088" name="Google Shape;2088;p706"/>
          <p:cNvSpPr txBox="1">
            <a:spLocks noGrp="1"/>
          </p:cNvSpPr>
          <p:nvPr>
            <p:ph type="title"/>
          </p:nvPr>
        </p:nvSpPr>
        <p:spPr>
          <a:xfrm>
            <a:off x="235500" y="149750"/>
            <a:ext cx="8520600" cy="10788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089" name="Google Shape;2089;p70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pic>
        <p:nvPicPr>
          <p:cNvPr id="2090" name="Google Shape;2090;p70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5500" y="4663225"/>
            <a:ext cx="1027777" cy="299250"/>
          </a:xfrm>
          <a:prstGeom prst="rect">
            <a:avLst/>
          </a:prstGeom>
          <a:noFill/>
          <a:ln>
            <a:noFill/>
          </a:ln>
        </p:spPr>
      </p:pic>
      <p:sp>
        <p:nvSpPr>
          <p:cNvPr id="2091" name="Google Shape;2091;p706"/>
          <p:cNvSpPr txBox="1">
            <a:spLocks noGrp="1"/>
          </p:cNvSpPr>
          <p:nvPr>
            <p:ph type="subTitle" idx="1"/>
          </p:nvPr>
        </p:nvSpPr>
        <p:spPr>
          <a:xfrm>
            <a:off x="1942025" y="4700375"/>
            <a:ext cx="6563400" cy="237600"/>
          </a:xfrm>
          <a:prstGeom prst="rect">
            <a:avLst/>
          </a:prstGeom>
          <a:noFill/>
          <a:ln>
            <a:noFill/>
          </a:ln>
        </p:spPr>
        <p:txBody>
          <a:bodyPr spcFirstLastPara="1" wrap="square" lIns="0" tIns="0" rIns="91425" bIns="0" anchor="t" anchorCtr="0">
            <a:noAutofit/>
          </a:bodyPr>
          <a:lstStyle>
            <a:lvl1pPr lvl="0" algn="r">
              <a:lnSpc>
                <a:spcPct val="100000"/>
              </a:lnSpc>
              <a:spcBef>
                <a:spcPts val="0"/>
              </a:spcBef>
              <a:spcAft>
                <a:spcPts val="0"/>
              </a:spcAft>
              <a:buSzPts val="1300"/>
              <a:buNone/>
              <a:defRPr sz="900">
                <a:solidFill>
                  <a:srgbClr val="B7B7B7"/>
                </a:solidFill>
              </a:defRPr>
            </a:lvl1pPr>
            <a:lvl2pPr lvl="1" algn="l">
              <a:lnSpc>
                <a:spcPct val="100000"/>
              </a:lnSpc>
              <a:spcBef>
                <a:spcPts val="1200"/>
              </a:spcBef>
              <a:spcAft>
                <a:spcPts val="0"/>
              </a:spcAft>
              <a:buSzPts val="1300"/>
              <a:buNone/>
              <a:defRPr>
                <a:solidFill>
                  <a:srgbClr val="666666"/>
                </a:solidFill>
              </a:defRPr>
            </a:lvl2pPr>
            <a:lvl3pPr lvl="2" algn="l">
              <a:lnSpc>
                <a:spcPct val="100000"/>
              </a:lnSpc>
              <a:spcBef>
                <a:spcPts val="1200"/>
              </a:spcBef>
              <a:spcAft>
                <a:spcPts val="0"/>
              </a:spcAft>
              <a:buSzPts val="1300"/>
              <a:buNone/>
              <a:defRPr>
                <a:solidFill>
                  <a:srgbClr val="666666"/>
                </a:solidFill>
              </a:defRPr>
            </a:lvl3pPr>
            <a:lvl4pPr lvl="3" algn="l">
              <a:lnSpc>
                <a:spcPct val="100000"/>
              </a:lnSpc>
              <a:spcBef>
                <a:spcPts val="1200"/>
              </a:spcBef>
              <a:spcAft>
                <a:spcPts val="0"/>
              </a:spcAft>
              <a:buSzPts val="1300"/>
              <a:buNone/>
              <a:defRPr>
                <a:solidFill>
                  <a:srgbClr val="666666"/>
                </a:solidFill>
              </a:defRPr>
            </a:lvl4pPr>
            <a:lvl5pPr lvl="4" algn="l">
              <a:lnSpc>
                <a:spcPct val="100000"/>
              </a:lnSpc>
              <a:spcBef>
                <a:spcPts val="1200"/>
              </a:spcBef>
              <a:spcAft>
                <a:spcPts val="0"/>
              </a:spcAft>
              <a:buSzPts val="1300"/>
              <a:buNone/>
              <a:defRPr>
                <a:solidFill>
                  <a:srgbClr val="666666"/>
                </a:solidFill>
              </a:defRPr>
            </a:lvl5pPr>
            <a:lvl6pPr lvl="5" algn="l">
              <a:lnSpc>
                <a:spcPct val="100000"/>
              </a:lnSpc>
              <a:spcBef>
                <a:spcPts val="1200"/>
              </a:spcBef>
              <a:spcAft>
                <a:spcPts val="0"/>
              </a:spcAft>
              <a:buSzPts val="1300"/>
              <a:buNone/>
              <a:defRPr>
                <a:solidFill>
                  <a:srgbClr val="666666"/>
                </a:solidFill>
              </a:defRPr>
            </a:lvl6pPr>
            <a:lvl7pPr lvl="6" algn="l">
              <a:lnSpc>
                <a:spcPct val="100000"/>
              </a:lnSpc>
              <a:spcBef>
                <a:spcPts val="1200"/>
              </a:spcBef>
              <a:spcAft>
                <a:spcPts val="0"/>
              </a:spcAft>
              <a:buSzPts val="1300"/>
              <a:buNone/>
              <a:defRPr>
                <a:solidFill>
                  <a:srgbClr val="666666"/>
                </a:solidFill>
              </a:defRPr>
            </a:lvl7pPr>
            <a:lvl8pPr lvl="7" algn="l">
              <a:lnSpc>
                <a:spcPct val="100000"/>
              </a:lnSpc>
              <a:spcBef>
                <a:spcPts val="1200"/>
              </a:spcBef>
              <a:spcAft>
                <a:spcPts val="0"/>
              </a:spcAft>
              <a:buSzPts val="1300"/>
              <a:buNone/>
              <a:defRPr>
                <a:solidFill>
                  <a:srgbClr val="666666"/>
                </a:solidFill>
              </a:defRPr>
            </a:lvl8pPr>
            <a:lvl9pPr lvl="8" algn="l">
              <a:lnSpc>
                <a:spcPct val="100000"/>
              </a:lnSpc>
              <a:spcBef>
                <a:spcPts val="1200"/>
              </a:spcBef>
              <a:spcAft>
                <a:spcPts val="1200"/>
              </a:spcAft>
              <a:buSzPts val="1300"/>
              <a:buNone/>
              <a:defRPr>
                <a:solidFill>
                  <a:srgbClr val="666666"/>
                </a:solidFill>
              </a:defRPr>
            </a:lvl9pPr>
          </a:lstStyle>
          <a:p>
            <a:endParaRPr/>
          </a:p>
        </p:txBody>
      </p:sp>
      <p:sp>
        <p:nvSpPr>
          <p:cNvPr id="2092" name="Google Shape;2092;p706"/>
          <p:cNvSpPr txBox="1">
            <a:spLocks noGrp="1"/>
          </p:cNvSpPr>
          <p:nvPr>
            <p:ph type="subTitle" idx="2"/>
          </p:nvPr>
        </p:nvSpPr>
        <p:spPr>
          <a:xfrm>
            <a:off x="237750" y="635950"/>
            <a:ext cx="8672700" cy="348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7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4 STARs : Basic (Blue Alt)">
  <p:cSld name="TITLE_ONLY_1_3_1_1_1_1_2">
    <p:bg>
      <p:bgPr>
        <a:solidFill>
          <a:srgbClr val="57B5E2"/>
        </a:solidFill>
        <a:effectLst/>
      </p:bgPr>
    </p:bg>
    <p:spTree>
      <p:nvGrpSpPr>
        <p:cNvPr id="1" name="Shape 152"/>
        <p:cNvGrpSpPr/>
        <p:nvPr/>
      </p:nvGrpSpPr>
      <p:grpSpPr>
        <a:xfrm>
          <a:off x="0" y="0"/>
          <a:ext cx="0" cy="0"/>
          <a:chOff x="0" y="0"/>
          <a:chExt cx="0" cy="0"/>
        </a:xfrm>
      </p:grpSpPr>
      <p:sp>
        <p:nvSpPr>
          <p:cNvPr id="153" name="Google Shape;153;p66"/>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54" name="Google Shape;154;p6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55" name="Google Shape;155;p66"/>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FFFFFF"/>
                </a:solidFill>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156" name="Google Shape;156;p66"/>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57" name="Google Shape;157;p66"/>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5947325" y="217925"/>
            <a:ext cx="3196673" cy="4532876"/>
          </a:xfrm>
          <a:prstGeom prst="rect">
            <a:avLst/>
          </a:prstGeom>
          <a:noFill/>
          <a:ln>
            <a:noFill/>
          </a:ln>
        </p:spPr>
      </p:pic>
      <p:pic>
        <p:nvPicPr>
          <p:cNvPr id="158" name="Google Shape;158;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4350" y="4207225"/>
            <a:ext cx="1466848" cy="1467725"/>
          </a:xfrm>
          <a:prstGeom prst="rect">
            <a:avLst/>
          </a:prstGeom>
          <a:noFill/>
          <a:ln>
            <a:noFill/>
          </a:ln>
        </p:spPr>
      </p:pic>
      <p:pic>
        <p:nvPicPr>
          <p:cNvPr id="159" name="Google Shape;159;p6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57900" y="-409575"/>
            <a:ext cx="1363952" cy="13631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Title and body - no subhead">
  <p:cSld name="TITLE_AND_BODY_3">
    <p:spTree>
      <p:nvGrpSpPr>
        <p:cNvPr id="1" name="Shape 2093"/>
        <p:cNvGrpSpPr/>
        <p:nvPr/>
      </p:nvGrpSpPr>
      <p:grpSpPr>
        <a:xfrm>
          <a:off x="0" y="0"/>
          <a:ext cx="0" cy="0"/>
          <a:chOff x="0" y="0"/>
          <a:chExt cx="0" cy="0"/>
        </a:xfrm>
      </p:grpSpPr>
      <p:sp>
        <p:nvSpPr>
          <p:cNvPr id="2094" name="Google Shape;2094;p707"/>
          <p:cNvSpPr txBox="1">
            <a:spLocks noGrp="1"/>
          </p:cNvSpPr>
          <p:nvPr>
            <p:ph type="title"/>
          </p:nvPr>
        </p:nvSpPr>
        <p:spPr>
          <a:xfrm>
            <a:off x="237744" y="149750"/>
            <a:ext cx="8709300" cy="1078800"/>
          </a:xfrm>
          <a:prstGeom prst="rect">
            <a:avLst/>
          </a:prstGeom>
          <a:noFill/>
          <a:ln>
            <a:noFill/>
          </a:ln>
        </p:spPr>
        <p:txBody>
          <a:bodyPr spcFirstLastPara="1" wrap="square" lIns="0" tIns="91425" rIns="91425" bIns="91425"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095" name="Google Shape;2095;p707"/>
          <p:cNvSpPr txBox="1">
            <a:spLocks noGrp="1"/>
          </p:cNvSpPr>
          <p:nvPr>
            <p:ph type="body" idx="1"/>
          </p:nvPr>
        </p:nvSpPr>
        <p:spPr>
          <a:xfrm>
            <a:off x="237750" y="1183925"/>
            <a:ext cx="8629200" cy="3326700"/>
          </a:xfrm>
          <a:prstGeom prst="rect">
            <a:avLst/>
          </a:prstGeom>
          <a:noFill/>
          <a:ln>
            <a:noFill/>
          </a:ln>
        </p:spPr>
        <p:txBody>
          <a:bodyPr spcFirstLastPara="1" wrap="square" lIns="0" tIns="91425" rIns="91425" bIns="91425" anchor="t" anchorCtr="0">
            <a:noAutofit/>
          </a:bodyPr>
          <a:lstStyle>
            <a:lvl1pPr marL="457200" lvl="0" indent="-311150" algn="l">
              <a:lnSpc>
                <a:spcPct val="100000"/>
              </a:lnSpc>
              <a:spcBef>
                <a:spcPts val="0"/>
              </a:spcBef>
              <a:spcAft>
                <a:spcPts val="0"/>
              </a:spcAft>
              <a:buSzPts val="1300"/>
              <a:buChar char="●"/>
              <a:defRPr/>
            </a:lvl1pPr>
            <a:lvl2pPr marL="914400" lvl="1" indent="-311150" algn="l">
              <a:lnSpc>
                <a:spcPct val="100000"/>
              </a:lnSpc>
              <a:spcBef>
                <a:spcPts val="1200"/>
              </a:spcBef>
              <a:spcAft>
                <a:spcPts val="0"/>
              </a:spcAft>
              <a:buSzPts val="1300"/>
              <a:buChar char="●"/>
              <a:defRPr/>
            </a:lvl2pPr>
            <a:lvl3pPr marL="1371600" lvl="2" indent="-311150" algn="l">
              <a:lnSpc>
                <a:spcPct val="100000"/>
              </a:lnSpc>
              <a:spcBef>
                <a:spcPts val="1200"/>
              </a:spcBef>
              <a:spcAft>
                <a:spcPts val="0"/>
              </a:spcAft>
              <a:buSzPts val="1300"/>
              <a:buChar char="●"/>
              <a:defRPr/>
            </a:lvl3pPr>
            <a:lvl4pPr marL="1828800" lvl="3" indent="-311150" algn="l">
              <a:lnSpc>
                <a:spcPct val="100000"/>
              </a:lnSpc>
              <a:spcBef>
                <a:spcPts val="1200"/>
              </a:spcBef>
              <a:spcAft>
                <a:spcPts val="0"/>
              </a:spcAft>
              <a:buSzPts val="1300"/>
              <a:buChar char="●"/>
              <a:defRPr/>
            </a:lvl4pPr>
            <a:lvl5pPr marL="2286000" lvl="4" indent="-311150" algn="l">
              <a:lnSpc>
                <a:spcPct val="100000"/>
              </a:lnSpc>
              <a:spcBef>
                <a:spcPts val="1200"/>
              </a:spcBef>
              <a:spcAft>
                <a:spcPts val="0"/>
              </a:spcAft>
              <a:buSzPts val="1300"/>
              <a:buChar char="●"/>
              <a:defRPr/>
            </a:lvl5pPr>
            <a:lvl6pPr marL="2743200" lvl="5" indent="-311150" algn="l">
              <a:lnSpc>
                <a:spcPct val="100000"/>
              </a:lnSpc>
              <a:spcBef>
                <a:spcPts val="1200"/>
              </a:spcBef>
              <a:spcAft>
                <a:spcPts val="0"/>
              </a:spcAft>
              <a:buSzPts val="1300"/>
              <a:buChar char="●"/>
              <a:defRPr/>
            </a:lvl6pPr>
            <a:lvl7pPr marL="3200400" lvl="6" indent="-311150" algn="l">
              <a:lnSpc>
                <a:spcPct val="100000"/>
              </a:lnSpc>
              <a:spcBef>
                <a:spcPts val="1200"/>
              </a:spcBef>
              <a:spcAft>
                <a:spcPts val="0"/>
              </a:spcAft>
              <a:buSzPts val="1300"/>
              <a:buChar char="●"/>
              <a:defRPr/>
            </a:lvl7pPr>
            <a:lvl8pPr marL="3657600" lvl="7" indent="-311150" algn="l">
              <a:lnSpc>
                <a:spcPct val="100000"/>
              </a:lnSpc>
              <a:spcBef>
                <a:spcPts val="1200"/>
              </a:spcBef>
              <a:spcAft>
                <a:spcPts val="0"/>
              </a:spcAft>
              <a:buSzPts val="1300"/>
              <a:buChar char="●"/>
              <a:defRPr/>
            </a:lvl8pPr>
            <a:lvl9pPr marL="4114800" lvl="8" indent="-311150" algn="l">
              <a:lnSpc>
                <a:spcPct val="100000"/>
              </a:lnSpc>
              <a:spcBef>
                <a:spcPts val="1200"/>
              </a:spcBef>
              <a:spcAft>
                <a:spcPts val="1200"/>
              </a:spcAft>
              <a:buSzPts val="1300"/>
              <a:buChar char="●"/>
              <a:defRPr/>
            </a:lvl9pPr>
          </a:lstStyle>
          <a:p>
            <a:endParaRPr/>
          </a:p>
        </p:txBody>
      </p:sp>
      <p:sp>
        <p:nvSpPr>
          <p:cNvPr id="2096" name="Google Shape;2096;p70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pic>
        <p:nvPicPr>
          <p:cNvPr id="2097" name="Google Shape;2097;p70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5500" y="4663225"/>
            <a:ext cx="1027777" cy="299250"/>
          </a:xfrm>
          <a:prstGeom prst="rect">
            <a:avLst/>
          </a:prstGeom>
          <a:noFill/>
          <a:ln>
            <a:noFill/>
          </a:ln>
        </p:spPr>
      </p:pic>
      <p:sp>
        <p:nvSpPr>
          <p:cNvPr id="2098" name="Google Shape;2098;p707"/>
          <p:cNvSpPr txBox="1">
            <a:spLocks noGrp="1"/>
          </p:cNvSpPr>
          <p:nvPr>
            <p:ph type="subTitle" idx="2"/>
          </p:nvPr>
        </p:nvSpPr>
        <p:spPr>
          <a:xfrm>
            <a:off x="1942025" y="4700375"/>
            <a:ext cx="6563400" cy="237600"/>
          </a:xfrm>
          <a:prstGeom prst="rect">
            <a:avLst/>
          </a:prstGeom>
          <a:noFill/>
          <a:ln>
            <a:noFill/>
          </a:ln>
        </p:spPr>
        <p:txBody>
          <a:bodyPr spcFirstLastPara="1" wrap="square" lIns="0" tIns="0" rIns="91425" bIns="0" anchor="t" anchorCtr="0">
            <a:noAutofit/>
          </a:bodyPr>
          <a:lstStyle>
            <a:lvl1pPr lvl="0" algn="r">
              <a:lnSpc>
                <a:spcPct val="100000"/>
              </a:lnSpc>
              <a:spcBef>
                <a:spcPts val="0"/>
              </a:spcBef>
              <a:spcAft>
                <a:spcPts val="0"/>
              </a:spcAft>
              <a:buSzPts val="1300"/>
              <a:buNone/>
              <a:defRPr sz="900">
                <a:solidFill>
                  <a:srgbClr val="B7B7B7"/>
                </a:solidFill>
              </a:defRPr>
            </a:lvl1pPr>
            <a:lvl2pPr lvl="1" algn="l">
              <a:lnSpc>
                <a:spcPct val="100000"/>
              </a:lnSpc>
              <a:spcBef>
                <a:spcPts val="1200"/>
              </a:spcBef>
              <a:spcAft>
                <a:spcPts val="0"/>
              </a:spcAft>
              <a:buSzPts val="1300"/>
              <a:buNone/>
              <a:defRPr>
                <a:solidFill>
                  <a:srgbClr val="666666"/>
                </a:solidFill>
              </a:defRPr>
            </a:lvl2pPr>
            <a:lvl3pPr lvl="2" algn="l">
              <a:lnSpc>
                <a:spcPct val="100000"/>
              </a:lnSpc>
              <a:spcBef>
                <a:spcPts val="1200"/>
              </a:spcBef>
              <a:spcAft>
                <a:spcPts val="0"/>
              </a:spcAft>
              <a:buSzPts val="1300"/>
              <a:buNone/>
              <a:defRPr>
                <a:solidFill>
                  <a:srgbClr val="666666"/>
                </a:solidFill>
              </a:defRPr>
            </a:lvl3pPr>
            <a:lvl4pPr lvl="3" algn="l">
              <a:lnSpc>
                <a:spcPct val="100000"/>
              </a:lnSpc>
              <a:spcBef>
                <a:spcPts val="1200"/>
              </a:spcBef>
              <a:spcAft>
                <a:spcPts val="0"/>
              </a:spcAft>
              <a:buSzPts val="1300"/>
              <a:buNone/>
              <a:defRPr>
                <a:solidFill>
                  <a:srgbClr val="666666"/>
                </a:solidFill>
              </a:defRPr>
            </a:lvl4pPr>
            <a:lvl5pPr lvl="4" algn="l">
              <a:lnSpc>
                <a:spcPct val="100000"/>
              </a:lnSpc>
              <a:spcBef>
                <a:spcPts val="1200"/>
              </a:spcBef>
              <a:spcAft>
                <a:spcPts val="0"/>
              </a:spcAft>
              <a:buSzPts val="1300"/>
              <a:buNone/>
              <a:defRPr>
                <a:solidFill>
                  <a:srgbClr val="666666"/>
                </a:solidFill>
              </a:defRPr>
            </a:lvl5pPr>
            <a:lvl6pPr lvl="5" algn="l">
              <a:lnSpc>
                <a:spcPct val="100000"/>
              </a:lnSpc>
              <a:spcBef>
                <a:spcPts val="1200"/>
              </a:spcBef>
              <a:spcAft>
                <a:spcPts val="0"/>
              </a:spcAft>
              <a:buSzPts val="1300"/>
              <a:buNone/>
              <a:defRPr>
                <a:solidFill>
                  <a:srgbClr val="666666"/>
                </a:solidFill>
              </a:defRPr>
            </a:lvl6pPr>
            <a:lvl7pPr lvl="6" algn="l">
              <a:lnSpc>
                <a:spcPct val="100000"/>
              </a:lnSpc>
              <a:spcBef>
                <a:spcPts val="1200"/>
              </a:spcBef>
              <a:spcAft>
                <a:spcPts val="0"/>
              </a:spcAft>
              <a:buSzPts val="1300"/>
              <a:buNone/>
              <a:defRPr>
                <a:solidFill>
                  <a:srgbClr val="666666"/>
                </a:solidFill>
              </a:defRPr>
            </a:lvl7pPr>
            <a:lvl8pPr lvl="7" algn="l">
              <a:lnSpc>
                <a:spcPct val="100000"/>
              </a:lnSpc>
              <a:spcBef>
                <a:spcPts val="1200"/>
              </a:spcBef>
              <a:spcAft>
                <a:spcPts val="0"/>
              </a:spcAft>
              <a:buSzPts val="1300"/>
              <a:buNone/>
              <a:defRPr>
                <a:solidFill>
                  <a:srgbClr val="666666"/>
                </a:solidFill>
              </a:defRPr>
            </a:lvl8pPr>
            <a:lvl9pPr lvl="8" algn="l">
              <a:lnSpc>
                <a:spcPct val="100000"/>
              </a:lnSpc>
              <a:spcBef>
                <a:spcPts val="1200"/>
              </a:spcBef>
              <a:spcAft>
                <a:spcPts val="1200"/>
              </a:spcAft>
              <a:buSzPts val="1300"/>
              <a:buNone/>
              <a:defRPr>
                <a:solidFill>
                  <a:srgbClr val="666666"/>
                </a:solidFill>
              </a:defRPr>
            </a:lvl9pPr>
          </a:lstStyle>
          <a:p>
            <a:endParaRPr/>
          </a:p>
        </p:txBody>
      </p:sp>
      <p:sp>
        <p:nvSpPr>
          <p:cNvPr id="2099" name="Google Shape;2099;p707"/>
          <p:cNvSpPr txBox="1">
            <a:spLocks noGrp="1"/>
          </p:cNvSpPr>
          <p:nvPr>
            <p:ph type="subTitle" idx="3"/>
          </p:nvPr>
        </p:nvSpPr>
        <p:spPr>
          <a:xfrm>
            <a:off x="237750" y="635950"/>
            <a:ext cx="8672700" cy="348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7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guide id="2" pos="150">
          <p15:clr>
            <a:srgbClr val="FA7B17"/>
          </p15:clr>
        </p15:guide>
        <p15:guide id="3" pos="5587">
          <p15:clr>
            <a:srgbClr val="FA7B17"/>
          </p15:clr>
        </p15:guide>
        <p15:guide id="4" orient="horz" pos="216">
          <p15:clr>
            <a:srgbClr val="FA7B17"/>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Basic">
  <p:cSld name="TITLE_ONLY_1_3_1_2_2_1">
    <p:spTree>
      <p:nvGrpSpPr>
        <p:cNvPr id="1" name="Shape 2100"/>
        <p:cNvGrpSpPr/>
        <p:nvPr/>
      </p:nvGrpSpPr>
      <p:grpSpPr>
        <a:xfrm>
          <a:off x="0" y="0"/>
          <a:ext cx="0" cy="0"/>
          <a:chOff x="0" y="0"/>
          <a:chExt cx="0" cy="0"/>
        </a:xfrm>
      </p:grpSpPr>
      <p:sp>
        <p:nvSpPr>
          <p:cNvPr id="2101" name="Google Shape;2101;p708"/>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02" name="Google Shape;2102;p708"/>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03" name="Google Shape;2103;p708"/>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2104" name="Google Shape;2104;p708"/>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Title and body 2">
  <p:cSld name="TITLE_AND_BODY_4">
    <p:spTree>
      <p:nvGrpSpPr>
        <p:cNvPr id="1" name="Shape 2105"/>
        <p:cNvGrpSpPr/>
        <p:nvPr/>
      </p:nvGrpSpPr>
      <p:grpSpPr>
        <a:xfrm>
          <a:off x="0" y="0"/>
          <a:ext cx="0" cy="0"/>
          <a:chOff x="0" y="0"/>
          <a:chExt cx="0" cy="0"/>
        </a:xfrm>
      </p:grpSpPr>
      <p:sp>
        <p:nvSpPr>
          <p:cNvPr id="2106" name="Google Shape;2106;p709"/>
          <p:cNvSpPr txBox="1">
            <a:spLocks noGrp="1"/>
          </p:cNvSpPr>
          <p:nvPr>
            <p:ph type="title"/>
          </p:nvPr>
        </p:nvSpPr>
        <p:spPr>
          <a:xfrm>
            <a:off x="237744" y="149750"/>
            <a:ext cx="8709300" cy="1078800"/>
          </a:xfrm>
          <a:prstGeom prst="rect">
            <a:avLst/>
          </a:prstGeom>
          <a:noFill/>
          <a:ln>
            <a:noFill/>
          </a:ln>
        </p:spPr>
        <p:txBody>
          <a:bodyPr spcFirstLastPara="1" wrap="square" lIns="0" tIns="91425" rIns="91425" bIns="91425"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07" name="Google Shape;2107;p709"/>
          <p:cNvSpPr txBox="1">
            <a:spLocks noGrp="1"/>
          </p:cNvSpPr>
          <p:nvPr>
            <p:ph type="body" idx="1"/>
          </p:nvPr>
        </p:nvSpPr>
        <p:spPr>
          <a:xfrm>
            <a:off x="237744" y="1685275"/>
            <a:ext cx="8629200" cy="2977800"/>
          </a:xfrm>
          <a:prstGeom prst="rect">
            <a:avLst/>
          </a:prstGeom>
          <a:noFill/>
          <a:ln>
            <a:noFill/>
          </a:ln>
        </p:spPr>
        <p:txBody>
          <a:bodyPr spcFirstLastPara="1" wrap="square" lIns="0" tIns="91425" rIns="91425" bIns="91425" anchor="t" anchorCtr="0">
            <a:noAutofit/>
          </a:bodyPr>
          <a:lstStyle>
            <a:lvl1pPr marL="457200" lvl="0" indent="-311150" algn="l">
              <a:lnSpc>
                <a:spcPct val="100000"/>
              </a:lnSpc>
              <a:spcBef>
                <a:spcPts val="0"/>
              </a:spcBef>
              <a:spcAft>
                <a:spcPts val="0"/>
              </a:spcAft>
              <a:buSzPts val="1300"/>
              <a:buChar char="●"/>
              <a:defRPr/>
            </a:lvl1pPr>
            <a:lvl2pPr marL="914400" lvl="1" indent="-311150" algn="l">
              <a:lnSpc>
                <a:spcPct val="100000"/>
              </a:lnSpc>
              <a:spcBef>
                <a:spcPts val="1200"/>
              </a:spcBef>
              <a:spcAft>
                <a:spcPts val="0"/>
              </a:spcAft>
              <a:buSzPts val="1300"/>
              <a:buChar char="●"/>
              <a:defRPr/>
            </a:lvl2pPr>
            <a:lvl3pPr marL="1371600" lvl="2" indent="-311150" algn="l">
              <a:lnSpc>
                <a:spcPct val="100000"/>
              </a:lnSpc>
              <a:spcBef>
                <a:spcPts val="1200"/>
              </a:spcBef>
              <a:spcAft>
                <a:spcPts val="0"/>
              </a:spcAft>
              <a:buSzPts val="1300"/>
              <a:buChar char="●"/>
              <a:defRPr/>
            </a:lvl3pPr>
            <a:lvl4pPr marL="1828800" lvl="3" indent="-311150" algn="l">
              <a:lnSpc>
                <a:spcPct val="100000"/>
              </a:lnSpc>
              <a:spcBef>
                <a:spcPts val="1200"/>
              </a:spcBef>
              <a:spcAft>
                <a:spcPts val="0"/>
              </a:spcAft>
              <a:buSzPts val="1300"/>
              <a:buChar char="●"/>
              <a:defRPr/>
            </a:lvl4pPr>
            <a:lvl5pPr marL="2286000" lvl="4" indent="-311150" algn="l">
              <a:lnSpc>
                <a:spcPct val="100000"/>
              </a:lnSpc>
              <a:spcBef>
                <a:spcPts val="1200"/>
              </a:spcBef>
              <a:spcAft>
                <a:spcPts val="0"/>
              </a:spcAft>
              <a:buSzPts val="1300"/>
              <a:buChar char="●"/>
              <a:defRPr/>
            </a:lvl5pPr>
            <a:lvl6pPr marL="2743200" lvl="5" indent="-311150" algn="l">
              <a:lnSpc>
                <a:spcPct val="100000"/>
              </a:lnSpc>
              <a:spcBef>
                <a:spcPts val="1200"/>
              </a:spcBef>
              <a:spcAft>
                <a:spcPts val="0"/>
              </a:spcAft>
              <a:buSzPts val="1300"/>
              <a:buChar char="●"/>
              <a:defRPr/>
            </a:lvl6pPr>
            <a:lvl7pPr marL="3200400" lvl="6" indent="-311150" algn="l">
              <a:lnSpc>
                <a:spcPct val="100000"/>
              </a:lnSpc>
              <a:spcBef>
                <a:spcPts val="1200"/>
              </a:spcBef>
              <a:spcAft>
                <a:spcPts val="0"/>
              </a:spcAft>
              <a:buSzPts val="1300"/>
              <a:buChar char="●"/>
              <a:defRPr/>
            </a:lvl7pPr>
            <a:lvl8pPr marL="3657600" lvl="7" indent="-311150" algn="l">
              <a:lnSpc>
                <a:spcPct val="100000"/>
              </a:lnSpc>
              <a:spcBef>
                <a:spcPts val="1200"/>
              </a:spcBef>
              <a:spcAft>
                <a:spcPts val="0"/>
              </a:spcAft>
              <a:buSzPts val="1300"/>
              <a:buChar char="●"/>
              <a:defRPr/>
            </a:lvl8pPr>
            <a:lvl9pPr marL="4114800" lvl="8" indent="-311150" algn="l">
              <a:lnSpc>
                <a:spcPct val="100000"/>
              </a:lnSpc>
              <a:spcBef>
                <a:spcPts val="1200"/>
              </a:spcBef>
              <a:spcAft>
                <a:spcPts val="1200"/>
              </a:spcAft>
              <a:buSzPts val="1300"/>
              <a:buChar char="●"/>
              <a:defRPr/>
            </a:lvl9pPr>
          </a:lstStyle>
          <a:p>
            <a:endParaRPr/>
          </a:p>
        </p:txBody>
      </p:sp>
      <p:sp>
        <p:nvSpPr>
          <p:cNvPr id="2108" name="Google Shape;2108;p70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09" name="Google Shape;2109;p709"/>
          <p:cNvSpPr txBox="1">
            <a:spLocks noGrp="1"/>
          </p:cNvSpPr>
          <p:nvPr>
            <p:ph type="subTitle" idx="2"/>
          </p:nvPr>
        </p:nvSpPr>
        <p:spPr>
          <a:xfrm>
            <a:off x="237750" y="1336325"/>
            <a:ext cx="8672700" cy="348900"/>
          </a:xfrm>
          <a:prstGeom prst="rect">
            <a:avLst/>
          </a:prstGeom>
          <a:noFill/>
          <a:ln>
            <a:noFill/>
          </a:ln>
        </p:spPr>
        <p:txBody>
          <a:bodyPr spcFirstLastPara="1" wrap="square" lIns="0" tIns="91425" rIns="91425" bIns="91425" anchor="t" anchorCtr="0">
            <a:noAutofit/>
          </a:bodyPr>
          <a:lstStyle>
            <a:lvl1pPr lvl="0" algn="l">
              <a:lnSpc>
                <a:spcPct val="100000"/>
              </a:lnSpc>
              <a:spcBef>
                <a:spcPts val="0"/>
              </a:spcBef>
              <a:spcAft>
                <a:spcPts val="0"/>
              </a:spcAft>
              <a:buSzPts val="1300"/>
              <a:buNone/>
              <a:defRPr sz="1700" b="1">
                <a:solidFill>
                  <a:schemeClr val="accent1"/>
                </a:solidFill>
              </a:defRPr>
            </a:lvl1pPr>
            <a:lvl2pPr lvl="1" algn="l">
              <a:lnSpc>
                <a:spcPct val="100000"/>
              </a:lnSpc>
              <a:spcBef>
                <a:spcPts val="1200"/>
              </a:spcBef>
              <a:spcAft>
                <a:spcPts val="0"/>
              </a:spcAft>
              <a:buSzPts val="1300"/>
              <a:buNone/>
              <a:defRPr>
                <a:solidFill>
                  <a:schemeClr val="accent1"/>
                </a:solidFill>
              </a:defRPr>
            </a:lvl2pPr>
            <a:lvl3pPr lvl="2" algn="l">
              <a:lnSpc>
                <a:spcPct val="100000"/>
              </a:lnSpc>
              <a:spcBef>
                <a:spcPts val="1200"/>
              </a:spcBef>
              <a:spcAft>
                <a:spcPts val="0"/>
              </a:spcAft>
              <a:buSzPts val="1300"/>
              <a:buNone/>
              <a:defRPr>
                <a:solidFill>
                  <a:schemeClr val="accent1"/>
                </a:solidFill>
              </a:defRPr>
            </a:lvl3pPr>
            <a:lvl4pPr lvl="3" algn="l">
              <a:lnSpc>
                <a:spcPct val="100000"/>
              </a:lnSpc>
              <a:spcBef>
                <a:spcPts val="1200"/>
              </a:spcBef>
              <a:spcAft>
                <a:spcPts val="0"/>
              </a:spcAft>
              <a:buSzPts val="1300"/>
              <a:buNone/>
              <a:defRPr>
                <a:solidFill>
                  <a:schemeClr val="accent1"/>
                </a:solidFill>
              </a:defRPr>
            </a:lvl4pPr>
            <a:lvl5pPr lvl="4" algn="l">
              <a:lnSpc>
                <a:spcPct val="100000"/>
              </a:lnSpc>
              <a:spcBef>
                <a:spcPts val="1200"/>
              </a:spcBef>
              <a:spcAft>
                <a:spcPts val="0"/>
              </a:spcAft>
              <a:buSzPts val="1300"/>
              <a:buNone/>
              <a:defRPr>
                <a:solidFill>
                  <a:schemeClr val="accent1"/>
                </a:solidFill>
              </a:defRPr>
            </a:lvl5pPr>
            <a:lvl6pPr lvl="5" algn="l">
              <a:lnSpc>
                <a:spcPct val="100000"/>
              </a:lnSpc>
              <a:spcBef>
                <a:spcPts val="1200"/>
              </a:spcBef>
              <a:spcAft>
                <a:spcPts val="0"/>
              </a:spcAft>
              <a:buSzPts val="1300"/>
              <a:buNone/>
              <a:defRPr>
                <a:solidFill>
                  <a:schemeClr val="accent1"/>
                </a:solidFill>
              </a:defRPr>
            </a:lvl6pPr>
            <a:lvl7pPr lvl="6" algn="l">
              <a:lnSpc>
                <a:spcPct val="100000"/>
              </a:lnSpc>
              <a:spcBef>
                <a:spcPts val="1200"/>
              </a:spcBef>
              <a:spcAft>
                <a:spcPts val="0"/>
              </a:spcAft>
              <a:buSzPts val="1300"/>
              <a:buNone/>
              <a:defRPr>
                <a:solidFill>
                  <a:schemeClr val="accent1"/>
                </a:solidFill>
              </a:defRPr>
            </a:lvl7pPr>
            <a:lvl8pPr lvl="7" algn="l">
              <a:lnSpc>
                <a:spcPct val="100000"/>
              </a:lnSpc>
              <a:spcBef>
                <a:spcPts val="1200"/>
              </a:spcBef>
              <a:spcAft>
                <a:spcPts val="0"/>
              </a:spcAft>
              <a:buSzPts val="1300"/>
              <a:buNone/>
              <a:defRPr>
                <a:solidFill>
                  <a:schemeClr val="accent1"/>
                </a:solidFill>
              </a:defRPr>
            </a:lvl8pPr>
            <a:lvl9pPr lvl="8" algn="l">
              <a:lnSpc>
                <a:spcPct val="100000"/>
              </a:lnSpc>
              <a:spcBef>
                <a:spcPts val="1200"/>
              </a:spcBef>
              <a:spcAft>
                <a:spcPts val="1200"/>
              </a:spcAft>
              <a:buSzPts val="1300"/>
              <a:buNone/>
              <a:defRPr>
                <a:solidFill>
                  <a:schemeClr val="accent1"/>
                </a:solidFill>
              </a:defRPr>
            </a:lvl9pPr>
          </a:lstStyle>
          <a:p>
            <a:endParaRPr/>
          </a:p>
        </p:txBody>
      </p:sp>
      <p:sp>
        <p:nvSpPr>
          <p:cNvPr id="2110" name="Google Shape;2110;p709"/>
          <p:cNvSpPr txBox="1">
            <a:spLocks noGrp="1"/>
          </p:cNvSpPr>
          <p:nvPr>
            <p:ph type="subTitle" idx="3"/>
          </p:nvPr>
        </p:nvSpPr>
        <p:spPr>
          <a:xfrm>
            <a:off x="237750" y="635950"/>
            <a:ext cx="8672700" cy="348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7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2111" name="Google Shape;2111;p70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7747" y="4681797"/>
            <a:ext cx="943645" cy="274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guide id="2" pos="150">
          <p15:clr>
            <a:srgbClr val="FA7B17"/>
          </p15:clr>
        </p15:guide>
        <p15:guide id="3" pos="5587">
          <p15:clr>
            <a:srgbClr val="FA7B17"/>
          </p15:clr>
        </p15:guide>
        <p15:guide id="4" orient="horz" pos="216">
          <p15:clr>
            <a:srgbClr val="FA7B17"/>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Blank (Dark background) 1">
  <p:cSld name="TITLE_ONLY_1_2_1_1">
    <p:bg>
      <p:bgPr>
        <a:solidFill>
          <a:schemeClr val="accent1"/>
        </a:solidFill>
        <a:effectLst/>
      </p:bgPr>
    </p:bg>
    <p:spTree>
      <p:nvGrpSpPr>
        <p:cNvPr id="1" name="Shape 2112"/>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03 STARs: Basic Title Only (OptionB)">
  <p:cSld name="TITLE_ONLY_1_3_3_1_2_5">
    <p:spTree>
      <p:nvGrpSpPr>
        <p:cNvPr id="1" name="Shape 2113"/>
        <p:cNvGrpSpPr/>
        <p:nvPr/>
      </p:nvGrpSpPr>
      <p:grpSpPr>
        <a:xfrm>
          <a:off x="0" y="0"/>
          <a:ext cx="0" cy="0"/>
          <a:chOff x="0" y="0"/>
          <a:chExt cx="0" cy="0"/>
        </a:xfrm>
      </p:grpSpPr>
      <p:sp>
        <p:nvSpPr>
          <p:cNvPr id="2114" name="Google Shape;2114;p711"/>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15" name="Google Shape;2115;p71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16" name="Google Shape;2116;p711"/>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2117" name="Google Shape;2117;p711"/>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6869775" y="-135700"/>
            <a:ext cx="3519951" cy="351989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03 STARs: Basic Title Only (OptionB) 1">
  <p:cSld name="TITLE_ONLY_1_3_3_1_2_6">
    <p:spTree>
      <p:nvGrpSpPr>
        <p:cNvPr id="1" name="Shape 2118"/>
        <p:cNvGrpSpPr/>
        <p:nvPr/>
      </p:nvGrpSpPr>
      <p:grpSpPr>
        <a:xfrm>
          <a:off x="0" y="0"/>
          <a:ext cx="0" cy="0"/>
          <a:chOff x="0" y="0"/>
          <a:chExt cx="0" cy="0"/>
        </a:xfrm>
      </p:grpSpPr>
      <p:sp>
        <p:nvSpPr>
          <p:cNvPr id="2119" name="Google Shape;2119;p712"/>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20" name="Google Shape;2120;p71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21" name="Google Shape;2121;p712"/>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2122" name="Google Shape;2122;p712"/>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6869775" y="-135700"/>
            <a:ext cx="3519951" cy="351989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TITLE_AND_BODY_5">
  <p:cSld name="TITLE_AND_BODY_5">
    <p:spTree>
      <p:nvGrpSpPr>
        <p:cNvPr id="1" name="Shape 2123"/>
        <p:cNvGrpSpPr/>
        <p:nvPr/>
      </p:nvGrpSpPr>
      <p:grpSpPr>
        <a:xfrm>
          <a:off x="0" y="0"/>
          <a:ext cx="0" cy="0"/>
          <a:chOff x="0" y="0"/>
          <a:chExt cx="0" cy="0"/>
        </a:xfrm>
      </p:grpSpPr>
      <p:sp>
        <p:nvSpPr>
          <p:cNvPr id="2124" name="Google Shape;2124;p713"/>
          <p:cNvSpPr txBox="1">
            <a:spLocks noGrp="1"/>
          </p:cNvSpPr>
          <p:nvPr>
            <p:ph type="title"/>
          </p:nvPr>
        </p:nvSpPr>
        <p:spPr>
          <a:xfrm>
            <a:off x="237744" y="149750"/>
            <a:ext cx="8709300" cy="1078800"/>
          </a:xfrm>
          <a:prstGeom prst="rect">
            <a:avLst/>
          </a:prstGeom>
          <a:noFill/>
          <a:ln>
            <a:noFill/>
          </a:ln>
        </p:spPr>
        <p:txBody>
          <a:bodyPr spcFirstLastPara="1" wrap="square" lIns="0" tIns="91425" rIns="91425" bIns="91425"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25" name="Google Shape;2125;p713"/>
          <p:cNvSpPr txBox="1">
            <a:spLocks noGrp="1"/>
          </p:cNvSpPr>
          <p:nvPr>
            <p:ph type="body" idx="1"/>
          </p:nvPr>
        </p:nvSpPr>
        <p:spPr>
          <a:xfrm>
            <a:off x="237744" y="1685275"/>
            <a:ext cx="8629200" cy="2977800"/>
          </a:xfrm>
          <a:prstGeom prst="rect">
            <a:avLst/>
          </a:prstGeom>
          <a:noFill/>
          <a:ln>
            <a:noFill/>
          </a:ln>
        </p:spPr>
        <p:txBody>
          <a:bodyPr spcFirstLastPara="1" wrap="square" lIns="0" tIns="91425" rIns="91425" bIns="91425" anchor="t" anchorCtr="0">
            <a:noAutofit/>
          </a:bodyPr>
          <a:lstStyle>
            <a:lvl1pPr marL="457200" lvl="0" indent="-311150" algn="l">
              <a:lnSpc>
                <a:spcPct val="100000"/>
              </a:lnSpc>
              <a:spcBef>
                <a:spcPts val="0"/>
              </a:spcBef>
              <a:spcAft>
                <a:spcPts val="0"/>
              </a:spcAft>
              <a:buSzPts val="1300"/>
              <a:buChar char="●"/>
              <a:defRPr/>
            </a:lvl1pPr>
            <a:lvl2pPr marL="914400" lvl="1" indent="-311150" algn="l">
              <a:lnSpc>
                <a:spcPct val="100000"/>
              </a:lnSpc>
              <a:spcBef>
                <a:spcPts val="1200"/>
              </a:spcBef>
              <a:spcAft>
                <a:spcPts val="0"/>
              </a:spcAft>
              <a:buSzPts val="1300"/>
              <a:buChar char="●"/>
              <a:defRPr/>
            </a:lvl2pPr>
            <a:lvl3pPr marL="1371600" lvl="2" indent="-311150" algn="l">
              <a:lnSpc>
                <a:spcPct val="100000"/>
              </a:lnSpc>
              <a:spcBef>
                <a:spcPts val="1200"/>
              </a:spcBef>
              <a:spcAft>
                <a:spcPts val="0"/>
              </a:spcAft>
              <a:buSzPts val="1300"/>
              <a:buChar char="●"/>
              <a:defRPr/>
            </a:lvl3pPr>
            <a:lvl4pPr marL="1828800" lvl="3" indent="-311150" algn="l">
              <a:lnSpc>
                <a:spcPct val="100000"/>
              </a:lnSpc>
              <a:spcBef>
                <a:spcPts val="1200"/>
              </a:spcBef>
              <a:spcAft>
                <a:spcPts val="0"/>
              </a:spcAft>
              <a:buSzPts val="1300"/>
              <a:buChar char="●"/>
              <a:defRPr/>
            </a:lvl4pPr>
            <a:lvl5pPr marL="2286000" lvl="4" indent="-311150" algn="l">
              <a:lnSpc>
                <a:spcPct val="100000"/>
              </a:lnSpc>
              <a:spcBef>
                <a:spcPts val="1200"/>
              </a:spcBef>
              <a:spcAft>
                <a:spcPts val="0"/>
              </a:spcAft>
              <a:buSzPts val="1300"/>
              <a:buChar char="●"/>
              <a:defRPr/>
            </a:lvl5pPr>
            <a:lvl6pPr marL="2743200" lvl="5" indent="-311150" algn="l">
              <a:lnSpc>
                <a:spcPct val="100000"/>
              </a:lnSpc>
              <a:spcBef>
                <a:spcPts val="1200"/>
              </a:spcBef>
              <a:spcAft>
                <a:spcPts val="0"/>
              </a:spcAft>
              <a:buSzPts val="1300"/>
              <a:buChar char="●"/>
              <a:defRPr/>
            </a:lvl6pPr>
            <a:lvl7pPr marL="3200400" lvl="6" indent="-311150" algn="l">
              <a:lnSpc>
                <a:spcPct val="100000"/>
              </a:lnSpc>
              <a:spcBef>
                <a:spcPts val="1200"/>
              </a:spcBef>
              <a:spcAft>
                <a:spcPts val="0"/>
              </a:spcAft>
              <a:buSzPts val="1300"/>
              <a:buChar char="●"/>
              <a:defRPr/>
            </a:lvl7pPr>
            <a:lvl8pPr marL="3657600" lvl="7" indent="-311150" algn="l">
              <a:lnSpc>
                <a:spcPct val="100000"/>
              </a:lnSpc>
              <a:spcBef>
                <a:spcPts val="1200"/>
              </a:spcBef>
              <a:spcAft>
                <a:spcPts val="0"/>
              </a:spcAft>
              <a:buSzPts val="1300"/>
              <a:buChar char="●"/>
              <a:defRPr/>
            </a:lvl8pPr>
            <a:lvl9pPr marL="4114800" lvl="8" indent="-311150" algn="l">
              <a:lnSpc>
                <a:spcPct val="100000"/>
              </a:lnSpc>
              <a:spcBef>
                <a:spcPts val="1200"/>
              </a:spcBef>
              <a:spcAft>
                <a:spcPts val="1200"/>
              </a:spcAft>
              <a:buSzPts val="1300"/>
              <a:buChar char="●"/>
              <a:defRPr/>
            </a:lvl9pPr>
          </a:lstStyle>
          <a:p>
            <a:endParaRPr/>
          </a:p>
        </p:txBody>
      </p:sp>
      <p:sp>
        <p:nvSpPr>
          <p:cNvPr id="2126" name="Google Shape;2126;p713"/>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pic>
        <p:nvPicPr>
          <p:cNvPr id="2127" name="Google Shape;2127;p7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5500" y="4663225"/>
            <a:ext cx="1027777" cy="299250"/>
          </a:xfrm>
          <a:prstGeom prst="rect">
            <a:avLst/>
          </a:prstGeom>
          <a:noFill/>
          <a:ln>
            <a:noFill/>
          </a:ln>
        </p:spPr>
      </p:pic>
      <p:sp>
        <p:nvSpPr>
          <p:cNvPr id="2128" name="Google Shape;2128;p713"/>
          <p:cNvSpPr txBox="1">
            <a:spLocks noGrp="1"/>
          </p:cNvSpPr>
          <p:nvPr>
            <p:ph type="subTitle" idx="2"/>
          </p:nvPr>
        </p:nvSpPr>
        <p:spPr>
          <a:xfrm>
            <a:off x="237750" y="1336325"/>
            <a:ext cx="8672700" cy="348900"/>
          </a:xfrm>
          <a:prstGeom prst="rect">
            <a:avLst/>
          </a:prstGeom>
          <a:noFill/>
          <a:ln>
            <a:noFill/>
          </a:ln>
        </p:spPr>
        <p:txBody>
          <a:bodyPr spcFirstLastPara="1" wrap="square" lIns="0" tIns="91425" rIns="91425" bIns="91425" anchor="t" anchorCtr="0">
            <a:noAutofit/>
          </a:bodyPr>
          <a:lstStyle>
            <a:lvl1pPr lvl="0" algn="l">
              <a:lnSpc>
                <a:spcPct val="100000"/>
              </a:lnSpc>
              <a:spcBef>
                <a:spcPts val="0"/>
              </a:spcBef>
              <a:spcAft>
                <a:spcPts val="0"/>
              </a:spcAft>
              <a:buSzPts val="1300"/>
              <a:buNone/>
              <a:defRPr sz="1700" b="1">
                <a:solidFill>
                  <a:schemeClr val="accent1"/>
                </a:solidFill>
              </a:defRPr>
            </a:lvl1pPr>
            <a:lvl2pPr lvl="1" algn="l">
              <a:lnSpc>
                <a:spcPct val="100000"/>
              </a:lnSpc>
              <a:spcBef>
                <a:spcPts val="1200"/>
              </a:spcBef>
              <a:spcAft>
                <a:spcPts val="0"/>
              </a:spcAft>
              <a:buSzPts val="1300"/>
              <a:buNone/>
              <a:defRPr>
                <a:solidFill>
                  <a:schemeClr val="accent1"/>
                </a:solidFill>
              </a:defRPr>
            </a:lvl2pPr>
            <a:lvl3pPr lvl="2" algn="l">
              <a:lnSpc>
                <a:spcPct val="100000"/>
              </a:lnSpc>
              <a:spcBef>
                <a:spcPts val="1200"/>
              </a:spcBef>
              <a:spcAft>
                <a:spcPts val="0"/>
              </a:spcAft>
              <a:buSzPts val="1300"/>
              <a:buNone/>
              <a:defRPr>
                <a:solidFill>
                  <a:schemeClr val="accent1"/>
                </a:solidFill>
              </a:defRPr>
            </a:lvl3pPr>
            <a:lvl4pPr lvl="3" algn="l">
              <a:lnSpc>
                <a:spcPct val="100000"/>
              </a:lnSpc>
              <a:spcBef>
                <a:spcPts val="1200"/>
              </a:spcBef>
              <a:spcAft>
                <a:spcPts val="0"/>
              </a:spcAft>
              <a:buSzPts val="1300"/>
              <a:buNone/>
              <a:defRPr>
                <a:solidFill>
                  <a:schemeClr val="accent1"/>
                </a:solidFill>
              </a:defRPr>
            </a:lvl4pPr>
            <a:lvl5pPr lvl="4" algn="l">
              <a:lnSpc>
                <a:spcPct val="100000"/>
              </a:lnSpc>
              <a:spcBef>
                <a:spcPts val="1200"/>
              </a:spcBef>
              <a:spcAft>
                <a:spcPts val="0"/>
              </a:spcAft>
              <a:buSzPts val="1300"/>
              <a:buNone/>
              <a:defRPr>
                <a:solidFill>
                  <a:schemeClr val="accent1"/>
                </a:solidFill>
              </a:defRPr>
            </a:lvl5pPr>
            <a:lvl6pPr lvl="5" algn="l">
              <a:lnSpc>
                <a:spcPct val="100000"/>
              </a:lnSpc>
              <a:spcBef>
                <a:spcPts val="1200"/>
              </a:spcBef>
              <a:spcAft>
                <a:spcPts val="0"/>
              </a:spcAft>
              <a:buSzPts val="1300"/>
              <a:buNone/>
              <a:defRPr>
                <a:solidFill>
                  <a:schemeClr val="accent1"/>
                </a:solidFill>
              </a:defRPr>
            </a:lvl6pPr>
            <a:lvl7pPr lvl="6" algn="l">
              <a:lnSpc>
                <a:spcPct val="100000"/>
              </a:lnSpc>
              <a:spcBef>
                <a:spcPts val="1200"/>
              </a:spcBef>
              <a:spcAft>
                <a:spcPts val="0"/>
              </a:spcAft>
              <a:buSzPts val="1300"/>
              <a:buNone/>
              <a:defRPr>
                <a:solidFill>
                  <a:schemeClr val="accent1"/>
                </a:solidFill>
              </a:defRPr>
            </a:lvl7pPr>
            <a:lvl8pPr lvl="7" algn="l">
              <a:lnSpc>
                <a:spcPct val="100000"/>
              </a:lnSpc>
              <a:spcBef>
                <a:spcPts val="1200"/>
              </a:spcBef>
              <a:spcAft>
                <a:spcPts val="0"/>
              </a:spcAft>
              <a:buSzPts val="1300"/>
              <a:buNone/>
              <a:defRPr>
                <a:solidFill>
                  <a:schemeClr val="accent1"/>
                </a:solidFill>
              </a:defRPr>
            </a:lvl8pPr>
            <a:lvl9pPr lvl="8" algn="l">
              <a:lnSpc>
                <a:spcPct val="100000"/>
              </a:lnSpc>
              <a:spcBef>
                <a:spcPts val="1200"/>
              </a:spcBef>
              <a:spcAft>
                <a:spcPts val="1200"/>
              </a:spcAft>
              <a:buSzPts val="1300"/>
              <a:buNone/>
              <a:defRPr>
                <a:solidFill>
                  <a:schemeClr val="accent1"/>
                </a:solidFill>
              </a:defRPr>
            </a:lvl9pPr>
          </a:lstStyle>
          <a:p>
            <a:endParaRPr/>
          </a:p>
        </p:txBody>
      </p:sp>
      <p:sp>
        <p:nvSpPr>
          <p:cNvPr id="2129" name="Google Shape;2129;p713"/>
          <p:cNvSpPr txBox="1">
            <a:spLocks noGrp="1"/>
          </p:cNvSpPr>
          <p:nvPr>
            <p:ph type="subTitle" idx="3"/>
          </p:nvPr>
        </p:nvSpPr>
        <p:spPr>
          <a:xfrm>
            <a:off x="1942025" y="4700375"/>
            <a:ext cx="6563400" cy="237600"/>
          </a:xfrm>
          <a:prstGeom prst="rect">
            <a:avLst/>
          </a:prstGeom>
          <a:noFill/>
          <a:ln>
            <a:noFill/>
          </a:ln>
        </p:spPr>
        <p:txBody>
          <a:bodyPr spcFirstLastPara="1" wrap="square" lIns="0" tIns="0" rIns="91425" bIns="0" anchor="t" anchorCtr="0">
            <a:noAutofit/>
          </a:bodyPr>
          <a:lstStyle>
            <a:lvl1pPr lvl="0" algn="r">
              <a:lnSpc>
                <a:spcPct val="100000"/>
              </a:lnSpc>
              <a:spcBef>
                <a:spcPts val="0"/>
              </a:spcBef>
              <a:spcAft>
                <a:spcPts val="0"/>
              </a:spcAft>
              <a:buSzPts val="1300"/>
              <a:buNone/>
              <a:defRPr sz="900">
                <a:solidFill>
                  <a:srgbClr val="B7B7B7"/>
                </a:solidFill>
              </a:defRPr>
            </a:lvl1pPr>
            <a:lvl2pPr lvl="1" algn="l">
              <a:lnSpc>
                <a:spcPct val="100000"/>
              </a:lnSpc>
              <a:spcBef>
                <a:spcPts val="1200"/>
              </a:spcBef>
              <a:spcAft>
                <a:spcPts val="0"/>
              </a:spcAft>
              <a:buSzPts val="1300"/>
              <a:buNone/>
              <a:defRPr>
                <a:solidFill>
                  <a:srgbClr val="666666"/>
                </a:solidFill>
              </a:defRPr>
            </a:lvl2pPr>
            <a:lvl3pPr lvl="2" algn="l">
              <a:lnSpc>
                <a:spcPct val="100000"/>
              </a:lnSpc>
              <a:spcBef>
                <a:spcPts val="1200"/>
              </a:spcBef>
              <a:spcAft>
                <a:spcPts val="0"/>
              </a:spcAft>
              <a:buSzPts val="1300"/>
              <a:buNone/>
              <a:defRPr>
                <a:solidFill>
                  <a:srgbClr val="666666"/>
                </a:solidFill>
              </a:defRPr>
            </a:lvl3pPr>
            <a:lvl4pPr lvl="3" algn="l">
              <a:lnSpc>
                <a:spcPct val="100000"/>
              </a:lnSpc>
              <a:spcBef>
                <a:spcPts val="1200"/>
              </a:spcBef>
              <a:spcAft>
                <a:spcPts val="0"/>
              </a:spcAft>
              <a:buSzPts val="1300"/>
              <a:buNone/>
              <a:defRPr>
                <a:solidFill>
                  <a:srgbClr val="666666"/>
                </a:solidFill>
              </a:defRPr>
            </a:lvl4pPr>
            <a:lvl5pPr lvl="4" algn="l">
              <a:lnSpc>
                <a:spcPct val="100000"/>
              </a:lnSpc>
              <a:spcBef>
                <a:spcPts val="1200"/>
              </a:spcBef>
              <a:spcAft>
                <a:spcPts val="0"/>
              </a:spcAft>
              <a:buSzPts val="1300"/>
              <a:buNone/>
              <a:defRPr>
                <a:solidFill>
                  <a:srgbClr val="666666"/>
                </a:solidFill>
              </a:defRPr>
            </a:lvl5pPr>
            <a:lvl6pPr lvl="5" algn="l">
              <a:lnSpc>
                <a:spcPct val="100000"/>
              </a:lnSpc>
              <a:spcBef>
                <a:spcPts val="1200"/>
              </a:spcBef>
              <a:spcAft>
                <a:spcPts val="0"/>
              </a:spcAft>
              <a:buSzPts val="1300"/>
              <a:buNone/>
              <a:defRPr>
                <a:solidFill>
                  <a:srgbClr val="666666"/>
                </a:solidFill>
              </a:defRPr>
            </a:lvl6pPr>
            <a:lvl7pPr lvl="6" algn="l">
              <a:lnSpc>
                <a:spcPct val="100000"/>
              </a:lnSpc>
              <a:spcBef>
                <a:spcPts val="1200"/>
              </a:spcBef>
              <a:spcAft>
                <a:spcPts val="0"/>
              </a:spcAft>
              <a:buSzPts val="1300"/>
              <a:buNone/>
              <a:defRPr>
                <a:solidFill>
                  <a:srgbClr val="666666"/>
                </a:solidFill>
              </a:defRPr>
            </a:lvl7pPr>
            <a:lvl8pPr lvl="7" algn="l">
              <a:lnSpc>
                <a:spcPct val="100000"/>
              </a:lnSpc>
              <a:spcBef>
                <a:spcPts val="1200"/>
              </a:spcBef>
              <a:spcAft>
                <a:spcPts val="0"/>
              </a:spcAft>
              <a:buSzPts val="1300"/>
              <a:buNone/>
              <a:defRPr>
                <a:solidFill>
                  <a:srgbClr val="666666"/>
                </a:solidFill>
              </a:defRPr>
            </a:lvl8pPr>
            <a:lvl9pPr lvl="8" algn="l">
              <a:lnSpc>
                <a:spcPct val="100000"/>
              </a:lnSpc>
              <a:spcBef>
                <a:spcPts val="1200"/>
              </a:spcBef>
              <a:spcAft>
                <a:spcPts val="1200"/>
              </a:spcAft>
              <a:buSzPts val="1300"/>
              <a:buNone/>
              <a:defRPr>
                <a:solidFill>
                  <a:srgbClr val="666666"/>
                </a:solidFill>
              </a:defRPr>
            </a:lvl9pPr>
          </a:lstStyle>
          <a:p>
            <a:endParaRPr/>
          </a:p>
        </p:txBody>
      </p:sp>
      <p:sp>
        <p:nvSpPr>
          <p:cNvPr id="2130" name="Google Shape;2130;p713"/>
          <p:cNvSpPr txBox="1">
            <a:spLocks noGrp="1"/>
          </p:cNvSpPr>
          <p:nvPr>
            <p:ph type="subTitle" idx="4"/>
          </p:nvPr>
        </p:nvSpPr>
        <p:spPr>
          <a:xfrm>
            <a:off x="237750" y="635950"/>
            <a:ext cx="8672700" cy="348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7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guide id="2" pos="150">
          <p15:clr>
            <a:srgbClr val="FA7B17"/>
          </p15:clr>
        </p15:guide>
        <p15:guide id="3" pos="5587">
          <p15:clr>
            <a:srgbClr val="FA7B17"/>
          </p15:clr>
        </p15:guide>
        <p15:guide id="4" orient="horz" pos="216">
          <p15:clr>
            <a:srgbClr val="FA7B17"/>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Basic: Tile only 3">
  <p:cSld name="Basic: Tile only">
    <p:spTree>
      <p:nvGrpSpPr>
        <p:cNvPr id="1" name="Shape 2131"/>
        <p:cNvGrpSpPr/>
        <p:nvPr/>
      </p:nvGrpSpPr>
      <p:grpSpPr>
        <a:xfrm>
          <a:off x="0" y="0"/>
          <a:ext cx="0" cy="0"/>
          <a:chOff x="0" y="0"/>
          <a:chExt cx="0" cy="0"/>
        </a:xfrm>
      </p:grpSpPr>
      <p:sp>
        <p:nvSpPr>
          <p:cNvPr id="2132" name="Google Shape;2132;p714"/>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33" name="Google Shape;2133;p71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34" name="Google Shape;2134;p714"/>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02 STARs: Basic Title Only E 1">
  <p:cSld name="TITLE_ONLY_1_3_3_1_2_2_4_3">
    <p:spTree>
      <p:nvGrpSpPr>
        <p:cNvPr id="1" name="Shape 2135"/>
        <p:cNvGrpSpPr/>
        <p:nvPr/>
      </p:nvGrpSpPr>
      <p:grpSpPr>
        <a:xfrm>
          <a:off x="0" y="0"/>
          <a:ext cx="0" cy="0"/>
          <a:chOff x="0" y="0"/>
          <a:chExt cx="0" cy="0"/>
        </a:xfrm>
      </p:grpSpPr>
      <p:sp>
        <p:nvSpPr>
          <p:cNvPr id="2136" name="Google Shape;2136;p715"/>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37" name="Google Shape;2137;p71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38" name="Google Shape;2138;p715"/>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02 STARs: Basic Title Only E 1 1">
  <p:cSld name="TITLE_ONLY_1_3_3_1_2_2_4_2_2">
    <p:spTree>
      <p:nvGrpSpPr>
        <p:cNvPr id="1" name="Shape 2139"/>
        <p:cNvGrpSpPr/>
        <p:nvPr/>
      </p:nvGrpSpPr>
      <p:grpSpPr>
        <a:xfrm>
          <a:off x="0" y="0"/>
          <a:ext cx="0" cy="0"/>
          <a:chOff x="0" y="0"/>
          <a:chExt cx="0" cy="0"/>
        </a:xfrm>
      </p:grpSpPr>
      <p:sp>
        <p:nvSpPr>
          <p:cNvPr id="2140" name="Google Shape;2140;p716"/>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41" name="Google Shape;2141;p71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42" name="Google Shape;2142;p716"/>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5 STARs: Basic Photo Right (Blue Alt)">
  <p:cSld name="TITLE_ONLY_1_3_1_1_1_1_1_2">
    <p:bg>
      <p:bgPr>
        <a:solidFill>
          <a:srgbClr val="57B5E2"/>
        </a:solidFill>
        <a:effectLst/>
      </p:bgPr>
    </p:bg>
    <p:spTree>
      <p:nvGrpSpPr>
        <p:cNvPr id="1" name="Shape 160"/>
        <p:cNvGrpSpPr/>
        <p:nvPr/>
      </p:nvGrpSpPr>
      <p:grpSpPr>
        <a:xfrm>
          <a:off x="0" y="0"/>
          <a:ext cx="0" cy="0"/>
          <a:chOff x="0" y="0"/>
          <a:chExt cx="0" cy="0"/>
        </a:xfrm>
      </p:grpSpPr>
      <p:sp>
        <p:nvSpPr>
          <p:cNvPr id="161" name="Google Shape;161;p67"/>
          <p:cNvSpPr txBox="1">
            <a:spLocks noGrp="1"/>
          </p:cNvSpPr>
          <p:nvPr>
            <p:ph type="title"/>
          </p:nvPr>
        </p:nvSpPr>
        <p:spPr>
          <a:xfrm>
            <a:off x="235500" y="217925"/>
            <a:ext cx="419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62" name="Google Shape;162;p6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63" name="Google Shape;163;p67"/>
          <p:cNvSpPr txBox="1">
            <a:spLocks noGrp="1"/>
          </p:cNvSpPr>
          <p:nvPr>
            <p:ph type="subTitle" idx="1"/>
          </p:nvPr>
        </p:nvSpPr>
        <p:spPr>
          <a:xfrm>
            <a:off x="237750" y="1003075"/>
            <a:ext cx="41940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FFFFFF"/>
                </a:solidFill>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164" name="Google Shape;164;p67"/>
          <p:cNvSpPr txBox="1">
            <a:spLocks noGrp="1"/>
          </p:cNvSpPr>
          <p:nvPr>
            <p:ph type="body" idx="2"/>
          </p:nvPr>
        </p:nvSpPr>
        <p:spPr>
          <a:xfrm>
            <a:off x="237750" y="1485900"/>
            <a:ext cx="41940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65" name="Google Shape;165;p6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69625" y="0"/>
            <a:ext cx="4374376" cy="5143500"/>
          </a:xfrm>
          <a:prstGeom prst="rect">
            <a:avLst/>
          </a:prstGeom>
          <a:noFill/>
          <a:ln>
            <a:noFill/>
          </a:ln>
        </p:spPr>
      </p:pic>
      <p:pic>
        <p:nvPicPr>
          <p:cNvPr id="166" name="Google Shape;166;p67"/>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8226450" y="1734450"/>
            <a:ext cx="1204248" cy="1204977"/>
          </a:xfrm>
          <a:prstGeom prst="rect">
            <a:avLst/>
          </a:prstGeom>
          <a:noFill/>
          <a:ln>
            <a:noFill/>
          </a:ln>
        </p:spPr>
      </p:pic>
      <p:pic>
        <p:nvPicPr>
          <p:cNvPr id="167" name="Google Shape;167;p67"/>
          <p:cNvPicPr preferRelativeResize="0"/>
          <p:nvPr/>
        </p:nvPicPr>
        <p:blipFill rotWithShape="1">
          <a:blip r:embed="rId4" cstate="email">
            <a:alphaModFix amt="49000"/>
            <a:extLst>
              <a:ext uri="{28A0092B-C50C-407E-A947-70E740481C1C}">
                <a14:useLocalDpi xmlns:a14="http://schemas.microsoft.com/office/drawing/2010/main"/>
              </a:ext>
            </a:extLst>
          </a:blip>
          <a:srcRect/>
          <a:stretch/>
        </p:blipFill>
        <p:spPr>
          <a:xfrm>
            <a:off x="6652450" y="-886775"/>
            <a:ext cx="2654474" cy="26544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Blank 1 1 1 1 1">
  <p:cSld name="BLANK_1_1_1_1_1">
    <p:bg>
      <p:bgPr>
        <a:solidFill>
          <a:srgbClr val="8C489A"/>
        </a:solidFill>
        <a:effectLst/>
      </p:bgPr>
    </p:bg>
    <p:spTree>
      <p:nvGrpSpPr>
        <p:cNvPr id="1" name="Shape 2143"/>
        <p:cNvGrpSpPr/>
        <p:nvPr/>
      </p:nvGrpSpPr>
      <p:grpSpPr>
        <a:xfrm>
          <a:off x="0" y="0"/>
          <a:ext cx="0" cy="0"/>
          <a:chOff x="0" y="0"/>
          <a:chExt cx="0" cy="0"/>
        </a:xfrm>
      </p:grpSpPr>
      <p:sp>
        <p:nvSpPr>
          <p:cNvPr id="2144" name="Google Shape;2144;p7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Title and body 4">
  <p:cSld name="TITLE_AND_BODY_6">
    <p:spTree>
      <p:nvGrpSpPr>
        <p:cNvPr id="1" name="Shape 2145"/>
        <p:cNvGrpSpPr/>
        <p:nvPr/>
      </p:nvGrpSpPr>
      <p:grpSpPr>
        <a:xfrm>
          <a:off x="0" y="0"/>
          <a:ext cx="0" cy="0"/>
          <a:chOff x="0" y="0"/>
          <a:chExt cx="0" cy="0"/>
        </a:xfrm>
      </p:grpSpPr>
      <p:sp>
        <p:nvSpPr>
          <p:cNvPr id="2146" name="Google Shape;2146;p718"/>
          <p:cNvSpPr txBox="1">
            <a:spLocks noGrp="1"/>
          </p:cNvSpPr>
          <p:nvPr>
            <p:ph type="title"/>
          </p:nvPr>
        </p:nvSpPr>
        <p:spPr>
          <a:xfrm>
            <a:off x="237744" y="149750"/>
            <a:ext cx="8709300" cy="1078800"/>
          </a:xfrm>
          <a:prstGeom prst="rect">
            <a:avLst/>
          </a:prstGeom>
          <a:noFill/>
          <a:ln>
            <a:noFill/>
          </a:ln>
        </p:spPr>
        <p:txBody>
          <a:bodyPr spcFirstLastPara="1" wrap="square" lIns="0" tIns="91425" rIns="91425" bIns="91425"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47" name="Google Shape;2147;p718"/>
          <p:cNvSpPr txBox="1">
            <a:spLocks noGrp="1"/>
          </p:cNvSpPr>
          <p:nvPr>
            <p:ph type="body" idx="1"/>
          </p:nvPr>
        </p:nvSpPr>
        <p:spPr>
          <a:xfrm>
            <a:off x="237744" y="1685275"/>
            <a:ext cx="8629200" cy="2977800"/>
          </a:xfrm>
          <a:prstGeom prst="rect">
            <a:avLst/>
          </a:prstGeom>
          <a:noFill/>
          <a:ln>
            <a:noFill/>
          </a:ln>
        </p:spPr>
        <p:txBody>
          <a:bodyPr spcFirstLastPara="1" wrap="square" lIns="0" tIns="91425" rIns="91425" bIns="91425" anchor="t" anchorCtr="0">
            <a:noAutofit/>
          </a:bodyPr>
          <a:lstStyle>
            <a:lvl1pPr marL="457200" lvl="0" indent="-311150" algn="l">
              <a:lnSpc>
                <a:spcPct val="100000"/>
              </a:lnSpc>
              <a:spcBef>
                <a:spcPts val="0"/>
              </a:spcBef>
              <a:spcAft>
                <a:spcPts val="0"/>
              </a:spcAft>
              <a:buSzPts val="1300"/>
              <a:buChar char="●"/>
              <a:defRPr/>
            </a:lvl1pPr>
            <a:lvl2pPr marL="914400" lvl="1" indent="-311150" algn="l">
              <a:lnSpc>
                <a:spcPct val="100000"/>
              </a:lnSpc>
              <a:spcBef>
                <a:spcPts val="1200"/>
              </a:spcBef>
              <a:spcAft>
                <a:spcPts val="0"/>
              </a:spcAft>
              <a:buSzPts val="1300"/>
              <a:buChar char="●"/>
              <a:defRPr/>
            </a:lvl2pPr>
            <a:lvl3pPr marL="1371600" lvl="2" indent="-311150" algn="l">
              <a:lnSpc>
                <a:spcPct val="100000"/>
              </a:lnSpc>
              <a:spcBef>
                <a:spcPts val="1200"/>
              </a:spcBef>
              <a:spcAft>
                <a:spcPts val="0"/>
              </a:spcAft>
              <a:buSzPts val="1300"/>
              <a:buChar char="●"/>
              <a:defRPr/>
            </a:lvl3pPr>
            <a:lvl4pPr marL="1828800" lvl="3" indent="-311150" algn="l">
              <a:lnSpc>
                <a:spcPct val="100000"/>
              </a:lnSpc>
              <a:spcBef>
                <a:spcPts val="1200"/>
              </a:spcBef>
              <a:spcAft>
                <a:spcPts val="0"/>
              </a:spcAft>
              <a:buSzPts val="1300"/>
              <a:buChar char="●"/>
              <a:defRPr/>
            </a:lvl4pPr>
            <a:lvl5pPr marL="2286000" lvl="4" indent="-311150" algn="l">
              <a:lnSpc>
                <a:spcPct val="100000"/>
              </a:lnSpc>
              <a:spcBef>
                <a:spcPts val="1200"/>
              </a:spcBef>
              <a:spcAft>
                <a:spcPts val="0"/>
              </a:spcAft>
              <a:buSzPts val="1300"/>
              <a:buChar char="●"/>
              <a:defRPr/>
            </a:lvl5pPr>
            <a:lvl6pPr marL="2743200" lvl="5" indent="-311150" algn="l">
              <a:lnSpc>
                <a:spcPct val="100000"/>
              </a:lnSpc>
              <a:spcBef>
                <a:spcPts val="1200"/>
              </a:spcBef>
              <a:spcAft>
                <a:spcPts val="0"/>
              </a:spcAft>
              <a:buSzPts val="1300"/>
              <a:buChar char="●"/>
              <a:defRPr/>
            </a:lvl6pPr>
            <a:lvl7pPr marL="3200400" lvl="6" indent="-311150" algn="l">
              <a:lnSpc>
                <a:spcPct val="100000"/>
              </a:lnSpc>
              <a:spcBef>
                <a:spcPts val="1200"/>
              </a:spcBef>
              <a:spcAft>
                <a:spcPts val="0"/>
              </a:spcAft>
              <a:buSzPts val="1300"/>
              <a:buChar char="●"/>
              <a:defRPr/>
            </a:lvl7pPr>
            <a:lvl8pPr marL="3657600" lvl="7" indent="-311150" algn="l">
              <a:lnSpc>
                <a:spcPct val="100000"/>
              </a:lnSpc>
              <a:spcBef>
                <a:spcPts val="1200"/>
              </a:spcBef>
              <a:spcAft>
                <a:spcPts val="0"/>
              </a:spcAft>
              <a:buSzPts val="1300"/>
              <a:buChar char="●"/>
              <a:defRPr/>
            </a:lvl8pPr>
            <a:lvl9pPr marL="4114800" lvl="8" indent="-311150" algn="l">
              <a:lnSpc>
                <a:spcPct val="100000"/>
              </a:lnSpc>
              <a:spcBef>
                <a:spcPts val="1200"/>
              </a:spcBef>
              <a:spcAft>
                <a:spcPts val="1200"/>
              </a:spcAft>
              <a:buSzPts val="1300"/>
              <a:buChar char="●"/>
              <a:defRPr/>
            </a:lvl9pPr>
          </a:lstStyle>
          <a:p>
            <a:endParaRPr/>
          </a:p>
        </p:txBody>
      </p:sp>
      <p:sp>
        <p:nvSpPr>
          <p:cNvPr id="2148" name="Google Shape;2148;p718"/>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49" name="Google Shape;2149;p718"/>
          <p:cNvSpPr txBox="1">
            <a:spLocks noGrp="1"/>
          </p:cNvSpPr>
          <p:nvPr>
            <p:ph type="subTitle" idx="2"/>
          </p:nvPr>
        </p:nvSpPr>
        <p:spPr>
          <a:xfrm>
            <a:off x="237750" y="1336325"/>
            <a:ext cx="8672700" cy="348900"/>
          </a:xfrm>
          <a:prstGeom prst="rect">
            <a:avLst/>
          </a:prstGeom>
          <a:noFill/>
          <a:ln>
            <a:noFill/>
          </a:ln>
        </p:spPr>
        <p:txBody>
          <a:bodyPr spcFirstLastPara="1" wrap="square" lIns="0" tIns="91425" rIns="91425" bIns="91425" anchor="t" anchorCtr="0">
            <a:noAutofit/>
          </a:bodyPr>
          <a:lstStyle>
            <a:lvl1pPr lvl="0" algn="l">
              <a:lnSpc>
                <a:spcPct val="100000"/>
              </a:lnSpc>
              <a:spcBef>
                <a:spcPts val="0"/>
              </a:spcBef>
              <a:spcAft>
                <a:spcPts val="0"/>
              </a:spcAft>
              <a:buSzPts val="1300"/>
              <a:buNone/>
              <a:defRPr sz="1700" b="1">
                <a:solidFill>
                  <a:schemeClr val="accent1"/>
                </a:solidFill>
              </a:defRPr>
            </a:lvl1pPr>
            <a:lvl2pPr lvl="1" algn="l">
              <a:lnSpc>
                <a:spcPct val="100000"/>
              </a:lnSpc>
              <a:spcBef>
                <a:spcPts val="1200"/>
              </a:spcBef>
              <a:spcAft>
                <a:spcPts val="0"/>
              </a:spcAft>
              <a:buSzPts val="1300"/>
              <a:buNone/>
              <a:defRPr>
                <a:solidFill>
                  <a:schemeClr val="accent1"/>
                </a:solidFill>
              </a:defRPr>
            </a:lvl2pPr>
            <a:lvl3pPr lvl="2" algn="l">
              <a:lnSpc>
                <a:spcPct val="100000"/>
              </a:lnSpc>
              <a:spcBef>
                <a:spcPts val="1200"/>
              </a:spcBef>
              <a:spcAft>
                <a:spcPts val="0"/>
              </a:spcAft>
              <a:buSzPts val="1300"/>
              <a:buNone/>
              <a:defRPr>
                <a:solidFill>
                  <a:schemeClr val="accent1"/>
                </a:solidFill>
              </a:defRPr>
            </a:lvl3pPr>
            <a:lvl4pPr lvl="3" algn="l">
              <a:lnSpc>
                <a:spcPct val="100000"/>
              </a:lnSpc>
              <a:spcBef>
                <a:spcPts val="1200"/>
              </a:spcBef>
              <a:spcAft>
                <a:spcPts val="0"/>
              </a:spcAft>
              <a:buSzPts val="1300"/>
              <a:buNone/>
              <a:defRPr>
                <a:solidFill>
                  <a:schemeClr val="accent1"/>
                </a:solidFill>
              </a:defRPr>
            </a:lvl4pPr>
            <a:lvl5pPr lvl="4" algn="l">
              <a:lnSpc>
                <a:spcPct val="100000"/>
              </a:lnSpc>
              <a:spcBef>
                <a:spcPts val="1200"/>
              </a:spcBef>
              <a:spcAft>
                <a:spcPts val="0"/>
              </a:spcAft>
              <a:buSzPts val="1300"/>
              <a:buNone/>
              <a:defRPr>
                <a:solidFill>
                  <a:schemeClr val="accent1"/>
                </a:solidFill>
              </a:defRPr>
            </a:lvl5pPr>
            <a:lvl6pPr lvl="5" algn="l">
              <a:lnSpc>
                <a:spcPct val="100000"/>
              </a:lnSpc>
              <a:spcBef>
                <a:spcPts val="1200"/>
              </a:spcBef>
              <a:spcAft>
                <a:spcPts val="0"/>
              </a:spcAft>
              <a:buSzPts val="1300"/>
              <a:buNone/>
              <a:defRPr>
                <a:solidFill>
                  <a:schemeClr val="accent1"/>
                </a:solidFill>
              </a:defRPr>
            </a:lvl6pPr>
            <a:lvl7pPr lvl="6" algn="l">
              <a:lnSpc>
                <a:spcPct val="100000"/>
              </a:lnSpc>
              <a:spcBef>
                <a:spcPts val="1200"/>
              </a:spcBef>
              <a:spcAft>
                <a:spcPts val="0"/>
              </a:spcAft>
              <a:buSzPts val="1300"/>
              <a:buNone/>
              <a:defRPr>
                <a:solidFill>
                  <a:schemeClr val="accent1"/>
                </a:solidFill>
              </a:defRPr>
            </a:lvl7pPr>
            <a:lvl8pPr lvl="7" algn="l">
              <a:lnSpc>
                <a:spcPct val="100000"/>
              </a:lnSpc>
              <a:spcBef>
                <a:spcPts val="1200"/>
              </a:spcBef>
              <a:spcAft>
                <a:spcPts val="0"/>
              </a:spcAft>
              <a:buSzPts val="1300"/>
              <a:buNone/>
              <a:defRPr>
                <a:solidFill>
                  <a:schemeClr val="accent1"/>
                </a:solidFill>
              </a:defRPr>
            </a:lvl8pPr>
            <a:lvl9pPr lvl="8" algn="l">
              <a:lnSpc>
                <a:spcPct val="100000"/>
              </a:lnSpc>
              <a:spcBef>
                <a:spcPts val="1200"/>
              </a:spcBef>
              <a:spcAft>
                <a:spcPts val="1200"/>
              </a:spcAft>
              <a:buSzPts val="1300"/>
              <a:buNone/>
              <a:defRPr>
                <a:solidFill>
                  <a:schemeClr val="accent1"/>
                </a:solidFill>
              </a:defRPr>
            </a:lvl9pPr>
          </a:lstStyle>
          <a:p>
            <a:endParaRPr/>
          </a:p>
        </p:txBody>
      </p:sp>
      <p:sp>
        <p:nvSpPr>
          <p:cNvPr id="2150" name="Google Shape;2150;p718"/>
          <p:cNvSpPr txBox="1">
            <a:spLocks noGrp="1"/>
          </p:cNvSpPr>
          <p:nvPr>
            <p:ph type="subTitle" idx="3"/>
          </p:nvPr>
        </p:nvSpPr>
        <p:spPr>
          <a:xfrm>
            <a:off x="237750" y="635950"/>
            <a:ext cx="8672700" cy="348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7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guide id="2" pos="150">
          <p15:clr>
            <a:srgbClr val="FA7B17"/>
          </p15:clr>
        </p15:guide>
        <p15:guide id="3" pos="5587">
          <p15:clr>
            <a:srgbClr val="FA7B17"/>
          </p15:clr>
        </p15:guide>
        <p15:guide id="4" orient="horz" pos="216">
          <p15:clr>
            <a:srgbClr val="FA7B17"/>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02 STARs: Basic Title Only B">
  <p:cSld name="TITLE_ONLY_1_3_3_1_2_7">
    <p:spTree>
      <p:nvGrpSpPr>
        <p:cNvPr id="1" name="Shape 2151"/>
        <p:cNvGrpSpPr/>
        <p:nvPr/>
      </p:nvGrpSpPr>
      <p:grpSpPr>
        <a:xfrm>
          <a:off x="0" y="0"/>
          <a:ext cx="0" cy="0"/>
          <a:chOff x="0" y="0"/>
          <a:chExt cx="0" cy="0"/>
        </a:xfrm>
      </p:grpSpPr>
      <p:sp>
        <p:nvSpPr>
          <p:cNvPr id="2152" name="Google Shape;2152;p719"/>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53" name="Google Shape;2153;p71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54" name="Google Shape;2154;p719"/>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2155" name="Google Shape;2155;p719"/>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6869775" y="-135700"/>
            <a:ext cx="3519951" cy="351989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TITLE_AND_BODY_7">
  <p:cSld name="TITLE_AND_BODY_7">
    <p:spTree>
      <p:nvGrpSpPr>
        <p:cNvPr id="1" name="Shape 2156"/>
        <p:cNvGrpSpPr/>
        <p:nvPr/>
      </p:nvGrpSpPr>
      <p:grpSpPr>
        <a:xfrm>
          <a:off x="0" y="0"/>
          <a:ext cx="0" cy="0"/>
          <a:chOff x="0" y="0"/>
          <a:chExt cx="0" cy="0"/>
        </a:xfrm>
      </p:grpSpPr>
      <p:sp>
        <p:nvSpPr>
          <p:cNvPr id="2157" name="Google Shape;2157;p720"/>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58" name="Google Shape;2158;p720"/>
          <p:cNvSpPr txBox="1">
            <a:spLocks noGrp="1"/>
          </p:cNvSpPr>
          <p:nvPr>
            <p:ph type="body" idx="1"/>
          </p:nvPr>
        </p:nvSpPr>
        <p:spPr>
          <a:xfrm>
            <a:off x="311700" y="1152475"/>
            <a:ext cx="8520600" cy="3416400"/>
          </a:xfrm>
          <a:prstGeom prst="rect">
            <a:avLst/>
          </a:prstGeom>
          <a:noFill/>
          <a:ln>
            <a:noFill/>
          </a:ln>
        </p:spPr>
        <p:txBody>
          <a:bodyPr spcFirstLastPara="1" wrap="square" lIns="0" tIns="0" rIns="91425" bIns="0" anchor="t" anchorCtr="0">
            <a:noAutofit/>
          </a:bodyPr>
          <a:lstStyle>
            <a:lvl1pPr marL="457200" lvl="0" indent="-311150" algn="l">
              <a:lnSpc>
                <a:spcPct val="100000"/>
              </a:lnSpc>
              <a:spcBef>
                <a:spcPts val="0"/>
              </a:spcBef>
              <a:spcAft>
                <a:spcPts val="0"/>
              </a:spcAft>
              <a:buSzPts val="1300"/>
              <a:buChar char="●"/>
              <a:defRPr/>
            </a:lvl1pPr>
            <a:lvl2pPr marL="914400" lvl="1" indent="-311150" algn="l">
              <a:lnSpc>
                <a:spcPct val="100000"/>
              </a:lnSpc>
              <a:spcBef>
                <a:spcPts val="1200"/>
              </a:spcBef>
              <a:spcAft>
                <a:spcPts val="0"/>
              </a:spcAft>
              <a:buSzPts val="1300"/>
              <a:buChar char="●"/>
              <a:defRPr/>
            </a:lvl2pPr>
            <a:lvl3pPr marL="1371600" lvl="2" indent="-311150" algn="l">
              <a:lnSpc>
                <a:spcPct val="100000"/>
              </a:lnSpc>
              <a:spcBef>
                <a:spcPts val="1200"/>
              </a:spcBef>
              <a:spcAft>
                <a:spcPts val="0"/>
              </a:spcAft>
              <a:buSzPts val="1300"/>
              <a:buChar char="●"/>
              <a:defRPr/>
            </a:lvl3pPr>
            <a:lvl4pPr marL="1828800" lvl="3" indent="-311150" algn="l">
              <a:lnSpc>
                <a:spcPct val="100000"/>
              </a:lnSpc>
              <a:spcBef>
                <a:spcPts val="1200"/>
              </a:spcBef>
              <a:spcAft>
                <a:spcPts val="0"/>
              </a:spcAft>
              <a:buSzPts val="1300"/>
              <a:buChar char="●"/>
              <a:defRPr/>
            </a:lvl4pPr>
            <a:lvl5pPr marL="2286000" lvl="4" indent="-311150" algn="l">
              <a:lnSpc>
                <a:spcPct val="100000"/>
              </a:lnSpc>
              <a:spcBef>
                <a:spcPts val="1200"/>
              </a:spcBef>
              <a:spcAft>
                <a:spcPts val="0"/>
              </a:spcAft>
              <a:buSzPts val="1300"/>
              <a:buChar char="●"/>
              <a:defRPr/>
            </a:lvl5pPr>
            <a:lvl6pPr marL="2743200" lvl="5" indent="-311150" algn="l">
              <a:lnSpc>
                <a:spcPct val="100000"/>
              </a:lnSpc>
              <a:spcBef>
                <a:spcPts val="1200"/>
              </a:spcBef>
              <a:spcAft>
                <a:spcPts val="0"/>
              </a:spcAft>
              <a:buSzPts val="1300"/>
              <a:buChar char="●"/>
              <a:defRPr/>
            </a:lvl6pPr>
            <a:lvl7pPr marL="3200400" lvl="6" indent="-311150" algn="l">
              <a:lnSpc>
                <a:spcPct val="100000"/>
              </a:lnSpc>
              <a:spcBef>
                <a:spcPts val="1200"/>
              </a:spcBef>
              <a:spcAft>
                <a:spcPts val="0"/>
              </a:spcAft>
              <a:buSzPts val="1300"/>
              <a:buChar char="●"/>
              <a:defRPr/>
            </a:lvl7pPr>
            <a:lvl8pPr marL="3657600" lvl="7" indent="-311150" algn="l">
              <a:lnSpc>
                <a:spcPct val="100000"/>
              </a:lnSpc>
              <a:spcBef>
                <a:spcPts val="1200"/>
              </a:spcBef>
              <a:spcAft>
                <a:spcPts val="0"/>
              </a:spcAft>
              <a:buSzPts val="1300"/>
              <a:buChar char="●"/>
              <a:defRPr/>
            </a:lvl8pPr>
            <a:lvl9pPr marL="4114800" lvl="8" indent="-311150" algn="l">
              <a:lnSpc>
                <a:spcPct val="100000"/>
              </a:lnSpc>
              <a:spcBef>
                <a:spcPts val="1200"/>
              </a:spcBef>
              <a:spcAft>
                <a:spcPts val="1200"/>
              </a:spcAft>
              <a:buSzPts val="1300"/>
              <a:buChar char="●"/>
              <a:defRPr/>
            </a:lvl9pPr>
          </a:lstStyle>
          <a:p>
            <a:endParaRPr/>
          </a:p>
        </p:txBody>
      </p:sp>
      <p:sp>
        <p:nvSpPr>
          <p:cNvPr id="2159" name="Google Shape;2159;p7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02 STARs: Basic Title Only E 1 2">
  <p:cSld name="TITLE_ONLY_1_3_3_1_2_2_4_2_3">
    <p:spTree>
      <p:nvGrpSpPr>
        <p:cNvPr id="1" name="Shape 2160"/>
        <p:cNvGrpSpPr/>
        <p:nvPr/>
      </p:nvGrpSpPr>
      <p:grpSpPr>
        <a:xfrm>
          <a:off x="0" y="0"/>
          <a:ext cx="0" cy="0"/>
          <a:chOff x="0" y="0"/>
          <a:chExt cx="0" cy="0"/>
        </a:xfrm>
      </p:grpSpPr>
      <p:sp>
        <p:nvSpPr>
          <p:cNvPr id="2161" name="Google Shape;2161;p721"/>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62" name="Google Shape;2162;p72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63" name="Google Shape;2163;p721"/>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TITLE_AND_BODY_8">
  <p:cSld name="TITLE_AND_BODY_8">
    <p:spTree>
      <p:nvGrpSpPr>
        <p:cNvPr id="1" name="Shape 2164"/>
        <p:cNvGrpSpPr/>
        <p:nvPr/>
      </p:nvGrpSpPr>
      <p:grpSpPr>
        <a:xfrm>
          <a:off x="0" y="0"/>
          <a:ext cx="0" cy="0"/>
          <a:chOff x="0" y="0"/>
          <a:chExt cx="0" cy="0"/>
        </a:xfrm>
      </p:grpSpPr>
      <p:sp>
        <p:nvSpPr>
          <p:cNvPr id="2165" name="Google Shape;2165;p722"/>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66" name="Google Shape;2166;p722"/>
          <p:cNvSpPr txBox="1">
            <a:spLocks noGrp="1"/>
          </p:cNvSpPr>
          <p:nvPr>
            <p:ph type="body" idx="1"/>
          </p:nvPr>
        </p:nvSpPr>
        <p:spPr>
          <a:xfrm>
            <a:off x="311700" y="1152475"/>
            <a:ext cx="8520600" cy="3416400"/>
          </a:xfrm>
          <a:prstGeom prst="rect">
            <a:avLst/>
          </a:prstGeom>
          <a:noFill/>
          <a:ln>
            <a:noFill/>
          </a:ln>
        </p:spPr>
        <p:txBody>
          <a:bodyPr spcFirstLastPara="1" wrap="square" lIns="0" tIns="0" rIns="91425" bIns="0" anchor="t" anchorCtr="0">
            <a:noAutofit/>
          </a:bodyPr>
          <a:lstStyle>
            <a:lvl1pPr marL="457200" lvl="0" indent="-311150" algn="l">
              <a:lnSpc>
                <a:spcPct val="100000"/>
              </a:lnSpc>
              <a:spcBef>
                <a:spcPts val="0"/>
              </a:spcBef>
              <a:spcAft>
                <a:spcPts val="0"/>
              </a:spcAft>
              <a:buSzPts val="1300"/>
              <a:buChar char="●"/>
              <a:defRPr/>
            </a:lvl1pPr>
            <a:lvl2pPr marL="914400" lvl="1" indent="-311150" algn="l">
              <a:lnSpc>
                <a:spcPct val="100000"/>
              </a:lnSpc>
              <a:spcBef>
                <a:spcPts val="1200"/>
              </a:spcBef>
              <a:spcAft>
                <a:spcPts val="0"/>
              </a:spcAft>
              <a:buSzPts val="1300"/>
              <a:buChar char="●"/>
              <a:defRPr/>
            </a:lvl2pPr>
            <a:lvl3pPr marL="1371600" lvl="2" indent="-311150" algn="l">
              <a:lnSpc>
                <a:spcPct val="100000"/>
              </a:lnSpc>
              <a:spcBef>
                <a:spcPts val="1200"/>
              </a:spcBef>
              <a:spcAft>
                <a:spcPts val="0"/>
              </a:spcAft>
              <a:buSzPts val="1300"/>
              <a:buChar char="●"/>
              <a:defRPr/>
            </a:lvl3pPr>
            <a:lvl4pPr marL="1828800" lvl="3" indent="-311150" algn="l">
              <a:lnSpc>
                <a:spcPct val="100000"/>
              </a:lnSpc>
              <a:spcBef>
                <a:spcPts val="1200"/>
              </a:spcBef>
              <a:spcAft>
                <a:spcPts val="0"/>
              </a:spcAft>
              <a:buSzPts val="1300"/>
              <a:buChar char="●"/>
              <a:defRPr/>
            </a:lvl4pPr>
            <a:lvl5pPr marL="2286000" lvl="4" indent="-311150" algn="l">
              <a:lnSpc>
                <a:spcPct val="100000"/>
              </a:lnSpc>
              <a:spcBef>
                <a:spcPts val="1200"/>
              </a:spcBef>
              <a:spcAft>
                <a:spcPts val="0"/>
              </a:spcAft>
              <a:buSzPts val="1300"/>
              <a:buChar char="●"/>
              <a:defRPr/>
            </a:lvl5pPr>
            <a:lvl6pPr marL="2743200" lvl="5" indent="-311150" algn="l">
              <a:lnSpc>
                <a:spcPct val="100000"/>
              </a:lnSpc>
              <a:spcBef>
                <a:spcPts val="1200"/>
              </a:spcBef>
              <a:spcAft>
                <a:spcPts val="0"/>
              </a:spcAft>
              <a:buSzPts val="1300"/>
              <a:buChar char="●"/>
              <a:defRPr/>
            </a:lvl6pPr>
            <a:lvl7pPr marL="3200400" lvl="6" indent="-311150" algn="l">
              <a:lnSpc>
                <a:spcPct val="100000"/>
              </a:lnSpc>
              <a:spcBef>
                <a:spcPts val="1200"/>
              </a:spcBef>
              <a:spcAft>
                <a:spcPts val="0"/>
              </a:spcAft>
              <a:buSzPts val="1300"/>
              <a:buChar char="●"/>
              <a:defRPr/>
            </a:lvl7pPr>
            <a:lvl8pPr marL="3657600" lvl="7" indent="-311150" algn="l">
              <a:lnSpc>
                <a:spcPct val="100000"/>
              </a:lnSpc>
              <a:spcBef>
                <a:spcPts val="1200"/>
              </a:spcBef>
              <a:spcAft>
                <a:spcPts val="0"/>
              </a:spcAft>
              <a:buSzPts val="1300"/>
              <a:buChar char="●"/>
              <a:defRPr/>
            </a:lvl8pPr>
            <a:lvl9pPr marL="4114800" lvl="8" indent="-311150" algn="l">
              <a:lnSpc>
                <a:spcPct val="100000"/>
              </a:lnSpc>
              <a:spcBef>
                <a:spcPts val="1200"/>
              </a:spcBef>
              <a:spcAft>
                <a:spcPts val="1200"/>
              </a:spcAft>
              <a:buSzPts val="1300"/>
              <a:buChar char="●"/>
              <a:defRPr/>
            </a:lvl9pPr>
          </a:lstStyle>
          <a:p>
            <a:endParaRPr/>
          </a:p>
        </p:txBody>
      </p:sp>
      <p:sp>
        <p:nvSpPr>
          <p:cNvPr id="2167" name="Google Shape;2167;p7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Title and body">
  <p:cSld name="TITLE_AND_BODY_9">
    <p:spTree>
      <p:nvGrpSpPr>
        <p:cNvPr id="1" name="Shape 2168"/>
        <p:cNvGrpSpPr/>
        <p:nvPr/>
      </p:nvGrpSpPr>
      <p:grpSpPr>
        <a:xfrm>
          <a:off x="0" y="0"/>
          <a:ext cx="0" cy="0"/>
          <a:chOff x="0" y="0"/>
          <a:chExt cx="0" cy="0"/>
        </a:xfrm>
      </p:grpSpPr>
      <p:sp>
        <p:nvSpPr>
          <p:cNvPr id="2169" name="Google Shape;2169;p723"/>
          <p:cNvSpPr txBox="1">
            <a:spLocks noGrp="1"/>
          </p:cNvSpPr>
          <p:nvPr>
            <p:ph type="title"/>
          </p:nvPr>
        </p:nvSpPr>
        <p:spPr>
          <a:xfrm>
            <a:off x="311698" y="445025"/>
            <a:ext cx="8520600" cy="572700"/>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2170" name="Google Shape;2170;p723"/>
          <p:cNvSpPr txBox="1">
            <a:spLocks noGrp="1"/>
          </p:cNvSpPr>
          <p:nvPr>
            <p:ph type="body" idx="1"/>
          </p:nvPr>
        </p:nvSpPr>
        <p:spPr>
          <a:xfrm>
            <a:off x="311698" y="1152475"/>
            <a:ext cx="8520600" cy="3416400"/>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1600"/>
              </a:spcBef>
              <a:spcAft>
                <a:spcPts val="0"/>
              </a:spcAft>
              <a:buClr>
                <a:srgbClr val="ADADAD"/>
              </a:buClr>
              <a:buSzPts val="1800"/>
              <a:buChar char="●"/>
              <a:defRPr/>
            </a:lvl1pPr>
            <a:lvl2pPr marL="914400" lvl="1" indent="-342900" algn="l">
              <a:lnSpc>
                <a:spcPct val="115000"/>
              </a:lnSpc>
              <a:spcBef>
                <a:spcPts val="1600"/>
              </a:spcBef>
              <a:spcAft>
                <a:spcPts val="0"/>
              </a:spcAft>
              <a:buClr>
                <a:srgbClr val="ADADAD"/>
              </a:buClr>
              <a:buSzPts val="1800"/>
              <a:buChar char="●"/>
              <a:defRPr/>
            </a:lvl2pPr>
            <a:lvl3pPr marL="1371600" lvl="2" indent="-342900" algn="l">
              <a:lnSpc>
                <a:spcPct val="115000"/>
              </a:lnSpc>
              <a:spcBef>
                <a:spcPts val="1600"/>
              </a:spcBef>
              <a:spcAft>
                <a:spcPts val="0"/>
              </a:spcAft>
              <a:buClr>
                <a:srgbClr val="ADADAD"/>
              </a:buClr>
              <a:buSzPts val="1800"/>
              <a:buChar char="●"/>
              <a:defRPr/>
            </a:lvl3pPr>
            <a:lvl4pPr marL="1828800" lvl="3" indent="-342900" algn="l">
              <a:lnSpc>
                <a:spcPct val="115000"/>
              </a:lnSpc>
              <a:spcBef>
                <a:spcPts val="1600"/>
              </a:spcBef>
              <a:spcAft>
                <a:spcPts val="0"/>
              </a:spcAft>
              <a:buClr>
                <a:srgbClr val="ADADAD"/>
              </a:buClr>
              <a:buSzPts val="1800"/>
              <a:buChar char="●"/>
              <a:defRPr/>
            </a:lvl4pPr>
            <a:lvl5pPr marL="2286000" lvl="4" indent="-342900" algn="l">
              <a:lnSpc>
                <a:spcPct val="115000"/>
              </a:lnSpc>
              <a:spcBef>
                <a:spcPts val="1600"/>
              </a:spcBef>
              <a:spcAft>
                <a:spcPts val="0"/>
              </a:spcAft>
              <a:buClr>
                <a:srgbClr val="ADADAD"/>
              </a:buClr>
              <a:buSzPts val="1800"/>
              <a:buChar char="●"/>
              <a:defRPr/>
            </a:lvl5pPr>
            <a:lvl6pPr marL="2743200" lvl="5" indent="-342900" algn="l">
              <a:lnSpc>
                <a:spcPct val="115000"/>
              </a:lnSpc>
              <a:spcBef>
                <a:spcPts val="1600"/>
              </a:spcBef>
              <a:spcAft>
                <a:spcPts val="0"/>
              </a:spcAft>
              <a:buClr>
                <a:srgbClr val="ADADAD"/>
              </a:buClr>
              <a:buSzPts val="1800"/>
              <a:buChar char="●"/>
              <a:defRPr/>
            </a:lvl6pPr>
            <a:lvl7pPr marL="3200400" lvl="6" indent="-342900" algn="l">
              <a:lnSpc>
                <a:spcPct val="115000"/>
              </a:lnSpc>
              <a:spcBef>
                <a:spcPts val="1600"/>
              </a:spcBef>
              <a:spcAft>
                <a:spcPts val="0"/>
              </a:spcAft>
              <a:buClr>
                <a:srgbClr val="ADADAD"/>
              </a:buClr>
              <a:buSzPts val="1800"/>
              <a:buChar char="●"/>
              <a:defRPr/>
            </a:lvl7pPr>
            <a:lvl8pPr marL="3657600" lvl="7" indent="-342900" algn="l">
              <a:lnSpc>
                <a:spcPct val="115000"/>
              </a:lnSpc>
              <a:spcBef>
                <a:spcPts val="1600"/>
              </a:spcBef>
              <a:spcAft>
                <a:spcPts val="0"/>
              </a:spcAft>
              <a:buClr>
                <a:srgbClr val="ADADAD"/>
              </a:buClr>
              <a:buSzPts val="1800"/>
              <a:buChar char="●"/>
              <a:defRPr/>
            </a:lvl8pPr>
            <a:lvl9pPr marL="4114800" lvl="8" indent="-342900" algn="l">
              <a:lnSpc>
                <a:spcPct val="115000"/>
              </a:lnSpc>
              <a:spcBef>
                <a:spcPts val="1600"/>
              </a:spcBef>
              <a:spcAft>
                <a:spcPts val="0"/>
              </a:spcAft>
              <a:buClr>
                <a:srgbClr val="ADADAD"/>
              </a:buClr>
              <a:buSzPts val="1800"/>
              <a:buChar char="●"/>
              <a:defRPr/>
            </a:lvl9pPr>
          </a:lstStyle>
          <a:p>
            <a:endParaRPr/>
          </a:p>
        </p:txBody>
      </p:sp>
      <p:sp>
        <p:nvSpPr>
          <p:cNvPr id="2171" name="Google Shape;2171;p723"/>
          <p:cNvSpPr txBox="1">
            <a:spLocks noGrp="1"/>
          </p:cNvSpPr>
          <p:nvPr>
            <p:ph type="sldNum" idx="12"/>
          </p:nvPr>
        </p:nvSpPr>
        <p:spPr>
          <a:xfrm>
            <a:off x="8684347" y="4740581"/>
            <a:ext cx="336900" cy="2388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ADADAD"/>
              </a:buClr>
              <a:buSzPts val="1000"/>
              <a:buFont typeface="Arial"/>
              <a:buNone/>
              <a:defRPr sz="1000" b="0" i="0" u="none" strike="noStrike" cap="none">
                <a:solidFill>
                  <a:srgbClr val="ADADAD"/>
                </a:solidFill>
                <a:latin typeface="Arial"/>
                <a:ea typeface="Arial"/>
                <a:cs typeface="Arial"/>
                <a:sym typeface="Arial"/>
              </a:defRPr>
            </a:lvl1pPr>
            <a:lvl2pPr marL="0" marR="0" lvl="1" indent="0" algn="r">
              <a:lnSpc>
                <a:spcPct val="100000"/>
              </a:lnSpc>
              <a:spcBef>
                <a:spcPts val="0"/>
              </a:spcBef>
              <a:spcAft>
                <a:spcPts val="0"/>
              </a:spcAft>
              <a:buClr>
                <a:srgbClr val="ADADAD"/>
              </a:buClr>
              <a:buSzPts val="1000"/>
              <a:buFont typeface="Arial"/>
              <a:buNone/>
              <a:defRPr sz="1000" b="0" i="0" u="none" strike="noStrike" cap="none">
                <a:solidFill>
                  <a:srgbClr val="ADADAD"/>
                </a:solidFill>
                <a:latin typeface="Arial"/>
                <a:ea typeface="Arial"/>
                <a:cs typeface="Arial"/>
                <a:sym typeface="Arial"/>
              </a:defRPr>
            </a:lvl2pPr>
            <a:lvl3pPr marL="0" marR="0" lvl="2" indent="0" algn="r">
              <a:lnSpc>
                <a:spcPct val="100000"/>
              </a:lnSpc>
              <a:spcBef>
                <a:spcPts val="0"/>
              </a:spcBef>
              <a:spcAft>
                <a:spcPts val="0"/>
              </a:spcAft>
              <a:buClr>
                <a:srgbClr val="ADADAD"/>
              </a:buClr>
              <a:buSzPts val="1000"/>
              <a:buFont typeface="Arial"/>
              <a:buNone/>
              <a:defRPr sz="1000" b="0" i="0" u="none" strike="noStrike" cap="none">
                <a:solidFill>
                  <a:srgbClr val="ADADAD"/>
                </a:solidFill>
                <a:latin typeface="Arial"/>
                <a:ea typeface="Arial"/>
                <a:cs typeface="Arial"/>
                <a:sym typeface="Arial"/>
              </a:defRPr>
            </a:lvl3pPr>
            <a:lvl4pPr marL="0" marR="0" lvl="3" indent="0" algn="r">
              <a:lnSpc>
                <a:spcPct val="100000"/>
              </a:lnSpc>
              <a:spcBef>
                <a:spcPts val="0"/>
              </a:spcBef>
              <a:spcAft>
                <a:spcPts val="0"/>
              </a:spcAft>
              <a:buClr>
                <a:srgbClr val="ADADAD"/>
              </a:buClr>
              <a:buSzPts val="1000"/>
              <a:buFont typeface="Arial"/>
              <a:buNone/>
              <a:defRPr sz="1000" b="0" i="0" u="none" strike="noStrike" cap="none">
                <a:solidFill>
                  <a:srgbClr val="ADADAD"/>
                </a:solidFill>
                <a:latin typeface="Arial"/>
                <a:ea typeface="Arial"/>
                <a:cs typeface="Arial"/>
                <a:sym typeface="Arial"/>
              </a:defRPr>
            </a:lvl4pPr>
            <a:lvl5pPr marL="0" marR="0" lvl="4" indent="0" algn="r">
              <a:lnSpc>
                <a:spcPct val="100000"/>
              </a:lnSpc>
              <a:spcBef>
                <a:spcPts val="0"/>
              </a:spcBef>
              <a:spcAft>
                <a:spcPts val="0"/>
              </a:spcAft>
              <a:buClr>
                <a:srgbClr val="ADADAD"/>
              </a:buClr>
              <a:buSzPts val="1000"/>
              <a:buFont typeface="Arial"/>
              <a:buNone/>
              <a:defRPr sz="1000" b="0" i="0" u="none" strike="noStrike" cap="none">
                <a:solidFill>
                  <a:srgbClr val="ADADAD"/>
                </a:solidFill>
                <a:latin typeface="Arial"/>
                <a:ea typeface="Arial"/>
                <a:cs typeface="Arial"/>
                <a:sym typeface="Arial"/>
              </a:defRPr>
            </a:lvl5pPr>
            <a:lvl6pPr marL="0" marR="0" lvl="5" indent="0" algn="r">
              <a:lnSpc>
                <a:spcPct val="100000"/>
              </a:lnSpc>
              <a:spcBef>
                <a:spcPts val="0"/>
              </a:spcBef>
              <a:spcAft>
                <a:spcPts val="0"/>
              </a:spcAft>
              <a:buClr>
                <a:srgbClr val="ADADAD"/>
              </a:buClr>
              <a:buSzPts val="1000"/>
              <a:buFont typeface="Arial"/>
              <a:buNone/>
              <a:defRPr sz="1000" b="0" i="0" u="none" strike="noStrike" cap="none">
                <a:solidFill>
                  <a:srgbClr val="ADADAD"/>
                </a:solidFill>
                <a:latin typeface="Arial"/>
                <a:ea typeface="Arial"/>
                <a:cs typeface="Arial"/>
                <a:sym typeface="Arial"/>
              </a:defRPr>
            </a:lvl6pPr>
            <a:lvl7pPr marL="0" marR="0" lvl="6" indent="0" algn="r">
              <a:lnSpc>
                <a:spcPct val="100000"/>
              </a:lnSpc>
              <a:spcBef>
                <a:spcPts val="0"/>
              </a:spcBef>
              <a:spcAft>
                <a:spcPts val="0"/>
              </a:spcAft>
              <a:buClr>
                <a:srgbClr val="ADADAD"/>
              </a:buClr>
              <a:buSzPts val="1000"/>
              <a:buFont typeface="Arial"/>
              <a:buNone/>
              <a:defRPr sz="1000" b="0" i="0" u="none" strike="noStrike" cap="none">
                <a:solidFill>
                  <a:srgbClr val="ADADAD"/>
                </a:solidFill>
                <a:latin typeface="Arial"/>
                <a:ea typeface="Arial"/>
                <a:cs typeface="Arial"/>
                <a:sym typeface="Arial"/>
              </a:defRPr>
            </a:lvl7pPr>
            <a:lvl8pPr marL="0" marR="0" lvl="7" indent="0" algn="r">
              <a:lnSpc>
                <a:spcPct val="100000"/>
              </a:lnSpc>
              <a:spcBef>
                <a:spcPts val="0"/>
              </a:spcBef>
              <a:spcAft>
                <a:spcPts val="0"/>
              </a:spcAft>
              <a:buClr>
                <a:srgbClr val="ADADAD"/>
              </a:buClr>
              <a:buSzPts val="1000"/>
              <a:buFont typeface="Arial"/>
              <a:buNone/>
              <a:defRPr sz="1000" b="0" i="0" u="none" strike="noStrike" cap="none">
                <a:solidFill>
                  <a:srgbClr val="ADADAD"/>
                </a:solidFill>
                <a:latin typeface="Arial"/>
                <a:ea typeface="Arial"/>
                <a:cs typeface="Arial"/>
                <a:sym typeface="Arial"/>
              </a:defRPr>
            </a:lvl8pPr>
            <a:lvl9pPr marL="0" marR="0" lvl="8" indent="0" algn="r">
              <a:lnSpc>
                <a:spcPct val="100000"/>
              </a:lnSpc>
              <a:spcBef>
                <a:spcPts val="0"/>
              </a:spcBef>
              <a:spcAft>
                <a:spcPts val="0"/>
              </a:spcAft>
              <a:buClr>
                <a:srgbClr val="ADADAD"/>
              </a:buClr>
              <a:buSzPts val="1000"/>
              <a:buFont typeface="Arial"/>
              <a:buNone/>
              <a:defRPr sz="1000" b="0" i="0" u="none" strike="noStrike" cap="none">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900">
              <a:solidFill>
                <a:srgbClr val="B7B7B7"/>
              </a:solidFill>
              <a:latin typeface="DM Sans"/>
              <a:ea typeface="DM Sans"/>
              <a:cs typeface="DM Sans"/>
              <a:sym typeface="DM Sans"/>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02 STARs: Basic Title Only E 2">
  <p:cSld name="TITLE_ONLY_1_3_3_1_2_2_4_4">
    <p:spTree>
      <p:nvGrpSpPr>
        <p:cNvPr id="1" name="Shape 2172"/>
        <p:cNvGrpSpPr/>
        <p:nvPr/>
      </p:nvGrpSpPr>
      <p:grpSpPr>
        <a:xfrm>
          <a:off x="0" y="0"/>
          <a:ext cx="0" cy="0"/>
          <a:chOff x="0" y="0"/>
          <a:chExt cx="0" cy="0"/>
        </a:xfrm>
      </p:grpSpPr>
      <p:sp>
        <p:nvSpPr>
          <p:cNvPr id="2173" name="Google Shape;2173;p724"/>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74" name="Google Shape;2174;p72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75" name="Google Shape;2175;p724"/>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32 STARs : Basic (Blue Alt) with O@W logo 1">
  <p:cSld name="TITLE_ONLY_1_3_1_1_1_1_2_1_1">
    <p:bg>
      <p:bgPr>
        <a:solidFill>
          <a:srgbClr val="57B5E2"/>
        </a:solidFill>
        <a:effectLst/>
      </p:bgPr>
    </p:bg>
    <p:spTree>
      <p:nvGrpSpPr>
        <p:cNvPr id="1" name="Shape 2176"/>
        <p:cNvGrpSpPr/>
        <p:nvPr/>
      </p:nvGrpSpPr>
      <p:grpSpPr>
        <a:xfrm>
          <a:off x="0" y="0"/>
          <a:ext cx="0" cy="0"/>
          <a:chOff x="0" y="0"/>
          <a:chExt cx="0" cy="0"/>
        </a:xfrm>
      </p:grpSpPr>
      <p:sp>
        <p:nvSpPr>
          <p:cNvPr id="2177" name="Google Shape;2177;p725"/>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2178" name="Google Shape;2178;p72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79" name="Google Shape;2179;p725"/>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FFFFFF"/>
                </a:solidFill>
                <a:latin typeface="DM Sans"/>
                <a:ea typeface="DM Sans"/>
                <a:cs typeface="DM Sans"/>
                <a:sym typeface="DM Sans"/>
              </a:defRPr>
            </a:lvl1pPr>
            <a:lvl2pPr lvl="1" algn="l">
              <a:lnSpc>
                <a:spcPct val="100000"/>
              </a:lnSpc>
              <a:spcBef>
                <a:spcPts val="0"/>
              </a:spcBef>
              <a:spcAft>
                <a:spcPts val="0"/>
              </a:spcAft>
              <a:buSzPts val="1300"/>
              <a:buNone/>
              <a:defRPr>
                <a:solidFill>
                  <a:srgbClr val="FFFFFF"/>
                </a:solidFill>
                <a:latin typeface="DM Sans"/>
                <a:ea typeface="DM Sans"/>
                <a:cs typeface="DM Sans"/>
                <a:sym typeface="DM Sans"/>
              </a:defRPr>
            </a:lvl2pPr>
            <a:lvl3pPr lvl="2" algn="l">
              <a:lnSpc>
                <a:spcPct val="100000"/>
              </a:lnSpc>
              <a:spcBef>
                <a:spcPts val="0"/>
              </a:spcBef>
              <a:spcAft>
                <a:spcPts val="0"/>
              </a:spcAft>
              <a:buSzPts val="1300"/>
              <a:buNone/>
              <a:defRPr>
                <a:solidFill>
                  <a:srgbClr val="FFFFFF"/>
                </a:solidFill>
                <a:latin typeface="DM Sans"/>
                <a:ea typeface="DM Sans"/>
                <a:cs typeface="DM Sans"/>
                <a:sym typeface="DM Sans"/>
              </a:defRPr>
            </a:lvl3pPr>
            <a:lvl4pPr lvl="3" algn="l">
              <a:lnSpc>
                <a:spcPct val="100000"/>
              </a:lnSpc>
              <a:spcBef>
                <a:spcPts val="0"/>
              </a:spcBef>
              <a:spcAft>
                <a:spcPts val="0"/>
              </a:spcAft>
              <a:buSzPts val="1300"/>
              <a:buNone/>
              <a:defRPr>
                <a:solidFill>
                  <a:srgbClr val="FFFFFF"/>
                </a:solidFill>
                <a:latin typeface="DM Sans"/>
                <a:ea typeface="DM Sans"/>
                <a:cs typeface="DM Sans"/>
                <a:sym typeface="DM Sans"/>
              </a:defRPr>
            </a:lvl4pPr>
            <a:lvl5pPr lvl="4" algn="l">
              <a:lnSpc>
                <a:spcPct val="100000"/>
              </a:lnSpc>
              <a:spcBef>
                <a:spcPts val="0"/>
              </a:spcBef>
              <a:spcAft>
                <a:spcPts val="0"/>
              </a:spcAft>
              <a:buSzPts val="1300"/>
              <a:buNone/>
              <a:defRPr>
                <a:solidFill>
                  <a:srgbClr val="FFFFFF"/>
                </a:solidFill>
                <a:latin typeface="DM Sans"/>
                <a:ea typeface="DM Sans"/>
                <a:cs typeface="DM Sans"/>
                <a:sym typeface="DM Sans"/>
              </a:defRPr>
            </a:lvl5pPr>
            <a:lvl6pPr lvl="5" algn="l">
              <a:lnSpc>
                <a:spcPct val="100000"/>
              </a:lnSpc>
              <a:spcBef>
                <a:spcPts val="0"/>
              </a:spcBef>
              <a:spcAft>
                <a:spcPts val="0"/>
              </a:spcAft>
              <a:buSzPts val="1300"/>
              <a:buNone/>
              <a:defRPr>
                <a:solidFill>
                  <a:srgbClr val="FFFFFF"/>
                </a:solidFill>
                <a:latin typeface="DM Sans"/>
                <a:ea typeface="DM Sans"/>
                <a:cs typeface="DM Sans"/>
                <a:sym typeface="DM Sans"/>
              </a:defRPr>
            </a:lvl6pPr>
            <a:lvl7pPr lvl="6" algn="l">
              <a:lnSpc>
                <a:spcPct val="100000"/>
              </a:lnSpc>
              <a:spcBef>
                <a:spcPts val="0"/>
              </a:spcBef>
              <a:spcAft>
                <a:spcPts val="0"/>
              </a:spcAft>
              <a:buSzPts val="1300"/>
              <a:buNone/>
              <a:defRPr>
                <a:solidFill>
                  <a:srgbClr val="FFFFFF"/>
                </a:solidFill>
                <a:latin typeface="DM Sans"/>
                <a:ea typeface="DM Sans"/>
                <a:cs typeface="DM Sans"/>
                <a:sym typeface="DM Sans"/>
              </a:defRPr>
            </a:lvl7pPr>
            <a:lvl8pPr lvl="7" algn="l">
              <a:lnSpc>
                <a:spcPct val="100000"/>
              </a:lnSpc>
              <a:spcBef>
                <a:spcPts val="0"/>
              </a:spcBef>
              <a:spcAft>
                <a:spcPts val="0"/>
              </a:spcAft>
              <a:buSzPts val="1300"/>
              <a:buNone/>
              <a:defRPr>
                <a:solidFill>
                  <a:srgbClr val="FFFFFF"/>
                </a:solidFill>
                <a:latin typeface="DM Sans"/>
                <a:ea typeface="DM Sans"/>
                <a:cs typeface="DM Sans"/>
                <a:sym typeface="DM Sans"/>
              </a:defRPr>
            </a:lvl8pPr>
            <a:lvl9pPr lvl="8" algn="l">
              <a:lnSpc>
                <a:spcPct val="100000"/>
              </a:lnSpc>
              <a:spcBef>
                <a:spcPts val="0"/>
              </a:spcBef>
              <a:spcAft>
                <a:spcPts val="0"/>
              </a:spcAft>
              <a:buSzPts val="1300"/>
              <a:buNone/>
              <a:defRPr>
                <a:solidFill>
                  <a:srgbClr val="FFFFFF"/>
                </a:solidFill>
                <a:latin typeface="DM Sans"/>
                <a:ea typeface="DM Sans"/>
                <a:cs typeface="DM Sans"/>
                <a:sym typeface="DM Sans"/>
              </a:defRPr>
            </a:lvl9pPr>
          </a:lstStyle>
          <a:p>
            <a:endParaRPr/>
          </a:p>
        </p:txBody>
      </p:sp>
      <p:sp>
        <p:nvSpPr>
          <p:cNvPr id="2180" name="Google Shape;2180;p725"/>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2181" name="Google Shape;2181;p725"/>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5947325" y="217925"/>
            <a:ext cx="3196673" cy="4532876"/>
          </a:xfrm>
          <a:prstGeom prst="rect">
            <a:avLst/>
          </a:prstGeom>
          <a:noFill/>
          <a:ln>
            <a:noFill/>
          </a:ln>
        </p:spPr>
      </p:pic>
      <p:pic>
        <p:nvPicPr>
          <p:cNvPr id="2182" name="Google Shape;2182;p7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57900" y="-409575"/>
            <a:ext cx="1363952" cy="1363100"/>
          </a:xfrm>
          <a:prstGeom prst="rect">
            <a:avLst/>
          </a:prstGeom>
          <a:noFill/>
          <a:ln>
            <a:noFill/>
          </a:ln>
        </p:spPr>
      </p:pic>
      <p:pic>
        <p:nvPicPr>
          <p:cNvPr id="2183" name="Google Shape;2183;p7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50" y="4412325"/>
            <a:ext cx="1963529" cy="571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84"/>
        <p:cNvGrpSpPr/>
        <p:nvPr/>
      </p:nvGrpSpPr>
      <p:grpSpPr>
        <a:xfrm>
          <a:off x="0" y="0"/>
          <a:ext cx="0" cy="0"/>
          <a:chOff x="0" y="0"/>
          <a:chExt cx="0" cy="0"/>
        </a:xfrm>
      </p:grpSpPr>
      <p:sp>
        <p:nvSpPr>
          <p:cNvPr id="2185" name="Google Shape;2185;p72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6 STARs: Basic Photo Left (Blue Alt)">
  <p:cSld name="TITLE_ONLY_1_3_1_1_1_1_1_1_1">
    <p:bg>
      <p:bgPr>
        <a:solidFill>
          <a:srgbClr val="57B5E2"/>
        </a:solidFill>
        <a:effectLst/>
      </p:bgPr>
    </p:bg>
    <p:spTree>
      <p:nvGrpSpPr>
        <p:cNvPr id="1" name="Shape 168"/>
        <p:cNvGrpSpPr/>
        <p:nvPr/>
      </p:nvGrpSpPr>
      <p:grpSpPr>
        <a:xfrm>
          <a:off x="0" y="0"/>
          <a:ext cx="0" cy="0"/>
          <a:chOff x="0" y="0"/>
          <a:chExt cx="0" cy="0"/>
        </a:xfrm>
      </p:grpSpPr>
      <p:pic>
        <p:nvPicPr>
          <p:cNvPr id="169" name="Google Shape;169;p6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615850" cy="5143501"/>
          </a:xfrm>
          <a:prstGeom prst="rect">
            <a:avLst/>
          </a:prstGeom>
          <a:noFill/>
          <a:ln>
            <a:noFill/>
          </a:ln>
        </p:spPr>
      </p:pic>
      <p:sp>
        <p:nvSpPr>
          <p:cNvPr id="170" name="Google Shape;170;p68"/>
          <p:cNvSpPr txBox="1">
            <a:spLocks noGrp="1"/>
          </p:cNvSpPr>
          <p:nvPr>
            <p:ph type="title"/>
          </p:nvPr>
        </p:nvSpPr>
        <p:spPr>
          <a:xfrm>
            <a:off x="4882875" y="217925"/>
            <a:ext cx="39429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171" name="Google Shape;171;p68"/>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72" name="Google Shape;172;p68"/>
          <p:cNvSpPr txBox="1">
            <a:spLocks noGrp="1"/>
          </p:cNvSpPr>
          <p:nvPr>
            <p:ph type="subTitle" idx="1"/>
          </p:nvPr>
        </p:nvSpPr>
        <p:spPr>
          <a:xfrm>
            <a:off x="4885125" y="1003075"/>
            <a:ext cx="38904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FFFFFF"/>
                </a:solidFill>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173" name="Google Shape;173;p68"/>
          <p:cNvSpPr txBox="1">
            <a:spLocks noGrp="1"/>
          </p:cNvSpPr>
          <p:nvPr>
            <p:ph type="body" idx="2"/>
          </p:nvPr>
        </p:nvSpPr>
        <p:spPr>
          <a:xfrm>
            <a:off x="4885125" y="1485900"/>
            <a:ext cx="39429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174" name="Google Shape;174;p68"/>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0" y="-415925"/>
            <a:ext cx="1656600" cy="1656599"/>
          </a:xfrm>
          <a:prstGeom prst="rect">
            <a:avLst/>
          </a:prstGeom>
          <a:noFill/>
          <a:ln>
            <a:noFill/>
          </a:ln>
        </p:spPr>
      </p:pic>
      <p:pic>
        <p:nvPicPr>
          <p:cNvPr id="175" name="Google Shape;175;p68"/>
          <p:cNvPicPr preferRelativeResize="0"/>
          <p:nvPr/>
        </p:nvPicPr>
        <p:blipFill rotWithShape="1">
          <a:blip r:embed="rId4" cstate="email">
            <a:alphaModFix amt="16000"/>
            <a:extLst>
              <a:ext uri="{28A0092B-C50C-407E-A947-70E740481C1C}">
                <a14:useLocalDpi xmlns:a14="http://schemas.microsoft.com/office/drawing/2010/main"/>
              </a:ext>
            </a:extLst>
          </a:blip>
          <a:srcRect/>
          <a:stretch/>
        </p:blipFill>
        <p:spPr>
          <a:xfrm>
            <a:off x="-505800" y="2547425"/>
            <a:ext cx="3512276" cy="34491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04 STARs: Basic (OptionC) 1">
  <p:cSld name="TITLE_ONLY_1_3_3_1_2_1_3_1">
    <p:spTree>
      <p:nvGrpSpPr>
        <p:cNvPr id="1" name="Shape 2186"/>
        <p:cNvGrpSpPr/>
        <p:nvPr/>
      </p:nvGrpSpPr>
      <p:grpSpPr>
        <a:xfrm>
          <a:off x="0" y="0"/>
          <a:ext cx="0" cy="0"/>
          <a:chOff x="0" y="0"/>
          <a:chExt cx="0" cy="0"/>
        </a:xfrm>
      </p:grpSpPr>
      <p:sp>
        <p:nvSpPr>
          <p:cNvPr id="2187" name="Google Shape;2187;p727"/>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88" name="Google Shape;2188;p72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89" name="Google Shape;2189;p727"/>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2190" name="Google Shape;2190;p727"/>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7718075" y="444762"/>
            <a:ext cx="2081052" cy="2082277"/>
          </a:xfrm>
          <a:prstGeom prst="rect">
            <a:avLst/>
          </a:prstGeom>
          <a:noFill/>
          <a:ln>
            <a:noFill/>
          </a:ln>
        </p:spPr>
      </p:pic>
      <p:pic>
        <p:nvPicPr>
          <p:cNvPr id="2191" name="Google Shape;2191;p727"/>
          <p:cNvPicPr preferRelativeResize="0"/>
          <p:nvPr/>
        </p:nvPicPr>
        <p:blipFill rotWithShape="1">
          <a:blip r:embed="rId3" cstate="email">
            <a:alphaModFix amt="19000"/>
            <a:extLst>
              <a:ext uri="{28A0092B-C50C-407E-A947-70E740481C1C}">
                <a14:useLocalDpi xmlns:a14="http://schemas.microsoft.com/office/drawing/2010/main"/>
              </a:ext>
            </a:extLst>
          </a:blip>
          <a:srcRect/>
          <a:stretch/>
        </p:blipFill>
        <p:spPr>
          <a:xfrm>
            <a:off x="6439825" y="-311325"/>
            <a:ext cx="1210352" cy="1209600"/>
          </a:xfrm>
          <a:prstGeom prst="rect">
            <a:avLst/>
          </a:prstGeom>
          <a:noFill/>
          <a:ln>
            <a:noFill/>
          </a:ln>
        </p:spPr>
      </p:pic>
      <p:sp>
        <p:nvSpPr>
          <p:cNvPr id="2192" name="Google Shape;2192;p727"/>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7 Closing Slide">
  <p:cSld name="TITLE_1_1_1_2_1_1">
    <p:spTree>
      <p:nvGrpSpPr>
        <p:cNvPr id="1" name="Shape 176"/>
        <p:cNvGrpSpPr/>
        <p:nvPr/>
      </p:nvGrpSpPr>
      <p:grpSpPr>
        <a:xfrm>
          <a:off x="0" y="0"/>
          <a:ext cx="0" cy="0"/>
          <a:chOff x="0" y="0"/>
          <a:chExt cx="0" cy="0"/>
        </a:xfrm>
      </p:grpSpPr>
      <p:pic>
        <p:nvPicPr>
          <p:cNvPr id="177" name="Google Shape;177;p69"/>
          <p:cNvPicPr preferRelativeResize="0"/>
          <p:nvPr/>
        </p:nvPicPr>
        <p:blipFill rotWithShape="1">
          <a:blip r:embed="rId2" cstate="email">
            <a:alphaModFix amt="20000"/>
            <a:extLst>
              <a:ext uri="{28A0092B-C50C-407E-A947-70E740481C1C}">
                <a14:useLocalDpi xmlns:a14="http://schemas.microsoft.com/office/drawing/2010/main"/>
              </a:ext>
            </a:extLst>
          </a:blip>
          <a:srcRect b="-3650"/>
          <a:stretch/>
        </p:blipFill>
        <p:spPr>
          <a:xfrm>
            <a:off x="6016525" y="-161925"/>
            <a:ext cx="3300199" cy="4222326"/>
          </a:xfrm>
          <a:prstGeom prst="rect">
            <a:avLst/>
          </a:prstGeom>
          <a:noFill/>
          <a:ln>
            <a:noFill/>
          </a:ln>
        </p:spPr>
      </p:pic>
      <p:pic>
        <p:nvPicPr>
          <p:cNvPr id="178" name="Google Shape;178;p69"/>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4008276" y="-869650"/>
            <a:ext cx="1955100" cy="1956310"/>
          </a:xfrm>
          <a:prstGeom prst="rect">
            <a:avLst/>
          </a:prstGeom>
          <a:noFill/>
          <a:ln>
            <a:noFill/>
          </a:ln>
        </p:spPr>
      </p:pic>
      <p:sp>
        <p:nvSpPr>
          <p:cNvPr id="179" name="Google Shape;179;p69"/>
          <p:cNvSpPr txBox="1">
            <a:spLocks noGrp="1"/>
          </p:cNvSpPr>
          <p:nvPr>
            <p:ph type="ctrTitle"/>
          </p:nvPr>
        </p:nvSpPr>
        <p:spPr>
          <a:xfrm>
            <a:off x="311700" y="1072350"/>
            <a:ext cx="8520600" cy="8271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SzPts val="4500"/>
              <a:buFont typeface="DM Sans"/>
              <a:buNone/>
              <a:defRPr sz="4500" b="1">
                <a:latin typeface="DM Sans"/>
                <a:ea typeface="DM Sans"/>
                <a:cs typeface="DM Sans"/>
                <a:sym typeface="DM Sans"/>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pic>
        <p:nvPicPr>
          <p:cNvPr id="180" name="Google Shape;180;p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44803" y="4109993"/>
            <a:ext cx="1548224" cy="336532"/>
          </a:xfrm>
          <a:prstGeom prst="rect">
            <a:avLst/>
          </a:prstGeom>
          <a:noFill/>
          <a:ln>
            <a:noFill/>
          </a:ln>
        </p:spPr>
      </p:pic>
      <p:pic>
        <p:nvPicPr>
          <p:cNvPr id="181" name="Google Shape;181;p6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80158" y="4119059"/>
            <a:ext cx="1650591" cy="418282"/>
          </a:xfrm>
          <a:prstGeom prst="rect">
            <a:avLst/>
          </a:prstGeom>
          <a:noFill/>
          <a:ln>
            <a:noFill/>
          </a:ln>
        </p:spPr>
      </p:pic>
      <p:pic>
        <p:nvPicPr>
          <p:cNvPr id="182" name="Google Shape;182;p6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128882" y="4119049"/>
            <a:ext cx="1650591" cy="318399"/>
          </a:xfrm>
          <a:prstGeom prst="rect">
            <a:avLst/>
          </a:prstGeom>
          <a:noFill/>
          <a:ln>
            <a:noFill/>
          </a:ln>
        </p:spPr>
      </p:pic>
      <p:pic>
        <p:nvPicPr>
          <p:cNvPr id="183" name="Google Shape;183;p69"/>
          <p:cNvPicPr preferRelativeResize="0"/>
          <p:nvPr/>
        </p:nvPicPr>
        <p:blipFill rotWithShape="1">
          <a:blip r:embed="rId7" cstate="email">
            <a:alphaModFix amt="50000"/>
            <a:extLst>
              <a:ext uri="{28A0092B-C50C-407E-A947-70E740481C1C}">
                <a14:useLocalDpi xmlns:a14="http://schemas.microsoft.com/office/drawing/2010/main"/>
              </a:ext>
            </a:extLst>
          </a:blip>
          <a:srcRect/>
          <a:stretch/>
        </p:blipFill>
        <p:spPr>
          <a:xfrm>
            <a:off x="-497775" y="2492375"/>
            <a:ext cx="1626652" cy="1626672"/>
          </a:xfrm>
          <a:prstGeom prst="rect">
            <a:avLst/>
          </a:prstGeom>
          <a:noFill/>
          <a:ln>
            <a:noFill/>
          </a:ln>
        </p:spPr>
      </p:pic>
      <p:grpSp>
        <p:nvGrpSpPr>
          <p:cNvPr id="184" name="Google Shape;184;p69"/>
          <p:cNvGrpSpPr/>
          <p:nvPr/>
        </p:nvGrpSpPr>
        <p:grpSpPr>
          <a:xfrm>
            <a:off x="2670818" y="2601331"/>
            <a:ext cx="3802367" cy="709096"/>
            <a:chOff x="363156" y="4359875"/>
            <a:chExt cx="3306118" cy="616552"/>
          </a:xfrm>
        </p:grpSpPr>
        <p:pic>
          <p:nvPicPr>
            <p:cNvPr id="185" name="Google Shape;185;p6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186" name="Google Shape;186;p69"/>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187" name="Google Shape;187;p6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6 STARs: Divider slide (OptionC)">
  <p:cSld name="TITLE_1_2_1_1_1">
    <p:bg>
      <p:bgPr>
        <a:solidFill>
          <a:schemeClr val="accent1"/>
        </a:solidFill>
        <a:effectLst/>
      </p:bgPr>
    </p:bg>
    <p:spTree>
      <p:nvGrpSpPr>
        <p:cNvPr id="1" name="Shape 24"/>
        <p:cNvGrpSpPr/>
        <p:nvPr/>
      </p:nvGrpSpPr>
      <p:grpSpPr>
        <a:xfrm>
          <a:off x="0" y="0"/>
          <a:ext cx="0" cy="0"/>
          <a:chOff x="0" y="0"/>
          <a:chExt cx="0" cy="0"/>
        </a:xfrm>
      </p:grpSpPr>
      <p:pic>
        <p:nvPicPr>
          <p:cNvPr id="25" name="Google Shape;25;p1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236100" y="2530575"/>
            <a:ext cx="3442026" cy="3442026"/>
          </a:xfrm>
          <a:prstGeom prst="rect">
            <a:avLst/>
          </a:prstGeom>
          <a:noFill/>
          <a:ln>
            <a:noFill/>
          </a:ln>
        </p:spPr>
      </p:pic>
      <p:pic>
        <p:nvPicPr>
          <p:cNvPr id="26" name="Google Shape;26;p1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5975" y="-863425"/>
            <a:ext cx="2470400" cy="2471924"/>
          </a:xfrm>
          <a:prstGeom prst="rect">
            <a:avLst/>
          </a:prstGeom>
          <a:noFill/>
          <a:ln>
            <a:noFill/>
          </a:ln>
        </p:spPr>
      </p:pic>
      <p:pic>
        <p:nvPicPr>
          <p:cNvPr id="27" name="Google Shape;27;p1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063336" y="245400"/>
            <a:ext cx="1443037" cy="1442148"/>
          </a:xfrm>
          <a:prstGeom prst="rect">
            <a:avLst/>
          </a:prstGeom>
          <a:noFill/>
          <a:ln>
            <a:noFill/>
          </a:ln>
        </p:spPr>
      </p:pic>
      <p:sp>
        <p:nvSpPr>
          <p:cNvPr id="28" name="Google Shape;28;p117"/>
          <p:cNvSpPr txBox="1">
            <a:spLocks noGrp="1"/>
          </p:cNvSpPr>
          <p:nvPr>
            <p:ph type="ctrTitle"/>
          </p:nvPr>
        </p:nvSpPr>
        <p:spPr>
          <a:xfrm>
            <a:off x="311708" y="1687550"/>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8 Blank">
  <p:cSld name="CUSTOM_7">
    <p:spTree>
      <p:nvGrpSpPr>
        <p:cNvPr id="1" name="Shape 188"/>
        <p:cNvGrpSpPr/>
        <p:nvPr/>
      </p:nvGrpSpPr>
      <p:grpSpPr>
        <a:xfrm>
          <a:off x="0" y="0"/>
          <a:ext cx="0" cy="0"/>
          <a:chOff x="0" y="0"/>
          <a:chExt cx="0" cy="0"/>
        </a:xfrm>
      </p:grpSpPr>
      <p:sp>
        <p:nvSpPr>
          <p:cNvPr id="189" name="Google Shape;189;p70"/>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9 STARs: Basic Layout Slides with O@W logo">
  <p:cSld name="TITLE_1_2_2_3_1_1_1_1_1_1_1_1">
    <p:bg>
      <p:bgPr>
        <a:solidFill>
          <a:srgbClr val="666666"/>
        </a:solidFill>
        <a:effectLst/>
      </p:bgPr>
    </p:bg>
    <p:spTree>
      <p:nvGrpSpPr>
        <p:cNvPr id="1" name="Shape 190"/>
        <p:cNvGrpSpPr/>
        <p:nvPr/>
      </p:nvGrpSpPr>
      <p:grpSpPr>
        <a:xfrm>
          <a:off x="0" y="0"/>
          <a:ext cx="0" cy="0"/>
          <a:chOff x="0" y="0"/>
          <a:chExt cx="0" cy="0"/>
        </a:xfrm>
      </p:grpSpPr>
      <p:sp>
        <p:nvSpPr>
          <p:cNvPr id="191" name="Google Shape;191;p71"/>
          <p:cNvSpPr txBox="1"/>
          <p:nvPr/>
        </p:nvSpPr>
        <p:spPr>
          <a:xfrm>
            <a:off x="0" y="1962500"/>
            <a:ext cx="9144000" cy="272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STARs:</a:t>
            </a:r>
            <a:br>
              <a:rPr lang="en" sz="5500" b="1" i="0" u="none" strike="noStrike" cap="none">
                <a:solidFill>
                  <a:srgbClr val="FFFFFF"/>
                </a:solidFill>
                <a:latin typeface="DM Sans"/>
                <a:ea typeface="DM Sans"/>
                <a:cs typeface="DM Sans"/>
                <a:sym typeface="DM Sans"/>
              </a:rPr>
            </a:br>
            <a:r>
              <a:rPr lang="en" sz="5500" b="1" i="0" u="none" strike="noStrike" cap="none">
                <a:solidFill>
                  <a:srgbClr val="FFFFFF"/>
                </a:solidFill>
                <a:latin typeface="DM Sans"/>
                <a:ea typeface="DM Sans"/>
                <a:cs typeface="DM Sans"/>
                <a:sym typeface="DM Sans"/>
              </a:rPr>
              <a:t>Basic Layout Slides</a:t>
            </a:r>
            <a:endParaRPr sz="5500" b="1" i="0" u="none" strike="noStrike" cap="none">
              <a:solidFill>
                <a:srgbClr val="FFFFFF"/>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With O@W Logo</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0 STARs: Basic with O@W logo (OptionA)">
  <p:cSld name="TITLE_ONLY_1_3_1_2_1_5_1">
    <p:spTree>
      <p:nvGrpSpPr>
        <p:cNvPr id="1" name="Shape 192"/>
        <p:cNvGrpSpPr/>
        <p:nvPr/>
      </p:nvGrpSpPr>
      <p:grpSpPr>
        <a:xfrm>
          <a:off x="0" y="0"/>
          <a:ext cx="0" cy="0"/>
          <a:chOff x="0" y="0"/>
          <a:chExt cx="0" cy="0"/>
        </a:xfrm>
      </p:grpSpPr>
      <p:sp>
        <p:nvSpPr>
          <p:cNvPr id="193" name="Google Shape;193;p72"/>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194" name="Google Shape;194;p7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95" name="Google Shape;195;p72"/>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196" name="Google Shape;196;p72"/>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197" name="Google Shape;197;p72"/>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6248800" y="850675"/>
            <a:ext cx="4309798" cy="4070174"/>
          </a:xfrm>
          <a:prstGeom prst="rect">
            <a:avLst/>
          </a:prstGeom>
          <a:noFill/>
          <a:ln>
            <a:noFill/>
          </a:ln>
        </p:spPr>
      </p:pic>
      <p:pic>
        <p:nvPicPr>
          <p:cNvPr id="198" name="Google Shape;198;p72"/>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5676900" y="-391625"/>
            <a:ext cx="1876424" cy="1877525"/>
          </a:xfrm>
          <a:prstGeom prst="rect">
            <a:avLst/>
          </a:prstGeom>
          <a:noFill/>
          <a:ln>
            <a:noFill/>
          </a:ln>
        </p:spPr>
      </p:pic>
      <p:pic>
        <p:nvPicPr>
          <p:cNvPr id="199" name="Google Shape;199;p7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56" y="4412327"/>
            <a:ext cx="1963614" cy="5717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1 STARs: Basic with O@W logo (OptionB)">
  <p:cSld name="TITLE_ONLY_1_3_1_2_1_3_1_2_1">
    <p:spTree>
      <p:nvGrpSpPr>
        <p:cNvPr id="1" name="Shape 200"/>
        <p:cNvGrpSpPr/>
        <p:nvPr/>
      </p:nvGrpSpPr>
      <p:grpSpPr>
        <a:xfrm>
          <a:off x="0" y="0"/>
          <a:ext cx="0" cy="0"/>
          <a:chOff x="0" y="0"/>
          <a:chExt cx="0" cy="0"/>
        </a:xfrm>
      </p:grpSpPr>
      <p:sp>
        <p:nvSpPr>
          <p:cNvPr id="201" name="Google Shape;201;p73"/>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02" name="Google Shape;202;p73"/>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03" name="Google Shape;203;p73"/>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204" name="Google Shape;204;p73"/>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205" name="Google Shape;205;p73"/>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6667600" y="-256475"/>
            <a:ext cx="1209280" cy="1210000"/>
          </a:xfrm>
          <a:prstGeom prst="rect">
            <a:avLst/>
          </a:prstGeom>
          <a:noFill/>
          <a:ln>
            <a:noFill/>
          </a:ln>
        </p:spPr>
      </p:pic>
      <p:pic>
        <p:nvPicPr>
          <p:cNvPr id="206" name="Google Shape;206;p73"/>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7829988" y="570125"/>
            <a:ext cx="2429225" cy="2429201"/>
          </a:xfrm>
          <a:prstGeom prst="rect">
            <a:avLst/>
          </a:prstGeom>
          <a:noFill/>
          <a:ln>
            <a:noFill/>
          </a:ln>
        </p:spPr>
      </p:pic>
      <p:pic>
        <p:nvPicPr>
          <p:cNvPr id="207" name="Google Shape;207;p7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56" y="4412327"/>
            <a:ext cx="1963614" cy="5717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2 STARs: Basic with O@W logo (OptionC)">
  <p:cSld name="TITLE_ONLY_1_3_3_1_2_1_2">
    <p:spTree>
      <p:nvGrpSpPr>
        <p:cNvPr id="1" name="Shape 208"/>
        <p:cNvGrpSpPr/>
        <p:nvPr/>
      </p:nvGrpSpPr>
      <p:grpSpPr>
        <a:xfrm>
          <a:off x="0" y="0"/>
          <a:ext cx="0" cy="0"/>
          <a:chOff x="0" y="0"/>
          <a:chExt cx="0" cy="0"/>
        </a:xfrm>
      </p:grpSpPr>
      <p:sp>
        <p:nvSpPr>
          <p:cNvPr id="209" name="Google Shape;209;p74"/>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0" name="Google Shape;210;p7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1" name="Google Shape;211;p74"/>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212" name="Google Shape;212;p74"/>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7718075" y="444762"/>
            <a:ext cx="2081052" cy="2082277"/>
          </a:xfrm>
          <a:prstGeom prst="rect">
            <a:avLst/>
          </a:prstGeom>
          <a:noFill/>
          <a:ln>
            <a:noFill/>
          </a:ln>
        </p:spPr>
      </p:pic>
      <p:pic>
        <p:nvPicPr>
          <p:cNvPr id="213" name="Google Shape;213;p74"/>
          <p:cNvPicPr preferRelativeResize="0"/>
          <p:nvPr/>
        </p:nvPicPr>
        <p:blipFill rotWithShape="1">
          <a:blip r:embed="rId3" cstate="email">
            <a:alphaModFix amt="19000"/>
            <a:extLst>
              <a:ext uri="{28A0092B-C50C-407E-A947-70E740481C1C}">
                <a14:useLocalDpi xmlns:a14="http://schemas.microsoft.com/office/drawing/2010/main"/>
              </a:ext>
            </a:extLst>
          </a:blip>
          <a:srcRect/>
          <a:stretch/>
        </p:blipFill>
        <p:spPr>
          <a:xfrm>
            <a:off x="6439825" y="-311325"/>
            <a:ext cx="1210352" cy="1209600"/>
          </a:xfrm>
          <a:prstGeom prst="rect">
            <a:avLst/>
          </a:prstGeom>
          <a:noFill/>
          <a:ln>
            <a:noFill/>
          </a:ln>
        </p:spPr>
      </p:pic>
      <p:sp>
        <p:nvSpPr>
          <p:cNvPr id="214" name="Google Shape;214;p74"/>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215" name="Google Shape;215;p7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56" y="4412327"/>
            <a:ext cx="1963614" cy="5717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3 STARs: Basic with O@W logo (OptionD)">
  <p:cSld name="TITLE_ONLY_1_3_3_1_2_2_6">
    <p:spTree>
      <p:nvGrpSpPr>
        <p:cNvPr id="1" name="Shape 216"/>
        <p:cNvGrpSpPr/>
        <p:nvPr/>
      </p:nvGrpSpPr>
      <p:grpSpPr>
        <a:xfrm>
          <a:off x="0" y="0"/>
          <a:ext cx="0" cy="0"/>
          <a:chOff x="0" y="0"/>
          <a:chExt cx="0" cy="0"/>
        </a:xfrm>
      </p:grpSpPr>
      <p:sp>
        <p:nvSpPr>
          <p:cNvPr id="217" name="Google Shape;217;p75"/>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18" name="Google Shape;218;p7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9" name="Google Shape;219;p75"/>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220" name="Google Shape;220;p75"/>
          <p:cNvPicPr preferRelativeResize="0"/>
          <p:nvPr/>
        </p:nvPicPr>
        <p:blipFill rotWithShape="1">
          <a:blip r:embed="rId2" cstate="email">
            <a:alphaModFix amt="23000"/>
            <a:extLst>
              <a:ext uri="{28A0092B-C50C-407E-A947-70E740481C1C}">
                <a14:useLocalDpi xmlns:a14="http://schemas.microsoft.com/office/drawing/2010/main"/>
              </a:ext>
            </a:extLst>
          </a:blip>
          <a:srcRect/>
          <a:stretch/>
        </p:blipFill>
        <p:spPr>
          <a:xfrm>
            <a:off x="6073601" y="-365150"/>
            <a:ext cx="1368251" cy="1368227"/>
          </a:xfrm>
          <a:prstGeom prst="rect">
            <a:avLst/>
          </a:prstGeom>
          <a:noFill/>
          <a:ln>
            <a:noFill/>
          </a:ln>
        </p:spPr>
      </p:pic>
      <p:pic>
        <p:nvPicPr>
          <p:cNvPr id="221" name="Google Shape;221;p75"/>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7307738" y="446125"/>
            <a:ext cx="2725724" cy="2574145"/>
          </a:xfrm>
          <a:prstGeom prst="rect">
            <a:avLst/>
          </a:prstGeom>
          <a:noFill/>
          <a:ln>
            <a:noFill/>
          </a:ln>
        </p:spPr>
      </p:pic>
      <p:sp>
        <p:nvSpPr>
          <p:cNvPr id="222" name="Google Shape;222;p75"/>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223" name="Google Shape;223;p7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56" y="4412327"/>
            <a:ext cx="1963614" cy="5717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4 STARs: Basic with O@W logo (OptionE)">
  <p:cSld name="TITLE_ONLY_1_3_3_1_2_4_1">
    <p:spTree>
      <p:nvGrpSpPr>
        <p:cNvPr id="1" name="Shape 224"/>
        <p:cNvGrpSpPr/>
        <p:nvPr/>
      </p:nvGrpSpPr>
      <p:grpSpPr>
        <a:xfrm>
          <a:off x="0" y="0"/>
          <a:ext cx="0" cy="0"/>
          <a:chOff x="0" y="0"/>
          <a:chExt cx="0" cy="0"/>
        </a:xfrm>
      </p:grpSpPr>
      <p:sp>
        <p:nvSpPr>
          <p:cNvPr id="225" name="Google Shape;225;p76"/>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26" name="Google Shape;226;p7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27" name="Google Shape;227;p76"/>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228" name="Google Shape;228;p76"/>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6869775" y="-135700"/>
            <a:ext cx="3519951" cy="3519899"/>
          </a:xfrm>
          <a:prstGeom prst="rect">
            <a:avLst/>
          </a:prstGeom>
          <a:noFill/>
          <a:ln>
            <a:noFill/>
          </a:ln>
        </p:spPr>
      </p:pic>
      <p:sp>
        <p:nvSpPr>
          <p:cNvPr id="229" name="Google Shape;229;p76"/>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230" name="Google Shape;230;p7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5356" y="4412327"/>
            <a:ext cx="1963614" cy="5717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5 STARs: Basic with O@W logo (OptionF)">
  <p:cSld name="TITLE_ONLY_1_3_3_1_2_2_5_1">
    <p:spTree>
      <p:nvGrpSpPr>
        <p:cNvPr id="1" name="Shape 231"/>
        <p:cNvGrpSpPr/>
        <p:nvPr/>
      </p:nvGrpSpPr>
      <p:grpSpPr>
        <a:xfrm>
          <a:off x="0" y="0"/>
          <a:ext cx="0" cy="0"/>
          <a:chOff x="0" y="0"/>
          <a:chExt cx="0" cy="0"/>
        </a:xfrm>
      </p:grpSpPr>
      <p:sp>
        <p:nvSpPr>
          <p:cNvPr id="232" name="Google Shape;232;p77"/>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33" name="Google Shape;233;p7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34" name="Google Shape;234;p77"/>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235" name="Google Shape;235;p77"/>
          <p:cNvPicPr preferRelativeResize="0"/>
          <p:nvPr/>
        </p:nvPicPr>
        <p:blipFill rotWithShape="1">
          <a:blip r:embed="rId2" cstate="email">
            <a:alphaModFix amt="19000"/>
            <a:extLst>
              <a:ext uri="{28A0092B-C50C-407E-A947-70E740481C1C}">
                <a14:useLocalDpi xmlns:a14="http://schemas.microsoft.com/office/drawing/2010/main"/>
              </a:ext>
            </a:extLst>
          </a:blip>
          <a:srcRect/>
          <a:stretch/>
        </p:blipFill>
        <p:spPr>
          <a:xfrm>
            <a:off x="5981725" y="3556150"/>
            <a:ext cx="2095000" cy="2095001"/>
          </a:xfrm>
          <a:prstGeom prst="rect">
            <a:avLst/>
          </a:prstGeom>
          <a:noFill/>
          <a:ln>
            <a:noFill/>
          </a:ln>
        </p:spPr>
      </p:pic>
      <p:sp>
        <p:nvSpPr>
          <p:cNvPr id="236" name="Google Shape;236;p77"/>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237" name="Google Shape;237;p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5356" y="4412327"/>
            <a:ext cx="1963614" cy="5717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6 STARs: Basic with O@W logo (OptionG)">
  <p:cSld name="TITLE_ONLY_1_3_3_1_2_2_4_1">
    <p:spTree>
      <p:nvGrpSpPr>
        <p:cNvPr id="1" name="Shape 238"/>
        <p:cNvGrpSpPr/>
        <p:nvPr/>
      </p:nvGrpSpPr>
      <p:grpSpPr>
        <a:xfrm>
          <a:off x="0" y="0"/>
          <a:ext cx="0" cy="0"/>
          <a:chOff x="0" y="0"/>
          <a:chExt cx="0" cy="0"/>
        </a:xfrm>
      </p:grpSpPr>
      <p:sp>
        <p:nvSpPr>
          <p:cNvPr id="239" name="Google Shape;239;p78"/>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40" name="Google Shape;240;p78"/>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41" name="Google Shape;241;p78"/>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242" name="Google Shape;242;p78"/>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243" name="Google Shape;243;p7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5356" y="4412327"/>
            <a:ext cx="1963614" cy="5717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7 STARs: Basic Photo Left with O@W logo">
  <p:cSld name="TITLE_ONLY_1_3_1_3_1_1_1">
    <p:spTree>
      <p:nvGrpSpPr>
        <p:cNvPr id="1" name="Shape 244"/>
        <p:cNvGrpSpPr/>
        <p:nvPr/>
      </p:nvGrpSpPr>
      <p:grpSpPr>
        <a:xfrm>
          <a:off x="0" y="0"/>
          <a:ext cx="0" cy="0"/>
          <a:chOff x="0" y="0"/>
          <a:chExt cx="0" cy="0"/>
        </a:xfrm>
      </p:grpSpPr>
      <p:sp>
        <p:nvSpPr>
          <p:cNvPr id="245" name="Google Shape;245;p79"/>
          <p:cNvSpPr txBox="1">
            <a:spLocks noGrp="1"/>
          </p:cNvSpPr>
          <p:nvPr>
            <p:ph type="title"/>
          </p:nvPr>
        </p:nvSpPr>
        <p:spPr>
          <a:xfrm>
            <a:off x="4769225" y="217925"/>
            <a:ext cx="40566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46" name="Google Shape;246;p7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47" name="Google Shape;247;p79"/>
          <p:cNvSpPr txBox="1">
            <a:spLocks noGrp="1"/>
          </p:cNvSpPr>
          <p:nvPr>
            <p:ph type="subTitle" idx="1"/>
          </p:nvPr>
        </p:nvSpPr>
        <p:spPr>
          <a:xfrm>
            <a:off x="4770268" y="1003075"/>
            <a:ext cx="40191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434343"/>
                </a:solidFill>
                <a:latin typeface="DM Sans"/>
                <a:ea typeface="DM Sans"/>
                <a:cs typeface="DM Sans"/>
                <a:sym typeface="DM Sans"/>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248" name="Google Shape;248;p79"/>
          <p:cNvSpPr txBox="1">
            <a:spLocks noGrp="1"/>
          </p:cNvSpPr>
          <p:nvPr>
            <p:ph type="body" idx="2"/>
          </p:nvPr>
        </p:nvSpPr>
        <p:spPr>
          <a:xfrm>
            <a:off x="4770268" y="1485900"/>
            <a:ext cx="40347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249" name="Google Shape;249;p7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63149" cy="5143501"/>
          </a:xfrm>
          <a:prstGeom prst="rect">
            <a:avLst/>
          </a:prstGeom>
          <a:noFill/>
          <a:ln>
            <a:noFill/>
          </a:ln>
        </p:spPr>
      </p:pic>
      <p:pic>
        <p:nvPicPr>
          <p:cNvPr id="250" name="Google Shape;250;p79"/>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57150" y="-755050"/>
            <a:ext cx="2552700" cy="2552698"/>
          </a:xfrm>
          <a:prstGeom prst="rect">
            <a:avLst/>
          </a:prstGeom>
          <a:noFill/>
          <a:ln>
            <a:noFill/>
          </a:ln>
        </p:spPr>
      </p:pic>
      <p:pic>
        <p:nvPicPr>
          <p:cNvPr id="251" name="Google Shape;251;p79"/>
          <p:cNvPicPr preferRelativeResize="0"/>
          <p:nvPr/>
        </p:nvPicPr>
        <p:blipFill rotWithShape="1">
          <a:blip r:embed="rId4" cstate="email">
            <a:alphaModFix amt="30000"/>
            <a:extLst>
              <a:ext uri="{28A0092B-C50C-407E-A947-70E740481C1C}">
                <a14:useLocalDpi xmlns:a14="http://schemas.microsoft.com/office/drawing/2010/main"/>
              </a:ext>
            </a:extLst>
          </a:blip>
          <a:srcRect/>
          <a:stretch/>
        </p:blipFill>
        <p:spPr>
          <a:xfrm>
            <a:off x="2530205" y="4187780"/>
            <a:ext cx="1565548" cy="1565550"/>
          </a:xfrm>
          <a:prstGeom prst="rect">
            <a:avLst/>
          </a:prstGeom>
          <a:noFill/>
          <a:ln>
            <a:noFill/>
          </a:ln>
        </p:spPr>
      </p:pic>
      <p:pic>
        <p:nvPicPr>
          <p:cNvPr id="252" name="Google Shape;252;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5350" y="4412325"/>
            <a:ext cx="1963529" cy="571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5 STARs: Basic (OptionD) 1">
  <p:cSld name="TITLE_ONLY_1_3_3_1_2_2_7">
    <p:spTree>
      <p:nvGrpSpPr>
        <p:cNvPr id="1" name="Shape 29"/>
        <p:cNvGrpSpPr/>
        <p:nvPr/>
      </p:nvGrpSpPr>
      <p:grpSpPr>
        <a:xfrm>
          <a:off x="0" y="0"/>
          <a:ext cx="0" cy="0"/>
          <a:chOff x="0" y="0"/>
          <a:chExt cx="0" cy="0"/>
        </a:xfrm>
      </p:grpSpPr>
      <p:sp>
        <p:nvSpPr>
          <p:cNvPr id="30" name="Google Shape;30;p32"/>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31" name="Google Shape;31;p3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32"/>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33" name="Google Shape;33;p32"/>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8 STARs: Basic Photo Right  with O@W logo">
  <p:cSld name="TITLE_ONLY_1_3_1_2_1_1_1">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235500" y="217925"/>
            <a:ext cx="4035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55" name="Google Shape;255;p80"/>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56" name="Google Shape;256;p80"/>
          <p:cNvSpPr txBox="1">
            <a:spLocks noGrp="1"/>
          </p:cNvSpPr>
          <p:nvPr>
            <p:ph type="subTitle" idx="1"/>
          </p:nvPr>
        </p:nvSpPr>
        <p:spPr>
          <a:xfrm>
            <a:off x="237750" y="1003075"/>
            <a:ext cx="38319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434343"/>
                </a:solidFill>
                <a:latin typeface="DM Sans"/>
                <a:ea typeface="DM Sans"/>
                <a:cs typeface="DM Sans"/>
                <a:sym typeface="DM Sans"/>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257" name="Google Shape;257;p80"/>
          <p:cNvSpPr txBox="1">
            <a:spLocks noGrp="1"/>
          </p:cNvSpPr>
          <p:nvPr>
            <p:ph type="body" idx="2"/>
          </p:nvPr>
        </p:nvSpPr>
        <p:spPr>
          <a:xfrm>
            <a:off x="237750" y="1485900"/>
            <a:ext cx="40350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258" name="Google Shape;258;p8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28150" y="0"/>
            <a:ext cx="4615852" cy="5143500"/>
          </a:xfrm>
          <a:prstGeom prst="rect">
            <a:avLst/>
          </a:prstGeom>
          <a:noFill/>
          <a:ln>
            <a:noFill/>
          </a:ln>
        </p:spPr>
      </p:pic>
      <p:pic>
        <p:nvPicPr>
          <p:cNvPr id="259" name="Google Shape;259;p80"/>
          <p:cNvPicPr preferRelativeResize="0"/>
          <p:nvPr/>
        </p:nvPicPr>
        <p:blipFill rotWithShape="1">
          <a:blip r:embed="rId3" cstate="email">
            <a:alphaModFix amt="49000"/>
            <a:extLst>
              <a:ext uri="{28A0092B-C50C-407E-A947-70E740481C1C}">
                <a14:useLocalDpi xmlns:a14="http://schemas.microsoft.com/office/drawing/2010/main"/>
              </a:ext>
            </a:extLst>
          </a:blip>
          <a:srcRect/>
          <a:stretch/>
        </p:blipFill>
        <p:spPr>
          <a:xfrm>
            <a:off x="6131150" y="-755563"/>
            <a:ext cx="3754901" cy="3754873"/>
          </a:xfrm>
          <a:prstGeom prst="rect">
            <a:avLst/>
          </a:prstGeom>
          <a:noFill/>
          <a:ln>
            <a:noFill/>
          </a:ln>
        </p:spPr>
      </p:pic>
      <p:pic>
        <p:nvPicPr>
          <p:cNvPr id="260" name="Google Shape;260;p8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56" y="4412327"/>
            <a:ext cx="1963614" cy="5717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9 STARs : Basic (Purple Alt) with O@W logo">
  <p:cSld name="TITLE_ONLY_1_3_1_1_1_1_3">
    <p:bg>
      <p:bgPr>
        <a:solidFill>
          <a:schemeClr val="accent1"/>
        </a:solidFill>
        <a:effectLst/>
      </p:bgPr>
    </p:bg>
    <p:spTree>
      <p:nvGrpSpPr>
        <p:cNvPr id="1" name="Shape 261"/>
        <p:cNvGrpSpPr/>
        <p:nvPr/>
      </p:nvGrpSpPr>
      <p:grpSpPr>
        <a:xfrm>
          <a:off x="0" y="0"/>
          <a:ext cx="0" cy="0"/>
          <a:chOff x="0" y="0"/>
          <a:chExt cx="0" cy="0"/>
        </a:xfrm>
      </p:grpSpPr>
      <p:sp>
        <p:nvSpPr>
          <p:cNvPr id="262" name="Google Shape;262;p81"/>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263" name="Google Shape;263;p8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64" name="Google Shape;264;p81"/>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FFFFFF"/>
                </a:solidFill>
                <a:latin typeface="DM Sans"/>
                <a:ea typeface="DM Sans"/>
                <a:cs typeface="DM Sans"/>
                <a:sym typeface="DM Sans"/>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265" name="Google Shape;265;p81"/>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266" name="Google Shape;266;p81"/>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5947325" y="370325"/>
            <a:ext cx="3196673" cy="4532876"/>
          </a:xfrm>
          <a:prstGeom prst="rect">
            <a:avLst/>
          </a:prstGeom>
          <a:noFill/>
          <a:ln>
            <a:noFill/>
          </a:ln>
        </p:spPr>
      </p:pic>
      <p:pic>
        <p:nvPicPr>
          <p:cNvPr id="267" name="Google Shape;267;p8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53750" y="-313375"/>
            <a:ext cx="1363952" cy="1364776"/>
          </a:xfrm>
          <a:prstGeom prst="rect">
            <a:avLst/>
          </a:prstGeom>
          <a:noFill/>
          <a:ln>
            <a:noFill/>
          </a:ln>
        </p:spPr>
      </p:pic>
      <p:pic>
        <p:nvPicPr>
          <p:cNvPr id="268" name="Google Shape;268;p8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50" y="4412325"/>
            <a:ext cx="1963529" cy="571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0 STARs: Basic Photo Right  (Purple Alt) with O@W logo">
  <p:cSld name="TITLE_ONLY_1_3_1_1_1_1_1_3">
    <p:bg>
      <p:bgPr>
        <a:solidFill>
          <a:schemeClr val="accent1"/>
        </a:solidFill>
        <a:effectLst/>
      </p:bgPr>
    </p:bg>
    <p:spTree>
      <p:nvGrpSpPr>
        <p:cNvPr id="1" name="Shape 269"/>
        <p:cNvGrpSpPr/>
        <p:nvPr/>
      </p:nvGrpSpPr>
      <p:grpSpPr>
        <a:xfrm>
          <a:off x="0" y="0"/>
          <a:ext cx="0" cy="0"/>
          <a:chOff x="0" y="0"/>
          <a:chExt cx="0" cy="0"/>
        </a:xfrm>
      </p:grpSpPr>
      <p:sp>
        <p:nvSpPr>
          <p:cNvPr id="270" name="Google Shape;270;p82"/>
          <p:cNvSpPr txBox="1">
            <a:spLocks noGrp="1"/>
          </p:cNvSpPr>
          <p:nvPr>
            <p:ph type="title"/>
          </p:nvPr>
        </p:nvSpPr>
        <p:spPr>
          <a:xfrm>
            <a:off x="235500" y="217925"/>
            <a:ext cx="419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271" name="Google Shape;271;p8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72" name="Google Shape;272;p82"/>
          <p:cNvSpPr txBox="1">
            <a:spLocks noGrp="1"/>
          </p:cNvSpPr>
          <p:nvPr>
            <p:ph type="subTitle" idx="1"/>
          </p:nvPr>
        </p:nvSpPr>
        <p:spPr>
          <a:xfrm>
            <a:off x="237750" y="1003075"/>
            <a:ext cx="41940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FFFFFF"/>
                </a:solidFill>
                <a:latin typeface="DM Sans"/>
                <a:ea typeface="DM Sans"/>
                <a:cs typeface="DM Sans"/>
                <a:sym typeface="DM Sans"/>
              </a:defRPr>
            </a:lvl1pPr>
            <a:lvl2pPr lvl="1" algn="l">
              <a:lnSpc>
                <a:spcPct val="100000"/>
              </a:lnSpc>
              <a:spcBef>
                <a:spcPts val="0"/>
              </a:spcBef>
              <a:spcAft>
                <a:spcPts val="0"/>
              </a:spcAft>
              <a:buSzPts val="1300"/>
              <a:buNone/>
              <a:defRPr>
                <a:solidFill>
                  <a:srgbClr val="FFFFFF"/>
                </a:solidFill>
              </a:defRPr>
            </a:lvl2pPr>
            <a:lvl3pPr lvl="2" algn="l">
              <a:lnSpc>
                <a:spcPct val="100000"/>
              </a:lnSpc>
              <a:spcBef>
                <a:spcPts val="0"/>
              </a:spcBef>
              <a:spcAft>
                <a:spcPts val="0"/>
              </a:spcAft>
              <a:buSzPts val="1300"/>
              <a:buNone/>
              <a:defRPr>
                <a:solidFill>
                  <a:srgbClr val="FFFFFF"/>
                </a:solidFill>
              </a:defRPr>
            </a:lvl3pPr>
            <a:lvl4pPr lvl="3" algn="l">
              <a:lnSpc>
                <a:spcPct val="100000"/>
              </a:lnSpc>
              <a:spcBef>
                <a:spcPts val="0"/>
              </a:spcBef>
              <a:spcAft>
                <a:spcPts val="0"/>
              </a:spcAft>
              <a:buSzPts val="1300"/>
              <a:buNone/>
              <a:defRPr>
                <a:solidFill>
                  <a:srgbClr val="FFFFFF"/>
                </a:solidFill>
              </a:defRPr>
            </a:lvl4pPr>
            <a:lvl5pPr lvl="4" algn="l">
              <a:lnSpc>
                <a:spcPct val="100000"/>
              </a:lnSpc>
              <a:spcBef>
                <a:spcPts val="0"/>
              </a:spcBef>
              <a:spcAft>
                <a:spcPts val="0"/>
              </a:spcAft>
              <a:buSzPts val="1300"/>
              <a:buNone/>
              <a:defRPr>
                <a:solidFill>
                  <a:srgbClr val="FFFFFF"/>
                </a:solidFill>
              </a:defRPr>
            </a:lvl5pPr>
            <a:lvl6pPr lvl="5" algn="l">
              <a:lnSpc>
                <a:spcPct val="100000"/>
              </a:lnSpc>
              <a:spcBef>
                <a:spcPts val="0"/>
              </a:spcBef>
              <a:spcAft>
                <a:spcPts val="0"/>
              </a:spcAft>
              <a:buSzPts val="1300"/>
              <a:buNone/>
              <a:defRPr>
                <a:solidFill>
                  <a:srgbClr val="FFFFFF"/>
                </a:solidFill>
              </a:defRPr>
            </a:lvl6pPr>
            <a:lvl7pPr lvl="6" algn="l">
              <a:lnSpc>
                <a:spcPct val="100000"/>
              </a:lnSpc>
              <a:spcBef>
                <a:spcPts val="0"/>
              </a:spcBef>
              <a:spcAft>
                <a:spcPts val="0"/>
              </a:spcAft>
              <a:buSzPts val="1300"/>
              <a:buNone/>
              <a:defRPr>
                <a:solidFill>
                  <a:srgbClr val="FFFFFF"/>
                </a:solidFill>
              </a:defRPr>
            </a:lvl7pPr>
            <a:lvl8pPr lvl="7" algn="l">
              <a:lnSpc>
                <a:spcPct val="100000"/>
              </a:lnSpc>
              <a:spcBef>
                <a:spcPts val="0"/>
              </a:spcBef>
              <a:spcAft>
                <a:spcPts val="0"/>
              </a:spcAft>
              <a:buSzPts val="1300"/>
              <a:buNone/>
              <a:defRPr>
                <a:solidFill>
                  <a:srgbClr val="FFFFFF"/>
                </a:solidFill>
              </a:defRPr>
            </a:lvl8pPr>
            <a:lvl9pPr lvl="8" algn="l">
              <a:lnSpc>
                <a:spcPct val="100000"/>
              </a:lnSpc>
              <a:spcBef>
                <a:spcPts val="0"/>
              </a:spcBef>
              <a:spcAft>
                <a:spcPts val="0"/>
              </a:spcAft>
              <a:buSzPts val="1300"/>
              <a:buNone/>
              <a:defRPr>
                <a:solidFill>
                  <a:srgbClr val="FFFFFF"/>
                </a:solidFill>
              </a:defRPr>
            </a:lvl9pPr>
          </a:lstStyle>
          <a:p>
            <a:endParaRPr/>
          </a:p>
        </p:txBody>
      </p:sp>
      <p:sp>
        <p:nvSpPr>
          <p:cNvPr id="273" name="Google Shape;273;p82"/>
          <p:cNvSpPr txBox="1">
            <a:spLocks noGrp="1"/>
          </p:cNvSpPr>
          <p:nvPr>
            <p:ph type="body" idx="2"/>
          </p:nvPr>
        </p:nvSpPr>
        <p:spPr>
          <a:xfrm>
            <a:off x="237750" y="1485900"/>
            <a:ext cx="41940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274" name="Google Shape;274;p8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69625" y="0"/>
            <a:ext cx="4374376" cy="5143500"/>
          </a:xfrm>
          <a:prstGeom prst="rect">
            <a:avLst/>
          </a:prstGeom>
          <a:noFill/>
          <a:ln>
            <a:noFill/>
          </a:ln>
        </p:spPr>
      </p:pic>
      <p:pic>
        <p:nvPicPr>
          <p:cNvPr id="275" name="Google Shape;275;p82"/>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8128425" y="1485899"/>
            <a:ext cx="1485012" cy="1485900"/>
          </a:xfrm>
          <a:prstGeom prst="rect">
            <a:avLst/>
          </a:prstGeom>
          <a:noFill/>
          <a:ln>
            <a:noFill/>
          </a:ln>
        </p:spPr>
      </p:pic>
      <p:pic>
        <p:nvPicPr>
          <p:cNvPr id="276" name="Google Shape;276;p82"/>
          <p:cNvPicPr preferRelativeResize="0"/>
          <p:nvPr/>
        </p:nvPicPr>
        <p:blipFill rotWithShape="1">
          <a:blip r:embed="rId4" cstate="email">
            <a:alphaModFix amt="49000"/>
            <a:extLst>
              <a:ext uri="{28A0092B-C50C-407E-A947-70E740481C1C}">
                <a14:useLocalDpi xmlns:a14="http://schemas.microsoft.com/office/drawing/2010/main"/>
              </a:ext>
            </a:extLst>
          </a:blip>
          <a:srcRect/>
          <a:stretch/>
        </p:blipFill>
        <p:spPr>
          <a:xfrm>
            <a:off x="6884850" y="-596225"/>
            <a:ext cx="2363925" cy="2363901"/>
          </a:xfrm>
          <a:prstGeom prst="rect">
            <a:avLst/>
          </a:prstGeom>
          <a:noFill/>
          <a:ln>
            <a:noFill/>
          </a:ln>
        </p:spPr>
      </p:pic>
      <p:pic>
        <p:nvPicPr>
          <p:cNvPr id="277" name="Google Shape;277;p8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5350" y="4412325"/>
            <a:ext cx="1963529" cy="571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1 STARs : Basic Photo left (Purple Alt) with O@W logo">
  <p:cSld name="TITLE_ONLY_1_3_1_1_1_1_1_1_2">
    <p:bg>
      <p:bgPr>
        <a:solidFill>
          <a:schemeClr val="accent1"/>
        </a:solidFill>
        <a:effectLst/>
      </p:bgPr>
    </p:bg>
    <p:spTree>
      <p:nvGrpSpPr>
        <p:cNvPr id="1" name="Shape 278"/>
        <p:cNvGrpSpPr/>
        <p:nvPr/>
      </p:nvGrpSpPr>
      <p:grpSpPr>
        <a:xfrm>
          <a:off x="0" y="0"/>
          <a:ext cx="0" cy="0"/>
          <a:chOff x="0" y="0"/>
          <a:chExt cx="0" cy="0"/>
        </a:xfrm>
      </p:grpSpPr>
      <p:pic>
        <p:nvPicPr>
          <p:cNvPr id="279" name="Google Shape;279;p8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615850" cy="5143500"/>
          </a:xfrm>
          <a:prstGeom prst="rect">
            <a:avLst/>
          </a:prstGeom>
          <a:noFill/>
          <a:ln>
            <a:noFill/>
          </a:ln>
        </p:spPr>
      </p:pic>
      <p:sp>
        <p:nvSpPr>
          <p:cNvPr id="280" name="Google Shape;280;p83"/>
          <p:cNvSpPr/>
          <p:nvPr/>
        </p:nvSpPr>
        <p:spPr>
          <a:xfrm>
            <a:off x="0" y="3501725"/>
            <a:ext cx="4615800" cy="32037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83"/>
          <p:cNvSpPr txBox="1">
            <a:spLocks noGrp="1"/>
          </p:cNvSpPr>
          <p:nvPr>
            <p:ph type="title"/>
          </p:nvPr>
        </p:nvSpPr>
        <p:spPr>
          <a:xfrm>
            <a:off x="4882875" y="217925"/>
            <a:ext cx="39429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282" name="Google Shape;282;p83"/>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83" name="Google Shape;283;p83"/>
          <p:cNvSpPr txBox="1">
            <a:spLocks noGrp="1"/>
          </p:cNvSpPr>
          <p:nvPr>
            <p:ph type="subTitle" idx="1"/>
          </p:nvPr>
        </p:nvSpPr>
        <p:spPr>
          <a:xfrm>
            <a:off x="4885125" y="1003075"/>
            <a:ext cx="38904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FFFFFF"/>
                </a:solidFill>
                <a:latin typeface="DM Sans"/>
                <a:ea typeface="DM Sans"/>
                <a:cs typeface="DM Sans"/>
                <a:sym typeface="DM Sans"/>
              </a:defRPr>
            </a:lvl1pPr>
            <a:lvl2pPr lvl="1" algn="l">
              <a:lnSpc>
                <a:spcPct val="100000"/>
              </a:lnSpc>
              <a:spcBef>
                <a:spcPts val="0"/>
              </a:spcBef>
              <a:spcAft>
                <a:spcPts val="0"/>
              </a:spcAft>
              <a:buSzPts val="1300"/>
              <a:buNone/>
              <a:defRPr>
                <a:solidFill>
                  <a:srgbClr val="FFFFFF"/>
                </a:solidFill>
                <a:latin typeface="DM Sans"/>
                <a:ea typeface="DM Sans"/>
                <a:cs typeface="DM Sans"/>
                <a:sym typeface="DM Sans"/>
              </a:defRPr>
            </a:lvl2pPr>
            <a:lvl3pPr lvl="2" algn="l">
              <a:lnSpc>
                <a:spcPct val="100000"/>
              </a:lnSpc>
              <a:spcBef>
                <a:spcPts val="0"/>
              </a:spcBef>
              <a:spcAft>
                <a:spcPts val="0"/>
              </a:spcAft>
              <a:buSzPts val="1300"/>
              <a:buNone/>
              <a:defRPr>
                <a:solidFill>
                  <a:srgbClr val="FFFFFF"/>
                </a:solidFill>
                <a:latin typeface="DM Sans"/>
                <a:ea typeface="DM Sans"/>
                <a:cs typeface="DM Sans"/>
                <a:sym typeface="DM Sans"/>
              </a:defRPr>
            </a:lvl3pPr>
            <a:lvl4pPr lvl="3" algn="l">
              <a:lnSpc>
                <a:spcPct val="100000"/>
              </a:lnSpc>
              <a:spcBef>
                <a:spcPts val="0"/>
              </a:spcBef>
              <a:spcAft>
                <a:spcPts val="0"/>
              </a:spcAft>
              <a:buSzPts val="1300"/>
              <a:buNone/>
              <a:defRPr>
                <a:solidFill>
                  <a:srgbClr val="FFFFFF"/>
                </a:solidFill>
                <a:latin typeface="DM Sans"/>
                <a:ea typeface="DM Sans"/>
                <a:cs typeface="DM Sans"/>
                <a:sym typeface="DM Sans"/>
              </a:defRPr>
            </a:lvl4pPr>
            <a:lvl5pPr lvl="4" algn="l">
              <a:lnSpc>
                <a:spcPct val="100000"/>
              </a:lnSpc>
              <a:spcBef>
                <a:spcPts val="0"/>
              </a:spcBef>
              <a:spcAft>
                <a:spcPts val="0"/>
              </a:spcAft>
              <a:buSzPts val="1300"/>
              <a:buNone/>
              <a:defRPr>
                <a:solidFill>
                  <a:srgbClr val="FFFFFF"/>
                </a:solidFill>
                <a:latin typeface="DM Sans"/>
                <a:ea typeface="DM Sans"/>
                <a:cs typeface="DM Sans"/>
                <a:sym typeface="DM Sans"/>
              </a:defRPr>
            </a:lvl5pPr>
            <a:lvl6pPr lvl="5" algn="l">
              <a:lnSpc>
                <a:spcPct val="100000"/>
              </a:lnSpc>
              <a:spcBef>
                <a:spcPts val="0"/>
              </a:spcBef>
              <a:spcAft>
                <a:spcPts val="0"/>
              </a:spcAft>
              <a:buSzPts val="1300"/>
              <a:buNone/>
              <a:defRPr>
                <a:solidFill>
                  <a:srgbClr val="FFFFFF"/>
                </a:solidFill>
                <a:latin typeface="DM Sans"/>
                <a:ea typeface="DM Sans"/>
                <a:cs typeface="DM Sans"/>
                <a:sym typeface="DM Sans"/>
              </a:defRPr>
            </a:lvl6pPr>
            <a:lvl7pPr lvl="6" algn="l">
              <a:lnSpc>
                <a:spcPct val="100000"/>
              </a:lnSpc>
              <a:spcBef>
                <a:spcPts val="0"/>
              </a:spcBef>
              <a:spcAft>
                <a:spcPts val="0"/>
              </a:spcAft>
              <a:buSzPts val="1300"/>
              <a:buNone/>
              <a:defRPr>
                <a:solidFill>
                  <a:srgbClr val="FFFFFF"/>
                </a:solidFill>
                <a:latin typeface="DM Sans"/>
                <a:ea typeface="DM Sans"/>
                <a:cs typeface="DM Sans"/>
                <a:sym typeface="DM Sans"/>
              </a:defRPr>
            </a:lvl7pPr>
            <a:lvl8pPr lvl="7" algn="l">
              <a:lnSpc>
                <a:spcPct val="100000"/>
              </a:lnSpc>
              <a:spcBef>
                <a:spcPts val="0"/>
              </a:spcBef>
              <a:spcAft>
                <a:spcPts val="0"/>
              </a:spcAft>
              <a:buSzPts val="1300"/>
              <a:buNone/>
              <a:defRPr>
                <a:solidFill>
                  <a:srgbClr val="FFFFFF"/>
                </a:solidFill>
                <a:latin typeface="DM Sans"/>
                <a:ea typeface="DM Sans"/>
                <a:cs typeface="DM Sans"/>
                <a:sym typeface="DM Sans"/>
              </a:defRPr>
            </a:lvl8pPr>
            <a:lvl9pPr lvl="8" algn="l">
              <a:lnSpc>
                <a:spcPct val="100000"/>
              </a:lnSpc>
              <a:spcBef>
                <a:spcPts val="0"/>
              </a:spcBef>
              <a:spcAft>
                <a:spcPts val="0"/>
              </a:spcAft>
              <a:buSzPts val="1300"/>
              <a:buNone/>
              <a:defRPr>
                <a:solidFill>
                  <a:srgbClr val="FFFFFF"/>
                </a:solidFill>
                <a:latin typeface="DM Sans"/>
                <a:ea typeface="DM Sans"/>
                <a:cs typeface="DM Sans"/>
                <a:sym typeface="DM Sans"/>
              </a:defRPr>
            </a:lvl9pPr>
          </a:lstStyle>
          <a:p>
            <a:endParaRPr/>
          </a:p>
        </p:txBody>
      </p:sp>
      <p:sp>
        <p:nvSpPr>
          <p:cNvPr id="284" name="Google Shape;284;p83"/>
          <p:cNvSpPr txBox="1">
            <a:spLocks noGrp="1"/>
          </p:cNvSpPr>
          <p:nvPr>
            <p:ph type="body" idx="2"/>
          </p:nvPr>
        </p:nvSpPr>
        <p:spPr>
          <a:xfrm>
            <a:off x="4885125" y="1485900"/>
            <a:ext cx="39429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285" name="Google Shape;285;p83"/>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703275" y="0"/>
            <a:ext cx="1960450" cy="1485901"/>
          </a:xfrm>
          <a:prstGeom prst="rect">
            <a:avLst/>
          </a:prstGeom>
          <a:noFill/>
          <a:ln>
            <a:noFill/>
          </a:ln>
        </p:spPr>
      </p:pic>
      <p:pic>
        <p:nvPicPr>
          <p:cNvPr id="286" name="Google Shape;286;p8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50" y="4412325"/>
            <a:ext cx="1963529" cy="571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2 STARs : Basic (Blue Alt) with O@W logo">
  <p:cSld name="TITLE_ONLY_1_3_1_1_1_1_2_1">
    <p:bg>
      <p:bgPr>
        <a:solidFill>
          <a:srgbClr val="57B5E2"/>
        </a:solidFill>
        <a:effectLst/>
      </p:bgPr>
    </p:bg>
    <p:spTree>
      <p:nvGrpSpPr>
        <p:cNvPr id="1" name="Shape 287"/>
        <p:cNvGrpSpPr/>
        <p:nvPr/>
      </p:nvGrpSpPr>
      <p:grpSpPr>
        <a:xfrm>
          <a:off x="0" y="0"/>
          <a:ext cx="0" cy="0"/>
          <a:chOff x="0" y="0"/>
          <a:chExt cx="0" cy="0"/>
        </a:xfrm>
      </p:grpSpPr>
      <p:sp>
        <p:nvSpPr>
          <p:cNvPr id="288" name="Google Shape;288;p84"/>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289" name="Google Shape;289;p8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90" name="Google Shape;290;p84"/>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FFFFFF"/>
                </a:solidFill>
                <a:latin typeface="DM Sans"/>
                <a:ea typeface="DM Sans"/>
                <a:cs typeface="DM Sans"/>
                <a:sym typeface="DM Sans"/>
              </a:defRPr>
            </a:lvl1pPr>
            <a:lvl2pPr lvl="1" algn="l">
              <a:lnSpc>
                <a:spcPct val="100000"/>
              </a:lnSpc>
              <a:spcBef>
                <a:spcPts val="0"/>
              </a:spcBef>
              <a:spcAft>
                <a:spcPts val="0"/>
              </a:spcAft>
              <a:buSzPts val="1300"/>
              <a:buNone/>
              <a:defRPr>
                <a:solidFill>
                  <a:srgbClr val="FFFFFF"/>
                </a:solidFill>
                <a:latin typeface="DM Sans"/>
                <a:ea typeface="DM Sans"/>
                <a:cs typeface="DM Sans"/>
                <a:sym typeface="DM Sans"/>
              </a:defRPr>
            </a:lvl2pPr>
            <a:lvl3pPr lvl="2" algn="l">
              <a:lnSpc>
                <a:spcPct val="100000"/>
              </a:lnSpc>
              <a:spcBef>
                <a:spcPts val="0"/>
              </a:spcBef>
              <a:spcAft>
                <a:spcPts val="0"/>
              </a:spcAft>
              <a:buSzPts val="1300"/>
              <a:buNone/>
              <a:defRPr>
                <a:solidFill>
                  <a:srgbClr val="FFFFFF"/>
                </a:solidFill>
                <a:latin typeface="DM Sans"/>
                <a:ea typeface="DM Sans"/>
                <a:cs typeface="DM Sans"/>
                <a:sym typeface="DM Sans"/>
              </a:defRPr>
            </a:lvl3pPr>
            <a:lvl4pPr lvl="3" algn="l">
              <a:lnSpc>
                <a:spcPct val="100000"/>
              </a:lnSpc>
              <a:spcBef>
                <a:spcPts val="0"/>
              </a:spcBef>
              <a:spcAft>
                <a:spcPts val="0"/>
              </a:spcAft>
              <a:buSzPts val="1300"/>
              <a:buNone/>
              <a:defRPr>
                <a:solidFill>
                  <a:srgbClr val="FFFFFF"/>
                </a:solidFill>
                <a:latin typeface="DM Sans"/>
                <a:ea typeface="DM Sans"/>
                <a:cs typeface="DM Sans"/>
                <a:sym typeface="DM Sans"/>
              </a:defRPr>
            </a:lvl4pPr>
            <a:lvl5pPr lvl="4" algn="l">
              <a:lnSpc>
                <a:spcPct val="100000"/>
              </a:lnSpc>
              <a:spcBef>
                <a:spcPts val="0"/>
              </a:spcBef>
              <a:spcAft>
                <a:spcPts val="0"/>
              </a:spcAft>
              <a:buSzPts val="1300"/>
              <a:buNone/>
              <a:defRPr>
                <a:solidFill>
                  <a:srgbClr val="FFFFFF"/>
                </a:solidFill>
                <a:latin typeface="DM Sans"/>
                <a:ea typeface="DM Sans"/>
                <a:cs typeface="DM Sans"/>
                <a:sym typeface="DM Sans"/>
              </a:defRPr>
            </a:lvl5pPr>
            <a:lvl6pPr lvl="5" algn="l">
              <a:lnSpc>
                <a:spcPct val="100000"/>
              </a:lnSpc>
              <a:spcBef>
                <a:spcPts val="0"/>
              </a:spcBef>
              <a:spcAft>
                <a:spcPts val="0"/>
              </a:spcAft>
              <a:buSzPts val="1300"/>
              <a:buNone/>
              <a:defRPr>
                <a:solidFill>
                  <a:srgbClr val="FFFFFF"/>
                </a:solidFill>
                <a:latin typeface="DM Sans"/>
                <a:ea typeface="DM Sans"/>
                <a:cs typeface="DM Sans"/>
                <a:sym typeface="DM Sans"/>
              </a:defRPr>
            </a:lvl6pPr>
            <a:lvl7pPr lvl="6" algn="l">
              <a:lnSpc>
                <a:spcPct val="100000"/>
              </a:lnSpc>
              <a:spcBef>
                <a:spcPts val="0"/>
              </a:spcBef>
              <a:spcAft>
                <a:spcPts val="0"/>
              </a:spcAft>
              <a:buSzPts val="1300"/>
              <a:buNone/>
              <a:defRPr>
                <a:solidFill>
                  <a:srgbClr val="FFFFFF"/>
                </a:solidFill>
                <a:latin typeface="DM Sans"/>
                <a:ea typeface="DM Sans"/>
                <a:cs typeface="DM Sans"/>
                <a:sym typeface="DM Sans"/>
              </a:defRPr>
            </a:lvl7pPr>
            <a:lvl8pPr lvl="7" algn="l">
              <a:lnSpc>
                <a:spcPct val="100000"/>
              </a:lnSpc>
              <a:spcBef>
                <a:spcPts val="0"/>
              </a:spcBef>
              <a:spcAft>
                <a:spcPts val="0"/>
              </a:spcAft>
              <a:buSzPts val="1300"/>
              <a:buNone/>
              <a:defRPr>
                <a:solidFill>
                  <a:srgbClr val="FFFFFF"/>
                </a:solidFill>
                <a:latin typeface="DM Sans"/>
                <a:ea typeface="DM Sans"/>
                <a:cs typeface="DM Sans"/>
                <a:sym typeface="DM Sans"/>
              </a:defRPr>
            </a:lvl8pPr>
            <a:lvl9pPr lvl="8" algn="l">
              <a:lnSpc>
                <a:spcPct val="100000"/>
              </a:lnSpc>
              <a:spcBef>
                <a:spcPts val="0"/>
              </a:spcBef>
              <a:spcAft>
                <a:spcPts val="0"/>
              </a:spcAft>
              <a:buSzPts val="1300"/>
              <a:buNone/>
              <a:defRPr>
                <a:solidFill>
                  <a:srgbClr val="FFFFFF"/>
                </a:solidFill>
                <a:latin typeface="DM Sans"/>
                <a:ea typeface="DM Sans"/>
                <a:cs typeface="DM Sans"/>
                <a:sym typeface="DM Sans"/>
              </a:defRPr>
            </a:lvl9pPr>
          </a:lstStyle>
          <a:p>
            <a:endParaRPr/>
          </a:p>
        </p:txBody>
      </p:sp>
      <p:sp>
        <p:nvSpPr>
          <p:cNvPr id="291" name="Google Shape;291;p84"/>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292" name="Google Shape;292;p84"/>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5947325" y="217925"/>
            <a:ext cx="3196673" cy="4532876"/>
          </a:xfrm>
          <a:prstGeom prst="rect">
            <a:avLst/>
          </a:prstGeom>
          <a:noFill/>
          <a:ln>
            <a:noFill/>
          </a:ln>
        </p:spPr>
      </p:pic>
      <p:pic>
        <p:nvPicPr>
          <p:cNvPr id="293" name="Google Shape;293;p8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57900" y="-409575"/>
            <a:ext cx="1363952" cy="1363100"/>
          </a:xfrm>
          <a:prstGeom prst="rect">
            <a:avLst/>
          </a:prstGeom>
          <a:noFill/>
          <a:ln>
            <a:noFill/>
          </a:ln>
        </p:spPr>
      </p:pic>
      <p:pic>
        <p:nvPicPr>
          <p:cNvPr id="294" name="Google Shape;294;p8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50" y="4412325"/>
            <a:ext cx="1963529" cy="571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3 STARs: Basic Photo Right (Blue Alt) with O@W logo">
  <p:cSld name="TITLE_ONLY_1_3_1_1_1_1_1_2_1">
    <p:bg>
      <p:bgPr>
        <a:solidFill>
          <a:srgbClr val="57B5E2"/>
        </a:solidFill>
        <a:effectLst/>
      </p:bgPr>
    </p:bg>
    <p:spTree>
      <p:nvGrpSpPr>
        <p:cNvPr id="1" name="Shape 295"/>
        <p:cNvGrpSpPr/>
        <p:nvPr/>
      </p:nvGrpSpPr>
      <p:grpSpPr>
        <a:xfrm>
          <a:off x="0" y="0"/>
          <a:ext cx="0" cy="0"/>
          <a:chOff x="0" y="0"/>
          <a:chExt cx="0" cy="0"/>
        </a:xfrm>
      </p:grpSpPr>
      <p:sp>
        <p:nvSpPr>
          <p:cNvPr id="296" name="Google Shape;296;p85"/>
          <p:cNvSpPr txBox="1">
            <a:spLocks noGrp="1"/>
          </p:cNvSpPr>
          <p:nvPr>
            <p:ph type="title"/>
          </p:nvPr>
        </p:nvSpPr>
        <p:spPr>
          <a:xfrm>
            <a:off x="235500" y="217925"/>
            <a:ext cx="419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297" name="Google Shape;297;p8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98" name="Google Shape;298;p85"/>
          <p:cNvSpPr txBox="1">
            <a:spLocks noGrp="1"/>
          </p:cNvSpPr>
          <p:nvPr>
            <p:ph type="subTitle" idx="1"/>
          </p:nvPr>
        </p:nvSpPr>
        <p:spPr>
          <a:xfrm>
            <a:off x="237750" y="1003075"/>
            <a:ext cx="41940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FFFFFF"/>
                </a:solidFill>
                <a:latin typeface="DM Sans"/>
                <a:ea typeface="DM Sans"/>
                <a:cs typeface="DM Sans"/>
                <a:sym typeface="DM Sans"/>
              </a:defRPr>
            </a:lvl1pPr>
            <a:lvl2pPr lvl="1" algn="l">
              <a:lnSpc>
                <a:spcPct val="100000"/>
              </a:lnSpc>
              <a:spcBef>
                <a:spcPts val="0"/>
              </a:spcBef>
              <a:spcAft>
                <a:spcPts val="0"/>
              </a:spcAft>
              <a:buSzPts val="1300"/>
              <a:buNone/>
              <a:defRPr>
                <a:solidFill>
                  <a:srgbClr val="FFFFFF"/>
                </a:solidFill>
                <a:latin typeface="DM Sans"/>
                <a:ea typeface="DM Sans"/>
                <a:cs typeface="DM Sans"/>
                <a:sym typeface="DM Sans"/>
              </a:defRPr>
            </a:lvl2pPr>
            <a:lvl3pPr lvl="2" algn="l">
              <a:lnSpc>
                <a:spcPct val="100000"/>
              </a:lnSpc>
              <a:spcBef>
                <a:spcPts val="0"/>
              </a:spcBef>
              <a:spcAft>
                <a:spcPts val="0"/>
              </a:spcAft>
              <a:buSzPts val="1300"/>
              <a:buNone/>
              <a:defRPr>
                <a:solidFill>
                  <a:srgbClr val="FFFFFF"/>
                </a:solidFill>
                <a:latin typeface="DM Sans"/>
                <a:ea typeface="DM Sans"/>
                <a:cs typeface="DM Sans"/>
                <a:sym typeface="DM Sans"/>
              </a:defRPr>
            </a:lvl3pPr>
            <a:lvl4pPr lvl="3" algn="l">
              <a:lnSpc>
                <a:spcPct val="100000"/>
              </a:lnSpc>
              <a:spcBef>
                <a:spcPts val="0"/>
              </a:spcBef>
              <a:spcAft>
                <a:spcPts val="0"/>
              </a:spcAft>
              <a:buSzPts val="1300"/>
              <a:buNone/>
              <a:defRPr>
                <a:solidFill>
                  <a:srgbClr val="FFFFFF"/>
                </a:solidFill>
                <a:latin typeface="DM Sans"/>
                <a:ea typeface="DM Sans"/>
                <a:cs typeface="DM Sans"/>
                <a:sym typeface="DM Sans"/>
              </a:defRPr>
            </a:lvl4pPr>
            <a:lvl5pPr lvl="4" algn="l">
              <a:lnSpc>
                <a:spcPct val="100000"/>
              </a:lnSpc>
              <a:spcBef>
                <a:spcPts val="0"/>
              </a:spcBef>
              <a:spcAft>
                <a:spcPts val="0"/>
              </a:spcAft>
              <a:buSzPts val="1300"/>
              <a:buNone/>
              <a:defRPr>
                <a:solidFill>
                  <a:srgbClr val="FFFFFF"/>
                </a:solidFill>
                <a:latin typeface="DM Sans"/>
                <a:ea typeface="DM Sans"/>
                <a:cs typeface="DM Sans"/>
                <a:sym typeface="DM Sans"/>
              </a:defRPr>
            </a:lvl5pPr>
            <a:lvl6pPr lvl="5" algn="l">
              <a:lnSpc>
                <a:spcPct val="100000"/>
              </a:lnSpc>
              <a:spcBef>
                <a:spcPts val="0"/>
              </a:spcBef>
              <a:spcAft>
                <a:spcPts val="0"/>
              </a:spcAft>
              <a:buSzPts val="1300"/>
              <a:buNone/>
              <a:defRPr>
                <a:solidFill>
                  <a:srgbClr val="FFFFFF"/>
                </a:solidFill>
                <a:latin typeface="DM Sans"/>
                <a:ea typeface="DM Sans"/>
                <a:cs typeface="DM Sans"/>
                <a:sym typeface="DM Sans"/>
              </a:defRPr>
            </a:lvl6pPr>
            <a:lvl7pPr lvl="6" algn="l">
              <a:lnSpc>
                <a:spcPct val="100000"/>
              </a:lnSpc>
              <a:spcBef>
                <a:spcPts val="0"/>
              </a:spcBef>
              <a:spcAft>
                <a:spcPts val="0"/>
              </a:spcAft>
              <a:buSzPts val="1300"/>
              <a:buNone/>
              <a:defRPr>
                <a:solidFill>
                  <a:srgbClr val="FFFFFF"/>
                </a:solidFill>
                <a:latin typeface="DM Sans"/>
                <a:ea typeface="DM Sans"/>
                <a:cs typeface="DM Sans"/>
                <a:sym typeface="DM Sans"/>
              </a:defRPr>
            </a:lvl7pPr>
            <a:lvl8pPr lvl="7" algn="l">
              <a:lnSpc>
                <a:spcPct val="100000"/>
              </a:lnSpc>
              <a:spcBef>
                <a:spcPts val="0"/>
              </a:spcBef>
              <a:spcAft>
                <a:spcPts val="0"/>
              </a:spcAft>
              <a:buSzPts val="1300"/>
              <a:buNone/>
              <a:defRPr>
                <a:solidFill>
                  <a:srgbClr val="FFFFFF"/>
                </a:solidFill>
                <a:latin typeface="DM Sans"/>
                <a:ea typeface="DM Sans"/>
                <a:cs typeface="DM Sans"/>
                <a:sym typeface="DM Sans"/>
              </a:defRPr>
            </a:lvl8pPr>
            <a:lvl9pPr lvl="8" algn="l">
              <a:lnSpc>
                <a:spcPct val="100000"/>
              </a:lnSpc>
              <a:spcBef>
                <a:spcPts val="0"/>
              </a:spcBef>
              <a:spcAft>
                <a:spcPts val="0"/>
              </a:spcAft>
              <a:buSzPts val="1300"/>
              <a:buNone/>
              <a:defRPr>
                <a:solidFill>
                  <a:srgbClr val="FFFFFF"/>
                </a:solidFill>
                <a:latin typeface="DM Sans"/>
                <a:ea typeface="DM Sans"/>
                <a:cs typeface="DM Sans"/>
                <a:sym typeface="DM Sans"/>
              </a:defRPr>
            </a:lvl9pPr>
          </a:lstStyle>
          <a:p>
            <a:endParaRPr/>
          </a:p>
        </p:txBody>
      </p:sp>
      <p:sp>
        <p:nvSpPr>
          <p:cNvPr id="299" name="Google Shape;299;p85"/>
          <p:cNvSpPr txBox="1">
            <a:spLocks noGrp="1"/>
          </p:cNvSpPr>
          <p:nvPr>
            <p:ph type="body" idx="2"/>
          </p:nvPr>
        </p:nvSpPr>
        <p:spPr>
          <a:xfrm>
            <a:off x="237750" y="1485900"/>
            <a:ext cx="41940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300" name="Google Shape;300;p8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69625" y="0"/>
            <a:ext cx="4374376" cy="5143500"/>
          </a:xfrm>
          <a:prstGeom prst="rect">
            <a:avLst/>
          </a:prstGeom>
          <a:noFill/>
          <a:ln>
            <a:noFill/>
          </a:ln>
        </p:spPr>
      </p:pic>
      <p:pic>
        <p:nvPicPr>
          <p:cNvPr id="301" name="Google Shape;301;p85"/>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8226450" y="1734450"/>
            <a:ext cx="1204248" cy="1204977"/>
          </a:xfrm>
          <a:prstGeom prst="rect">
            <a:avLst/>
          </a:prstGeom>
          <a:noFill/>
          <a:ln>
            <a:noFill/>
          </a:ln>
        </p:spPr>
      </p:pic>
      <p:pic>
        <p:nvPicPr>
          <p:cNvPr id="302" name="Google Shape;302;p85"/>
          <p:cNvPicPr preferRelativeResize="0"/>
          <p:nvPr/>
        </p:nvPicPr>
        <p:blipFill rotWithShape="1">
          <a:blip r:embed="rId4" cstate="email">
            <a:alphaModFix amt="49000"/>
            <a:extLst>
              <a:ext uri="{28A0092B-C50C-407E-A947-70E740481C1C}">
                <a14:useLocalDpi xmlns:a14="http://schemas.microsoft.com/office/drawing/2010/main"/>
              </a:ext>
            </a:extLst>
          </a:blip>
          <a:srcRect/>
          <a:stretch/>
        </p:blipFill>
        <p:spPr>
          <a:xfrm>
            <a:off x="6652450" y="-886775"/>
            <a:ext cx="2654474" cy="2654450"/>
          </a:xfrm>
          <a:prstGeom prst="rect">
            <a:avLst/>
          </a:prstGeom>
          <a:noFill/>
          <a:ln>
            <a:noFill/>
          </a:ln>
        </p:spPr>
      </p:pic>
      <p:pic>
        <p:nvPicPr>
          <p:cNvPr id="303" name="Google Shape;303;p8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5350" y="4412325"/>
            <a:ext cx="1963529" cy="571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4 STARs: Basic Photo Left (Blue Alt) with O@W logo">
  <p:cSld name="TITLE_ONLY_1_3_1_1_1_1_1_1_1_1">
    <p:bg>
      <p:bgPr>
        <a:solidFill>
          <a:srgbClr val="57B5E2"/>
        </a:solidFill>
        <a:effectLst/>
      </p:bgPr>
    </p:bg>
    <p:spTree>
      <p:nvGrpSpPr>
        <p:cNvPr id="1" name="Shape 304"/>
        <p:cNvGrpSpPr/>
        <p:nvPr/>
      </p:nvGrpSpPr>
      <p:grpSpPr>
        <a:xfrm>
          <a:off x="0" y="0"/>
          <a:ext cx="0" cy="0"/>
          <a:chOff x="0" y="0"/>
          <a:chExt cx="0" cy="0"/>
        </a:xfrm>
      </p:grpSpPr>
      <p:pic>
        <p:nvPicPr>
          <p:cNvPr id="305" name="Google Shape;305;p8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615850" cy="5143501"/>
          </a:xfrm>
          <a:prstGeom prst="rect">
            <a:avLst/>
          </a:prstGeom>
          <a:noFill/>
          <a:ln>
            <a:noFill/>
          </a:ln>
        </p:spPr>
      </p:pic>
      <p:sp>
        <p:nvSpPr>
          <p:cNvPr id="306" name="Google Shape;306;p86"/>
          <p:cNvSpPr txBox="1">
            <a:spLocks noGrp="1"/>
          </p:cNvSpPr>
          <p:nvPr>
            <p:ph type="title"/>
          </p:nvPr>
        </p:nvSpPr>
        <p:spPr>
          <a:xfrm>
            <a:off x="4882875" y="217925"/>
            <a:ext cx="39429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307" name="Google Shape;307;p8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08" name="Google Shape;308;p86"/>
          <p:cNvSpPr txBox="1">
            <a:spLocks noGrp="1"/>
          </p:cNvSpPr>
          <p:nvPr>
            <p:ph type="subTitle" idx="1"/>
          </p:nvPr>
        </p:nvSpPr>
        <p:spPr>
          <a:xfrm>
            <a:off x="4885125" y="1003075"/>
            <a:ext cx="38904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FFFFFF"/>
                </a:solidFill>
                <a:latin typeface="DM Sans"/>
                <a:ea typeface="DM Sans"/>
                <a:cs typeface="DM Sans"/>
                <a:sym typeface="DM Sans"/>
              </a:defRPr>
            </a:lvl1pPr>
            <a:lvl2pPr lvl="1" algn="l">
              <a:lnSpc>
                <a:spcPct val="100000"/>
              </a:lnSpc>
              <a:spcBef>
                <a:spcPts val="0"/>
              </a:spcBef>
              <a:spcAft>
                <a:spcPts val="0"/>
              </a:spcAft>
              <a:buSzPts val="1300"/>
              <a:buNone/>
              <a:defRPr>
                <a:solidFill>
                  <a:srgbClr val="FFFFFF"/>
                </a:solidFill>
                <a:latin typeface="DM Sans"/>
                <a:ea typeface="DM Sans"/>
                <a:cs typeface="DM Sans"/>
                <a:sym typeface="DM Sans"/>
              </a:defRPr>
            </a:lvl2pPr>
            <a:lvl3pPr lvl="2" algn="l">
              <a:lnSpc>
                <a:spcPct val="100000"/>
              </a:lnSpc>
              <a:spcBef>
                <a:spcPts val="0"/>
              </a:spcBef>
              <a:spcAft>
                <a:spcPts val="0"/>
              </a:spcAft>
              <a:buSzPts val="1300"/>
              <a:buNone/>
              <a:defRPr>
                <a:solidFill>
                  <a:srgbClr val="FFFFFF"/>
                </a:solidFill>
                <a:latin typeface="DM Sans"/>
                <a:ea typeface="DM Sans"/>
                <a:cs typeface="DM Sans"/>
                <a:sym typeface="DM Sans"/>
              </a:defRPr>
            </a:lvl3pPr>
            <a:lvl4pPr lvl="3" algn="l">
              <a:lnSpc>
                <a:spcPct val="100000"/>
              </a:lnSpc>
              <a:spcBef>
                <a:spcPts val="0"/>
              </a:spcBef>
              <a:spcAft>
                <a:spcPts val="0"/>
              </a:spcAft>
              <a:buSzPts val="1300"/>
              <a:buNone/>
              <a:defRPr>
                <a:solidFill>
                  <a:srgbClr val="FFFFFF"/>
                </a:solidFill>
                <a:latin typeface="DM Sans"/>
                <a:ea typeface="DM Sans"/>
                <a:cs typeface="DM Sans"/>
                <a:sym typeface="DM Sans"/>
              </a:defRPr>
            </a:lvl4pPr>
            <a:lvl5pPr lvl="4" algn="l">
              <a:lnSpc>
                <a:spcPct val="100000"/>
              </a:lnSpc>
              <a:spcBef>
                <a:spcPts val="0"/>
              </a:spcBef>
              <a:spcAft>
                <a:spcPts val="0"/>
              </a:spcAft>
              <a:buSzPts val="1300"/>
              <a:buNone/>
              <a:defRPr>
                <a:solidFill>
                  <a:srgbClr val="FFFFFF"/>
                </a:solidFill>
                <a:latin typeface="DM Sans"/>
                <a:ea typeface="DM Sans"/>
                <a:cs typeface="DM Sans"/>
                <a:sym typeface="DM Sans"/>
              </a:defRPr>
            </a:lvl5pPr>
            <a:lvl6pPr lvl="5" algn="l">
              <a:lnSpc>
                <a:spcPct val="100000"/>
              </a:lnSpc>
              <a:spcBef>
                <a:spcPts val="0"/>
              </a:spcBef>
              <a:spcAft>
                <a:spcPts val="0"/>
              </a:spcAft>
              <a:buSzPts val="1300"/>
              <a:buNone/>
              <a:defRPr>
                <a:solidFill>
                  <a:srgbClr val="FFFFFF"/>
                </a:solidFill>
                <a:latin typeface="DM Sans"/>
                <a:ea typeface="DM Sans"/>
                <a:cs typeface="DM Sans"/>
                <a:sym typeface="DM Sans"/>
              </a:defRPr>
            </a:lvl6pPr>
            <a:lvl7pPr lvl="6" algn="l">
              <a:lnSpc>
                <a:spcPct val="100000"/>
              </a:lnSpc>
              <a:spcBef>
                <a:spcPts val="0"/>
              </a:spcBef>
              <a:spcAft>
                <a:spcPts val="0"/>
              </a:spcAft>
              <a:buSzPts val="1300"/>
              <a:buNone/>
              <a:defRPr>
                <a:solidFill>
                  <a:srgbClr val="FFFFFF"/>
                </a:solidFill>
                <a:latin typeface="DM Sans"/>
                <a:ea typeface="DM Sans"/>
                <a:cs typeface="DM Sans"/>
                <a:sym typeface="DM Sans"/>
              </a:defRPr>
            </a:lvl7pPr>
            <a:lvl8pPr lvl="7" algn="l">
              <a:lnSpc>
                <a:spcPct val="100000"/>
              </a:lnSpc>
              <a:spcBef>
                <a:spcPts val="0"/>
              </a:spcBef>
              <a:spcAft>
                <a:spcPts val="0"/>
              </a:spcAft>
              <a:buSzPts val="1300"/>
              <a:buNone/>
              <a:defRPr>
                <a:solidFill>
                  <a:srgbClr val="FFFFFF"/>
                </a:solidFill>
                <a:latin typeface="DM Sans"/>
                <a:ea typeface="DM Sans"/>
                <a:cs typeface="DM Sans"/>
                <a:sym typeface="DM Sans"/>
              </a:defRPr>
            </a:lvl8pPr>
            <a:lvl9pPr lvl="8" algn="l">
              <a:lnSpc>
                <a:spcPct val="100000"/>
              </a:lnSpc>
              <a:spcBef>
                <a:spcPts val="0"/>
              </a:spcBef>
              <a:spcAft>
                <a:spcPts val="0"/>
              </a:spcAft>
              <a:buSzPts val="1300"/>
              <a:buNone/>
              <a:defRPr>
                <a:solidFill>
                  <a:srgbClr val="FFFFFF"/>
                </a:solidFill>
                <a:latin typeface="DM Sans"/>
                <a:ea typeface="DM Sans"/>
                <a:cs typeface="DM Sans"/>
                <a:sym typeface="DM Sans"/>
              </a:defRPr>
            </a:lvl9pPr>
          </a:lstStyle>
          <a:p>
            <a:endParaRPr/>
          </a:p>
        </p:txBody>
      </p:sp>
      <p:sp>
        <p:nvSpPr>
          <p:cNvPr id="309" name="Google Shape;309;p86"/>
          <p:cNvSpPr txBox="1">
            <a:spLocks noGrp="1"/>
          </p:cNvSpPr>
          <p:nvPr>
            <p:ph type="body" idx="2"/>
          </p:nvPr>
        </p:nvSpPr>
        <p:spPr>
          <a:xfrm>
            <a:off x="4885125" y="1485900"/>
            <a:ext cx="39429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310" name="Google Shape;310;p86"/>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0" y="-415925"/>
            <a:ext cx="1656600" cy="1656599"/>
          </a:xfrm>
          <a:prstGeom prst="rect">
            <a:avLst/>
          </a:prstGeom>
          <a:noFill/>
          <a:ln>
            <a:noFill/>
          </a:ln>
        </p:spPr>
      </p:pic>
      <p:pic>
        <p:nvPicPr>
          <p:cNvPr id="311" name="Google Shape;311;p86"/>
          <p:cNvPicPr preferRelativeResize="0"/>
          <p:nvPr/>
        </p:nvPicPr>
        <p:blipFill rotWithShape="1">
          <a:blip r:embed="rId4" cstate="email">
            <a:alphaModFix amt="16000"/>
            <a:extLst>
              <a:ext uri="{28A0092B-C50C-407E-A947-70E740481C1C}">
                <a14:useLocalDpi xmlns:a14="http://schemas.microsoft.com/office/drawing/2010/main"/>
              </a:ext>
            </a:extLst>
          </a:blip>
          <a:srcRect/>
          <a:stretch/>
        </p:blipFill>
        <p:spPr>
          <a:xfrm>
            <a:off x="-505800" y="2547425"/>
            <a:ext cx="3512276" cy="3449150"/>
          </a:xfrm>
          <a:prstGeom prst="rect">
            <a:avLst/>
          </a:prstGeom>
          <a:noFill/>
          <a:ln>
            <a:noFill/>
          </a:ln>
        </p:spPr>
      </p:pic>
      <p:pic>
        <p:nvPicPr>
          <p:cNvPr id="312" name="Google Shape;312;p8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5350" y="4412325"/>
            <a:ext cx="1963529" cy="571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5 STARs: Opening Slide Options">
  <p:cSld name="TITLE_1_2_2_3_1_1_1">
    <p:bg>
      <p:bgPr>
        <a:solidFill>
          <a:srgbClr val="666666"/>
        </a:solidFill>
        <a:effectLst/>
      </p:bgPr>
    </p:bg>
    <p:spTree>
      <p:nvGrpSpPr>
        <p:cNvPr id="1" name="Shape 313"/>
        <p:cNvGrpSpPr/>
        <p:nvPr/>
      </p:nvGrpSpPr>
      <p:grpSpPr>
        <a:xfrm>
          <a:off x="0" y="0"/>
          <a:ext cx="0" cy="0"/>
          <a:chOff x="0" y="0"/>
          <a:chExt cx="0" cy="0"/>
        </a:xfrm>
      </p:grpSpPr>
      <p:sp>
        <p:nvSpPr>
          <p:cNvPr id="314" name="Google Shape;314;p87"/>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 sz="5500" b="1" i="0" u="none" strike="noStrike" cap="none">
                <a:solidFill>
                  <a:srgbClr val="FFFFFF"/>
                </a:solidFill>
                <a:latin typeface="DM Sans"/>
                <a:ea typeface="DM Sans"/>
                <a:cs typeface="DM Sans"/>
                <a:sym typeface="DM Sans"/>
              </a:rPr>
              <a:t>STARs:</a:t>
            </a:r>
            <a:endParaRPr sz="5500" b="1" i="0" u="none" strike="noStrike" cap="none">
              <a:solidFill>
                <a:srgbClr val="FFFFFF"/>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Opening Slide Options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6 STARs: Tile slide (OptionA)">
  <p:cSld name="TITLE_1_2_3_2">
    <p:spTree>
      <p:nvGrpSpPr>
        <p:cNvPr id="1" name="Shape 315"/>
        <p:cNvGrpSpPr/>
        <p:nvPr/>
      </p:nvGrpSpPr>
      <p:grpSpPr>
        <a:xfrm>
          <a:off x="0" y="0"/>
          <a:ext cx="0" cy="0"/>
          <a:chOff x="0" y="0"/>
          <a:chExt cx="0" cy="0"/>
        </a:xfrm>
      </p:grpSpPr>
      <p:pic>
        <p:nvPicPr>
          <p:cNvPr id="316" name="Google Shape;316;p88"/>
          <p:cNvPicPr preferRelativeResize="0"/>
          <p:nvPr/>
        </p:nvPicPr>
        <p:blipFill rotWithShape="1">
          <a:blip r:embed="rId2" cstate="email">
            <a:alphaModFix amt="20000"/>
            <a:extLst>
              <a:ext uri="{28A0092B-C50C-407E-A947-70E740481C1C}">
                <a14:useLocalDpi xmlns:a14="http://schemas.microsoft.com/office/drawing/2010/main"/>
              </a:ext>
            </a:extLst>
          </a:blip>
          <a:srcRect b="-3650"/>
          <a:stretch/>
        </p:blipFill>
        <p:spPr>
          <a:xfrm>
            <a:off x="5169983" y="-161925"/>
            <a:ext cx="4146742" cy="5305425"/>
          </a:xfrm>
          <a:prstGeom prst="rect">
            <a:avLst/>
          </a:prstGeom>
          <a:noFill/>
          <a:ln>
            <a:noFill/>
          </a:ln>
        </p:spPr>
      </p:pic>
      <p:sp>
        <p:nvSpPr>
          <p:cNvPr id="317" name="Google Shape;317;p88"/>
          <p:cNvSpPr txBox="1">
            <a:spLocks noGrp="1"/>
          </p:cNvSpPr>
          <p:nvPr>
            <p:ph type="ctrTitle"/>
          </p:nvPr>
        </p:nvSpPr>
        <p:spPr>
          <a:xfrm>
            <a:off x="363158" y="439775"/>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5500"/>
              <a:buNone/>
              <a:defRPr sz="5500">
                <a:solidFill>
                  <a:schemeClr val="accent1"/>
                </a:solidFill>
              </a:defRPr>
            </a:lvl1pPr>
            <a:lvl2pPr lvl="1" algn="ctr">
              <a:lnSpc>
                <a:spcPct val="90000"/>
              </a:lnSpc>
              <a:spcBef>
                <a:spcPts val="0"/>
              </a:spcBef>
              <a:spcAft>
                <a:spcPts val="0"/>
              </a:spcAft>
              <a:buClr>
                <a:srgbClr val="000000"/>
              </a:buClr>
              <a:buSzPts val="5200"/>
              <a:buNone/>
              <a:defRPr sz="5200">
                <a:solidFill>
                  <a:srgbClr val="000000"/>
                </a:solidFill>
              </a:defRPr>
            </a:lvl2pPr>
            <a:lvl3pPr lvl="2" algn="ctr">
              <a:lnSpc>
                <a:spcPct val="90000"/>
              </a:lnSpc>
              <a:spcBef>
                <a:spcPts val="0"/>
              </a:spcBef>
              <a:spcAft>
                <a:spcPts val="0"/>
              </a:spcAft>
              <a:buClr>
                <a:srgbClr val="000000"/>
              </a:buClr>
              <a:buSzPts val="5200"/>
              <a:buNone/>
              <a:defRPr sz="5200">
                <a:solidFill>
                  <a:srgbClr val="000000"/>
                </a:solidFill>
              </a:defRPr>
            </a:lvl3pPr>
            <a:lvl4pPr lvl="3" algn="ctr">
              <a:lnSpc>
                <a:spcPct val="90000"/>
              </a:lnSpc>
              <a:spcBef>
                <a:spcPts val="0"/>
              </a:spcBef>
              <a:spcAft>
                <a:spcPts val="0"/>
              </a:spcAft>
              <a:buClr>
                <a:srgbClr val="000000"/>
              </a:buClr>
              <a:buSzPts val="5200"/>
              <a:buNone/>
              <a:defRPr sz="5200">
                <a:solidFill>
                  <a:srgbClr val="000000"/>
                </a:solidFill>
              </a:defRPr>
            </a:lvl4pPr>
            <a:lvl5pPr lvl="4" algn="ctr">
              <a:lnSpc>
                <a:spcPct val="90000"/>
              </a:lnSpc>
              <a:spcBef>
                <a:spcPts val="0"/>
              </a:spcBef>
              <a:spcAft>
                <a:spcPts val="0"/>
              </a:spcAft>
              <a:buClr>
                <a:srgbClr val="000000"/>
              </a:buClr>
              <a:buSzPts val="5200"/>
              <a:buNone/>
              <a:defRPr sz="5200">
                <a:solidFill>
                  <a:srgbClr val="000000"/>
                </a:solidFill>
              </a:defRPr>
            </a:lvl5pPr>
            <a:lvl6pPr lvl="5" algn="ctr">
              <a:lnSpc>
                <a:spcPct val="90000"/>
              </a:lnSpc>
              <a:spcBef>
                <a:spcPts val="0"/>
              </a:spcBef>
              <a:spcAft>
                <a:spcPts val="0"/>
              </a:spcAft>
              <a:buClr>
                <a:srgbClr val="000000"/>
              </a:buClr>
              <a:buSzPts val="5200"/>
              <a:buNone/>
              <a:defRPr sz="5200">
                <a:solidFill>
                  <a:srgbClr val="000000"/>
                </a:solidFill>
              </a:defRPr>
            </a:lvl6pPr>
            <a:lvl7pPr lvl="6" algn="ctr">
              <a:lnSpc>
                <a:spcPct val="90000"/>
              </a:lnSpc>
              <a:spcBef>
                <a:spcPts val="0"/>
              </a:spcBef>
              <a:spcAft>
                <a:spcPts val="0"/>
              </a:spcAft>
              <a:buClr>
                <a:srgbClr val="000000"/>
              </a:buClr>
              <a:buSzPts val="5200"/>
              <a:buNone/>
              <a:defRPr sz="5200">
                <a:solidFill>
                  <a:srgbClr val="000000"/>
                </a:solidFill>
              </a:defRPr>
            </a:lvl7pPr>
            <a:lvl8pPr lvl="7" algn="ctr">
              <a:lnSpc>
                <a:spcPct val="90000"/>
              </a:lnSpc>
              <a:spcBef>
                <a:spcPts val="0"/>
              </a:spcBef>
              <a:spcAft>
                <a:spcPts val="0"/>
              </a:spcAft>
              <a:buClr>
                <a:srgbClr val="000000"/>
              </a:buClr>
              <a:buSzPts val="5200"/>
              <a:buNone/>
              <a:defRPr sz="5200">
                <a:solidFill>
                  <a:srgbClr val="000000"/>
                </a:solidFill>
              </a:defRPr>
            </a:lvl8pPr>
            <a:lvl9pPr lvl="8" algn="ctr">
              <a:lnSpc>
                <a:spcPct val="90000"/>
              </a:lnSpc>
              <a:spcBef>
                <a:spcPts val="0"/>
              </a:spcBef>
              <a:spcAft>
                <a:spcPts val="0"/>
              </a:spcAft>
              <a:buClr>
                <a:srgbClr val="000000"/>
              </a:buClr>
              <a:buSzPts val="5200"/>
              <a:buNone/>
              <a:defRPr sz="5200">
                <a:solidFill>
                  <a:srgbClr val="000000"/>
                </a:solidFill>
              </a:defRPr>
            </a:lvl9pPr>
          </a:lstStyle>
          <a:p>
            <a:endParaRPr/>
          </a:p>
        </p:txBody>
      </p:sp>
      <p:sp>
        <p:nvSpPr>
          <p:cNvPr id="318" name="Google Shape;318;p88"/>
          <p:cNvSpPr txBox="1">
            <a:spLocks noGrp="1"/>
          </p:cNvSpPr>
          <p:nvPr>
            <p:ph type="subTitle" idx="1"/>
          </p:nvPr>
        </p:nvSpPr>
        <p:spPr>
          <a:xfrm>
            <a:off x="363150" y="2529325"/>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l">
              <a:lnSpc>
                <a:spcPct val="100000"/>
              </a:lnSpc>
              <a:spcBef>
                <a:spcPts val="0"/>
              </a:spcBef>
              <a:spcAft>
                <a:spcPts val="0"/>
              </a:spcAft>
              <a:buClr>
                <a:srgbClr val="000000"/>
              </a:buClr>
              <a:buSzPts val="2400"/>
              <a:buNone/>
              <a:defRPr sz="2400">
                <a:solidFill>
                  <a:srgbClr val="000000"/>
                </a:solidFill>
              </a:defRPr>
            </a:lvl2pPr>
            <a:lvl3pPr lvl="2" algn="l">
              <a:lnSpc>
                <a:spcPct val="100000"/>
              </a:lnSpc>
              <a:spcBef>
                <a:spcPts val="0"/>
              </a:spcBef>
              <a:spcAft>
                <a:spcPts val="0"/>
              </a:spcAft>
              <a:buClr>
                <a:srgbClr val="000000"/>
              </a:buClr>
              <a:buSzPts val="2400"/>
              <a:buNone/>
              <a:defRPr sz="2400">
                <a:solidFill>
                  <a:srgbClr val="000000"/>
                </a:solidFill>
              </a:defRPr>
            </a:lvl3pPr>
            <a:lvl4pPr lvl="3" algn="l">
              <a:lnSpc>
                <a:spcPct val="100000"/>
              </a:lnSpc>
              <a:spcBef>
                <a:spcPts val="0"/>
              </a:spcBef>
              <a:spcAft>
                <a:spcPts val="0"/>
              </a:spcAft>
              <a:buClr>
                <a:srgbClr val="000000"/>
              </a:buClr>
              <a:buSzPts val="2400"/>
              <a:buNone/>
              <a:defRPr sz="2400">
                <a:solidFill>
                  <a:srgbClr val="000000"/>
                </a:solidFill>
              </a:defRPr>
            </a:lvl4pPr>
            <a:lvl5pPr lvl="4" algn="l">
              <a:lnSpc>
                <a:spcPct val="100000"/>
              </a:lnSpc>
              <a:spcBef>
                <a:spcPts val="0"/>
              </a:spcBef>
              <a:spcAft>
                <a:spcPts val="0"/>
              </a:spcAft>
              <a:buClr>
                <a:srgbClr val="000000"/>
              </a:buClr>
              <a:buSzPts val="2400"/>
              <a:buNone/>
              <a:defRPr sz="2400">
                <a:solidFill>
                  <a:srgbClr val="000000"/>
                </a:solidFill>
              </a:defRPr>
            </a:lvl5pPr>
            <a:lvl6pPr lvl="5" algn="l">
              <a:lnSpc>
                <a:spcPct val="100000"/>
              </a:lnSpc>
              <a:spcBef>
                <a:spcPts val="0"/>
              </a:spcBef>
              <a:spcAft>
                <a:spcPts val="0"/>
              </a:spcAft>
              <a:buClr>
                <a:srgbClr val="000000"/>
              </a:buClr>
              <a:buSzPts val="2400"/>
              <a:buNone/>
              <a:defRPr sz="2400">
                <a:solidFill>
                  <a:srgbClr val="000000"/>
                </a:solidFill>
              </a:defRPr>
            </a:lvl6pPr>
            <a:lvl7pPr lvl="6" algn="l">
              <a:lnSpc>
                <a:spcPct val="100000"/>
              </a:lnSpc>
              <a:spcBef>
                <a:spcPts val="0"/>
              </a:spcBef>
              <a:spcAft>
                <a:spcPts val="0"/>
              </a:spcAft>
              <a:buClr>
                <a:srgbClr val="000000"/>
              </a:buClr>
              <a:buSzPts val="2400"/>
              <a:buNone/>
              <a:defRPr sz="2400">
                <a:solidFill>
                  <a:srgbClr val="000000"/>
                </a:solidFill>
              </a:defRPr>
            </a:lvl7pPr>
            <a:lvl8pPr lvl="7" algn="l">
              <a:lnSpc>
                <a:spcPct val="100000"/>
              </a:lnSpc>
              <a:spcBef>
                <a:spcPts val="0"/>
              </a:spcBef>
              <a:spcAft>
                <a:spcPts val="0"/>
              </a:spcAft>
              <a:buClr>
                <a:srgbClr val="000000"/>
              </a:buClr>
              <a:buSzPts val="2400"/>
              <a:buNone/>
              <a:defRPr sz="2400">
                <a:solidFill>
                  <a:srgbClr val="000000"/>
                </a:solidFill>
              </a:defRPr>
            </a:lvl8pPr>
            <a:lvl9pPr lvl="8" algn="l">
              <a:lnSpc>
                <a:spcPct val="100000"/>
              </a:lnSpc>
              <a:spcBef>
                <a:spcPts val="0"/>
              </a:spcBef>
              <a:spcAft>
                <a:spcPts val="0"/>
              </a:spcAft>
              <a:buClr>
                <a:srgbClr val="000000"/>
              </a:buClr>
              <a:buSzPts val="2400"/>
              <a:buNone/>
              <a:defRPr sz="2400">
                <a:solidFill>
                  <a:srgbClr val="000000"/>
                </a:solidFill>
              </a:defRPr>
            </a:lvl9pPr>
          </a:lstStyle>
          <a:p>
            <a:endParaRPr/>
          </a:p>
        </p:txBody>
      </p:sp>
      <p:pic>
        <p:nvPicPr>
          <p:cNvPr id="319" name="Google Shape;319;p88"/>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3889801" y="-869650"/>
            <a:ext cx="1955100" cy="1956310"/>
          </a:xfrm>
          <a:prstGeom prst="rect">
            <a:avLst/>
          </a:prstGeom>
          <a:noFill/>
          <a:ln>
            <a:noFill/>
          </a:ln>
        </p:spPr>
      </p:pic>
      <p:sp>
        <p:nvSpPr>
          <p:cNvPr id="320" name="Google Shape;320;p88"/>
          <p:cNvSpPr txBox="1">
            <a:spLocks noGrp="1"/>
          </p:cNvSpPr>
          <p:nvPr>
            <p:ph type="subTitle" idx="2"/>
          </p:nvPr>
        </p:nvSpPr>
        <p:spPr>
          <a:xfrm>
            <a:off x="4126975" y="4490650"/>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321" name="Google Shape;321;p88"/>
          <p:cNvSpPr txBox="1">
            <a:spLocks noGrp="1"/>
          </p:cNvSpPr>
          <p:nvPr>
            <p:ph type="subTitle" idx="3"/>
          </p:nvPr>
        </p:nvSpPr>
        <p:spPr>
          <a:xfrm>
            <a:off x="6490950" y="4490650"/>
            <a:ext cx="1842900" cy="79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grpSp>
        <p:nvGrpSpPr>
          <p:cNvPr id="322" name="Google Shape;322;p88"/>
          <p:cNvGrpSpPr/>
          <p:nvPr/>
        </p:nvGrpSpPr>
        <p:grpSpPr>
          <a:xfrm>
            <a:off x="363156" y="4359875"/>
            <a:ext cx="3306118" cy="616552"/>
            <a:chOff x="363156" y="4359875"/>
            <a:chExt cx="3306118" cy="616552"/>
          </a:xfrm>
        </p:grpSpPr>
        <p:pic>
          <p:nvPicPr>
            <p:cNvPr id="323" name="Google Shape;323;p8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324" name="Google Shape;324;p88"/>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325" name="Google Shape;325;p8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7 STARs: Tile slide (OptionB)">
  <p:cSld name="TITLE_1_2_3_2_5">
    <p:spTree>
      <p:nvGrpSpPr>
        <p:cNvPr id="1" name="Shape 326"/>
        <p:cNvGrpSpPr/>
        <p:nvPr/>
      </p:nvGrpSpPr>
      <p:grpSpPr>
        <a:xfrm>
          <a:off x="0" y="0"/>
          <a:ext cx="0" cy="0"/>
          <a:chOff x="0" y="0"/>
          <a:chExt cx="0" cy="0"/>
        </a:xfrm>
      </p:grpSpPr>
      <p:pic>
        <p:nvPicPr>
          <p:cNvPr id="327" name="Google Shape;327;p8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9" cy="4187199"/>
          </a:xfrm>
          <a:prstGeom prst="rect">
            <a:avLst/>
          </a:prstGeom>
          <a:noFill/>
          <a:ln>
            <a:noFill/>
          </a:ln>
        </p:spPr>
      </p:pic>
      <p:sp>
        <p:nvSpPr>
          <p:cNvPr id="328" name="Google Shape;328;p89"/>
          <p:cNvSpPr txBox="1">
            <a:spLocks noGrp="1"/>
          </p:cNvSpPr>
          <p:nvPr>
            <p:ph type="subTitle" idx="1"/>
          </p:nvPr>
        </p:nvSpPr>
        <p:spPr>
          <a:xfrm>
            <a:off x="4126975" y="4490650"/>
            <a:ext cx="4719000" cy="4857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b="1">
                <a:solidFill>
                  <a:srgbClr val="434343"/>
                </a:solidFill>
              </a:defRPr>
            </a:lvl1pPr>
            <a:lvl2pPr lvl="1" algn="l">
              <a:lnSpc>
                <a:spcPct val="100000"/>
              </a:lnSpc>
              <a:spcBef>
                <a:spcPts val="1200"/>
              </a:spcBef>
              <a:spcAft>
                <a:spcPts val="0"/>
              </a:spcAft>
              <a:buSzPts val="1300"/>
              <a:buNone/>
              <a:defRPr sz="1200" b="1">
                <a:solidFill>
                  <a:srgbClr val="434343"/>
                </a:solidFill>
              </a:defRPr>
            </a:lvl2pPr>
            <a:lvl3pPr lvl="2" algn="l">
              <a:lnSpc>
                <a:spcPct val="100000"/>
              </a:lnSpc>
              <a:spcBef>
                <a:spcPts val="1200"/>
              </a:spcBef>
              <a:spcAft>
                <a:spcPts val="0"/>
              </a:spcAft>
              <a:buSzPts val="1300"/>
              <a:buNone/>
              <a:defRPr sz="1200" b="1">
                <a:solidFill>
                  <a:srgbClr val="434343"/>
                </a:solidFill>
              </a:defRPr>
            </a:lvl3pPr>
            <a:lvl4pPr lvl="3" algn="l">
              <a:lnSpc>
                <a:spcPct val="100000"/>
              </a:lnSpc>
              <a:spcBef>
                <a:spcPts val="1200"/>
              </a:spcBef>
              <a:spcAft>
                <a:spcPts val="0"/>
              </a:spcAft>
              <a:buSzPts val="1300"/>
              <a:buNone/>
              <a:defRPr sz="1200" b="1">
                <a:solidFill>
                  <a:srgbClr val="434343"/>
                </a:solidFill>
              </a:defRPr>
            </a:lvl4pPr>
            <a:lvl5pPr lvl="4" algn="l">
              <a:lnSpc>
                <a:spcPct val="100000"/>
              </a:lnSpc>
              <a:spcBef>
                <a:spcPts val="1200"/>
              </a:spcBef>
              <a:spcAft>
                <a:spcPts val="0"/>
              </a:spcAft>
              <a:buSzPts val="1300"/>
              <a:buNone/>
              <a:defRPr sz="1200" b="1">
                <a:solidFill>
                  <a:srgbClr val="434343"/>
                </a:solidFill>
              </a:defRPr>
            </a:lvl5pPr>
            <a:lvl6pPr lvl="5" algn="l">
              <a:lnSpc>
                <a:spcPct val="100000"/>
              </a:lnSpc>
              <a:spcBef>
                <a:spcPts val="1200"/>
              </a:spcBef>
              <a:spcAft>
                <a:spcPts val="0"/>
              </a:spcAft>
              <a:buSzPts val="1300"/>
              <a:buNone/>
              <a:defRPr sz="1200" b="1">
                <a:solidFill>
                  <a:srgbClr val="434343"/>
                </a:solidFill>
              </a:defRPr>
            </a:lvl6pPr>
            <a:lvl7pPr lvl="6" algn="l">
              <a:lnSpc>
                <a:spcPct val="100000"/>
              </a:lnSpc>
              <a:spcBef>
                <a:spcPts val="1200"/>
              </a:spcBef>
              <a:spcAft>
                <a:spcPts val="0"/>
              </a:spcAft>
              <a:buSzPts val="1300"/>
              <a:buNone/>
              <a:defRPr sz="1200" b="1">
                <a:solidFill>
                  <a:srgbClr val="434343"/>
                </a:solidFill>
              </a:defRPr>
            </a:lvl7pPr>
            <a:lvl8pPr lvl="7" algn="l">
              <a:lnSpc>
                <a:spcPct val="100000"/>
              </a:lnSpc>
              <a:spcBef>
                <a:spcPts val="1200"/>
              </a:spcBef>
              <a:spcAft>
                <a:spcPts val="0"/>
              </a:spcAft>
              <a:buSzPts val="1300"/>
              <a:buNone/>
              <a:defRPr sz="1200" b="1">
                <a:solidFill>
                  <a:srgbClr val="434343"/>
                </a:solidFill>
              </a:defRPr>
            </a:lvl8pPr>
            <a:lvl9pPr lvl="8" algn="l">
              <a:lnSpc>
                <a:spcPct val="100000"/>
              </a:lnSpc>
              <a:spcBef>
                <a:spcPts val="1200"/>
              </a:spcBef>
              <a:spcAft>
                <a:spcPts val="1200"/>
              </a:spcAft>
              <a:buSzPts val="1300"/>
              <a:buNone/>
              <a:defRPr sz="1200" b="1">
                <a:solidFill>
                  <a:srgbClr val="434343"/>
                </a:solidFill>
              </a:defRPr>
            </a:lvl9pPr>
          </a:lstStyle>
          <a:p>
            <a:endParaRPr/>
          </a:p>
        </p:txBody>
      </p:sp>
      <p:grpSp>
        <p:nvGrpSpPr>
          <p:cNvPr id="329" name="Google Shape;329;p89"/>
          <p:cNvGrpSpPr/>
          <p:nvPr/>
        </p:nvGrpSpPr>
        <p:grpSpPr>
          <a:xfrm>
            <a:off x="363156" y="4359875"/>
            <a:ext cx="3306118" cy="616552"/>
            <a:chOff x="363156" y="4359875"/>
            <a:chExt cx="3306118" cy="616552"/>
          </a:xfrm>
        </p:grpSpPr>
        <p:pic>
          <p:nvPicPr>
            <p:cNvPr id="330" name="Google Shape;330;p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331" name="Google Shape;331;p89"/>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332" name="Google Shape;332;p8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2 STARs: Basic (OptionA)">
  <p:cSld name="TITLE_ONLY_1_3_1_2_1_5">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36" name="Google Shape;36;p33"/>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33"/>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
        <p:nvSpPr>
          <p:cNvPr id="38" name="Google Shape;38;p33"/>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pic>
        <p:nvPicPr>
          <p:cNvPr id="39" name="Google Shape;39;p33"/>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6248800" y="850675"/>
            <a:ext cx="4309798" cy="4070174"/>
          </a:xfrm>
          <a:prstGeom prst="rect">
            <a:avLst/>
          </a:prstGeom>
          <a:noFill/>
          <a:ln>
            <a:noFill/>
          </a:ln>
        </p:spPr>
      </p:pic>
      <p:pic>
        <p:nvPicPr>
          <p:cNvPr id="40" name="Google Shape;40;p33"/>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5676900" y="-391625"/>
            <a:ext cx="1876424" cy="1877525"/>
          </a:xfrm>
          <a:prstGeom prst="rect">
            <a:avLst/>
          </a:prstGeom>
          <a:noFill/>
          <a:ln>
            <a:noFill/>
          </a:ln>
        </p:spPr>
      </p:pic>
      <p:pic>
        <p:nvPicPr>
          <p:cNvPr id="41" name="Google Shape;41;p33"/>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406950" y="4134813"/>
            <a:ext cx="1450424" cy="14504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8 STARs: Tile slide (OptionC)">
  <p:cSld name="TITLE_1_2_2">
    <p:spTree>
      <p:nvGrpSpPr>
        <p:cNvPr id="1" name="Shape 333"/>
        <p:cNvGrpSpPr/>
        <p:nvPr/>
      </p:nvGrpSpPr>
      <p:grpSpPr>
        <a:xfrm>
          <a:off x="0" y="0"/>
          <a:ext cx="0" cy="0"/>
          <a:chOff x="0" y="0"/>
          <a:chExt cx="0" cy="0"/>
        </a:xfrm>
      </p:grpSpPr>
      <p:sp>
        <p:nvSpPr>
          <p:cNvPr id="334" name="Google Shape;334;p90"/>
          <p:cNvSpPr txBox="1">
            <a:spLocks noGrp="1"/>
          </p:cNvSpPr>
          <p:nvPr>
            <p:ph type="ctrTitle"/>
          </p:nvPr>
        </p:nvSpPr>
        <p:spPr>
          <a:xfrm>
            <a:off x="395630" y="616000"/>
            <a:ext cx="3827700" cy="2052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None/>
              <a:defRPr sz="4500">
                <a:solidFill>
                  <a:schemeClr val="accen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335" name="Google Shape;335;p90"/>
          <p:cNvSpPr txBox="1">
            <a:spLocks noGrp="1"/>
          </p:cNvSpPr>
          <p:nvPr>
            <p:ph type="subTitle" idx="1"/>
          </p:nvPr>
        </p:nvSpPr>
        <p:spPr>
          <a:xfrm>
            <a:off x="395500" y="2754050"/>
            <a:ext cx="38277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pic>
        <p:nvPicPr>
          <p:cNvPr id="336" name="Google Shape;336;p9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181475" y="0"/>
            <a:ext cx="4962525" cy="5143500"/>
          </a:xfrm>
          <a:prstGeom prst="rect">
            <a:avLst/>
          </a:prstGeom>
          <a:noFill/>
          <a:ln>
            <a:noFill/>
          </a:ln>
        </p:spPr>
      </p:pic>
      <p:pic>
        <p:nvPicPr>
          <p:cNvPr id="337" name="Google Shape;337;p90"/>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4834850" y="-608562"/>
            <a:ext cx="2451724" cy="2451723"/>
          </a:xfrm>
          <a:prstGeom prst="rect">
            <a:avLst/>
          </a:prstGeom>
          <a:noFill/>
          <a:ln>
            <a:noFill/>
          </a:ln>
        </p:spPr>
      </p:pic>
      <p:grpSp>
        <p:nvGrpSpPr>
          <p:cNvPr id="338" name="Google Shape;338;p90"/>
          <p:cNvGrpSpPr/>
          <p:nvPr/>
        </p:nvGrpSpPr>
        <p:grpSpPr>
          <a:xfrm>
            <a:off x="363156" y="4359875"/>
            <a:ext cx="3306118" cy="616552"/>
            <a:chOff x="363156" y="4359875"/>
            <a:chExt cx="3306118" cy="616552"/>
          </a:xfrm>
        </p:grpSpPr>
        <p:pic>
          <p:nvPicPr>
            <p:cNvPr id="339" name="Google Shape;339;p9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340" name="Google Shape;340;p90"/>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341" name="Google Shape;341;p9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9 STARs: Tile slide (OptionD)">
  <p:cSld name="TITLE_1_2_2_4_1">
    <p:spTree>
      <p:nvGrpSpPr>
        <p:cNvPr id="1" name="Shape 342"/>
        <p:cNvGrpSpPr/>
        <p:nvPr/>
      </p:nvGrpSpPr>
      <p:grpSpPr>
        <a:xfrm>
          <a:off x="0" y="0"/>
          <a:ext cx="0" cy="0"/>
          <a:chOff x="0" y="0"/>
          <a:chExt cx="0" cy="0"/>
        </a:xfrm>
      </p:grpSpPr>
      <p:grpSp>
        <p:nvGrpSpPr>
          <p:cNvPr id="343" name="Google Shape;343;p91"/>
          <p:cNvGrpSpPr/>
          <p:nvPr/>
        </p:nvGrpSpPr>
        <p:grpSpPr>
          <a:xfrm>
            <a:off x="-1" y="0"/>
            <a:ext cx="4349697" cy="5143702"/>
            <a:chOff x="5510215" y="-1090953"/>
            <a:chExt cx="4048113" cy="4787065"/>
          </a:xfrm>
        </p:grpSpPr>
        <p:pic>
          <p:nvPicPr>
            <p:cNvPr id="344" name="Google Shape;344;p9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510215" y="-1090953"/>
              <a:ext cx="2116215" cy="2398230"/>
            </a:xfrm>
            <a:prstGeom prst="rect">
              <a:avLst/>
            </a:prstGeom>
            <a:noFill/>
            <a:ln>
              <a:noFill/>
            </a:ln>
          </p:spPr>
        </p:pic>
        <p:pic>
          <p:nvPicPr>
            <p:cNvPr id="345" name="Google Shape;345;p9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10216" y="1297902"/>
              <a:ext cx="2116215" cy="2398210"/>
            </a:xfrm>
            <a:prstGeom prst="rect">
              <a:avLst/>
            </a:prstGeom>
            <a:noFill/>
            <a:ln>
              <a:noFill/>
            </a:ln>
          </p:spPr>
        </p:pic>
        <p:pic>
          <p:nvPicPr>
            <p:cNvPr id="346" name="Google Shape;346;p9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60193" y="-1090953"/>
              <a:ext cx="1998135" cy="2398230"/>
            </a:xfrm>
            <a:prstGeom prst="rect">
              <a:avLst/>
            </a:prstGeom>
            <a:noFill/>
            <a:ln>
              <a:noFill/>
            </a:ln>
          </p:spPr>
        </p:pic>
        <p:pic>
          <p:nvPicPr>
            <p:cNvPr id="347" name="Google Shape;347;p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560193" y="1297902"/>
              <a:ext cx="1998135" cy="2398210"/>
            </a:xfrm>
            <a:prstGeom prst="rect">
              <a:avLst/>
            </a:prstGeom>
            <a:noFill/>
            <a:ln>
              <a:noFill/>
            </a:ln>
          </p:spPr>
        </p:pic>
      </p:grpSp>
      <p:sp>
        <p:nvSpPr>
          <p:cNvPr id="348" name="Google Shape;348;p91"/>
          <p:cNvSpPr/>
          <p:nvPr/>
        </p:nvSpPr>
        <p:spPr>
          <a:xfrm>
            <a:off x="0" y="3754350"/>
            <a:ext cx="4349700" cy="23322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91"/>
          <p:cNvSpPr/>
          <p:nvPr/>
        </p:nvSpPr>
        <p:spPr>
          <a:xfrm>
            <a:off x="4609100" y="4850"/>
            <a:ext cx="4534800" cy="5138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91"/>
          <p:cNvSpPr txBox="1">
            <a:spLocks noGrp="1"/>
          </p:cNvSpPr>
          <p:nvPr>
            <p:ph type="ctrTitle"/>
          </p:nvPr>
        </p:nvSpPr>
        <p:spPr>
          <a:xfrm>
            <a:off x="4766605" y="616000"/>
            <a:ext cx="3827700" cy="2052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None/>
              <a:defRPr sz="4500">
                <a:solidFill>
                  <a:schemeClr val="accen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351" name="Google Shape;351;p91"/>
          <p:cNvSpPr txBox="1">
            <a:spLocks noGrp="1"/>
          </p:cNvSpPr>
          <p:nvPr>
            <p:ph type="subTitle" idx="1"/>
          </p:nvPr>
        </p:nvSpPr>
        <p:spPr>
          <a:xfrm>
            <a:off x="4766475" y="2630225"/>
            <a:ext cx="38277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352" name="Google Shape;352;p91"/>
          <p:cNvSpPr txBox="1">
            <a:spLocks noGrp="1"/>
          </p:cNvSpPr>
          <p:nvPr>
            <p:ph type="subTitle" idx="2"/>
          </p:nvPr>
        </p:nvSpPr>
        <p:spPr>
          <a:xfrm>
            <a:off x="4766600" y="4481125"/>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latin typeface="DM Sans Medium"/>
                <a:ea typeface="DM Sans Medium"/>
                <a:cs typeface="DM Sans Medium"/>
                <a:sym typeface="DM Sans Medium"/>
              </a:defRPr>
            </a:lvl1pPr>
            <a:lvl2pPr lvl="1"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2pPr>
            <a:lvl3pPr lvl="2"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3pPr>
            <a:lvl4pPr lvl="3"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4pPr>
            <a:lvl5pPr lvl="4"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5pPr>
            <a:lvl6pPr lvl="5"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6pPr>
            <a:lvl7pPr lvl="6"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7pPr>
            <a:lvl8pPr lvl="7"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8pPr>
            <a:lvl9pPr lvl="8" algn="l">
              <a:lnSpc>
                <a:spcPct val="100000"/>
              </a:lnSpc>
              <a:spcBef>
                <a:spcPts val="1200"/>
              </a:spcBef>
              <a:spcAft>
                <a:spcPts val="1200"/>
              </a:spcAft>
              <a:buSzPts val="1300"/>
              <a:buNone/>
              <a:defRPr sz="1200">
                <a:solidFill>
                  <a:schemeClr val="accent1"/>
                </a:solidFill>
                <a:latin typeface="DM Sans Medium"/>
                <a:ea typeface="DM Sans Medium"/>
                <a:cs typeface="DM Sans Medium"/>
                <a:sym typeface="DM Sans Medium"/>
              </a:defRPr>
            </a:lvl9pPr>
          </a:lstStyle>
          <a:p>
            <a:endParaRPr/>
          </a:p>
        </p:txBody>
      </p:sp>
      <p:grpSp>
        <p:nvGrpSpPr>
          <p:cNvPr id="353" name="Google Shape;353;p91"/>
          <p:cNvGrpSpPr/>
          <p:nvPr/>
        </p:nvGrpSpPr>
        <p:grpSpPr>
          <a:xfrm>
            <a:off x="340625" y="4355688"/>
            <a:ext cx="3266950" cy="624777"/>
            <a:chOff x="4352425" y="1986125"/>
            <a:chExt cx="3266950" cy="624777"/>
          </a:xfrm>
        </p:grpSpPr>
        <p:pic>
          <p:nvPicPr>
            <p:cNvPr id="354" name="Google Shape;354;p9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352425" y="2016900"/>
              <a:ext cx="1905602" cy="554850"/>
            </a:xfrm>
            <a:prstGeom prst="rect">
              <a:avLst/>
            </a:prstGeom>
            <a:noFill/>
            <a:ln>
              <a:noFill/>
            </a:ln>
          </p:spPr>
        </p:pic>
        <p:pic>
          <p:nvPicPr>
            <p:cNvPr id="355" name="Google Shape;355;p9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61550" y="1986125"/>
              <a:ext cx="1057825" cy="616399"/>
            </a:xfrm>
            <a:prstGeom prst="rect">
              <a:avLst/>
            </a:prstGeom>
            <a:noFill/>
            <a:ln>
              <a:noFill/>
            </a:ln>
          </p:spPr>
        </p:pic>
        <p:cxnSp>
          <p:nvCxnSpPr>
            <p:cNvPr id="356" name="Google Shape;356;p91"/>
            <p:cNvCxnSpPr/>
            <p:nvPr/>
          </p:nvCxnSpPr>
          <p:spPr>
            <a:xfrm>
              <a:off x="6375552" y="2013902"/>
              <a:ext cx="0" cy="597000"/>
            </a:xfrm>
            <a:prstGeom prst="straightConnector1">
              <a:avLst/>
            </a:prstGeom>
            <a:noFill/>
            <a:ln w="9525" cap="flat" cmpd="sng">
              <a:solidFill>
                <a:srgbClr val="FFFFFF"/>
              </a:solidFill>
              <a:prstDash val="solid"/>
              <a:round/>
              <a:headEnd type="none" w="sm" len="sm"/>
              <a:tailEnd type="none" w="sm" len="sm"/>
            </a:ln>
          </p:spPr>
        </p:cxnSp>
      </p:grpSp>
      <p:pic>
        <p:nvPicPr>
          <p:cNvPr id="357" name="Google Shape;357;p91"/>
          <p:cNvPicPr preferRelativeResize="0"/>
          <p:nvPr/>
        </p:nvPicPr>
        <p:blipFill rotWithShape="1">
          <a:blip r:embed="rId8" cstate="email">
            <a:alphaModFix amt="49000"/>
            <a:extLst>
              <a:ext uri="{28A0092B-C50C-407E-A947-70E740481C1C}">
                <a14:useLocalDpi xmlns:a14="http://schemas.microsoft.com/office/drawing/2010/main"/>
              </a:ext>
            </a:extLst>
          </a:blip>
          <a:srcRect/>
          <a:stretch/>
        </p:blipFill>
        <p:spPr>
          <a:xfrm>
            <a:off x="6569298" y="2955525"/>
            <a:ext cx="3219375" cy="321934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0 STARs: Tile slide (OptionE)">
  <p:cSld name="TITLE_1_2_2_2_1_1">
    <p:bg>
      <p:bgPr>
        <a:solidFill>
          <a:schemeClr val="lt1"/>
        </a:solidFill>
        <a:effectLst/>
      </p:bgPr>
    </p:bg>
    <p:spTree>
      <p:nvGrpSpPr>
        <p:cNvPr id="1" name="Shape 358"/>
        <p:cNvGrpSpPr/>
        <p:nvPr/>
      </p:nvGrpSpPr>
      <p:grpSpPr>
        <a:xfrm>
          <a:off x="0" y="0"/>
          <a:ext cx="0" cy="0"/>
          <a:chOff x="0" y="0"/>
          <a:chExt cx="0" cy="0"/>
        </a:xfrm>
      </p:grpSpPr>
      <p:pic>
        <p:nvPicPr>
          <p:cNvPr id="359" name="Google Shape;359;p9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4185850"/>
          </a:xfrm>
          <a:prstGeom prst="rect">
            <a:avLst/>
          </a:prstGeom>
          <a:noFill/>
          <a:ln>
            <a:noFill/>
          </a:ln>
        </p:spPr>
      </p:pic>
      <p:sp>
        <p:nvSpPr>
          <p:cNvPr id="360" name="Google Shape;360;p92"/>
          <p:cNvSpPr/>
          <p:nvPr/>
        </p:nvSpPr>
        <p:spPr>
          <a:xfrm rot="5400000">
            <a:off x="-677850" y="-1116925"/>
            <a:ext cx="4194300" cy="64197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92"/>
          <p:cNvSpPr txBox="1">
            <a:spLocks noGrp="1"/>
          </p:cNvSpPr>
          <p:nvPr>
            <p:ph type="subTitle" idx="1"/>
          </p:nvPr>
        </p:nvSpPr>
        <p:spPr>
          <a:xfrm>
            <a:off x="4126975" y="4490650"/>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latin typeface="DM Sans Medium"/>
                <a:ea typeface="DM Sans Medium"/>
                <a:cs typeface="DM Sans Medium"/>
                <a:sym typeface="DM Sans Medium"/>
              </a:defRPr>
            </a:lvl1pPr>
            <a:lvl2pPr lvl="1"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2pPr>
            <a:lvl3pPr lvl="2"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3pPr>
            <a:lvl4pPr lvl="3"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4pPr>
            <a:lvl5pPr lvl="4"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5pPr>
            <a:lvl6pPr lvl="5"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6pPr>
            <a:lvl7pPr lvl="6"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7pPr>
            <a:lvl8pPr lvl="7"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8pPr>
            <a:lvl9pPr lvl="8" algn="l">
              <a:lnSpc>
                <a:spcPct val="100000"/>
              </a:lnSpc>
              <a:spcBef>
                <a:spcPts val="1200"/>
              </a:spcBef>
              <a:spcAft>
                <a:spcPts val="1200"/>
              </a:spcAft>
              <a:buSzPts val="1300"/>
              <a:buNone/>
              <a:defRPr sz="1200">
                <a:solidFill>
                  <a:srgbClr val="434343"/>
                </a:solidFill>
                <a:latin typeface="DM Sans Medium"/>
                <a:ea typeface="DM Sans Medium"/>
                <a:cs typeface="DM Sans Medium"/>
                <a:sym typeface="DM Sans Medium"/>
              </a:defRPr>
            </a:lvl9pPr>
          </a:lstStyle>
          <a:p>
            <a:endParaRPr/>
          </a:p>
        </p:txBody>
      </p:sp>
      <p:sp>
        <p:nvSpPr>
          <p:cNvPr id="362" name="Google Shape;362;p92"/>
          <p:cNvSpPr txBox="1">
            <a:spLocks noGrp="1"/>
          </p:cNvSpPr>
          <p:nvPr>
            <p:ph type="subTitle" idx="2"/>
          </p:nvPr>
        </p:nvSpPr>
        <p:spPr>
          <a:xfrm>
            <a:off x="6490950" y="4490650"/>
            <a:ext cx="1842900" cy="79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a:latin typeface="DM Sans Medium"/>
                <a:ea typeface="DM Sans Medium"/>
                <a:cs typeface="DM Sans Medium"/>
                <a:sym typeface="DM Sans Medium"/>
              </a:defRPr>
            </a:lvl1pPr>
            <a:lvl2pPr lvl="1" algn="l">
              <a:lnSpc>
                <a:spcPct val="100000"/>
              </a:lnSpc>
              <a:spcBef>
                <a:spcPts val="0"/>
              </a:spcBef>
              <a:spcAft>
                <a:spcPts val="0"/>
              </a:spcAft>
              <a:buSzPts val="1300"/>
              <a:buNone/>
              <a:defRPr sz="1200">
                <a:latin typeface="DM Sans Medium"/>
                <a:ea typeface="DM Sans Medium"/>
                <a:cs typeface="DM Sans Medium"/>
                <a:sym typeface="DM Sans Medium"/>
              </a:defRPr>
            </a:lvl2pPr>
            <a:lvl3pPr lvl="2" algn="l">
              <a:lnSpc>
                <a:spcPct val="100000"/>
              </a:lnSpc>
              <a:spcBef>
                <a:spcPts val="0"/>
              </a:spcBef>
              <a:spcAft>
                <a:spcPts val="0"/>
              </a:spcAft>
              <a:buSzPts val="1300"/>
              <a:buNone/>
              <a:defRPr sz="1200">
                <a:latin typeface="DM Sans Medium"/>
                <a:ea typeface="DM Sans Medium"/>
                <a:cs typeface="DM Sans Medium"/>
                <a:sym typeface="DM Sans Medium"/>
              </a:defRPr>
            </a:lvl3pPr>
            <a:lvl4pPr lvl="3" algn="l">
              <a:lnSpc>
                <a:spcPct val="100000"/>
              </a:lnSpc>
              <a:spcBef>
                <a:spcPts val="0"/>
              </a:spcBef>
              <a:spcAft>
                <a:spcPts val="0"/>
              </a:spcAft>
              <a:buSzPts val="1300"/>
              <a:buNone/>
              <a:defRPr sz="1200">
                <a:latin typeface="DM Sans Medium"/>
                <a:ea typeface="DM Sans Medium"/>
                <a:cs typeface="DM Sans Medium"/>
                <a:sym typeface="DM Sans Medium"/>
              </a:defRPr>
            </a:lvl4pPr>
            <a:lvl5pPr lvl="4" algn="l">
              <a:lnSpc>
                <a:spcPct val="100000"/>
              </a:lnSpc>
              <a:spcBef>
                <a:spcPts val="0"/>
              </a:spcBef>
              <a:spcAft>
                <a:spcPts val="0"/>
              </a:spcAft>
              <a:buSzPts val="1300"/>
              <a:buNone/>
              <a:defRPr sz="1200">
                <a:latin typeface="DM Sans Medium"/>
                <a:ea typeface="DM Sans Medium"/>
                <a:cs typeface="DM Sans Medium"/>
                <a:sym typeface="DM Sans Medium"/>
              </a:defRPr>
            </a:lvl5pPr>
            <a:lvl6pPr lvl="5" algn="l">
              <a:lnSpc>
                <a:spcPct val="100000"/>
              </a:lnSpc>
              <a:spcBef>
                <a:spcPts val="0"/>
              </a:spcBef>
              <a:spcAft>
                <a:spcPts val="0"/>
              </a:spcAft>
              <a:buSzPts val="1300"/>
              <a:buNone/>
              <a:defRPr sz="1200">
                <a:latin typeface="DM Sans Medium"/>
                <a:ea typeface="DM Sans Medium"/>
                <a:cs typeface="DM Sans Medium"/>
                <a:sym typeface="DM Sans Medium"/>
              </a:defRPr>
            </a:lvl6pPr>
            <a:lvl7pPr lvl="6" algn="l">
              <a:lnSpc>
                <a:spcPct val="100000"/>
              </a:lnSpc>
              <a:spcBef>
                <a:spcPts val="0"/>
              </a:spcBef>
              <a:spcAft>
                <a:spcPts val="0"/>
              </a:spcAft>
              <a:buSzPts val="1300"/>
              <a:buNone/>
              <a:defRPr sz="1200">
                <a:latin typeface="DM Sans Medium"/>
                <a:ea typeface="DM Sans Medium"/>
                <a:cs typeface="DM Sans Medium"/>
                <a:sym typeface="DM Sans Medium"/>
              </a:defRPr>
            </a:lvl7pPr>
            <a:lvl8pPr lvl="7" algn="l">
              <a:lnSpc>
                <a:spcPct val="100000"/>
              </a:lnSpc>
              <a:spcBef>
                <a:spcPts val="0"/>
              </a:spcBef>
              <a:spcAft>
                <a:spcPts val="0"/>
              </a:spcAft>
              <a:buSzPts val="1300"/>
              <a:buNone/>
              <a:defRPr sz="1200">
                <a:latin typeface="DM Sans Medium"/>
                <a:ea typeface="DM Sans Medium"/>
                <a:cs typeface="DM Sans Medium"/>
                <a:sym typeface="DM Sans Medium"/>
              </a:defRPr>
            </a:lvl8pPr>
            <a:lvl9pPr lvl="8" algn="l">
              <a:lnSpc>
                <a:spcPct val="100000"/>
              </a:lnSpc>
              <a:spcBef>
                <a:spcPts val="0"/>
              </a:spcBef>
              <a:spcAft>
                <a:spcPts val="0"/>
              </a:spcAft>
              <a:buSzPts val="1300"/>
              <a:buNone/>
              <a:defRPr sz="1200">
                <a:latin typeface="DM Sans Medium"/>
                <a:ea typeface="DM Sans Medium"/>
                <a:cs typeface="DM Sans Medium"/>
                <a:sym typeface="DM Sans Medium"/>
              </a:defRPr>
            </a:lvl9pPr>
          </a:lstStyle>
          <a:p>
            <a:endParaRPr/>
          </a:p>
        </p:txBody>
      </p:sp>
      <p:sp>
        <p:nvSpPr>
          <p:cNvPr id="363" name="Google Shape;363;p92"/>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364" name="Google Shape;364;p92"/>
          <p:cNvSpPr txBox="1">
            <a:spLocks noGrp="1"/>
          </p:cNvSpPr>
          <p:nvPr>
            <p:ph type="subTitle" idx="3"/>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365" name="Google Shape;365;p92"/>
          <p:cNvPicPr preferRelativeResize="0"/>
          <p:nvPr/>
        </p:nvPicPr>
        <p:blipFill rotWithShape="1">
          <a:blip r:embed="rId3" cstate="email">
            <a:alphaModFix amt="49000"/>
            <a:extLst>
              <a:ext uri="{28A0092B-C50C-407E-A947-70E740481C1C}">
                <a14:useLocalDpi xmlns:a14="http://schemas.microsoft.com/office/drawing/2010/main"/>
              </a:ext>
            </a:extLst>
          </a:blip>
          <a:srcRect/>
          <a:stretch/>
        </p:blipFill>
        <p:spPr>
          <a:xfrm>
            <a:off x="6874098" y="-470300"/>
            <a:ext cx="3219375" cy="3219343"/>
          </a:xfrm>
          <a:prstGeom prst="rect">
            <a:avLst/>
          </a:prstGeom>
          <a:noFill/>
          <a:ln>
            <a:noFill/>
          </a:ln>
        </p:spPr>
      </p:pic>
      <p:grpSp>
        <p:nvGrpSpPr>
          <p:cNvPr id="366" name="Google Shape;366;p92"/>
          <p:cNvGrpSpPr/>
          <p:nvPr/>
        </p:nvGrpSpPr>
        <p:grpSpPr>
          <a:xfrm>
            <a:off x="363156" y="4359875"/>
            <a:ext cx="3306118" cy="616552"/>
            <a:chOff x="363156" y="4359875"/>
            <a:chExt cx="3306118" cy="616552"/>
          </a:xfrm>
        </p:grpSpPr>
        <p:pic>
          <p:nvPicPr>
            <p:cNvPr id="367" name="Google Shape;367;p9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368" name="Google Shape;368;p92"/>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369" name="Google Shape;369;p9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2 Stellarworx: Opening Slide Options">
  <p:cSld name="TITLE_1_2_2_3_1_1_1_2">
    <p:bg>
      <p:bgPr>
        <a:solidFill>
          <a:srgbClr val="666666"/>
        </a:solidFill>
        <a:effectLst/>
      </p:bgPr>
    </p:bg>
    <p:spTree>
      <p:nvGrpSpPr>
        <p:cNvPr id="1" name="Shape 370"/>
        <p:cNvGrpSpPr/>
        <p:nvPr/>
      </p:nvGrpSpPr>
      <p:grpSpPr>
        <a:xfrm>
          <a:off x="0" y="0"/>
          <a:ext cx="0" cy="0"/>
          <a:chOff x="0" y="0"/>
          <a:chExt cx="0" cy="0"/>
        </a:xfrm>
      </p:grpSpPr>
      <p:sp>
        <p:nvSpPr>
          <p:cNvPr id="371" name="Google Shape;371;p93"/>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Stellarworx:</a:t>
            </a:r>
            <a:endParaRPr sz="5500" b="1" i="0" u="none" strike="noStrike" cap="none">
              <a:solidFill>
                <a:srgbClr val="FFFFFF"/>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chemeClr val="lt1"/>
                </a:solidFill>
                <a:latin typeface="DM Sans"/>
                <a:ea typeface="DM Sans"/>
                <a:cs typeface="DM Sans"/>
                <a:sym typeface="DM Sans"/>
              </a:rPr>
              <a:t>Opening Slide</a:t>
            </a:r>
            <a:r>
              <a:rPr lang="en" sz="5500" b="1" i="0" u="none" strike="noStrike" cap="none">
                <a:solidFill>
                  <a:srgbClr val="FFFFFF"/>
                </a:solidFill>
                <a:latin typeface="DM Sans"/>
                <a:ea typeface="DM Sans"/>
                <a:cs typeface="DM Sans"/>
                <a:sym typeface="DM Sans"/>
              </a:rPr>
              <a:t> Options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3 Stellarworx: Tile slide (OptionA)">
  <p:cSld name="TITLE_1_2_3_2_1">
    <p:spTree>
      <p:nvGrpSpPr>
        <p:cNvPr id="1" name="Shape 372"/>
        <p:cNvGrpSpPr/>
        <p:nvPr/>
      </p:nvGrpSpPr>
      <p:grpSpPr>
        <a:xfrm>
          <a:off x="0" y="0"/>
          <a:ext cx="0" cy="0"/>
          <a:chOff x="0" y="0"/>
          <a:chExt cx="0" cy="0"/>
        </a:xfrm>
      </p:grpSpPr>
      <p:pic>
        <p:nvPicPr>
          <p:cNvPr id="373" name="Google Shape;373;p94"/>
          <p:cNvPicPr preferRelativeResize="0"/>
          <p:nvPr/>
        </p:nvPicPr>
        <p:blipFill rotWithShape="1">
          <a:blip r:embed="rId2" cstate="email">
            <a:alphaModFix amt="20000"/>
            <a:extLst>
              <a:ext uri="{28A0092B-C50C-407E-A947-70E740481C1C}">
                <a14:useLocalDpi xmlns:a14="http://schemas.microsoft.com/office/drawing/2010/main"/>
              </a:ext>
            </a:extLst>
          </a:blip>
          <a:srcRect b="-3650"/>
          <a:stretch/>
        </p:blipFill>
        <p:spPr>
          <a:xfrm>
            <a:off x="5169983" y="-161925"/>
            <a:ext cx="4146742" cy="5305425"/>
          </a:xfrm>
          <a:prstGeom prst="rect">
            <a:avLst/>
          </a:prstGeom>
          <a:noFill/>
          <a:ln>
            <a:noFill/>
          </a:ln>
        </p:spPr>
      </p:pic>
      <p:sp>
        <p:nvSpPr>
          <p:cNvPr id="374" name="Google Shape;374;p94"/>
          <p:cNvSpPr txBox="1">
            <a:spLocks noGrp="1"/>
          </p:cNvSpPr>
          <p:nvPr>
            <p:ph type="ctrTitle"/>
          </p:nvPr>
        </p:nvSpPr>
        <p:spPr>
          <a:xfrm>
            <a:off x="394183" y="439775"/>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5500"/>
              <a:buNone/>
              <a:defRPr sz="5500">
                <a:solidFill>
                  <a:schemeClr val="accent1"/>
                </a:solidFill>
              </a:defRPr>
            </a:lvl1pPr>
            <a:lvl2pPr lvl="1" algn="ctr">
              <a:lnSpc>
                <a:spcPct val="90000"/>
              </a:lnSpc>
              <a:spcBef>
                <a:spcPts val="0"/>
              </a:spcBef>
              <a:spcAft>
                <a:spcPts val="0"/>
              </a:spcAft>
              <a:buClr>
                <a:srgbClr val="000000"/>
              </a:buClr>
              <a:buSzPts val="5200"/>
              <a:buNone/>
              <a:defRPr sz="5200">
                <a:solidFill>
                  <a:srgbClr val="000000"/>
                </a:solidFill>
              </a:defRPr>
            </a:lvl2pPr>
            <a:lvl3pPr lvl="2" algn="ctr">
              <a:lnSpc>
                <a:spcPct val="90000"/>
              </a:lnSpc>
              <a:spcBef>
                <a:spcPts val="0"/>
              </a:spcBef>
              <a:spcAft>
                <a:spcPts val="0"/>
              </a:spcAft>
              <a:buClr>
                <a:srgbClr val="000000"/>
              </a:buClr>
              <a:buSzPts val="5200"/>
              <a:buNone/>
              <a:defRPr sz="5200">
                <a:solidFill>
                  <a:srgbClr val="000000"/>
                </a:solidFill>
              </a:defRPr>
            </a:lvl3pPr>
            <a:lvl4pPr lvl="3" algn="ctr">
              <a:lnSpc>
                <a:spcPct val="90000"/>
              </a:lnSpc>
              <a:spcBef>
                <a:spcPts val="0"/>
              </a:spcBef>
              <a:spcAft>
                <a:spcPts val="0"/>
              </a:spcAft>
              <a:buClr>
                <a:srgbClr val="000000"/>
              </a:buClr>
              <a:buSzPts val="5200"/>
              <a:buNone/>
              <a:defRPr sz="5200">
                <a:solidFill>
                  <a:srgbClr val="000000"/>
                </a:solidFill>
              </a:defRPr>
            </a:lvl4pPr>
            <a:lvl5pPr lvl="4" algn="ctr">
              <a:lnSpc>
                <a:spcPct val="90000"/>
              </a:lnSpc>
              <a:spcBef>
                <a:spcPts val="0"/>
              </a:spcBef>
              <a:spcAft>
                <a:spcPts val="0"/>
              </a:spcAft>
              <a:buClr>
                <a:srgbClr val="000000"/>
              </a:buClr>
              <a:buSzPts val="5200"/>
              <a:buNone/>
              <a:defRPr sz="5200">
                <a:solidFill>
                  <a:srgbClr val="000000"/>
                </a:solidFill>
              </a:defRPr>
            </a:lvl5pPr>
            <a:lvl6pPr lvl="5" algn="ctr">
              <a:lnSpc>
                <a:spcPct val="90000"/>
              </a:lnSpc>
              <a:spcBef>
                <a:spcPts val="0"/>
              </a:spcBef>
              <a:spcAft>
                <a:spcPts val="0"/>
              </a:spcAft>
              <a:buClr>
                <a:srgbClr val="000000"/>
              </a:buClr>
              <a:buSzPts val="5200"/>
              <a:buNone/>
              <a:defRPr sz="5200">
                <a:solidFill>
                  <a:srgbClr val="000000"/>
                </a:solidFill>
              </a:defRPr>
            </a:lvl6pPr>
            <a:lvl7pPr lvl="6" algn="ctr">
              <a:lnSpc>
                <a:spcPct val="90000"/>
              </a:lnSpc>
              <a:spcBef>
                <a:spcPts val="0"/>
              </a:spcBef>
              <a:spcAft>
                <a:spcPts val="0"/>
              </a:spcAft>
              <a:buClr>
                <a:srgbClr val="000000"/>
              </a:buClr>
              <a:buSzPts val="5200"/>
              <a:buNone/>
              <a:defRPr sz="5200">
                <a:solidFill>
                  <a:srgbClr val="000000"/>
                </a:solidFill>
              </a:defRPr>
            </a:lvl7pPr>
            <a:lvl8pPr lvl="7" algn="ctr">
              <a:lnSpc>
                <a:spcPct val="90000"/>
              </a:lnSpc>
              <a:spcBef>
                <a:spcPts val="0"/>
              </a:spcBef>
              <a:spcAft>
                <a:spcPts val="0"/>
              </a:spcAft>
              <a:buClr>
                <a:srgbClr val="000000"/>
              </a:buClr>
              <a:buSzPts val="5200"/>
              <a:buNone/>
              <a:defRPr sz="5200">
                <a:solidFill>
                  <a:srgbClr val="000000"/>
                </a:solidFill>
              </a:defRPr>
            </a:lvl8pPr>
            <a:lvl9pPr lvl="8" algn="ctr">
              <a:lnSpc>
                <a:spcPct val="90000"/>
              </a:lnSpc>
              <a:spcBef>
                <a:spcPts val="0"/>
              </a:spcBef>
              <a:spcAft>
                <a:spcPts val="0"/>
              </a:spcAft>
              <a:buClr>
                <a:srgbClr val="000000"/>
              </a:buClr>
              <a:buSzPts val="5200"/>
              <a:buNone/>
              <a:defRPr sz="5200">
                <a:solidFill>
                  <a:srgbClr val="000000"/>
                </a:solidFill>
              </a:defRPr>
            </a:lvl9pPr>
          </a:lstStyle>
          <a:p>
            <a:endParaRPr/>
          </a:p>
        </p:txBody>
      </p:sp>
      <p:sp>
        <p:nvSpPr>
          <p:cNvPr id="375" name="Google Shape;375;p94"/>
          <p:cNvSpPr txBox="1">
            <a:spLocks noGrp="1"/>
          </p:cNvSpPr>
          <p:nvPr>
            <p:ph type="subTitle" idx="1"/>
          </p:nvPr>
        </p:nvSpPr>
        <p:spPr>
          <a:xfrm>
            <a:off x="394175" y="2529325"/>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l">
              <a:lnSpc>
                <a:spcPct val="100000"/>
              </a:lnSpc>
              <a:spcBef>
                <a:spcPts val="0"/>
              </a:spcBef>
              <a:spcAft>
                <a:spcPts val="0"/>
              </a:spcAft>
              <a:buClr>
                <a:srgbClr val="000000"/>
              </a:buClr>
              <a:buSzPts val="2400"/>
              <a:buNone/>
              <a:defRPr sz="2400">
                <a:solidFill>
                  <a:srgbClr val="000000"/>
                </a:solidFill>
              </a:defRPr>
            </a:lvl2pPr>
            <a:lvl3pPr lvl="2" algn="l">
              <a:lnSpc>
                <a:spcPct val="100000"/>
              </a:lnSpc>
              <a:spcBef>
                <a:spcPts val="0"/>
              </a:spcBef>
              <a:spcAft>
                <a:spcPts val="0"/>
              </a:spcAft>
              <a:buClr>
                <a:srgbClr val="000000"/>
              </a:buClr>
              <a:buSzPts val="2400"/>
              <a:buNone/>
              <a:defRPr sz="2400">
                <a:solidFill>
                  <a:srgbClr val="000000"/>
                </a:solidFill>
              </a:defRPr>
            </a:lvl3pPr>
            <a:lvl4pPr lvl="3" algn="l">
              <a:lnSpc>
                <a:spcPct val="100000"/>
              </a:lnSpc>
              <a:spcBef>
                <a:spcPts val="0"/>
              </a:spcBef>
              <a:spcAft>
                <a:spcPts val="0"/>
              </a:spcAft>
              <a:buClr>
                <a:srgbClr val="000000"/>
              </a:buClr>
              <a:buSzPts val="2400"/>
              <a:buNone/>
              <a:defRPr sz="2400">
                <a:solidFill>
                  <a:srgbClr val="000000"/>
                </a:solidFill>
              </a:defRPr>
            </a:lvl4pPr>
            <a:lvl5pPr lvl="4" algn="l">
              <a:lnSpc>
                <a:spcPct val="100000"/>
              </a:lnSpc>
              <a:spcBef>
                <a:spcPts val="0"/>
              </a:spcBef>
              <a:spcAft>
                <a:spcPts val="0"/>
              </a:spcAft>
              <a:buClr>
                <a:srgbClr val="000000"/>
              </a:buClr>
              <a:buSzPts val="2400"/>
              <a:buNone/>
              <a:defRPr sz="2400">
                <a:solidFill>
                  <a:srgbClr val="000000"/>
                </a:solidFill>
              </a:defRPr>
            </a:lvl5pPr>
            <a:lvl6pPr lvl="5" algn="l">
              <a:lnSpc>
                <a:spcPct val="100000"/>
              </a:lnSpc>
              <a:spcBef>
                <a:spcPts val="0"/>
              </a:spcBef>
              <a:spcAft>
                <a:spcPts val="0"/>
              </a:spcAft>
              <a:buClr>
                <a:srgbClr val="000000"/>
              </a:buClr>
              <a:buSzPts val="2400"/>
              <a:buNone/>
              <a:defRPr sz="2400">
                <a:solidFill>
                  <a:srgbClr val="000000"/>
                </a:solidFill>
              </a:defRPr>
            </a:lvl6pPr>
            <a:lvl7pPr lvl="6" algn="l">
              <a:lnSpc>
                <a:spcPct val="100000"/>
              </a:lnSpc>
              <a:spcBef>
                <a:spcPts val="0"/>
              </a:spcBef>
              <a:spcAft>
                <a:spcPts val="0"/>
              </a:spcAft>
              <a:buClr>
                <a:srgbClr val="000000"/>
              </a:buClr>
              <a:buSzPts val="2400"/>
              <a:buNone/>
              <a:defRPr sz="2400">
                <a:solidFill>
                  <a:srgbClr val="000000"/>
                </a:solidFill>
              </a:defRPr>
            </a:lvl7pPr>
            <a:lvl8pPr lvl="7" algn="l">
              <a:lnSpc>
                <a:spcPct val="100000"/>
              </a:lnSpc>
              <a:spcBef>
                <a:spcPts val="0"/>
              </a:spcBef>
              <a:spcAft>
                <a:spcPts val="0"/>
              </a:spcAft>
              <a:buClr>
                <a:srgbClr val="000000"/>
              </a:buClr>
              <a:buSzPts val="2400"/>
              <a:buNone/>
              <a:defRPr sz="2400">
                <a:solidFill>
                  <a:srgbClr val="000000"/>
                </a:solidFill>
              </a:defRPr>
            </a:lvl8pPr>
            <a:lvl9pPr lvl="8" algn="l">
              <a:lnSpc>
                <a:spcPct val="100000"/>
              </a:lnSpc>
              <a:spcBef>
                <a:spcPts val="0"/>
              </a:spcBef>
              <a:spcAft>
                <a:spcPts val="0"/>
              </a:spcAft>
              <a:buClr>
                <a:srgbClr val="000000"/>
              </a:buClr>
              <a:buSzPts val="2400"/>
              <a:buNone/>
              <a:defRPr sz="2400">
                <a:solidFill>
                  <a:srgbClr val="000000"/>
                </a:solidFill>
              </a:defRPr>
            </a:lvl9pPr>
          </a:lstStyle>
          <a:p>
            <a:endParaRPr/>
          </a:p>
        </p:txBody>
      </p:sp>
      <p:pic>
        <p:nvPicPr>
          <p:cNvPr id="376" name="Google Shape;376;p94"/>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3889801" y="-869650"/>
            <a:ext cx="1955100" cy="1956310"/>
          </a:xfrm>
          <a:prstGeom prst="rect">
            <a:avLst/>
          </a:prstGeom>
          <a:noFill/>
          <a:ln>
            <a:noFill/>
          </a:ln>
        </p:spPr>
      </p:pic>
      <p:sp>
        <p:nvSpPr>
          <p:cNvPr id="377" name="Google Shape;377;p94"/>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378" name="Google Shape;378;p94"/>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379" name="Google Shape;379;p9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380" name="Google Shape;380;p9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8674" y="4374369"/>
            <a:ext cx="1955098" cy="49546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4 Stellarworx: Tile slide (OptionB)">
  <p:cSld name="TITLE_1_2_2_2_1_2">
    <p:bg>
      <p:bgPr>
        <a:solidFill>
          <a:schemeClr val="lt1"/>
        </a:solidFill>
        <a:effectLst/>
      </p:bgPr>
    </p:bg>
    <p:spTree>
      <p:nvGrpSpPr>
        <p:cNvPr id="1" name="Shape 381"/>
        <p:cNvGrpSpPr/>
        <p:nvPr/>
      </p:nvGrpSpPr>
      <p:grpSpPr>
        <a:xfrm>
          <a:off x="0" y="0"/>
          <a:ext cx="0" cy="0"/>
          <a:chOff x="0" y="0"/>
          <a:chExt cx="0" cy="0"/>
        </a:xfrm>
      </p:grpSpPr>
      <p:pic>
        <p:nvPicPr>
          <p:cNvPr id="382" name="Google Shape;382;p9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4185850"/>
          </a:xfrm>
          <a:prstGeom prst="rect">
            <a:avLst/>
          </a:prstGeom>
          <a:noFill/>
          <a:ln>
            <a:noFill/>
          </a:ln>
        </p:spPr>
      </p:pic>
      <p:sp>
        <p:nvSpPr>
          <p:cNvPr id="383" name="Google Shape;383;p95"/>
          <p:cNvSpPr/>
          <p:nvPr/>
        </p:nvSpPr>
        <p:spPr>
          <a:xfrm rot="5400000">
            <a:off x="301025" y="-317500"/>
            <a:ext cx="4202400" cy="4804200"/>
          </a:xfrm>
          <a:prstGeom prst="rect">
            <a:avLst/>
          </a:prstGeom>
          <a:gradFill>
            <a:gsLst>
              <a:gs pos="0">
                <a:srgbClr val="FFFFFF">
                  <a:alpha val="0"/>
                </a:srgbClr>
              </a:gs>
              <a:gs pos="100000">
                <a:srgbClr val="FF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95"/>
          <p:cNvSpPr txBox="1">
            <a:spLocks noGrp="1"/>
          </p:cNvSpPr>
          <p:nvPr>
            <p:ph type="subTitle" idx="1"/>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385" name="Google Shape;385;p95"/>
          <p:cNvSpPr txBox="1">
            <a:spLocks noGrp="1"/>
          </p:cNvSpPr>
          <p:nvPr>
            <p:ph type="subTitle" idx="2"/>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sp>
        <p:nvSpPr>
          <p:cNvPr id="386" name="Google Shape;386;p95"/>
          <p:cNvSpPr txBox="1">
            <a:spLocks noGrp="1"/>
          </p:cNvSpPr>
          <p:nvPr>
            <p:ph type="ctrTitle"/>
          </p:nvPr>
        </p:nvSpPr>
        <p:spPr>
          <a:xfrm>
            <a:off x="394178"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4500"/>
              <a:buNone/>
              <a:defRPr sz="4500"/>
            </a:lvl1pPr>
            <a:lvl2pPr lvl="1" algn="ctr">
              <a:lnSpc>
                <a:spcPct val="90000"/>
              </a:lnSpc>
              <a:spcBef>
                <a:spcPts val="0"/>
              </a:spcBef>
              <a:spcAft>
                <a:spcPts val="0"/>
              </a:spcAft>
              <a:buClr>
                <a:schemeClr val="accent1"/>
              </a:buClr>
              <a:buSzPts val="5000"/>
              <a:buNone/>
              <a:defRPr sz="5000">
                <a:solidFill>
                  <a:schemeClr val="accent1"/>
                </a:solidFill>
              </a:defRPr>
            </a:lvl2pPr>
            <a:lvl3pPr lvl="2" algn="ctr">
              <a:lnSpc>
                <a:spcPct val="90000"/>
              </a:lnSpc>
              <a:spcBef>
                <a:spcPts val="0"/>
              </a:spcBef>
              <a:spcAft>
                <a:spcPts val="0"/>
              </a:spcAft>
              <a:buClr>
                <a:schemeClr val="accent1"/>
              </a:buClr>
              <a:buSzPts val="5000"/>
              <a:buNone/>
              <a:defRPr sz="5000">
                <a:solidFill>
                  <a:schemeClr val="accent1"/>
                </a:solidFill>
              </a:defRPr>
            </a:lvl3pPr>
            <a:lvl4pPr lvl="3" algn="ctr">
              <a:lnSpc>
                <a:spcPct val="90000"/>
              </a:lnSpc>
              <a:spcBef>
                <a:spcPts val="0"/>
              </a:spcBef>
              <a:spcAft>
                <a:spcPts val="0"/>
              </a:spcAft>
              <a:buClr>
                <a:schemeClr val="accent1"/>
              </a:buClr>
              <a:buSzPts val="5000"/>
              <a:buNone/>
              <a:defRPr sz="5000">
                <a:solidFill>
                  <a:schemeClr val="accent1"/>
                </a:solidFill>
              </a:defRPr>
            </a:lvl4pPr>
            <a:lvl5pPr lvl="4" algn="ctr">
              <a:lnSpc>
                <a:spcPct val="90000"/>
              </a:lnSpc>
              <a:spcBef>
                <a:spcPts val="0"/>
              </a:spcBef>
              <a:spcAft>
                <a:spcPts val="0"/>
              </a:spcAft>
              <a:buClr>
                <a:schemeClr val="accent1"/>
              </a:buClr>
              <a:buSzPts val="5000"/>
              <a:buNone/>
              <a:defRPr sz="5000">
                <a:solidFill>
                  <a:schemeClr val="accent1"/>
                </a:solidFill>
              </a:defRPr>
            </a:lvl5pPr>
            <a:lvl6pPr lvl="5" algn="ctr">
              <a:lnSpc>
                <a:spcPct val="90000"/>
              </a:lnSpc>
              <a:spcBef>
                <a:spcPts val="0"/>
              </a:spcBef>
              <a:spcAft>
                <a:spcPts val="0"/>
              </a:spcAft>
              <a:buClr>
                <a:schemeClr val="accent1"/>
              </a:buClr>
              <a:buSzPts val="5000"/>
              <a:buNone/>
              <a:defRPr sz="5000">
                <a:solidFill>
                  <a:schemeClr val="accent1"/>
                </a:solidFill>
              </a:defRPr>
            </a:lvl6pPr>
            <a:lvl7pPr lvl="6" algn="ctr">
              <a:lnSpc>
                <a:spcPct val="90000"/>
              </a:lnSpc>
              <a:spcBef>
                <a:spcPts val="0"/>
              </a:spcBef>
              <a:spcAft>
                <a:spcPts val="0"/>
              </a:spcAft>
              <a:buClr>
                <a:schemeClr val="accent1"/>
              </a:buClr>
              <a:buSzPts val="5000"/>
              <a:buNone/>
              <a:defRPr sz="5000">
                <a:solidFill>
                  <a:schemeClr val="accent1"/>
                </a:solidFill>
              </a:defRPr>
            </a:lvl7pPr>
            <a:lvl8pPr lvl="7" algn="ctr">
              <a:lnSpc>
                <a:spcPct val="90000"/>
              </a:lnSpc>
              <a:spcBef>
                <a:spcPts val="0"/>
              </a:spcBef>
              <a:spcAft>
                <a:spcPts val="0"/>
              </a:spcAft>
              <a:buClr>
                <a:schemeClr val="accent1"/>
              </a:buClr>
              <a:buSzPts val="5000"/>
              <a:buNone/>
              <a:defRPr sz="5000">
                <a:solidFill>
                  <a:schemeClr val="accent1"/>
                </a:solidFill>
              </a:defRPr>
            </a:lvl8pPr>
            <a:lvl9pPr lvl="8" algn="ctr">
              <a:lnSpc>
                <a:spcPct val="90000"/>
              </a:lnSpc>
              <a:spcBef>
                <a:spcPts val="0"/>
              </a:spcBef>
              <a:spcAft>
                <a:spcPts val="0"/>
              </a:spcAft>
              <a:buClr>
                <a:schemeClr val="accent1"/>
              </a:buClr>
              <a:buSzPts val="5000"/>
              <a:buNone/>
              <a:defRPr sz="5000">
                <a:solidFill>
                  <a:schemeClr val="accent1"/>
                </a:solidFill>
              </a:defRPr>
            </a:lvl9pPr>
          </a:lstStyle>
          <a:p>
            <a:endParaRPr/>
          </a:p>
        </p:txBody>
      </p:sp>
      <p:sp>
        <p:nvSpPr>
          <p:cNvPr id="387" name="Google Shape;387;p95"/>
          <p:cNvSpPr txBox="1">
            <a:spLocks noGrp="1"/>
          </p:cNvSpPr>
          <p:nvPr>
            <p:ph type="subTitle" idx="3"/>
          </p:nvPr>
        </p:nvSpPr>
        <p:spPr>
          <a:xfrm>
            <a:off x="394175"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400"/>
              <a:buFont typeface="DM Sans"/>
              <a:buNone/>
              <a:defRPr sz="2400" b="1">
                <a:solidFill>
                  <a:srgbClr val="434343"/>
                </a:solidFill>
                <a:latin typeface="DM Sans"/>
                <a:ea typeface="DM Sans"/>
                <a:cs typeface="DM Sans"/>
                <a:sym typeface="DM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388" name="Google Shape;388;p95"/>
          <p:cNvPicPr preferRelativeResize="0"/>
          <p:nvPr/>
        </p:nvPicPr>
        <p:blipFill rotWithShape="1">
          <a:blip r:embed="rId3" cstate="email">
            <a:alphaModFix amt="46000"/>
            <a:extLst>
              <a:ext uri="{28A0092B-C50C-407E-A947-70E740481C1C}">
                <a14:useLocalDpi xmlns:a14="http://schemas.microsoft.com/office/drawing/2010/main"/>
              </a:ext>
            </a:extLst>
          </a:blip>
          <a:srcRect l="-15714" t="-29064"/>
          <a:stretch/>
        </p:blipFill>
        <p:spPr>
          <a:xfrm>
            <a:off x="5232600" y="0"/>
            <a:ext cx="3911399" cy="4185899"/>
          </a:xfrm>
          <a:prstGeom prst="rect">
            <a:avLst/>
          </a:prstGeom>
          <a:noFill/>
          <a:ln>
            <a:noFill/>
          </a:ln>
        </p:spPr>
      </p:pic>
      <p:pic>
        <p:nvPicPr>
          <p:cNvPr id="389" name="Google Shape;389;p9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390" name="Google Shape;390;p95"/>
          <p:cNvPicPr preferRelativeResize="0"/>
          <p:nvPr/>
        </p:nvPicPr>
        <p:blipFill rotWithShape="1">
          <a:blip r:embed="rId5" cstate="email">
            <a:alphaModFix amt="50000"/>
            <a:extLst>
              <a:ext uri="{28A0092B-C50C-407E-A947-70E740481C1C}">
                <a14:useLocalDpi xmlns:a14="http://schemas.microsoft.com/office/drawing/2010/main"/>
              </a:ext>
            </a:extLst>
          </a:blip>
          <a:srcRect/>
          <a:stretch/>
        </p:blipFill>
        <p:spPr>
          <a:xfrm>
            <a:off x="637025" y="-315700"/>
            <a:ext cx="1591626" cy="1591626"/>
          </a:xfrm>
          <a:prstGeom prst="rect">
            <a:avLst/>
          </a:prstGeom>
          <a:noFill/>
          <a:ln>
            <a:noFill/>
          </a:ln>
        </p:spPr>
      </p:pic>
      <p:pic>
        <p:nvPicPr>
          <p:cNvPr id="391" name="Google Shape;391;p9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8674" y="4374369"/>
            <a:ext cx="1955098" cy="49546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5 Stellarworx: Tile slide (OptionC)">
  <p:cSld name="TITLE_1_2_3_2_1_1">
    <p:spTree>
      <p:nvGrpSpPr>
        <p:cNvPr id="1" name="Shape 392"/>
        <p:cNvGrpSpPr/>
        <p:nvPr/>
      </p:nvGrpSpPr>
      <p:grpSpPr>
        <a:xfrm>
          <a:off x="0" y="0"/>
          <a:ext cx="0" cy="0"/>
          <a:chOff x="0" y="0"/>
          <a:chExt cx="0" cy="0"/>
        </a:xfrm>
      </p:grpSpPr>
      <p:pic>
        <p:nvPicPr>
          <p:cNvPr id="393" name="Google Shape;393;p9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6600"/>
            <a:ext cx="9191625" cy="4202400"/>
          </a:xfrm>
          <a:prstGeom prst="rect">
            <a:avLst/>
          </a:prstGeom>
          <a:noFill/>
          <a:ln>
            <a:noFill/>
          </a:ln>
        </p:spPr>
      </p:pic>
      <p:sp>
        <p:nvSpPr>
          <p:cNvPr id="394" name="Google Shape;394;p96"/>
          <p:cNvSpPr/>
          <p:nvPr/>
        </p:nvSpPr>
        <p:spPr>
          <a:xfrm rot="5400000">
            <a:off x="704025" y="-720400"/>
            <a:ext cx="4202400" cy="5610000"/>
          </a:xfrm>
          <a:prstGeom prst="rect">
            <a:avLst/>
          </a:prstGeom>
          <a:gradFill>
            <a:gsLst>
              <a:gs pos="0">
                <a:srgbClr val="FFFFFF">
                  <a:alpha val="0"/>
                </a:srgbClr>
              </a:gs>
              <a:gs pos="100000">
                <a:srgbClr val="FF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5" name="Google Shape;395;p96"/>
          <p:cNvPicPr preferRelativeResize="0"/>
          <p:nvPr/>
        </p:nvPicPr>
        <p:blipFill rotWithShape="1">
          <a:blip r:embed="rId3" cstate="email">
            <a:alphaModFix amt="25000"/>
            <a:extLst>
              <a:ext uri="{28A0092B-C50C-407E-A947-70E740481C1C}">
                <a14:useLocalDpi xmlns:a14="http://schemas.microsoft.com/office/drawing/2010/main"/>
              </a:ext>
            </a:extLst>
          </a:blip>
          <a:srcRect/>
          <a:stretch/>
        </p:blipFill>
        <p:spPr>
          <a:xfrm>
            <a:off x="225" y="-16600"/>
            <a:ext cx="5055024" cy="3172476"/>
          </a:xfrm>
          <a:prstGeom prst="rect">
            <a:avLst/>
          </a:prstGeom>
          <a:noFill/>
          <a:ln>
            <a:noFill/>
          </a:ln>
        </p:spPr>
      </p:pic>
      <p:sp>
        <p:nvSpPr>
          <p:cNvPr id="396" name="Google Shape;396;p96"/>
          <p:cNvSpPr txBox="1">
            <a:spLocks noGrp="1"/>
          </p:cNvSpPr>
          <p:nvPr>
            <p:ph type="ctrTitle"/>
          </p:nvPr>
        </p:nvSpPr>
        <p:spPr>
          <a:xfrm>
            <a:off x="394179" y="439775"/>
            <a:ext cx="45270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4500"/>
              <a:buNone/>
              <a:defRPr sz="4500">
                <a:solidFill>
                  <a:schemeClr val="accent1"/>
                </a:solidFill>
              </a:defRPr>
            </a:lvl1pPr>
            <a:lvl2pPr lvl="1" algn="ctr">
              <a:lnSpc>
                <a:spcPct val="90000"/>
              </a:lnSpc>
              <a:spcBef>
                <a:spcPts val="0"/>
              </a:spcBef>
              <a:spcAft>
                <a:spcPts val="0"/>
              </a:spcAft>
              <a:buClr>
                <a:srgbClr val="000000"/>
              </a:buClr>
              <a:buSzPts val="4500"/>
              <a:buNone/>
              <a:defRPr sz="4500">
                <a:solidFill>
                  <a:srgbClr val="000000"/>
                </a:solidFill>
              </a:defRPr>
            </a:lvl2pPr>
            <a:lvl3pPr lvl="2" algn="ctr">
              <a:lnSpc>
                <a:spcPct val="90000"/>
              </a:lnSpc>
              <a:spcBef>
                <a:spcPts val="0"/>
              </a:spcBef>
              <a:spcAft>
                <a:spcPts val="0"/>
              </a:spcAft>
              <a:buClr>
                <a:srgbClr val="000000"/>
              </a:buClr>
              <a:buSzPts val="4500"/>
              <a:buNone/>
              <a:defRPr sz="4500">
                <a:solidFill>
                  <a:srgbClr val="000000"/>
                </a:solidFill>
              </a:defRPr>
            </a:lvl3pPr>
            <a:lvl4pPr lvl="3" algn="ctr">
              <a:lnSpc>
                <a:spcPct val="90000"/>
              </a:lnSpc>
              <a:spcBef>
                <a:spcPts val="0"/>
              </a:spcBef>
              <a:spcAft>
                <a:spcPts val="0"/>
              </a:spcAft>
              <a:buClr>
                <a:srgbClr val="000000"/>
              </a:buClr>
              <a:buSzPts val="4500"/>
              <a:buNone/>
              <a:defRPr sz="4500">
                <a:solidFill>
                  <a:srgbClr val="000000"/>
                </a:solidFill>
              </a:defRPr>
            </a:lvl4pPr>
            <a:lvl5pPr lvl="4" algn="ctr">
              <a:lnSpc>
                <a:spcPct val="90000"/>
              </a:lnSpc>
              <a:spcBef>
                <a:spcPts val="0"/>
              </a:spcBef>
              <a:spcAft>
                <a:spcPts val="0"/>
              </a:spcAft>
              <a:buClr>
                <a:srgbClr val="000000"/>
              </a:buClr>
              <a:buSzPts val="4500"/>
              <a:buNone/>
              <a:defRPr sz="4500">
                <a:solidFill>
                  <a:srgbClr val="000000"/>
                </a:solidFill>
              </a:defRPr>
            </a:lvl5pPr>
            <a:lvl6pPr lvl="5" algn="ctr">
              <a:lnSpc>
                <a:spcPct val="90000"/>
              </a:lnSpc>
              <a:spcBef>
                <a:spcPts val="0"/>
              </a:spcBef>
              <a:spcAft>
                <a:spcPts val="0"/>
              </a:spcAft>
              <a:buClr>
                <a:srgbClr val="000000"/>
              </a:buClr>
              <a:buSzPts val="4500"/>
              <a:buNone/>
              <a:defRPr sz="4500">
                <a:solidFill>
                  <a:srgbClr val="000000"/>
                </a:solidFill>
              </a:defRPr>
            </a:lvl6pPr>
            <a:lvl7pPr lvl="6" algn="ctr">
              <a:lnSpc>
                <a:spcPct val="90000"/>
              </a:lnSpc>
              <a:spcBef>
                <a:spcPts val="0"/>
              </a:spcBef>
              <a:spcAft>
                <a:spcPts val="0"/>
              </a:spcAft>
              <a:buClr>
                <a:srgbClr val="000000"/>
              </a:buClr>
              <a:buSzPts val="4500"/>
              <a:buNone/>
              <a:defRPr sz="4500">
                <a:solidFill>
                  <a:srgbClr val="000000"/>
                </a:solidFill>
              </a:defRPr>
            </a:lvl7pPr>
            <a:lvl8pPr lvl="7" algn="ctr">
              <a:lnSpc>
                <a:spcPct val="90000"/>
              </a:lnSpc>
              <a:spcBef>
                <a:spcPts val="0"/>
              </a:spcBef>
              <a:spcAft>
                <a:spcPts val="0"/>
              </a:spcAft>
              <a:buClr>
                <a:srgbClr val="000000"/>
              </a:buClr>
              <a:buSzPts val="4500"/>
              <a:buNone/>
              <a:defRPr sz="4500">
                <a:solidFill>
                  <a:srgbClr val="000000"/>
                </a:solidFill>
              </a:defRPr>
            </a:lvl8pPr>
            <a:lvl9pPr lvl="8" algn="ctr">
              <a:lnSpc>
                <a:spcPct val="90000"/>
              </a:lnSpc>
              <a:spcBef>
                <a:spcPts val="0"/>
              </a:spcBef>
              <a:spcAft>
                <a:spcPts val="0"/>
              </a:spcAft>
              <a:buClr>
                <a:srgbClr val="000000"/>
              </a:buClr>
              <a:buSzPts val="4500"/>
              <a:buNone/>
              <a:defRPr sz="4500">
                <a:solidFill>
                  <a:srgbClr val="000000"/>
                </a:solidFill>
              </a:defRPr>
            </a:lvl9pPr>
          </a:lstStyle>
          <a:p>
            <a:endParaRPr/>
          </a:p>
        </p:txBody>
      </p:sp>
      <p:sp>
        <p:nvSpPr>
          <p:cNvPr id="397" name="Google Shape;397;p96"/>
          <p:cNvSpPr txBox="1">
            <a:spLocks noGrp="1"/>
          </p:cNvSpPr>
          <p:nvPr>
            <p:ph type="subTitle" idx="1"/>
          </p:nvPr>
        </p:nvSpPr>
        <p:spPr>
          <a:xfrm>
            <a:off x="394175" y="2529325"/>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l">
              <a:lnSpc>
                <a:spcPct val="100000"/>
              </a:lnSpc>
              <a:spcBef>
                <a:spcPts val="0"/>
              </a:spcBef>
              <a:spcAft>
                <a:spcPts val="0"/>
              </a:spcAft>
              <a:buClr>
                <a:srgbClr val="000000"/>
              </a:buClr>
              <a:buSzPts val="2400"/>
              <a:buNone/>
              <a:defRPr sz="2400">
                <a:solidFill>
                  <a:srgbClr val="000000"/>
                </a:solidFill>
              </a:defRPr>
            </a:lvl2pPr>
            <a:lvl3pPr lvl="2" algn="l">
              <a:lnSpc>
                <a:spcPct val="100000"/>
              </a:lnSpc>
              <a:spcBef>
                <a:spcPts val="0"/>
              </a:spcBef>
              <a:spcAft>
                <a:spcPts val="0"/>
              </a:spcAft>
              <a:buClr>
                <a:srgbClr val="000000"/>
              </a:buClr>
              <a:buSzPts val="2400"/>
              <a:buNone/>
              <a:defRPr sz="2400">
                <a:solidFill>
                  <a:srgbClr val="000000"/>
                </a:solidFill>
              </a:defRPr>
            </a:lvl3pPr>
            <a:lvl4pPr lvl="3" algn="l">
              <a:lnSpc>
                <a:spcPct val="100000"/>
              </a:lnSpc>
              <a:spcBef>
                <a:spcPts val="0"/>
              </a:spcBef>
              <a:spcAft>
                <a:spcPts val="0"/>
              </a:spcAft>
              <a:buClr>
                <a:srgbClr val="000000"/>
              </a:buClr>
              <a:buSzPts val="2400"/>
              <a:buNone/>
              <a:defRPr sz="2400">
                <a:solidFill>
                  <a:srgbClr val="000000"/>
                </a:solidFill>
              </a:defRPr>
            </a:lvl4pPr>
            <a:lvl5pPr lvl="4" algn="l">
              <a:lnSpc>
                <a:spcPct val="100000"/>
              </a:lnSpc>
              <a:spcBef>
                <a:spcPts val="0"/>
              </a:spcBef>
              <a:spcAft>
                <a:spcPts val="0"/>
              </a:spcAft>
              <a:buClr>
                <a:srgbClr val="000000"/>
              </a:buClr>
              <a:buSzPts val="2400"/>
              <a:buNone/>
              <a:defRPr sz="2400">
                <a:solidFill>
                  <a:srgbClr val="000000"/>
                </a:solidFill>
              </a:defRPr>
            </a:lvl5pPr>
            <a:lvl6pPr lvl="5" algn="l">
              <a:lnSpc>
                <a:spcPct val="100000"/>
              </a:lnSpc>
              <a:spcBef>
                <a:spcPts val="0"/>
              </a:spcBef>
              <a:spcAft>
                <a:spcPts val="0"/>
              </a:spcAft>
              <a:buClr>
                <a:srgbClr val="000000"/>
              </a:buClr>
              <a:buSzPts val="2400"/>
              <a:buNone/>
              <a:defRPr sz="2400">
                <a:solidFill>
                  <a:srgbClr val="000000"/>
                </a:solidFill>
              </a:defRPr>
            </a:lvl6pPr>
            <a:lvl7pPr lvl="6" algn="l">
              <a:lnSpc>
                <a:spcPct val="100000"/>
              </a:lnSpc>
              <a:spcBef>
                <a:spcPts val="0"/>
              </a:spcBef>
              <a:spcAft>
                <a:spcPts val="0"/>
              </a:spcAft>
              <a:buClr>
                <a:srgbClr val="000000"/>
              </a:buClr>
              <a:buSzPts val="2400"/>
              <a:buNone/>
              <a:defRPr sz="2400">
                <a:solidFill>
                  <a:srgbClr val="000000"/>
                </a:solidFill>
              </a:defRPr>
            </a:lvl7pPr>
            <a:lvl8pPr lvl="7" algn="l">
              <a:lnSpc>
                <a:spcPct val="100000"/>
              </a:lnSpc>
              <a:spcBef>
                <a:spcPts val="0"/>
              </a:spcBef>
              <a:spcAft>
                <a:spcPts val="0"/>
              </a:spcAft>
              <a:buClr>
                <a:srgbClr val="000000"/>
              </a:buClr>
              <a:buSzPts val="2400"/>
              <a:buNone/>
              <a:defRPr sz="2400">
                <a:solidFill>
                  <a:srgbClr val="000000"/>
                </a:solidFill>
              </a:defRPr>
            </a:lvl8pPr>
            <a:lvl9pPr lvl="8" algn="l">
              <a:lnSpc>
                <a:spcPct val="100000"/>
              </a:lnSpc>
              <a:spcBef>
                <a:spcPts val="0"/>
              </a:spcBef>
              <a:spcAft>
                <a:spcPts val="0"/>
              </a:spcAft>
              <a:buClr>
                <a:srgbClr val="000000"/>
              </a:buClr>
              <a:buSzPts val="2400"/>
              <a:buNone/>
              <a:defRPr sz="2400">
                <a:solidFill>
                  <a:srgbClr val="000000"/>
                </a:solidFill>
              </a:defRPr>
            </a:lvl9pPr>
          </a:lstStyle>
          <a:p>
            <a:endParaRPr/>
          </a:p>
        </p:txBody>
      </p:sp>
      <p:sp>
        <p:nvSpPr>
          <p:cNvPr id="398" name="Google Shape;398;p96"/>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399" name="Google Shape;399;p96"/>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400" name="Google Shape;400;p9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401" name="Google Shape;401;p96"/>
          <p:cNvPicPr preferRelativeResize="0"/>
          <p:nvPr/>
        </p:nvPicPr>
        <p:blipFill rotWithShape="1">
          <a:blip r:embed="rId5" cstate="email">
            <a:alphaModFix amt="50000"/>
            <a:extLst>
              <a:ext uri="{28A0092B-C50C-407E-A947-70E740481C1C}">
                <a14:useLocalDpi xmlns:a14="http://schemas.microsoft.com/office/drawing/2010/main"/>
              </a:ext>
            </a:extLst>
          </a:blip>
          <a:srcRect/>
          <a:stretch/>
        </p:blipFill>
        <p:spPr>
          <a:xfrm>
            <a:off x="6673875" y="-313450"/>
            <a:ext cx="3598700" cy="3598700"/>
          </a:xfrm>
          <a:prstGeom prst="rect">
            <a:avLst/>
          </a:prstGeom>
          <a:noFill/>
          <a:ln>
            <a:noFill/>
          </a:ln>
        </p:spPr>
      </p:pic>
      <p:pic>
        <p:nvPicPr>
          <p:cNvPr id="402" name="Google Shape;402;p96"/>
          <p:cNvPicPr preferRelativeResize="0"/>
          <p:nvPr/>
        </p:nvPicPr>
        <p:blipFill rotWithShape="1">
          <a:blip r:embed="rId6" cstate="email">
            <a:alphaModFix amt="45000"/>
            <a:extLst>
              <a:ext uri="{28A0092B-C50C-407E-A947-70E740481C1C}">
                <a14:useLocalDpi xmlns:a14="http://schemas.microsoft.com/office/drawing/2010/main"/>
              </a:ext>
            </a:extLst>
          </a:blip>
          <a:srcRect/>
          <a:stretch/>
        </p:blipFill>
        <p:spPr>
          <a:xfrm>
            <a:off x="5959725" y="2677200"/>
            <a:ext cx="1626652" cy="1627641"/>
          </a:xfrm>
          <a:prstGeom prst="rect">
            <a:avLst/>
          </a:prstGeom>
          <a:noFill/>
          <a:ln>
            <a:noFill/>
          </a:ln>
        </p:spPr>
      </p:pic>
      <p:pic>
        <p:nvPicPr>
          <p:cNvPr id="403" name="Google Shape;403;p9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98674" y="4374369"/>
            <a:ext cx="1955098" cy="495469"/>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6 Stellarworx: Tile slide (OptionD)">
  <p:cSld name="TITLE_1_2_3_1">
    <p:spTree>
      <p:nvGrpSpPr>
        <p:cNvPr id="1" name="Shape 404"/>
        <p:cNvGrpSpPr/>
        <p:nvPr/>
      </p:nvGrpSpPr>
      <p:grpSpPr>
        <a:xfrm>
          <a:off x="0" y="0"/>
          <a:ext cx="0" cy="0"/>
          <a:chOff x="0" y="0"/>
          <a:chExt cx="0" cy="0"/>
        </a:xfrm>
      </p:grpSpPr>
      <p:pic>
        <p:nvPicPr>
          <p:cNvPr id="405" name="Google Shape;405;p9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flipH="1">
            <a:off x="0" y="-8325"/>
            <a:ext cx="9144000" cy="4185851"/>
          </a:xfrm>
          <a:prstGeom prst="rect">
            <a:avLst/>
          </a:prstGeom>
          <a:noFill/>
          <a:ln>
            <a:noFill/>
          </a:ln>
        </p:spPr>
      </p:pic>
      <p:sp>
        <p:nvSpPr>
          <p:cNvPr id="406" name="Google Shape;406;p97"/>
          <p:cNvSpPr/>
          <p:nvPr/>
        </p:nvSpPr>
        <p:spPr>
          <a:xfrm rot="5400000">
            <a:off x="301025" y="-317500"/>
            <a:ext cx="4202400" cy="4804200"/>
          </a:xfrm>
          <a:prstGeom prst="rect">
            <a:avLst/>
          </a:prstGeom>
          <a:gradFill>
            <a:gsLst>
              <a:gs pos="0">
                <a:srgbClr val="FFFFFF">
                  <a:alpha val="0"/>
                </a:srgbClr>
              </a:gs>
              <a:gs pos="100000">
                <a:srgbClr val="FF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7" name="Google Shape;407;p97"/>
          <p:cNvPicPr preferRelativeResize="0"/>
          <p:nvPr/>
        </p:nvPicPr>
        <p:blipFill rotWithShape="1">
          <a:blip r:embed="rId3" cstate="email">
            <a:alphaModFix amt="16000"/>
            <a:extLst>
              <a:ext uri="{28A0092B-C50C-407E-A947-70E740481C1C}">
                <a14:useLocalDpi xmlns:a14="http://schemas.microsoft.com/office/drawing/2010/main"/>
              </a:ext>
            </a:extLst>
          </a:blip>
          <a:srcRect t="-815" r="-3788"/>
          <a:stretch/>
        </p:blipFill>
        <p:spPr>
          <a:xfrm>
            <a:off x="0" y="380375"/>
            <a:ext cx="3021099" cy="3805426"/>
          </a:xfrm>
          <a:prstGeom prst="rect">
            <a:avLst/>
          </a:prstGeom>
          <a:noFill/>
          <a:ln>
            <a:noFill/>
          </a:ln>
        </p:spPr>
      </p:pic>
      <p:sp>
        <p:nvSpPr>
          <p:cNvPr id="408" name="Google Shape;408;p97"/>
          <p:cNvSpPr txBox="1">
            <a:spLocks noGrp="1"/>
          </p:cNvSpPr>
          <p:nvPr>
            <p:ph type="ctrTitle"/>
          </p:nvPr>
        </p:nvSpPr>
        <p:spPr>
          <a:xfrm>
            <a:off x="394179" y="439775"/>
            <a:ext cx="44925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4500"/>
              <a:buNone/>
              <a:defRPr sz="4500">
                <a:solidFill>
                  <a:schemeClr val="accent1"/>
                </a:solidFill>
              </a:defRPr>
            </a:lvl1pPr>
            <a:lvl2pPr lvl="1" algn="ctr">
              <a:lnSpc>
                <a:spcPct val="90000"/>
              </a:lnSpc>
              <a:spcBef>
                <a:spcPts val="0"/>
              </a:spcBef>
              <a:spcAft>
                <a:spcPts val="0"/>
              </a:spcAft>
              <a:buClr>
                <a:srgbClr val="000000"/>
              </a:buClr>
              <a:buSzPts val="5200"/>
              <a:buNone/>
              <a:defRPr sz="5200">
                <a:solidFill>
                  <a:srgbClr val="000000"/>
                </a:solidFill>
              </a:defRPr>
            </a:lvl2pPr>
            <a:lvl3pPr lvl="2" algn="ctr">
              <a:lnSpc>
                <a:spcPct val="90000"/>
              </a:lnSpc>
              <a:spcBef>
                <a:spcPts val="0"/>
              </a:spcBef>
              <a:spcAft>
                <a:spcPts val="0"/>
              </a:spcAft>
              <a:buClr>
                <a:srgbClr val="000000"/>
              </a:buClr>
              <a:buSzPts val="5200"/>
              <a:buNone/>
              <a:defRPr sz="5200">
                <a:solidFill>
                  <a:srgbClr val="000000"/>
                </a:solidFill>
              </a:defRPr>
            </a:lvl3pPr>
            <a:lvl4pPr lvl="3" algn="ctr">
              <a:lnSpc>
                <a:spcPct val="90000"/>
              </a:lnSpc>
              <a:spcBef>
                <a:spcPts val="0"/>
              </a:spcBef>
              <a:spcAft>
                <a:spcPts val="0"/>
              </a:spcAft>
              <a:buClr>
                <a:srgbClr val="000000"/>
              </a:buClr>
              <a:buSzPts val="5200"/>
              <a:buNone/>
              <a:defRPr sz="5200">
                <a:solidFill>
                  <a:srgbClr val="000000"/>
                </a:solidFill>
              </a:defRPr>
            </a:lvl4pPr>
            <a:lvl5pPr lvl="4" algn="ctr">
              <a:lnSpc>
                <a:spcPct val="90000"/>
              </a:lnSpc>
              <a:spcBef>
                <a:spcPts val="0"/>
              </a:spcBef>
              <a:spcAft>
                <a:spcPts val="0"/>
              </a:spcAft>
              <a:buClr>
                <a:srgbClr val="000000"/>
              </a:buClr>
              <a:buSzPts val="5200"/>
              <a:buNone/>
              <a:defRPr sz="5200">
                <a:solidFill>
                  <a:srgbClr val="000000"/>
                </a:solidFill>
              </a:defRPr>
            </a:lvl5pPr>
            <a:lvl6pPr lvl="5" algn="ctr">
              <a:lnSpc>
                <a:spcPct val="90000"/>
              </a:lnSpc>
              <a:spcBef>
                <a:spcPts val="0"/>
              </a:spcBef>
              <a:spcAft>
                <a:spcPts val="0"/>
              </a:spcAft>
              <a:buClr>
                <a:srgbClr val="000000"/>
              </a:buClr>
              <a:buSzPts val="5200"/>
              <a:buNone/>
              <a:defRPr sz="5200">
                <a:solidFill>
                  <a:srgbClr val="000000"/>
                </a:solidFill>
              </a:defRPr>
            </a:lvl6pPr>
            <a:lvl7pPr lvl="6" algn="ctr">
              <a:lnSpc>
                <a:spcPct val="90000"/>
              </a:lnSpc>
              <a:spcBef>
                <a:spcPts val="0"/>
              </a:spcBef>
              <a:spcAft>
                <a:spcPts val="0"/>
              </a:spcAft>
              <a:buClr>
                <a:srgbClr val="000000"/>
              </a:buClr>
              <a:buSzPts val="5200"/>
              <a:buNone/>
              <a:defRPr sz="5200">
                <a:solidFill>
                  <a:srgbClr val="000000"/>
                </a:solidFill>
              </a:defRPr>
            </a:lvl7pPr>
            <a:lvl8pPr lvl="7" algn="ctr">
              <a:lnSpc>
                <a:spcPct val="90000"/>
              </a:lnSpc>
              <a:spcBef>
                <a:spcPts val="0"/>
              </a:spcBef>
              <a:spcAft>
                <a:spcPts val="0"/>
              </a:spcAft>
              <a:buClr>
                <a:srgbClr val="000000"/>
              </a:buClr>
              <a:buSzPts val="5200"/>
              <a:buNone/>
              <a:defRPr sz="5200">
                <a:solidFill>
                  <a:srgbClr val="000000"/>
                </a:solidFill>
              </a:defRPr>
            </a:lvl8pPr>
            <a:lvl9pPr lvl="8" algn="ctr">
              <a:lnSpc>
                <a:spcPct val="90000"/>
              </a:lnSpc>
              <a:spcBef>
                <a:spcPts val="0"/>
              </a:spcBef>
              <a:spcAft>
                <a:spcPts val="0"/>
              </a:spcAft>
              <a:buClr>
                <a:srgbClr val="000000"/>
              </a:buClr>
              <a:buSzPts val="5200"/>
              <a:buNone/>
              <a:defRPr sz="5200">
                <a:solidFill>
                  <a:srgbClr val="000000"/>
                </a:solidFill>
              </a:defRPr>
            </a:lvl9pPr>
          </a:lstStyle>
          <a:p>
            <a:endParaRPr/>
          </a:p>
        </p:txBody>
      </p:sp>
      <p:sp>
        <p:nvSpPr>
          <p:cNvPr id="409" name="Google Shape;409;p97"/>
          <p:cNvSpPr txBox="1">
            <a:spLocks noGrp="1"/>
          </p:cNvSpPr>
          <p:nvPr>
            <p:ph type="subTitle" idx="1"/>
          </p:nvPr>
        </p:nvSpPr>
        <p:spPr>
          <a:xfrm>
            <a:off x="394175" y="2529325"/>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l">
              <a:lnSpc>
                <a:spcPct val="100000"/>
              </a:lnSpc>
              <a:spcBef>
                <a:spcPts val="0"/>
              </a:spcBef>
              <a:spcAft>
                <a:spcPts val="0"/>
              </a:spcAft>
              <a:buClr>
                <a:srgbClr val="000000"/>
              </a:buClr>
              <a:buSzPts val="2400"/>
              <a:buNone/>
              <a:defRPr sz="2400">
                <a:solidFill>
                  <a:srgbClr val="000000"/>
                </a:solidFill>
              </a:defRPr>
            </a:lvl2pPr>
            <a:lvl3pPr lvl="2" algn="l">
              <a:lnSpc>
                <a:spcPct val="100000"/>
              </a:lnSpc>
              <a:spcBef>
                <a:spcPts val="0"/>
              </a:spcBef>
              <a:spcAft>
                <a:spcPts val="0"/>
              </a:spcAft>
              <a:buClr>
                <a:srgbClr val="000000"/>
              </a:buClr>
              <a:buSzPts val="2400"/>
              <a:buNone/>
              <a:defRPr sz="2400">
                <a:solidFill>
                  <a:srgbClr val="000000"/>
                </a:solidFill>
              </a:defRPr>
            </a:lvl3pPr>
            <a:lvl4pPr lvl="3" algn="l">
              <a:lnSpc>
                <a:spcPct val="100000"/>
              </a:lnSpc>
              <a:spcBef>
                <a:spcPts val="0"/>
              </a:spcBef>
              <a:spcAft>
                <a:spcPts val="0"/>
              </a:spcAft>
              <a:buClr>
                <a:srgbClr val="000000"/>
              </a:buClr>
              <a:buSzPts val="2400"/>
              <a:buNone/>
              <a:defRPr sz="2400">
                <a:solidFill>
                  <a:srgbClr val="000000"/>
                </a:solidFill>
              </a:defRPr>
            </a:lvl4pPr>
            <a:lvl5pPr lvl="4" algn="l">
              <a:lnSpc>
                <a:spcPct val="100000"/>
              </a:lnSpc>
              <a:spcBef>
                <a:spcPts val="0"/>
              </a:spcBef>
              <a:spcAft>
                <a:spcPts val="0"/>
              </a:spcAft>
              <a:buClr>
                <a:srgbClr val="000000"/>
              </a:buClr>
              <a:buSzPts val="2400"/>
              <a:buNone/>
              <a:defRPr sz="2400">
                <a:solidFill>
                  <a:srgbClr val="000000"/>
                </a:solidFill>
              </a:defRPr>
            </a:lvl5pPr>
            <a:lvl6pPr lvl="5" algn="l">
              <a:lnSpc>
                <a:spcPct val="100000"/>
              </a:lnSpc>
              <a:spcBef>
                <a:spcPts val="0"/>
              </a:spcBef>
              <a:spcAft>
                <a:spcPts val="0"/>
              </a:spcAft>
              <a:buClr>
                <a:srgbClr val="000000"/>
              </a:buClr>
              <a:buSzPts val="2400"/>
              <a:buNone/>
              <a:defRPr sz="2400">
                <a:solidFill>
                  <a:srgbClr val="000000"/>
                </a:solidFill>
              </a:defRPr>
            </a:lvl6pPr>
            <a:lvl7pPr lvl="6" algn="l">
              <a:lnSpc>
                <a:spcPct val="100000"/>
              </a:lnSpc>
              <a:spcBef>
                <a:spcPts val="0"/>
              </a:spcBef>
              <a:spcAft>
                <a:spcPts val="0"/>
              </a:spcAft>
              <a:buClr>
                <a:srgbClr val="000000"/>
              </a:buClr>
              <a:buSzPts val="2400"/>
              <a:buNone/>
              <a:defRPr sz="2400">
                <a:solidFill>
                  <a:srgbClr val="000000"/>
                </a:solidFill>
              </a:defRPr>
            </a:lvl7pPr>
            <a:lvl8pPr lvl="7" algn="l">
              <a:lnSpc>
                <a:spcPct val="100000"/>
              </a:lnSpc>
              <a:spcBef>
                <a:spcPts val="0"/>
              </a:spcBef>
              <a:spcAft>
                <a:spcPts val="0"/>
              </a:spcAft>
              <a:buClr>
                <a:srgbClr val="000000"/>
              </a:buClr>
              <a:buSzPts val="2400"/>
              <a:buNone/>
              <a:defRPr sz="2400">
                <a:solidFill>
                  <a:srgbClr val="000000"/>
                </a:solidFill>
              </a:defRPr>
            </a:lvl8pPr>
            <a:lvl9pPr lvl="8" algn="l">
              <a:lnSpc>
                <a:spcPct val="100000"/>
              </a:lnSpc>
              <a:spcBef>
                <a:spcPts val="0"/>
              </a:spcBef>
              <a:spcAft>
                <a:spcPts val="0"/>
              </a:spcAft>
              <a:buClr>
                <a:srgbClr val="000000"/>
              </a:buClr>
              <a:buSzPts val="2400"/>
              <a:buNone/>
              <a:defRPr sz="2400">
                <a:solidFill>
                  <a:srgbClr val="000000"/>
                </a:solidFill>
              </a:defRPr>
            </a:lvl9pPr>
          </a:lstStyle>
          <a:p>
            <a:endParaRPr/>
          </a:p>
        </p:txBody>
      </p:sp>
      <p:sp>
        <p:nvSpPr>
          <p:cNvPr id="410" name="Google Shape;410;p97"/>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411" name="Google Shape;411;p97"/>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412" name="Google Shape;412;p9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413" name="Google Shape;413;p97"/>
          <p:cNvPicPr preferRelativeResize="0"/>
          <p:nvPr/>
        </p:nvPicPr>
        <p:blipFill rotWithShape="1">
          <a:blip r:embed="rId5" cstate="email">
            <a:alphaModFix amt="51000"/>
            <a:extLst>
              <a:ext uri="{28A0092B-C50C-407E-A947-70E740481C1C}">
                <a14:useLocalDpi xmlns:a14="http://schemas.microsoft.com/office/drawing/2010/main"/>
              </a:ext>
            </a:extLst>
          </a:blip>
          <a:srcRect/>
          <a:stretch/>
        </p:blipFill>
        <p:spPr>
          <a:xfrm>
            <a:off x="3789375" y="-521175"/>
            <a:ext cx="1535100" cy="1535099"/>
          </a:xfrm>
          <a:prstGeom prst="rect">
            <a:avLst/>
          </a:prstGeom>
          <a:noFill/>
          <a:ln>
            <a:noFill/>
          </a:ln>
        </p:spPr>
      </p:pic>
      <p:pic>
        <p:nvPicPr>
          <p:cNvPr id="414" name="Google Shape;414;p9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8674" y="4374369"/>
            <a:ext cx="1955098" cy="495469"/>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7 Stellarworx: Tile slide (OptionE)">
  <p:cSld name="TITLE_1_2_2_3_1">
    <p:spTree>
      <p:nvGrpSpPr>
        <p:cNvPr id="1" name="Shape 415"/>
        <p:cNvGrpSpPr/>
        <p:nvPr/>
      </p:nvGrpSpPr>
      <p:grpSpPr>
        <a:xfrm>
          <a:off x="0" y="0"/>
          <a:ext cx="0" cy="0"/>
          <a:chOff x="0" y="0"/>
          <a:chExt cx="0" cy="0"/>
        </a:xfrm>
      </p:grpSpPr>
      <p:pic>
        <p:nvPicPr>
          <p:cNvPr id="416" name="Google Shape;416;p9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615852" cy="5143500"/>
          </a:xfrm>
          <a:prstGeom prst="rect">
            <a:avLst/>
          </a:prstGeom>
          <a:noFill/>
          <a:ln>
            <a:noFill/>
          </a:ln>
        </p:spPr>
      </p:pic>
      <p:sp>
        <p:nvSpPr>
          <p:cNvPr id="417" name="Google Shape;417;p98"/>
          <p:cNvSpPr/>
          <p:nvPr/>
        </p:nvSpPr>
        <p:spPr>
          <a:xfrm>
            <a:off x="0" y="3349325"/>
            <a:ext cx="4615800" cy="32037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98"/>
          <p:cNvSpPr/>
          <p:nvPr/>
        </p:nvSpPr>
        <p:spPr>
          <a:xfrm>
            <a:off x="4609100" y="4850"/>
            <a:ext cx="4534800" cy="5138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9" name="Google Shape;419;p98"/>
          <p:cNvPicPr preferRelativeResize="0"/>
          <p:nvPr/>
        </p:nvPicPr>
        <p:blipFill rotWithShape="1">
          <a:blip r:embed="rId3" cstate="email">
            <a:alphaModFix amt="25000"/>
            <a:extLst>
              <a:ext uri="{28A0092B-C50C-407E-A947-70E740481C1C}">
                <a14:useLocalDpi xmlns:a14="http://schemas.microsoft.com/office/drawing/2010/main"/>
              </a:ext>
            </a:extLst>
          </a:blip>
          <a:srcRect/>
          <a:stretch/>
        </p:blipFill>
        <p:spPr>
          <a:xfrm>
            <a:off x="-439175" y="0"/>
            <a:ext cx="5055024" cy="2913051"/>
          </a:xfrm>
          <a:prstGeom prst="rect">
            <a:avLst/>
          </a:prstGeom>
          <a:noFill/>
          <a:ln>
            <a:noFill/>
          </a:ln>
        </p:spPr>
      </p:pic>
      <p:sp>
        <p:nvSpPr>
          <p:cNvPr id="420" name="Google Shape;420;p98"/>
          <p:cNvSpPr txBox="1">
            <a:spLocks noGrp="1"/>
          </p:cNvSpPr>
          <p:nvPr>
            <p:ph type="ctrTitle"/>
          </p:nvPr>
        </p:nvSpPr>
        <p:spPr>
          <a:xfrm>
            <a:off x="5055251" y="457200"/>
            <a:ext cx="36219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4500"/>
              <a:buNone/>
              <a:defRPr sz="4500"/>
            </a:lvl1pPr>
            <a:lvl2pPr lvl="1" algn="ctr">
              <a:lnSpc>
                <a:spcPct val="90000"/>
              </a:lnSpc>
              <a:spcBef>
                <a:spcPts val="0"/>
              </a:spcBef>
              <a:spcAft>
                <a:spcPts val="0"/>
              </a:spcAft>
              <a:buClr>
                <a:schemeClr val="accent1"/>
              </a:buClr>
              <a:buSzPts val="5000"/>
              <a:buNone/>
              <a:defRPr sz="5000">
                <a:solidFill>
                  <a:schemeClr val="accent1"/>
                </a:solidFill>
              </a:defRPr>
            </a:lvl2pPr>
            <a:lvl3pPr lvl="2" algn="ctr">
              <a:lnSpc>
                <a:spcPct val="90000"/>
              </a:lnSpc>
              <a:spcBef>
                <a:spcPts val="0"/>
              </a:spcBef>
              <a:spcAft>
                <a:spcPts val="0"/>
              </a:spcAft>
              <a:buClr>
                <a:schemeClr val="accent1"/>
              </a:buClr>
              <a:buSzPts val="5000"/>
              <a:buNone/>
              <a:defRPr sz="5000">
                <a:solidFill>
                  <a:schemeClr val="accent1"/>
                </a:solidFill>
              </a:defRPr>
            </a:lvl3pPr>
            <a:lvl4pPr lvl="3" algn="ctr">
              <a:lnSpc>
                <a:spcPct val="90000"/>
              </a:lnSpc>
              <a:spcBef>
                <a:spcPts val="0"/>
              </a:spcBef>
              <a:spcAft>
                <a:spcPts val="0"/>
              </a:spcAft>
              <a:buClr>
                <a:schemeClr val="accent1"/>
              </a:buClr>
              <a:buSzPts val="5000"/>
              <a:buNone/>
              <a:defRPr sz="5000">
                <a:solidFill>
                  <a:schemeClr val="accent1"/>
                </a:solidFill>
              </a:defRPr>
            </a:lvl4pPr>
            <a:lvl5pPr lvl="4" algn="ctr">
              <a:lnSpc>
                <a:spcPct val="90000"/>
              </a:lnSpc>
              <a:spcBef>
                <a:spcPts val="0"/>
              </a:spcBef>
              <a:spcAft>
                <a:spcPts val="0"/>
              </a:spcAft>
              <a:buClr>
                <a:schemeClr val="accent1"/>
              </a:buClr>
              <a:buSzPts val="5000"/>
              <a:buNone/>
              <a:defRPr sz="5000">
                <a:solidFill>
                  <a:schemeClr val="accent1"/>
                </a:solidFill>
              </a:defRPr>
            </a:lvl5pPr>
            <a:lvl6pPr lvl="5" algn="ctr">
              <a:lnSpc>
                <a:spcPct val="90000"/>
              </a:lnSpc>
              <a:spcBef>
                <a:spcPts val="0"/>
              </a:spcBef>
              <a:spcAft>
                <a:spcPts val="0"/>
              </a:spcAft>
              <a:buClr>
                <a:schemeClr val="accent1"/>
              </a:buClr>
              <a:buSzPts val="5000"/>
              <a:buNone/>
              <a:defRPr sz="5000">
                <a:solidFill>
                  <a:schemeClr val="accent1"/>
                </a:solidFill>
              </a:defRPr>
            </a:lvl6pPr>
            <a:lvl7pPr lvl="6" algn="ctr">
              <a:lnSpc>
                <a:spcPct val="90000"/>
              </a:lnSpc>
              <a:spcBef>
                <a:spcPts val="0"/>
              </a:spcBef>
              <a:spcAft>
                <a:spcPts val="0"/>
              </a:spcAft>
              <a:buClr>
                <a:schemeClr val="accent1"/>
              </a:buClr>
              <a:buSzPts val="5000"/>
              <a:buNone/>
              <a:defRPr sz="5000">
                <a:solidFill>
                  <a:schemeClr val="accent1"/>
                </a:solidFill>
              </a:defRPr>
            </a:lvl7pPr>
            <a:lvl8pPr lvl="7" algn="ctr">
              <a:lnSpc>
                <a:spcPct val="90000"/>
              </a:lnSpc>
              <a:spcBef>
                <a:spcPts val="0"/>
              </a:spcBef>
              <a:spcAft>
                <a:spcPts val="0"/>
              </a:spcAft>
              <a:buClr>
                <a:schemeClr val="accent1"/>
              </a:buClr>
              <a:buSzPts val="5000"/>
              <a:buNone/>
              <a:defRPr sz="5000">
                <a:solidFill>
                  <a:schemeClr val="accent1"/>
                </a:solidFill>
              </a:defRPr>
            </a:lvl8pPr>
            <a:lvl9pPr lvl="8" algn="ctr">
              <a:lnSpc>
                <a:spcPct val="90000"/>
              </a:lnSpc>
              <a:spcBef>
                <a:spcPts val="0"/>
              </a:spcBef>
              <a:spcAft>
                <a:spcPts val="0"/>
              </a:spcAft>
              <a:buClr>
                <a:schemeClr val="accent1"/>
              </a:buClr>
              <a:buSzPts val="5000"/>
              <a:buNone/>
              <a:defRPr sz="5000">
                <a:solidFill>
                  <a:schemeClr val="accent1"/>
                </a:solidFill>
              </a:defRPr>
            </a:lvl9pPr>
          </a:lstStyle>
          <a:p>
            <a:endParaRPr/>
          </a:p>
        </p:txBody>
      </p:sp>
      <p:sp>
        <p:nvSpPr>
          <p:cNvPr id="421" name="Google Shape;421;p98"/>
          <p:cNvSpPr txBox="1">
            <a:spLocks noGrp="1"/>
          </p:cNvSpPr>
          <p:nvPr>
            <p:ph type="subTitle" idx="1"/>
          </p:nvPr>
        </p:nvSpPr>
        <p:spPr>
          <a:xfrm>
            <a:off x="5055250" y="2613200"/>
            <a:ext cx="37173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400"/>
              <a:buFont typeface="DM Sans"/>
              <a:buNone/>
              <a:defRPr sz="2400" b="1">
                <a:solidFill>
                  <a:srgbClr val="434343"/>
                </a:solidFill>
                <a:latin typeface="DM Sans"/>
                <a:ea typeface="DM Sans"/>
                <a:cs typeface="DM Sans"/>
                <a:sym typeface="DM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22" name="Google Shape;422;p98"/>
          <p:cNvSpPr txBox="1">
            <a:spLocks noGrp="1"/>
          </p:cNvSpPr>
          <p:nvPr>
            <p:ph type="subTitle" idx="2"/>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423" name="Google Shape;423;p9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424" name="Google Shape;424;p98"/>
          <p:cNvPicPr preferRelativeResize="0"/>
          <p:nvPr/>
        </p:nvPicPr>
        <p:blipFill rotWithShape="1">
          <a:blip r:embed="rId5" cstate="email">
            <a:alphaModFix amt="50000"/>
            <a:extLst>
              <a:ext uri="{28A0092B-C50C-407E-A947-70E740481C1C}">
                <a14:useLocalDpi xmlns:a14="http://schemas.microsoft.com/office/drawing/2010/main"/>
              </a:ext>
            </a:extLst>
          </a:blip>
          <a:srcRect/>
          <a:stretch/>
        </p:blipFill>
        <p:spPr>
          <a:xfrm>
            <a:off x="3021825" y="2913050"/>
            <a:ext cx="1501548" cy="1501550"/>
          </a:xfrm>
          <a:prstGeom prst="rect">
            <a:avLst/>
          </a:prstGeom>
          <a:noFill/>
          <a:ln>
            <a:noFill/>
          </a:ln>
        </p:spPr>
      </p:pic>
      <p:pic>
        <p:nvPicPr>
          <p:cNvPr id="425" name="Google Shape;425;p9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02450" y="4356324"/>
            <a:ext cx="1947531" cy="5316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48 Stellarworx: Tile slide (OptionF)">
  <p:cSld name="TITLE_1_2_1_1_1_2_1_1_1">
    <p:bg>
      <p:bgPr>
        <a:noFill/>
        <a:effectLst/>
      </p:bgPr>
    </p:bg>
    <p:spTree>
      <p:nvGrpSpPr>
        <p:cNvPr id="1" name="Shape 426"/>
        <p:cNvGrpSpPr/>
        <p:nvPr/>
      </p:nvGrpSpPr>
      <p:grpSpPr>
        <a:xfrm>
          <a:off x="0" y="0"/>
          <a:ext cx="0" cy="0"/>
          <a:chOff x="0" y="0"/>
          <a:chExt cx="0" cy="0"/>
        </a:xfrm>
      </p:grpSpPr>
      <p:sp>
        <p:nvSpPr>
          <p:cNvPr id="427" name="Google Shape;427;p99"/>
          <p:cNvSpPr/>
          <p:nvPr/>
        </p:nvSpPr>
        <p:spPr>
          <a:xfrm>
            <a:off x="0" y="0"/>
            <a:ext cx="9151500" cy="4177500"/>
          </a:xfrm>
          <a:prstGeom prst="rect">
            <a:avLst/>
          </a:prstGeom>
          <a:solidFill>
            <a:srgbClr val="57B5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99"/>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429" name="Google Shape;429;p99"/>
          <p:cNvSpPr txBox="1">
            <a:spLocks noGrp="1"/>
          </p:cNvSpPr>
          <p:nvPr>
            <p:ph type="subTitle" idx="1"/>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430" name="Google Shape;430;p9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430525" y="-337101"/>
            <a:ext cx="1765851" cy="1765848"/>
          </a:xfrm>
          <a:prstGeom prst="rect">
            <a:avLst/>
          </a:prstGeom>
          <a:noFill/>
          <a:ln>
            <a:noFill/>
          </a:ln>
        </p:spPr>
      </p:pic>
      <p:pic>
        <p:nvPicPr>
          <p:cNvPr id="431" name="Google Shape;431;p9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35136" y="-101089"/>
            <a:ext cx="4513063" cy="4513051"/>
          </a:xfrm>
          <a:prstGeom prst="rect">
            <a:avLst/>
          </a:prstGeom>
          <a:noFill/>
          <a:ln>
            <a:noFill/>
          </a:ln>
        </p:spPr>
      </p:pic>
      <p:pic>
        <p:nvPicPr>
          <p:cNvPr id="432" name="Google Shape;432;p9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79600" y="3114125"/>
            <a:ext cx="1444552" cy="1063376"/>
          </a:xfrm>
          <a:prstGeom prst="rect">
            <a:avLst/>
          </a:prstGeom>
          <a:noFill/>
          <a:ln>
            <a:noFill/>
          </a:ln>
        </p:spPr>
      </p:pic>
      <p:sp>
        <p:nvSpPr>
          <p:cNvPr id="433" name="Google Shape;433;p99"/>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434" name="Google Shape;434;p99"/>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435" name="Google Shape;435;p9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436" name="Google Shape;436;p9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8674" y="4374369"/>
            <a:ext cx="1955098" cy="49546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4 STARs: Basic (OptionC)">
  <p:cSld name="TITLE_ONLY_1_3_3_1_2_1">
    <p:spTree>
      <p:nvGrpSpPr>
        <p:cNvPr id="1" name="Shape 42"/>
        <p:cNvGrpSpPr/>
        <p:nvPr/>
      </p:nvGrpSpPr>
      <p:grpSpPr>
        <a:xfrm>
          <a:off x="0" y="0"/>
          <a:ext cx="0" cy="0"/>
          <a:chOff x="0" y="0"/>
          <a:chExt cx="0" cy="0"/>
        </a:xfrm>
      </p:grpSpPr>
      <p:sp>
        <p:nvSpPr>
          <p:cNvPr id="43" name="Google Shape;43;p34"/>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44" name="Google Shape;44;p3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34"/>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pic>
        <p:nvPicPr>
          <p:cNvPr id="46" name="Google Shape;46;p34"/>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7718075" y="444762"/>
            <a:ext cx="2081052" cy="2082277"/>
          </a:xfrm>
          <a:prstGeom prst="rect">
            <a:avLst/>
          </a:prstGeom>
          <a:noFill/>
          <a:ln>
            <a:noFill/>
          </a:ln>
        </p:spPr>
      </p:pic>
      <p:pic>
        <p:nvPicPr>
          <p:cNvPr id="47" name="Google Shape;47;p34"/>
          <p:cNvPicPr preferRelativeResize="0"/>
          <p:nvPr/>
        </p:nvPicPr>
        <p:blipFill rotWithShape="1">
          <a:blip r:embed="rId3" cstate="email">
            <a:alphaModFix amt="19000"/>
            <a:extLst>
              <a:ext uri="{28A0092B-C50C-407E-A947-70E740481C1C}">
                <a14:useLocalDpi xmlns:a14="http://schemas.microsoft.com/office/drawing/2010/main"/>
              </a:ext>
            </a:extLst>
          </a:blip>
          <a:srcRect/>
          <a:stretch/>
        </p:blipFill>
        <p:spPr>
          <a:xfrm>
            <a:off x="6439825" y="-311325"/>
            <a:ext cx="1210352" cy="1209600"/>
          </a:xfrm>
          <a:prstGeom prst="rect">
            <a:avLst/>
          </a:prstGeom>
          <a:noFill/>
          <a:ln>
            <a:noFill/>
          </a:ln>
        </p:spPr>
      </p:pic>
      <p:sp>
        <p:nvSpPr>
          <p:cNvPr id="48" name="Google Shape;48;p34"/>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9 STARs Insights: Opening Slide Options">
  <p:cSld name="TITLE_1_2_2_3_1_1_1_2_1_1">
    <p:bg>
      <p:bgPr>
        <a:solidFill>
          <a:srgbClr val="666666"/>
        </a:solidFill>
        <a:effectLst/>
      </p:bgPr>
    </p:bg>
    <p:spTree>
      <p:nvGrpSpPr>
        <p:cNvPr id="1" name="Shape 437"/>
        <p:cNvGrpSpPr/>
        <p:nvPr/>
      </p:nvGrpSpPr>
      <p:grpSpPr>
        <a:xfrm>
          <a:off x="0" y="0"/>
          <a:ext cx="0" cy="0"/>
          <a:chOff x="0" y="0"/>
          <a:chExt cx="0" cy="0"/>
        </a:xfrm>
      </p:grpSpPr>
      <p:sp>
        <p:nvSpPr>
          <p:cNvPr id="438" name="Google Shape;438;p100"/>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STARs Insights:</a:t>
            </a:r>
            <a:endParaRPr sz="5500" b="1" i="0" u="none" strike="noStrike" cap="none">
              <a:solidFill>
                <a:srgbClr val="FFFFFF"/>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chemeClr val="lt1"/>
                </a:solidFill>
                <a:latin typeface="DM Sans"/>
                <a:ea typeface="DM Sans"/>
                <a:cs typeface="DM Sans"/>
                <a:sym typeface="DM Sans"/>
              </a:rPr>
              <a:t>Opening </a:t>
            </a:r>
            <a:r>
              <a:rPr lang="en" sz="5500" b="1" i="0" u="none" strike="noStrike" cap="none">
                <a:solidFill>
                  <a:srgbClr val="FFFFFF"/>
                </a:solidFill>
                <a:latin typeface="DM Sans"/>
                <a:ea typeface="DM Sans"/>
                <a:cs typeface="DM Sans"/>
                <a:sym typeface="DM Sans"/>
              </a:rPr>
              <a:t>Slide Options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0 STARs Insights: Tile slide (OptionA)">
  <p:cSld name="TITLE_1_2_3_2_2">
    <p:spTree>
      <p:nvGrpSpPr>
        <p:cNvPr id="1" name="Shape 439"/>
        <p:cNvGrpSpPr/>
        <p:nvPr/>
      </p:nvGrpSpPr>
      <p:grpSpPr>
        <a:xfrm>
          <a:off x="0" y="0"/>
          <a:ext cx="0" cy="0"/>
          <a:chOff x="0" y="0"/>
          <a:chExt cx="0" cy="0"/>
        </a:xfrm>
      </p:grpSpPr>
      <p:pic>
        <p:nvPicPr>
          <p:cNvPr id="440" name="Google Shape;440;p101"/>
          <p:cNvPicPr preferRelativeResize="0"/>
          <p:nvPr/>
        </p:nvPicPr>
        <p:blipFill rotWithShape="1">
          <a:blip r:embed="rId2" cstate="email">
            <a:alphaModFix amt="49000"/>
            <a:extLst>
              <a:ext uri="{28A0092B-C50C-407E-A947-70E740481C1C}">
                <a14:useLocalDpi xmlns:a14="http://schemas.microsoft.com/office/drawing/2010/main"/>
              </a:ext>
            </a:extLst>
          </a:blip>
          <a:srcRect/>
          <a:stretch/>
        </p:blipFill>
        <p:spPr>
          <a:xfrm>
            <a:off x="5147113" y="-446650"/>
            <a:ext cx="5932273" cy="5932225"/>
          </a:xfrm>
          <a:prstGeom prst="rect">
            <a:avLst/>
          </a:prstGeom>
          <a:noFill/>
          <a:ln>
            <a:noFill/>
          </a:ln>
        </p:spPr>
      </p:pic>
      <p:sp>
        <p:nvSpPr>
          <p:cNvPr id="441" name="Google Shape;441;p101"/>
          <p:cNvSpPr txBox="1">
            <a:spLocks noGrp="1"/>
          </p:cNvSpPr>
          <p:nvPr>
            <p:ph type="ctrTitle"/>
          </p:nvPr>
        </p:nvSpPr>
        <p:spPr>
          <a:xfrm>
            <a:off x="394183" y="439775"/>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5500"/>
              <a:buNone/>
              <a:defRPr sz="5500">
                <a:solidFill>
                  <a:schemeClr val="accent1"/>
                </a:solidFill>
              </a:defRPr>
            </a:lvl1pPr>
            <a:lvl2pPr lvl="1" algn="ctr">
              <a:lnSpc>
                <a:spcPct val="90000"/>
              </a:lnSpc>
              <a:spcBef>
                <a:spcPts val="0"/>
              </a:spcBef>
              <a:spcAft>
                <a:spcPts val="0"/>
              </a:spcAft>
              <a:buClr>
                <a:srgbClr val="000000"/>
              </a:buClr>
              <a:buSzPts val="5200"/>
              <a:buNone/>
              <a:defRPr sz="5200">
                <a:solidFill>
                  <a:srgbClr val="000000"/>
                </a:solidFill>
              </a:defRPr>
            </a:lvl2pPr>
            <a:lvl3pPr lvl="2" algn="ctr">
              <a:lnSpc>
                <a:spcPct val="90000"/>
              </a:lnSpc>
              <a:spcBef>
                <a:spcPts val="0"/>
              </a:spcBef>
              <a:spcAft>
                <a:spcPts val="0"/>
              </a:spcAft>
              <a:buClr>
                <a:srgbClr val="000000"/>
              </a:buClr>
              <a:buSzPts val="5200"/>
              <a:buNone/>
              <a:defRPr sz="5200">
                <a:solidFill>
                  <a:srgbClr val="000000"/>
                </a:solidFill>
              </a:defRPr>
            </a:lvl3pPr>
            <a:lvl4pPr lvl="3" algn="ctr">
              <a:lnSpc>
                <a:spcPct val="90000"/>
              </a:lnSpc>
              <a:spcBef>
                <a:spcPts val="0"/>
              </a:spcBef>
              <a:spcAft>
                <a:spcPts val="0"/>
              </a:spcAft>
              <a:buClr>
                <a:srgbClr val="000000"/>
              </a:buClr>
              <a:buSzPts val="5200"/>
              <a:buNone/>
              <a:defRPr sz="5200">
                <a:solidFill>
                  <a:srgbClr val="000000"/>
                </a:solidFill>
              </a:defRPr>
            </a:lvl4pPr>
            <a:lvl5pPr lvl="4" algn="ctr">
              <a:lnSpc>
                <a:spcPct val="90000"/>
              </a:lnSpc>
              <a:spcBef>
                <a:spcPts val="0"/>
              </a:spcBef>
              <a:spcAft>
                <a:spcPts val="0"/>
              </a:spcAft>
              <a:buClr>
                <a:srgbClr val="000000"/>
              </a:buClr>
              <a:buSzPts val="5200"/>
              <a:buNone/>
              <a:defRPr sz="5200">
                <a:solidFill>
                  <a:srgbClr val="000000"/>
                </a:solidFill>
              </a:defRPr>
            </a:lvl5pPr>
            <a:lvl6pPr lvl="5" algn="ctr">
              <a:lnSpc>
                <a:spcPct val="90000"/>
              </a:lnSpc>
              <a:spcBef>
                <a:spcPts val="0"/>
              </a:spcBef>
              <a:spcAft>
                <a:spcPts val="0"/>
              </a:spcAft>
              <a:buClr>
                <a:srgbClr val="000000"/>
              </a:buClr>
              <a:buSzPts val="5200"/>
              <a:buNone/>
              <a:defRPr sz="5200">
                <a:solidFill>
                  <a:srgbClr val="000000"/>
                </a:solidFill>
              </a:defRPr>
            </a:lvl6pPr>
            <a:lvl7pPr lvl="6" algn="ctr">
              <a:lnSpc>
                <a:spcPct val="90000"/>
              </a:lnSpc>
              <a:spcBef>
                <a:spcPts val="0"/>
              </a:spcBef>
              <a:spcAft>
                <a:spcPts val="0"/>
              </a:spcAft>
              <a:buClr>
                <a:srgbClr val="000000"/>
              </a:buClr>
              <a:buSzPts val="5200"/>
              <a:buNone/>
              <a:defRPr sz="5200">
                <a:solidFill>
                  <a:srgbClr val="000000"/>
                </a:solidFill>
              </a:defRPr>
            </a:lvl7pPr>
            <a:lvl8pPr lvl="7" algn="ctr">
              <a:lnSpc>
                <a:spcPct val="90000"/>
              </a:lnSpc>
              <a:spcBef>
                <a:spcPts val="0"/>
              </a:spcBef>
              <a:spcAft>
                <a:spcPts val="0"/>
              </a:spcAft>
              <a:buClr>
                <a:srgbClr val="000000"/>
              </a:buClr>
              <a:buSzPts val="5200"/>
              <a:buNone/>
              <a:defRPr sz="5200">
                <a:solidFill>
                  <a:srgbClr val="000000"/>
                </a:solidFill>
              </a:defRPr>
            </a:lvl8pPr>
            <a:lvl9pPr lvl="8" algn="ctr">
              <a:lnSpc>
                <a:spcPct val="90000"/>
              </a:lnSpc>
              <a:spcBef>
                <a:spcPts val="0"/>
              </a:spcBef>
              <a:spcAft>
                <a:spcPts val="0"/>
              </a:spcAft>
              <a:buClr>
                <a:srgbClr val="000000"/>
              </a:buClr>
              <a:buSzPts val="5200"/>
              <a:buNone/>
              <a:defRPr sz="5200">
                <a:solidFill>
                  <a:srgbClr val="000000"/>
                </a:solidFill>
              </a:defRPr>
            </a:lvl9pPr>
          </a:lstStyle>
          <a:p>
            <a:endParaRPr/>
          </a:p>
        </p:txBody>
      </p:sp>
      <p:sp>
        <p:nvSpPr>
          <p:cNvPr id="442" name="Google Shape;442;p101"/>
          <p:cNvSpPr txBox="1">
            <a:spLocks noGrp="1"/>
          </p:cNvSpPr>
          <p:nvPr>
            <p:ph type="subTitle" idx="1"/>
          </p:nvPr>
        </p:nvSpPr>
        <p:spPr>
          <a:xfrm>
            <a:off x="394175" y="2529325"/>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l">
              <a:lnSpc>
                <a:spcPct val="100000"/>
              </a:lnSpc>
              <a:spcBef>
                <a:spcPts val="0"/>
              </a:spcBef>
              <a:spcAft>
                <a:spcPts val="0"/>
              </a:spcAft>
              <a:buClr>
                <a:srgbClr val="000000"/>
              </a:buClr>
              <a:buSzPts val="2400"/>
              <a:buNone/>
              <a:defRPr sz="2400">
                <a:solidFill>
                  <a:srgbClr val="000000"/>
                </a:solidFill>
              </a:defRPr>
            </a:lvl2pPr>
            <a:lvl3pPr lvl="2" algn="l">
              <a:lnSpc>
                <a:spcPct val="100000"/>
              </a:lnSpc>
              <a:spcBef>
                <a:spcPts val="0"/>
              </a:spcBef>
              <a:spcAft>
                <a:spcPts val="0"/>
              </a:spcAft>
              <a:buClr>
                <a:srgbClr val="000000"/>
              </a:buClr>
              <a:buSzPts val="2400"/>
              <a:buNone/>
              <a:defRPr sz="2400">
                <a:solidFill>
                  <a:srgbClr val="000000"/>
                </a:solidFill>
              </a:defRPr>
            </a:lvl3pPr>
            <a:lvl4pPr lvl="3" algn="l">
              <a:lnSpc>
                <a:spcPct val="100000"/>
              </a:lnSpc>
              <a:spcBef>
                <a:spcPts val="0"/>
              </a:spcBef>
              <a:spcAft>
                <a:spcPts val="0"/>
              </a:spcAft>
              <a:buClr>
                <a:srgbClr val="000000"/>
              </a:buClr>
              <a:buSzPts val="2400"/>
              <a:buNone/>
              <a:defRPr sz="2400">
                <a:solidFill>
                  <a:srgbClr val="000000"/>
                </a:solidFill>
              </a:defRPr>
            </a:lvl4pPr>
            <a:lvl5pPr lvl="4" algn="l">
              <a:lnSpc>
                <a:spcPct val="100000"/>
              </a:lnSpc>
              <a:spcBef>
                <a:spcPts val="0"/>
              </a:spcBef>
              <a:spcAft>
                <a:spcPts val="0"/>
              </a:spcAft>
              <a:buClr>
                <a:srgbClr val="000000"/>
              </a:buClr>
              <a:buSzPts val="2400"/>
              <a:buNone/>
              <a:defRPr sz="2400">
                <a:solidFill>
                  <a:srgbClr val="000000"/>
                </a:solidFill>
              </a:defRPr>
            </a:lvl5pPr>
            <a:lvl6pPr lvl="5" algn="l">
              <a:lnSpc>
                <a:spcPct val="100000"/>
              </a:lnSpc>
              <a:spcBef>
                <a:spcPts val="0"/>
              </a:spcBef>
              <a:spcAft>
                <a:spcPts val="0"/>
              </a:spcAft>
              <a:buClr>
                <a:srgbClr val="000000"/>
              </a:buClr>
              <a:buSzPts val="2400"/>
              <a:buNone/>
              <a:defRPr sz="2400">
                <a:solidFill>
                  <a:srgbClr val="000000"/>
                </a:solidFill>
              </a:defRPr>
            </a:lvl6pPr>
            <a:lvl7pPr lvl="6" algn="l">
              <a:lnSpc>
                <a:spcPct val="100000"/>
              </a:lnSpc>
              <a:spcBef>
                <a:spcPts val="0"/>
              </a:spcBef>
              <a:spcAft>
                <a:spcPts val="0"/>
              </a:spcAft>
              <a:buClr>
                <a:srgbClr val="000000"/>
              </a:buClr>
              <a:buSzPts val="2400"/>
              <a:buNone/>
              <a:defRPr sz="2400">
                <a:solidFill>
                  <a:srgbClr val="000000"/>
                </a:solidFill>
              </a:defRPr>
            </a:lvl7pPr>
            <a:lvl8pPr lvl="7" algn="l">
              <a:lnSpc>
                <a:spcPct val="100000"/>
              </a:lnSpc>
              <a:spcBef>
                <a:spcPts val="0"/>
              </a:spcBef>
              <a:spcAft>
                <a:spcPts val="0"/>
              </a:spcAft>
              <a:buClr>
                <a:srgbClr val="000000"/>
              </a:buClr>
              <a:buSzPts val="2400"/>
              <a:buNone/>
              <a:defRPr sz="2400">
                <a:solidFill>
                  <a:srgbClr val="000000"/>
                </a:solidFill>
              </a:defRPr>
            </a:lvl8pPr>
            <a:lvl9pPr lvl="8" algn="l">
              <a:lnSpc>
                <a:spcPct val="100000"/>
              </a:lnSpc>
              <a:spcBef>
                <a:spcPts val="0"/>
              </a:spcBef>
              <a:spcAft>
                <a:spcPts val="0"/>
              </a:spcAft>
              <a:buClr>
                <a:srgbClr val="000000"/>
              </a:buClr>
              <a:buSzPts val="2400"/>
              <a:buNone/>
              <a:defRPr sz="2400">
                <a:solidFill>
                  <a:srgbClr val="000000"/>
                </a:solidFill>
              </a:defRPr>
            </a:lvl9pPr>
          </a:lstStyle>
          <a:p>
            <a:endParaRPr/>
          </a:p>
        </p:txBody>
      </p:sp>
      <p:pic>
        <p:nvPicPr>
          <p:cNvPr id="443" name="Google Shape;443;p101"/>
          <p:cNvPicPr preferRelativeResize="0"/>
          <p:nvPr/>
        </p:nvPicPr>
        <p:blipFill rotWithShape="1">
          <a:blip r:embed="rId3" cstate="email">
            <a:alphaModFix amt="28000"/>
            <a:extLst>
              <a:ext uri="{28A0092B-C50C-407E-A947-70E740481C1C}">
                <a14:useLocalDpi xmlns:a14="http://schemas.microsoft.com/office/drawing/2010/main"/>
              </a:ext>
            </a:extLst>
          </a:blip>
          <a:srcRect/>
          <a:stretch/>
        </p:blipFill>
        <p:spPr>
          <a:xfrm>
            <a:off x="3889801" y="-869650"/>
            <a:ext cx="1955100" cy="1956310"/>
          </a:xfrm>
          <a:prstGeom prst="rect">
            <a:avLst/>
          </a:prstGeom>
          <a:noFill/>
          <a:ln>
            <a:noFill/>
          </a:ln>
        </p:spPr>
      </p:pic>
      <p:sp>
        <p:nvSpPr>
          <p:cNvPr id="444" name="Google Shape;444;p101"/>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445" name="Google Shape;445;p101"/>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446" name="Google Shape;446;p10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447" name="Google Shape;447;p10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4200" y="4498225"/>
            <a:ext cx="1931574" cy="3726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51 STARs Insights: Tile slide (OptionB)">
  <p:cSld name="TITLE_1_2_3_2_5_1">
    <p:spTree>
      <p:nvGrpSpPr>
        <p:cNvPr id="1" name="Shape 448"/>
        <p:cNvGrpSpPr/>
        <p:nvPr/>
      </p:nvGrpSpPr>
      <p:grpSpPr>
        <a:xfrm>
          <a:off x="0" y="0"/>
          <a:ext cx="0" cy="0"/>
          <a:chOff x="0" y="0"/>
          <a:chExt cx="0" cy="0"/>
        </a:xfrm>
      </p:grpSpPr>
      <p:pic>
        <p:nvPicPr>
          <p:cNvPr id="449" name="Google Shape;449;p10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9" cy="4187199"/>
          </a:xfrm>
          <a:prstGeom prst="rect">
            <a:avLst/>
          </a:prstGeom>
          <a:noFill/>
          <a:ln>
            <a:noFill/>
          </a:ln>
        </p:spPr>
      </p:pic>
      <p:sp>
        <p:nvSpPr>
          <p:cNvPr id="450" name="Google Shape;450;p102"/>
          <p:cNvSpPr txBox="1">
            <a:spLocks noGrp="1"/>
          </p:cNvSpPr>
          <p:nvPr>
            <p:ph type="subTitle" idx="1"/>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451" name="Google Shape;451;p102"/>
          <p:cNvSpPr txBox="1">
            <a:spLocks noGrp="1"/>
          </p:cNvSpPr>
          <p:nvPr>
            <p:ph type="subTitle" idx="2"/>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452" name="Google Shape;452;p10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453" name="Google Shape;453;p10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4200" y="4498225"/>
            <a:ext cx="1931574" cy="3726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52 STARs Insights: Tile slide (OptionC)">
  <p:cSld name="TITLE_1_2_2_1">
    <p:spTree>
      <p:nvGrpSpPr>
        <p:cNvPr id="1" name="Shape 454"/>
        <p:cNvGrpSpPr/>
        <p:nvPr/>
      </p:nvGrpSpPr>
      <p:grpSpPr>
        <a:xfrm>
          <a:off x="0" y="0"/>
          <a:ext cx="0" cy="0"/>
          <a:chOff x="0" y="0"/>
          <a:chExt cx="0" cy="0"/>
        </a:xfrm>
      </p:grpSpPr>
      <p:sp>
        <p:nvSpPr>
          <p:cNvPr id="455" name="Google Shape;455;p103"/>
          <p:cNvSpPr txBox="1">
            <a:spLocks noGrp="1"/>
          </p:cNvSpPr>
          <p:nvPr>
            <p:ph type="ctrTitle"/>
          </p:nvPr>
        </p:nvSpPr>
        <p:spPr>
          <a:xfrm>
            <a:off x="395630" y="616000"/>
            <a:ext cx="3827700" cy="2052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None/>
              <a:defRPr sz="4500">
                <a:solidFill>
                  <a:schemeClr val="accen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456" name="Google Shape;456;p103"/>
          <p:cNvSpPr txBox="1">
            <a:spLocks noGrp="1"/>
          </p:cNvSpPr>
          <p:nvPr>
            <p:ph type="subTitle" idx="1"/>
          </p:nvPr>
        </p:nvSpPr>
        <p:spPr>
          <a:xfrm>
            <a:off x="395500" y="2754050"/>
            <a:ext cx="38277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pic>
        <p:nvPicPr>
          <p:cNvPr id="457" name="Google Shape;457;p10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181475" y="0"/>
            <a:ext cx="4962525" cy="5143500"/>
          </a:xfrm>
          <a:prstGeom prst="rect">
            <a:avLst/>
          </a:prstGeom>
          <a:noFill/>
          <a:ln>
            <a:noFill/>
          </a:ln>
        </p:spPr>
      </p:pic>
      <p:pic>
        <p:nvPicPr>
          <p:cNvPr id="458" name="Google Shape;458;p103"/>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4834850" y="-608562"/>
            <a:ext cx="2451724" cy="2451723"/>
          </a:xfrm>
          <a:prstGeom prst="rect">
            <a:avLst/>
          </a:prstGeom>
          <a:noFill/>
          <a:ln>
            <a:noFill/>
          </a:ln>
        </p:spPr>
      </p:pic>
      <p:pic>
        <p:nvPicPr>
          <p:cNvPr id="459" name="Google Shape;459;p10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4200" y="4498225"/>
            <a:ext cx="1931574" cy="372600"/>
          </a:xfrm>
          <a:prstGeom prst="rect">
            <a:avLst/>
          </a:prstGeom>
          <a:noFill/>
          <a:ln>
            <a:noFill/>
          </a:ln>
        </p:spPr>
      </p:pic>
      <p:pic>
        <p:nvPicPr>
          <p:cNvPr id="460" name="Google Shape;460;p10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017575" y="4450588"/>
            <a:ext cx="1905602" cy="55485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53 STARs Insights: Tile slide (OptionD)">
  <p:cSld name="TITLE_1_2_2_4_1_1">
    <p:spTree>
      <p:nvGrpSpPr>
        <p:cNvPr id="1" name="Shape 461"/>
        <p:cNvGrpSpPr/>
        <p:nvPr/>
      </p:nvGrpSpPr>
      <p:grpSpPr>
        <a:xfrm>
          <a:off x="0" y="0"/>
          <a:ext cx="0" cy="0"/>
          <a:chOff x="0" y="0"/>
          <a:chExt cx="0" cy="0"/>
        </a:xfrm>
      </p:grpSpPr>
      <p:grpSp>
        <p:nvGrpSpPr>
          <p:cNvPr id="462" name="Google Shape;462;p104"/>
          <p:cNvGrpSpPr/>
          <p:nvPr/>
        </p:nvGrpSpPr>
        <p:grpSpPr>
          <a:xfrm>
            <a:off x="-1" y="0"/>
            <a:ext cx="4349697" cy="5143702"/>
            <a:chOff x="5510215" y="-1090953"/>
            <a:chExt cx="4048113" cy="4787065"/>
          </a:xfrm>
        </p:grpSpPr>
        <p:pic>
          <p:nvPicPr>
            <p:cNvPr id="463" name="Google Shape;463;p10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510215" y="-1090953"/>
              <a:ext cx="2116215" cy="2398230"/>
            </a:xfrm>
            <a:prstGeom prst="rect">
              <a:avLst/>
            </a:prstGeom>
            <a:noFill/>
            <a:ln>
              <a:noFill/>
            </a:ln>
          </p:spPr>
        </p:pic>
        <p:pic>
          <p:nvPicPr>
            <p:cNvPr id="464" name="Google Shape;464;p10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10216" y="1297902"/>
              <a:ext cx="2116215" cy="2398210"/>
            </a:xfrm>
            <a:prstGeom prst="rect">
              <a:avLst/>
            </a:prstGeom>
            <a:noFill/>
            <a:ln>
              <a:noFill/>
            </a:ln>
          </p:spPr>
        </p:pic>
        <p:pic>
          <p:nvPicPr>
            <p:cNvPr id="465" name="Google Shape;465;p10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60193" y="-1090953"/>
              <a:ext cx="1998135" cy="2398230"/>
            </a:xfrm>
            <a:prstGeom prst="rect">
              <a:avLst/>
            </a:prstGeom>
            <a:noFill/>
            <a:ln>
              <a:noFill/>
            </a:ln>
          </p:spPr>
        </p:pic>
        <p:pic>
          <p:nvPicPr>
            <p:cNvPr id="466" name="Google Shape;466;p10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560193" y="1297902"/>
              <a:ext cx="1998135" cy="2398210"/>
            </a:xfrm>
            <a:prstGeom prst="rect">
              <a:avLst/>
            </a:prstGeom>
            <a:noFill/>
            <a:ln>
              <a:noFill/>
            </a:ln>
          </p:spPr>
        </p:pic>
      </p:grpSp>
      <p:sp>
        <p:nvSpPr>
          <p:cNvPr id="467" name="Google Shape;467;p104"/>
          <p:cNvSpPr/>
          <p:nvPr/>
        </p:nvSpPr>
        <p:spPr>
          <a:xfrm>
            <a:off x="0" y="3754350"/>
            <a:ext cx="4349700" cy="23322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104"/>
          <p:cNvSpPr/>
          <p:nvPr/>
        </p:nvSpPr>
        <p:spPr>
          <a:xfrm>
            <a:off x="4609100" y="4850"/>
            <a:ext cx="4534800" cy="5138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04"/>
          <p:cNvSpPr txBox="1">
            <a:spLocks noGrp="1"/>
          </p:cNvSpPr>
          <p:nvPr>
            <p:ph type="ctrTitle"/>
          </p:nvPr>
        </p:nvSpPr>
        <p:spPr>
          <a:xfrm>
            <a:off x="4766605" y="616000"/>
            <a:ext cx="3827700" cy="2052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None/>
              <a:defRPr sz="4500">
                <a:solidFill>
                  <a:schemeClr val="accen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470" name="Google Shape;470;p104"/>
          <p:cNvSpPr txBox="1">
            <a:spLocks noGrp="1"/>
          </p:cNvSpPr>
          <p:nvPr>
            <p:ph type="subTitle" idx="1"/>
          </p:nvPr>
        </p:nvSpPr>
        <p:spPr>
          <a:xfrm>
            <a:off x="4766475" y="2630225"/>
            <a:ext cx="38277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471" name="Google Shape;471;p104"/>
          <p:cNvSpPr txBox="1">
            <a:spLocks noGrp="1"/>
          </p:cNvSpPr>
          <p:nvPr>
            <p:ph type="subTitle" idx="2"/>
          </p:nvPr>
        </p:nvSpPr>
        <p:spPr>
          <a:xfrm>
            <a:off x="4766600" y="4481125"/>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latin typeface="DM Sans Medium"/>
                <a:ea typeface="DM Sans Medium"/>
                <a:cs typeface="DM Sans Medium"/>
                <a:sym typeface="DM Sans Medium"/>
              </a:defRPr>
            </a:lvl1pPr>
            <a:lvl2pPr lvl="1"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2pPr>
            <a:lvl3pPr lvl="2"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3pPr>
            <a:lvl4pPr lvl="3"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4pPr>
            <a:lvl5pPr lvl="4"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5pPr>
            <a:lvl6pPr lvl="5"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6pPr>
            <a:lvl7pPr lvl="6"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7pPr>
            <a:lvl8pPr lvl="7"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8pPr>
            <a:lvl9pPr lvl="8" algn="l">
              <a:lnSpc>
                <a:spcPct val="100000"/>
              </a:lnSpc>
              <a:spcBef>
                <a:spcPts val="1200"/>
              </a:spcBef>
              <a:spcAft>
                <a:spcPts val="1200"/>
              </a:spcAft>
              <a:buSzPts val="1300"/>
              <a:buNone/>
              <a:defRPr sz="1200">
                <a:solidFill>
                  <a:schemeClr val="accent1"/>
                </a:solidFill>
                <a:latin typeface="DM Sans Medium"/>
                <a:ea typeface="DM Sans Medium"/>
                <a:cs typeface="DM Sans Medium"/>
                <a:sym typeface="DM Sans Medium"/>
              </a:defRPr>
            </a:lvl9pPr>
          </a:lstStyle>
          <a:p>
            <a:endParaRPr/>
          </a:p>
        </p:txBody>
      </p:sp>
      <p:pic>
        <p:nvPicPr>
          <p:cNvPr id="472" name="Google Shape;472;p10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40625" y="4386463"/>
            <a:ext cx="1905602" cy="554850"/>
          </a:xfrm>
          <a:prstGeom prst="rect">
            <a:avLst/>
          </a:prstGeom>
          <a:noFill/>
          <a:ln>
            <a:noFill/>
          </a:ln>
        </p:spPr>
      </p:pic>
      <p:pic>
        <p:nvPicPr>
          <p:cNvPr id="473" name="Google Shape;473;p104"/>
          <p:cNvPicPr preferRelativeResize="0"/>
          <p:nvPr/>
        </p:nvPicPr>
        <p:blipFill rotWithShape="1">
          <a:blip r:embed="rId7" cstate="email">
            <a:alphaModFix amt="49000"/>
            <a:extLst>
              <a:ext uri="{28A0092B-C50C-407E-A947-70E740481C1C}">
                <a14:useLocalDpi xmlns:a14="http://schemas.microsoft.com/office/drawing/2010/main"/>
              </a:ext>
            </a:extLst>
          </a:blip>
          <a:srcRect/>
          <a:stretch/>
        </p:blipFill>
        <p:spPr>
          <a:xfrm>
            <a:off x="6997923" y="1485900"/>
            <a:ext cx="3219375" cy="3219343"/>
          </a:xfrm>
          <a:prstGeom prst="rect">
            <a:avLst/>
          </a:prstGeom>
          <a:noFill/>
          <a:ln>
            <a:noFill/>
          </a:ln>
        </p:spPr>
      </p:pic>
      <p:pic>
        <p:nvPicPr>
          <p:cNvPr id="474" name="Google Shape;474;p10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890250" y="4498225"/>
            <a:ext cx="1931574" cy="37260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54 STARs Insights: Tile slide (OptionE)">
  <p:cSld name="TITLE_1_2_2_2_1_1_1">
    <p:bg>
      <p:bgPr>
        <a:solidFill>
          <a:schemeClr val="lt1"/>
        </a:solidFill>
        <a:effectLst/>
      </p:bgPr>
    </p:bg>
    <p:spTree>
      <p:nvGrpSpPr>
        <p:cNvPr id="1" name="Shape 475"/>
        <p:cNvGrpSpPr/>
        <p:nvPr/>
      </p:nvGrpSpPr>
      <p:grpSpPr>
        <a:xfrm>
          <a:off x="0" y="0"/>
          <a:ext cx="0" cy="0"/>
          <a:chOff x="0" y="0"/>
          <a:chExt cx="0" cy="0"/>
        </a:xfrm>
      </p:grpSpPr>
      <p:pic>
        <p:nvPicPr>
          <p:cNvPr id="476" name="Google Shape;476;p10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4185850"/>
          </a:xfrm>
          <a:prstGeom prst="rect">
            <a:avLst/>
          </a:prstGeom>
          <a:noFill/>
          <a:ln>
            <a:noFill/>
          </a:ln>
        </p:spPr>
      </p:pic>
      <p:sp>
        <p:nvSpPr>
          <p:cNvPr id="477" name="Google Shape;477;p105"/>
          <p:cNvSpPr/>
          <p:nvPr/>
        </p:nvSpPr>
        <p:spPr>
          <a:xfrm rot="5400000">
            <a:off x="-677850" y="-1116925"/>
            <a:ext cx="4194300" cy="64197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105"/>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479" name="Google Shape;479;p105"/>
          <p:cNvSpPr txBox="1">
            <a:spLocks noGrp="1"/>
          </p:cNvSpPr>
          <p:nvPr>
            <p:ph type="subTitle" idx="1"/>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480" name="Google Shape;480;p105"/>
          <p:cNvPicPr preferRelativeResize="0"/>
          <p:nvPr/>
        </p:nvPicPr>
        <p:blipFill rotWithShape="1">
          <a:blip r:embed="rId3" cstate="email">
            <a:alphaModFix amt="49000"/>
            <a:extLst>
              <a:ext uri="{28A0092B-C50C-407E-A947-70E740481C1C}">
                <a14:useLocalDpi xmlns:a14="http://schemas.microsoft.com/office/drawing/2010/main"/>
              </a:ext>
            </a:extLst>
          </a:blip>
          <a:srcRect/>
          <a:stretch/>
        </p:blipFill>
        <p:spPr>
          <a:xfrm>
            <a:off x="6874098" y="-470300"/>
            <a:ext cx="3219375" cy="3219343"/>
          </a:xfrm>
          <a:prstGeom prst="rect">
            <a:avLst/>
          </a:prstGeom>
          <a:noFill/>
          <a:ln>
            <a:noFill/>
          </a:ln>
        </p:spPr>
      </p:pic>
      <p:sp>
        <p:nvSpPr>
          <p:cNvPr id="481" name="Google Shape;481;p105"/>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482" name="Google Shape;482;p105"/>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483" name="Google Shape;483;p10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484" name="Google Shape;484;p10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4200" y="4498225"/>
            <a:ext cx="1931574" cy="37260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55 STARs Insights: Tile slide (OptionF)">
  <p:cSld name="TITLE_1_2_1_1_1_2_1_1_1_1">
    <p:bg>
      <p:bgPr>
        <a:noFill/>
        <a:effectLst/>
      </p:bgPr>
    </p:bg>
    <p:spTree>
      <p:nvGrpSpPr>
        <p:cNvPr id="1" name="Shape 485"/>
        <p:cNvGrpSpPr/>
        <p:nvPr/>
      </p:nvGrpSpPr>
      <p:grpSpPr>
        <a:xfrm>
          <a:off x="0" y="0"/>
          <a:ext cx="0" cy="0"/>
          <a:chOff x="0" y="0"/>
          <a:chExt cx="0" cy="0"/>
        </a:xfrm>
      </p:grpSpPr>
      <p:sp>
        <p:nvSpPr>
          <p:cNvPr id="486" name="Google Shape;486;p106"/>
          <p:cNvSpPr/>
          <p:nvPr/>
        </p:nvSpPr>
        <p:spPr>
          <a:xfrm>
            <a:off x="0" y="0"/>
            <a:ext cx="9151500" cy="4177500"/>
          </a:xfrm>
          <a:prstGeom prst="rect">
            <a:avLst/>
          </a:prstGeom>
          <a:solidFill>
            <a:srgbClr val="57B5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106"/>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488" name="Google Shape;488;p106"/>
          <p:cNvSpPr txBox="1">
            <a:spLocks noGrp="1"/>
          </p:cNvSpPr>
          <p:nvPr>
            <p:ph type="subTitle" idx="1"/>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489" name="Google Shape;489;p10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430525" y="-337101"/>
            <a:ext cx="1765851" cy="1765848"/>
          </a:xfrm>
          <a:prstGeom prst="rect">
            <a:avLst/>
          </a:prstGeom>
          <a:noFill/>
          <a:ln>
            <a:noFill/>
          </a:ln>
        </p:spPr>
      </p:pic>
      <p:pic>
        <p:nvPicPr>
          <p:cNvPr id="490" name="Google Shape;490;p10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35136" y="-101089"/>
            <a:ext cx="4513063" cy="4513051"/>
          </a:xfrm>
          <a:prstGeom prst="rect">
            <a:avLst/>
          </a:prstGeom>
          <a:noFill/>
          <a:ln>
            <a:noFill/>
          </a:ln>
        </p:spPr>
      </p:pic>
      <p:pic>
        <p:nvPicPr>
          <p:cNvPr id="491" name="Google Shape;491;p10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79600" y="3114125"/>
            <a:ext cx="1444552" cy="1063376"/>
          </a:xfrm>
          <a:prstGeom prst="rect">
            <a:avLst/>
          </a:prstGeom>
          <a:noFill/>
          <a:ln>
            <a:noFill/>
          </a:ln>
        </p:spPr>
      </p:pic>
      <p:sp>
        <p:nvSpPr>
          <p:cNvPr id="492" name="Google Shape;492;p106"/>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493" name="Google Shape;493;p106"/>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494" name="Google Shape;494;p10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495" name="Google Shape;495;p10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4200" y="4498225"/>
            <a:ext cx="1931574" cy="3726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56 STARs Studio: Opening Slide Options">
  <p:cSld name="TITLE_1_2_2_3_1_1_1_2_1_1_1">
    <p:bg>
      <p:bgPr>
        <a:solidFill>
          <a:srgbClr val="666666"/>
        </a:solidFill>
        <a:effectLst/>
      </p:bgPr>
    </p:bg>
    <p:spTree>
      <p:nvGrpSpPr>
        <p:cNvPr id="1" name="Shape 496"/>
        <p:cNvGrpSpPr/>
        <p:nvPr/>
      </p:nvGrpSpPr>
      <p:grpSpPr>
        <a:xfrm>
          <a:off x="0" y="0"/>
          <a:ext cx="0" cy="0"/>
          <a:chOff x="0" y="0"/>
          <a:chExt cx="0" cy="0"/>
        </a:xfrm>
      </p:grpSpPr>
      <p:sp>
        <p:nvSpPr>
          <p:cNvPr id="497" name="Google Shape;497;p107"/>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STARs Studio:</a:t>
            </a:r>
            <a:endParaRPr sz="5500" b="1" i="0" u="none" strike="noStrike" cap="none">
              <a:solidFill>
                <a:srgbClr val="FFFFFF"/>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chemeClr val="lt1"/>
                </a:solidFill>
                <a:latin typeface="DM Sans"/>
                <a:ea typeface="DM Sans"/>
                <a:cs typeface="DM Sans"/>
                <a:sym typeface="DM Sans"/>
              </a:rPr>
              <a:t>Opening </a:t>
            </a:r>
            <a:r>
              <a:rPr lang="en" sz="5500" b="1" i="0" u="none" strike="noStrike" cap="none">
                <a:solidFill>
                  <a:srgbClr val="FFFFFF"/>
                </a:solidFill>
                <a:latin typeface="DM Sans"/>
                <a:ea typeface="DM Sans"/>
                <a:cs typeface="DM Sans"/>
                <a:sym typeface="DM Sans"/>
              </a:rPr>
              <a:t>Slide Options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57 STARs Studio: Tile slide (OptionA)">
  <p:cSld name="TITLE_1_2_3_2_3">
    <p:spTree>
      <p:nvGrpSpPr>
        <p:cNvPr id="1" name="Shape 498"/>
        <p:cNvGrpSpPr/>
        <p:nvPr/>
      </p:nvGrpSpPr>
      <p:grpSpPr>
        <a:xfrm>
          <a:off x="0" y="0"/>
          <a:ext cx="0" cy="0"/>
          <a:chOff x="0" y="0"/>
          <a:chExt cx="0" cy="0"/>
        </a:xfrm>
      </p:grpSpPr>
      <p:pic>
        <p:nvPicPr>
          <p:cNvPr id="499" name="Google Shape;499;p108"/>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5267714" y="-383301"/>
            <a:ext cx="5770576" cy="5770576"/>
          </a:xfrm>
          <a:prstGeom prst="rect">
            <a:avLst/>
          </a:prstGeom>
          <a:noFill/>
          <a:ln>
            <a:noFill/>
          </a:ln>
        </p:spPr>
      </p:pic>
      <p:sp>
        <p:nvSpPr>
          <p:cNvPr id="500" name="Google Shape;500;p108"/>
          <p:cNvSpPr txBox="1">
            <a:spLocks noGrp="1"/>
          </p:cNvSpPr>
          <p:nvPr>
            <p:ph type="ctrTitle"/>
          </p:nvPr>
        </p:nvSpPr>
        <p:spPr>
          <a:xfrm>
            <a:off x="410333" y="439775"/>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5500"/>
              <a:buNone/>
              <a:defRPr sz="5500">
                <a:solidFill>
                  <a:schemeClr val="accent1"/>
                </a:solidFill>
              </a:defRPr>
            </a:lvl1pPr>
            <a:lvl2pPr lvl="1" algn="ctr">
              <a:lnSpc>
                <a:spcPct val="90000"/>
              </a:lnSpc>
              <a:spcBef>
                <a:spcPts val="0"/>
              </a:spcBef>
              <a:spcAft>
                <a:spcPts val="0"/>
              </a:spcAft>
              <a:buClr>
                <a:srgbClr val="000000"/>
              </a:buClr>
              <a:buSzPts val="5200"/>
              <a:buNone/>
              <a:defRPr sz="5200">
                <a:solidFill>
                  <a:srgbClr val="000000"/>
                </a:solidFill>
              </a:defRPr>
            </a:lvl2pPr>
            <a:lvl3pPr lvl="2" algn="ctr">
              <a:lnSpc>
                <a:spcPct val="90000"/>
              </a:lnSpc>
              <a:spcBef>
                <a:spcPts val="0"/>
              </a:spcBef>
              <a:spcAft>
                <a:spcPts val="0"/>
              </a:spcAft>
              <a:buClr>
                <a:srgbClr val="000000"/>
              </a:buClr>
              <a:buSzPts val="5200"/>
              <a:buNone/>
              <a:defRPr sz="5200">
                <a:solidFill>
                  <a:srgbClr val="000000"/>
                </a:solidFill>
              </a:defRPr>
            </a:lvl3pPr>
            <a:lvl4pPr lvl="3" algn="ctr">
              <a:lnSpc>
                <a:spcPct val="90000"/>
              </a:lnSpc>
              <a:spcBef>
                <a:spcPts val="0"/>
              </a:spcBef>
              <a:spcAft>
                <a:spcPts val="0"/>
              </a:spcAft>
              <a:buClr>
                <a:srgbClr val="000000"/>
              </a:buClr>
              <a:buSzPts val="5200"/>
              <a:buNone/>
              <a:defRPr sz="5200">
                <a:solidFill>
                  <a:srgbClr val="000000"/>
                </a:solidFill>
              </a:defRPr>
            </a:lvl4pPr>
            <a:lvl5pPr lvl="4" algn="ctr">
              <a:lnSpc>
                <a:spcPct val="90000"/>
              </a:lnSpc>
              <a:spcBef>
                <a:spcPts val="0"/>
              </a:spcBef>
              <a:spcAft>
                <a:spcPts val="0"/>
              </a:spcAft>
              <a:buClr>
                <a:srgbClr val="000000"/>
              </a:buClr>
              <a:buSzPts val="5200"/>
              <a:buNone/>
              <a:defRPr sz="5200">
                <a:solidFill>
                  <a:srgbClr val="000000"/>
                </a:solidFill>
              </a:defRPr>
            </a:lvl5pPr>
            <a:lvl6pPr lvl="5" algn="ctr">
              <a:lnSpc>
                <a:spcPct val="90000"/>
              </a:lnSpc>
              <a:spcBef>
                <a:spcPts val="0"/>
              </a:spcBef>
              <a:spcAft>
                <a:spcPts val="0"/>
              </a:spcAft>
              <a:buClr>
                <a:srgbClr val="000000"/>
              </a:buClr>
              <a:buSzPts val="5200"/>
              <a:buNone/>
              <a:defRPr sz="5200">
                <a:solidFill>
                  <a:srgbClr val="000000"/>
                </a:solidFill>
              </a:defRPr>
            </a:lvl6pPr>
            <a:lvl7pPr lvl="6" algn="ctr">
              <a:lnSpc>
                <a:spcPct val="90000"/>
              </a:lnSpc>
              <a:spcBef>
                <a:spcPts val="0"/>
              </a:spcBef>
              <a:spcAft>
                <a:spcPts val="0"/>
              </a:spcAft>
              <a:buClr>
                <a:srgbClr val="000000"/>
              </a:buClr>
              <a:buSzPts val="5200"/>
              <a:buNone/>
              <a:defRPr sz="5200">
                <a:solidFill>
                  <a:srgbClr val="000000"/>
                </a:solidFill>
              </a:defRPr>
            </a:lvl7pPr>
            <a:lvl8pPr lvl="7" algn="ctr">
              <a:lnSpc>
                <a:spcPct val="90000"/>
              </a:lnSpc>
              <a:spcBef>
                <a:spcPts val="0"/>
              </a:spcBef>
              <a:spcAft>
                <a:spcPts val="0"/>
              </a:spcAft>
              <a:buClr>
                <a:srgbClr val="000000"/>
              </a:buClr>
              <a:buSzPts val="5200"/>
              <a:buNone/>
              <a:defRPr sz="5200">
                <a:solidFill>
                  <a:srgbClr val="000000"/>
                </a:solidFill>
              </a:defRPr>
            </a:lvl8pPr>
            <a:lvl9pPr lvl="8" algn="ctr">
              <a:lnSpc>
                <a:spcPct val="90000"/>
              </a:lnSpc>
              <a:spcBef>
                <a:spcPts val="0"/>
              </a:spcBef>
              <a:spcAft>
                <a:spcPts val="0"/>
              </a:spcAft>
              <a:buClr>
                <a:srgbClr val="000000"/>
              </a:buClr>
              <a:buSzPts val="5200"/>
              <a:buNone/>
              <a:defRPr sz="5200">
                <a:solidFill>
                  <a:srgbClr val="000000"/>
                </a:solidFill>
              </a:defRPr>
            </a:lvl9pPr>
          </a:lstStyle>
          <a:p>
            <a:endParaRPr/>
          </a:p>
        </p:txBody>
      </p:sp>
      <p:sp>
        <p:nvSpPr>
          <p:cNvPr id="501" name="Google Shape;501;p108"/>
          <p:cNvSpPr txBox="1">
            <a:spLocks noGrp="1"/>
          </p:cNvSpPr>
          <p:nvPr>
            <p:ph type="subTitle" idx="1"/>
          </p:nvPr>
        </p:nvSpPr>
        <p:spPr>
          <a:xfrm>
            <a:off x="410325" y="2529325"/>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l">
              <a:lnSpc>
                <a:spcPct val="100000"/>
              </a:lnSpc>
              <a:spcBef>
                <a:spcPts val="0"/>
              </a:spcBef>
              <a:spcAft>
                <a:spcPts val="0"/>
              </a:spcAft>
              <a:buClr>
                <a:srgbClr val="000000"/>
              </a:buClr>
              <a:buSzPts val="2400"/>
              <a:buNone/>
              <a:defRPr sz="2400">
                <a:solidFill>
                  <a:srgbClr val="000000"/>
                </a:solidFill>
              </a:defRPr>
            </a:lvl2pPr>
            <a:lvl3pPr lvl="2" algn="l">
              <a:lnSpc>
                <a:spcPct val="100000"/>
              </a:lnSpc>
              <a:spcBef>
                <a:spcPts val="0"/>
              </a:spcBef>
              <a:spcAft>
                <a:spcPts val="0"/>
              </a:spcAft>
              <a:buClr>
                <a:srgbClr val="000000"/>
              </a:buClr>
              <a:buSzPts val="2400"/>
              <a:buNone/>
              <a:defRPr sz="2400">
                <a:solidFill>
                  <a:srgbClr val="000000"/>
                </a:solidFill>
              </a:defRPr>
            </a:lvl3pPr>
            <a:lvl4pPr lvl="3" algn="l">
              <a:lnSpc>
                <a:spcPct val="100000"/>
              </a:lnSpc>
              <a:spcBef>
                <a:spcPts val="0"/>
              </a:spcBef>
              <a:spcAft>
                <a:spcPts val="0"/>
              </a:spcAft>
              <a:buClr>
                <a:srgbClr val="000000"/>
              </a:buClr>
              <a:buSzPts val="2400"/>
              <a:buNone/>
              <a:defRPr sz="2400">
                <a:solidFill>
                  <a:srgbClr val="000000"/>
                </a:solidFill>
              </a:defRPr>
            </a:lvl4pPr>
            <a:lvl5pPr lvl="4" algn="l">
              <a:lnSpc>
                <a:spcPct val="100000"/>
              </a:lnSpc>
              <a:spcBef>
                <a:spcPts val="0"/>
              </a:spcBef>
              <a:spcAft>
                <a:spcPts val="0"/>
              </a:spcAft>
              <a:buClr>
                <a:srgbClr val="000000"/>
              </a:buClr>
              <a:buSzPts val="2400"/>
              <a:buNone/>
              <a:defRPr sz="2400">
                <a:solidFill>
                  <a:srgbClr val="000000"/>
                </a:solidFill>
              </a:defRPr>
            </a:lvl5pPr>
            <a:lvl6pPr lvl="5" algn="l">
              <a:lnSpc>
                <a:spcPct val="100000"/>
              </a:lnSpc>
              <a:spcBef>
                <a:spcPts val="0"/>
              </a:spcBef>
              <a:spcAft>
                <a:spcPts val="0"/>
              </a:spcAft>
              <a:buClr>
                <a:srgbClr val="000000"/>
              </a:buClr>
              <a:buSzPts val="2400"/>
              <a:buNone/>
              <a:defRPr sz="2400">
                <a:solidFill>
                  <a:srgbClr val="000000"/>
                </a:solidFill>
              </a:defRPr>
            </a:lvl6pPr>
            <a:lvl7pPr lvl="6" algn="l">
              <a:lnSpc>
                <a:spcPct val="100000"/>
              </a:lnSpc>
              <a:spcBef>
                <a:spcPts val="0"/>
              </a:spcBef>
              <a:spcAft>
                <a:spcPts val="0"/>
              </a:spcAft>
              <a:buClr>
                <a:srgbClr val="000000"/>
              </a:buClr>
              <a:buSzPts val="2400"/>
              <a:buNone/>
              <a:defRPr sz="2400">
                <a:solidFill>
                  <a:srgbClr val="000000"/>
                </a:solidFill>
              </a:defRPr>
            </a:lvl7pPr>
            <a:lvl8pPr lvl="7" algn="l">
              <a:lnSpc>
                <a:spcPct val="100000"/>
              </a:lnSpc>
              <a:spcBef>
                <a:spcPts val="0"/>
              </a:spcBef>
              <a:spcAft>
                <a:spcPts val="0"/>
              </a:spcAft>
              <a:buClr>
                <a:srgbClr val="000000"/>
              </a:buClr>
              <a:buSzPts val="2400"/>
              <a:buNone/>
              <a:defRPr sz="2400">
                <a:solidFill>
                  <a:srgbClr val="000000"/>
                </a:solidFill>
              </a:defRPr>
            </a:lvl8pPr>
            <a:lvl9pPr lvl="8" algn="l">
              <a:lnSpc>
                <a:spcPct val="100000"/>
              </a:lnSpc>
              <a:spcBef>
                <a:spcPts val="0"/>
              </a:spcBef>
              <a:spcAft>
                <a:spcPts val="0"/>
              </a:spcAft>
              <a:buClr>
                <a:srgbClr val="000000"/>
              </a:buClr>
              <a:buSzPts val="2400"/>
              <a:buNone/>
              <a:defRPr sz="2400">
                <a:solidFill>
                  <a:srgbClr val="000000"/>
                </a:solidFill>
              </a:defRPr>
            </a:lvl9pPr>
          </a:lstStyle>
          <a:p>
            <a:endParaRPr/>
          </a:p>
        </p:txBody>
      </p:sp>
      <p:sp>
        <p:nvSpPr>
          <p:cNvPr id="502" name="Google Shape;502;p108"/>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503" name="Google Shape;503;p108"/>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504" name="Google Shape;504;p1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505" name="Google Shape;505;p108"/>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4076775" y="-513125"/>
            <a:ext cx="1626652" cy="1626672"/>
          </a:xfrm>
          <a:prstGeom prst="rect">
            <a:avLst/>
          </a:prstGeom>
          <a:noFill/>
          <a:ln>
            <a:noFill/>
          </a:ln>
        </p:spPr>
      </p:pic>
      <p:pic>
        <p:nvPicPr>
          <p:cNvPr id="506" name="Google Shape;506;p10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0338" y="4498225"/>
            <a:ext cx="1714153" cy="37260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58 STARs Studio: Tile slide (OptionB)">
  <p:cSld name="TITLE_1_2_3_2_5_2">
    <p:spTree>
      <p:nvGrpSpPr>
        <p:cNvPr id="1" name="Shape 507"/>
        <p:cNvGrpSpPr/>
        <p:nvPr/>
      </p:nvGrpSpPr>
      <p:grpSpPr>
        <a:xfrm>
          <a:off x="0" y="0"/>
          <a:ext cx="0" cy="0"/>
          <a:chOff x="0" y="0"/>
          <a:chExt cx="0" cy="0"/>
        </a:xfrm>
      </p:grpSpPr>
      <p:pic>
        <p:nvPicPr>
          <p:cNvPr id="508" name="Google Shape;508;p10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9" cy="4187199"/>
          </a:xfrm>
          <a:prstGeom prst="rect">
            <a:avLst/>
          </a:prstGeom>
          <a:noFill/>
          <a:ln>
            <a:noFill/>
          </a:ln>
        </p:spPr>
      </p:pic>
      <p:sp>
        <p:nvSpPr>
          <p:cNvPr id="509" name="Google Shape;509;p109"/>
          <p:cNvSpPr txBox="1">
            <a:spLocks noGrp="1"/>
          </p:cNvSpPr>
          <p:nvPr>
            <p:ph type="subTitle" idx="1"/>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510" name="Google Shape;510;p109"/>
          <p:cNvSpPr txBox="1">
            <a:spLocks noGrp="1"/>
          </p:cNvSpPr>
          <p:nvPr>
            <p:ph type="subTitle" idx="2"/>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511" name="Google Shape;511;p10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512" name="Google Shape;512;p10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0338" y="4498225"/>
            <a:ext cx="1714153" cy="372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1 Other: Callout (OptionA)">
  <p:cSld name="TITLE_1_2_1_1_2">
    <p:bg>
      <p:bgPr>
        <a:solidFill>
          <a:schemeClr val="accent1"/>
        </a:solidFill>
        <a:effectLst/>
      </p:bgPr>
    </p:bg>
    <p:spTree>
      <p:nvGrpSpPr>
        <p:cNvPr id="1" name="Shape 49"/>
        <p:cNvGrpSpPr/>
        <p:nvPr/>
      </p:nvGrpSpPr>
      <p:grpSpPr>
        <a:xfrm>
          <a:off x="0" y="0"/>
          <a:ext cx="0" cy="0"/>
          <a:chOff x="0" y="0"/>
          <a:chExt cx="0" cy="0"/>
        </a:xfrm>
      </p:grpSpPr>
      <p:pic>
        <p:nvPicPr>
          <p:cNvPr id="50" name="Google Shape;50;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9" cy="5143501"/>
          </a:xfrm>
          <a:prstGeom prst="rect">
            <a:avLst/>
          </a:prstGeom>
          <a:noFill/>
          <a:ln>
            <a:noFill/>
          </a:ln>
        </p:spPr>
      </p:pic>
      <p:sp>
        <p:nvSpPr>
          <p:cNvPr id="51" name="Google Shape;51;p35"/>
          <p:cNvSpPr/>
          <p:nvPr/>
        </p:nvSpPr>
        <p:spPr>
          <a:xfrm>
            <a:off x="0" y="0"/>
            <a:ext cx="9144000" cy="5143500"/>
          </a:xfrm>
          <a:prstGeom prst="rect">
            <a:avLst/>
          </a:prstGeom>
          <a:solidFill>
            <a:srgbClr val="8C4799">
              <a:alpha val="7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5"/>
          <p:cNvSpPr txBox="1">
            <a:spLocks noGrp="1"/>
          </p:cNvSpPr>
          <p:nvPr>
            <p:ph type="ctrTitle"/>
          </p:nvPr>
        </p:nvSpPr>
        <p:spPr>
          <a:xfrm>
            <a:off x="311700" y="1266825"/>
            <a:ext cx="4469700" cy="2190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None/>
              <a:defRPr sz="4000">
                <a:solidFill>
                  <a:srgbClr val="FFFFFF"/>
                </a:solidFill>
              </a:defRPr>
            </a:lvl1pPr>
            <a:lvl2pPr lvl="1" algn="ctr">
              <a:lnSpc>
                <a:spcPct val="90000"/>
              </a:lnSpc>
              <a:spcBef>
                <a:spcPts val="0"/>
              </a:spcBef>
              <a:spcAft>
                <a:spcPts val="0"/>
              </a:spcAft>
              <a:buSzPts val="4000"/>
              <a:buNone/>
              <a:defRPr sz="4000"/>
            </a:lvl2pPr>
            <a:lvl3pPr lvl="2" algn="ctr">
              <a:lnSpc>
                <a:spcPct val="90000"/>
              </a:lnSpc>
              <a:spcBef>
                <a:spcPts val="0"/>
              </a:spcBef>
              <a:spcAft>
                <a:spcPts val="0"/>
              </a:spcAft>
              <a:buSzPts val="4000"/>
              <a:buNone/>
              <a:defRPr sz="4000"/>
            </a:lvl3pPr>
            <a:lvl4pPr lvl="3" algn="ctr">
              <a:lnSpc>
                <a:spcPct val="90000"/>
              </a:lnSpc>
              <a:spcBef>
                <a:spcPts val="0"/>
              </a:spcBef>
              <a:spcAft>
                <a:spcPts val="0"/>
              </a:spcAft>
              <a:buSzPts val="4000"/>
              <a:buNone/>
              <a:defRPr sz="4000"/>
            </a:lvl4pPr>
            <a:lvl5pPr lvl="4" algn="ctr">
              <a:lnSpc>
                <a:spcPct val="90000"/>
              </a:lnSpc>
              <a:spcBef>
                <a:spcPts val="0"/>
              </a:spcBef>
              <a:spcAft>
                <a:spcPts val="0"/>
              </a:spcAft>
              <a:buSzPts val="4000"/>
              <a:buNone/>
              <a:defRPr sz="4000"/>
            </a:lvl5pPr>
            <a:lvl6pPr lvl="5" algn="ctr">
              <a:lnSpc>
                <a:spcPct val="90000"/>
              </a:lnSpc>
              <a:spcBef>
                <a:spcPts val="0"/>
              </a:spcBef>
              <a:spcAft>
                <a:spcPts val="0"/>
              </a:spcAft>
              <a:buSzPts val="4000"/>
              <a:buNone/>
              <a:defRPr sz="4000"/>
            </a:lvl6pPr>
            <a:lvl7pPr lvl="6" algn="ctr">
              <a:lnSpc>
                <a:spcPct val="90000"/>
              </a:lnSpc>
              <a:spcBef>
                <a:spcPts val="0"/>
              </a:spcBef>
              <a:spcAft>
                <a:spcPts val="0"/>
              </a:spcAft>
              <a:buSzPts val="4000"/>
              <a:buNone/>
              <a:defRPr sz="4000"/>
            </a:lvl7pPr>
            <a:lvl8pPr lvl="7" algn="ctr">
              <a:lnSpc>
                <a:spcPct val="90000"/>
              </a:lnSpc>
              <a:spcBef>
                <a:spcPts val="0"/>
              </a:spcBef>
              <a:spcAft>
                <a:spcPts val="0"/>
              </a:spcAft>
              <a:buSzPts val="4000"/>
              <a:buNone/>
              <a:defRPr sz="4000"/>
            </a:lvl8pPr>
            <a:lvl9pPr lvl="8" algn="ctr">
              <a:lnSpc>
                <a:spcPct val="90000"/>
              </a:lnSpc>
              <a:spcBef>
                <a:spcPts val="0"/>
              </a:spcBef>
              <a:spcAft>
                <a:spcPts val="0"/>
              </a:spcAft>
              <a:buSzPts val="4000"/>
              <a:buNone/>
              <a:defRPr sz="4000"/>
            </a:lvl9pPr>
          </a:lstStyle>
          <a:p>
            <a:endParaRPr/>
          </a:p>
        </p:txBody>
      </p:sp>
      <p:pic>
        <p:nvPicPr>
          <p:cNvPr id="53" name="Google Shape;53;p35"/>
          <p:cNvPicPr preferRelativeResize="0"/>
          <p:nvPr/>
        </p:nvPicPr>
        <p:blipFill rotWithShape="1">
          <a:blip r:embed="rId3" cstate="email">
            <a:alphaModFix amt="10000"/>
            <a:extLst>
              <a:ext uri="{28A0092B-C50C-407E-A947-70E740481C1C}">
                <a14:useLocalDpi xmlns:a14="http://schemas.microsoft.com/office/drawing/2010/main"/>
              </a:ext>
            </a:extLst>
          </a:blip>
          <a:srcRect/>
          <a:stretch/>
        </p:blipFill>
        <p:spPr>
          <a:xfrm>
            <a:off x="5947325" y="217925"/>
            <a:ext cx="3196673" cy="4532876"/>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59 STARs Studio: Tile slide (OptionC)">
  <p:cSld name="TITLE_1_2_2_2">
    <p:spTree>
      <p:nvGrpSpPr>
        <p:cNvPr id="1" name="Shape 513"/>
        <p:cNvGrpSpPr/>
        <p:nvPr/>
      </p:nvGrpSpPr>
      <p:grpSpPr>
        <a:xfrm>
          <a:off x="0" y="0"/>
          <a:ext cx="0" cy="0"/>
          <a:chOff x="0" y="0"/>
          <a:chExt cx="0" cy="0"/>
        </a:xfrm>
      </p:grpSpPr>
      <p:sp>
        <p:nvSpPr>
          <p:cNvPr id="514" name="Google Shape;514;p110"/>
          <p:cNvSpPr txBox="1">
            <a:spLocks noGrp="1"/>
          </p:cNvSpPr>
          <p:nvPr>
            <p:ph type="ctrTitle"/>
          </p:nvPr>
        </p:nvSpPr>
        <p:spPr>
          <a:xfrm>
            <a:off x="395630" y="616000"/>
            <a:ext cx="3827700" cy="2052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None/>
              <a:defRPr sz="4500">
                <a:solidFill>
                  <a:schemeClr val="accen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515" name="Google Shape;515;p110"/>
          <p:cNvSpPr txBox="1">
            <a:spLocks noGrp="1"/>
          </p:cNvSpPr>
          <p:nvPr>
            <p:ph type="subTitle" idx="1"/>
          </p:nvPr>
        </p:nvSpPr>
        <p:spPr>
          <a:xfrm>
            <a:off x="395500" y="2754050"/>
            <a:ext cx="38277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pic>
        <p:nvPicPr>
          <p:cNvPr id="516" name="Google Shape;516;p1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181475" y="0"/>
            <a:ext cx="4962525" cy="5143500"/>
          </a:xfrm>
          <a:prstGeom prst="rect">
            <a:avLst/>
          </a:prstGeom>
          <a:noFill/>
          <a:ln>
            <a:noFill/>
          </a:ln>
        </p:spPr>
      </p:pic>
      <p:pic>
        <p:nvPicPr>
          <p:cNvPr id="517" name="Google Shape;517;p110"/>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4834850" y="-608562"/>
            <a:ext cx="2451724" cy="2451723"/>
          </a:xfrm>
          <a:prstGeom prst="rect">
            <a:avLst/>
          </a:prstGeom>
          <a:noFill/>
          <a:ln>
            <a:noFill/>
          </a:ln>
        </p:spPr>
      </p:pic>
      <p:pic>
        <p:nvPicPr>
          <p:cNvPr id="518" name="Google Shape;518;p1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0338" y="4498225"/>
            <a:ext cx="1714153" cy="372600"/>
          </a:xfrm>
          <a:prstGeom prst="rect">
            <a:avLst/>
          </a:prstGeom>
          <a:noFill/>
          <a:ln>
            <a:noFill/>
          </a:ln>
        </p:spPr>
      </p:pic>
      <p:pic>
        <p:nvPicPr>
          <p:cNvPr id="519" name="Google Shape;519;p1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017575" y="4450588"/>
            <a:ext cx="1905602" cy="55485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60 STARs Studio: Tile slide (OptionD)">
  <p:cSld name="TITLE_1_2_2_4_1_2">
    <p:spTree>
      <p:nvGrpSpPr>
        <p:cNvPr id="1" name="Shape 520"/>
        <p:cNvGrpSpPr/>
        <p:nvPr/>
      </p:nvGrpSpPr>
      <p:grpSpPr>
        <a:xfrm>
          <a:off x="0" y="0"/>
          <a:ext cx="0" cy="0"/>
          <a:chOff x="0" y="0"/>
          <a:chExt cx="0" cy="0"/>
        </a:xfrm>
      </p:grpSpPr>
      <p:grpSp>
        <p:nvGrpSpPr>
          <p:cNvPr id="521" name="Google Shape;521;p111"/>
          <p:cNvGrpSpPr/>
          <p:nvPr/>
        </p:nvGrpSpPr>
        <p:grpSpPr>
          <a:xfrm>
            <a:off x="-1" y="0"/>
            <a:ext cx="4349697" cy="5143702"/>
            <a:chOff x="5510215" y="-1090953"/>
            <a:chExt cx="4048113" cy="4787065"/>
          </a:xfrm>
        </p:grpSpPr>
        <p:pic>
          <p:nvPicPr>
            <p:cNvPr id="522" name="Google Shape;522;p1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510215" y="-1090953"/>
              <a:ext cx="2116215" cy="2398230"/>
            </a:xfrm>
            <a:prstGeom prst="rect">
              <a:avLst/>
            </a:prstGeom>
            <a:noFill/>
            <a:ln>
              <a:noFill/>
            </a:ln>
          </p:spPr>
        </p:pic>
        <p:pic>
          <p:nvPicPr>
            <p:cNvPr id="523" name="Google Shape;523;p1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10216" y="1297902"/>
              <a:ext cx="2116215" cy="2398210"/>
            </a:xfrm>
            <a:prstGeom prst="rect">
              <a:avLst/>
            </a:prstGeom>
            <a:noFill/>
            <a:ln>
              <a:noFill/>
            </a:ln>
          </p:spPr>
        </p:pic>
        <p:pic>
          <p:nvPicPr>
            <p:cNvPr id="524" name="Google Shape;524;p1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60193" y="-1090953"/>
              <a:ext cx="1998135" cy="2398230"/>
            </a:xfrm>
            <a:prstGeom prst="rect">
              <a:avLst/>
            </a:prstGeom>
            <a:noFill/>
            <a:ln>
              <a:noFill/>
            </a:ln>
          </p:spPr>
        </p:pic>
        <p:pic>
          <p:nvPicPr>
            <p:cNvPr id="525" name="Google Shape;525;p1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560193" y="1297902"/>
              <a:ext cx="1998135" cy="2398210"/>
            </a:xfrm>
            <a:prstGeom prst="rect">
              <a:avLst/>
            </a:prstGeom>
            <a:noFill/>
            <a:ln>
              <a:noFill/>
            </a:ln>
          </p:spPr>
        </p:pic>
      </p:grpSp>
      <p:sp>
        <p:nvSpPr>
          <p:cNvPr id="526" name="Google Shape;526;p111"/>
          <p:cNvSpPr/>
          <p:nvPr/>
        </p:nvSpPr>
        <p:spPr>
          <a:xfrm>
            <a:off x="0" y="3754350"/>
            <a:ext cx="4349700" cy="23322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11"/>
          <p:cNvSpPr/>
          <p:nvPr/>
        </p:nvSpPr>
        <p:spPr>
          <a:xfrm>
            <a:off x="4609100" y="4850"/>
            <a:ext cx="4534800" cy="5138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11"/>
          <p:cNvSpPr txBox="1">
            <a:spLocks noGrp="1"/>
          </p:cNvSpPr>
          <p:nvPr>
            <p:ph type="ctrTitle"/>
          </p:nvPr>
        </p:nvSpPr>
        <p:spPr>
          <a:xfrm>
            <a:off x="4766605" y="616000"/>
            <a:ext cx="3827700" cy="2052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None/>
              <a:defRPr sz="4500">
                <a:solidFill>
                  <a:schemeClr val="accen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529" name="Google Shape;529;p111"/>
          <p:cNvSpPr txBox="1">
            <a:spLocks noGrp="1"/>
          </p:cNvSpPr>
          <p:nvPr>
            <p:ph type="subTitle" idx="1"/>
          </p:nvPr>
        </p:nvSpPr>
        <p:spPr>
          <a:xfrm>
            <a:off x="4766475" y="2630225"/>
            <a:ext cx="38277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200"/>
              <a:buFont typeface="DM Sans"/>
              <a:buNone/>
              <a:defRPr sz="22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530" name="Google Shape;530;p111"/>
          <p:cNvSpPr txBox="1">
            <a:spLocks noGrp="1"/>
          </p:cNvSpPr>
          <p:nvPr>
            <p:ph type="subTitle" idx="2"/>
          </p:nvPr>
        </p:nvSpPr>
        <p:spPr>
          <a:xfrm>
            <a:off x="4766600" y="4481125"/>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latin typeface="DM Sans Medium"/>
                <a:ea typeface="DM Sans Medium"/>
                <a:cs typeface="DM Sans Medium"/>
                <a:sym typeface="DM Sans Medium"/>
              </a:defRPr>
            </a:lvl1pPr>
            <a:lvl2pPr lvl="1"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2pPr>
            <a:lvl3pPr lvl="2"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3pPr>
            <a:lvl4pPr lvl="3"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4pPr>
            <a:lvl5pPr lvl="4"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5pPr>
            <a:lvl6pPr lvl="5"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6pPr>
            <a:lvl7pPr lvl="6"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7pPr>
            <a:lvl8pPr lvl="7" algn="l">
              <a:lnSpc>
                <a:spcPct val="100000"/>
              </a:lnSpc>
              <a:spcBef>
                <a:spcPts val="1200"/>
              </a:spcBef>
              <a:spcAft>
                <a:spcPts val="0"/>
              </a:spcAft>
              <a:buSzPts val="1300"/>
              <a:buNone/>
              <a:defRPr sz="1200">
                <a:solidFill>
                  <a:schemeClr val="accent1"/>
                </a:solidFill>
                <a:latin typeface="DM Sans Medium"/>
                <a:ea typeface="DM Sans Medium"/>
                <a:cs typeface="DM Sans Medium"/>
                <a:sym typeface="DM Sans Medium"/>
              </a:defRPr>
            </a:lvl8pPr>
            <a:lvl9pPr lvl="8" algn="l">
              <a:lnSpc>
                <a:spcPct val="100000"/>
              </a:lnSpc>
              <a:spcBef>
                <a:spcPts val="1200"/>
              </a:spcBef>
              <a:spcAft>
                <a:spcPts val="1200"/>
              </a:spcAft>
              <a:buSzPts val="1300"/>
              <a:buNone/>
              <a:defRPr sz="1200">
                <a:solidFill>
                  <a:schemeClr val="accent1"/>
                </a:solidFill>
                <a:latin typeface="DM Sans Medium"/>
                <a:ea typeface="DM Sans Medium"/>
                <a:cs typeface="DM Sans Medium"/>
                <a:sym typeface="DM Sans Medium"/>
              </a:defRPr>
            </a:lvl9pPr>
          </a:lstStyle>
          <a:p>
            <a:endParaRPr/>
          </a:p>
        </p:txBody>
      </p:sp>
      <p:pic>
        <p:nvPicPr>
          <p:cNvPr id="531" name="Google Shape;531;p11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40625" y="4386463"/>
            <a:ext cx="1905602" cy="554850"/>
          </a:xfrm>
          <a:prstGeom prst="rect">
            <a:avLst/>
          </a:prstGeom>
          <a:noFill/>
          <a:ln>
            <a:noFill/>
          </a:ln>
        </p:spPr>
      </p:pic>
      <p:pic>
        <p:nvPicPr>
          <p:cNvPr id="532" name="Google Shape;532;p111"/>
          <p:cNvPicPr preferRelativeResize="0"/>
          <p:nvPr/>
        </p:nvPicPr>
        <p:blipFill rotWithShape="1">
          <a:blip r:embed="rId7" cstate="email">
            <a:alphaModFix amt="49000"/>
            <a:extLst>
              <a:ext uri="{28A0092B-C50C-407E-A947-70E740481C1C}">
                <a14:useLocalDpi xmlns:a14="http://schemas.microsoft.com/office/drawing/2010/main"/>
              </a:ext>
            </a:extLst>
          </a:blip>
          <a:srcRect/>
          <a:stretch/>
        </p:blipFill>
        <p:spPr>
          <a:xfrm>
            <a:off x="7369398" y="1485900"/>
            <a:ext cx="3219375" cy="3219343"/>
          </a:xfrm>
          <a:prstGeom prst="rect">
            <a:avLst/>
          </a:prstGeom>
          <a:noFill/>
          <a:ln>
            <a:noFill/>
          </a:ln>
        </p:spPr>
      </p:pic>
      <p:pic>
        <p:nvPicPr>
          <p:cNvPr id="533" name="Google Shape;533;p1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087363" y="4477588"/>
            <a:ext cx="1714153" cy="37260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61 STARs Studio: Tile slide (OptionE)">
  <p:cSld name="TITLE_1_2_2_2_1_1_2">
    <p:bg>
      <p:bgPr>
        <a:solidFill>
          <a:schemeClr val="lt1"/>
        </a:solidFill>
        <a:effectLst/>
      </p:bgPr>
    </p:bg>
    <p:spTree>
      <p:nvGrpSpPr>
        <p:cNvPr id="1" name="Shape 534"/>
        <p:cNvGrpSpPr/>
        <p:nvPr/>
      </p:nvGrpSpPr>
      <p:grpSpPr>
        <a:xfrm>
          <a:off x="0" y="0"/>
          <a:ext cx="0" cy="0"/>
          <a:chOff x="0" y="0"/>
          <a:chExt cx="0" cy="0"/>
        </a:xfrm>
      </p:grpSpPr>
      <p:pic>
        <p:nvPicPr>
          <p:cNvPr id="535" name="Google Shape;535;p1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4185850"/>
          </a:xfrm>
          <a:prstGeom prst="rect">
            <a:avLst/>
          </a:prstGeom>
          <a:noFill/>
          <a:ln>
            <a:noFill/>
          </a:ln>
        </p:spPr>
      </p:pic>
      <p:sp>
        <p:nvSpPr>
          <p:cNvPr id="536" name="Google Shape;536;p112"/>
          <p:cNvSpPr/>
          <p:nvPr/>
        </p:nvSpPr>
        <p:spPr>
          <a:xfrm rot="5400000">
            <a:off x="-677850" y="-1116925"/>
            <a:ext cx="4194300" cy="64197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12"/>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538" name="Google Shape;538;p112"/>
          <p:cNvSpPr txBox="1">
            <a:spLocks noGrp="1"/>
          </p:cNvSpPr>
          <p:nvPr>
            <p:ph type="subTitle" idx="1"/>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539" name="Google Shape;539;p112"/>
          <p:cNvPicPr preferRelativeResize="0"/>
          <p:nvPr/>
        </p:nvPicPr>
        <p:blipFill rotWithShape="1">
          <a:blip r:embed="rId3" cstate="email">
            <a:alphaModFix amt="49000"/>
            <a:extLst>
              <a:ext uri="{28A0092B-C50C-407E-A947-70E740481C1C}">
                <a14:useLocalDpi xmlns:a14="http://schemas.microsoft.com/office/drawing/2010/main"/>
              </a:ext>
            </a:extLst>
          </a:blip>
          <a:srcRect/>
          <a:stretch/>
        </p:blipFill>
        <p:spPr>
          <a:xfrm>
            <a:off x="6874098" y="-470300"/>
            <a:ext cx="3219375" cy="3219343"/>
          </a:xfrm>
          <a:prstGeom prst="rect">
            <a:avLst/>
          </a:prstGeom>
          <a:noFill/>
          <a:ln>
            <a:noFill/>
          </a:ln>
        </p:spPr>
      </p:pic>
      <p:sp>
        <p:nvSpPr>
          <p:cNvPr id="540" name="Google Shape;540;p112"/>
          <p:cNvSpPr txBox="1">
            <a:spLocks noGrp="1"/>
          </p:cNvSpPr>
          <p:nvPr>
            <p:ph type="subTitle" idx="2"/>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541" name="Google Shape;541;p112"/>
          <p:cNvSpPr txBox="1">
            <a:spLocks noGrp="1"/>
          </p:cNvSpPr>
          <p:nvPr>
            <p:ph type="subTitle" idx="3"/>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542" name="Google Shape;542;p1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543" name="Google Shape;543;p1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0338" y="4498225"/>
            <a:ext cx="1714153" cy="37260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62 STARs Studio: Tile slide (OptionF)">
  <p:cSld name="TITLE_1_2_1_1_1_2_1_1_1_1_1">
    <p:bg>
      <p:bgPr>
        <a:noFill/>
        <a:effectLst/>
      </p:bgPr>
    </p:bg>
    <p:spTree>
      <p:nvGrpSpPr>
        <p:cNvPr id="1" name="Shape 544"/>
        <p:cNvGrpSpPr/>
        <p:nvPr/>
      </p:nvGrpSpPr>
      <p:grpSpPr>
        <a:xfrm>
          <a:off x="0" y="0"/>
          <a:ext cx="0" cy="0"/>
          <a:chOff x="0" y="0"/>
          <a:chExt cx="0" cy="0"/>
        </a:xfrm>
      </p:grpSpPr>
      <p:sp>
        <p:nvSpPr>
          <p:cNvPr id="545" name="Google Shape;545;p113"/>
          <p:cNvSpPr txBox="1">
            <a:spLocks noGrp="1"/>
          </p:cNvSpPr>
          <p:nvPr>
            <p:ph type="ctrTitle"/>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546" name="Google Shape;546;p113"/>
          <p:cNvSpPr txBox="1">
            <a:spLocks noGrp="1"/>
          </p:cNvSpPr>
          <p:nvPr>
            <p:ph type="subTitle" idx="1"/>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547" name="Google Shape;547;p113"/>
          <p:cNvSpPr/>
          <p:nvPr/>
        </p:nvSpPr>
        <p:spPr>
          <a:xfrm>
            <a:off x="0" y="0"/>
            <a:ext cx="9151500" cy="4177500"/>
          </a:xfrm>
          <a:prstGeom prst="rect">
            <a:avLst/>
          </a:prstGeom>
          <a:solidFill>
            <a:srgbClr val="57B5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13"/>
          <p:cNvSpPr txBox="1">
            <a:spLocks noGrp="1"/>
          </p:cNvSpPr>
          <p:nvPr>
            <p:ph type="ctrTitle" idx="2"/>
          </p:nvPr>
        </p:nvSpPr>
        <p:spPr>
          <a:xfrm>
            <a:off x="363153" y="457200"/>
            <a:ext cx="5617200" cy="2120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500"/>
              <a:buNone/>
              <a:defRPr sz="4500">
                <a:solidFill>
                  <a:srgbClr val="FFFFFF"/>
                </a:solidFill>
              </a:defRPr>
            </a:lvl1pPr>
            <a:lvl2pPr lvl="1" algn="ctr">
              <a:lnSpc>
                <a:spcPct val="90000"/>
              </a:lnSpc>
              <a:spcBef>
                <a:spcPts val="0"/>
              </a:spcBef>
              <a:spcAft>
                <a:spcPts val="0"/>
              </a:spcAft>
              <a:buClr>
                <a:srgbClr val="FFFFFF"/>
              </a:buClr>
              <a:buSzPts val="5000"/>
              <a:buNone/>
              <a:defRPr sz="5000">
                <a:solidFill>
                  <a:srgbClr val="FFFFFF"/>
                </a:solidFill>
              </a:defRPr>
            </a:lvl2pPr>
            <a:lvl3pPr lvl="2" algn="ctr">
              <a:lnSpc>
                <a:spcPct val="90000"/>
              </a:lnSpc>
              <a:spcBef>
                <a:spcPts val="0"/>
              </a:spcBef>
              <a:spcAft>
                <a:spcPts val="0"/>
              </a:spcAft>
              <a:buClr>
                <a:srgbClr val="FFFFFF"/>
              </a:buClr>
              <a:buSzPts val="5000"/>
              <a:buNone/>
              <a:defRPr sz="5000">
                <a:solidFill>
                  <a:srgbClr val="FFFFFF"/>
                </a:solidFill>
              </a:defRPr>
            </a:lvl3pPr>
            <a:lvl4pPr lvl="3" algn="ctr">
              <a:lnSpc>
                <a:spcPct val="90000"/>
              </a:lnSpc>
              <a:spcBef>
                <a:spcPts val="0"/>
              </a:spcBef>
              <a:spcAft>
                <a:spcPts val="0"/>
              </a:spcAft>
              <a:buClr>
                <a:srgbClr val="FFFFFF"/>
              </a:buClr>
              <a:buSzPts val="5000"/>
              <a:buNone/>
              <a:defRPr sz="5000">
                <a:solidFill>
                  <a:srgbClr val="FFFFFF"/>
                </a:solidFill>
              </a:defRPr>
            </a:lvl4pPr>
            <a:lvl5pPr lvl="4" algn="ctr">
              <a:lnSpc>
                <a:spcPct val="90000"/>
              </a:lnSpc>
              <a:spcBef>
                <a:spcPts val="0"/>
              </a:spcBef>
              <a:spcAft>
                <a:spcPts val="0"/>
              </a:spcAft>
              <a:buClr>
                <a:srgbClr val="FFFFFF"/>
              </a:buClr>
              <a:buSzPts val="5000"/>
              <a:buNone/>
              <a:defRPr sz="5000">
                <a:solidFill>
                  <a:srgbClr val="FFFFFF"/>
                </a:solidFill>
              </a:defRPr>
            </a:lvl5pPr>
            <a:lvl6pPr lvl="5" algn="ctr">
              <a:lnSpc>
                <a:spcPct val="90000"/>
              </a:lnSpc>
              <a:spcBef>
                <a:spcPts val="0"/>
              </a:spcBef>
              <a:spcAft>
                <a:spcPts val="0"/>
              </a:spcAft>
              <a:buClr>
                <a:srgbClr val="FFFFFF"/>
              </a:buClr>
              <a:buSzPts val="5000"/>
              <a:buNone/>
              <a:defRPr sz="5000">
                <a:solidFill>
                  <a:srgbClr val="FFFFFF"/>
                </a:solidFill>
              </a:defRPr>
            </a:lvl6pPr>
            <a:lvl7pPr lvl="6" algn="ctr">
              <a:lnSpc>
                <a:spcPct val="90000"/>
              </a:lnSpc>
              <a:spcBef>
                <a:spcPts val="0"/>
              </a:spcBef>
              <a:spcAft>
                <a:spcPts val="0"/>
              </a:spcAft>
              <a:buClr>
                <a:srgbClr val="FFFFFF"/>
              </a:buClr>
              <a:buSzPts val="5000"/>
              <a:buNone/>
              <a:defRPr sz="5000">
                <a:solidFill>
                  <a:srgbClr val="FFFFFF"/>
                </a:solidFill>
              </a:defRPr>
            </a:lvl7pPr>
            <a:lvl8pPr lvl="7" algn="ctr">
              <a:lnSpc>
                <a:spcPct val="90000"/>
              </a:lnSpc>
              <a:spcBef>
                <a:spcPts val="0"/>
              </a:spcBef>
              <a:spcAft>
                <a:spcPts val="0"/>
              </a:spcAft>
              <a:buClr>
                <a:srgbClr val="FFFFFF"/>
              </a:buClr>
              <a:buSzPts val="5000"/>
              <a:buNone/>
              <a:defRPr sz="5000">
                <a:solidFill>
                  <a:srgbClr val="FFFFFF"/>
                </a:solidFill>
              </a:defRPr>
            </a:lvl8pPr>
            <a:lvl9pPr lvl="8" algn="ctr">
              <a:lnSpc>
                <a:spcPct val="90000"/>
              </a:lnSpc>
              <a:spcBef>
                <a:spcPts val="0"/>
              </a:spcBef>
              <a:spcAft>
                <a:spcPts val="0"/>
              </a:spcAft>
              <a:buClr>
                <a:srgbClr val="FFFFFF"/>
              </a:buClr>
              <a:buSzPts val="5000"/>
              <a:buNone/>
              <a:defRPr sz="5000">
                <a:solidFill>
                  <a:srgbClr val="FFFFFF"/>
                </a:solidFill>
              </a:defRPr>
            </a:lvl9pPr>
          </a:lstStyle>
          <a:p>
            <a:endParaRPr/>
          </a:p>
        </p:txBody>
      </p:sp>
      <p:sp>
        <p:nvSpPr>
          <p:cNvPr id="549" name="Google Shape;549;p113"/>
          <p:cNvSpPr txBox="1">
            <a:spLocks noGrp="1"/>
          </p:cNvSpPr>
          <p:nvPr>
            <p:ph type="subTitle" idx="3"/>
          </p:nvPr>
        </p:nvSpPr>
        <p:spPr>
          <a:xfrm>
            <a:off x="363150" y="26132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550" name="Google Shape;550;p1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430525" y="-337101"/>
            <a:ext cx="1765851" cy="1765848"/>
          </a:xfrm>
          <a:prstGeom prst="rect">
            <a:avLst/>
          </a:prstGeom>
          <a:noFill/>
          <a:ln>
            <a:noFill/>
          </a:ln>
        </p:spPr>
      </p:pic>
      <p:pic>
        <p:nvPicPr>
          <p:cNvPr id="551" name="Google Shape;551;p1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35136" y="-101089"/>
            <a:ext cx="4513063" cy="4513051"/>
          </a:xfrm>
          <a:prstGeom prst="rect">
            <a:avLst/>
          </a:prstGeom>
          <a:noFill/>
          <a:ln>
            <a:noFill/>
          </a:ln>
        </p:spPr>
      </p:pic>
      <p:pic>
        <p:nvPicPr>
          <p:cNvPr id="552" name="Google Shape;552;p1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79600" y="3114125"/>
            <a:ext cx="1444552" cy="1063376"/>
          </a:xfrm>
          <a:prstGeom prst="rect">
            <a:avLst/>
          </a:prstGeom>
          <a:noFill/>
          <a:ln>
            <a:noFill/>
          </a:ln>
        </p:spPr>
      </p:pic>
      <p:sp>
        <p:nvSpPr>
          <p:cNvPr id="553" name="Google Shape;553;p113"/>
          <p:cNvSpPr txBox="1">
            <a:spLocks noGrp="1"/>
          </p:cNvSpPr>
          <p:nvPr>
            <p:ph type="subTitle" idx="4"/>
          </p:nvPr>
        </p:nvSpPr>
        <p:spPr>
          <a:xfrm>
            <a:off x="2892325" y="4490650"/>
            <a:ext cx="1739100" cy="531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554" name="Google Shape;554;p113"/>
          <p:cNvSpPr txBox="1">
            <a:spLocks noGrp="1"/>
          </p:cNvSpPr>
          <p:nvPr>
            <p:ph type="subTitle" idx="5"/>
          </p:nvPr>
        </p:nvSpPr>
        <p:spPr>
          <a:xfrm>
            <a:off x="4934775" y="4490650"/>
            <a:ext cx="1739100" cy="5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pic>
        <p:nvPicPr>
          <p:cNvPr id="555" name="Google Shape;555;p1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147525" y="4447725"/>
            <a:ext cx="1626652" cy="473600"/>
          </a:xfrm>
          <a:prstGeom prst="rect">
            <a:avLst/>
          </a:prstGeom>
          <a:noFill/>
          <a:ln>
            <a:noFill/>
          </a:ln>
        </p:spPr>
      </p:pic>
      <p:pic>
        <p:nvPicPr>
          <p:cNvPr id="556" name="Google Shape;556;p11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10338" y="4498225"/>
            <a:ext cx="1714153" cy="37260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63 STARs Products: Divider Slide Options">
  <p:cSld name="TITLE_1_2_2_3_1_1_4">
    <p:bg>
      <p:bgPr>
        <a:solidFill>
          <a:srgbClr val="666666"/>
        </a:solidFill>
        <a:effectLst/>
      </p:bgPr>
    </p:bg>
    <p:spTree>
      <p:nvGrpSpPr>
        <p:cNvPr id="1" name="Shape 557"/>
        <p:cNvGrpSpPr/>
        <p:nvPr/>
      </p:nvGrpSpPr>
      <p:grpSpPr>
        <a:xfrm>
          <a:off x="0" y="0"/>
          <a:ext cx="0" cy="0"/>
          <a:chOff x="0" y="0"/>
          <a:chExt cx="0" cy="0"/>
        </a:xfrm>
      </p:grpSpPr>
      <p:sp>
        <p:nvSpPr>
          <p:cNvPr id="558" name="Google Shape;558;p114"/>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STARs Products:</a:t>
            </a:r>
            <a:br>
              <a:rPr lang="en" sz="5500" b="1" i="0" u="none" strike="noStrike" cap="none">
                <a:solidFill>
                  <a:srgbClr val="FFFFFF"/>
                </a:solidFill>
                <a:latin typeface="DM Sans"/>
                <a:ea typeface="DM Sans"/>
                <a:cs typeface="DM Sans"/>
                <a:sym typeface="DM Sans"/>
              </a:rPr>
            </a:br>
            <a:r>
              <a:rPr lang="en" sz="5500" b="1" i="0" u="none" strike="noStrike" cap="none">
                <a:solidFill>
                  <a:srgbClr val="FFFFFF"/>
                </a:solidFill>
                <a:latin typeface="DM Sans"/>
                <a:ea typeface="DM Sans"/>
                <a:cs typeface="DM Sans"/>
                <a:sym typeface="DM Sans"/>
              </a:rPr>
              <a:t>Divider Slide Options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64 STARs: Divider slide (OptionA)">
  <p:cSld name="TITLE_1_1_1_1">
    <p:spTree>
      <p:nvGrpSpPr>
        <p:cNvPr id="1" name="Shape 559"/>
        <p:cNvGrpSpPr/>
        <p:nvPr/>
      </p:nvGrpSpPr>
      <p:grpSpPr>
        <a:xfrm>
          <a:off x="0" y="0"/>
          <a:ext cx="0" cy="0"/>
          <a:chOff x="0" y="0"/>
          <a:chExt cx="0" cy="0"/>
        </a:xfrm>
      </p:grpSpPr>
      <p:pic>
        <p:nvPicPr>
          <p:cNvPr id="560" name="Google Shape;560;p115"/>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3985900" y="-1669487"/>
            <a:ext cx="6248001" cy="5900575"/>
          </a:xfrm>
          <a:prstGeom prst="rect">
            <a:avLst/>
          </a:prstGeom>
          <a:noFill/>
          <a:ln>
            <a:noFill/>
          </a:ln>
        </p:spPr>
      </p:pic>
      <p:sp>
        <p:nvSpPr>
          <p:cNvPr id="561" name="Google Shape;561;p115"/>
          <p:cNvSpPr txBox="1">
            <a:spLocks noGrp="1"/>
          </p:cNvSpPr>
          <p:nvPr>
            <p:ph type="ctrTitle"/>
          </p:nvPr>
        </p:nvSpPr>
        <p:spPr>
          <a:xfrm>
            <a:off x="311708" y="1688592"/>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6900"/>
              <a:buNone/>
              <a:defRPr sz="6900">
                <a:solidFill>
                  <a:schemeClr val="accent1"/>
                </a:solidFill>
              </a:defRPr>
            </a:lvl1pPr>
            <a:lvl2pPr lvl="1" algn="ctr">
              <a:lnSpc>
                <a:spcPct val="90000"/>
              </a:lnSpc>
              <a:spcBef>
                <a:spcPts val="0"/>
              </a:spcBef>
              <a:spcAft>
                <a:spcPts val="0"/>
              </a:spcAft>
              <a:buClr>
                <a:schemeClr val="accent1"/>
              </a:buClr>
              <a:buSzPts val="5200"/>
              <a:buNone/>
              <a:defRPr sz="5200">
                <a:solidFill>
                  <a:schemeClr val="accent1"/>
                </a:solidFill>
              </a:defRPr>
            </a:lvl2pPr>
            <a:lvl3pPr lvl="2" algn="ctr">
              <a:lnSpc>
                <a:spcPct val="90000"/>
              </a:lnSpc>
              <a:spcBef>
                <a:spcPts val="0"/>
              </a:spcBef>
              <a:spcAft>
                <a:spcPts val="0"/>
              </a:spcAft>
              <a:buClr>
                <a:schemeClr val="accent1"/>
              </a:buClr>
              <a:buSzPts val="5200"/>
              <a:buNone/>
              <a:defRPr sz="5200">
                <a:solidFill>
                  <a:schemeClr val="accent1"/>
                </a:solidFill>
              </a:defRPr>
            </a:lvl3pPr>
            <a:lvl4pPr lvl="3" algn="ctr">
              <a:lnSpc>
                <a:spcPct val="90000"/>
              </a:lnSpc>
              <a:spcBef>
                <a:spcPts val="0"/>
              </a:spcBef>
              <a:spcAft>
                <a:spcPts val="0"/>
              </a:spcAft>
              <a:buClr>
                <a:schemeClr val="accent1"/>
              </a:buClr>
              <a:buSzPts val="5200"/>
              <a:buNone/>
              <a:defRPr sz="5200">
                <a:solidFill>
                  <a:schemeClr val="accent1"/>
                </a:solidFill>
              </a:defRPr>
            </a:lvl4pPr>
            <a:lvl5pPr lvl="4" algn="ctr">
              <a:lnSpc>
                <a:spcPct val="90000"/>
              </a:lnSpc>
              <a:spcBef>
                <a:spcPts val="0"/>
              </a:spcBef>
              <a:spcAft>
                <a:spcPts val="0"/>
              </a:spcAft>
              <a:buClr>
                <a:schemeClr val="accent1"/>
              </a:buClr>
              <a:buSzPts val="5200"/>
              <a:buNone/>
              <a:defRPr sz="5200">
                <a:solidFill>
                  <a:schemeClr val="accent1"/>
                </a:solidFill>
              </a:defRPr>
            </a:lvl5pPr>
            <a:lvl6pPr lvl="5" algn="ctr">
              <a:lnSpc>
                <a:spcPct val="90000"/>
              </a:lnSpc>
              <a:spcBef>
                <a:spcPts val="0"/>
              </a:spcBef>
              <a:spcAft>
                <a:spcPts val="0"/>
              </a:spcAft>
              <a:buClr>
                <a:schemeClr val="accent1"/>
              </a:buClr>
              <a:buSzPts val="5200"/>
              <a:buNone/>
              <a:defRPr sz="5200">
                <a:solidFill>
                  <a:schemeClr val="accent1"/>
                </a:solidFill>
              </a:defRPr>
            </a:lvl6pPr>
            <a:lvl7pPr lvl="6" algn="ctr">
              <a:lnSpc>
                <a:spcPct val="90000"/>
              </a:lnSpc>
              <a:spcBef>
                <a:spcPts val="0"/>
              </a:spcBef>
              <a:spcAft>
                <a:spcPts val="0"/>
              </a:spcAft>
              <a:buClr>
                <a:schemeClr val="accent1"/>
              </a:buClr>
              <a:buSzPts val="5200"/>
              <a:buNone/>
              <a:defRPr sz="5200">
                <a:solidFill>
                  <a:schemeClr val="accent1"/>
                </a:solidFill>
              </a:defRPr>
            </a:lvl7pPr>
            <a:lvl8pPr lvl="7" algn="ctr">
              <a:lnSpc>
                <a:spcPct val="90000"/>
              </a:lnSpc>
              <a:spcBef>
                <a:spcPts val="0"/>
              </a:spcBef>
              <a:spcAft>
                <a:spcPts val="0"/>
              </a:spcAft>
              <a:buClr>
                <a:schemeClr val="accent1"/>
              </a:buClr>
              <a:buSzPts val="5200"/>
              <a:buNone/>
              <a:defRPr sz="5200">
                <a:solidFill>
                  <a:schemeClr val="accent1"/>
                </a:solidFill>
              </a:defRPr>
            </a:lvl8pPr>
            <a:lvl9pPr lvl="8" algn="ctr">
              <a:lnSpc>
                <a:spcPct val="90000"/>
              </a:lnSpc>
              <a:spcBef>
                <a:spcPts val="0"/>
              </a:spcBef>
              <a:spcAft>
                <a:spcPts val="0"/>
              </a:spcAft>
              <a:buClr>
                <a:schemeClr val="accent1"/>
              </a:buClr>
              <a:buSzPts val="5200"/>
              <a:buNone/>
              <a:defRPr sz="5200">
                <a:solidFill>
                  <a:schemeClr val="accent1"/>
                </a:solidFill>
              </a:defRPr>
            </a:lvl9pPr>
          </a:lstStyle>
          <a:p>
            <a:endParaRPr/>
          </a:p>
        </p:txBody>
      </p:sp>
      <p:pic>
        <p:nvPicPr>
          <p:cNvPr id="562" name="Google Shape;562;p115"/>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3139975" y="3943350"/>
            <a:ext cx="1904124" cy="1904125"/>
          </a:xfrm>
          <a:prstGeom prst="rect">
            <a:avLst/>
          </a:prstGeom>
          <a:noFill/>
          <a:ln>
            <a:noFill/>
          </a:ln>
        </p:spPr>
      </p:pic>
      <p:pic>
        <p:nvPicPr>
          <p:cNvPr id="563" name="Google Shape;563;p115"/>
          <p:cNvPicPr preferRelativeResize="0"/>
          <p:nvPr/>
        </p:nvPicPr>
        <p:blipFill rotWithShape="1">
          <a:blip r:embed="rId4" cstate="email">
            <a:alphaModFix amt="28000"/>
            <a:extLst>
              <a:ext uri="{28A0092B-C50C-407E-A947-70E740481C1C}">
                <a14:useLocalDpi xmlns:a14="http://schemas.microsoft.com/office/drawing/2010/main"/>
              </a:ext>
            </a:extLst>
          </a:blip>
          <a:srcRect/>
          <a:stretch/>
        </p:blipFill>
        <p:spPr>
          <a:xfrm>
            <a:off x="466725" y="-526750"/>
            <a:ext cx="2276476" cy="2277875"/>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65 STARs: Divider slide (OptionB)">
  <p:cSld name="TITLE_1_2_1_1">
    <p:bg>
      <p:bgPr>
        <a:solidFill>
          <a:schemeClr val="accent1"/>
        </a:solidFill>
        <a:effectLst/>
      </p:bgPr>
    </p:bg>
    <p:spTree>
      <p:nvGrpSpPr>
        <p:cNvPr id="1" name="Shape 564"/>
        <p:cNvGrpSpPr/>
        <p:nvPr/>
      </p:nvGrpSpPr>
      <p:grpSpPr>
        <a:xfrm>
          <a:off x="0" y="0"/>
          <a:ext cx="0" cy="0"/>
          <a:chOff x="0" y="0"/>
          <a:chExt cx="0" cy="0"/>
        </a:xfrm>
      </p:grpSpPr>
      <p:pic>
        <p:nvPicPr>
          <p:cNvPr id="565" name="Google Shape;565;p1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143503"/>
          </a:xfrm>
          <a:prstGeom prst="rect">
            <a:avLst/>
          </a:prstGeom>
          <a:noFill/>
          <a:ln>
            <a:noFill/>
          </a:ln>
        </p:spPr>
      </p:pic>
      <p:sp>
        <p:nvSpPr>
          <p:cNvPr id="566" name="Google Shape;566;p116"/>
          <p:cNvSpPr txBox="1">
            <a:spLocks noGrp="1"/>
          </p:cNvSpPr>
          <p:nvPr>
            <p:ph type="ctrTitle"/>
          </p:nvPr>
        </p:nvSpPr>
        <p:spPr>
          <a:xfrm>
            <a:off x="311708" y="1687550"/>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67 STARs: Divider slide (OptionD)">
  <p:cSld name="TITLE_1_2_1_1_1_2">
    <p:bg>
      <p:bgPr>
        <a:solidFill>
          <a:srgbClr val="57B5E2"/>
        </a:solidFill>
        <a:effectLst/>
      </p:bgPr>
    </p:bg>
    <p:spTree>
      <p:nvGrpSpPr>
        <p:cNvPr id="1" name="Shape 567"/>
        <p:cNvGrpSpPr/>
        <p:nvPr/>
      </p:nvGrpSpPr>
      <p:grpSpPr>
        <a:xfrm>
          <a:off x="0" y="0"/>
          <a:ext cx="0" cy="0"/>
          <a:chOff x="0" y="0"/>
          <a:chExt cx="0" cy="0"/>
        </a:xfrm>
      </p:grpSpPr>
      <p:pic>
        <p:nvPicPr>
          <p:cNvPr id="568" name="Google Shape;568;p1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043725" y="-524075"/>
            <a:ext cx="2421048" cy="2421048"/>
          </a:xfrm>
          <a:prstGeom prst="rect">
            <a:avLst/>
          </a:prstGeom>
          <a:noFill/>
          <a:ln>
            <a:noFill/>
          </a:ln>
        </p:spPr>
      </p:pic>
      <p:pic>
        <p:nvPicPr>
          <p:cNvPr id="569" name="Google Shape;569;p1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72575" y="924599"/>
            <a:ext cx="5857226" cy="5857198"/>
          </a:xfrm>
          <a:prstGeom prst="rect">
            <a:avLst/>
          </a:prstGeom>
          <a:noFill/>
          <a:ln>
            <a:noFill/>
          </a:ln>
        </p:spPr>
      </p:pic>
      <p:pic>
        <p:nvPicPr>
          <p:cNvPr id="570" name="Google Shape;570;p1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6975" y="3740150"/>
            <a:ext cx="2241000" cy="2242377"/>
          </a:xfrm>
          <a:prstGeom prst="rect">
            <a:avLst/>
          </a:prstGeom>
          <a:noFill/>
          <a:ln>
            <a:noFill/>
          </a:ln>
        </p:spPr>
      </p:pic>
      <p:sp>
        <p:nvSpPr>
          <p:cNvPr id="571" name="Google Shape;571;p118"/>
          <p:cNvSpPr txBox="1">
            <a:spLocks noGrp="1"/>
          </p:cNvSpPr>
          <p:nvPr>
            <p:ph type="ctrTitle"/>
          </p:nvPr>
        </p:nvSpPr>
        <p:spPr>
          <a:xfrm>
            <a:off x="311708" y="1687550"/>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68 STARs: Divider slide (OptionE)">
  <p:cSld name="TITLE_1_2_2_4_1_1_1_1">
    <p:spTree>
      <p:nvGrpSpPr>
        <p:cNvPr id="1" name="Shape 572"/>
        <p:cNvGrpSpPr/>
        <p:nvPr/>
      </p:nvGrpSpPr>
      <p:grpSpPr>
        <a:xfrm>
          <a:off x="0" y="0"/>
          <a:ext cx="0" cy="0"/>
          <a:chOff x="0" y="0"/>
          <a:chExt cx="0" cy="0"/>
        </a:xfrm>
      </p:grpSpPr>
      <p:pic>
        <p:nvPicPr>
          <p:cNvPr id="573" name="Google Shape;573;p1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89900" y="25"/>
            <a:ext cx="3044955" cy="5143500"/>
          </a:xfrm>
          <a:prstGeom prst="rect">
            <a:avLst/>
          </a:prstGeom>
          <a:noFill/>
          <a:ln>
            <a:noFill/>
          </a:ln>
        </p:spPr>
      </p:pic>
      <p:pic>
        <p:nvPicPr>
          <p:cNvPr id="574" name="Google Shape;574;p1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4950" y="25"/>
            <a:ext cx="3044955" cy="5143500"/>
          </a:xfrm>
          <a:prstGeom prst="rect">
            <a:avLst/>
          </a:prstGeom>
          <a:noFill/>
          <a:ln>
            <a:noFill/>
          </a:ln>
        </p:spPr>
      </p:pic>
      <p:pic>
        <p:nvPicPr>
          <p:cNvPr id="575" name="Google Shape;575;p1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3044955" cy="5143500"/>
          </a:xfrm>
          <a:prstGeom prst="rect">
            <a:avLst/>
          </a:prstGeom>
          <a:noFill/>
          <a:ln>
            <a:noFill/>
          </a:ln>
        </p:spPr>
      </p:pic>
      <p:sp>
        <p:nvSpPr>
          <p:cNvPr id="576" name="Google Shape;576;p119"/>
          <p:cNvSpPr/>
          <p:nvPr/>
        </p:nvSpPr>
        <p:spPr>
          <a:xfrm>
            <a:off x="0" y="1939625"/>
            <a:ext cx="9144000" cy="3203700"/>
          </a:xfrm>
          <a:prstGeom prst="rect">
            <a:avLst/>
          </a:prstGeom>
          <a:gradFill>
            <a:gsLst>
              <a:gs pos="0">
                <a:srgbClr val="FFFFFF">
                  <a:alpha val="0"/>
                </a:srgbClr>
              </a:gs>
              <a:gs pos="100000">
                <a:srgbClr val="000000"/>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19"/>
          <p:cNvSpPr txBox="1">
            <a:spLocks noGrp="1"/>
          </p:cNvSpPr>
          <p:nvPr>
            <p:ph type="ctrTitle"/>
          </p:nvPr>
        </p:nvSpPr>
        <p:spPr>
          <a:xfrm>
            <a:off x="311708" y="2704592"/>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Clr>
                <a:srgbClr val="FFFFFF"/>
              </a:buClr>
              <a:buSzPts val="5200"/>
              <a:buNone/>
              <a:defRPr sz="5200">
                <a:solidFill>
                  <a:srgbClr val="FFFFFF"/>
                </a:solidFill>
              </a:defRPr>
            </a:lvl2pPr>
            <a:lvl3pPr lvl="2" algn="ctr">
              <a:lnSpc>
                <a:spcPct val="90000"/>
              </a:lnSpc>
              <a:spcBef>
                <a:spcPts val="0"/>
              </a:spcBef>
              <a:spcAft>
                <a:spcPts val="0"/>
              </a:spcAft>
              <a:buClr>
                <a:srgbClr val="FFFFFF"/>
              </a:buClr>
              <a:buSzPts val="5200"/>
              <a:buNone/>
              <a:defRPr sz="5200">
                <a:solidFill>
                  <a:srgbClr val="FFFFFF"/>
                </a:solidFill>
              </a:defRPr>
            </a:lvl3pPr>
            <a:lvl4pPr lvl="3" algn="ctr">
              <a:lnSpc>
                <a:spcPct val="90000"/>
              </a:lnSpc>
              <a:spcBef>
                <a:spcPts val="0"/>
              </a:spcBef>
              <a:spcAft>
                <a:spcPts val="0"/>
              </a:spcAft>
              <a:buClr>
                <a:srgbClr val="FFFFFF"/>
              </a:buClr>
              <a:buSzPts val="5200"/>
              <a:buNone/>
              <a:defRPr sz="5200">
                <a:solidFill>
                  <a:srgbClr val="FFFFFF"/>
                </a:solidFill>
              </a:defRPr>
            </a:lvl4pPr>
            <a:lvl5pPr lvl="4" algn="ctr">
              <a:lnSpc>
                <a:spcPct val="90000"/>
              </a:lnSpc>
              <a:spcBef>
                <a:spcPts val="0"/>
              </a:spcBef>
              <a:spcAft>
                <a:spcPts val="0"/>
              </a:spcAft>
              <a:buClr>
                <a:srgbClr val="FFFFFF"/>
              </a:buClr>
              <a:buSzPts val="5200"/>
              <a:buNone/>
              <a:defRPr sz="5200">
                <a:solidFill>
                  <a:srgbClr val="FFFFFF"/>
                </a:solidFill>
              </a:defRPr>
            </a:lvl5pPr>
            <a:lvl6pPr lvl="5" algn="ctr">
              <a:lnSpc>
                <a:spcPct val="90000"/>
              </a:lnSpc>
              <a:spcBef>
                <a:spcPts val="0"/>
              </a:spcBef>
              <a:spcAft>
                <a:spcPts val="0"/>
              </a:spcAft>
              <a:buClr>
                <a:srgbClr val="FFFFFF"/>
              </a:buClr>
              <a:buSzPts val="5200"/>
              <a:buNone/>
              <a:defRPr sz="5200">
                <a:solidFill>
                  <a:srgbClr val="FFFFFF"/>
                </a:solidFill>
              </a:defRPr>
            </a:lvl6pPr>
            <a:lvl7pPr lvl="6" algn="ctr">
              <a:lnSpc>
                <a:spcPct val="90000"/>
              </a:lnSpc>
              <a:spcBef>
                <a:spcPts val="0"/>
              </a:spcBef>
              <a:spcAft>
                <a:spcPts val="0"/>
              </a:spcAft>
              <a:buClr>
                <a:srgbClr val="FFFFFF"/>
              </a:buClr>
              <a:buSzPts val="5200"/>
              <a:buNone/>
              <a:defRPr sz="5200">
                <a:solidFill>
                  <a:srgbClr val="FFFFFF"/>
                </a:solidFill>
              </a:defRPr>
            </a:lvl7pPr>
            <a:lvl8pPr lvl="7" algn="ctr">
              <a:lnSpc>
                <a:spcPct val="90000"/>
              </a:lnSpc>
              <a:spcBef>
                <a:spcPts val="0"/>
              </a:spcBef>
              <a:spcAft>
                <a:spcPts val="0"/>
              </a:spcAft>
              <a:buClr>
                <a:srgbClr val="FFFFFF"/>
              </a:buClr>
              <a:buSzPts val="5200"/>
              <a:buNone/>
              <a:defRPr sz="5200">
                <a:solidFill>
                  <a:srgbClr val="FFFFFF"/>
                </a:solidFill>
              </a:defRPr>
            </a:lvl8pPr>
            <a:lvl9pPr lvl="8" algn="ctr">
              <a:lnSpc>
                <a:spcPct val="90000"/>
              </a:lnSpc>
              <a:spcBef>
                <a:spcPts val="0"/>
              </a:spcBef>
              <a:spcAft>
                <a:spcPts val="0"/>
              </a:spcAft>
              <a:buClr>
                <a:srgbClr val="FFFFFF"/>
              </a:buClr>
              <a:buSzPts val="5200"/>
              <a:buNone/>
              <a:defRPr sz="5200">
                <a:solidFill>
                  <a:srgbClr val="FFFFFF"/>
                </a:solidFil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69 STARs: Divider slide (OptionF)">
  <p:cSld name="TITLE_1_2_3_2_1_1_1">
    <p:spTree>
      <p:nvGrpSpPr>
        <p:cNvPr id="1" name="Shape 578"/>
        <p:cNvGrpSpPr/>
        <p:nvPr/>
      </p:nvGrpSpPr>
      <p:grpSpPr>
        <a:xfrm>
          <a:off x="0" y="0"/>
          <a:ext cx="0" cy="0"/>
          <a:chOff x="0" y="0"/>
          <a:chExt cx="0" cy="0"/>
        </a:xfrm>
      </p:grpSpPr>
      <p:pic>
        <p:nvPicPr>
          <p:cNvPr id="579" name="Google Shape;579;p1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6600"/>
            <a:ext cx="9191625" cy="5191500"/>
          </a:xfrm>
          <a:prstGeom prst="rect">
            <a:avLst/>
          </a:prstGeom>
          <a:noFill/>
          <a:ln>
            <a:noFill/>
          </a:ln>
        </p:spPr>
      </p:pic>
      <p:sp>
        <p:nvSpPr>
          <p:cNvPr id="580" name="Google Shape;580;p120"/>
          <p:cNvSpPr/>
          <p:nvPr/>
        </p:nvSpPr>
        <p:spPr>
          <a:xfrm rot="5400000">
            <a:off x="209475" y="-225850"/>
            <a:ext cx="5191500" cy="5610000"/>
          </a:xfrm>
          <a:prstGeom prst="rect">
            <a:avLst/>
          </a:prstGeom>
          <a:gradFill>
            <a:gsLst>
              <a:gs pos="0">
                <a:srgbClr val="FFFFFF">
                  <a:alpha val="0"/>
                </a:srgbClr>
              </a:gs>
              <a:gs pos="100000">
                <a:srgbClr val="FF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1" name="Google Shape;581;p120"/>
          <p:cNvPicPr preferRelativeResize="0"/>
          <p:nvPr/>
        </p:nvPicPr>
        <p:blipFill rotWithShape="1">
          <a:blip r:embed="rId3" cstate="email">
            <a:alphaModFix amt="25000"/>
            <a:extLst>
              <a:ext uri="{28A0092B-C50C-407E-A947-70E740481C1C}">
                <a14:useLocalDpi xmlns:a14="http://schemas.microsoft.com/office/drawing/2010/main"/>
              </a:ext>
            </a:extLst>
          </a:blip>
          <a:srcRect/>
          <a:stretch/>
        </p:blipFill>
        <p:spPr>
          <a:xfrm>
            <a:off x="225" y="-16600"/>
            <a:ext cx="5055024" cy="3172476"/>
          </a:xfrm>
          <a:prstGeom prst="rect">
            <a:avLst/>
          </a:prstGeom>
          <a:noFill/>
          <a:ln>
            <a:noFill/>
          </a:ln>
        </p:spPr>
      </p:pic>
      <p:sp>
        <p:nvSpPr>
          <p:cNvPr id="582" name="Google Shape;582;p120"/>
          <p:cNvSpPr txBox="1">
            <a:spLocks noGrp="1"/>
          </p:cNvSpPr>
          <p:nvPr>
            <p:ph type="ctrTitle"/>
          </p:nvPr>
        </p:nvSpPr>
        <p:spPr>
          <a:xfrm>
            <a:off x="235499" y="1412300"/>
            <a:ext cx="48198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4500"/>
              <a:buNone/>
              <a:defRPr sz="4500">
                <a:solidFill>
                  <a:schemeClr val="accent1"/>
                </a:solidFill>
              </a:defRPr>
            </a:lvl1pPr>
            <a:lvl2pPr lvl="1" algn="ctr">
              <a:lnSpc>
                <a:spcPct val="90000"/>
              </a:lnSpc>
              <a:spcBef>
                <a:spcPts val="0"/>
              </a:spcBef>
              <a:spcAft>
                <a:spcPts val="0"/>
              </a:spcAft>
              <a:buClr>
                <a:schemeClr val="accent1"/>
              </a:buClr>
              <a:buSzPts val="4500"/>
              <a:buNone/>
              <a:defRPr sz="4500">
                <a:solidFill>
                  <a:schemeClr val="accent1"/>
                </a:solidFill>
              </a:defRPr>
            </a:lvl2pPr>
            <a:lvl3pPr lvl="2" algn="ctr">
              <a:lnSpc>
                <a:spcPct val="90000"/>
              </a:lnSpc>
              <a:spcBef>
                <a:spcPts val="0"/>
              </a:spcBef>
              <a:spcAft>
                <a:spcPts val="0"/>
              </a:spcAft>
              <a:buClr>
                <a:schemeClr val="accent1"/>
              </a:buClr>
              <a:buSzPts val="4500"/>
              <a:buNone/>
              <a:defRPr sz="4500">
                <a:solidFill>
                  <a:schemeClr val="accent1"/>
                </a:solidFill>
              </a:defRPr>
            </a:lvl3pPr>
            <a:lvl4pPr lvl="3" algn="ctr">
              <a:lnSpc>
                <a:spcPct val="90000"/>
              </a:lnSpc>
              <a:spcBef>
                <a:spcPts val="0"/>
              </a:spcBef>
              <a:spcAft>
                <a:spcPts val="0"/>
              </a:spcAft>
              <a:buClr>
                <a:schemeClr val="accent1"/>
              </a:buClr>
              <a:buSzPts val="4500"/>
              <a:buNone/>
              <a:defRPr sz="4500">
                <a:solidFill>
                  <a:schemeClr val="accent1"/>
                </a:solidFill>
              </a:defRPr>
            </a:lvl4pPr>
            <a:lvl5pPr lvl="4" algn="ctr">
              <a:lnSpc>
                <a:spcPct val="90000"/>
              </a:lnSpc>
              <a:spcBef>
                <a:spcPts val="0"/>
              </a:spcBef>
              <a:spcAft>
                <a:spcPts val="0"/>
              </a:spcAft>
              <a:buClr>
                <a:schemeClr val="accent1"/>
              </a:buClr>
              <a:buSzPts val="4500"/>
              <a:buNone/>
              <a:defRPr sz="4500">
                <a:solidFill>
                  <a:schemeClr val="accent1"/>
                </a:solidFill>
              </a:defRPr>
            </a:lvl5pPr>
            <a:lvl6pPr lvl="5" algn="ctr">
              <a:lnSpc>
                <a:spcPct val="90000"/>
              </a:lnSpc>
              <a:spcBef>
                <a:spcPts val="0"/>
              </a:spcBef>
              <a:spcAft>
                <a:spcPts val="0"/>
              </a:spcAft>
              <a:buClr>
                <a:schemeClr val="accent1"/>
              </a:buClr>
              <a:buSzPts val="4500"/>
              <a:buNone/>
              <a:defRPr sz="4500">
                <a:solidFill>
                  <a:schemeClr val="accent1"/>
                </a:solidFill>
              </a:defRPr>
            </a:lvl6pPr>
            <a:lvl7pPr lvl="6" algn="ctr">
              <a:lnSpc>
                <a:spcPct val="90000"/>
              </a:lnSpc>
              <a:spcBef>
                <a:spcPts val="0"/>
              </a:spcBef>
              <a:spcAft>
                <a:spcPts val="0"/>
              </a:spcAft>
              <a:buClr>
                <a:schemeClr val="accent1"/>
              </a:buClr>
              <a:buSzPts val="4500"/>
              <a:buNone/>
              <a:defRPr sz="4500">
                <a:solidFill>
                  <a:schemeClr val="accent1"/>
                </a:solidFill>
              </a:defRPr>
            </a:lvl7pPr>
            <a:lvl8pPr lvl="7" algn="ctr">
              <a:lnSpc>
                <a:spcPct val="90000"/>
              </a:lnSpc>
              <a:spcBef>
                <a:spcPts val="0"/>
              </a:spcBef>
              <a:spcAft>
                <a:spcPts val="0"/>
              </a:spcAft>
              <a:buClr>
                <a:schemeClr val="accent1"/>
              </a:buClr>
              <a:buSzPts val="4500"/>
              <a:buNone/>
              <a:defRPr sz="4500">
                <a:solidFill>
                  <a:schemeClr val="accent1"/>
                </a:solidFill>
              </a:defRPr>
            </a:lvl8pPr>
            <a:lvl9pPr lvl="8" algn="ctr">
              <a:lnSpc>
                <a:spcPct val="90000"/>
              </a:lnSpc>
              <a:spcBef>
                <a:spcPts val="0"/>
              </a:spcBef>
              <a:spcAft>
                <a:spcPts val="0"/>
              </a:spcAft>
              <a:buClr>
                <a:schemeClr val="accent1"/>
              </a:buClr>
              <a:buSzPts val="4500"/>
              <a:buNone/>
              <a:defRPr sz="4500">
                <a:solidFill>
                  <a:schemeClr val="accent1"/>
                </a:solidFill>
              </a:defRPr>
            </a:lvl9pPr>
          </a:lstStyle>
          <a:p>
            <a:endParaRPr/>
          </a:p>
        </p:txBody>
      </p:sp>
      <p:pic>
        <p:nvPicPr>
          <p:cNvPr id="583" name="Google Shape;583;p120"/>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6673875" y="-313450"/>
            <a:ext cx="3598700" cy="3598700"/>
          </a:xfrm>
          <a:prstGeom prst="rect">
            <a:avLst/>
          </a:prstGeom>
          <a:noFill/>
          <a:ln>
            <a:noFill/>
          </a:ln>
        </p:spPr>
      </p:pic>
      <p:pic>
        <p:nvPicPr>
          <p:cNvPr id="584" name="Google Shape;584;p120"/>
          <p:cNvPicPr preferRelativeResize="0"/>
          <p:nvPr/>
        </p:nvPicPr>
        <p:blipFill rotWithShape="1">
          <a:blip r:embed="rId5" cstate="email">
            <a:alphaModFix amt="45000"/>
            <a:extLst>
              <a:ext uri="{28A0092B-C50C-407E-A947-70E740481C1C}">
                <a14:useLocalDpi xmlns:a14="http://schemas.microsoft.com/office/drawing/2010/main"/>
              </a:ext>
            </a:extLst>
          </a:blip>
          <a:srcRect/>
          <a:stretch/>
        </p:blipFill>
        <p:spPr>
          <a:xfrm>
            <a:off x="5959725" y="2677200"/>
            <a:ext cx="1626652" cy="162764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38"/>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56" name="Google Shape;56;p38"/>
          <p:cNvSpPr txBox="1">
            <a:spLocks noGrp="1"/>
          </p:cNvSpPr>
          <p:nvPr>
            <p:ph type="body" idx="1"/>
          </p:nvPr>
        </p:nvSpPr>
        <p:spPr>
          <a:xfrm>
            <a:off x="311700" y="1152475"/>
            <a:ext cx="8520600" cy="3416400"/>
          </a:xfrm>
          <a:prstGeom prst="rect">
            <a:avLst/>
          </a:prstGeom>
          <a:noFill/>
          <a:ln>
            <a:noFill/>
          </a:ln>
        </p:spPr>
        <p:txBody>
          <a:bodyPr spcFirstLastPara="1" wrap="square" lIns="0" tIns="0" rIns="91425" bIns="0" anchor="t" anchorCtr="0">
            <a:noAutofit/>
          </a:bodyPr>
          <a:lstStyle>
            <a:lvl1pPr marL="457200" lvl="0" indent="-311150" algn="l">
              <a:lnSpc>
                <a:spcPct val="100000"/>
              </a:lnSpc>
              <a:spcBef>
                <a:spcPts val="0"/>
              </a:spcBef>
              <a:spcAft>
                <a:spcPts val="0"/>
              </a:spcAft>
              <a:buSzPts val="1300"/>
              <a:buChar char="●"/>
              <a:defRPr/>
            </a:lvl1pPr>
            <a:lvl2pPr marL="914400" lvl="1" indent="-311150" algn="l">
              <a:lnSpc>
                <a:spcPct val="100000"/>
              </a:lnSpc>
              <a:spcBef>
                <a:spcPts val="1200"/>
              </a:spcBef>
              <a:spcAft>
                <a:spcPts val="0"/>
              </a:spcAft>
              <a:buSzPts val="1300"/>
              <a:buChar char="●"/>
              <a:defRPr/>
            </a:lvl2pPr>
            <a:lvl3pPr marL="1371600" lvl="2" indent="-311150" algn="l">
              <a:lnSpc>
                <a:spcPct val="100000"/>
              </a:lnSpc>
              <a:spcBef>
                <a:spcPts val="1200"/>
              </a:spcBef>
              <a:spcAft>
                <a:spcPts val="0"/>
              </a:spcAft>
              <a:buSzPts val="1300"/>
              <a:buChar char="●"/>
              <a:defRPr/>
            </a:lvl3pPr>
            <a:lvl4pPr marL="1828800" lvl="3" indent="-311150" algn="l">
              <a:lnSpc>
                <a:spcPct val="100000"/>
              </a:lnSpc>
              <a:spcBef>
                <a:spcPts val="1200"/>
              </a:spcBef>
              <a:spcAft>
                <a:spcPts val="0"/>
              </a:spcAft>
              <a:buSzPts val="1300"/>
              <a:buChar char="●"/>
              <a:defRPr/>
            </a:lvl4pPr>
            <a:lvl5pPr marL="2286000" lvl="4" indent="-311150" algn="l">
              <a:lnSpc>
                <a:spcPct val="100000"/>
              </a:lnSpc>
              <a:spcBef>
                <a:spcPts val="1200"/>
              </a:spcBef>
              <a:spcAft>
                <a:spcPts val="0"/>
              </a:spcAft>
              <a:buSzPts val="1300"/>
              <a:buChar char="●"/>
              <a:defRPr/>
            </a:lvl5pPr>
            <a:lvl6pPr marL="2743200" lvl="5" indent="-311150" algn="l">
              <a:lnSpc>
                <a:spcPct val="100000"/>
              </a:lnSpc>
              <a:spcBef>
                <a:spcPts val="1200"/>
              </a:spcBef>
              <a:spcAft>
                <a:spcPts val="0"/>
              </a:spcAft>
              <a:buSzPts val="1300"/>
              <a:buChar char="●"/>
              <a:defRPr/>
            </a:lvl6pPr>
            <a:lvl7pPr marL="3200400" lvl="6" indent="-311150" algn="l">
              <a:lnSpc>
                <a:spcPct val="100000"/>
              </a:lnSpc>
              <a:spcBef>
                <a:spcPts val="1200"/>
              </a:spcBef>
              <a:spcAft>
                <a:spcPts val="0"/>
              </a:spcAft>
              <a:buSzPts val="1300"/>
              <a:buChar char="●"/>
              <a:defRPr/>
            </a:lvl7pPr>
            <a:lvl8pPr marL="3657600" lvl="7" indent="-311150" algn="l">
              <a:lnSpc>
                <a:spcPct val="100000"/>
              </a:lnSpc>
              <a:spcBef>
                <a:spcPts val="1200"/>
              </a:spcBef>
              <a:spcAft>
                <a:spcPts val="0"/>
              </a:spcAft>
              <a:buSzPts val="1300"/>
              <a:buChar char="●"/>
              <a:defRPr/>
            </a:lvl8pPr>
            <a:lvl9pPr marL="4114800" lvl="8" indent="-311150" algn="l">
              <a:lnSpc>
                <a:spcPct val="100000"/>
              </a:lnSpc>
              <a:spcBef>
                <a:spcPts val="1200"/>
              </a:spcBef>
              <a:spcAft>
                <a:spcPts val="1200"/>
              </a:spcAft>
              <a:buSzPts val="1300"/>
              <a:buChar char="●"/>
              <a:defRPr/>
            </a:lvl9pPr>
          </a:lstStyle>
          <a:p>
            <a:endParaRPr/>
          </a:p>
        </p:txBody>
      </p:sp>
      <p:sp>
        <p:nvSpPr>
          <p:cNvPr id="57" name="Google Shape;57;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70 Other Slides">
  <p:cSld name="TITLE_1_2_2_3_1_1_3">
    <p:bg>
      <p:bgPr>
        <a:solidFill>
          <a:srgbClr val="666666"/>
        </a:solidFill>
        <a:effectLst/>
      </p:bgPr>
    </p:bg>
    <p:spTree>
      <p:nvGrpSpPr>
        <p:cNvPr id="1" name="Shape 585"/>
        <p:cNvGrpSpPr/>
        <p:nvPr/>
      </p:nvGrpSpPr>
      <p:grpSpPr>
        <a:xfrm>
          <a:off x="0" y="0"/>
          <a:ext cx="0" cy="0"/>
          <a:chOff x="0" y="0"/>
          <a:chExt cx="0" cy="0"/>
        </a:xfrm>
      </p:grpSpPr>
      <p:sp>
        <p:nvSpPr>
          <p:cNvPr id="586" name="Google Shape;586;p121"/>
          <p:cNvSpPr txBox="1"/>
          <p:nvPr/>
        </p:nvSpPr>
        <p:spPr>
          <a:xfrm>
            <a:off x="0" y="1962500"/>
            <a:ext cx="9144000" cy="1031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Other Slides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72 Other: Callout (OptionB)">
  <p:cSld name="TITLE_1_2_1_1_2_1">
    <p:bg>
      <p:bgPr>
        <a:solidFill>
          <a:schemeClr val="accent1"/>
        </a:solidFill>
        <a:effectLst/>
      </p:bgPr>
    </p:bg>
    <p:spTree>
      <p:nvGrpSpPr>
        <p:cNvPr id="1" name="Shape 587"/>
        <p:cNvGrpSpPr/>
        <p:nvPr/>
      </p:nvGrpSpPr>
      <p:grpSpPr>
        <a:xfrm>
          <a:off x="0" y="0"/>
          <a:ext cx="0" cy="0"/>
          <a:chOff x="0" y="0"/>
          <a:chExt cx="0" cy="0"/>
        </a:xfrm>
      </p:grpSpPr>
      <p:pic>
        <p:nvPicPr>
          <p:cNvPr id="588" name="Google Shape;588;p1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3" cy="5143501"/>
          </a:xfrm>
          <a:prstGeom prst="rect">
            <a:avLst/>
          </a:prstGeom>
          <a:noFill/>
          <a:ln>
            <a:noFill/>
          </a:ln>
        </p:spPr>
      </p:pic>
      <p:sp>
        <p:nvSpPr>
          <p:cNvPr id="589" name="Google Shape;589;p122"/>
          <p:cNvSpPr/>
          <p:nvPr/>
        </p:nvSpPr>
        <p:spPr>
          <a:xfrm>
            <a:off x="-12" y="0"/>
            <a:ext cx="9144000" cy="5143500"/>
          </a:xfrm>
          <a:prstGeom prst="rect">
            <a:avLst/>
          </a:prstGeom>
          <a:solidFill>
            <a:srgbClr val="8C4799">
              <a:alpha val="7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0" name="Google Shape;590;p122"/>
          <p:cNvPicPr preferRelativeResize="0"/>
          <p:nvPr/>
        </p:nvPicPr>
        <p:blipFill rotWithShape="1">
          <a:blip r:embed="rId3" cstate="email">
            <a:alphaModFix amt="15000"/>
            <a:extLst>
              <a:ext uri="{28A0092B-C50C-407E-A947-70E740481C1C}">
                <a14:useLocalDpi xmlns:a14="http://schemas.microsoft.com/office/drawing/2010/main"/>
              </a:ext>
            </a:extLst>
          </a:blip>
          <a:srcRect r="-6689"/>
          <a:stretch/>
        </p:blipFill>
        <p:spPr>
          <a:xfrm>
            <a:off x="-1501225" y="217925"/>
            <a:ext cx="5120725" cy="4532876"/>
          </a:xfrm>
          <a:prstGeom prst="rect">
            <a:avLst/>
          </a:prstGeom>
          <a:noFill/>
          <a:ln>
            <a:noFill/>
          </a:ln>
        </p:spPr>
      </p:pic>
      <p:sp>
        <p:nvSpPr>
          <p:cNvPr id="591" name="Google Shape;591;p122"/>
          <p:cNvSpPr txBox="1">
            <a:spLocks noGrp="1"/>
          </p:cNvSpPr>
          <p:nvPr>
            <p:ph type="ctrTitle"/>
          </p:nvPr>
        </p:nvSpPr>
        <p:spPr>
          <a:xfrm>
            <a:off x="311700" y="1266825"/>
            <a:ext cx="8520600" cy="2190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None/>
              <a:defRPr sz="4000">
                <a:solidFill>
                  <a:srgbClr val="FFFFFF"/>
                </a:solidFill>
              </a:defRPr>
            </a:lvl1pPr>
            <a:lvl2pPr lvl="1" algn="ctr">
              <a:lnSpc>
                <a:spcPct val="90000"/>
              </a:lnSpc>
              <a:spcBef>
                <a:spcPts val="0"/>
              </a:spcBef>
              <a:spcAft>
                <a:spcPts val="0"/>
              </a:spcAft>
              <a:buSzPts val="4000"/>
              <a:buNone/>
              <a:defRPr sz="4000"/>
            </a:lvl2pPr>
            <a:lvl3pPr lvl="2" algn="ctr">
              <a:lnSpc>
                <a:spcPct val="90000"/>
              </a:lnSpc>
              <a:spcBef>
                <a:spcPts val="0"/>
              </a:spcBef>
              <a:spcAft>
                <a:spcPts val="0"/>
              </a:spcAft>
              <a:buSzPts val="4000"/>
              <a:buNone/>
              <a:defRPr sz="4000"/>
            </a:lvl3pPr>
            <a:lvl4pPr lvl="3" algn="ctr">
              <a:lnSpc>
                <a:spcPct val="90000"/>
              </a:lnSpc>
              <a:spcBef>
                <a:spcPts val="0"/>
              </a:spcBef>
              <a:spcAft>
                <a:spcPts val="0"/>
              </a:spcAft>
              <a:buSzPts val="4000"/>
              <a:buNone/>
              <a:defRPr sz="4000"/>
            </a:lvl4pPr>
            <a:lvl5pPr lvl="4" algn="ctr">
              <a:lnSpc>
                <a:spcPct val="90000"/>
              </a:lnSpc>
              <a:spcBef>
                <a:spcPts val="0"/>
              </a:spcBef>
              <a:spcAft>
                <a:spcPts val="0"/>
              </a:spcAft>
              <a:buSzPts val="4000"/>
              <a:buNone/>
              <a:defRPr sz="4000"/>
            </a:lvl5pPr>
            <a:lvl6pPr lvl="5" algn="ctr">
              <a:lnSpc>
                <a:spcPct val="90000"/>
              </a:lnSpc>
              <a:spcBef>
                <a:spcPts val="0"/>
              </a:spcBef>
              <a:spcAft>
                <a:spcPts val="0"/>
              </a:spcAft>
              <a:buSzPts val="4000"/>
              <a:buNone/>
              <a:defRPr sz="4000"/>
            </a:lvl6pPr>
            <a:lvl7pPr lvl="6" algn="ctr">
              <a:lnSpc>
                <a:spcPct val="90000"/>
              </a:lnSpc>
              <a:spcBef>
                <a:spcPts val="0"/>
              </a:spcBef>
              <a:spcAft>
                <a:spcPts val="0"/>
              </a:spcAft>
              <a:buSzPts val="4000"/>
              <a:buNone/>
              <a:defRPr sz="4000"/>
            </a:lvl7pPr>
            <a:lvl8pPr lvl="7" algn="ctr">
              <a:lnSpc>
                <a:spcPct val="90000"/>
              </a:lnSpc>
              <a:spcBef>
                <a:spcPts val="0"/>
              </a:spcBef>
              <a:spcAft>
                <a:spcPts val="0"/>
              </a:spcAft>
              <a:buSzPts val="4000"/>
              <a:buNone/>
              <a:defRPr sz="4000"/>
            </a:lvl8pPr>
            <a:lvl9pPr lvl="8" algn="ctr">
              <a:lnSpc>
                <a:spcPct val="90000"/>
              </a:lnSpc>
              <a:spcBef>
                <a:spcPts val="0"/>
              </a:spcBef>
              <a:spcAft>
                <a:spcPts val="0"/>
              </a:spcAft>
              <a:buSzPts val="4000"/>
              <a:buNone/>
              <a:defRPr sz="4000"/>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73 Other: Callout (OptionC)">
  <p:cSld name="TITLE_1_2_1_1_2_1_1">
    <p:bg>
      <p:bgPr>
        <a:solidFill>
          <a:schemeClr val="accent1"/>
        </a:solidFill>
        <a:effectLst/>
      </p:bgPr>
    </p:bg>
    <p:spTree>
      <p:nvGrpSpPr>
        <p:cNvPr id="1" name="Shape 592"/>
        <p:cNvGrpSpPr/>
        <p:nvPr/>
      </p:nvGrpSpPr>
      <p:grpSpPr>
        <a:xfrm>
          <a:off x="0" y="0"/>
          <a:ext cx="0" cy="0"/>
          <a:chOff x="0" y="0"/>
          <a:chExt cx="0" cy="0"/>
        </a:xfrm>
      </p:grpSpPr>
      <p:pic>
        <p:nvPicPr>
          <p:cNvPr id="593" name="Google Shape;593;p1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594" name="Google Shape;594;p123"/>
          <p:cNvSpPr/>
          <p:nvPr/>
        </p:nvSpPr>
        <p:spPr>
          <a:xfrm>
            <a:off x="0" y="0"/>
            <a:ext cx="9144000" cy="5143500"/>
          </a:xfrm>
          <a:prstGeom prst="rect">
            <a:avLst/>
          </a:prstGeom>
          <a:solidFill>
            <a:srgbClr val="8C4799">
              <a:alpha val="7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5" name="Google Shape;595;p123"/>
          <p:cNvPicPr preferRelativeResize="0"/>
          <p:nvPr/>
        </p:nvPicPr>
        <p:blipFill rotWithShape="1">
          <a:blip r:embed="rId3" cstate="email">
            <a:alphaModFix amt="12000"/>
            <a:extLst>
              <a:ext uri="{28A0092B-C50C-407E-A947-70E740481C1C}">
                <a14:useLocalDpi xmlns:a14="http://schemas.microsoft.com/office/drawing/2010/main"/>
              </a:ext>
            </a:extLst>
          </a:blip>
          <a:srcRect r="-6689"/>
          <a:stretch/>
        </p:blipFill>
        <p:spPr>
          <a:xfrm>
            <a:off x="-1501225" y="217925"/>
            <a:ext cx="5120725" cy="4532876"/>
          </a:xfrm>
          <a:prstGeom prst="rect">
            <a:avLst/>
          </a:prstGeom>
          <a:noFill/>
          <a:ln>
            <a:noFill/>
          </a:ln>
        </p:spPr>
      </p:pic>
      <p:sp>
        <p:nvSpPr>
          <p:cNvPr id="596" name="Google Shape;596;p123"/>
          <p:cNvSpPr txBox="1">
            <a:spLocks noGrp="1"/>
          </p:cNvSpPr>
          <p:nvPr>
            <p:ph type="ctrTitle"/>
          </p:nvPr>
        </p:nvSpPr>
        <p:spPr>
          <a:xfrm>
            <a:off x="311700" y="1266825"/>
            <a:ext cx="6946200" cy="30195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None/>
              <a:defRPr sz="4000">
                <a:solidFill>
                  <a:srgbClr val="FFFFFF"/>
                </a:solidFill>
              </a:defRPr>
            </a:lvl1pPr>
            <a:lvl2pPr lvl="1" algn="ctr">
              <a:lnSpc>
                <a:spcPct val="90000"/>
              </a:lnSpc>
              <a:spcBef>
                <a:spcPts val="0"/>
              </a:spcBef>
              <a:spcAft>
                <a:spcPts val="0"/>
              </a:spcAft>
              <a:buSzPts val="4000"/>
              <a:buNone/>
              <a:defRPr sz="4000"/>
            </a:lvl2pPr>
            <a:lvl3pPr lvl="2" algn="ctr">
              <a:lnSpc>
                <a:spcPct val="90000"/>
              </a:lnSpc>
              <a:spcBef>
                <a:spcPts val="0"/>
              </a:spcBef>
              <a:spcAft>
                <a:spcPts val="0"/>
              </a:spcAft>
              <a:buSzPts val="4000"/>
              <a:buNone/>
              <a:defRPr sz="4000"/>
            </a:lvl3pPr>
            <a:lvl4pPr lvl="3" algn="ctr">
              <a:lnSpc>
                <a:spcPct val="90000"/>
              </a:lnSpc>
              <a:spcBef>
                <a:spcPts val="0"/>
              </a:spcBef>
              <a:spcAft>
                <a:spcPts val="0"/>
              </a:spcAft>
              <a:buSzPts val="4000"/>
              <a:buNone/>
              <a:defRPr sz="4000"/>
            </a:lvl4pPr>
            <a:lvl5pPr lvl="4" algn="ctr">
              <a:lnSpc>
                <a:spcPct val="90000"/>
              </a:lnSpc>
              <a:spcBef>
                <a:spcPts val="0"/>
              </a:spcBef>
              <a:spcAft>
                <a:spcPts val="0"/>
              </a:spcAft>
              <a:buSzPts val="4000"/>
              <a:buNone/>
              <a:defRPr sz="4000"/>
            </a:lvl5pPr>
            <a:lvl6pPr lvl="5" algn="ctr">
              <a:lnSpc>
                <a:spcPct val="90000"/>
              </a:lnSpc>
              <a:spcBef>
                <a:spcPts val="0"/>
              </a:spcBef>
              <a:spcAft>
                <a:spcPts val="0"/>
              </a:spcAft>
              <a:buSzPts val="4000"/>
              <a:buNone/>
              <a:defRPr sz="4000"/>
            </a:lvl6pPr>
            <a:lvl7pPr lvl="6" algn="ctr">
              <a:lnSpc>
                <a:spcPct val="90000"/>
              </a:lnSpc>
              <a:spcBef>
                <a:spcPts val="0"/>
              </a:spcBef>
              <a:spcAft>
                <a:spcPts val="0"/>
              </a:spcAft>
              <a:buSzPts val="4000"/>
              <a:buNone/>
              <a:defRPr sz="4000"/>
            </a:lvl7pPr>
            <a:lvl8pPr lvl="7" algn="ctr">
              <a:lnSpc>
                <a:spcPct val="90000"/>
              </a:lnSpc>
              <a:spcBef>
                <a:spcPts val="0"/>
              </a:spcBef>
              <a:spcAft>
                <a:spcPts val="0"/>
              </a:spcAft>
              <a:buSzPts val="4000"/>
              <a:buNone/>
              <a:defRPr sz="4000"/>
            </a:lvl8pPr>
            <a:lvl9pPr lvl="8" algn="ctr">
              <a:lnSpc>
                <a:spcPct val="90000"/>
              </a:lnSpc>
              <a:spcBef>
                <a:spcPts val="0"/>
              </a:spcBef>
              <a:spcAft>
                <a:spcPts val="0"/>
              </a:spcAft>
              <a:buSzPts val="4000"/>
              <a:buNone/>
              <a:defRPr sz="4000"/>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74 Other: Callout (OptionD) ">
  <p:cSld name="TITLE_1_2_1_1_2_1_1_1">
    <p:bg>
      <p:bgPr>
        <a:solidFill>
          <a:schemeClr val="accent1"/>
        </a:solidFill>
        <a:effectLst/>
      </p:bgPr>
    </p:bg>
    <p:spTree>
      <p:nvGrpSpPr>
        <p:cNvPr id="1" name="Shape 597"/>
        <p:cNvGrpSpPr/>
        <p:nvPr/>
      </p:nvGrpSpPr>
      <p:grpSpPr>
        <a:xfrm>
          <a:off x="0" y="0"/>
          <a:ext cx="0" cy="0"/>
          <a:chOff x="0" y="0"/>
          <a:chExt cx="0" cy="0"/>
        </a:xfrm>
      </p:grpSpPr>
      <p:pic>
        <p:nvPicPr>
          <p:cNvPr id="598" name="Google Shape;598;p1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6" cy="5143496"/>
          </a:xfrm>
          <a:prstGeom prst="rect">
            <a:avLst/>
          </a:prstGeom>
          <a:noFill/>
          <a:ln>
            <a:noFill/>
          </a:ln>
        </p:spPr>
      </p:pic>
      <p:sp>
        <p:nvSpPr>
          <p:cNvPr id="599" name="Google Shape;599;p124"/>
          <p:cNvSpPr/>
          <p:nvPr/>
        </p:nvSpPr>
        <p:spPr>
          <a:xfrm>
            <a:off x="0" y="0"/>
            <a:ext cx="9144000" cy="5143500"/>
          </a:xfrm>
          <a:prstGeom prst="rect">
            <a:avLst/>
          </a:prstGeom>
          <a:solidFill>
            <a:srgbClr val="8C4799">
              <a:alpha val="7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0" name="Google Shape;600;p124"/>
          <p:cNvPicPr preferRelativeResize="0"/>
          <p:nvPr/>
        </p:nvPicPr>
        <p:blipFill rotWithShape="1">
          <a:blip r:embed="rId3" cstate="email">
            <a:alphaModFix amt="13000"/>
            <a:extLst>
              <a:ext uri="{28A0092B-C50C-407E-A947-70E740481C1C}">
                <a14:useLocalDpi xmlns:a14="http://schemas.microsoft.com/office/drawing/2010/main"/>
              </a:ext>
            </a:extLst>
          </a:blip>
          <a:srcRect/>
          <a:stretch/>
        </p:blipFill>
        <p:spPr>
          <a:xfrm>
            <a:off x="5947325" y="217925"/>
            <a:ext cx="3196673" cy="4532876"/>
          </a:xfrm>
          <a:prstGeom prst="rect">
            <a:avLst/>
          </a:prstGeom>
          <a:noFill/>
          <a:ln>
            <a:noFill/>
          </a:ln>
        </p:spPr>
      </p:pic>
      <p:sp>
        <p:nvSpPr>
          <p:cNvPr id="601" name="Google Shape;601;p124"/>
          <p:cNvSpPr txBox="1">
            <a:spLocks noGrp="1"/>
          </p:cNvSpPr>
          <p:nvPr>
            <p:ph type="ctrTitle"/>
          </p:nvPr>
        </p:nvSpPr>
        <p:spPr>
          <a:xfrm>
            <a:off x="311700" y="1266825"/>
            <a:ext cx="8520600" cy="2190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None/>
              <a:defRPr sz="4000">
                <a:solidFill>
                  <a:srgbClr val="FFFFFF"/>
                </a:solidFill>
              </a:defRPr>
            </a:lvl1pPr>
            <a:lvl2pPr lvl="1" algn="ctr">
              <a:lnSpc>
                <a:spcPct val="90000"/>
              </a:lnSpc>
              <a:spcBef>
                <a:spcPts val="0"/>
              </a:spcBef>
              <a:spcAft>
                <a:spcPts val="0"/>
              </a:spcAft>
              <a:buSzPts val="4000"/>
              <a:buNone/>
              <a:defRPr sz="4000"/>
            </a:lvl2pPr>
            <a:lvl3pPr lvl="2" algn="ctr">
              <a:lnSpc>
                <a:spcPct val="90000"/>
              </a:lnSpc>
              <a:spcBef>
                <a:spcPts val="0"/>
              </a:spcBef>
              <a:spcAft>
                <a:spcPts val="0"/>
              </a:spcAft>
              <a:buSzPts val="4000"/>
              <a:buNone/>
              <a:defRPr sz="4000"/>
            </a:lvl3pPr>
            <a:lvl4pPr lvl="3" algn="ctr">
              <a:lnSpc>
                <a:spcPct val="90000"/>
              </a:lnSpc>
              <a:spcBef>
                <a:spcPts val="0"/>
              </a:spcBef>
              <a:spcAft>
                <a:spcPts val="0"/>
              </a:spcAft>
              <a:buSzPts val="4000"/>
              <a:buNone/>
              <a:defRPr sz="4000"/>
            </a:lvl4pPr>
            <a:lvl5pPr lvl="4" algn="ctr">
              <a:lnSpc>
                <a:spcPct val="90000"/>
              </a:lnSpc>
              <a:spcBef>
                <a:spcPts val="0"/>
              </a:spcBef>
              <a:spcAft>
                <a:spcPts val="0"/>
              </a:spcAft>
              <a:buSzPts val="4000"/>
              <a:buNone/>
              <a:defRPr sz="4000"/>
            </a:lvl5pPr>
            <a:lvl6pPr lvl="5" algn="ctr">
              <a:lnSpc>
                <a:spcPct val="90000"/>
              </a:lnSpc>
              <a:spcBef>
                <a:spcPts val="0"/>
              </a:spcBef>
              <a:spcAft>
                <a:spcPts val="0"/>
              </a:spcAft>
              <a:buSzPts val="4000"/>
              <a:buNone/>
              <a:defRPr sz="4000"/>
            </a:lvl6pPr>
            <a:lvl7pPr lvl="6" algn="ctr">
              <a:lnSpc>
                <a:spcPct val="90000"/>
              </a:lnSpc>
              <a:spcBef>
                <a:spcPts val="0"/>
              </a:spcBef>
              <a:spcAft>
                <a:spcPts val="0"/>
              </a:spcAft>
              <a:buSzPts val="4000"/>
              <a:buNone/>
              <a:defRPr sz="4000"/>
            </a:lvl7pPr>
            <a:lvl8pPr lvl="7" algn="ctr">
              <a:lnSpc>
                <a:spcPct val="90000"/>
              </a:lnSpc>
              <a:spcBef>
                <a:spcPts val="0"/>
              </a:spcBef>
              <a:spcAft>
                <a:spcPts val="0"/>
              </a:spcAft>
              <a:buSzPts val="4000"/>
              <a:buNone/>
              <a:defRPr sz="4000"/>
            </a:lvl8pPr>
            <a:lvl9pPr lvl="8" algn="ctr">
              <a:lnSpc>
                <a:spcPct val="90000"/>
              </a:lnSpc>
              <a:spcBef>
                <a:spcPts val="0"/>
              </a:spcBef>
              <a:spcAft>
                <a:spcPts val="0"/>
              </a:spcAft>
              <a:buSzPts val="4000"/>
              <a:buNone/>
              <a:defRPr sz="4000"/>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75 O@W: Basic Layout Slides">
  <p:cSld name="TITLE_1_2_2_3_1_1_1_1_1_1_2_1">
    <p:bg>
      <p:bgPr>
        <a:solidFill>
          <a:srgbClr val="666666"/>
        </a:solidFill>
        <a:effectLst/>
      </p:bgPr>
    </p:bg>
    <p:spTree>
      <p:nvGrpSpPr>
        <p:cNvPr id="1" name="Shape 602"/>
        <p:cNvGrpSpPr/>
        <p:nvPr/>
      </p:nvGrpSpPr>
      <p:grpSpPr>
        <a:xfrm>
          <a:off x="0" y="0"/>
          <a:ext cx="0" cy="0"/>
          <a:chOff x="0" y="0"/>
          <a:chExt cx="0" cy="0"/>
        </a:xfrm>
      </p:grpSpPr>
      <p:sp>
        <p:nvSpPr>
          <p:cNvPr id="603" name="Google Shape;603;p125"/>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O@W:</a:t>
            </a:r>
            <a:br>
              <a:rPr lang="en" sz="5500" b="1" i="0" u="none" strike="noStrike" cap="none">
                <a:solidFill>
                  <a:srgbClr val="FFFFFF"/>
                </a:solidFill>
                <a:latin typeface="DM Sans"/>
                <a:ea typeface="DM Sans"/>
                <a:cs typeface="DM Sans"/>
                <a:sym typeface="DM Sans"/>
              </a:rPr>
            </a:br>
            <a:r>
              <a:rPr lang="en" sz="5500" b="1" i="0" u="none" strike="noStrike" cap="none">
                <a:solidFill>
                  <a:srgbClr val="FFFFFF"/>
                </a:solidFill>
                <a:latin typeface="DM Sans"/>
                <a:ea typeface="DM Sans"/>
                <a:cs typeface="DM Sans"/>
                <a:sym typeface="DM Sans"/>
              </a:rPr>
              <a:t>Basic Layout Slides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76 O@W: Basic Tile only A">
  <p:cSld name="CUSTOM_3">
    <p:spTree>
      <p:nvGrpSpPr>
        <p:cNvPr id="1" name="Shape 604"/>
        <p:cNvGrpSpPr/>
        <p:nvPr/>
      </p:nvGrpSpPr>
      <p:grpSpPr>
        <a:xfrm>
          <a:off x="0" y="0"/>
          <a:ext cx="0" cy="0"/>
          <a:chOff x="0" y="0"/>
          <a:chExt cx="0" cy="0"/>
        </a:xfrm>
      </p:grpSpPr>
      <p:sp>
        <p:nvSpPr>
          <p:cNvPr id="605" name="Google Shape;605;p126"/>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606" name="Google Shape;606;p12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607" name="Google Shape;607;p126"/>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434343"/>
                </a:solidFill>
                <a:latin typeface="DM Sans"/>
                <a:ea typeface="DM Sans"/>
                <a:cs typeface="DM Sans"/>
                <a:sym typeface="DM Sans"/>
              </a:defRPr>
            </a:lvl1pPr>
            <a:lvl2pPr lvl="1" algn="l">
              <a:lnSpc>
                <a:spcPct val="100000"/>
              </a:lnSpc>
              <a:spcBef>
                <a:spcPts val="0"/>
              </a:spcBef>
              <a:spcAft>
                <a:spcPts val="0"/>
              </a:spcAft>
              <a:buSzPts val="1300"/>
              <a:buNone/>
              <a:defRPr>
                <a:solidFill>
                  <a:srgbClr val="434343"/>
                </a:solidFill>
                <a:latin typeface="DM Sans"/>
                <a:ea typeface="DM Sans"/>
                <a:cs typeface="DM Sans"/>
                <a:sym typeface="DM Sans"/>
              </a:defRPr>
            </a:lvl2pPr>
            <a:lvl3pPr lvl="2" algn="l">
              <a:lnSpc>
                <a:spcPct val="100000"/>
              </a:lnSpc>
              <a:spcBef>
                <a:spcPts val="0"/>
              </a:spcBef>
              <a:spcAft>
                <a:spcPts val="0"/>
              </a:spcAft>
              <a:buSzPts val="1300"/>
              <a:buNone/>
              <a:defRPr>
                <a:solidFill>
                  <a:srgbClr val="434343"/>
                </a:solidFill>
                <a:latin typeface="DM Sans"/>
                <a:ea typeface="DM Sans"/>
                <a:cs typeface="DM Sans"/>
                <a:sym typeface="DM Sans"/>
              </a:defRPr>
            </a:lvl3pPr>
            <a:lvl4pPr lvl="3" algn="l">
              <a:lnSpc>
                <a:spcPct val="100000"/>
              </a:lnSpc>
              <a:spcBef>
                <a:spcPts val="0"/>
              </a:spcBef>
              <a:spcAft>
                <a:spcPts val="0"/>
              </a:spcAft>
              <a:buSzPts val="1300"/>
              <a:buNone/>
              <a:defRPr>
                <a:solidFill>
                  <a:srgbClr val="434343"/>
                </a:solidFill>
                <a:latin typeface="DM Sans"/>
                <a:ea typeface="DM Sans"/>
                <a:cs typeface="DM Sans"/>
                <a:sym typeface="DM Sans"/>
              </a:defRPr>
            </a:lvl4pPr>
            <a:lvl5pPr lvl="4" algn="l">
              <a:lnSpc>
                <a:spcPct val="100000"/>
              </a:lnSpc>
              <a:spcBef>
                <a:spcPts val="0"/>
              </a:spcBef>
              <a:spcAft>
                <a:spcPts val="0"/>
              </a:spcAft>
              <a:buSzPts val="1300"/>
              <a:buNone/>
              <a:defRPr>
                <a:solidFill>
                  <a:srgbClr val="434343"/>
                </a:solidFill>
                <a:latin typeface="DM Sans"/>
                <a:ea typeface="DM Sans"/>
                <a:cs typeface="DM Sans"/>
                <a:sym typeface="DM Sans"/>
              </a:defRPr>
            </a:lvl5pPr>
            <a:lvl6pPr lvl="5" algn="l">
              <a:lnSpc>
                <a:spcPct val="100000"/>
              </a:lnSpc>
              <a:spcBef>
                <a:spcPts val="0"/>
              </a:spcBef>
              <a:spcAft>
                <a:spcPts val="0"/>
              </a:spcAft>
              <a:buSzPts val="1300"/>
              <a:buNone/>
              <a:defRPr>
                <a:solidFill>
                  <a:srgbClr val="434343"/>
                </a:solidFill>
                <a:latin typeface="DM Sans"/>
                <a:ea typeface="DM Sans"/>
                <a:cs typeface="DM Sans"/>
                <a:sym typeface="DM Sans"/>
              </a:defRPr>
            </a:lvl6pPr>
            <a:lvl7pPr lvl="6" algn="l">
              <a:lnSpc>
                <a:spcPct val="100000"/>
              </a:lnSpc>
              <a:spcBef>
                <a:spcPts val="0"/>
              </a:spcBef>
              <a:spcAft>
                <a:spcPts val="0"/>
              </a:spcAft>
              <a:buSzPts val="1300"/>
              <a:buNone/>
              <a:defRPr>
                <a:solidFill>
                  <a:srgbClr val="434343"/>
                </a:solidFill>
                <a:latin typeface="DM Sans"/>
                <a:ea typeface="DM Sans"/>
                <a:cs typeface="DM Sans"/>
                <a:sym typeface="DM Sans"/>
              </a:defRPr>
            </a:lvl7pPr>
            <a:lvl8pPr lvl="7" algn="l">
              <a:lnSpc>
                <a:spcPct val="100000"/>
              </a:lnSpc>
              <a:spcBef>
                <a:spcPts val="0"/>
              </a:spcBef>
              <a:spcAft>
                <a:spcPts val="0"/>
              </a:spcAft>
              <a:buSzPts val="1300"/>
              <a:buNone/>
              <a:defRPr>
                <a:solidFill>
                  <a:srgbClr val="434343"/>
                </a:solidFill>
                <a:latin typeface="DM Sans"/>
                <a:ea typeface="DM Sans"/>
                <a:cs typeface="DM Sans"/>
                <a:sym typeface="DM Sans"/>
              </a:defRPr>
            </a:lvl8pPr>
            <a:lvl9pPr lvl="8" algn="l">
              <a:lnSpc>
                <a:spcPct val="100000"/>
              </a:lnSpc>
              <a:spcBef>
                <a:spcPts val="0"/>
              </a:spcBef>
              <a:spcAft>
                <a:spcPts val="0"/>
              </a:spcAft>
              <a:buSzPts val="1300"/>
              <a:buNone/>
              <a:defRPr>
                <a:solidFill>
                  <a:srgbClr val="434343"/>
                </a:solidFill>
                <a:latin typeface="DM Sans"/>
                <a:ea typeface="DM Sans"/>
                <a:cs typeface="DM Sans"/>
                <a:sym typeface="DM Sans"/>
              </a:defRPr>
            </a:lvl9pPr>
          </a:lstStyle>
          <a:p>
            <a:endParaRPr/>
          </a:p>
        </p:txBody>
      </p:sp>
      <p:pic>
        <p:nvPicPr>
          <p:cNvPr id="608" name="Google Shape;608;p126"/>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5310100" y="415025"/>
            <a:ext cx="3833902" cy="4211876"/>
          </a:xfrm>
          <a:prstGeom prst="rect">
            <a:avLst/>
          </a:prstGeom>
          <a:noFill/>
          <a:ln>
            <a:noFill/>
          </a:ln>
        </p:spPr>
      </p:pic>
      <p:sp>
        <p:nvSpPr>
          <p:cNvPr id="609" name="Google Shape;609;p126"/>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SzPts val="1300"/>
              <a:buChar char="●"/>
              <a:defRPr sz="1300"/>
            </a:lvl1pPr>
            <a:lvl2pPr marL="914400" lvl="1" indent="-311150" algn="l">
              <a:lnSpc>
                <a:spcPct val="100000"/>
              </a:lnSpc>
              <a:spcBef>
                <a:spcPts val="1200"/>
              </a:spcBef>
              <a:spcAft>
                <a:spcPts val="0"/>
              </a:spcAft>
              <a:buSzPts val="1300"/>
              <a:buChar char="●"/>
              <a:defRPr sz="1300"/>
            </a:lvl2pPr>
            <a:lvl3pPr marL="1371600" lvl="2" indent="-311150" algn="l">
              <a:lnSpc>
                <a:spcPct val="100000"/>
              </a:lnSpc>
              <a:spcBef>
                <a:spcPts val="1200"/>
              </a:spcBef>
              <a:spcAft>
                <a:spcPts val="0"/>
              </a:spcAft>
              <a:buSzPts val="1300"/>
              <a:buChar char="●"/>
              <a:defRPr sz="1300"/>
            </a:lvl3pPr>
            <a:lvl4pPr marL="1828800" lvl="3" indent="-311150" algn="l">
              <a:lnSpc>
                <a:spcPct val="100000"/>
              </a:lnSpc>
              <a:spcBef>
                <a:spcPts val="1200"/>
              </a:spcBef>
              <a:spcAft>
                <a:spcPts val="0"/>
              </a:spcAft>
              <a:buSzPts val="1300"/>
              <a:buChar char="●"/>
              <a:defRPr sz="1300"/>
            </a:lvl4pPr>
            <a:lvl5pPr marL="2286000" lvl="4" indent="-311150" algn="l">
              <a:lnSpc>
                <a:spcPct val="100000"/>
              </a:lnSpc>
              <a:spcBef>
                <a:spcPts val="1200"/>
              </a:spcBef>
              <a:spcAft>
                <a:spcPts val="0"/>
              </a:spcAft>
              <a:buSzPts val="1300"/>
              <a:buChar char="●"/>
              <a:defRPr sz="1300"/>
            </a:lvl5pPr>
            <a:lvl6pPr marL="2743200" lvl="5" indent="-311150" algn="l">
              <a:lnSpc>
                <a:spcPct val="100000"/>
              </a:lnSpc>
              <a:spcBef>
                <a:spcPts val="1200"/>
              </a:spcBef>
              <a:spcAft>
                <a:spcPts val="0"/>
              </a:spcAft>
              <a:buSzPts val="1300"/>
              <a:buChar char="●"/>
              <a:defRPr sz="1300"/>
            </a:lvl6pPr>
            <a:lvl7pPr marL="3200400" lvl="6" indent="-311150" algn="l">
              <a:lnSpc>
                <a:spcPct val="100000"/>
              </a:lnSpc>
              <a:spcBef>
                <a:spcPts val="1200"/>
              </a:spcBef>
              <a:spcAft>
                <a:spcPts val="0"/>
              </a:spcAft>
              <a:buSzPts val="1300"/>
              <a:buChar char="●"/>
              <a:defRPr sz="1300"/>
            </a:lvl7pPr>
            <a:lvl8pPr marL="3657600" lvl="7" indent="-311150" algn="l">
              <a:lnSpc>
                <a:spcPct val="100000"/>
              </a:lnSpc>
              <a:spcBef>
                <a:spcPts val="1200"/>
              </a:spcBef>
              <a:spcAft>
                <a:spcPts val="0"/>
              </a:spcAft>
              <a:buSzPts val="1300"/>
              <a:buChar char="●"/>
              <a:defRPr sz="1300"/>
            </a:lvl8pPr>
            <a:lvl9pPr marL="4114800" lvl="8" indent="-311150" algn="l">
              <a:lnSpc>
                <a:spcPct val="100000"/>
              </a:lnSpc>
              <a:spcBef>
                <a:spcPts val="1200"/>
              </a:spcBef>
              <a:spcAft>
                <a:spcPts val="1200"/>
              </a:spcAft>
              <a:buSzPts val="1300"/>
              <a:buChar char="●"/>
              <a:defRPr sz="1300"/>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77 O@W: Basic (Alt Dark)">
  <p:cSld name="TITLE_ONLY_1_3_1_1_1_2">
    <p:bg>
      <p:bgPr>
        <a:solidFill>
          <a:schemeClr val="accent1"/>
        </a:solidFill>
        <a:effectLst/>
      </p:bgPr>
    </p:bg>
    <p:spTree>
      <p:nvGrpSpPr>
        <p:cNvPr id="1" name="Shape 610"/>
        <p:cNvGrpSpPr/>
        <p:nvPr/>
      </p:nvGrpSpPr>
      <p:grpSpPr>
        <a:xfrm>
          <a:off x="0" y="0"/>
          <a:ext cx="0" cy="0"/>
          <a:chOff x="0" y="0"/>
          <a:chExt cx="0" cy="0"/>
        </a:xfrm>
      </p:grpSpPr>
      <p:sp>
        <p:nvSpPr>
          <p:cNvPr id="611" name="Google Shape;611;p127"/>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2800"/>
              <a:buNone/>
              <a:defRPr>
                <a:solidFill>
                  <a:srgbClr val="FFFFFF"/>
                </a:solidFill>
              </a:defRPr>
            </a:lvl1pPr>
            <a:lvl2pPr lvl="1" algn="l">
              <a:lnSpc>
                <a:spcPct val="90000"/>
              </a:lnSpc>
              <a:spcBef>
                <a:spcPts val="0"/>
              </a:spcBef>
              <a:spcAft>
                <a:spcPts val="0"/>
              </a:spcAft>
              <a:buClr>
                <a:srgbClr val="FFFFFF"/>
              </a:buClr>
              <a:buSzPts val="2800"/>
              <a:buNone/>
              <a:defRPr>
                <a:solidFill>
                  <a:srgbClr val="FFFFFF"/>
                </a:solidFill>
              </a:defRPr>
            </a:lvl2pPr>
            <a:lvl3pPr lvl="2" algn="l">
              <a:lnSpc>
                <a:spcPct val="90000"/>
              </a:lnSpc>
              <a:spcBef>
                <a:spcPts val="0"/>
              </a:spcBef>
              <a:spcAft>
                <a:spcPts val="0"/>
              </a:spcAft>
              <a:buClr>
                <a:srgbClr val="FFFFFF"/>
              </a:buClr>
              <a:buSzPts val="2800"/>
              <a:buNone/>
              <a:defRPr>
                <a:solidFill>
                  <a:srgbClr val="FFFFFF"/>
                </a:solidFill>
              </a:defRPr>
            </a:lvl3pPr>
            <a:lvl4pPr lvl="3" algn="l">
              <a:lnSpc>
                <a:spcPct val="90000"/>
              </a:lnSpc>
              <a:spcBef>
                <a:spcPts val="0"/>
              </a:spcBef>
              <a:spcAft>
                <a:spcPts val="0"/>
              </a:spcAft>
              <a:buClr>
                <a:srgbClr val="FFFFFF"/>
              </a:buClr>
              <a:buSzPts val="2800"/>
              <a:buNone/>
              <a:defRPr>
                <a:solidFill>
                  <a:srgbClr val="FFFFFF"/>
                </a:solidFill>
              </a:defRPr>
            </a:lvl4pPr>
            <a:lvl5pPr lvl="4" algn="l">
              <a:lnSpc>
                <a:spcPct val="90000"/>
              </a:lnSpc>
              <a:spcBef>
                <a:spcPts val="0"/>
              </a:spcBef>
              <a:spcAft>
                <a:spcPts val="0"/>
              </a:spcAft>
              <a:buClr>
                <a:srgbClr val="FFFFFF"/>
              </a:buClr>
              <a:buSzPts val="2800"/>
              <a:buNone/>
              <a:defRPr>
                <a:solidFill>
                  <a:srgbClr val="FFFFFF"/>
                </a:solidFill>
              </a:defRPr>
            </a:lvl5pPr>
            <a:lvl6pPr lvl="5" algn="l">
              <a:lnSpc>
                <a:spcPct val="90000"/>
              </a:lnSpc>
              <a:spcBef>
                <a:spcPts val="0"/>
              </a:spcBef>
              <a:spcAft>
                <a:spcPts val="0"/>
              </a:spcAft>
              <a:buClr>
                <a:srgbClr val="FFFFFF"/>
              </a:buClr>
              <a:buSzPts val="2800"/>
              <a:buNone/>
              <a:defRPr>
                <a:solidFill>
                  <a:srgbClr val="FFFFFF"/>
                </a:solidFill>
              </a:defRPr>
            </a:lvl6pPr>
            <a:lvl7pPr lvl="6" algn="l">
              <a:lnSpc>
                <a:spcPct val="90000"/>
              </a:lnSpc>
              <a:spcBef>
                <a:spcPts val="0"/>
              </a:spcBef>
              <a:spcAft>
                <a:spcPts val="0"/>
              </a:spcAft>
              <a:buClr>
                <a:srgbClr val="FFFFFF"/>
              </a:buClr>
              <a:buSzPts val="2800"/>
              <a:buNone/>
              <a:defRPr>
                <a:solidFill>
                  <a:srgbClr val="FFFFFF"/>
                </a:solidFill>
              </a:defRPr>
            </a:lvl7pPr>
            <a:lvl8pPr lvl="7" algn="l">
              <a:lnSpc>
                <a:spcPct val="90000"/>
              </a:lnSpc>
              <a:spcBef>
                <a:spcPts val="0"/>
              </a:spcBef>
              <a:spcAft>
                <a:spcPts val="0"/>
              </a:spcAft>
              <a:buClr>
                <a:srgbClr val="FFFFFF"/>
              </a:buClr>
              <a:buSzPts val="2800"/>
              <a:buNone/>
              <a:defRPr>
                <a:solidFill>
                  <a:srgbClr val="FFFFFF"/>
                </a:solidFill>
              </a:defRPr>
            </a:lvl8pPr>
            <a:lvl9pPr lvl="8" algn="l">
              <a:lnSpc>
                <a:spcPct val="90000"/>
              </a:lnSpc>
              <a:spcBef>
                <a:spcPts val="0"/>
              </a:spcBef>
              <a:spcAft>
                <a:spcPts val="0"/>
              </a:spcAft>
              <a:buClr>
                <a:srgbClr val="FFFFFF"/>
              </a:buClr>
              <a:buSzPts val="2800"/>
              <a:buNone/>
              <a:defRPr>
                <a:solidFill>
                  <a:srgbClr val="FFFFFF"/>
                </a:solidFill>
              </a:defRPr>
            </a:lvl9pPr>
          </a:lstStyle>
          <a:p>
            <a:endParaRPr/>
          </a:p>
        </p:txBody>
      </p:sp>
      <p:sp>
        <p:nvSpPr>
          <p:cNvPr id="612" name="Google Shape;612;p12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613" name="Google Shape;613;p127"/>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a:solidFill>
                  <a:srgbClr val="FFFFFF"/>
                </a:solidFill>
                <a:latin typeface="DM Sans"/>
                <a:ea typeface="DM Sans"/>
                <a:cs typeface="DM Sans"/>
                <a:sym typeface="DM Sans"/>
              </a:defRPr>
            </a:lvl1pPr>
            <a:lvl2pPr lvl="1" algn="l">
              <a:lnSpc>
                <a:spcPct val="100000"/>
              </a:lnSpc>
              <a:spcBef>
                <a:spcPts val="0"/>
              </a:spcBef>
              <a:spcAft>
                <a:spcPts val="0"/>
              </a:spcAft>
              <a:buSzPts val="1300"/>
              <a:buNone/>
              <a:defRPr>
                <a:solidFill>
                  <a:srgbClr val="FFFFFF"/>
                </a:solidFill>
                <a:latin typeface="DM Sans"/>
                <a:ea typeface="DM Sans"/>
                <a:cs typeface="DM Sans"/>
                <a:sym typeface="DM Sans"/>
              </a:defRPr>
            </a:lvl2pPr>
            <a:lvl3pPr lvl="2" algn="l">
              <a:lnSpc>
                <a:spcPct val="100000"/>
              </a:lnSpc>
              <a:spcBef>
                <a:spcPts val="0"/>
              </a:spcBef>
              <a:spcAft>
                <a:spcPts val="0"/>
              </a:spcAft>
              <a:buSzPts val="1300"/>
              <a:buNone/>
              <a:defRPr>
                <a:solidFill>
                  <a:srgbClr val="FFFFFF"/>
                </a:solidFill>
                <a:latin typeface="DM Sans"/>
                <a:ea typeface="DM Sans"/>
                <a:cs typeface="DM Sans"/>
                <a:sym typeface="DM Sans"/>
              </a:defRPr>
            </a:lvl3pPr>
            <a:lvl4pPr lvl="3" algn="l">
              <a:lnSpc>
                <a:spcPct val="100000"/>
              </a:lnSpc>
              <a:spcBef>
                <a:spcPts val="0"/>
              </a:spcBef>
              <a:spcAft>
                <a:spcPts val="0"/>
              </a:spcAft>
              <a:buSzPts val="1300"/>
              <a:buNone/>
              <a:defRPr>
                <a:solidFill>
                  <a:srgbClr val="FFFFFF"/>
                </a:solidFill>
                <a:latin typeface="DM Sans"/>
                <a:ea typeface="DM Sans"/>
                <a:cs typeface="DM Sans"/>
                <a:sym typeface="DM Sans"/>
              </a:defRPr>
            </a:lvl4pPr>
            <a:lvl5pPr lvl="4" algn="l">
              <a:lnSpc>
                <a:spcPct val="100000"/>
              </a:lnSpc>
              <a:spcBef>
                <a:spcPts val="0"/>
              </a:spcBef>
              <a:spcAft>
                <a:spcPts val="0"/>
              </a:spcAft>
              <a:buSzPts val="1300"/>
              <a:buNone/>
              <a:defRPr>
                <a:solidFill>
                  <a:srgbClr val="FFFFFF"/>
                </a:solidFill>
                <a:latin typeface="DM Sans"/>
                <a:ea typeface="DM Sans"/>
                <a:cs typeface="DM Sans"/>
                <a:sym typeface="DM Sans"/>
              </a:defRPr>
            </a:lvl5pPr>
            <a:lvl6pPr lvl="5" algn="l">
              <a:lnSpc>
                <a:spcPct val="100000"/>
              </a:lnSpc>
              <a:spcBef>
                <a:spcPts val="0"/>
              </a:spcBef>
              <a:spcAft>
                <a:spcPts val="0"/>
              </a:spcAft>
              <a:buSzPts val="1300"/>
              <a:buNone/>
              <a:defRPr>
                <a:solidFill>
                  <a:srgbClr val="FFFFFF"/>
                </a:solidFill>
                <a:latin typeface="DM Sans"/>
                <a:ea typeface="DM Sans"/>
                <a:cs typeface="DM Sans"/>
                <a:sym typeface="DM Sans"/>
              </a:defRPr>
            </a:lvl6pPr>
            <a:lvl7pPr lvl="6" algn="l">
              <a:lnSpc>
                <a:spcPct val="100000"/>
              </a:lnSpc>
              <a:spcBef>
                <a:spcPts val="0"/>
              </a:spcBef>
              <a:spcAft>
                <a:spcPts val="0"/>
              </a:spcAft>
              <a:buSzPts val="1300"/>
              <a:buNone/>
              <a:defRPr>
                <a:solidFill>
                  <a:srgbClr val="FFFFFF"/>
                </a:solidFill>
                <a:latin typeface="DM Sans"/>
                <a:ea typeface="DM Sans"/>
                <a:cs typeface="DM Sans"/>
                <a:sym typeface="DM Sans"/>
              </a:defRPr>
            </a:lvl7pPr>
            <a:lvl8pPr lvl="7" algn="l">
              <a:lnSpc>
                <a:spcPct val="100000"/>
              </a:lnSpc>
              <a:spcBef>
                <a:spcPts val="0"/>
              </a:spcBef>
              <a:spcAft>
                <a:spcPts val="0"/>
              </a:spcAft>
              <a:buSzPts val="1300"/>
              <a:buNone/>
              <a:defRPr>
                <a:solidFill>
                  <a:srgbClr val="FFFFFF"/>
                </a:solidFill>
                <a:latin typeface="DM Sans"/>
                <a:ea typeface="DM Sans"/>
                <a:cs typeface="DM Sans"/>
                <a:sym typeface="DM Sans"/>
              </a:defRPr>
            </a:lvl8pPr>
            <a:lvl9pPr lvl="8" algn="l">
              <a:lnSpc>
                <a:spcPct val="100000"/>
              </a:lnSpc>
              <a:spcBef>
                <a:spcPts val="0"/>
              </a:spcBef>
              <a:spcAft>
                <a:spcPts val="0"/>
              </a:spcAft>
              <a:buSzPts val="1300"/>
              <a:buNone/>
              <a:defRPr>
                <a:solidFill>
                  <a:srgbClr val="FFFFFF"/>
                </a:solidFill>
                <a:latin typeface="DM Sans"/>
                <a:ea typeface="DM Sans"/>
                <a:cs typeface="DM Sans"/>
                <a:sym typeface="DM Sans"/>
              </a:defRPr>
            </a:lvl9pPr>
          </a:lstStyle>
          <a:p>
            <a:endParaRPr/>
          </a:p>
        </p:txBody>
      </p:sp>
      <p:sp>
        <p:nvSpPr>
          <p:cNvPr id="614" name="Google Shape;614;p127"/>
          <p:cNvSpPr txBox="1">
            <a:spLocks noGrp="1"/>
          </p:cNvSpPr>
          <p:nvPr>
            <p:ph type="body" idx="2"/>
          </p:nvPr>
        </p:nvSpPr>
        <p:spPr>
          <a:xfrm>
            <a:off x="237750" y="1485900"/>
            <a:ext cx="8707200" cy="3177300"/>
          </a:xfrm>
          <a:prstGeom prst="rect">
            <a:avLst/>
          </a:prstGeom>
          <a:noFill/>
          <a:ln>
            <a:noFill/>
          </a:ln>
        </p:spPr>
        <p:txBody>
          <a:bodyPr spcFirstLastPara="1" wrap="square" lIns="0" tIns="0" rIns="0" bIns="0" anchor="t" anchorCtr="0">
            <a:noAutofit/>
          </a:bodyPr>
          <a:lstStyle>
            <a:lvl1pPr marL="457200" lvl="0" indent="-311150" algn="l">
              <a:lnSpc>
                <a:spcPct val="100000"/>
              </a:lnSpc>
              <a:spcBef>
                <a:spcPts val="0"/>
              </a:spcBef>
              <a:spcAft>
                <a:spcPts val="0"/>
              </a:spcAft>
              <a:buClr>
                <a:srgbClr val="FFFFFF"/>
              </a:buClr>
              <a:buSzPts val="1300"/>
              <a:buChar char="●"/>
              <a:defRPr sz="1300">
                <a:solidFill>
                  <a:srgbClr val="FFFFFF"/>
                </a:solidFill>
              </a:defRPr>
            </a:lvl1pPr>
            <a:lvl2pPr marL="914400" lvl="1" indent="-311150" algn="l">
              <a:lnSpc>
                <a:spcPct val="100000"/>
              </a:lnSpc>
              <a:spcBef>
                <a:spcPts val="1200"/>
              </a:spcBef>
              <a:spcAft>
                <a:spcPts val="0"/>
              </a:spcAft>
              <a:buClr>
                <a:srgbClr val="FFFFFF"/>
              </a:buClr>
              <a:buSzPts val="1300"/>
              <a:buChar char="●"/>
              <a:defRPr sz="1300">
                <a:solidFill>
                  <a:srgbClr val="FFFFFF"/>
                </a:solidFill>
              </a:defRPr>
            </a:lvl2pPr>
            <a:lvl3pPr marL="1371600" lvl="2" indent="-311150" algn="l">
              <a:lnSpc>
                <a:spcPct val="100000"/>
              </a:lnSpc>
              <a:spcBef>
                <a:spcPts val="1200"/>
              </a:spcBef>
              <a:spcAft>
                <a:spcPts val="0"/>
              </a:spcAft>
              <a:buClr>
                <a:srgbClr val="FFFFFF"/>
              </a:buClr>
              <a:buSzPts val="1300"/>
              <a:buChar char="●"/>
              <a:defRPr sz="1300">
                <a:solidFill>
                  <a:srgbClr val="FFFFFF"/>
                </a:solidFill>
              </a:defRPr>
            </a:lvl3pPr>
            <a:lvl4pPr marL="1828800" lvl="3" indent="-311150" algn="l">
              <a:lnSpc>
                <a:spcPct val="100000"/>
              </a:lnSpc>
              <a:spcBef>
                <a:spcPts val="1200"/>
              </a:spcBef>
              <a:spcAft>
                <a:spcPts val="0"/>
              </a:spcAft>
              <a:buClr>
                <a:srgbClr val="FFFFFF"/>
              </a:buClr>
              <a:buSzPts val="1300"/>
              <a:buChar char="●"/>
              <a:defRPr sz="1300">
                <a:solidFill>
                  <a:srgbClr val="FFFFFF"/>
                </a:solidFill>
              </a:defRPr>
            </a:lvl4pPr>
            <a:lvl5pPr marL="2286000" lvl="4" indent="-311150" algn="l">
              <a:lnSpc>
                <a:spcPct val="100000"/>
              </a:lnSpc>
              <a:spcBef>
                <a:spcPts val="1200"/>
              </a:spcBef>
              <a:spcAft>
                <a:spcPts val="0"/>
              </a:spcAft>
              <a:buClr>
                <a:srgbClr val="FFFFFF"/>
              </a:buClr>
              <a:buSzPts val="1300"/>
              <a:buChar char="●"/>
              <a:defRPr sz="1300">
                <a:solidFill>
                  <a:srgbClr val="FFFFFF"/>
                </a:solidFill>
              </a:defRPr>
            </a:lvl5pPr>
            <a:lvl6pPr marL="2743200" lvl="5" indent="-311150" algn="l">
              <a:lnSpc>
                <a:spcPct val="100000"/>
              </a:lnSpc>
              <a:spcBef>
                <a:spcPts val="1200"/>
              </a:spcBef>
              <a:spcAft>
                <a:spcPts val="0"/>
              </a:spcAft>
              <a:buClr>
                <a:srgbClr val="FFFFFF"/>
              </a:buClr>
              <a:buSzPts val="1300"/>
              <a:buChar char="●"/>
              <a:defRPr sz="1300">
                <a:solidFill>
                  <a:srgbClr val="FFFFFF"/>
                </a:solidFill>
              </a:defRPr>
            </a:lvl6pPr>
            <a:lvl7pPr marL="3200400" lvl="6" indent="-311150" algn="l">
              <a:lnSpc>
                <a:spcPct val="100000"/>
              </a:lnSpc>
              <a:spcBef>
                <a:spcPts val="1200"/>
              </a:spcBef>
              <a:spcAft>
                <a:spcPts val="0"/>
              </a:spcAft>
              <a:buClr>
                <a:srgbClr val="FFFFFF"/>
              </a:buClr>
              <a:buSzPts val="1300"/>
              <a:buChar char="●"/>
              <a:defRPr sz="1300">
                <a:solidFill>
                  <a:srgbClr val="FFFFFF"/>
                </a:solidFill>
              </a:defRPr>
            </a:lvl7pPr>
            <a:lvl8pPr marL="3657600" lvl="7" indent="-311150" algn="l">
              <a:lnSpc>
                <a:spcPct val="100000"/>
              </a:lnSpc>
              <a:spcBef>
                <a:spcPts val="1200"/>
              </a:spcBef>
              <a:spcAft>
                <a:spcPts val="0"/>
              </a:spcAft>
              <a:buClr>
                <a:srgbClr val="FFFFFF"/>
              </a:buClr>
              <a:buSzPts val="1300"/>
              <a:buChar char="●"/>
              <a:defRPr sz="1300">
                <a:solidFill>
                  <a:srgbClr val="FFFFFF"/>
                </a:solidFill>
              </a:defRPr>
            </a:lvl8pPr>
            <a:lvl9pPr marL="4114800" lvl="8" indent="-311150" algn="l">
              <a:lnSpc>
                <a:spcPct val="100000"/>
              </a:lnSpc>
              <a:spcBef>
                <a:spcPts val="1200"/>
              </a:spcBef>
              <a:spcAft>
                <a:spcPts val="1200"/>
              </a:spcAft>
              <a:buClr>
                <a:srgbClr val="FFFFFF"/>
              </a:buClr>
              <a:buSzPts val="1300"/>
              <a:buChar char="●"/>
              <a:defRPr sz="1300">
                <a:solidFill>
                  <a:srgbClr val="FFFFFF"/>
                </a:solidFill>
              </a:defRPr>
            </a:lvl9pPr>
          </a:lstStyle>
          <a:p>
            <a:endParaRPr/>
          </a:p>
        </p:txBody>
      </p:sp>
      <p:pic>
        <p:nvPicPr>
          <p:cNvPr id="615" name="Google Shape;615;p127"/>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5310100" y="410575"/>
            <a:ext cx="3833902" cy="433287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78 O@W: Opening Slide Options">
  <p:cSld name="TITLE_1_2_2_3_1_1_1_1_1">
    <p:bg>
      <p:bgPr>
        <a:solidFill>
          <a:srgbClr val="666666"/>
        </a:solidFill>
        <a:effectLst/>
      </p:bgPr>
    </p:bg>
    <p:spTree>
      <p:nvGrpSpPr>
        <p:cNvPr id="1" name="Shape 616"/>
        <p:cNvGrpSpPr/>
        <p:nvPr/>
      </p:nvGrpSpPr>
      <p:grpSpPr>
        <a:xfrm>
          <a:off x="0" y="0"/>
          <a:ext cx="0" cy="0"/>
          <a:chOff x="0" y="0"/>
          <a:chExt cx="0" cy="0"/>
        </a:xfrm>
      </p:grpSpPr>
      <p:sp>
        <p:nvSpPr>
          <p:cNvPr id="617" name="Google Shape;617;p128"/>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 sz="5500" b="1" i="0" u="none" strike="noStrike" cap="none">
                <a:solidFill>
                  <a:srgbClr val="FFFFFF"/>
                </a:solidFill>
                <a:latin typeface="DM Sans"/>
                <a:ea typeface="DM Sans"/>
                <a:cs typeface="DM Sans"/>
                <a:sym typeface="DM Sans"/>
              </a:rPr>
              <a:t>O@W:</a:t>
            </a:r>
            <a:endParaRPr sz="5500" b="1" i="0" u="none" strike="noStrike" cap="none">
              <a:solidFill>
                <a:srgbClr val="FFFFFF"/>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Opening Slide Options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79  O@W: Title Slide (OptionA)">
  <p:cSld name="TITLE_2">
    <p:spTree>
      <p:nvGrpSpPr>
        <p:cNvPr id="1" name="Shape 618"/>
        <p:cNvGrpSpPr/>
        <p:nvPr/>
      </p:nvGrpSpPr>
      <p:grpSpPr>
        <a:xfrm>
          <a:off x="0" y="0"/>
          <a:ext cx="0" cy="0"/>
          <a:chOff x="0" y="0"/>
          <a:chExt cx="0" cy="0"/>
        </a:xfrm>
      </p:grpSpPr>
      <p:pic>
        <p:nvPicPr>
          <p:cNvPr id="619" name="Google Shape;619;p1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620" name="Google Shape;620;p129"/>
          <p:cNvSpPr txBox="1">
            <a:spLocks noGrp="1"/>
          </p:cNvSpPr>
          <p:nvPr>
            <p:ph type="ctrTitle"/>
          </p:nvPr>
        </p:nvSpPr>
        <p:spPr>
          <a:xfrm>
            <a:off x="311700" y="319225"/>
            <a:ext cx="8520600" cy="15750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000"/>
              <a:buFont typeface="DM Sans"/>
              <a:buNone/>
              <a:defRPr sz="6000" b="1">
                <a:solidFill>
                  <a:srgbClr val="FFFFFF"/>
                </a:solidFill>
                <a:latin typeface="DM Sans"/>
                <a:ea typeface="DM Sans"/>
                <a:cs typeface="DM Sans"/>
                <a:sym typeface="DM Sans"/>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
        <p:nvSpPr>
          <p:cNvPr id="621" name="Google Shape;621;p129"/>
          <p:cNvSpPr txBox="1">
            <a:spLocks noGrp="1"/>
          </p:cNvSpPr>
          <p:nvPr>
            <p:ph type="subTitle" idx="1"/>
          </p:nvPr>
        </p:nvSpPr>
        <p:spPr>
          <a:xfrm>
            <a:off x="311700" y="20826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FFFFFF"/>
              </a:buClr>
              <a:buSzPts val="2400"/>
              <a:buFont typeface="DM Sans"/>
              <a:buNone/>
              <a:defRPr sz="2400" b="1">
                <a:solidFill>
                  <a:srgbClr val="FFFFFF"/>
                </a:solidFill>
                <a:latin typeface="DM Sans"/>
                <a:ea typeface="DM Sans"/>
                <a:cs typeface="DM Sans"/>
                <a:sym typeface="DM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622" name="Google Shape;622;p1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4218876"/>
            <a:ext cx="2228849" cy="648950"/>
          </a:xfrm>
          <a:prstGeom prst="rect">
            <a:avLst/>
          </a:prstGeom>
          <a:noFill/>
          <a:ln>
            <a:noFill/>
          </a:ln>
        </p:spPr>
      </p:pic>
      <p:sp>
        <p:nvSpPr>
          <p:cNvPr id="623" name="Google Shape;623;p129"/>
          <p:cNvSpPr txBox="1">
            <a:spLocks noGrp="1"/>
          </p:cNvSpPr>
          <p:nvPr>
            <p:ph type="subTitle" idx="2"/>
          </p:nvPr>
        </p:nvSpPr>
        <p:spPr>
          <a:xfrm>
            <a:off x="4126975" y="4350900"/>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1pPr>
            <a:lvl2pPr lvl="1" algn="l">
              <a:lnSpc>
                <a:spcPct val="100000"/>
              </a:lnSpc>
              <a:spcBef>
                <a:spcPts val="1200"/>
              </a:spcBef>
              <a:spcAft>
                <a:spcPts val="0"/>
              </a:spcAft>
              <a:buSzPts val="1300"/>
              <a:buNone/>
              <a:defRPr sz="1200">
                <a:solidFill>
                  <a:srgbClr val="FFFFFF"/>
                </a:solidFill>
                <a:latin typeface="DM Sans Medium"/>
                <a:ea typeface="DM Sans Medium"/>
                <a:cs typeface="DM Sans Medium"/>
                <a:sym typeface="DM Sans Medium"/>
              </a:defRPr>
            </a:lvl2pPr>
            <a:lvl3pPr lvl="2" algn="l">
              <a:lnSpc>
                <a:spcPct val="100000"/>
              </a:lnSpc>
              <a:spcBef>
                <a:spcPts val="1200"/>
              </a:spcBef>
              <a:spcAft>
                <a:spcPts val="0"/>
              </a:spcAft>
              <a:buSzPts val="1300"/>
              <a:buNone/>
              <a:defRPr sz="1200">
                <a:solidFill>
                  <a:srgbClr val="FFFFFF"/>
                </a:solidFill>
                <a:latin typeface="DM Sans Medium"/>
                <a:ea typeface="DM Sans Medium"/>
                <a:cs typeface="DM Sans Medium"/>
                <a:sym typeface="DM Sans Medium"/>
              </a:defRPr>
            </a:lvl3pPr>
            <a:lvl4pPr lvl="3" algn="l">
              <a:lnSpc>
                <a:spcPct val="100000"/>
              </a:lnSpc>
              <a:spcBef>
                <a:spcPts val="1200"/>
              </a:spcBef>
              <a:spcAft>
                <a:spcPts val="0"/>
              </a:spcAft>
              <a:buSzPts val="1300"/>
              <a:buNone/>
              <a:defRPr sz="1200">
                <a:solidFill>
                  <a:srgbClr val="FFFFFF"/>
                </a:solidFill>
                <a:latin typeface="DM Sans Medium"/>
                <a:ea typeface="DM Sans Medium"/>
                <a:cs typeface="DM Sans Medium"/>
                <a:sym typeface="DM Sans Medium"/>
              </a:defRPr>
            </a:lvl4pPr>
            <a:lvl5pPr lvl="4" algn="l">
              <a:lnSpc>
                <a:spcPct val="100000"/>
              </a:lnSpc>
              <a:spcBef>
                <a:spcPts val="1200"/>
              </a:spcBef>
              <a:spcAft>
                <a:spcPts val="0"/>
              </a:spcAft>
              <a:buSzPts val="1300"/>
              <a:buNone/>
              <a:defRPr sz="1200">
                <a:solidFill>
                  <a:srgbClr val="FFFFFF"/>
                </a:solidFill>
                <a:latin typeface="DM Sans Medium"/>
                <a:ea typeface="DM Sans Medium"/>
                <a:cs typeface="DM Sans Medium"/>
                <a:sym typeface="DM Sans Medium"/>
              </a:defRPr>
            </a:lvl5pPr>
            <a:lvl6pPr lvl="5" algn="l">
              <a:lnSpc>
                <a:spcPct val="100000"/>
              </a:lnSpc>
              <a:spcBef>
                <a:spcPts val="1200"/>
              </a:spcBef>
              <a:spcAft>
                <a:spcPts val="0"/>
              </a:spcAft>
              <a:buSzPts val="1300"/>
              <a:buNone/>
              <a:defRPr sz="1200">
                <a:solidFill>
                  <a:srgbClr val="FFFFFF"/>
                </a:solidFill>
                <a:latin typeface="DM Sans Medium"/>
                <a:ea typeface="DM Sans Medium"/>
                <a:cs typeface="DM Sans Medium"/>
                <a:sym typeface="DM Sans Medium"/>
              </a:defRPr>
            </a:lvl6pPr>
            <a:lvl7pPr lvl="6" algn="l">
              <a:lnSpc>
                <a:spcPct val="100000"/>
              </a:lnSpc>
              <a:spcBef>
                <a:spcPts val="1200"/>
              </a:spcBef>
              <a:spcAft>
                <a:spcPts val="0"/>
              </a:spcAft>
              <a:buSzPts val="1300"/>
              <a:buNone/>
              <a:defRPr sz="1200">
                <a:solidFill>
                  <a:srgbClr val="FFFFFF"/>
                </a:solidFill>
                <a:latin typeface="DM Sans Medium"/>
                <a:ea typeface="DM Sans Medium"/>
                <a:cs typeface="DM Sans Medium"/>
                <a:sym typeface="DM Sans Medium"/>
              </a:defRPr>
            </a:lvl7pPr>
            <a:lvl8pPr lvl="7" algn="l">
              <a:lnSpc>
                <a:spcPct val="100000"/>
              </a:lnSpc>
              <a:spcBef>
                <a:spcPts val="1200"/>
              </a:spcBef>
              <a:spcAft>
                <a:spcPts val="0"/>
              </a:spcAft>
              <a:buSzPts val="1300"/>
              <a:buNone/>
              <a:defRPr sz="1200">
                <a:solidFill>
                  <a:srgbClr val="FFFFFF"/>
                </a:solidFill>
                <a:latin typeface="DM Sans Medium"/>
                <a:ea typeface="DM Sans Medium"/>
                <a:cs typeface="DM Sans Medium"/>
                <a:sym typeface="DM Sans Medium"/>
              </a:defRPr>
            </a:lvl8pPr>
            <a:lvl9pPr lvl="8" algn="l">
              <a:lnSpc>
                <a:spcPct val="100000"/>
              </a:lnSpc>
              <a:spcBef>
                <a:spcPts val="1200"/>
              </a:spcBef>
              <a:spcAft>
                <a:spcPts val="1200"/>
              </a:spcAft>
              <a:buSzPts val="1300"/>
              <a:buNone/>
              <a:defRPr sz="1200">
                <a:solidFill>
                  <a:srgbClr val="FFFFFF"/>
                </a:solidFill>
                <a:latin typeface="DM Sans Medium"/>
                <a:ea typeface="DM Sans Medium"/>
                <a:cs typeface="DM Sans Medium"/>
                <a:sym typeface="DM Sans Medium"/>
              </a:defRPr>
            </a:lvl9pPr>
          </a:lstStyle>
          <a:p>
            <a:endParaRPr/>
          </a:p>
        </p:txBody>
      </p:sp>
      <p:sp>
        <p:nvSpPr>
          <p:cNvPr id="624" name="Google Shape;624;p129"/>
          <p:cNvSpPr txBox="1">
            <a:spLocks noGrp="1"/>
          </p:cNvSpPr>
          <p:nvPr>
            <p:ph type="subTitle" idx="3"/>
          </p:nvPr>
        </p:nvSpPr>
        <p:spPr>
          <a:xfrm>
            <a:off x="6490950" y="4350900"/>
            <a:ext cx="1842900" cy="79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1pPr>
            <a:lvl2pPr lvl="1"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2pPr>
            <a:lvl3pPr lvl="2"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3pPr>
            <a:lvl4pPr lvl="3"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4pPr>
            <a:lvl5pPr lvl="4"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5pPr>
            <a:lvl6pPr lvl="5"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6pPr>
            <a:lvl7pPr lvl="6"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7pPr>
            <a:lvl8pPr lvl="7"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8pPr>
            <a:lvl9pPr lvl="8" algn="l">
              <a:lnSpc>
                <a:spcPct val="100000"/>
              </a:lnSpc>
              <a:spcBef>
                <a:spcPts val="0"/>
              </a:spcBef>
              <a:spcAft>
                <a:spcPts val="0"/>
              </a:spcAft>
              <a:buSzPts val="1300"/>
              <a:buNone/>
              <a:defRPr sz="1200">
                <a:solidFill>
                  <a:srgbClr val="FFFFFF"/>
                </a:solidFill>
                <a:latin typeface="DM Sans Medium"/>
                <a:ea typeface="DM Sans Medium"/>
                <a:cs typeface="DM Sans Medium"/>
                <a:sym typeface="DM Sans Medium"/>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80 O@W: Title Slide (OptionB)">
  <p:cSld name="TITLE_1_1">
    <p:spTree>
      <p:nvGrpSpPr>
        <p:cNvPr id="1" name="Shape 625"/>
        <p:cNvGrpSpPr/>
        <p:nvPr/>
      </p:nvGrpSpPr>
      <p:grpSpPr>
        <a:xfrm>
          <a:off x="0" y="0"/>
          <a:ext cx="0" cy="0"/>
          <a:chOff x="0" y="0"/>
          <a:chExt cx="0" cy="0"/>
        </a:xfrm>
      </p:grpSpPr>
      <p:pic>
        <p:nvPicPr>
          <p:cNvPr id="626" name="Google Shape;626;p1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060" y="0"/>
            <a:ext cx="9135880" cy="5143500"/>
          </a:xfrm>
          <a:prstGeom prst="rect">
            <a:avLst/>
          </a:prstGeom>
          <a:noFill/>
          <a:ln>
            <a:noFill/>
          </a:ln>
        </p:spPr>
      </p:pic>
      <p:pic>
        <p:nvPicPr>
          <p:cNvPr id="627" name="Google Shape;627;p1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4263369"/>
            <a:ext cx="2228849" cy="648955"/>
          </a:xfrm>
          <a:prstGeom prst="rect">
            <a:avLst/>
          </a:prstGeom>
          <a:noFill/>
          <a:ln>
            <a:noFill/>
          </a:ln>
        </p:spPr>
      </p:pic>
      <p:sp>
        <p:nvSpPr>
          <p:cNvPr id="628" name="Google Shape;628;p130"/>
          <p:cNvSpPr txBox="1">
            <a:spLocks noGrp="1"/>
          </p:cNvSpPr>
          <p:nvPr>
            <p:ph type="ctrTitle"/>
          </p:nvPr>
        </p:nvSpPr>
        <p:spPr>
          <a:xfrm>
            <a:off x="311700" y="319225"/>
            <a:ext cx="8520600" cy="15750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6000"/>
              <a:buFont typeface="DM Sans"/>
              <a:buNone/>
              <a:defRPr sz="6000" b="1">
                <a:latin typeface="DM Sans"/>
                <a:ea typeface="DM Sans"/>
                <a:cs typeface="DM Sans"/>
                <a:sym typeface="DM Sans"/>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
        <p:nvSpPr>
          <p:cNvPr id="629" name="Google Shape;629;p130"/>
          <p:cNvSpPr txBox="1">
            <a:spLocks noGrp="1"/>
          </p:cNvSpPr>
          <p:nvPr>
            <p:ph type="subTitle" idx="1"/>
          </p:nvPr>
        </p:nvSpPr>
        <p:spPr>
          <a:xfrm>
            <a:off x="311700" y="2082600"/>
            <a:ext cx="85206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rgbClr val="434343"/>
              </a:buClr>
              <a:buSzPts val="2400"/>
              <a:buFont typeface="DM Sans"/>
              <a:buNone/>
              <a:defRPr sz="2400" b="1">
                <a:solidFill>
                  <a:srgbClr val="434343"/>
                </a:solidFill>
                <a:latin typeface="DM Sans"/>
                <a:ea typeface="DM Sans"/>
                <a:cs typeface="DM Sans"/>
                <a:sym typeface="DM Sans"/>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630" name="Google Shape;630;p130"/>
          <p:cNvSpPr txBox="1">
            <a:spLocks noGrp="1"/>
          </p:cNvSpPr>
          <p:nvPr>
            <p:ph type="subTitle" idx="2"/>
          </p:nvPr>
        </p:nvSpPr>
        <p:spPr>
          <a:xfrm>
            <a:off x="4126975" y="4395400"/>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latin typeface="DM Sans Medium"/>
                <a:ea typeface="DM Sans Medium"/>
                <a:cs typeface="DM Sans Medium"/>
                <a:sym typeface="DM Sans Medium"/>
              </a:defRPr>
            </a:lvl1pPr>
            <a:lvl2pPr lvl="1"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2pPr>
            <a:lvl3pPr lvl="2"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3pPr>
            <a:lvl4pPr lvl="3"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4pPr>
            <a:lvl5pPr lvl="4"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5pPr>
            <a:lvl6pPr lvl="5"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6pPr>
            <a:lvl7pPr lvl="6"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7pPr>
            <a:lvl8pPr lvl="7" algn="l">
              <a:lnSpc>
                <a:spcPct val="100000"/>
              </a:lnSpc>
              <a:spcBef>
                <a:spcPts val="1200"/>
              </a:spcBef>
              <a:spcAft>
                <a:spcPts val="0"/>
              </a:spcAft>
              <a:buSzPts val="1300"/>
              <a:buNone/>
              <a:defRPr sz="1200">
                <a:solidFill>
                  <a:srgbClr val="434343"/>
                </a:solidFill>
                <a:latin typeface="DM Sans Medium"/>
                <a:ea typeface="DM Sans Medium"/>
                <a:cs typeface="DM Sans Medium"/>
                <a:sym typeface="DM Sans Medium"/>
              </a:defRPr>
            </a:lvl8pPr>
            <a:lvl9pPr lvl="8" algn="l">
              <a:lnSpc>
                <a:spcPct val="100000"/>
              </a:lnSpc>
              <a:spcBef>
                <a:spcPts val="1200"/>
              </a:spcBef>
              <a:spcAft>
                <a:spcPts val="1200"/>
              </a:spcAft>
              <a:buSzPts val="1300"/>
              <a:buNone/>
              <a:defRPr sz="1200">
                <a:solidFill>
                  <a:srgbClr val="434343"/>
                </a:solidFill>
                <a:latin typeface="DM Sans Medium"/>
                <a:ea typeface="DM Sans Medium"/>
                <a:cs typeface="DM Sans Medium"/>
                <a:sym typeface="DM Sans Medium"/>
              </a:defRPr>
            </a:lvl9pPr>
          </a:lstStyle>
          <a:p>
            <a:endParaRPr/>
          </a:p>
        </p:txBody>
      </p:sp>
      <p:sp>
        <p:nvSpPr>
          <p:cNvPr id="631" name="Google Shape;631;p130"/>
          <p:cNvSpPr txBox="1">
            <a:spLocks noGrp="1"/>
          </p:cNvSpPr>
          <p:nvPr>
            <p:ph type="subTitle" idx="3"/>
          </p:nvPr>
        </p:nvSpPr>
        <p:spPr>
          <a:xfrm>
            <a:off x="6490950" y="4395400"/>
            <a:ext cx="1842900" cy="79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a:latin typeface="DM Sans Medium"/>
                <a:ea typeface="DM Sans Medium"/>
                <a:cs typeface="DM Sans Medium"/>
                <a:sym typeface="DM Sans Medium"/>
              </a:defRPr>
            </a:lvl1pPr>
            <a:lvl2pPr lvl="1" algn="l">
              <a:lnSpc>
                <a:spcPct val="100000"/>
              </a:lnSpc>
              <a:spcBef>
                <a:spcPts val="0"/>
              </a:spcBef>
              <a:spcAft>
                <a:spcPts val="0"/>
              </a:spcAft>
              <a:buSzPts val="1300"/>
              <a:buNone/>
              <a:defRPr sz="1200">
                <a:latin typeface="DM Sans Medium"/>
                <a:ea typeface="DM Sans Medium"/>
                <a:cs typeface="DM Sans Medium"/>
                <a:sym typeface="DM Sans Medium"/>
              </a:defRPr>
            </a:lvl2pPr>
            <a:lvl3pPr lvl="2" algn="l">
              <a:lnSpc>
                <a:spcPct val="100000"/>
              </a:lnSpc>
              <a:spcBef>
                <a:spcPts val="0"/>
              </a:spcBef>
              <a:spcAft>
                <a:spcPts val="0"/>
              </a:spcAft>
              <a:buSzPts val="1300"/>
              <a:buNone/>
              <a:defRPr sz="1200">
                <a:latin typeface="DM Sans Medium"/>
                <a:ea typeface="DM Sans Medium"/>
                <a:cs typeface="DM Sans Medium"/>
                <a:sym typeface="DM Sans Medium"/>
              </a:defRPr>
            </a:lvl3pPr>
            <a:lvl4pPr lvl="3" algn="l">
              <a:lnSpc>
                <a:spcPct val="100000"/>
              </a:lnSpc>
              <a:spcBef>
                <a:spcPts val="0"/>
              </a:spcBef>
              <a:spcAft>
                <a:spcPts val="0"/>
              </a:spcAft>
              <a:buSzPts val="1300"/>
              <a:buNone/>
              <a:defRPr sz="1200">
                <a:latin typeface="DM Sans Medium"/>
                <a:ea typeface="DM Sans Medium"/>
                <a:cs typeface="DM Sans Medium"/>
                <a:sym typeface="DM Sans Medium"/>
              </a:defRPr>
            </a:lvl4pPr>
            <a:lvl5pPr lvl="4" algn="l">
              <a:lnSpc>
                <a:spcPct val="100000"/>
              </a:lnSpc>
              <a:spcBef>
                <a:spcPts val="0"/>
              </a:spcBef>
              <a:spcAft>
                <a:spcPts val="0"/>
              </a:spcAft>
              <a:buSzPts val="1300"/>
              <a:buNone/>
              <a:defRPr sz="1200">
                <a:latin typeface="DM Sans Medium"/>
                <a:ea typeface="DM Sans Medium"/>
                <a:cs typeface="DM Sans Medium"/>
                <a:sym typeface="DM Sans Medium"/>
              </a:defRPr>
            </a:lvl5pPr>
            <a:lvl6pPr lvl="5" algn="l">
              <a:lnSpc>
                <a:spcPct val="100000"/>
              </a:lnSpc>
              <a:spcBef>
                <a:spcPts val="0"/>
              </a:spcBef>
              <a:spcAft>
                <a:spcPts val="0"/>
              </a:spcAft>
              <a:buSzPts val="1300"/>
              <a:buNone/>
              <a:defRPr sz="1200">
                <a:latin typeface="DM Sans Medium"/>
                <a:ea typeface="DM Sans Medium"/>
                <a:cs typeface="DM Sans Medium"/>
                <a:sym typeface="DM Sans Medium"/>
              </a:defRPr>
            </a:lvl6pPr>
            <a:lvl7pPr lvl="6" algn="l">
              <a:lnSpc>
                <a:spcPct val="100000"/>
              </a:lnSpc>
              <a:spcBef>
                <a:spcPts val="0"/>
              </a:spcBef>
              <a:spcAft>
                <a:spcPts val="0"/>
              </a:spcAft>
              <a:buSzPts val="1300"/>
              <a:buNone/>
              <a:defRPr sz="1200">
                <a:latin typeface="DM Sans Medium"/>
                <a:ea typeface="DM Sans Medium"/>
                <a:cs typeface="DM Sans Medium"/>
                <a:sym typeface="DM Sans Medium"/>
              </a:defRPr>
            </a:lvl7pPr>
            <a:lvl8pPr lvl="7" algn="l">
              <a:lnSpc>
                <a:spcPct val="100000"/>
              </a:lnSpc>
              <a:spcBef>
                <a:spcPts val="0"/>
              </a:spcBef>
              <a:spcAft>
                <a:spcPts val="0"/>
              </a:spcAft>
              <a:buSzPts val="1300"/>
              <a:buNone/>
              <a:defRPr sz="1200">
                <a:latin typeface="DM Sans Medium"/>
                <a:ea typeface="DM Sans Medium"/>
                <a:cs typeface="DM Sans Medium"/>
                <a:sym typeface="DM Sans Medium"/>
              </a:defRPr>
            </a:lvl8pPr>
            <a:lvl9pPr lvl="8" algn="l">
              <a:lnSpc>
                <a:spcPct val="100000"/>
              </a:lnSpc>
              <a:spcBef>
                <a:spcPts val="0"/>
              </a:spcBef>
              <a:spcAft>
                <a:spcPts val="0"/>
              </a:spcAft>
              <a:buSzPts val="1300"/>
              <a:buNone/>
              <a:defRPr sz="1200">
                <a:latin typeface="DM Sans Medium"/>
                <a:ea typeface="DM Sans Medium"/>
                <a:cs typeface="DM Sans Medium"/>
                <a:sym typeface="DM Sans Medium"/>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2 STARs: Basic Title Only E 2">
  <p:cSld name="02 STARs: Basic Title Only E 2">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60" name="Google Shape;60;p3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39"/>
          <p:cNvSpPr txBox="1">
            <a:spLocks noGrp="1"/>
          </p:cNvSpPr>
          <p:nvPr>
            <p:ph type="subTitle" idx="1"/>
          </p:nvPr>
        </p:nvSpPr>
        <p:spPr>
          <a:xfrm>
            <a:off x="237750" y="1003075"/>
            <a:ext cx="8672700" cy="23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600" b="1">
                <a:solidFill>
                  <a:srgbClr val="434343"/>
                </a:solidFill>
              </a:defRPr>
            </a:lvl1pPr>
            <a:lvl2pPr lvl="1" algn="l">
              <a:lnSpc>
                <a:spcPct val="100000"/>
              </a:lnSpc>
              <a:spcBef>
                <a:spcPts val="0"/>
              </a:spcBef>
              <a:spcAft>
                <a:spcPts val="0"/>
              </a:spcAft>
              <a:buSzPts val="1300"/>
              <a:buNone/>
              <a:defRPr>
                <a:solidFill>
                  <a:srgbClr val="434343"/>
                </a:solidFill>
              </a:defRPr>
            </a:lvl2pPr>
            <a:lvl3pPr lvl="2" algn="l">
              <a:lnSpc>
                <a:spcPct val="100000"/>
              </a:lnSpc>
              <a:spcBef>
                <a:spcPts val="0"/>
              </a:spcBef>
              <a:spcAft>
                <a:spcPts val="0"/>
              </a:spcAft>
              <a:buSzPts val="1300"/>
              <a:buNone/>
              <a:defRPr>
                <a:solidFill>
                  <a:srgbClr val="434343"/>
                </a:solidFill>
              </a:defRPr>
            </a:lvl3pPr>
            <a:lvl4pPr lvl="3" algn="l">
              <a:lnSpc>
                <a:spcPct val="100000"/>
              </a:lnSpc>
              <a:spcBef>
                <a:spcPts val="0"/>
              </a:spcBef>
              <a:spcAft>
                <a:spcPts val="0"/>
              </a:spcAft>
              <a:buSzPts val="1300"/>
              <a:buNone/>
              <a:defRPr>
                <a:solidFill>
                  <a:srgbClr val="434343"/>
                </a:solidFill>
              </a:defRPr>
            </a:lvl4pPr>
            <a:lvl5pPr lvl="4" algn="l">
              <a:lnSpc>
                <a:spcPct val="100000"/>
              </a:lnSpc>
              <a:spcBef>
                <a:spcPts val="0"/>
              </a:spcBef>
              <a:spcAft>
                <a:spcPts val="0"/>
              </a:spcAft>
              <a:buSzPts val="1300"/>
              <a:buNone/>
              <a:defRPr>
                <a:solidFill>
                  <a:srgbClr val="434343"/>
                </a:solidFill>
              </a:defRPr>
            </a:lvl5pPr>
            <a:lvl6pPr lvl="5" algn="l">
              <a:lnSpc>
                <a:spcPct val="100000"/>
              </a:lnSpc>
              <a:spcBef>
                <a:spcPts val="0"/>
              </a:spcBef>
              <a:spcAft>
                <a:spcPts val="0"/>
              </a:spcAft>
              <a:buSzPts val="1300"/>
              <a:buNone/>
              <a:defRPr>
                <a:solidFill>
                  <a:srgbClr val="434343"/>
                </a:solidFill>
              </a:defRPr>
            </a:lvl6pPr>
            <a:lvl7pPr lvl="6" algn="l">
              <a:lnSpc>
                <a:spcPct val="100000"/>
              </a:lnSpc>
              <a:spcBef>
                <a:spcPts val="0"/>
              </a:spcBef>
              <a:spcAft>
                <a:spcPts val="0"/>
              </a:spcAft>
              <a:buSzPts val="1300"/>
              <a:buNone/>
              <a:defRPr>
                <a:solidFill>
                  <a:srgbClr val="434343"/>
                </a:solidFill>
              </a:defRPr>
            </a:lvl7pPr>
            <a:lvl8pPr lvl="7" algn="l">
              <a:lnSpc>
                <a:spcPct val="100000"/>
              </a:lnSpc>
              <a:spcBef>
                <a:spcPts val="0"/>
              </a:spcBef>
              <a:spcAft>
                <a:spcPts val="0"/>
              </a:spcAft>
              <a:buSzPts val="1300"/>
              <a:buNone/>
              <a:defRPr>
                <a:solidFill>
                  <a:srgbClr val="434343"/>
                </a:solidFill>
              </a:defRPr>
            </a:lvl8pPr>
            <a:lvl9pPr lvl="8" algn="l">
              <a:lnSpc>
                <a:spcPct val="100000"/>
              </a:lnSpc>
              <a:spcBef>
                <a:spcPts val="0"/>
              </a:spcBef>
              <a:spcAft>
                <a:spcPts val="0"/>
              </a:spcAft>
              <a:buSzPts val="1300"/>
              <a:buNone/>
              <a:defRPr>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81 O@W: Closing Slide (OptionA)">
  <p:cSld name="TITLE_1_1_1_3">
    <p:spTree>
      <p:nvGrpSpPr>
        <p:cNvPr id="1" name="Shape 632"/>
        <p:cNvGrpSpPr/>
        <p:nvPr/>
      </p:nvGrpSpPr>
      <p:grpSpPr>
        <a:xfrm>
          <a:off x="0" y="0"/>
          <a:ext cx="0" cy="0"/>
          <a:chOff x="0" y="0"/>
          <a:chExt cx="0" cy="0"/>
        </a:xfrm>
      </p:grpSpPr>
      <p:pic>
        <p:nvPicPr>
          <p:cNvPr id="633" name="Google Shape;633;p1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060" y="0"/>
            <a:ext cx="9135880" cy="5143500"/>
          </a:xfrm>
          <a:prstGeom prst="rect">
            <a:avLst/>
          </a:prstGeom>
          <a:noFill/>
          <a:ln>
            <a:noFill/>
          </a:ln>
        </p:spPr>
      </p:pic>
      <p:pic>
        <p:nvPicPr>
          <p:cNvPr id="634" name="Google Shape;634;p1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4282419"/>
            <a:ext cx="2228849" cy="648955"/>
          </a:xfrm>
          <a:prstGeom prst="rect">
            <a:avLst/>
          </a:prstGeom>
          <a:noFill/>
          <a:ln>
            <a:noFill/>
          </a:ln>
        </p:spPr>
      </p:pic>
      <p:sp>
        <p:nvSpPr>
          <p:cNvPr id="635" name="Google Shape;635;p131"/>
          <p:cNvSpPr txBox="1">
            <a:spLocks noGrp="1"/>
          </p:cNvSpPr>
          <p:nvPr>
            <p:ph type="ctrTitle"/>
          </p:nvPr>
        </p:nvSpPr>
        <p:spPr>
          <a:xfrm>
            <a:off x="311700" y="1078025"/>
            <a:ext cx="8520600" cy="15750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6000"/>
              <a:buFont typeface="DM Sans"/>
              <a:buNone/>
              <a:defRPr sz="6000" b="1">
                <a:latin typeface="DM Sans"/>
                <a:ea typeface="DM Sans"/>
                <a:cs typeface="DM Sans"/>
                <a:sym typeface="DM Sans"/>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
        <p:nvSpPr>
          <p:cNvPr id="636" name="Google Shape;636;p131"/>
          <p:cNvSpPr txBox="1">
            <a:spLocks noGrp="1"/>
          </p:cNvSpPr>
          <p:nvPr>
            <p:ph type="subTitle" idx="1"/>
          </p:nvPr>
        </p:nvSpPr>
        <p:spPr>
          <a:xfrm>
            <a:off x="412225" y="3071425"/>
            <a:ext cx="1955100" cy="7926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SzPts val="1300"/>
              <a:buNone/>
              <a:defRPr sz="1200">
                <a:solidFill>
                  <a:srgbClr val="434343"/>
                </a:solidFill>
              </a:defRPr>
            </a:lvl1pPr>
            <a:lvl2pPr lvl="1" algn="l">
              <a:lnSpc>
                <a:spcPct val="100000"/>
              </a:lnSpc>
              <a:spcBef>
                <a:spcPts val="1200"/>
              </a:spcBef>
              <a:spcAft>
                <a:spcPts val="0"/>
              </a:spcAft>
              <a:buSzPts val="1300"/>
              <a:buNone/>
              <a:defRPr sz="1200">
                <a:solidFill>
                  <a:srgbClr val="434343"/>
                </a:solidFill>
              </a:defRPr>
            </a:lvl2pPr>
            <a:lvl3pPr lvl="2" algn="l">
              <a:lnSpc>
                <a:spcPct val="100000"/>
              </a:lnSpc>
              <a:spcBef>
                <a:spcPts val="1200"/>
              </a:spcBef>
              <a:spcAft>
                <a:spcPts val="0"/>
              </a:spcAft>
              <a:buSzPts val="1300"/>
              <a:buNone/>
              <a:defRPr sz="1200">
                <a:solidFill>
                  <a:srgbClr val="434343"/>
                </a:solidFill>
              </a:defRPr>
            </a:lvl3pPr>
            <a:lvl4pPr lvl="3" algn="l">
              <a:lnSpc>
                <a:spcPct val="100000"/>
              </a:lnSpc>
              <a:spcBef>
                <a:spcPts val="1200"/>
              </a:spcBef>
              <a:spcAft>
                <a:spcPts val="0"/>
              </a:spcAft>
              <a:buSzPts val="1300"/>
              <a:buNone/>
              <a:defRPr sz="1200">
                <a:solidFill>
                  <a:srgbClr val="434343"/>
                </a:solidFill>
              </a:defRPr>
            </a:lvl4pPr>
            <a:lvl5pPr lvl="4" algn="l">
              <a:lnSpc>
                <a:spcPct val="100000"/>
              </a:lnSpc>
              <a:spcBef>
                <a:spcPts val="1200"/>
              </a:spcBef>
              <a:spcAft>
                <a:spcPts val="0"/>
              </a:spcAft>
              <a:buSzPts val="1300"/>
              <a:buNone/>
              <a:defRPr sz="1200">
                <a:solidFill>
                  <a:srgbClr val="434343"/>
                </a:solidFill>
              </a:defRPr>
            </a:lvl5pPr>
            <a:lvl6pPr lvl="5" algn="l">
              <a:lnSpc>
                <a:spcPct val="100000"/>
              </a:lnSpc>
              <a:spcBef>
                <a:spcPts val="1200"/>
              </a:spcBef>
              <a:spcAft>
                <a:spcPts val="0"/>
              </a:spcAft>
              <a:buSzPts val="1300"/>
              <a:buNone/>
              <a:defRPr sz="1200">
                <a:solidFill>
                  <a:srgbClr val="434343"/>
                </a:solidFill>
              </a:defRPr>
            </a:lvl6pPr>
            <a:lvl7pPr lvl="6" algn="l">
              <a:lnSpc>
                <a:spcPct val="100000"/>
              </a:lnSpc>
              <a:spcBef>
                <a:spcPts val="1200"/>
              </a:spcBef>
              <a:spcAft>
                <a:spcPts val="0"/>
              </a:spcAft>
              <a:buSzPts val="1300"/>
              <a:buNone/>
              <a:defRPr sz="1200">
                <a:solidFill>
                  <a:srgbClr val="434343"/>
                </a:solidFill>
              </a:defRPr>
            </a:lvl7pPr>
            <a:lvl8pPr lvl="7" algn="l">
              <a:lnSpc>
                <a:spcPct val="100000"/>
              </a:lnSpc>
              <a:spcBef>
                <a:spcPts val="1200"/>
              </a:spcBef>
              <a:spcAft>
                <a:spcPts val="0"/>
              </a:spcAft>
              <a:buSzPts val="1300"/>
              <a:buNone/>
              <a:defRPr sz="1200">
                <a:solidFill>
                  <a:srgbClr val="434343"/>
                </a:solidFill>
              </a:defRPr>
            </a:lvl8pPr>
            <a:lvl9pPr lvl="8" algn="l">
              <a:lnSpc>
                <a:spcPct val="100000"/>
              </a:lnSpc>
              <a:spcBef>
                <a:spcPts val="1200"/>
              </a:spcBef>
              <a:spcAft>
                <a:spcPts val="1200"/>
              </a:spcAft>
              <a:buSzPts val="1300"/>
              <a:buNone/>
              <a:defRPr sz="1200">
                <a:solidFill>
                  <a:srgbClr val="434343"/>
                </a:solidFill>
              </a:defRPr>
            </a:lvl9pPr>
          </a:lstStyle>
          <a:p>
            <a:endParaRPr/>
          </a:p>
        </p:txBody>
      </p:sp>
      <p:sp>
        <p:nvSpPr>
          <p:cNvPr id="637" name="Google Shape;637;p131"/>
          <p:cNvSpPr txBox="1">
            <a:spLocks noGrp="1"/>
          </p:cNvSpPr>
          <p:nvPr>
            <p:ph type="subTitle" idx="2"/>
          </p:nvPr>
        </p:nvSpPr>
        <p:spPr>
          <a:xfrm>
            <a:off x="2776200" y="3071425"/>
            <a:ext cx="1842900" cy="79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300"/>
              <a:buNone/>
              <a:defRPr sz="1200" b="0">
                <a:latin typeface="DM Sans"/>
                <a:ea typeface="DM Sans"/>
                <a:cs typeface="DM Sans"/>
                <a:sym typeface="DM Sans"/>
              </a:defRPr>
            </a:lvl1pPr>
            <a:lvl2pPr lvl="1" algn="l">
              <a:lnSpc>
                <a:spcPct val="100000"/>
              </a:lnSpc>
              <a:spcBef>
                <a:spcPts val="0"/>
              </a:spcBef>
              <a:spcAft>
                <a:spcPts val="0"/>
              </a:spcAft>
              <a:buSzPts val="1300"/>
              <a:buNone/>
              <a:defRPr sz="1200" b="0">
                <a:latin typeface="DM Sans"/>
                <a:ea typeface="DM Sans"/>
                <a:cs typeface="DM Sans"/>
                <a:sym typeface="DM Sans"/>
              </a:defRPr>
            </a:lvl2pPr>
            <a:lvl3pPr lvl="2" algn="l">
              <a:lnSpc>
                <a:spcPct val="100000"/>
              </a:lnSpc>
              <a:spcBef>
                <a:spcPts val="0"/>
              </a:spcBef>
              <a:spcAft>
                <a:spcPts val="0"/>
              </a:spcAft>
              <a:buSzPts val="1300"/>
              <a:buNone/>
              <a:defRPr sz="1200" b="0">
                <a:latin typeface="DM Sans"/>
                <a:ea typeface="DM Sans"/>
                <a:cs typeface="DM Sans"/>
                <a:sym typeface="DM Sans"/>
              </a:defRPr>
            </a:lvl3pPr>
            <a:lvl4pPr lvl="3" algn="l">
              <a:lnSpc>
                <a:spcPct val="100000"/>
              </a:lnSpc>
              <a:spcBef>
                <a:spcPts val="0"/>
              </a:spcBef>
              <a:spcAft>
                <a:spcPts val="0"/>
              </a:spcAft>
              <a:buSzPts val="1300"/>
              <a:buNone/>
              <a:defRPr sz="1200" b="0">
                <a:latin typeface="DM Sans"/>
                <a:ea typeface="DM Sans"/>
                <a:cs typeface="DM Sans"/>
                <a:sym typeface="DM Sans"/>
              </a:defRPr>
            </a:lvl4pPr>
            <a:lvl5pPr lvl="4" algn="l">
              <a:lnSpc>
                <a:spcPct val="100000"/>
              </a:lnSpc>
              <a:spcBef>
                <a:spcPts val="0"/>
              </a:spcBef>
              <a:spcAft>
                <a:spcPts val="0"/>
              </a:spcAft>
              <a:buSzPts val="1300"/>
              <a:buNone/>
              <a:defRPr sz="1200" b="0">
                <a:latin typeface="DM Sans"/>
                <a:ea typeface="DM Sans"/>
                <a:cs typeface="DM Sans"/>
                <a:sym typeface="DM Sans"/>
              </a:defRPr>
            </a:lvl5pPr>
            <a:lvl6pPr lvl="5" algn="l">
              <a:lnSpc>
                <a:spcPct val="100000"/>
              </a:lnSpc>
              <a:spcBef>
                <a:spcPts val="0"/>
              </a:spcBef>
              <a:spcAft>
                <a:spcPts val="0"/>
              </a:spcAft>
              <a:buSzPts val="1300"/>
              <a:buNone/>
              <a:defRPr sz="1200" b="0">
                <a:latin typeface="DM Sans"/>
                <a:ea typeface="DM Sans"/>
                <a:cs typeface="DM Sans"/>
                <a:sym typeface="DM Sans"/>
              </a:defRPr>
            </a:lvl6pPr>
            <a:lvl7pPr lvl="6" algn="l">
              <a:lnSpc>
                <a:spcPct val="100000"/>
              </a:lnSpc>
              <a:spcBef>
                <a:spcPts val="0"/>
              </a:spcBef>
              <a:spcAft>
                <a:spcPts val="0"/>
              </a:spcAft>
              <a:buSzPts val="1300"/>
              <a:buNone/>
              <a:defRPr sz="1200" b="0">
                <a:latin typeface="DM Sans"/>
                <a:ea typeface="DM Sans"/>
                <a:cs typeface="DM Sans"/>
                <a:sym typeface="DM Sans"/>
              </a:defRPr>
            </a:lvl7pPr>
            <a:lvl8pPr lvl="7" algn="l">
              <a:lnSpc>
                <a:spcPct val="100000"/>
              </a:lnSpc>
              <a:spcBef>
                <a:spcPts val="0"/>
              </a:spcBef>
              <a:spcAft>
                <a:spcPts val="0"/>
              </a:spcAft>
              <a:buSzPts val="1300"/>
              <a:buNone/>
              <a:defRPr sz="1200" b="0">
                <a:latin typeface="DM Sans"/>
                <a:ea typeface="DM Sans"/>
                <a:cs typeface="DM Sans"/>
                <a:sym typeface="DM Sans"/>
              </a:defRPr>
            </a:lvl8pPr>
            <a:lvl9pPr lvl="8" algn="l">
              <a:lnSpc>
                <a:spcPct val="100000"/>
              </a:lnSpc>
              <a:spcBef>
                <a:spcPts val="0"/>
              </a:spcBef>
              <a:spcAft>
                <a:spcPts val="0"/>
              </a:spcAft>
              <a:buSzPts val="1300"/>
              <a:buNone/>
              <a:defRPr sz="1200" b="0">
                <a:latin typeface="DM Sans"/>
                <a:ea typeface="DM Sans"/>
                <a:cs typeface="DM Sans"/>
                <a:sym typeface="DM Sans"/>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82 O@W: Divider Slide Options">
  <p:cSld name="TITLE_1_2_2_3_1_1_2_1">
    <p:bg>
      <p:bgPr>
        <a:solidFill>
          <a:srgbClr val="666666"/>
        </a:solidFill>
        <a:effectLst/>
      </p:bgPr>
    </p:bg>
    <p:spTree>
      <p:nvGrpSpPr>
        <p:cNvPr id="1" name="Shape 638"/>
        <p:cNvGrpSpPr/>
        <p:nvPr/>
      </p:nvGrpSpPr>
      <p:grpSpPr>
        <a:xfrm>
          <a:off x="0" y="0"/>
          <a:ext cx="0" cy="0"/>
          <a:chOff x="0" y="0"/>
          <a:chExt cx="0" cy="0"/>
        </a:xfrm>
      </p:grpSpPr>
      <p:sp>
        <p:nvSpPr>
          <p:cNvPr id="639" name="Google Shape;639;p132"/>
          <p:cNvSpPr txBox="1"/>
          <p:nvPr/>
        </p:nvSpPr>
        <p:spPr>
          <a:xfrm>
            <a:off x="0" y="196250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 sz="5500" b="1" i="0" u="none" strike="noStrike" cap="none">
                <a:solidFill>
                  <a:srgbClr val="FFFFFF"/>
                </a:solidFill>
                <a:latin typeface="DM Sans"/>
                <a:ea typeface="DM Sans"/>
                <a:cs typeface="DM Sans"/>
                <a:sym typeface="DM Sans"/>
              </a:rPr>
              <a:t>O@W:</a:t>
            </a:r>
            <a:endParaRPr sz="5500" b="1" i="0" u="none" strike="noStrike" cap="none">
              <a:solidFill>
                <a:srgbClr val="FFFFFF"/>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Divider Slide Options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83 O@W: Divider slide (OptionA)">
  <p:cSld name="CUSTOM_2">
    <p:spTree>
      <p:nvGrpSpPr>
        <p:cNvPr id="1" name="Shape 640"/>
        <p:cNvGrpSpPr/>
        <p:nvPr/>
      </p:nvGrpSpPr>
      <p:grpSpPr>
        <a:xfrm>
          <a:off x="0" y="0"/>
          <a:ext cx="0" cy="0"/>
          <a:chOff x="0" y="0"/>
          <a:chExt cx="0" cy="0"/>
        </a:xfrm>
      </p:grpSpPr>
      <p:sp>
        <p:nvSpPr>
          <p:cNvPr id="641" name="Google Shape;641;p133"/>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pic>
        <p:nvPicPr>
          <p:cNvPr id="642" name="Google Shape;642;p1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285"/>
            <a:ext cx="9144000" cy="5148061"/>
          </a:xfrm>
          <a:prstGeom prst="rect">
            <a:avLst/>
          </a:prstGeom>
          <a:noFill/>
          <a:ln>
            <a:noFill/>
          </a:ln>
        </p:spPr>
      </p:pic>
      <p:sp>
        <p:nvSpPr>
          <p:cNvPr id="643" name="Google Shape;643;p133"/>
          <p:cNvSpPr txBox="1">
            <a:spLocks noGrp="1"/>
          </p:cNvSpPr>
          <p:nvPr>
            <p:ph type="ctrTitle"/>
          </p:nvPr>
        </p:nvSpPr>
        <p:spPr>
          <a:xfrm>
            <a:off x="311708" y="1687550"/>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84 O@W: Divider slide (OptionB)">
  <p:cSld name="CUSTOM_1_1">
    <p:spTree>
      <p:nvGrpSpPr>
        <p:cNvPr id="1" name="Shape 644"/>
        <p:cNvGrpSpPr/>
        <p:nvPr/>
      </p:nvGrpSpPr>
      <p:grpSpPr>
        <a:xfrm>
          <a:off x="0" y="0"/>
          <a:ext cx="0" cy="0"/>
          <a:chOff x="0" y="0"/>
          <a:chExt cx="0" cy="0"/>
        </a:xfrm>
      </p:grpSpPr>
      <p:sp>
        <p:nvSpPr>
          <p:cNvPr id="645" name="Google Shape;645;p13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pic>
        <p:nvPicPr>
          <p:cNvPr id="646" name="Google Shape;646;p1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4546"/>
            <a:ext cx="9144000" cy="5148047"/>
          </a:xfrm>
          <a:prstGeom prst="rect">
            <a:avLst/>
          </a:prstGeom>
          <a:noFill/>
          <a:ln>
            <a:noFill/>
          </a:ln>
        </p:spPr>
      </p:pic>
      <p:sp>
        <p:nvSpPr>
          <p:cNvPr id="647" name="Google Shape;647;p134"/>
          <p:cNvSpPr txBox="1">
            <a:spLocks noGrp="1"/>
          </p:cNvSpPr>
          <p:nvPr>
            <p:ph type="ctrTitle"/>
          </p:nvPr>
        </p:nvSpPr>
        <p:spPr>
          <a:xfrm>
            <a:off x="311708" y="1687550"/>
            <a:ext cx="8520600" cy="2052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6900"/>
              <a:buNone/>
              <a:defRPr sz="6900">
                <a:solidFill>
                  <a:srgbClr val="FFFFFF"/>
                </a:solidFill>
              </a:defRPr>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85 Styles">
  <p:cSld name="TITLE_1_2_2_3_1_1_1_1_1_1_2_1_1_1">
    <p:bg>
      <p:bgPr>
        <a:solidFill>
          <a:srgbClr val="666666"/>
        </a:solidFill>
        <a:effectLst/>
      </p:bgPr>
    </p:bg>
    <p:spTree>
      <p:nvGrpSpPr>
        <p:cNvPr id="1" name="Shape 648"/>
        <p:cNvGrpSpPr/>
        <p:nvPr/>
      </p:nvGrpSpPr>
      <p:grpSpPr>
        <a:xfrm>
          <a:off x="0" y="0"/>
          <a:ext cx="0" cy="0"/>
          <a:chOff x="0" y="0"/>
          <a:chExt cx="0" cy="0"/>
        </a:xfrm>
      </p:grpSpPr>
      <p:sp>
        <p:nvSpPr>
          <p:cNvPr id="649" name="Google Shape;649;p135"/>
          <p:cNvSpPr txBox="1"/>
          <p:nvPr/>
        </p:nvSpPr>
        <p:spPr>
          <a:xfrm>
            <a:off x="0" y="1962500"/>
            <a:ext cx="9144000" cy="1031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Styles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86 Styles: Type">
  <p:cSld name="TITLE_ONLY_1_3_3_1_2_1_1">
    <p:spTree>
      <p:nvGrpSpPr>
        <p:cNvPr id="1" name="Shape 650"/>
        <p:cNvGrpSpPr/>
        <p:nvPr/>
      </p:nvGrpSpPr>
      <p:grpSpPr>
        <a:xfrm>
          <a:off x="0" y="0"/>
          <a:ext cx="0" cy="0"/>
          <a:chOff x="0" y="0"/>
          <a:chExt cx="0" cy="0"/>
        </a:xfrm>
      </p:grpSpPr>
      <p:sp>
        <p:nvSpPr>
          <p:cNvPr id="651" name="Google Shape;651;p13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652" name="Google Shape;652;p136"/>
          <p:cNvSpPr txBox="1"/>
          <p:nvPr/>
        </p:nvSpPr>
        <p:spPr>
          <a:xfrm>
            <a:off x="152600" y="439650"/>
            <a:ext cx="3773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accent1"/>
                </a:solidFill>
                <a:latin typeface="DM Sans"/>
                <a:ea typeface="DM Sans"/>
                <a:cs typeface="DM Sans"/>
                <a:sym typeface="DM Sans"/>
              </a:rPr>
              <a:t>Type Styles</a:t>
            </a:r>
            <a:endParaRPr sz="2800" b="1" i="0" u="none" strike="noStrike" cap="none">
              <a:solidFill>
                <a:schemeClr val="accent1"/>
              </a:solidFill>
              <a:latin typeface="DM Sans"/>
              <a:ea typeface="DM Sans"/>
              <a:cs typeface="DM Sans"/>
              <a:sym typeface="DM Sans"/>
            </a:endParaRPr>
          </a:p>
        </p:txBody>
      </p:sp>
      <p:sp>
        <p:nvSpPr>
          <p:cNvPr id="653" name="Google Shape;653;p136"/>
          <p:cNvSpPr txBox="1"/>
          <p:nvPr/>
        </p:nvSpPr>
        <p:spPr>
          <a:xfrm>
            <a:off x="235500" y="1512475"/>
            <a:ext cx="8520600" cy="636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chemeClr val="accent1"/>
                </a:solidFill>
                <a:latin typeface="DM Sans"/>
                <a:ea typeface="DM Sans"/>
                <a:cs typeface="DM Sans"/>
                <a:sym typeface="DM Sans"/>
              </a:rPr>
              <a:t>Header = Purple, DM Bold, 28pt </a:t>
            </a:r>
            <a:endParaRPr sz="3000" b="1" i="0" u="none" strike="noStrike" cap="none">
              <a:solidFill>
                <a:schemeClr val="accent1"/>
              </a:solidFill>
              <a:latin typeface="DM Sans"/>
              <a:ea typeface="DM Sans"/>
              <a:cs typeface="DM Sans"/>
              <a:sym typeface="DM Sans"/>
            </a:endParaRPr>
          </a:p>
        </p:txBody>
      </p:sp>
      <p:sp>
        <p:nvSpPr>
          <p:cNvPr id="654" name="Google Shape;654;p136"/>
          <p:cNvSpPr txBox="1"/>
          <p:nvPr/>
        </p:nvSpPr>
        <p:spPr>
          <a:xfrm>
            <a:off x="235500" y="2035300"/>
            <a:ext cx="8520600" cy="341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 sz="2500" b="1" i="0" u="none" strike="noStrike" cap="none">
                <a:solidFill>
                  <a:schemeClr val="accent2"/>
                </a:solidFill>
                <a:latin typeface="DM Sans"/>
                <a:ea typeface="DM Sans"/>
                <a:cs typeface="DM Sans"/>
                <a:sym typeface="DM Sans"/>
              </a:rPr>
              <a:t>Special large head = Dark Blue, DM Bold, 25pt</a:t>
            </a:r>
            <a:endParaRPr sz="2500" b="1" i="0" u="none" strike="noStrike" cap="none">
              <a:solidFill>
                <a:schemeClr val="accent2"/>
              </a:solidFill>
              <a:latin typeface="DM Sans"/>
              <a:ea typeface="DM Sans"/>
              <a:cs typeface="DM Sans"/>
              <a:sym typeface="DM Sans"/>
            </a:endParaRPr>
          </a:p>
        </p:txBody>
      </p:sp>
      <p:sp>
        <p:nvSpPr>
          <p:cNvPr id="655" name="Google Shape;655;p136"/>
          <p:cNvSpPr txBox="1"/>
          <p:nvPr/>
        </p:nvSpPr>
        <p:spPr>
          <a:xfrm>
            <a:off x="235500" y="2555275"/>
            <a:ext cx="8520600" cy="39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434343"/>
                </a:solidFill>
                <a:latin typeface="DM Sans"/>
                <a:ea typeface="DM Sans"/>
                <a:cs typeface="DM Sans"/>
                <a:sym typeface="DM Sans"/>
              </a:rPr>
              <a:t>Sub head = Dark grey, DM Bold, 16pt </a:t>
            </a:r>
            <a:endParaRPr sz="1700" b="1" i="0" u="none" strike="noStrike" cap="none">
              <a:solidFill>
                <a:srgbClr val="434343"/>
              </a:solidFill>
              <a:latin typeface="DM Sans"/>
              <a:ea typeface="DM Sans"/>
              <a:cs typeface="DM Sans"/>
              <a:sym typeface="DM Sans"/>
            </a:endParaRPr>
          </a:p>
        </p:txBody>
      </p:sp>
      <p:sp>
        <p:nvSpPr>
          <p:cNvPr id="656" name="Google Shape;656;p136"/>
          <p:cNvSpPr txBox="1"/>
          <p:nvPr/>
        </p:nvSpPr>
        <p:spPr>
          <a:xfrm>
            <a:off x="235500" y="2966600"/>
            <a:ext cx="8520600" cy="341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8C4799"/>
                </a:solidFill>
                <a:latin typeface="DM Sans"/>
                <a:ea typeface="DM Sans"/>
                <a:cs typeface="DM Sans"/>
                <a:sym typeface="DM Sans"/>
              </a:rPr>
              <a:t>Small sub head = Purple, DM Bold, match point size of text </a:t>
            </a:r>
            <a:endParaRPr sz="1000" b="1" i="0" u="none" strike="noStrike" cap="none">
              <a:solidFill>
                <a:srgbClr val="8C4799"/>
              </a:solidFill>
              <a:latin typeface="DM Sans"/>
              <a:ea typeface="DM Sans"/>
              <a:cs typeface="DM Sans"/>
              <a:sym typeface="DM Sans"/>
            </a:endParaRPr>
          </a:p>
        </p:txBody>
      </p:sp>
      <p:sp>
        <p:nvSpPr>
          <p:cNvPr id="657" name="Google Shape;657;p136"/>
          <p:cNvSpPr txBox="1"/>
          <p:nvPr/>
        </p:nvSpPr>
        <p:spPr>
          <a:xfrm>
            <a:off x="235500" y="3307988"/>
            <a:ext cx="8520600" cy="27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DM Sans"/>
                <a:ea typeface="DM Sans"/>
                <a:cs typeface="DM Sans"/>
                <a:sym typeface="DM Sans"/>
              </a:rPr>
              <a:t>Body text = Black, DM Regular, 10 - 14pt </a:t>
            </a:r>
            <a:endParaRPr sz="1000" b="0" i="0" u="none" strike="noStrike" cap="none">
              <a:solidFill>
                <a:srgbClr val="000000"/>
              </a:solidFill>
              <a:latin typeface="DM Sans"/>
              <a:ea typeface="DM Sans"/>
              <a:cs typeface="DM Sans"/>
              <a:sym typeface="DM Sans"/>
            </a:endParaRPr>
          </a:p>
        </p:txBody>
      </p:sp>
      <p:sp>
        <p:nvSpPr>
          <p:cNvPr id="658" name="Google Shape;658;p136"/>
          <p:cNvSpPr txBox="1"/>
          <p:nvPr/>
        </p:nvSpPr>
        <p:spPr>
          <a:xfrm>
            <a:off x="235500" y="3608988"/>
            <a:ext cx="8520600" cy="20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999999"/>
                </a:solidFill>
                <a:latin typeface="DM Sans"/>
                <a:ea typeface="DM Sans"/>
                <a:cs typeface="DM Sans"/>
                <a:sym typeface="DM Sans"/>
              </a:rPr>
              <a:t>• Bullets = Medium Gray, Body text size</a:t>
            </a:r>
            <a:endParaRPr sz="1000" b="0" i="0" u="none" strike="noStrike" cap="none">
              <a:solidFill>
                <a:srgbClr val="999999"/>
              </a:solidFill>
              <a:latin typeface="DM Sans"/>
              <a:ea typeface="DM Sans"/>
              <a:cs typeface="DM Sans"/>
              <a:sym typeface="DM Sans"/>
            </a:endParaRPr>
          </a:p>
        </p:txBody>
      </p:sp>
      <p:sp>
        <p:nvSpPr>
          <p:cNvPr id="659" name="Google Shape;659;p136"/>
          <p:cNvSpPr txBox="1"/>
          <p:nvPr/>
        </p:nvSpPr>
        <p:spPr>
          <a:xfrm>
            <a:off x="235500" y="4339725"/>
            <a:ext cx="8520600" cy="27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sng" strike="noStrike" cap="none">
                <a:solidFill>
                  <a:srgbClr val="000000"/>
                </a:solidFill>
                <a:latin typeface="DM Sans"/>
                <a:ea typeface="DM Sans"/>
                <a:cs typeface="DM Sans"/>
                <a:sym typeface="DM Sans"/>
              </a:rPr>
              <a:t>Text emphasis</a:t>
            </a:r>
            <a:r>
              <a:rPr lang="en" sz="1000" b="0" i="0" u="none" strike="noStrike" cap="none">
                <a:solidFill>
                  <a:srgbClr val="000000"/>
                </a:solidFill>
                <a:latin typeface="DM Sans"/>
                <a:ea typeface="DM Sans"/>
                <a:cs typeface="DM Sans"/>
                <a:sym typeface="DM Sans"/>
              </a:rPr>
              <a:t> = DM Bold, underline, match point size</a:t>
            </a:r>
            <a:endParaRPr sz="1000" b="0" i="0" u="none" strike="noStrike" cap="none">
              <a:solidFill>
                <a:srgbClr val="000000"/>
              </a:solidFill>
              <a:latin typeface="DM Sans"/>
              <a:ea typeface="DM Sans"/>
              <a:cs typeface="DM Sans"/>
              <a:sym typeface="DM Sans"/>
            </a:endParaRPr>
          </a:p>
        </p:txBody>
      </p:sp>
      <p:sp>
        <p:nvSpPr>
          <p:cNvPr id="660" name="Google Shape;660;p136"/>
          <p:cNvSpPr txBox="1"/>
          <p:nvPr/>
        </p:nvSpPr>
        <p:spPr>
          <a:xfrm>
            <a:off x="235500" y="4660925"/>
            <a:ext cx="8520600" cy="20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CCCCCC"/>
                </a:solidFill>
                <a:latin typeface="DM Sans"/>
                <a:ea typeface="DM Sans"/>
                <a:cs typeface="DM Sans"/>
                <a:sym typeface="DM Sans"/>
              </a:rPr>
              <a:t>Footer = Light Gray, DM Regular, 9pt</a:t>
            </a:r>
            <a:endParaRPr sz="900" b="0" i="0" u="none" strike="noStrike" cap="none">
              <a:solidFill>
                <a:srgbClr val="CCCCCC"/>
              </a:solidFill>
              <a:latin typeface="DM Sans"/>
              <a:ea typeface="DM Sans"/>
              <a:cs typeface="DM Sans"/>
              <a:sym typeface="DM Sans"/>
            </a:endParaRPr>
          </a:p>
        </p:txBody>
      </p:sp>
      <p:sp>
        <p:nvSpPr>
          <p:cNvPr id="661" name="Google Shape;661;p136"/>
          <p:cNvSpPr txBox="1"/>
          <p:nvPr/>
        </p:nvSpPr>
        <p:spPr>
          <a:xfrm>
            <a:off x="235500" y="3879268"/>
            <a:ext cx="8520600" cy="39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0" i="0" u="none" strike="noStrike" cap="none">
                <a:solidFill>
                  <a:schemeClr val="accent1"/>
                </a:solidFill>
                <a:latin typeface="DM Sans"/>
                <a:ea typeface="DM Sans"/>
                <a:cs typeface="DM Sans"/>
                <a:sym typeface="DM Sans"/>
              </a:rPr>
              <a:t>00.</a:t>
            </a:r>
            <a:r>
              <a:rPr lang="en" sz="1700" b="0" i="0" u="none" strike="noStrike" cap="none">
                <a:solidFill>
                  <a:srgbClr val="000000"/>
                </a:solidFill>
                <a:latin typeface="DM Sans"/>
                <a:ea typeface="DM Sans"/>
                <a:cs typeface="DM Sans"/>
                <a:sym typeface="DM Sans"/>
              </a:rPr>
              <a:t> </a:t>
            </a:r>
            <a:r>
              <a:rPr lang="en" sz="2500" b="0" i="0" u="none" strike="noStrike" cap="none">
                <a:solidFill>
                  <a:srgbClr val="000000"/>
                </a:solidFill>
                <a:latin typeface="DM Sans"/>
                <a:ea typeface="DM Sans"/>
                <a:cs typeface="DM Sans"/>
                <a:sym typeface="DM Sans"/>
              </a:rPr>
              <a:t>TOC =</a:t>
            </a:r>
            <a:r>
              <a:rPr lang="en" sz="1700" b="0" i="0" u="none" strike="noStrike" cap="none">
                <a:solidFill>
                  <a:srgbClr val="000000"/>
                </a:solidFill>
                <a:latin typeface="DM Sans"/>
                <a:ea typeface="DM Sans"/>
                <a:cs typeface="DM Sans"/>
                <a:sym typeface="DM Sans"/>
              </a:rPr>
              <a:t> </a:t>
            </a:r>
            <a:r>
              <a:rPr lang="en" sz="1700" b="0" i="0" u="none" strike="noStrike" cap="none">
                <a:solidFill>
                  <a:schemeClr val="accent1"/>
                </a:solidFill>
                <a:latin typeface="DM Sans"/>
                <a:ea typeface="DM Sans"/>
                <a:cs typeface="DM Sans"/>
                <a:sym typeface="DM Sans"/>
              </a:rPr>
              <a:t>Purple, DM Regular, 17pt / </a:t>
            </a:r>
            <a:r>
              <a:rPr lang="en" sz="2600" b="0" i="0" u="none" strike="noStrike" cap="none">
                <a:solidFill>
                  <a:srgbClr val="000000"/>
                </a:solidFill>
                <a:latin typeface="DM Sans"/>
                <a:ea typeface="DM Sans"/>
                <a:cs typeface="DM Sans"/>
                <a:sym typeface="DM Sans"/>
              </a:rPr>
              <a:t>Text, DM Regular, 26pt</a:t>
            </a:r>
            <a:endParaRPr sz="2600" b="0" i="0" u="none" strike="noStrike" cap="none">
              <a:solidFill>
                <a:srgbClr val="000000"/>
              </a:solidFill>
              <a:latin typeface="DM Sans"/>
              <a:ea typeface="DM Sans"/>
              <a:cs typeface="DM Sans"/>
              <a:sym typeface="DM Sans"/>
            </a:endParaRPr>
          </a:p>
        </p:txBody>
      </p:sp>
      <p:sp>
        <p:nvSpPr>
          <p:cNvPr id="662" name="Google Shape;662;p136"/>
          <p:cNvSpPr txBox="1"/>
          <p:nvPr/>
        </p:nvSpPr>
        <p:spPr>
          <a:xfrm>
            <a:off x="179025" y="975075"/>
            <a:ext cx="73689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Note: The following styles are for slides that have white backgrounds.</a:t>
            </a:r>
            <a:br>
              <a:rPr lang="en" sz="800" b="0" i="0" u="none" strike="noStrike" cap="none">
                <a:solidFill>
                  <a:srgbClr val="000000"/>
                </a:solidFill>
                <a:latin typeface="Arial"/>
                <a:ea typeface="Arial"/>
                <a:cs typeface="Arial"/>
                <a:sym typeface="Arial"/>
              </a:rPr>
            </a:br>
            <a:r>
              <a:rPr lang="en" sz="800" b="0" i="0" u="none" strike="noStrike" cap="none">
                <a:solidFill>
                  <a:srgbClr val="000000"/>
                </a:solidFill>
                <a:latin typeface="Arial"/>
                <a:ea typeface="Arial"/>
                <a:cs typeface="Arial"/>
                <a:sym typeface="Arial"/>
              </a:rPr>
              <a:t>Slides with a color background should should use white text as shown on those master slides.</a:t>
            </a:r>
            <a:endParaRPr sz="8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87 Styles: Color">
  <p:cSld name="TITLE_ONLY_1_3_3_1_3_1">
    <p:spTree>
      <p:nvGrpSpPr>
        <p:cNvPr id="1" name="Shape 663"/>
        <p:cNvGrpSpPr/>
        <p:nvPr/>
      </p:nvGrpSpPr>
      <p:grpSpPr>
        <a:xfrm>
          <a:off x="0" y="0"/>
          <a:ext cx="0" cy="0"/>
          <a:chOff x="0" y="0"/>
          <a:chExt cx="0" cy="0"/>
        </a:xfrm>
      </p:grpSpPr>
      <p:sp>
        <p:nvSpPr>
          <p:cNvPr id="664" name="Google Shape;664;p13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665" name="Google Shape;665;p137"/>
          <p:cNvSpPr txBox="1"/>
          <p:nvPr/>
        </p:nvSpPr>
        <p:spPr>
          <a:xfrm>
            <a:off x="152600" y="439650"/>
            <a:ext cx="3773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accent1"/>
                </a:solidFill>
                <a:latin typeface="DM Sans"/>
                <a:ea typeface="DM Sans"/>
                <a:cs typeface="DM Sans"/>
                <a:sym typeface="DM Sans"/>
              </a:rPr>
              <a:t>Color Styles</a:t>
            </a:r>
            <a:endParaRPr sz="2800" b="1" i="0" u="none" strike="noStrike" cap="none">
              <a:solidFill>
                <a:schemeClr val="accent1"/>
              </a:solidFill>
              <a:latin typeface="DM Sans"/>
              <a:ea typeface="DM Sans"/>
              <a:cs typeface="DM Sans"/>
              <a:sym typeface="DM Sans"/>
            </a:endParaRPr>
          </a:p>
        </p:txBody>
      </p:sp>
      <p:sp>
        <p:nvSpPr>
          <p:cNvPr id="666" name="Google Shape;666;p137"/>
          <p:cNvSpPr txBox="1"/>
          <p:nvPr/>
        </p:nvSpPr>
        <p:spPr>
          <a:xfrm>
            <a:off x="742075" y="3190025"/>
            <a:ext cx="1570800" cy="892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DM Sans"/>
                <a:ea typeface="DM Sans"/>
                <a:cs typeface="DM Sans"/>
                <a:sym typeface="DM Sans"/>
              </a:rPr>
              <a:t>Highlight color:</a:t>
            </a:r>
            <a:endParaRPr sz="1400" b="0" i="0" u="none" strike="noStrike" cap="none">
              <a:solidFill>
                <a:srgbClr val="000000"/>
              </a:solidFill>
              <a:latin typeface="DM Sans"/>
              <a:ea typeface="DM Sans"/>
              <a:cs typeface="DM Sans"/>
              <a:sym typeface="DM Sans"/>
            </a:endParaRPr>
          </a:p>
          <a:p>
            <a:pPr marL="0" marR="0" lvl="0" indent="0" algn="l" rtl="0">
              <a:lnSpc>
                <a:spcPct val="100000"/>
              </a:lnSpc>
              <a:spcBef>
                <a:spcPts val="300"/>
              </a:spcBef>
              <a:spcAft>
                <a:spcPts val="0"/>
              </a:spcAft>
              <a:buClr>
                <a:srgbClr val="000000"/>
              </a:buClr>
              <a:buSzPts val="900"/>
              <a:buFont typeface="Arial"/>
              <a:buNone/>
            </a:pPr>
            <a:r>
              <a:rPr lang="en" sz="900" b="0" i="0" u="none" strike="noStrike" cap="none">
                <a:solidFill>
                  <a:schemeClr val="dk1"/>
                </a:solidFill>
                <a:latin typeface="DM Sans"/>
                <a:ea typeface="DM Sans"/>
                <a:cs typeface="DM Sans"/>
                <a:sym typeface="DM Sans"/>
              </a:rPr>
              <a:t>Highlight only 1 element if it’s border or short text</a:t>
            </a:r>
            <a:endParaRPr sz="900" b="0" i="0" u="none" strike="noStrike" cap="none">
              <a:solidFill>
                <a:schemeClr val="dk1"/>
              </a:solidFill>
              <a:latin typeface="DM Sans"/>
              <a:ea typeface="DM Sans"/>
              <a:cs typeface="DM Sans"/>
              <a:sym typeface="DM Sans"/>
            </a:endParaRPr>
          </a:p>
          <a:p>
            <a:pPr marL="0" marR="0" lvl="0" indent="0" algn="l" rtl="0">
              <a:lnSpc>
                <a:spcPct val="100000"/>
              </a:lnSpc>
              <a:spcBef>
                <a:spcPts val="300"/>
              </a:spcBef>
              <a:spcAft>
                <a:spcPts val="300"/>
              </a:spcAft>
              <a:buClr>
                <a:srgbClr val="000000"/>
              </a:buClr>
              <a:buSzPts val="900"/>
              <a:buFont typeface="Arial"/>
              <a:buNone/>
            </a:pPr>
            <a:endParaRPr sz="900" b="0" i="0" u="none" strike="noStrike" cap="none">
              <a:solidFill>
                <a:srgbClr val="000000"/>
              </a:solidFill>
              <a:latin typeface="DM Sans"/>
              <a:ea typeface="DM Sans"/>
              <a:cs typeface="DM Sans"/>
              <a:sym typeface="DM Sans"/>
            </a:endParaRPr>
          </a:p>
        </p:txBody>
      </p:sp>
      <p:sp>
        <p:nvSpPr>
          <p:cNvPr id="667" name="Google Shape;667;p137"/>
          <p:cNvSpPr txBox="1"/>
          <p:nvPr/>
        </p:nvSpPr>
        <p:spPr>
          <a:xfrm>
            <a:off x="2587963" y="1654913"/>
            <a:ext cx="7875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Purple</a:t>
            </a:r>
            <a:br>
              <a:rPr lang="en" sz="700" b="0" i="0" u="none" strike="noStrike" cap="none">
                <a:solidFill>
                  <a:srgbClr val="818385"/>
                </a:solidFill>
                <a:latin typeface="DM Sans"/>
                <a:ea typeface="DM Sans"/>
                <a:cs typeface="DM Sans"/>
                <a:sym typeface="DM Sans"/>
              </a:rPr>
            </a:br>
            <a:r>
              <a:rPr lang="en" sz="700" b="0" i="0" u="none" strike="noStrike" cap="none">
                <a:solidFill>
                  <a:srgbClr val="818385"/>
                </a:solidFill>
                <a:latin typeface="DM Sans"/>
                <a:ea typeface="DM Sans"/>
                <a:cs typeface="DM Sans"/>
                <a:sym typeface="DM Sans"/>
              </a:rPr>
              <a:t>#8C4799</a:t>
            </a:r>
            <a:endParaRPr sz="700" b="0" i="0" u="none" strike="noStrike" cap="none">
              <a:solidFill>
                <a:srgbClr val="818385"/>
              </a:solidFill>
              <a:latin typeface="DM Sans"/>
              <a:ea typeface="DM Sans"/>
              <a:cs typeface="DM Sans"/>
              <a:sym typeface="DM Sans"/>
            </a:endParaRPr>
          </a:p>
        </p:txBody>
      </p:sp>
      <p:sp>
        <p:nvSpPr>
          <p:cNvPr id="668" name="Google Shape;668;p137"/>
          <p:cNvSpPr txBox="1"/>
          <p:nvPr/>
        </p:nvSpPr>
        <p:spPr>
          <a:xfrm>
            <a:off x="2587963" y="3580825"/>
            <a:ext cx="7875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Orange</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FF7F41 </a:t>
            </a:r>
            <a:endParaRPr sz="700" b="0" i="0" u="none" strike="noStrike" cap="none">
              <a:solidFill>
                <a:srgbClr val="818385"/>
              </a:solidFill>
              <a:latin typeface="DM Sans"/>
              <a:ea typeface="DM Sans"/>
              <a:cs typeface="DM Sans"/>
              <a:sym typeface="DM Sans"/>
            </a:endParaRPr>
          </a:p>
        </p:txBody>
      </p:sp>
      <p:sp>
        <p:nvSpPr>
          <p:cNvPr id="669" name="Google Shape;669;p137"/>
          <p:cNvSpPr txBox="1"/>
          <p:nvPr/>
        </p:nvSpPr>
        <p:spPr>
          <a:xfrm>
            <a:off x="2567713" y="45646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Light Blue</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62B5E5 </a:t>
            </a:r>
            <a:endParaRPr sz="700" b="0" i="0" u="none" strike="noStrike" cap="none">
              <a:solidFill>
                <a:srgbClr val="767570"/>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700"/>
              <a:buFont typeface="Arial"/>
              <a:buNone/>
            </a:pPr>
            <a:endParaRPr sz="700" b="0" i="0" u="none" strike="noStrike" cap="none">
              <a:solidFill>
                <a:srgbClr val="818385"/>
              </a:solidFill>
              <a:latin typeface="DM Sans"/>
              <a:ea typeface="DM Sans"/>
              <a:cs typeface="DM Sans"/>
              <a:sym typeface="DM Sans"/>
            </a:endParaRPr>
          </a:p>
        </p:txBody>
      </p:sp>
      <p:sp>
        <p:nvSpPr>
          <p:cNvPr id="670" name="Google Shape;670;p137"/>
          <p:cNvSpPr txBox="1"/>
          <p:nvPr/>
        </p:nvSpPr>
        <p:spPr>
          <a:xfrm>
            <a:off x="4018150" y="45646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Red</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#E03C31</a:t>
            </a:r>
            <a:endParaRPr sz="700" b="0" i="0" u="none" strike="noStrike" cap="none">
              <a:solidFill>
                <a:srgbClr val="818385"/>
              </a:solidFill>
              <a:latin typeface="DM Sans"/>
              <a:ea typeface="DM Sans"/>
              <a:cs typeface="DM Sans"/>
              <a:sym typeface="DM Sans"/>
            </a:endParaRPr>
          </a:p>
        </p:txBody>
      </p:sp>
      <p:sp>
        <p:nvSpPr>
          <p:cNvPr id="671" name="Google Shape;671;p137"/>
          <p:cNvSpPr txBox="1"/>
          <p:nvPr/>
        </p:nvSpPr>
        <p:spPr>
          <a:xfrm>
            <a:off x="4717088" y="45646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Light Green</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#E3E48D</a:t>
            </a:r>
            <a:endParaRPr sz="700" b="0" i="0" u="none" strike="noStrike" cap="none">
              <a:solidFill>
                <a:srgbClr val="818385"/>
              </a:solidFill>
              <a:latin typeface="DM Sans"/>
              <a:ea typeface="DM Sans"/>
              <a:cs typeface="DM Sans"/>
              <a:sym typeface="DM Sans"/>
            </a:endParaRPr>
          </a:p>
        </p:txBody>
      </p:sp>
      <p:sp>
        <p:nvSpPr>
          <p:cNvPr id="672" name="Google Shape;672;p137"/>
          <p:cNvSpPr txBox="1"/>
          <p:nvPr/>
        </p:nvSpPr>
        <p:spPr>
          <a:xfrm>
            <a:off x="2567713" y="2665213"/>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Dark Blue</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#1D4289</a:t>
            </a:r>
            <a:endParaRPr sz="700" b="0" i="0" u="none" strike="noStrike" cap="none">
              <a:solidFill>
                <a:srgbClr val="818385"/>
              </a:solidFill>
              <a:latin typeface="DM Sans"/>
              <a:ea typeface="DM Sans"/>
              <a:cs typeface="DM Sans"/>
              <a:sym typeface="DM Sans"/>
            </a:endParaRPr>
          </a:p>
        </p:txBody>
      </p:sp>
      <p:sp>
        <p:nvSpPr>
          <p:cNvPr id="673" name="Google Shape;673;p137"/>
          <p:cNvSpPr/>
          <p:nvPr/>
        </p:nvSpPr>
        <p:spPr>
          <a:xfrm>
            <a:off x="2766763" y="2274413"/>
            <a:ext cx="429900" cy="429900"/>
          </a:xfrm>
          <a:prstGeom prst="ellipse">
            <a:avLst/>
          </a:prstGeom>
          <a:solidFill>
            <a:srgbClr val="1D42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137"/>
          <p:cNvSpPr/>
          <p:nvPr/>
        </p:nvSpPr>
        <p:spPr>
          <a:xfrm>
            <a:off x="2766763" y="1264113"/>
            <a:ext cx="429900" cy="429900"/>
          </a:xfrm>
          <a:prstGeom prst="ellipse">
            <a:avLst/>
          </a:prstGeom>
          <a:solidFill>
            <a:srgbClr val="8C47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137"/>
          <p:cNvSpPr/>
          <p:nvPr/>
        </p:nvSpPr>
        <p:spPr>
          <a:xfrm>
            <a:off x="2766763" y="3190025"/>
            <a:ext cx="429900" cy="429900"/>
          </a:xfrm>
          <a:prstGeom prst="ellipse">
            <a:avLst/>
          </a:prstGeom>
          <a:solidFill>
            <a:srgbClr val="FF7F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137"/>
          <p:cNvSpPr/>
          <p:nvPr/>
        </p:nvSpPr>
        <p:spPr>
          <a:xfrm>
            <a:off x="4217193" y="4173800"/>
            <a:ext cx="429900" cy="429900"/>
          </a:xfrm>
          <a:prstGeom prst="ellipse">
            <a:avLst/>
          </a:prstGeom>
          <a:solidFill>
            <a:srgbClr val="E03C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137"/>
          <p:cNvSpPr/>
          <p:nvPr/>
        </p:nvSpPr>
        <p:spPr>
          <a:xfrm>
            <a:off x="2766763" y="4173800"/>
            <a:ext cx="429900" cy="429900"/>
          </a:xfrm>
          <a:prstGeom prst="ellipse">
            <a:avLst/>
          </a:prstGeom>
          <a:solidFill>
            <a:srgbClr val="62B5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137"/>
          <p:cNvSpPr/>
          <p:nvPr/>
        </p:nvSpPr>
        <p:spPr>
          <a:xfrm>
            <a:off x="4916129" y="4173800"/>
            <a:ext cx="429900" cy="429900"/>
          </a:xfrm>
          <a:prstGeom prst="ellipse">
            <a:avLst/>
          </a:prstGeom>
          <a:solidFill>
            <a:srgbClr val="E3E4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137"/>
          <p:cNvSpPr txBox="1"/>
          <p:nvPr/>
        </p:nvSpPr>
        <p:spPr>
          <a:xfrm>
            <a:off x="6520875" y="1640900"/>
            <a:ext cx="14946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2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STARs</a:t>
            </a:r>
            <a:endParaRPr sz="12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Training providers</a:t>
            </a:r>
            <a:endParaRPr sz="12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Employers </a:t>
            </a:r>
            <a:endParaRPr sz="1200" b="0" i="0" u="none" strike="noStrike" cap="none">
              <a:solidFill>
                <a:srgbClr val="000000"/>
              </a:solidFill>
              <a:latin typeface="Arial"/>
              <a:ea typeface="Arial"/>
              <a:cs typeface="Arial"/>
              <a:sym typeface="Arial"/>
            </a:endParaRPr>
          </a:p>
        </p:txBody>
      </p:sp>
      <p:sp>
        <p:nvSpPr>
          <p:cNvPr id="680" name="Google Shape;680;p137"/>
          <p:cNvSpPr/>
          <p:nvPr/>
        </p:nvSpPr>
        <p:spPr>
          <a:xfrm>
            <a:off x="6249374" y="2415645"/>
            <a:ext cx="271500" cy="271500"/>
          </a:xfrm>
          <a:prstGeom prst="ellipse">
            <a:avLst/>
          </a:prstGeom>
          <a:solidFill>
            <a:srgbClr val="6CC2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137"/>
          <p:cNvSpPr/>
          <p:nvPr/>
        </p:nvSpPr>
        <p:spPr>
          <a:xfrm>
            <a:off x="3514893" y="2274400"/>
            <a:ext cx="429900" cy="429900"/>
          </a:xfrm>
          <a:prstGeom prst="ellipse">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137"/>
          <p:cNvSpPr txBox="1"/>
          <p:nvPr/>
        </p:nvSpPr>
        <p:spPr>
          <a:xfrm>
            <a:off x="3329975" y="2672750"/>
            <a:ext cx="7875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Dark Gray</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#434343</a:t>
            </a:r>
            <a:endParaRPr sz="700" b="0" i="0" u="none" strike="noStrike" cap="none">
              <a:solidFill>
                <a:srgbClr val="818385"/>
              </a:solidFill>
              <a:latin typeface="DM Sans"/>
              <a:ea typeface="DM Sans"/>
              <a:cs typeface="DM Sans"/>
              <a:sym typeface="DM Sans"/>
            </a:endParaRPr>
          </a:p>
        </p:txBody>
      </p:sp>
      <p:sp>
        <p:nvSpPr>
          <p:cNvPr id="683" name="Google Shape;683;p137"/>
          <p:cNvSpPr txBox="1"/>
          <p:nvPr/>
        </p:nvSpPr>
        <p:spPr>
          <a:xfrm>
            <a:off x="6102238" y="45817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Teal</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4298B5 </a:t>
            </a:r>
            <a:endParaRPr sz="700" b="0" i="0" u="none" strike="noStrike" cap="none">
              <a:solidFill>
                <a:srgbClr val="818385"/>
              </a:solidFill>
              <a:latin typeface="DM Sans"/>
              <a:ea typeface="DM Sans"/>
              <a:cs typeface="DM Sans"/>
              <a:sym typeface="DM Sans"/>
            </a:endParaRPr>
          </a:p>
        </p:txBody>
      </p:sp>
      <p:sp>
        <p:nvSpPr>
          <p:cNvPr id="684" name="Google Shape;684;p137"/>
          <p:cNvSpPr/>
          <p:nvPr/>
        </p:nvSpPr>
        <p:spPr>
          <a:xfrm>
            <a:off x="6301281" y="4190900"/>
            <a:ext cx="429900" cy="429900"/>
          </a:xfrm>
          <a:prstGeom prst="ellipse">
            <a:avLst/>
          </a:prstGeom>
          <a:solidFill>
            <a:srgbClr val="4298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137"/>
          <p:cNvSpPr txBox="1"/>
          <p:nvPr/>
        </p:nvSpPr>
        <p:spPr>
          <a:xfrm>
            <a:off x="5409638" y="45817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Green</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6CC24A </a:t>
            </a:r>
            <a:endParaRPr sz="700" b="0" i="0" u="none" strike="noStrike" cap="none">
              <a:solidFill>
                <a:srgbClr val="818385"/>
              </a:solidFill>
              <a:latin typeface="DM Sans"/>
              <a:ea typeface="DM Sans"/>
              <a:cs typeface="DM Sans"/>
              <a:sym typeface="DM Sans"/>
            </a:endParaRPr>
          </a:p>
        </p:txBody>
      </p:sp>
      <p:sp>
        <p:nvSpPr>
          <p:cNvPr id="686" name="Google Shape;686;p137"/>
          <p:cNvSpPr/>
          <p:nvPr/>
        </p:nvSpPr>
        <p:spPr>
          <a:xfrm>
            <a:off x="5608679" y="4190900"/>
            <a:ext cx="429900" cy="429900"/>
          </a:xfrm>
          <a:prstGeom prst="ellipse">
            <a:avLst/>
          </a:prstGeom>
          <a:solidFill>
            <a:srgbClr val="6CC2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137"/>
          <p:cNvSpPr txBox="1"/>
          <p:nvPr/>
        </p:nvSpPr>
        <p:spPr>
          <a:xfrm>
            <a:off x="3293213" y="4564600"/>
            <a:ext cx="828000" cy="271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Yellow</a:t>
            </a:r>
            <a:endParaRPr sz="700" b="0" i="0" u="none" strike="noStrike" cap="none">
              <a:solidFill>
                <a:srgbClr val="818385"/>
              </a:solidFill>
              <a:latin typeface="DM Sans"/>
              <a:ea typeface="DM Sans"/>
              <a:cs typeface="DM Sans"/>
              <a:sym typeface="DM Sans"/>
            </a:endParaRPr>
          </a:p>
          <a:p>
            <a:pPr marL="0" marR="0" lvl="0" indent="0" algn="ctr" rtl="0">
              <a:lnSpc>
                <a:spcPct val="115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a:t>
            </a:r>
            <a:r>
              <a:rPr lang="en" sz="700" b="0" i="0" u="none" strike="noStrike" cap="none">
                <a:solidFill>
                  <a:srgbClr val="767570"/>
                </a:solidFill>
                <a:latin typeface="DM Sans"/>
                <a:ea typeface="DM Sans"/>
                <a:cs typeface="DM Sans"/>
                <a:sym typeface="DM Sans"/>
              </a:rPr>
              <a:t>FFB81C  </a:t>
            </a:r>
            <a:endParaRPr sz="700" b="0" i="0" u="none" strike="noStrike" cap="none">
              <a:solidFill>
                <a:srgbClr val="767570"/>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700"/>
              <a:buFont typeface="Arial"/>
              <a:buNone/>
            </a:pPr>
            <a:endParaRPr sz="700" b="0" i="0" u="none" strike="noStrike" cap="none">
              <a:solidFill>
                <a:srgbClr val="818385"/>
              </a:solidFill>
              <a:latin typeface="DM Sans"/>
              <a:ea typeface="DM Sans"/>
              <a:cs typeface="DM Sans"/>
              <a:sym typeface="DM Sans"/>
            </a:endParaRPr>
          </a:p>
        </p:txBody>
      </p:sp>
      <p:sp>
        <p:nvSpPr>
          <p:cNvPr id="688" name="Google Shape;688;p137"/>
          <p:cNvSpPr/>
          <p:nvPr/>
        </p:nvSpPr>
        <p:spPr>
          <a:xfrm>
            <a:off x="3509210" y="4173800"/>
            <a:ext cx="429900" cy="429900"/>
          </a:xfrm>
          <a:prstGeom prst="ellipse">
            <a:avLst/>
          </a:prstGeom>
          <a:solidFill>
            <a:srgbClr val="FFB8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137"/>
          <p:cNvSpPr/>
          <p:nvPr/>
        </p:nvSpPr>
        <p:spPr>
          <a:xfrm>
            <a:off x="6249374" y="1704445"/>
            <a:ext cx="271500" cy="2715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137"/>
          <p:cNvSpPr/>
          <p:nvPr/>
        </p:nvSpPr>
        <p:spPr>
          <a:xfrm>
            <a:off x="6249374" y="2060045"/>
            <a:ext cx="271500" cy="271500"/>
          </a:xfrm>
          <a:prstGeom prst="ellipse">
            <a:avLst/>
          </a:prstGeom>
          <a:solidFill>
            <a:srgbClr val="4298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137"/>
          <p:cNvSpPr txBox="1"/>
          <p:nvPr/>
        </p:nvSpPr>
        <p:spPr>
          <a:xfrm>
            <a:off x="742075" y="1278975"/>
            <a:ext cx="1907100" cy="7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DM Sans"/>
                <a:ea typeface="DM Sans"/>
                <a:cs typeface="DM Sans"/>
                <a:sym typeface="DM Sans"/>
              </a:rPr>
              <a:t>Primary color:</a:t>
            </a:r>
            <a:endParaRPr sz="1400" b="0" i="0" u="none" strike="noStrike" cap="none">
              <a:solidFill>
                <a:schemeClr val="dk1"/>
              </a:solidFill>
              <a:latin typeface="DM Sans"/>
              <a:ea typeface="DM Sans"/>
              <a:cs typeface="DM Sans"/>
              <a:sym typeface="DM Sans"/>
            </a:endParaRPr>
          </a:p>
          <a:p>
            <a:pPr marL="0" marR="0" lvl="0" indent="0" algn="l" rtl="0">
              <a:lnSpc>
                <a:spcPct val="100000"/>
              </a:lnSpc>
              <a:spcBef>
                <a:spcPts val="300"/>
              </a:spcBef>
              <a:spcAft>
                <a:spcPts val="300"/>
              </a:spcAft>
              <a:buClr>
                <a:srgbClr val="000000"/>
              </a:buClr>
              <a:buSzPts val="900"/>
              <a:buFont typeface="Arial"/>
              <a:buNone/>
            </a:pPr>
            <a:r>
              <a:rPr lang="en" sz="900" b="0" i="0" u="none" strike="noStrike" cap="none">
                <a:solidFill>
                  <a:schemeClr val="dk1"/>
                </a:solidFill>
                <a:latin typeface="DM Sans"/>
                <a:ea typeface="DM Sans"/>
                <a:cs typeface="DM Sans"/>
                <a:sym typeface="DM Sans"/>
              </a:rPr>
              <a:t>Headlines and other primary elements</a:t>
            </a:r>
            <a:endParaRPr sz="900" b="0" i="0" u="none" strike="noStrike" cap="none">
              <a:solidFill>
                <a:schemeClr val="dk1"/>
              </a:solidFill>
              <a:latin typeface="DM Sans"/>
              <a:ea typeface="DM Sans"/>
              <a:cs typeface="DM Sans"/>
              <a:sym typeface="DM Sans"/>
            </a:endParaRPr>
          </a:p>
        </p:txBody>
      </p:sp>
      <p:sp>
        <p:nvSpPr>
          <p:cNvPr id="692" name="Google Shape;692;p137"/>
          <p:cNvSpPr txBox="1"/>
          <p:nvPr/>
        </p:nvSpPr>
        <p:spPr>
          <a:xfrm>
            <a:off x="742075" y="2269625"/>
            <a:ext cx="1992900" cy="5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DM Sans"/>
                <a:ea typeface="DM Sans"/>
                <a:cs typeface="DM Sans"/>
                <a:sym typeface="DM Sans"/>
              </a:rPr>
              <a:t>Secondary colors:</a:t>
            </a:r>
            <a:endParaRPr sz="1400" b="0" i="0" u="none" strike="noStrike" cap="none">
              <a:solidFill>
                <a:schemeClr val="dk1"/>
              </a:solidFill>
              <a:latin typeface="DM Sans"/>
              <a:ea typeface="DM Sans"/>
              <a:cs typeface="DM Sans"/>
              <a:sym typeface="DM Sans"/>
            </a:endParaRPr>
          </a:p>
          <a:p>
            <a:pPr marL="0" marR="0" lvl="0" indent="0" algn="l" rtl="0">
              <a:lnSpc>
                <a:spcPct val="100000"/>
              </a:lnSpc>
              <a:spcBef>
                <a:spcPts val="300"/>
              </a:spcBef>
              <a:spcAft>
                <a:spcPts val="300"/>
              </a:spcAft>
              <a:buClr>
                <a:srgbClr val="000000"/>
              </a:buClr>
              <a:buSzPts val="900"/>
              <a:buFont typeface="Arial"/>
              <a:buNone/>
            </a:pPr>
            <a:r>
              <a:rPr lang="en" sz="900" b="0" i="0" u="none" strike="noStrike" cap="none">
                <a:solidFill>
                  <a:schemeClr val="dk1"/>
                </a:solidFill>
                <a:latin typeface="DM Sans"/>
                <a:ea typeface="DM Sans"/>
                <a:cs typeface="DM Sans"/>
                <a:sym typeface="DM Sans"/>
              </a:rPr>
              <a:t>Text and graphic emphasis</a:t>
            </a:r>
            <a:endParaRPr sz="900" b="0" i="0" u="none" strike="noStrike" cap="none">
              <a:solidFill>
                <a:schemeClr val="dk1"/>
              </a:solidFill>
              <a:latin typeface="DM Sans"/>
              <a:ea typeface="DM Sans"/>
              <a:cs typeface="DM Sans"/>
              <a:sym typeface="DM Sans"/>
            </a:endParaRPr>
          </a:p>
        </p:txBody>
      </p:sp>
      <p:sp>
        <p:nvSpPr>
          <p:cNvPr id="693" name="Google Shape;693;p137"/>
          <p:cNvSpPr txBox="1"/>
          <p:nvPr/>
        </p:nvSpPr>
        <p:spPr>
          <a:xfrm>
            <a:off x="6162150" y="1220150"/>
            <a:ext cx="2559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DM Sans"/>
                <a:ea typeface="DM Sans"/>
                <a:cs typeface="DM Sans"/>
                <a:sym typeface="DM Sans"/>
              </a:rPr>
              <a:t>STARs Ecosystem colors:</a:t>
            </a:r>
            <a:endParaRPr sz="1400" b="0" i="0" u="none" strike="noStrike" cap="none">
              <a:solidFill>
                <a:srgbClr val="000000"/>
              </a:solidFill>
              <a:latin typeface="DM Sans"/>
              <a:ea typeface="DM Sans"/>
              <a:cs typeface="DM Sans"/>
              <a:sym typeface="DM Sans"/>
            </a:endParaRPr>
          </a:p>
        </p:txBody>
      </p:sp>
      <p:sp>
        <p:nvSpPr>
          <p:cNvPr id="694" name="Google Shape;694;p137"/>
          <p:cNvSpPr txBox="1"/>
          <p:nvPr/>
        </p:nvSpPr>
        <p:spPr>
          <a:xfrm>
            <a:off x="742075" y="4173800"/>
            <a:ext cx="1756200" cy="7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DM Sans"/>
                <a:ea typeface="DM Sans"/>
                <a:cs typeface="DM Sans"/>
                <a:sym typeface="DM Sans"/>
              </a:rPr>
              <a:t>Additional colors:</a:t>
            </a:r>
            <a:endParaRPr sz="1400" b="0" i="0" u="none" strike="noStrike" cap="none">
              <a:solidFill>
                <a:srgbClr val="000000"/>
              </a:solidFill>
              <a:latin typeface="DM Sans"/>
              <a:ea typeface="DM Sans"/>
              <a:cs typeface="DM Sans"/>
              <a:sym typeface="DM Sans"/>
            </a:endParaRPr>
          </a:p>
          <a:p>
            <a:pPr marL="0" marR="0" lvl="0" indent="0" algn="l" rtl="0">
              <a:lnSpc>
                <a:spcPct val="100000"/>
              </a:lnSpc>
              <a:spcBef>
                <a:spcPts val="300"/>
              </a:spcBef>
              <a:spcAft>
                <a:spcPts val="300"/>
              </a:spcAft>
              <a:buClr>
                <a:srgbClr val="000000"/>
              </a:buClr>
              <a:buSzPts val="900"/>
              <a:buFont typeface="Arial"/>
              <a:buNone/>
            </a:pPr>
            <a:r>
              <a:rPr lang="en" sz="900" b="0" i="0" u="none" strike="noStrike" cap="none">
                <a:solidFill>
                  <a:srgbClr val="000000"/>
                </a:solidFill>
                <a:latin typeface="DM Sans"/>
                <a:ea typeface="DM Sans"/>
                <a:cs typeface="DM Sans"/>
                <a:sym typeface="DM Sans"/>
              </a:rPr>
              <a:t>Use to accent multiple elements </a:t>
            </a:r>
            <a:endParaRPr sz="900" b="0" i="0" u="none" strike="noStrike" cap="none">
              <a:solidFill>
                <a:srgbClr val="000000"/>
              </a:solidFill>
              <a:latin typeface="DM Sans"/>
              <a:ea typeface="DM Sans"/>
              <a:cs typeface="DM Sans"/>
              <a:sym typeface="DM Sans"/>
            </a:endParaRPr>
          </a:p>
        </p:txBody>
      </p:sp>
      <p:sp>
        <p:nvSpPr>
          <p:cNvPr id="695" name="Google Shape;695;p137"/>
          <p:cNvSpPr txBox="1"/>
          <p:nvPr/>
        </p:nvSpPr>
        <p:spPr>
          <a:xfrm>
            <a:off x="6188575" y="2704325"/>
            <a:ext cx="18597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Note: These colors should be used for icons, shapes, and bolded text.</a:t>
            </a:r>
            <a:endParaRPr sz="8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936">
          <p15:clr>
            <a:srgbClr val="FA7B17"/>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88 Assets">
  <p:cSld name="TITLE_1_2_2_3_1_1_1_1_1_1_2_1_1_1_1">
    <p:bg>
      <p:bgPr>
        <a:solidFill>
          <a:srgbClr val="666666"/>
        </a:solidFill>
        <a:effectLst/>
      </p:bgPr>
    </p:bg>
    <p:spTree>
      <p:nvGrpSpPr>
        <p:cNvPr id="1" name="Shape 696"/>
        <p:cNvGrpSpPr/>
        <p:nvPr/>
      </p:nvGrpSpPr>
      <p:grpSpPr>
        <a:xfrm>
          <a:off x="0" y="0"/>
          <a:ext cx="0" cy="0"/>
          <a:chOff x="0" y="0"/>
          <a:chExt cx="0" cy="0"/>
        </a:xfrm>
      </p:grpSpPr>
      <p:sp>
        <p:nvSpPr>
          <p:cNvPr id="697" name="Google Shape;697;p138"/>
          <p:cNvSpPr txBox="1"/>
          <p:nvPr/>
        </p:nvSpPr>
        <p:spPr>
          <a:xfrm>
            <a:off x="0" y="1962500"/>
            <a:ext cx="9144000" cy="1031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rgbClr val="FFFFFF"/>
                </a:solidFill>
                <a:latin typeface="DM Sans"/>
                <a:ea typeface="DM Sans"/>
                <a:cs typeface="DM Sans"/>
                <a:sym typeface="DM Sans"/>
              </a:rPr>
              <a:t>Assets</a:t>
            </a:r>
            <a:endParaRPr sz="5500" b="1" i="0" u="none" strike="noStrike" cap="none">
              <a:solidFill>
                <a:srgbClr val="FFFFFF"/>
              </a:solidFill>
              <a:latin typeface="DM Sans"/>
              <a:ea typeface="DM Sans"/>
              <a:cs typeface="DM Sans"/>
              <a:sym typeface="DM San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89 Assets: Logos">
  <p:cSld name="CUSTOM_6">
    <p:spTree>
      <p:nvGrpSpPr>
        <p:cNvPr id="1" name="Shape 698"/>
        <p:cNvGrpSpPr/>
        <p:nvPr/>
      </p:nvGrpSpPr>
      <p:grpSpPr>
        <a:xfrm>
          <a:off x="0" y="0"/>
          <a:ext cx="0" cy="0"/>
          <a:chOff x="0" y="0"/>
          <a:chExt cx="0" cy="0"/>
        </a:xfrm>
      </p:grpSpPr>
      <p:pic>
        <p:nvPicPr>
          <p:cNvPr id="699" name="Google Shape;699;p13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21366" y="369700"/>
            <a:ext cx="1993494" cy="580390"/>
          </a:xfrm>
          <a:prstGeom prst="rect">
            <a:avLst/>
          </a:prstGeom>
          <a:noFill/>
          <a:ln>
            <a:noFill/>
          </a:ln>
        </p:spPr>
      </p:pic>
      <p:sp>
        <p:nvSpPr>
          <p:cNvPr id="700" name="Google Shape;700;p139"/>
          <p:cNvSpPr/>
          <p:nvPr/>
        </p:nvSpPr>
        <p:spPr>
          <a:xfrm>
            <a:off x="4400725" y="0"/>
            <a:ext cx="4765500" cy="5143500"/>
          </a:xfrm>
          <a:prstGeom prst="rect">
            <a:avLst/>
          </a:prstGeom>
          <a:solidFill>
            <a:srgbClr val="1D42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1" name="Google Shape;701;p1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16873" y="366525"/>
            <a:ext cx="2015197" cy="586756"/>
          </a:xfrm>
          <a:prstGeom prst="rect">
            <a:avLst/>
          </a:prstGeom>
          <a:noFill/>
          <a:ln>
            <a:noFill/>
          </a:ln>
        </p:spPr>
      </p:pic>
      <p:pic>
        <p:nvPicPr>
          <p:cNvPr id="702" name="Google Shape;702;p13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21003" y="1156229"/>
            <a:ext cx="1006937" cy="586755"/>
          </a:xfrm>
          <a:prstGeom prst="rect">
            <a:avLst/>
          </a:prstGeom>
          <a:noFill/>
          <a:ln>
            <a:noFill/>
          </a:ln>
        </p:spPr>
      </p:pic>
      <p:pic>
        <p:nvPicPr>
          <p:cNvPr id="703" name="Google Shape;703;p13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62945" y="1156225"/>
            <a:ext cx="1110335" cy="646962"/>
          </a:xfrm>
          <a:prstGeom prst="rect">
            <a:avLst/>
          </a:prstGeom>
          <a:noFill/>
          <a:ln>
            <a:noFill/>
          </a:ln>
        </p:spPr>
      </p:pic>
      <p:grpSp>
        <p:nvGrpSpPr>
          <p:cNvPr id="704" name="Google Shape;704;p139"/>
          <p:cNvGrpSpPr/>
          <p:nvPr/>
        </p:nvGrpSpPr>
        <p:grpSpPr>
          <a:xfrm>
            <a:off x="5287734" y="2114813"/>
            <a:ext cx="2744281" cy="527124"/>
            <a:chOff x="4347747" y="1986125"/>
            <a:chExt cx="3252673" cy="624777"/>
          </a:xfrm>
        </p:grpSpPr>
        <p:pic>
          <p:nvPicPr>
            <p:cNvPr id="705" name="Google Shape;705;p13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347747" y="2016900"/>
              <a:ext cx="1905602" cy="554850"/>
            </a:xfrm>
            <a:prstGeom prst="rect">
              <a:avLst/>
            </a:prstGeom>
            <a:noFill/>
            <a:ln>
              <a:noFill/>
            </a:ln>
          </p:spPr>
        </p:pic>
        <p:pic>
          <p:nvPicPr>
            <p:cNvPr id="706" name="Google Shape;706;p13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42595" y="1986125"/>
              <a:ext cx="1057825" cy="616399"/>
            </a:xfrm>
            <a:prstGeom prst="rect">
              <a:avLst/>
            </a:prstGeom>
            <a:noFill/>
            <a:ln>
              <a:noFill/>
            </a:ln>
          </p:spPr>
        </p:pic>
        <p:cxnSp>
          <p:nvCxnSpPr>
            <p:cNvPr id="707" name="Google Shape;707;p139"/>
            <p:cNvCxnSpPr/>
            <p:nvPr/>
          </p:nvCxnSpPr>
          <p:spPr>
            <a:xfrm>
              <a:off x="6375552" y="2013902"/>
              <a:ext cx="0" cy="597000"/>
            </a:xfrm>
            <a:prstGeom prst="straightConnector1">
              <a:avLst/>
            </a:prstGeom>
            <a:noFill/>
            <a:ln w="9525" cap="flat" cmpd="sng">
              <a:solidFill>
                <a:srgbClr val="FFFFFF"/>
              </a:solidFill>
              <a:prstDash val="solid"/>
              <a:round/>
              <a:headEnd type="none" w="sm" len="sm"/>
              <a:tailEnd type="none" w="sm" len="sm"/>
            </a:ln>
          </p:spPr>
        </p:cxnSp>
      </p:grpSp>
      <p:grpSp>
        <p:nvGrpSpPr>
          <p:cNvPr id="708" name="Google Shape;708;p139"/>
          <p:cNvGrpSpPr/>
          <p:nvPr/>
        </p:nvGrpSpPr>
        <p:grpSpPr>
          <a:xfrm>
            <a:off x="998482" y="2120971"/>
            <a:ext cx="2439254" cy="454892"/>
            <a:chOff x="363156" y="4359875"/>
            <a:chExt cx="3306118" cy="616552"/>
          </a:xfrm>
        </p:grpSpPr>
        <p:pic>
          <p:nvPicPr>
            <p:cNvPr id="709" name="Google Shape;709;p13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611532" y="4359875"/>
              <a:ext cx="1057742" cy="616293"/>
            </a:xfrm>
            <a:prstGeom prst="rect">
              <a:avLst/>
            </a:prstGeom>
            <a:noFill/>
            <a:ln>
              <a:noFill/>
            </a:ln>
          </p:spPr>
        </p:pic>
        <p:cxnSp>
          <p:nvCxnSpPr>
            <p:cNvPr id="710" name="Google Shape;710;p139"/>
            <p:cNvCxnSpPr/>
            <p:nvPr/>
          </p:nvCxnSpPr>
          <p:spPr>
            <a:xfrm>
              <a:off x="2457252" y="4379427"/>
              <a:ext cx="0" cy="597000"/>
            </a:xfrm>
            <a:prstGeom prst="straightConnector1">
              <a:avLst/>
            </a:prstGeom>
            <a:noFill/>
            <a:ln w="9525" cap="flat" cmpd="sng">
              <a:solidFill>
                <a:srgbClr val="CCCCCC"/>
              </a:solidFill>
              <a:prstDash val="solid"/>
              <a:round/>
              <a:headEnd type="none" w="sm" len="sm"/>
              <a:tailEnd type="none" w="sm" len="sm"/>
            </a:ln>
          </p:spPr>
        </p:cxnSp>
        <p:pic>
          <p:nvPicPr>
            <p:cNvPr id="711" name="Google Shape;711;p13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63156" y="4379427"/>
              <a:ext cx="1963614" cy="571709"/>
            </a:xfrm>
            <a:prstGeom prst="rect">
              <a:avLst/>
            </a:prstGeom>
            <a:noFill/>
            <a:ln>
              <a:noFill/>
            </a:ln>
          </p:spPr>
        </p:pic>
      </p:grpSp>
      <p:pic>
        <p:nvPicPr>
          <p:cNvPr id="712" name="Google Shape;712;p139"/>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374350" y="4396350"/>
            <a:ext cx="1714153" cy="372600"/>
          </a:xfrm>
          <a:prstGeom prst="rect">
            <a:avLst/>
          </a:prstGeom>
          <a:noFill/>
          <a:ln>
            <a:noFill/>
          </a:ln>
        </p:spPr>
      </p:pic>
      <p:pic>
        <p:nvPicPr>
          <p:cNvPr id="713" name="Google Shape;713;p139"/>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132018" y="4376527"/>
            <a:ext cx="1684414" cy="393600"/>
          </a:xfrm>
          <a:prstGeom prst="rect">
            <a:avLst/>
          </a:prstGeom>
          <a:noFill/>
          <a:ln>
            <a:noFill/>
          </a:ln>
        </p:spPr>
      </p:pic>
      <p:pic>
        <p:nvPicPr>
          <p:cNvPr id="714" name="Google Shape;714;p139"/>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304350" y="3752527"/>
            <a:ext cx="1827493" cy="352524"/>
          </a:xfrm>
          <a:prstGeom prst="rect">
            <a:avLst/>
          </a:prstGeom>
          <a:noFill/>
          <a:ln>
            <a:noFill/>
          </a:ln>
        </p:spPr>
      </p:pic>
      <p:pic>
        <p:nvPicPr>
          <p:cNvPr id="715" name="Google Shape;715;p139"/>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958687" y="3692478"/>
            <a:ext cx="1931575" cy="439997"/>
          </a:xfrm>
          <a:prstGeom prst="rect">
            <a:avLst/>
          </a:prstGeom>
          <a:noFill/>
          <a:ln>
            <a:noFill/>
          </a:ln>
        </p:spPr>
      </p:pic>
      <p:pic>
        <p:nvPicPr>
          <p:cNvPr id="716" name="Google Shape;716;p139"/>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6008649" y="3013800"/>
            <a:ext cx="1931151" cy="527125"/>
          </a:xfrm>
          <a:prstGeom prst="rect">
            <a:avLst/>
          </a:prstGeom>
          <a:noFill/>
          <a:ln>
            <a:noFill/>
          </a:ln>
        </p:spPr>
      </p:pic>
      <p:pic>
        <p:nvPicPr>
          <p:cNvPr id="717" name="Google Shape;717;p139"/>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304350" y="3013800"/>
            <a:ext cx="1827492" cy="463110"/>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90 Assets: Stars">
  <p:cSld name="TITLE_1_2_1_1_1_1_1">
    <p:bg>
      <p:bgPr>
        <a:solidFill>
          <a:schemeClr val="accent1"/>
        </a:solidFill>
        <a:effectLst/>
      </p:bgPr>
    </p:bg>
    <p:spTree>
      <p:nvGrpSpPr>
        <p:cNvPr id="1" name="Shape 718"/>
        <p:cNvGrpSpPr/>
        <p:nvPr/>
      </p:nvGrpSpPr>
      <p:grpSpPr>
        <a:xfrm>
          <a:off x="0" y="0"/>
          <a:ext cx="0" cy="0"/>
          <a:chOff x="0" y="0"/>
          <a:chExt cx="0" cy="0"/>
        </a:xfrm>
      </p:grpSpPr>
      <p:pic>
        <p:nvPicPr>
          <p:cNvPr id="719" name="Google Shape;719;p14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121249"/>
            <a:ext cx="750340" cy="750340"/>
          </a:xfrm>
          <a:prstGeom prst="rect">
            <a:avLst/>
          </a:prstGeom>
          <a:noFill/>
          <a:ln>
            <a:noFill/>
          </a:ln>
        </p:spPr>
      </p:pic>
      <p:pic>
        <p:nvPicPr>
          <p:cNvPr id="720" name="Google Shape;720;p1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 y="956856"/>
            <a:ext cx="750341" cy="750340"/>
          </a:xfrm>
          <a:prstGeom prst="rect">
            <a:avLst/>
          </a:prstGeom>
          <a:noFill/>
          <a:ln>
            <a:noFill/>
          </a:ln>
        </p:spPr>
      </p:pic>
      <p:pic>
        <p:nvPicPr>
          <p:cNvPr id="721" name="Google Shape;721;p14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400" y="1792463"/>
            <a:ext cx="750341" cy="750340"/>
          </a:xfrm>
          <a:prstGeom prst="rect">
            <a:avLst/>
          </a:prstGeom>
          <a:noFill/>
          <a:ln>
            <a:noFill/>
          </a:ln>
        </p:spPr>
      </p:pic>
      <p:pic>
        <p:nvPicPr>
          <p:cNvPr id="722" name="Google Shape;722;p14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2400" y="2628070"/>
            <a:ext cx="750340" cy="750340"/>
          </a:xfrm>
          <a:prstGeom prst="rect">
            <a:avLst/>
          </a:prstGeom>
          <a:noFill/>
          <a:ln>
            <a:noFill/>
          </a:ln>
        </p:spPr>
      </p:pic>
      <p:pic>
        <p:nvPicPr>
          <p:cNvPr id="723" name="Google Shape;723;p14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52400" y="3463677"/>
            <a:ext cx="750341" cy="750340"/>
          </a:xfrm>
          <a:prstGeom prst="rect">
            <a:avLst/>
          </a:prstGeom>
          <a:noFill/>
          <a:ln>
            <a:noFill/>
          </a:ln>
        </p:spPr>
      </p:pic>
      <p:pic>
        <p:nvPicPr>
          <p:cNvPr id="724" name="Google Shape;724;p14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52400" y="4299284"/>
            <a:ext cx="750341" cy="750340"/>
          </a:xfrm>
          <a:prstGeom prst="rect">
            <a:avLst/>
          </a:prstGeom>
          <a:noFill/>
          <a:ln>
            <a:noFill/>
          </a:ln>
        </p:spPr>
      </p:pic>
      <p:pic>
        <p:nvPicPr>
          <p:cNvPr id="725" name="Google Shape;725;p14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244321" y="121249"/>
            <a:ext cx="749808" cy="749808"/>
          </a:xfrm>
          <a:prstGeom prst="rect">
            <a:avLst/>
          </a:prstGeom>
          <a:noFill/>
          <a:ln>
            <a:noFill/>
          </a:ln>
        </p:spPr>
      </p:pic>
      <p:pic>
        <p:nvPicPr>
          <p:cNvPr id="726" name="Google Shape;726;p140"/>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244320" y="3463677"/>
            <a:ext cx="749808" cy="749808"/>
          </a:xfrm>
          <a:prstGeom prst="rect">
            <a:avLst/>
          </a:prstGeom>
          <a:noFill/>
          <a:ln>
            <a:noFill/>
          </a:ln>
        </p:spPr>
      </p:pic>
      <p:pic>
        <p:nvPicPr>
          <p:cNvPr id="727" name="Google Shape;727;p140"/>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244320" y="1792463"/>
            <a:ext cx="749808" cy="749808"/>
          </a:xfrm>
          <a:prstGeom prst="rect">
            <a:avLst/>
          </a:prstGeom>
          <a:noFill/>
          <a:ln>
            <a:noFill/>
          </a:ln>
        </p:spPr>
      </p:pic>
      <p:pic>
        <p:nvPicPr>
          <p:cNvPr id="728" name="Google Shape;728;p140"/>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244321" y="2628070"/>
            <a:ext cx="749808" cy="749808"/>
          </a:xfrm>
          <a:prstGeom prst="rect">
            <a:avLst/>
          </a:prstGeom>
          <a:noFill/>
          <a:ln>
            <a:noFill/>
          </a:ln>
        </p:spPr>
      </p:pic>
      <p:pic>
        <p:nvPicPr>
          <p:cNvPr id="729" name="Google Shape;729;p140"/>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244320" y="956856"/>
            <a:ext cx="749808" cy="749808"/>
          </a:xfrm>
          <a:prstGeom prst="rect">
            <a:avLst/>
          </a:prstGeom>
          <a:noFill/>
          <a:ln>
            <a:noFill/>
          </a:ln>
        </p:spPr>
      </p:pic>
      <p:pic>
        <p:nvPicPr>
          <p:cNvPr id="730" name="Google Shape;730;p140"/>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244320" y="4299284"/>
            <a:ext cx="749808" cy="749808"/>
          </a:xfrm>
          <a:prstGeom prst="rect">
            <a:avLst/>
          </a:prstGeom>
          <a:noFill/>
          <a:ln>
            <a:noFill/>
          </a:ln>
        </p:spPr>
      </p:pic>
      <p:pic>
        <p:nvPicPr>
          <p:cNvPr id="731" name="Google Shape;731;p140"/>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2195891" y="121249"/>
            <a:ext cx="749808" cy="749808"/>
          </a:xfrm>
          <a:prstGeom prst="rect">
            <a:avLst/>
          </a:prstGeom>
          <a:noFill/>
          <a:ln>
            <a:noFill/>
          </a:ln>
        </p:spPr>
      </p:pic>
      <p:pic>
        <p:nvPicPr>
          <p:cNvPr id="732" name="Google Shape;732;p140"/>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2195891" y="3463677"/>
            <a:ext cx="749808" cy="749808"/>
          </a:xfrm>
          <a:prstGeom prst="rect">
            <a:avLst/>
          </a:prstGeom>
          <a:noFill/>
          <a:ln>
            <a:noFill/>
          </a:ln>
        </p:spPr>
      </p:pic>
      <p:pic>
        <p:nvPicPr>
          <p:cNvPr id="733" name="Google Shape;733;p140"/>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2195891" y="1792463"/>
            <a:ext cx="749808" cy="749808"/>
          </a:xfrm>
          <a:prstGeom prst="rect">
            <a:avLst/>
          </a:prstGeom>
          <a:noFill/>
          <a:ln>
            <a:noFill/>
          </a:ln>
        </p:spPr>
      </p:pic>
      <p:pic>
        <p:nvPicPr>
          <p:cNvPr id="734" name="Google Shape;734;p140"/>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2195891" y="2628070"/>
            <a:ext cx="749808" cy="749808"/>
          </a:xfrm>
          <a:prstGeom prst="rect">
            <a:avLst/>
          </a:prstGeom>
          <a:noFill/>
          <a:ln>
            <a:noFill/>
          </a:ln>
        </p:spPr>
      </p:pic>
      <p:pic>
        <p:nvPicPr>
          <p:cNvPr id="735" name="Google Shape;735;p140"/>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2195891" y="4299284"/>
            <a:ext cx="749808" cy="749808"/>
          </a:xfrm>
          <a:prstGeom prst="rect">
            <a:avLst/>
          </a:prstGeom>
          <a:noFill/>
          <a:ln>
            <a:noFill/>
          </a:ln>
        </p:spPr>
      </p:pic>
      <p:pic>
        <p:nvPicPr>
          <p:cNvPr id="736" name="Google Shape;736;p140"/>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2195891" y="956856"/>
            <a:ext cx="749808" cy="749808"/>
          </a:xfrm>
          <a:prstGeom prst="rect">
            <a:avLst/>
          </a:prstGeom>
          <a:noFill/>
          <a:ln>
            <a:noFill/>
          </a:ln>
        </p:spPr>
      </p:pic>
      <p:pic>
        <p:nvPicPr>
          <p:cNvPr id="737" name="Google Shape;737;p140"/>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3332174" y="121249"/>
            <a:ext cx="749808" cy="749808"/>
          </a:xfrm>
          <a:prstGeom prst="rect">
            <a:avLst/>
          </a:prstGeom>
          <a:noFill/>
          <a:ln>
            <a:noFill/>
          </a:ln>
        </p:spPr>
      </p:pic>
      <p:pic>
        <p:nvPicPr>
          <p:cNvPr id="738" name="Google Shape;738;p140"/>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3332174" y="3463677"/>
            <a:ext cx="749808" cy="749808"/>
          </a:xfrm>
          <a:prstGeom prst="rect">
            <a:avLst/>
          </a:prstGeom>
          <a:noFill/>
          <a:ln>
            <a:noFill/>
          </a:ln>
        </p:spPr>
      </p:pic>
      <p:pic>
        <p:nvPicPr>
          <p:cNvPr id="739" name="Google Shape;739;p140"/>
          <p:cNvPicPr preferRelativeResize="0"/>
          <p:nvPr/>
        </p:nvPicPr>
        <p:blipFill rotWithShape="1">
          <a:blip r:embed="rId22" cstate="email">
            <a:alphaModFix/>
            <a:extLst>
              <a:ext uri="{28A0092B-C50C-407E-A947-70E740481C1C}">
                <a14:useLocalDpi xmlns:a14="http://schemas.microsoft.com/office/drawing/2010/main"/>
              </a:ext>
            </a:extLst>
          </a:blip>
          <a:srcRect/>
          <a:stretch/>
        </p:blipFill>
        <p:spPr>
          <a:xfrm>
            <a:off x="3332174" y="1792463"/>
            <a:ext cx="749808" cy="749808"/>
          </a:xfrm>
          <a:prstGeom prst="rect">
            <a:avLst/>
          </a:prstGeom>
          <a:noFill/>
          <a:ln>
            <a:noFill/>
          </a:ln>
        </p:spPr>
      </p:pic>
      <p:pic>
        <p:nvPicPr>
          <p:cNvPr id="740" name="Google Shape;740;p140"/>
          <p:cNvPicPr preferRelativeResize="0"/>
          <p:nvPr/>
        </p:nvPicPr>
        <p:blipFill rotWithShape="1">
          <a:blip r:embed="rId23" cstate="email">
            <a:alphaModFix/>
            <a:extLst>
              <a:ext uri="{28A0092B-C50C-407E-A947-70E740481C1C}">
                <a14:useLocalDpi xmlns:a14="http://schemas.microsoft.com/office/drawing/2010/main"/>
              </a:ext>
            </a:extLst>
          </a:blip>
          <a:srcRect/>
          <a:stretch/>
        </p:blipFill>
        <p:spPr>
          <a:xfrm>
            <a:off x="3332174" y="2628070"/>
            <a:ext cx="749808" cy="749808"/>
          </a:xfrm>
          <a:prstGeom prst="rect">
            <a:avLst/>
          </a:prstGeom>
          <a:noFill/>
          <a:ln>
            <a:noFill/>
          </a:ln>
        </p:spPr>
      </p:pic>
      <p:pic>
        <p:nvPicPr>
          <p:cNvPr id="741" name="Google Shape;741;p140"/>
          <p:cNvPicPr preferRelativeResize="0"/>
          <p:nvPr/>
        </p:nvPicPr>
        <p:blipFill rotWithShape="1">
          <a:blip r:embed="rId24" cstate="email">
            <a:alphaModFix/>
            <a:extLst>
              <a:ext uri="{28A0092B-C50C-407E-A947-70E740481C1C}">
                <a14:useLocalDpi xmlns:a14="http://schemas.microsoft.com/office/drawing/2010/main"/>
              </a:ext>
            </a:extLst>
          </a:blip>
          <a:srcRect/>
          <a:stretch/>
        </p:blipFill>
        <p:spPr>
          <a:xfrm>
            <a:off x="3332174" y="956856"/>
            <a:ext cx="749808" cy="749808"/>
          </a:xfrm>
          <a:prstGeom prst="rect">
            <a:avLst/>
          </a:prstGeom>
          <a:noFill/>
          <a:ln>
            <a:noFill/>
          </a:ln>
        </p:spPr>
      </p:pic>
      <p:pic>
        <p:nvPicPr>
          <p:cNvPr id="742" name="Google Shape;742;p140"/>
          <p:cNvPicPr preferRelativeResize="0"/>
          <p:nvPr/>
        </p:nvPicPr>
        <p:blipFill rotWithShape="1">
          <a:blip r:embed="rId25" cstate="email">
            <a:alphaModFix/>
            <a:extLst>
              <a:ext uri="{28A0092B-C50C-407E-A947-70E740481C1C}">
                <a14:useLocalDpi xmlns:a14="http://schemas.microsoft.com/office/drawing/2010/main"/>
              </a:ext>
            </a:extLst>
          </a:blip>
          <a:srcRect/>
          <a:stretch/>
        </p:blipFill>
        <p:spPr>
          <a:xfrm>
            <a:off x="3332174" y="4299284"/>
            <a:ext cx="749808" cy="749808"/>
          </a:xfrm>
          <a:prstGeom prst="rect">
            <a:avLst/>
          </a:prstGeom>
          <a:noFill/>
          <a:ln>
            <a:noFill/>
          </a:ln>
        </p:spPr>
      </p:pic>
      <p:pic>
        <p:nvPicPr>
          <p:cNvPr id="743" name="Google Shape;743;p140"/>
          <p:cNvPicPr preferRelativeResize="0"/>
          <p:nvPr/>
        </p:nvPicPr>
        <p:blipFill rotWithShape="1">
          <a:blip r:embed="rId26" cstate="email">
            <a:alphaModFix/>
            <a:extLst>
              <a:ext uri="{28A0092B-C50C-407E-A947-70E740481C1C}">
                <a14:useLocalDpi xmlns:a14="http://schemas.microsoft.com/office/drawing/2010/main"/>
              </a:ext>
            </a:extLst>
          </a:blip>
          <a:srcRect/>
          <a:stretch/>
        </p:blipFill>
        <p:spPr>
          <a:xfrm>
            <a:off x="4571356" y="121249"/>
            <a:ext cx="749808" cy="749808"/>
          </a:xfrm>
          <a:prstGeom prst="rect">
            <a:avLst/>
          </a:prstGeom>
          <a:noFill/>
          <a:ln>
            <a:noFill/>
          </a:ln>
        </p:spPr>
      </p:pic>
      <p:pic>
        <p:nvPicPr>
          <p:cNvPr id="744" name="Google Shape;744;p140"/>
          <p:cNvPicPr preferRelativeResize="0"/>
          <p:nvPr/>
        </p:nvPicPr>
        <p:blipFill rotWithShape="1">
          <a:blip r:embed="rId27" cstate="email">
            <a:alphaModFix/>
            <a:extLst>
              <a:ext uri="{28A0092B-C50C-407E-A947-70E740481C1C}">
                <a14:useLocalDpi xmlns:a14="http://schemas.microsoft.com/office/drawing/2010/main"/>
              </a:ext>
            </a:extLst>
          </a:blip>
          <a:srcRect/>
          <a:stretch/>
        </p:blipFill>
        <p:spPr>
          <a:xfrm>
            <a:off x="4571356" y="1792463"/>
            <a:ext cx="749808" cy="749808"/>
          </a:xfrm>
          <a:prstGeom prst="rect">
            <a:avLst/>
          </a:prstGeom>
          <a:noFill/>
          <a:ln>
            <a:noFill/>
          </a:ln>
        </p:spPr>
      </p:pic>
      <p:pic>
        <p:nvPicPr>
          <p:cNvPr id="745" name="Google Shape;745;p140"/>
          <p:cNvPicPr preferRelativeResize="0"/>
          <p:nvPr/>
        </p:nvPicPr>
        <p:blipFill rotWithShape="1">
          <a:blip r:embed="rId28" cstate="email">
            <a:alphaModFix/>
            <a:extLst>
              <a:ext uri="{28A0092B-C50C-407E-A947-70E740481C1C}">
                <a14:useLocalDpi xmlns:a14="http://schemas.microsoft.com/office/drawing/2010/main"/>
              </a:ext>
            </a:extLst>
          </a:blip>
          <a:srcRect/>
          <a:stretch/>
        </p:blipFill>
        <p:spPr>
          <a:xfrm>
            <a:off x="4571356" y="2628070"/>
            <a:ext cx="749808" cy="749808"/>
          </a:xfrm>
          <a:prstGeom prst="rect">
            <a:avLst/>
          </a:prstGeom>
          <a:noFill/>
          <a:ln>
            <a:noFill/>
          </a:ln>
        </p:spPr>
      </p:pic>
      <p:pic>
        <p:nvPicPr>
          <p:cNvPr id="746" name="Google Shape;746;p140"/>
          <p:cNvPicPr preferRelativeResize="0"/>
          <p:nvPr/>
        </p:nvPicPr>
        <p:blipFill rotWithShape="1">
          <a:blip r:embed="rId29" cstate="email">
            <a:alphaModFix/>
            <a:extLst>
              <a:ext uri="{28A0092B-C50C-407E-A947-70E740481C1C}">
                <a14:useLocalDpi xmlns:a14="http://schemas.microsoft.com/office/drawing/2010/main"/>
              </a:ext>
            </a:extLst>
          </a:blip>
          <a:srcRect/>
          <a:stretch/>
        </p:blipFill>
        <p:spPr>
          <a:xfrm>
            <a:off x="4571356" y="956856"/>
            <a:ext cx="749808" cy="749808"/>
          </a:xfrm>
          <a:prstGeom prst="rect">
            <a:avLst/>
          </a:prstGeom>
          <a:noFill/>
          <a:ln>
            <a:noFill/>
          </a:ln>
        </p:spPr>
      </p:pic>
      <p:pic>
        <p:nvPicPr>
          <p:cNvPr id="747" name="Google Shape;747;p140"/>
          <p:cNvPicPr preferRelativeResize="0"/>
          <p:nvPr/>
        </p:nvPicPr>
        <p:blipFill rotWithShape="1">
          <a:blip r:embed="rId30" cstate="email">
            <a:alphaModFix/>
            <a:extLst>
              <a:ext uri="{28A0092B-C50C-407E-A947-70E740481C1C}">
                <a14:useLocalDpi xmlns:a14="http://schemas.microsoft.com/office/drawing/2010/main"/>
              </a:ext>
            </a:extLst>
          </a:blip>
          <a:srcRect/>
          <a:stretch/>
        </p:blipFill>
        <p:spPr>
          <a:xfrm>
            <a:off x="4571356" y="4299284"/>
            <a:ext cx="749808" cy="749808"/>
          </a:xfrm>
          <a:prstGeom prst="rect">
            <a:avLst/>
          </a:prstGeom>
          <a:noFill/>
          <a:ln>
            <a:noFill/>
          </a:ln>
        </p:spPr>
      </p:pic>
      <p:pic>
        <p:nvPicPr>
          <p:cNvPr id="748" name="Google Shape;748;p140"/>
          <p:cNvPicPr preferRelativeResize="0"/>
          <p:nvPr/>
        </p:nvPicPr>
        <p:blipFill rotWithShape="1">
          <a:blip r:embed="rId31" cstate="email">
            <a:alphaModFix/>
            <a:extLst>
              <a:ext uri="{28A0092B-C50C-407E-A947-70E740481C1C}">
                <a14:useLocalDpi xmlns:a14="http://schemas.microsoft.com/office/drawing/2010/main"/>
              </a:ext>
            </a:extLst>
          </a:blip>
          <a:srcRect/>
          <a:stretch/>
        </p:blipFill>
        <p:spPr>
          <a:xfrm>
            <a:off x="5637849" y="121249"/>
            <a:ext cx="749808" cy="749808"/>
          </a:xfrm>
          <a:prstGeom prst="rect">
            <a:avLst/>
          </a:prstGeom>
          <a:noFill/>
          <a:ln>
            <a:noFill/>
          </a:ln>
        </p:spPr>
      </p:pic>
      <p:pic>
        <p:nvPicPr>
          <p:cNvPr id="749" name="Google Shape;749;p140"/>
          <p:cNvPicPr preferRelativeResize="0"/>
          <p:nvPr/>
        </p:nvPicPr>
        <p:blipFill rotWithShape="1">
          <a:blip r:embed="rId32" cstate="email">
            <a:alphaModFix/>
            <a:extLst>
              <a:ext uri="{28A0092B-C50C-407E-A947-70E740481C1C}">
                <a14:useLocalDpi xmlns:a14="http://schemas.microsoft.com/office/drawing/2010/main"/>
              </a:ext>
            </a:extLst>
          </a:blip>
          <a:srcRect/>
          <a:stretch/>
        </p:blipFill>
        <p:spPr>
          <a:xfrm>
            <a:off x="5637849" y="3464916"/>
            <a:ext cx="749808" cy="749808"/>
          </a:xfrm>
          <a:prstGeom prst="rect">
            <a:avLst/>
          </a:prstGeom>
          <a:noFill/>
          <a:ln>
            <a:noFill/>
          </a:ln>
        </p:spPr>
      </p:pic>
      <p:pic>
        <p:nvPicPr>
          <p:cNvPr id="750" name="Google Shape;750;p140"/>
          <p:cNvPicPr preferRelativeResize="0"/>
          <p:nvPr/>
        </p:nvPicPr>
        <p:blipFill rotWithShape="1">
          <a:blip r:embed="rId33" cstate="email">
            <a:alphaModFix/>
            <a:extLst>
              <a:ext uri="{28A0092B-C50C-407E-A947-70E740481C1C}">
                <a14:useLocalDpi xmlns:a14="http://schemas.microsoft.com/office/drawing/2010/main"/>
              </a:ext>
            </a:extLst>
          </a:blip>
          <a:srcRect/>
          <a:stretch/>
        </p:blipFill>
        <p:spPr>
          <a:xfrm>
            <a:off x="5637849" y="1789985"/>
            <a:ext cx="749808" cy="749808"/>
          </a:xfrm>
          <a:prstGeom prst="rect">
            <a:avLst/>
          </a:prstGeom>
          <a:noFill/>
          <a:ln>
            <a:noFill/>
          </a:ln>
        </p:spPr>
      </p:pic>
      <p:pic>
        <p:nvPicPr>
          <p:cNvPr id="751" name="Google Shape;751;p140"/>
          <p:cNvPicPr preferRelativeResize="0"/>
          <p:nvPr/>
        </p:nvPicPr>
        <p:blipFill rotWithShape="1">
          <a:blip r:embed="rId34" cstate="email">
            <a:alphaModFix/>
            <a:extLst>
              <a:ext uri="{28A0092B-C50C-407E-A947-70E740481C1C}">
                <a14:useLocalDpi xmlns:a14="http://schemas.microsoft.com/office/drawing/2010/main"/>
              </a:ext>
            </a:extLst>
          </a:blip>
          <a:srcRect/>
          <a:stretch/>
        </p:blipFill>
        <p:spPr>
          <a:xfrm>
            <a:off x="5637849" y="2624353"/>
            <a:ext cx="749808" cy="756004"/>
          </a:xfrm>
          <a:prstGeom prst="rect">
            <a:avLst/>
          </a:prstGeom>
          <a:noFill/>
          <a:ln>
            <a:noFill/>
          </a:ln>
        </p:spPr>
      </p:pic>
      <p:pic>
        <p:nvPicPr>
          <p:cNvPr id="752" name="Google Shape;752;p140"/>
          <p:cNvPicPr preferRelativeResize="0"/>
          <p:nvPr/>
        </p:nvPicPr>
        <p:blipFill rotWithShape="1">
          <a:blip r:embed="rId35" cstate="email">
            <a:alphaModFix/>
            <a:extLst>
              <a:ext uri="{28A0092B-C50C-407E-A947-70E740481C1C}">
                <a14:useLocalDpi xmlns:a14="http://schemas.microsoft.com/office/drawing/2010/main"/>
              </a:ext>
            </a:extLst>
          </a:blip>
          <a:srcRect/>
          <a:stretch/>
        </p:blipFill>
        <p:spPr>
          <a:xfrm>
            <a:off x="5637849" y="955617"/>
            <a:ext cx="749808" cy="749808"/>
          </a:xfrm>
          <a:prstGeom prst="rect">
            <a:avLst/>
          </a:prstGeom>
          <a:noFill/>
          <a:ln>
            <a:noFill/>
          </a:ln>
        </p:spPr>
      </p:pic>
      <p:pic>
        <p:nvPicPr>
          <p:cNvPr id="753" name="Google Shape;753;p140"/>
          <p:cNvPicPr preferRelativeResize="0"/>
          <p:nvPr/>
        </p:nvPicPr>
        <p:blipFill rotWithShape="1">
          <a:blip r:embed="rId36" cstate="email">
            <a:alphaModFix/>
            <a:extLst>
              <a:ext uri="{28A0092B-C50C-407E-A947-70E740481C1C}">
                <a14:useLocalDpi xmlns:a14="http://schemas.microsoft.com/office/drawing/2010/main"/>
              </a:ext>
            </a:extLst>
          </a:blip>
          <a:srcRect/>
          <a:stretch/>
        </p:blipFill>
        <p:spPr>
          <a:xfrm>
            <a:off x="5637849" y="4299284"/>
            <a:ext cx="749808" cy="749808"/>
          </a:xfrm>
          <a:prstGeom prst="rect">
            <a:avLst/>
          </a:prstGeom>
          <a:noFill/>
          <a:ln>
            <a:noFill/>
          </a:ln>
        </p:spPr>
      </p:pic>
      <p:pic>
        <p:nvPicPr>
          <p:cNvPr id="754" name="Google Shape;754;p140"/>
          <p:cNvPicPr preferRelativeResize="0"/>
          <p:nvPr/>
        </p:nvPicPr>
        <p:blipFill rotWithShape="1">
          <a:blip r:embed="rId37" cstate="email">
            <a:alphaModFix/>
            <a:extLst>
              <a:ext uri="{28A0092B-C50C-407E-A947-70E740481C1C}">
                <a14:useLocalDpi xmlns:a14="http://schemas.microsoft.com/office/drawing/2010/main"/>
              </a:ext>
            </a:extLst>
          </a:blip>
          <a:srcRect/>
          <a:stretch/>
        </p:blipFill>
        <p:spPr>
          <a:xfrm>
            <a:off x="6626025" y="3463677"/>
            <a:ext cx="749808" cy="749808"/>
          </a:xfrm>
          <a:prstGeom prst="rect">
            <a:avLst/>
          </a:prstGeom>
          <a:noFill/>
          <a:ln>
            <a:noFill/>
          </a:ln>
        </p:spPr>
      </p:pic>
      <p:pic>
        <p:nvPicPr>
          <p:cNvPr id="755" name="Google Shape;755;p140"/>
          <p:cNvPicPr preferRelativeResize="0"/>
          <p:nvPr/>
        </p:nvPicPr>
        <p:blipFill rotWithShape="1">
          <a:blip r:embed="rId38" cstate="email">
            <a:alphaModFix/>
            <a:extLst>
              <a:ext uri="{28A0092B-C50C-407E-A947-70E740481C1C}">
                <a14:useLocalDpi xmlns:a14="http://schemas.microsoft.com/office/drawing/2010/main"/>
              </a:ext>
            </a:extLst>
          </a:blip>
          <a:srcRect/>
          <a:stretch/>
        </p:blipFill>
        <p:spPr>
          <a:xfrm>
            <a:off x="6626025" y="1792463"/>
            <a:ext cx="749808" cy="749808"/>
          </a:xfrm>
          <a:prstGeom prst="rect">
            <a:avLst/>
          </a:prstGeom>
          <a:noFill/>
          <a:ln>
            <a:noFill/>
          </a:ln>
        </p:spPr>
      </p:pic>
      <p:pic>
        <p:nvPicPr>
          <p:cNvPr id="756" name="Google Shape;756;p140"/>
          <p:cNvPicPr preferRelativeResize="0"/>
          <p:nvPr/>
        </p:nvPicPr>
        <p:blipFill rotWithShape="1">
          <a:blip r:embed="rId39" cstate="email">
            <a:alphaModFix/>
            <a:extLst>
              <a:ext uri="{28A0092B-C50C-407E-A947-70E740481C1C}">
                <a14:useLocalDpi xmlns:a14="http://schemas.microsoft.com/office/drawing/2010/main"/>
              </a:ext>
            </a:extLst>
          </a:blip>
          <a:srcRect/>
          <a:stretch/>
        </p:blipFill>
        <p:spPr>
          <a:xfrm>
            <a:off x="6626025" y="956856"/>
            <a:ext cx="749808" cy="749808"/>
          </a:xfrm>
          <a:prstGeom prst="rect">
            <a:avLst/>
          </a:prstGeom>
          <a:noFill/>
          <a:ln>
            <a:noFill/>
          </a:ln>
        </p:spPr>
      </p:pic>
      <p:pic>
        <p:nvPicPr>
          <p:cNvPr id="757" name="Google Shape;757;p140"/>
          <p:cNvPicPr preferRelativeResize="0"/>
          <p:nvPr/>
        </p:nvPicPr>
        <p:blipFill rotWithShape="1">
          <a:blip r:embed="rId40" cstate="email">
            <a:alphaModFix/>
            <a:extLst>
              <a:ext uri="{28A0092B-C50C-407E-A947-70E740481C1C}">
                <a14:useLocalDpi xmlns:a14="http://schemas.microsoft.com/office/drawing/2010/main"/>
              </a:ext>
            </a:extLst>
          </a:blip>
          <a:srcRect/>
          <a:stretch/>
        </p:blipFill>
        <p:spPr>
          <a:xfrm>
            <a:off x="4571356" y="3463677"/>
            <a:ext cx="749808" cy="749808"/>
          </a:xfrm>
          <a:prstGeom prst="rect">
            <a:avLst/>
          </a:prstGeom>
          <a:noFill/>
          <a:ln>
            <a:noFill/>
          </a:ln>
        </p:spPr>
      </p:pic>
      <p:pic>
        <p:nvPicPr>
          <p:cNvPr id="758" name="Google Shape;758;p140"/>
          <p:cNvPicPr preferRelativeResize="0"/>
          <p:nvPr/>
        </p:nvPicPr>
        <p:blipFill rotWithShape="1">
          <a:blip r:embed="rId41" cstate="email">
            <a:alphaModFix/>
            <a:extLst>
              <a:ext uri="{28A0092B-C50C-407E-A947-70E740481C1C}">
                <a14:useLocalDpi xmlns:a14="http://schemas.microsoft.com/office/drawing/2010/main"/>
              </a:ext>
            </a:extLst>
          </a:blip>
          <a:srcRect/>
          <a:stretch/>
        </p:blipFill>
        <p:spPr>
          <a:xfrm>
            <a:off x="6626025" y="121249"/>
            <a:ext cx="749808" cy="749808"/>
          </a:xfrm>
          <a:prstGeom prst="rect">
            <a:avLst/>
          </a:prstGeom>
          <a:noFill/>
          <a:ln>
            <a:noFill/>
          </a:ln>
        </p:spPr>
      </p:pic>
      <p:pic>
        <p:nvPicPr>
          <p:cNvPr id="759" name="Google Shape;759;p140"/>
          <p:cNvPicPr preferRelativeResize="0"/>
          <p:nvPr/>
        </p:nvPicPr>
        <p:blipFill rotWithShape="1">
          <a:blip r:embed="rId42" cstate="email">
            <a:alphaModFix/>
            <a:extLst>
              <a:ext uri="{28A0092B-C50C-407E-A947-70E740481C1C}">
                <a14:useLocalDpi xmlns:a14="http://schemas.microsoft.com/office/drawing/2010/main"/>
              </a:ext>
            </a:extLst>
          </a:blip>
          <a:srcRect/>
          <a:stretch/>
        </p:blipFill>
        <p:spPr>
          <a:xfrm>
            <a:off x="6626025" y="2628070"/>
            <a:ext cx="749808" cy="749808"/>
          </a:xfrm>
          <a:prstGeom prst="rect">
            <a:avLst/>
          </a:prstGeom>
          <a:noFill/>
          <a:ln>
            <a:noFill/>
          </a:ln>
        </p:spPr>
      </p:pic>
      <p:pic>
        <p:nvPicPr>
          <p:cNvPr id="760" name="Google Shape;760;p140"/>
          <p:cNvPicPr preferRelativeResize="0"/>
          <p:nvPr/>
        </p:nvPicPr>
        <p:blipFill rotWithShape="1">
          <a:blip r:embed="rId43" cstate="email">
            <a:alphaModFix/>
            <a:extLst>
              <a:ext uri="{28A0092B-C50C-407E-A947-70E740481C1C}">
                <a14:useLocalDpi xmlns:a14="http://schemas.microsoft.com/office/drawing/2010/main"/>
              </a:ext>
            </a:extLst>
          </a:blip>
          <a:srcRect/>
          <a:stretch/>
        </p:blipFill>
        <p:spPr>
          <a:xfrm>
            <a:off x="6626025" y="4299284"/>
            <a:ext cx="749808" cy="749808"/>
          </a:xfrm>
          <a:prstGeom prst="rect">
            <a:avLst/>
          </a:prstGeom>
          <a:noFill/>
          <a:ln>
            <a:noFill/>
          </a:ln>
        </p:spPr>
      </p:pic>
      <p:sp>
        <p:nvSpPr>
          <p:cNvPr id="761" name="Google Shape;761;p140"/>
          <p:cNvSpPr/>
          <p:nvPr/>
        </p:nvSpPr>
        <p:spPr>
          <a:xfrm>
            <a:off x="7715925" y="25"/>
            <a:ext cx="1428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2" name="Google Shape;762;p140"/>
          <p:cNvPicPr preferRelativeResize="0"/>
          <p:nvPr/>
        </p:nvPicPr>
        <p:blipFill rotWithShape="1">
          <a:blip r:embed="rId44" cstate="email">
            <a:alphaModFix/>
            <a:extLst>
              <a:ext uri="{28A0092B-C50C-407E-A947-70E740481C1C}">
                <a14:useLocalDpi xmlns:a14="http://schemas.microsoft.com/office/drawing/2010/main"/>
              </a:ext>
            </a:extLst>
          </a:blip>
          <a:srcRect/>
          <a:stretch/>
        </p:blipFill>
        <p:spPr>
          <a:xfrm>
            <a:off x="8083114" y="121249"/>
            <a:ext cx="749808" cy="749808"/>
          </a:xfrm>
          <a:prstGeom prst="rect">
            <a:avLst/>
          </a:prstGeom>
          <a:noFill/>
          <a:ln>
            <a:noFill/>
          </a:ln>
        </p:spPr>
      </p:pic>
      <p:pic>
        <p:nvPicPr>
          <p:cNvPr id="763" name="Google Shape;763;p140"/>
          <p:cNvPicPr preferRelativeResize="0"/>
          <p:nvPr/>
        </p:nvPicPr>
        <p:blipFill rotWithShape="1">
          <a:blip r:embed="rId45" cstate="email">
            <a:alphaModFix/>
            <a:extLst>
              <a:ext uri="{28A0092B-C50C-407E-A947-70E740481C1C}">
                <a14:useLocalDpi xmlns:a14="http://schemas.microsoft.com/office/drawing/2010/main"/>
              </a:ext>
            </a:extLst>
          </a:blip>
          <a:srcRect/>
          <a:stretch/>
        </p:blipFill>
        <p:spPr>
          <a:xfrm>
            <a:off x="8083114" y="3463677"/>
            <a:ext cx="749808" cy="749808"/>
          </a:xfrm>
          <a:prstGeom prst="rect">
            <a:avLst/>
          </a:prstGeom>
          <a:noFill/>
          <a:ln>
            <a:noFill/>
          </a:ln>
        </p:spPr>
      </p:pic>
      <p:pic>
        <p:nvPicPr>
          <p:cNvPr id="764" name="Google Shape;764;p140"/>
          <p:cNvPicPr preferRelativeResize="0"/>
          <p:nvPr/>
        </p:nvPicPr>
        <p:blipFill rotWithShape="1">
          <a:blip r:embed="rId46" cstate="email">
            <a:alphaModFix/>
            <a:extLst>
              <a:ext uri="{28A0092B-C50C-407E-A947-70E740481C1C}">
                <a14:useLocalDpi xmlns:a14="http://schemas.microsoft.com/office/drawing/2010/main"/>
              </a:ext>
            </a:extLst>
          </a:blip>
          <a:srcRect/>
          <a:stretch/>
        </p:blipFill>
        <p:spPr>
          <a:xfrm>
            <a:off x="8083114" y="1792463"/>
            <a:ext cx="749808" cy="749808"/>
          </a:xfrm>
          <a:prstGeom prst="rect">
            <a:avLst/>
          </a:prstGeom>
          <a:noFill/>
          <a:ln>
            <a:noFill/>
          </a:ln>
        </p:spPr>
      </p:pic>
      <p:pic>
        <p:nvPicPr>
          <p:cNvPr id="765" name="Google Shape;765;p140"/>
          <p:cNvPicPr preferRelativeResize="0"/>
          <p:nvPr/>
        </p:nvPicPr>
        <p:blipFill rotWithShape="1">
          <a:blip r:embed="rId47" cstate="email">
            <a:alphaModFix/>
            <a:extLst>
              <a:ext uri="{28A0092B-C50C-407E-A947-70E740481C1C}">
                <a14:useLocalDpi xmlns:a14="http://schemas.microsoft.com/office/drawing/2010/main"/>
              </a:ext>
            </a:extLst>
          </a:blip>
          <a:srcRect/>
          <a:stretch/>
        </p:blipFill>
        <p:spPr>
          <a:xfrm>
            <a:off x="8083114" y="2628070"/>
            <a:ext cx="749808" cy="749808"/>
          </a:xfrm>
          <a:prstGeom prst="rect">
            <a:avLst/>
          </a:prstGeom>
          <a:noFill/>
          <a:ln>
            <a:noFill/>
          </a:ln>
        </p:spPr>
      </p:pic>
      <p:pic>
        <p:nvPicPr>
          <p:cNvPr id="766" name="Google Shape;766;p140"/>
          <p:cNvPicPr preferRelativeResize="0"/>
          <p:nvPr/>
        </p:nvPicPr>
        <p:blipFill rotWithShape="1">
          <a:blip r:embed="rId48" cstate="email">
            <a:alphaModFix/>
            <a:extLst>
              <a:ext uri="{28A0092B-C50C-407E-A947-70E740481C1C}">
                <a14:useLocalDpi xmlns:a14="http://schemas.microsoft.com/office/drawing/2010/main"/>
              </a:ext>
            </a:extLst>
          </a:blip>
          <a:srcRect/>
          <a:stretch/>
        </p:blipFill>
        <p:spPr>
          <a:xfrm>
            <a:off x="8083114" y="956856"/>
            <a:ext cx="749808" cy="749808"/>
          </a:xfrm>
          <a:prstGeom prst="rect">
            <a:avLst/>
          </a:prstGeom>
          <a:noFill/>
          <a:ln>
            <a:noFill/>
          </a:ln>
        </p:spPr>
      </p:pic>
      <p:pic>
        <p:nvPicPr>
          <p:cNvPr id="767" name="Google Shape;767;p140"/>
          <p:cNvPicPr preferRelativeResize="0"/>
          <p:nvPr/>
        </p:nvPicPr>
        <p:blipFill rotWithShape="1">
          <a:blip r:embed="rId49" cstate="email">
            <a:alphaModFix/>
            <a:extLst>
              <a:ext uri="{28A0092B-C50C-407E-A947-70E740481C1C}">
                <a14:useLocalDpi xmlns:a14="http://schemas.microsoft.com/office/drawing/2010/main"/>
              </a:ext>
            </a:extLst>
          </a:blip>
          <a:srcRect/>
          <a:stretch/>
        </p:blipFill>
        <p:spPr>
          <a:xfrm>
            <a:off x="8083114" y="4299284"/>
            <a:ext cx="749808" cy="74980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theme" Target="../theme/theme2.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26" Type="http://schemas.openxmlformats.org/officeDocument/2006/relationships/slideLayout" Target="../slideLayouts/slideLayout155.xml"/><Relationship Id="rId3" Type="http://schemas.openxmlformats.org/officeDocument/2006/relationships/slideLayout" Target="../slideLayouts/slideLayout132.xml"/><Relationship Id="rId21" Type="http://schemas.openxmlformats.org/officeDocument/2006/relationships/slideLayout" Target="../slideLayouts/slideLayout150.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5" Type="http://schemas.openxmlformats.org/officeDocument/2006/relationships/slideLayout" Target="../slideLayouts/slideLayout154.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slideLayout" Target="../slideLayouts/slideLayout149.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24" Type="http://schemas.openxmlformats.org/officeDocument/2006/relationships/slideLayout" Target="../slideLayouts/slideLayout153.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23" Type="http://schemas.openxmlformats.org/officeDocument/2006/relationships/slideLayout" Target="../slideLayouts/slideLayout152.xml"/><Relationship Id="rId28" Type="http://schemas.openxmlformats.org/officeDocument/2006/relationships/theme" Target="../theme/theme3.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 Id="rId22" Type="http://schemas.openxmlformats.org/officeDocument/2006/relationships/slideLayout" Target="../slideLayouts/slideLayout151.xml"/><Relationship Id="rId27" Type="http://schemas.openxmlformats.org/officeDocument/2006/relationships/slideLayout" Target="../slideLayouts/slideLayout156.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82.xml"/><Relationship Id="rId117" Type="http://schemas.openxmlformats.org/officeDocument/2006/relationships/slideLayout" Target="../slideLayouts/slideLayout273.xml"/><Relationship Id="rId21" Type="http://schemas.openxmlformats.org/officeDocument/2006/relationships/slideLayout" Target="../slideLayouts/slideLayout177.xml"/><Relationship Id="rId42" Type="http://schemas.openxmlformats.org/officeDocument/2006/relationships/slideLayout" Target="../slideLayouts/slideLayout198.xml"/><Relationship Id="rId47" Type="http://schemas.openxmlformats.org/officeDocument/2006/relationships/slideLayout" Target="../slideLayouts/slideLayout203.xml"/><Relationship Id="rId63" Type="http://schemas.openxmlformats.org/officeDocument/2006/relationships/slideLayout" Target="../slideLayouts/slideLayout219.xml"/><Relationship Id="rId68" Type="http://schemas.openxmlformats.org/officeDocument/2006/relationships/slideLayout" Target="../slideLayouts/slideLayout224.xml"/><Relationship Id="rId84" Type="http://schemas.openxmlformats.org/officeDocument/2006/relationships/slideLayout" Target="../slideLayouts/slideLayout240.xml"/><Relationship Id="rId89" Type="http://schemas.openxmlformats.org/officeDocument/2006/relationships/slideLayout" Target="../slideLayouts/slideLayout245.xml"/><Relationship Id="rId112" Type="http://schemas.openxmlformats.org/officeDocument/2006/relationships/slideLayout" Target="../slideLayouts/slideLayout268.xml"/><Relationship Id="rId16" Type="http://schemas.openxmlformats.org/officeDocument/2006/relationships/slideLayout" Target="../slideLayouts/slideLayout172.xml"/><Relationship Id="rId107" Type="http://schemas.openxmlformats.org/officeDocument/2006/relationships/slideLayout" Target="../slideLayouts/slideLayout263.xml"/><Relationship Id="rId11" Type="http://schemas.openxmlformats.org/officeDocument/2006/relationships/slideLayout" Target="../slideLayouts/slideLayout167.xml"/><Relationship Id="rId32" Type="http://schemas.openxmlformats.org/officeDocument/2006/relationships/slideLayout" Target="../slideLayouts/slideLayout188.xml"/><Relationship Id="rId37" Type="http://schemas.openxmlformats.org/officeDocument/2006/relationships/slideLayout" Target="../slideLayouts/slideLayout193.xml"/><Relationship Id="rId53" Type="http://schemas.openxmlformats.org/officeDocument/2006/relationships/slideLayout" Target="../slideLayouts/slideLayout209.xml"/><Relationship Id="rId58" Type="http://schemas.openxmlformats.org/officeDocument/2006/relationships/slideLayout" Target="../slideLayouts/slideLayout214.xml"/><Relationship Id="rId74" Type="http://schemas.openxmlformats.org/officeDocument/2006/relationships/slideLayout" Target="../slideLayouts/slideLayout230.xml"/><Relationship Id="rId79" Type="http://schemas.openxmlformats.org/officeDocument/2006/relationships/slideLayout" Target="../slideLayouts/slideLayout235.xml"/><Relationship Id="rId102" Type="http://schemas.openxmlformats.org/officeDocument/2006/relationships/slideLayout" Target="../slideLayouts/slideLayout258.xml"/><Relationship Id="rId123" Type="http://schemas.openxmlformats.org/officeDocument/2006/relationships/slideLayout" Target="../slideLayouts/slideLayout279.xml"/><Relationship Id="rId5" Type="http://schemas.openxmlformats.org/officeDocument/2006/relationships/slideLayout" Target="../slideLayouts/slideLayout161.xml"/><Relationship Id="rId90" Type="http://schemas.openxmlformats.org/officeDocument/2006/relationships/slideLayout" Target="../slideLayouts/slideLayout246.xml"/><Relationship Id="rId95" Type="http://schemas.openxmlformats.org/officeDocument/2006/relationships/slideLayout" Target="../slideLayouts/slideLayout251.xml"/><Relationship Id="rId22" Type="http://schemas.openxmlformats.org/officeDocument/2006/relationships/slideLayout" Target="../slideLayouts/slideLayout178.xml"/><Relationship Id="rId27" Type="http://schemas.openxmlformats.org/officeDocument/2006/relationships/slideLayout" Target="../slideLayouts/slideLayout183.xml"/><Relationship Id="rId43" Type="http://schemas.openxmlformats.org/officeDocument/2006/relationships/slideLayout" Target="../slideLayouts/slideLayout199.xml"/><Relationship Id="rId48" Type="http://schemas.openxmlformats.org/officeDocument/2006/relationships/slideLayout" Target="../slideLayouts/slideLayout204.xml"/><Relationship Id="rId64" Type="http://schemas.openxmlformats.org/officeDocument/2006/relationships/slideLayout" Target="../slideLayouts/slideLayout220.xml"/><Relationship Id="rId69" Type="http://schemas.openxmlformats.org/officeDocument/2006/relationships/slideLayout" Target="../slideLayouts/slideLayout225.xml"/><Relationship Id="rId113" Type="http://schemas.openxmlformats.org/officeDocument/2006/relationships/slideLayout" Target="../slideLayouts/slideLayout269.xml"/><Relationship Id="rId118" Type="http://schemas.openxmlformats.org/officeDocument/2006/relationships/slideLayout" Target="../slideLayouts/slideLayout274.xml"/><Relationship Id="rId80" Type="http://schemas.openxmlformats.org/officeDocument/2006/relationships/slideLayout" Target="../slideLayouts/slideLayout236.xml"/><Relationship Id="rId85" Type="http://schemas.openxmlformats.org/officeDocument/2006/relationships/slideLayout" Target="../slideLayouts/slideLayout241.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33" Type="http://schemas.openxmlformats.org/officeDocument/2006/relationships/slideLayout" Target="../slideLayouts/slideLayout189.xml"/><Relationship Id="rId38" Type="http://schemas.openxmlformats.org/officeDocument/2006/relationships/slideLayout" Target="../slideLayouts/slideLayout194.xml"/><Relationship Id="rId59" Type="http://schemas.openxmlformats.org/officeDocument/2006/relationships/slideLayout" Target="../slideLayouts/slideLayout215.xml"/><Relationship Id="rId103" Type="http://schemas.openxmlformats.org/officeDocument/2006/relationships/slideLayout" Target="../slideLayouts/slideLayout259.xml"/><Relationship Id="rId108" Type="http://schemas.openxmlformats.org/officeDocument/2006/relationships/slideLayout" Target="../slideLayouts/slideLayout264.xml"/><Relationship Id="rId124" Type="http://schemas.openxmlformats.org/officeDocument/2006/relationships/slideLayout" Target="../slideLayouts/slideLayout280.xml"/><Relationship Id="rId54" Type="http://schemas.openxmlformats.org/officeDocument/2006/relationships/slideLayout" Target="../slideLayouts/slideLayout210.xml"/><Relationship Id="rId70" Type="http://schemas.openxmlformats.org/officeDocument/2006/relationships/slideLayout" Target="../slideLayouts/slideLayout226.xml"/><Relationship Id="rId75" Type="http://schemas.openxmlformats.org/officeDocument/2006/relationships/slideLayout" Target="../slideLayouts/slideLayout231.xml"/><Relationship Id="rId91" Type="http://schemas.openxmlformats.org/officeDocument/2006/relationships/slideLayout" Target="../slideLayouts/slideLayout247.xml"/><Relationship Id="rId96" Type="http://schemas.openxmlformats.org/officeDocument/2006/relationships/slideLayout" Target="../slideLayouts/slideLayout252.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23" Type="http://schemas.openxmlformats.org/officeDocument/2006/relationships/slideLayout" Target="../slideLayouts/slideLayout179.xml"/><Relationship Id="rId28" Type="http://schemas.openxmlformats.org/officeDocument/2006/relationships/slideLayout" Target="../slideLayouts/slideLayout184.xml"/><Relationship Id="rId49" Type="http://schemas.openxmlformats.org/officeDocument/2006/relationships/slideLayout" Target="../slideLayouts/slideLayout205.xml"/><Relationship Id="rId114" Type="http://schemas.openxmlformats.org/officeDocument/2006/relationships/slideLayout" Target="../slideLayouts/slideLayout270.xml"/><Relationship Id="rId119" Type="http://schemas.openxmlformats.org/officeDocument/2006/relationships/slideLayout" Target="../slideLayouts/slideLayout275.xml"/><Relationship Id="rId44" Type="http://schemas.openxmlformats.org/officeDocument/2006/relationships/slideLayout" Target="../slideLayouts/slideLayout200.xml"/><Relationship Id="rId60" Type="http://schemas.openxmlformats.org/officeDocument/2006/relationships/slideLayout" Target="../slideLayouts/slideLayout216.xml"/><Relationship Id="rId65" Type="http://schemas.openxmlformats.org/officeDocument/2006/relationships/slideLayout" Target="../slideLayouts/slideLayout221.xml"/><Relationship Id="rId81" Type="http://schemas.openxmlformats.org/officeDocument/2006/relationships/slideLayout" Target="../slideLayouts/slideLayout237.xml"/><Relationship Id="rId86" Type="http://schemas.openxmlformats.org/officeDocument/2006/relationships/slideLayout" Target="../slideLayouts/slideLayout242.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39" Type="http://schemas.openxmlformats.org/officeDocument/2006/relationships/slideLayout" Target="../slideLayouts/slideLayout195.xml"/><Relationship Id="rId109" Type="http://schemas.openxmlformats.org/officeDocument/2006/relationships/slideLayout" Target="../slideLayouts/slideLayout265.xml"/><Relationship Id="rId34" Type="http://schemas.openxmlformats.org/officeDocument/2006/relationships/slideLayout" Target="../slideLayouts/slideLayout190.xml"/><Relationship Id="rId50" Type="http://schemas.openxmlformats.org/officeDocument/2006/relationships/slideLayout" Target="../slideLayouts/slideLayout206.xml"/><Relationship Id="rId55" Type="http://schemas.openxmlformats.org/officeDocument/2006/relationships/slideLayout" Target="../slideLayouts/slideLayout211.xml"/><Relationship Id="rId76" Type="http://schemas.openxmlformats.org/officeDocument/2006/relationships/slideLayout" Target="../slideLayouts/slideLayout232.xml"/><Relationship Id="rId97" Type="http://schemas.openxmlformats.org/officeDocument/2006/relationships/slideLayout" Target="../slideLayouts/slideLayout253.xml"/><Relationship Id="rId104" Type="http://schemas.openxmlformats.org/officeDocument/2006/relationships/slideLayout" Target="../slideLayouts/slideLayout260.xml"/><Relationship Id="rId120" Type="http://schemas.openxmlformats.org/officeDocument/2006/relationships/slideLayout" Target="../slideLayouts/slideLayout276.xml"/><Relationship Id="rId125" Type="http://schemas.openxmlformats.org/officeDocument/2006/relationships/theme" Target="../theme/theme4.xml"/><Relationship Id="rId7" Type="http://schemas.openxmlformats.org/officeDocument/2006/relationships/slideLayout" Target="../slideLayouts/slideLayout163.xml"/><Relationship Id="rId71" Type="http://schemas.openxmlformats.org/officeDocument/2006/relationships/slideLayout" Target="../slideLayouts/slideLayout227.xml"/><Relationship Id="rId92" Type="http://schemas.openxmlformats.org/officeDocument/2006/relationships/slideLayout" Target="../slideLayouts/slideLayout248.xml"/><Relationship Id="rId2" Type="http://schemas.openxmlformats.org/officeDocument/2006/relationships/slideLayout" Target="../slideLayouts/slideLayout158.xml"/><Relationship Id="rId29" Type="http://schemas.openxmlformats.org/officeDocument/2006/relationships/slideLayout" Target="../slideLayouts/slideLayout185.xml"/><Relationship Id="rId24" Type="http://schemas.openxmlformats.org/officeDocument/2006/relationships/slideLayout" Target="../slideLayouts/slideLayout180.xml"/><Relationship Id="rId40" Type="http://schemas.openxmlformats.org/officeDocument/2006/relationships/slideLayout" Target="../slideLayouts/slideLayout196.xml"/><Relationship Id="rId45" Type="http://schemas.openxmlformats.org/officeDocument/2006/relationships/slideLayout" Target="../slideLayouts/slideLayout201.xml"/><Relationship Id="rId66" Type="http://schemas.openxmlformats.org/officeDocument/2006/relationships/slideLayout" Target="../slideLayouts/slideLayout222.xml"/><Relationship Id="rId87" Type="http://schemas.openxmlformats.org/officeDocument/2006/relationships/slideLayout" Target="../slideLayouts/slideLayout243.xml"/><Relationship Id="rId110" Type="http://schemas.openxmlformats.org/officeDocument/2006/relationships/slideLayout" Target="../slideLayouts/slideLayout266.xml"/><Relationship Id="rId115" Type="http://schemas.openxmlformats.org/officeDocument/2006/relationships/slideLayout" Target="../slideLayouts/slideLayout271.xml"/><Relationship Id="rId61" Type="http://schemas.openxmlformats.org/officeDocument/2006/relationships/slideLayout" Target="../slideLayouts/slideLayout217.xml"/><Relationship Id="rId82" Type="http://schemas.openxmlformats.org/officeDocument/2006/relationships/slideLayout" Target="../slideLayouts/slideLayout238.xml"/><Relationship Id="rId19" Type="http://schemas.openxmlformats.org/officeDocument/2006/relationships/slideLayout" Target="../slideLayouts/slideLayout175.xml"/><Relationship Id="rId14" Type="http://schemas.openxmlformats.org/officeDocument/2006/relationships/slideLayout" Target="../slideLayouts/slideLayout170.xml"/><Relationship Id="rId30" Type="http://schemas.openxmlformats.org/officeDocument/2006/relationships/slideLayout" Target="../slideLayouts/slideLayout186.xml"/><Relationship Id="rId35" Type="http://schemas.openxmlformats.org/officeDocument/2006/relationships/slideLayout" Target="../slideLayouts/slideLayout191.xml"/><Relationship Id="rId56" Type="http://schemas.openxmlformats.org/officeDocument/2006/relationships/slideLayout" Target="../slideLayouts/slideLayout212.xml"/><Relationship Id="rId77" Type="http://schemas.openxmlformats.org/officeDocument/2006/relationships/slideLayout" Target="../slideLayouts/slideLayout233.xml"/><Relationship Id="rId100" Type="http://schemas.openxmlformats.org/officeDocument/2006/relationships/slideLayout" Target="../slideLayouts/slideLayout256.xml"/><Relationship Id="rId105" Type="http://schemas.openxmlformats.org/officeDocument/2006/relationships/slideLayout" Target="../slideLayouts/slideLayout261.xml"/><Relationship Id="rId8" Type="http://schemas.openxmlformats.org/officeDocument/2006/relationships/slideLayout" Target="../slideLayouts/slideLayout164.xml"/><Relationship Id="rId51" Type="http://schemas.openxmlformats.org/officeDocument/2006/relationships/slideLayout" Target="../slideLayouts/slideLayout207.xml"/><Relationship Id="rId72" Type="http://schemas.openxmlformats.org/officeDocument/2006/relationships/slideLayout" Target="../slideLayouts/slideLayout228.xml"/><Relationship Id="rId93" Type="http://schemas.openxmlformats.org/officeDocument/2006/relationships/slideLayout" Target="../slideLayouts/slideLayout249.xml"/><Relationship Id="rId98" Type="http://schemas.openxmlformats.org/officeDocument/2006/relationships/slideLayout" Target="../slideLayouts/slideLayout254.xml"/><Relationship Id="rId121" Type="http://schemas.openxmlformats.org/officeDocument/2006/relationships/slideLayout" Target="../slideLayouts/slideLayout277.xml"/><Relationship Id="rId3" Type="http://schemas.openxmlformats.org/officeDocument/2006/relationships/slideLayout" Target="../slideLayouts/slideLayout159.xml"/><Relationship Id="rId25" Type="http://schemas.openxmlformats.org/officeDocument/2006/relationships/slideLayout" Target="../slideLayouts/slideLayout181.xml"/><Relationship Id="rId46" Type="http://schemas.openxmlformats.org/officeDocument/2006/relationships/slideLayout" Target="../slideLayouts/slideLayout202.xml"/><Relationship Id="rId67" Type="http://schemas.openxmlformats.org/officeDocument/2006/relationships/slideLayout" Target="../slideLayouts/slideLayout223.xml"/><Relationship Id="rId116" Type="http://schemas.openxmlformats.org/officeDocument/2006/relationships/slideLayout" Target="../slideLayouts/slideLayout272.xml"/><Relationship Id="rId20" Type="http://schemas.openxmlformats.org/officeDocument/2006/relationships/slideLayout" Target="../slideLayouts/slideLayout176.xml"/><Relationship Id="rId41" Type="http://schemas.openxmlformats.org/officeDocument/2006/relationships/slideLayout" Target="../slideLayouts/slideLayout197.xml"/><Relationship Id="rId62" Type="http://schemas.openxmlformats.org/officeDocument/2006/relationships/slideLayout" Target="../slideLayouts/slideLayout218.xml"/><Relationship Id="rId83" Type="http://schemas.openxmlformats.org/officeDocument/2006/relationships/slideLayout" Target="../slideLayouts/slideLayout239.xml"/><Relationship Id="rId88" Type="http://schemas.openxmlformats.org/officeDocument/2006/relationships/slideLayout" Target="../slideLayouts/slideLayout244.xml"/><Relationship Id="rId111" Type="http://schemas.openxmlformats.org/officeDocument/2006/relationships/slideLayout" Target="../slideLayouts/slideLayout267.xml"/><Relationship Id="rId15" Type="http://schemas.openxmlformats.org/officeDocument/2006/relationships/slideLayout" Target="../slideLayouts/slideLayout171.xml"/><Relationship Id="rId36" Type="http://schemas.openxmlformats.org/officeDocument/2006/relationships/slideLayout" Target="../slideLayouts/slideLayout192.xml"/><Relationship Id="rId57" Type="http://schemas.openxmlformats.org/officeDocument/2006/relationships/slideLayout" Target="../slideLayouts/slideLayout213.xml"/><Relationship Id="rId106" Type="http://schemas.openxmlformats.org/officeDocument/2006/relationships/slideLayout" Target="../slideLayouts/slideLayout262.xml"/><Relationship Id="rId10" Type="http://schemas.openxmlformats.org/officeDocument/2006/relationships/slideLayout" Target="../slideLayouts/slideLayout166.xml"/><Relationship Id="rId31" Type="http://schemas.openxmlformats.org/officeDocument/2006/relationships/slideLayout" Target="../slideLayouts/slideLayout187.xml"/><Relationship Id="rId52" Type="http://schemas.openxmlformats.org/officeDocument/2006/relationships/slideLayout" Target="../slideLayouts/slideLayout208.xml"/><Relationship Id="rId73" Type="http://schemas.openxmlformats.org/officeDocument/2006/relationships/slideLayout" Target="../slideLayouts/slideLayout229.xml"/><Relationship Id="rId78" Type="http://schemas.openxmlformats.org/officeDocument/2006/relationships/slideLayout" Target="../slideLayouts/slideLayout234.xml"/><Relationship Id="rId94" Type="http://schemas.openxmlformats.org/officeDocument/2006/relationships/slideLayout" Target="../slideLayouts/slideLayout250.xml"/><Relationship Id="rId99" Type="http://schemas.openxmlformats.org/officeDocument/2006/relationships/slideLayout" Target="../slideLayouts/slideLayout255.xml"/><Relationship Id="rId101" Type="http://schemas.openxmlformats.org/officeDocument/2006/relationships/slideLayout" Target="../slideLayouts/slideLayout257.xml"/><Relationship Id="rId122" Type="http://schemas.openxmlformats.org/officeDocument/2006/relationships/slideLayout" Target="../slideLayouts/slideLayout278.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235500" y="217925"/>
            <a:ext cx="8754000" cy="7809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1"/>
              </a:buClr>
              <a:buSzPts val="2800"/>
              <a:buFont typeface="DM Sans"/>
              <a:buNone/>
              <a:defRPr sz="28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0"/>
          <p:cNvSpPr txBox="1">
            <a:spLocks noGrp="1"/>
          </p:cNvSpPr>
          <p:nvPr>
            <p:ph type="body" idx="1"/>
          </p:nvPr>
        </p:nvSpPr>
        <p:spPr>
          <a:xfrm>
            <a:off x="235500" y="1490472"/>
            <a:ext cx="8673000" cy="2977800"/>
          </a:xfrm>
          <a:prstGeom prst="rect">
            <a:avLst/>
          </a:prstGeom>
          <a:noFill/>
          <a:ln>
            <a:noFill/>
          </a:ln>
        </p:spPr>
        <p:txBody>
          <a:bodyPr spcFirstLastPara="1" wrap="square" lIns="0" tIns="0" rIns="91425" bIns="0" anchor="t" anchorCtr="0">
            <a:noAutofit/>
          </a:bodyPr>
          <a:lstStyle>
            <a:lvl1pPr marL="457200" marR="0" lvl="0" indent="-311150" algn="l" rtl="0">
              <a:lnSpc>
                <a:spcPct val="100000"/>
              </a:lnSpc>
              <a:spcBef>
                <a:spcPts val="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1pPr>
            <a:lvl2pPr marL="914400" marR="0" lvl="1"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2pPr>
            <a:lvl3pPr marL="1371600" marR="0" lvl="2"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3pPr>
            <a:lvl4pPr marL="1828800" marR="0" lvl="3"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4pPr>
            <a:lvl5pPr marL="2286000" marR="0" lvl="4"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5pPr>
            <a:lvl6pPr marL="2743200" marR="0" lvl="5"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6pPr>
            <a:lvl7pPr marL="3200400" marR="0" lvl="6"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7pPr>
            <a:lvl8pPr marL="3657600" marR="0" lvl="7"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8pPr>
            <a:lvl9pPr marL="4114800" marR="0" lvl="8" indent="-311150" algn="l" rtl="0">
              <a:lnSpc>
                <a:spcPct val="100000"/>
              </a:lnSpc>
              <a:spcBef>
                <a:spcPts val="1200"/>
              </a:spcBef>
              <a:spcAft>
                <a:spcPts val="120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9pPr>
          </a:lstStyle>
          <a:p>
            <a:endParaRPr/>
          </a:p>
        </p:txBody>
      </p:sp>
      <p:sp>
        <p:nvSpPr>
          <p:cNvPr id="8" name="Google Shape;8;p30"/>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8">
          <p15:clr>
            <a:srgbClr val="EA4335"/>
          </p15:clr>
        </p15:guide>
        <p15:guide id="2" orient="horz" pos="936">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87"/>
        <p:cNvGrpSpPr/>
        <p:nvPr/>
      </p:nvGrpSpPr>
      <p:grpSpPr>
        <a:xfrm>
          <a:off x="0" y="0"/>
          <a:ext cx="0" cy="0"/>
          <a:chOff x="0" y="0"/>
          <a:chExt cx="0" cy="0"/>
        </a:xfrm>
      </p:grpSpPr>
      <p:sp>
        <p:nvSpPr>
          <p:cNvPr id="788" name="Google Shape;788;g2cf51e373f1_0_2464"/>
          <p:cNvSpPr txBox="1">
            <a:spLocks noGrp="1"/>
          </p:cNvSpPr>
          <p:nvPr>
            <p:ph type="title"/>
          </p:nvPr>
        </p:nvSpPr>
        <p:spPr>
          <a:xfrm>
            <a:off x="235500" y="217925"/>
            <a:ext cx="8754000" cy="7809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1"/>
              </a:buClr>
              <a:buSzPts val="2800"/>
              <a:buFont typeface="DM Sans"/>
              <a:buNone/>
              <a:defRPr sz="28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89" name="Google Shape;789;g2cf51e373f1_0_2464"/>
          <p:cNvSpPr txBox="1">
            <a:spLocks noGrp="1"/>
          </p:cNvSpPr>
          <p:nvPr>
            <p:ph type="body" idx="1"/>
          </p:nvPr>
        </p:nvSpPr>
        <p:spPr>
          <a:xfrm>
            <a:off x="235500" y="1490472"/>
            <a:ext cx="8673000" cy="2977800"/>
          </a:xfrm>
          <a:prstGeom prst="rect">
            <a:avLst/>
          </a:prstGeom>
          <a:noFill/>
          <a:ln>
            <a:noFill/>
          </a:ln>
        </p:spPr>
        <p:txBody>
          <a:bodyPr spcFirstLastPara="1" wrap="square" lIns="0" tIns="0" rIns="91425" bIns="0" anchor="t" anchorCtr="0">
            <a:noAutofit/>
          </a:bodyPr>
          <a:lstStyle>
            <a:lvl1pPr marL="457200" marR="0" lvl="0" indent="-311150" algn="l" rtl="0">
              <a:lnSpc>
                <a:spcPct val="100000"/>
              </a:lnSpc>
              <a:spcBef>
                <a:spcPts val="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1pPr>
            <a:lvl2pPr marL="914400" marR="0" lvl="1"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2pPr>
            <a:lvl3pPr marL="1371600" marR="0" lvl="2"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3pPr>
            <a:lvl4pPr marL="1828800" marR="0" lvl="3"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4pPr>
            <a:lvl5pPr marL="2286000" marR="0" lvl="4"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5pPr>
            <a:lvl6pPr marL="2743200" marR="0" lvl="5"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6pPr>
            <a:lvl7pPr marL="3200400" marR="0" lvl="6"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7pPr>
            <a:lvl8pPr marL="3657600" marR="0" lvl="7"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8pPr>
            <a:lvl9pPr marL="4114800" marR="0" lvl="8" indent="-311150" algn="l" rtl="0">
              <a:lnSpc>
                <a:spcPct val="100000"/>
              </a:lnSpc>
              <a:spcBef>
                <a:spcPts val="1200"/>
              </a:spcBef>
              <a:spcAft>
                <a:spcPts val="120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9pPr>
          </a:lstStyle>
          <a:p>
            <a:endParaRPr/>
          </a:p>
        </p:txBody>
      </p:sp>
      <p:sp>
        <p:nvSpPr>
          <p:cNvPr id="790" name="Google Shape;790;g2cf51e373f1_0_246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8">
          <p15:clr>
            <a:srgbClr val="EA4335"/>
          </p15:clr>
        </p15:guide>
        <p15:guide id="2" orient="horz" pos="936">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44"/>
        <p:cNvGrpSpPr/>
        <p:nvPr/>
      </p:nvGrpSpPr>
      <p:grpSpPr>
        <a:xfrm>
          <a:off x="0" y="0"/>
          <a:ext cx="0" cy="0"/>
          <a:chOff x="0" y="0"/>
          <a:chExt cx="0" cy="0"/>
        </a:xfrm>
      </p:grpSpPr>
      <p:sp>
        <p:nvSpPr>
          <p:cNvPr id="1045" name="Google Shape;1045;g2d9e50774ca_0_844"/>
          <p:cNvSpPr txBox="1">
            <a:spLocks noGrp="1"/>
          </p:cNvSpPr>
          <p:nvPr>
            <p:ph type="title"/>
          </p:nvPr>
        </p:nvSpPr>
        <p:spPr>
          <a:xfrm>
            <a:off x="235500" y="217925"/>
            <a:ext cx="8754000" cy="7809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1"/>
              </a:buClr>
              <a:buSzPts val="2800"/>
              <a:buFont typeface="DM Sans"/>
              <a:buNone/>
              <a:defRPr sz="28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046" name="Google Shape;1046;g2d9e50774ca_0_844"/>
          <p:cNvSpPr txBox="1">
            <a:spLocks noGrp="1"/>
          </p:cNvSpPr>
          <p:nvPr>
            <p:ph type="body" idx="1"/>
          </p:nvPr>
        </p:nvSpPr>
        <p:spPr>
          <a:xfrm>
            <a:off x="235500" y="1490472"/>
            <a:ext cx="8673000" cy="2977800"/>
          </a:xfrm>
          <a:prstGeom prst="rect">
            <a:avLst/>
          </a:prstGeom>
          <a:noFill/>
          <a:ln>
            <a:noFill/>
          </a:ln>
        </p:spPr>
        <p:txBody>
          <a:bodyPr spcFirstLastPara="1" wrap="square" lIns="0" tIns="0" rIns="91425" bIns="0" anchor="t" anchorCtr="0">
            <a:noAutofit/>
          </a:bodyPr>
          <a:lstStyle>
            <a:lvl1pPr marL="457200" marR="0" lvl="0" indent="-311150" algn="l" rtl="0">
              <a:lnSpc>
                <a:spcPct val="100000"/>
              </a:lnSpc>
              <a:spcBef>
                <a:spcPts val="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1pPr>
            <a:lvl2pPr marL="914400" marR="0" lvl="1"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2pPr>
            <a:lvl3pPr marL="1371600" marR="0" lvl="2"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3pPr>
            <a:lvl4pPr marL="1828800" marR="0" lvl="3"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4pPr>
            <a:lvl5pPr marL="2286000" marR="0" lvl="4"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5pPr>
            <a:lvl6pPr marL="2743200" marR="0" lvl="5"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6pPr>
            <a:lvl7pPr marL="3200400" marR="0" lvl="6"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7pPr>
            <a:lvl8pPr marL="3657600" marR="0" lvl="7"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8pPr>
            <a:lvl9pPr marL="4114800" marR="0" lvl="8" indent="-311150" algn="l" rtl="0">
              <a:lnSpc>
                <a:spcPct val="100000"/>
              </a:lnSpc>
              <a:spcBef>
                <a:spcPts val="1200"/>
              </a:spcBef>
              <a:spcAft>
                <a:spcPts val="120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9pPr>
          </a:lstStyle>
          <a:p>
            <a:endParaRPr/>
          </a:p>
        </p:txBody>
      </p:sp>
      <p:sp>
        <p:nvSpPr>
          <p:cNvPr id="1047" name="Google Shape;1047;g2d9e50774ca_0_84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8">
          <p15:clr>
            <a:srgbClr val="EA4335"/>
          </p15:clr>
        </p15:guide>
        <p15:guide id="2" orient="horz" pos="936">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301"/>
        <p:cNvGrpSpPr/>
        <p:nvPr/>
      </p:nvGrpSpPr>
      <p:grpSpPr>
        <a:xfrm>
          <a:off x="0" y="0"/>
          <a:ext cx="0" cy="0"/>
          <a:chOff x="0" y="0"/>
          <a:chExt cx="0" cy="0"/>
        </a:xfrm>
      </p:grpSpPr>
      <p:sp>
        <p:nvSpPr>
          <p:cNvPr id="1302" name="Google Shape;1302;p49"/>
          <p:cNvSpPr txBox="1">
            <a:spLocks noGrp="1"/>
          </p:cNvSpPr>
          <p:nvPr>
            <p:ph type="title"/>
          </p:nvPr>
        </p:nvSpPr>
        <p:spPr>
          <a:xfrm>
            <a:off x="235500" y="217925"/>
            <a:ext cx="8754000" cy="7809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1"/>
              </a:buClr>
              <a:buSzPts val="2800"/>
              <a:buFont typeface="DM Sans"/>
              <a:buNone/>
              <a:defRPr sz="2800" b="1" i="0" u="none" strike="noStrike" cap="none">
                <a:solidFill>
                  <a:schemeClr val="accent1"/>
                </a:solidFill>
                <a:latin typeface="DM Sans"/>
                <a:ea typeface="DM Sans"/>
                <a:cs typeface="DM Sans"/>
                <a:sym typeface="DM Sans"/>
              </a:defRPr>
            </a:lvl1pPr>
            <a:lvl2pPr marR="0" lvl="1"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303" name="Google Shape;1303;p49"/>
          <p:cNvSpPr txBox="1">
            <a:spLocks noGrp="1"/>
          </p:cNvSpPr>
          <p:nvPr>
            <p:ph type="body" idx="1"/>
          </p:nvPr>
        </p:nvSpPr>
        <p:spPr>
          <a:xfrm>
            <a:off x="235500" y="1490472"/>
            <a:ext cx="8673000" cy="2977800"/>
          </a:xfrm>
          <a:prstGeom prst="rect">
            <a:avLst/>
          </a:prstGeom>
          <a:noFill/>
          <a:ln>
            <a:noFill/>
          </a:ln>
        </p:spPr>
        <p:txBody>
          <a:bodyPr spcFirstLastPara="1" wrap="square" lIns="0" tIns="0" rIns="91425" bIns="0" anchor="t" anchorCtr="0">
            <a:noAutofit/>
          </a:bodyPr>
          <a:lstStyle>
            <a:lvl1pPr marL="457200" marR="0" lvl="0" indent="-311150" algn="l" rtl="0">
              <a:lnSpc>
                <a:spcPct val="100000"/>
              </a:lnSpc>
              <a:spcBef>
                <a:spcPts val="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1pPr>
            <a:lvl2pPr marL="914400" marR="0" lvl="1"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2pPr>
            <a:lvl3pPr marL="1371600" marR="0" lvl="2"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3pPr>
            <a:lvl4pPr marL="1828800" marR="0" lvl="3"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4pPr>
            <a:lvl5pPr marL="2286000" marR="0" lvl="4"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5pPr>
            <a:lvl6pPr marL="2743200" marR="0" lvl="5"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6pPr>
            <a:lvl7pPr marL="3200400" marR="0" lvl="6"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7pPr>
            <a:lvl8pPr marL="3657600" marR="0" lvl="7" indent="-311150" algn="l" rtl="0">
              <a:lnSpc>
                <a:spcPct val="100000"/>
              </a:lnSpc>
              <a:spcBef>
                <a:spcPts val="1200"/>
              </a:spcBef>
              <a:spcAft>
                <a:spcPts val="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8pPr>
            <a:lvl9pPr marL="4114800" marR="0" lvl="8" indent="-311150" algn="l" rtl="0">
              <a:lnSpc>
                <a:spcPct val="100000"/>
              </a:lnSpc>
              <a:spcBef>
                <a:spcPts val="1200"/>
              </a:spcBef>
              <a:spcAft>
                <a:spcPts val="1200"/>
              </a:spcAft>
              <a:buClr>
                <a:srgbClr val="B7B7B7"/>
              </a:buClr>
              <a:buSzPts val="1300"/>
              <a:buFont typeface="DM Sans"/>
              <a:buChar char="●"/>
              <a:defRPr sz="1300" b="0" i="0" u="none" strike="noStrike" cap="none">
                <a:solidFill>
                  <a:srgbClr val="000000"/>
                </a:solidFill>
                <a:latin typeface="DM Sans"/>
                <a:ea typeface="DM Sans"/>
                <a:cs typeface="DM Sans"/>
                <a:sym typeface="DM Sans"/>
              </a:defRPr>
            </a:lvl9pPr>
          </a:lstStyle>
          <a:p>
            <a:endParaRPr/>
          </a:p>
        </p:txBody>
      </p:sp>
      <p:sp>
        <p:nvSpPr>
          <p:cNvPr id="1304" name="Google Shape;1304;p4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7B7B7"/>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 id="2147483836" r:id="rId29"/>
    <p:sldLayoutId id="2147483837" r:id="rId30"/>
    <p:sldLayoutId id="2147483838" r:id="rId31"/>
    <p:sldLayoutId id="2147483839" r:id="rId32"/>
    <p:sldLayoutId id="2147483840" r:id="rId33"/>
    <p:sldLayoutId id="2147483841" r:id="rId34"/>
    <p:sldLayoutId id="2147483842" r:id="rId35"/>
    <p:sldLayoutId id="2147483843" r:id="rId36"/>
    <p:sldLayoutId id="2147483844" r:id="rId37"/>
    <p:sldLayoutId id="2147483845" r:id="rId38"/>
    <p:sldLayoutId id="2147483846" r:id="rId39"/>
    <p:sldLayoutId id="2147483847" r:id="rId40"/>
    <p:sldLayoutId id="2147483848" r:id="rId41"/>
    <p:sldLayoutId id="2147483849" r:id="rId42"/>
    <p:sldLayoutId id="2147483850" r:id="rId43"/>
    <p:sldLayoutId id="2147483851" r:id="rId44"/>
    <p:sldLayoutId id="2147483852" r:id="rId45"/>
    <p:sldLayoutId id="2147483853" r:id="rId46"/>
    <p:sldLayoutId id="2147483854" r:id="rId47"/>
    <p:sldLayoutId id="2147483855" r:id="rId48"/>
    <p:sldLayoutId id="2147483856" r:id="rId49"/>
    <p:sldLayoutId id="2147483857" r:id="rId50"/>
    <p:sldLayoutId id="2147483858" r:id="rId51"/>
    <p:sldLayoutId id="2147483859" r:id="rId52"/>
    <p:sldLayoutId id="2147483860" r:id="rId53"/>
    <p:sldLayoutId id="2147483861" r:id="rId54"/>
    <p:sldLayoutId id="2147483862" r:id="rId55"/>
    <p:sldLayoutId id="2147483863" r:id="rId56"/>
    <p:sldLayoutId id="2147483864" r:id="rId57"/>
    <p:sldLayoutId id="2147483865" r:id="rId58"/>
    <p:sldLayoutId id="2147483866" r:id="rId59"/>
    <p:sldLayoutId id="2147483867" r:id="rId60"/>
    <p:sldLayoutId id="2147483868" r:id="rId61"/>
    <p:sldLayoutId id="2147483869" r:id="rId62"/>
    <p:sldLayoutId id="2147483870" r:id="rId63"/>
    <p:sldLayoutId id="2147483871" r:id="rId64"/>
    <p:sldLayoutId id="2147483872" r:id="rId65"/>
    <p:sldLayoutId id="2147483873" r:id="rId66"/>
    <p:sldLayoutId id="2147483874" r:id="rId67"/>
    <p:sldLayoutId id="2147483875" r:id="rId68"/>
    <p:sldLayoutId id="2147483876" r:id="rId69"/>
    <p:sldLayoutId id="2147483877" r:id="rId70"/>
    <p:sldLayoutId id="2147483878" r:id="rId71"/>
    <p:sldLayoutId id="2147483879" r:id="rId72"/>
    <p:sldLayoutId id="2147483880" r:id="rId73"/>
    <p:sldLayoutId id="2147483881" r:id="rId74"/>
    <p:sldLayoutId id="2147483882" r:id="rId75"/>
    <p:sldLayoutId id="2147483883" r:id="rId76"/>
    <p:sldLayoutId id="2147483884" r:id="rId77"/>
    <p:sldLayoutId id="2147483885" r:id="rId78"/>
    <p:sldLayoutId id="2147483886" r:id="rId79"/>
    <p:sldLayoutId id="2147483887" r:id="rId80"/>
    <p:sldLayoutId id="2147483888" r:id="rId81"/>
    <p:sldLayoutId id="2147483889" r:id="rId82"/>
    <p:sldLayoutId id="2147483890" r:id="rId83"/>
    <p:sldLayoutId id="2147483891" r:id="rId84"/>
    <p:sldLayoutId id="2147483892" r:id="rId85"/>
    <p:sldLayoutId id="2147483893" r:id="rId86"/>
    <p:sldLayoutId id="2147483894" r:id="rId87"/>
    <p:sldLayoutId id="2147483895" r:id="rId88"/>
    <p:sldLayoutId id="2147483896" r:id="rId89"/>
    <p:sldLayoutId id="2147483897" r:id="rId90"/>
    <p:sldLayoutId id="2147483898" r:id="rId91"/>
    <p:sldLayoutId id="2147483899" r:id="rId92"/>
    <p:sldLayoutId id="2147483900" r:id="rId93"/>
    <p:sldLayoutId id="2147483901" r:id="rId94"/>
    <p:sldLayoutId id="2147483902" r:id="rId95"/>
    <p:sldLayoutId id="2147483903" r:id="rId96"/>
    <p:sldLayoutId id="2147483904" r:id="rId97"/>
    <p:sldLayoutId id="2147483905" r:id="rId98"/>
    <p:sldLayoutId id="2147483906" r:id="rId99"/>
    <p:sldLayoutId id="2147483907" r:id="rId100"/>
    <p:sldLayoutId id="2147483908" r:id="rId101"/>
    <p:sldLayoutId id="2147483909" r:id="rId102"/>
    <p:sldLayoutId id="2147483910" r:id="rId103"/>
    <p:sldLayoutId id="2147483911" r:id="rId104"/>
    <p:sldLayoutId id="2147483912" r:id="rId105"/>
    <p:sldLayoutId id="2147483913" r:id="rId106"/>
    <p:sldLayoutId id="2147483914" r:id="rId107"/>
    <p:sldLayoutId id="2147483915" r:id="rId108"/>
    <p:sldLayoutId id="2147483916" r:id="rId109"/>
    <p:sldLayoutId id="2147483917" r:id="rId110"/>
    <p:sldLayoutId id="2147483918" r:id="rId111"/>
    <p:sldLayoutId id="2147483919" r:id="rId112"/>
    <p:sldLayoutId id="2147483920" r:id="rId113"/>
    <p:sldLayoutId id="2147483921" r:id="rId114"/>
    <p:sldLayoutId id="2147483922" r:id="rId115"/>
    <p:sldLayoutId id="2147483923" r:id="rId116"/>
    <p:sldLayoutId id="2147483924" r:id="rId117"/>
    <p:sldLayoutId id="2147483925" r:id="rId118"/>
    <p:sldLayoutId id="2147483926" r:id="rId119"/>
    <p:sldLayoutId id="2147483927" r:id="rId120"/>
    <p:sldLayoutId id="2147483928" r:id="rId121"/>
    <p:sldLayoutId id="2147483929" r:id="rId122"/>
    <p:sldLayoutId id="2147483930" r:id="rId123"/>
    <p:sldLayoutId id="2147483931" r:id="rId1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8">
          <p15:clr>
            <a:srgbClr val="EA4335"/>
          </p15:clr>
        </p15:guide>
        <p15:guide id="2" orient="horz" pos="936">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75.png"/><Relationship Id="rId4" Type="http://schemas.openxmlformats.org/officeDocument/2006/relationships/image" Target="../media/image174.png"/></Relationships>
</file>

<file path=ppt/slides/_rels/slide10.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10.xml"/><Relationship Id="rId1" Type="http://schemas.openxmlformats.org/officeDocument/2006/relationships/slideLayout" Target="../slideLayouts/slideLayout103.xml"/><Relationship Id="rId5" Type="http://schemas.openxmlformats.org/officeDocument/2006/relationships/hyperlink" Target="https://www.pewtrusts.org/en/research-and-analysis/issue-briefs/2022/11/how-can-philadelphia-grow-middle-wage-jobs" TargetMode="External"/><Relationship Id="rId4" Type="http://schemas.openxmlformats.org/officeDocument/2006/relationships/hyperlink" Target="https://www.pewtrusts.org/en/research-and-analysis/issue-briefs/2022/02/how-the-pandemic-has-affected-philadelphias-economy-and-job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12.xml"/><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8" Type="http://schemas.openxmlformats.org/officeDocument/2006/relationships/image" Target="../media/image191.png"/><Relationship Id="rId3" Type="http://schemas.openxmlformats.org/officeDocument/2006/relationships/hyperlink" Target="https://opportunityatwork.org/our-solutions/stars-insights/reach-stars-report/" TargetMode="External"/><Relationship Id="rId7" Type="http://schemas.openxmlformats.org/officeDocument/2006/relationships/image" Target="../media/image190.png"/><Relationship Id="rId2" Type="http://schemas.openxmlformats.org/officeDocument/2006/relationships/notesSlide" Target="../notesSlides/notesSlide13.xml"/><Relationship Id="rId1" Type="http://schemas.openxmlformats.org/officeDocument/2006/relationships/slideLayout" Target="../slideLayouts/slideLayout130.xml"/><Relationship Id="rId6" Type="http://schemas.openxmlformats.org/officeDocument/2006/relationships/image" Target="../media/image189.png"/><Relationship Id="rId5" Type="http://schemas.openxmlformats.org/officeDocument/2006/relationships/image" Target="../media/image188.png"/><Relationship Id="rId4" Type="http://schemas.openxmlformats.org/officeDocument/2006/relationships/hyperlink" Target="https://opportunityatwork.org/our-solutions/stars-insights/stars-in-the-workplace/" TargetMode="External"/><Relationship Id="rId9" Type="http://schemas.openxmlformats.org/officeDocument/2006/relationships/image" Target="../media/image192.png"/></Relationships>
</file>

<file path=ppt/slides/_rels/slide14.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14.xml"/><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15.xml"/><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notesSlide" Target="../notesSlides/notesSlide16.xml"/><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3" Type="http://schemas.openxmlformats.org/officeDocument/2006/relationships/image" Target="../media/image196.jpeg"/><Relationship Id="rId2" Type="http://schemas.openxmlformats.org/officeDocument/2006/relationships/notesSlide" Target="../notesSlides/notesSlide17.xml"/><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notesSlide" Target="../notesSlides/notesSlide18.xml"/><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19.xml"/><Relationship Id="rId1" Type="http://schemas.openxmlformats.org/officeDocument/2006/relationships/slideLayout" Target="../slideLayouts/slideLayout130.xml"/></Relationships>
</file>

<file path=ppt/slides/_rels/slide2.xml.rels><?xml version="1.0" encoding="UTF-8" standalone="yes"?>
<Relationships xmlns="http://schemas.openxmlformats.org/package/2006/relationships"><Relationship Id="rId3" Type="http://schemas.openxmlformats.org/officeDocument/2006/relationships/hyperlink" Target="https://starsight.org/" TargetMode="External"/><Relationship Id="rId7" Type="http://schemas.openxmlformats.org/officeDocument/2006/relationships/image" Target="../media/image17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6.png"/><Relationship Id="rId5" Type="http://schemas.openxmlformats.org/officeDocument/2006/relationships/hyperlink" Target="https://stellarsight.zendesk.com/hc/en-us" TargetMode="External"/><Relationship Id="rId4" Type="http://schemas.openxmlformats.org/officeDocument/2006/relationships/hyperlink" Target="https://starsight.zendesk.com/hc/en-us/articles/26181306658317--Accelerating-the-STARs-Conversation-Template-Deck-Companion-Guid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21.xml"/><Relationship Id="rId1" Type="http://schemas.openxmlformats.org/officeDocument/2006/relationships/slideLayout" Target="../slideLayouts/slideLayout103.xml"/><Relationship Id="rId4" Type="http://schemas.openxmlformats.org/officeDocument/2006/relationships/image" Target="../media/image200.png"/></Relationships>
</file>

<file path=ppt/slides/_rels/slide22.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22.xml"/><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23.xml"/><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24.xml"/><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26.xml"/><Relationship Id="rId1" Type="http://schemas.openxmlformats.org/officeDocument/2006/relationships/slideLayout" Target="../slideLayouts/slideLayout157.xml"/><Relationship Id="rId4" Type="http://schemas.openxmlformats.org/officeDocument/2006/relationships/hyperlink" Target="https://opportunityatwork.org/stars-policy-project/public-sector-hub/"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tarsight.zendesk.com/hc/en-us/articles/26181306658317--Accelerating-the-STARs-Conversation-Template-Deck-Companion-Gui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8.png"/></Relationships>
</file>

<file path=ppt/slides/_rels/slide4.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4.xml"/><Relationship Id="rId1" Type="http://schemas.openxmlformats.org/officeDocument/2006/relationships/slideLayout" Target="../slideLayouts/slideLayout103.xml"/><Relationship Id="rId5" Type="http://schemas.openxmlformats.org/officeDocument/2006/relationships/image" Target="../media/image180.gif"/><Relationship Id="rId4" Type="http://schemas.openxmlformats.org/officeDocument/2006/relationships/hyperlink" Target="https://opportunityatwork.org/our-solutions/stellarsigh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starsight.org/data-guidance#1.1" TargetMode="External"/><Relationship Id="rId2" Type="http://schemas.openxmlformats.org/officeDocument/2006/relationships/notesSlide" Target="../notesSlides/notesSlide5.xml"/><Relationship Id="rId1" Type="http://schemas.openxmlformats.org/officeDocument/2006/relationships/slideLayout" Target="../slideLayouts/slideLayout103.xml"/><Relationship Id="rId4" Type="http://schemas.openxmlformats.org/officeDocument/2006/relationships/image" Target="../media/image181.png"/></Relationships>
</file>

<file path=ppt/slides/_rels/slide6.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6.xml"/><Relationship Id="rId1" Type="http://schemas.openxmlformats.org/officeDocument/2006/relationships/slideLayout" Target="../slideLayouts/slideLayout104.xml"/><Relationship Id="rId4" Type="http://schemas.openxmlformats.org/officeDocument/2006/relationships/image" Target="../media/image183.png"/></Relationships>
</file>

<file path=ppt/slides/_rels/slide7.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3.png"/><Relationship Id="rId4" Type="http://schemas.openxmlformats.org/officeDocument/2006/relationships/image" Target="../media/image17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pewtrusts.org/en/research-and-analysis/issue-briefs/2022/02/how-the-pandemic-has-affected-philadelphias-economy-and-jobs" TargetMode="External"/><Relationship Id="rId2" Type="http://schemas.openxmlformats.org/officeDocument/2006/relationships/notesSlide" Target="../notesSlides/notesSlide9.xml"/><Relationship Id="rId1" Type="http://schemas.openxmlformats.org/officeDocument/2006/relationships/slideLayout" Target="../slideLayouts/slideLayout103.xml"/><Relationship Id="rId5" Type="http://schemas.openxmlformats.org/officeDocument/2006/relationships/image" Target="../media/image185.png"/><Relationship Id="rId4" Type="http://schemas.openxmlformats.org/officeDocument/2006/relationships/image" Target="../media/image18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6"/>
        <p:cNvGrpSpPr/>
        <p:nvPr/>
      </p:nvGrpSpPr>
      <p:grpSpPr>
        <a:xfrm>
          <a:off x="0" y="0"/>
          <a:ext cx="0" cy="0"/>
          <a:chOff x="0" y="0"/>
          <a:chExt cx="0" cy="0"/>
        </a:xfrm>
      </p:grpSpPr>
      <p:sp>
        <p:nvSpPr>
          <p:cNvPr id="2197" name="Google Shape;2197;p1"/>
          <p:cNvSpPr txBox="1">
            <a:spLocks noGrp="1"/>
          </p:cNvSpPr>
          <p:nvPr>
            <p:ph type="ctrTitle"/>
          </p:nvPr>
        </p:nvSpPr>
        <p:spPr>
          <a:xfrm>
            <a:off x="363150" y="1028200"/>
            <a:ext cx="7875600" cy="126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4500"/>
              <a:buNone/>
            </a:pPr>
            <a:r>
              <a:rPr lang="en">
                <a:solidFill>
                  <a:schemeClr val="lt1"/>
                </a:solidFill>
              </a:rPr>
              <a:t>Activating Untapped Talent in Your Region </a:t>
            </a:r>
            <a:r>
              <a:rPr lang="en">
                <a:solidFill>
                  <a:schemeClr val="accent1"/>
                </a:solidFill>
              </a:rPr>
              <a:t>Template</a:t>
            </a:r>
            <a:endParaRPr/>
          </a:p>
        </p:txBody>
      </p:sp>
      <p:pic>
        <p:nvPicPr>
          <p:cNvPr id="2198" name="Google Shape;2198;p1"/>
          <p:cNvPicPr preferRelativeResize="0"/>
          <p:nvPr/>
        </p:nvPicPr>
        <p:blipFill rotWithShape="1">
          <a:blip r:embed="rId3" cstate="email">
            <a:alphaModFix/>
            <a:extLst>
              <a:ext uri="{28A0092B-C50C-407E-A947-70E740481C1C}">
                <a14:useLocalDpi xmlns:a14="http://schemas.microsoft.com/office/drawing/2010/main"/>
              </a:ext>
            </a:extLst>
          </a:blip>
          <a:srcRect l="-6213"/>
          <a:stretch/>
        </p:blipFill>
        <p:spPr>
          <a:xfrm>
            <a:off x="7970425" y="33975"/>
            <a:ext cx="1225073" cy="1356324"/>
          </a:xfrm>
          <a:prstGeom prst="rect">
            <a:avLst/>
          </a:prstGeom>
          <a:noFill/>
          <a:ln>
            <a:noFill/>
          </a:ln>
        </p:spPr>
      </p:pic>
      <p:pic>
        <p:nvPicPr>
          <p:cNvPr id="2199" name="Google Shape;2199;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0800000">
            <a:off x="844176" y="-2"/>
            <a:ext cx="1285124" cy="946027"/>
          </a:xfrm>
          <a:prstGeom prst="rect">
            <a:avLst/>
          </a:prstGeom>
          <a:noFill/>
          <a:ln>
            <a:noFill/>
          </a:ln>
        </p:spPr>
      </p:pic>
      <p:pic>
        <p:nvPicPr>
          <p:cNvPr id="2200" name="Google Shape;2200;p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021925" y="2432101"/>
            <a:ext cx="3477124" cy="2711402"/>
          </a:xfrm>
          <a:prstGeom prst="rect">
            <a:avLst/>
          </a:prstGeom>
          <a:noFill/>
          <a:ln>
            <a:noFill/>
          </a:ln>
        </p:spPr>
      </p:pic>
      <p:sp>
        <p:nvSpPr>
          <p:cNvPr id="2201" name="Google Shape;2201;p1"/>
          <p:cNvSpPr txBox="1">
            <a:spLocks noGrp="1"/>
          </p:cNvSpPr>
          <p:nvPr>
            <p:ph type="ctrTitle"/>
          </p:nvPr>
        </p:nvSpPr>
        <p:spPr>
          <a:xfrm>
            <a:off x="363150" y="2348750"/>
            <a:ext cx="7122600" cy="484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4500"/>
              <a:buNone/>
            </a:pPr>
            <a:r>
              <a:rPr lang="en" sz="2200"/>
              <a:t>The Case for STARs </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4"/>
        <p:cNvGrpSpPr/>
        <p:nvPr/>
      </p:nvGrpSpPr>
      <p:grpSpPr>
        <a:xfrm>
          <a:off x="0" y="0"/>
          <a:ext cx="0" cy="0"/>
          <a:chOff x="0" y="0"/>
          <a:chExt cx="0" cy="0"/>
        </a:xfrm>
      </p:grpSpPr>
      <p:sp>
        <p:nvSpPr>
          <p:cNvPr id="2295" name="Google Shape;2295;g1f7e5eb1d8b_0_385"/>
          <p:cNvSpPr/>
          <p:nvPr/>
        </p:nvSpPr>
        <p:spPr>
          <a:xfrm>
            <a:off x="4451225" y="0"/>
            <a:ext cx="4692900" cy="5143500"/>
          </a:xfrm>
          <a:prstGeom prst="rect">
            <a:avLst/>
          </a:prstGeom>
          <a:solidFill>
            <a:srgbClr val="F8F8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grpSp>
        <p:nvGrpSpPr>
          <p:cNvPr id="2296" name="Google Shape;2296;g1f7e5eb1d8b_0_385"/>
          <p:cNvGrpSpPr/>
          <p:nvPr/>
        </p:nvGrpSpPr>
        <p:grpSpPr>
          <a:xfrm>
            <a:off x="5036700" y="517050"/>
            <a:ext cx="3619800" cy="3774000"/>
            <a:chOff x="5036700" y="397675"/>
            <a:chExt cx="3619800" cy="3774000"/>
          </a:xfrm>
        </p:grpSpPr>
        <p:sp>
          <p:nvSpPr>
            <p:cNvPr id="2297" name="Google Shape;2297;g1f7e5eb1d8b_0_385"/>
            <p:cNvSpPr/>
            <p:nvPr/>
          </p:nvSpPr>
          <p:spPr>
            <a:xfrm>
              <a:off x="5036700" y="397675"/>
              <a:ext cx="3619800" cy="3774000"/>
            </a:xfrm>
            <a:prstGeom prst="roundRect">
              <a:avLst>
                <a:gd name="adj" fmla="val 2009"/>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pic>
          <p:nvPicPr>
            <p:cNvPr id="2298" name="Google Shape;2298;g1f7e5eb1d8b_0_38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54913" y="561750"/>
              <a:ext cx="3383376" cy="3459226"/>
            </a:xfrm>
            <a:prstGeom prst="rect">
              <a:avLst/>
            </a:prstGeom>
            <a:noFill/>
            <a:ln>
              <a:noFill/>
            </a:ln>
          </p:spPr>
        </p:pic>
      </p:grpSp>
      <p:sp>
        <p:nvSpPr>
          <p:cNvPr id="2299" name="Google Shape;2299;g1f7e5eb1d8b_0_385"/>
          <p:cNvSpPr txBox="1">
            <a:spLocks noGrp="1"/>
          </p:cNvSpPr>
          <p:nvPr>
            <p:ph type="title"/>
          </p:nvPr>
        </p:nvSpPr>
        <p:spPr>
          <a:xfrm>
            <a:off x="235500" y="302150"/>
            <a:ext cx="39834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800"/>
              <a:buNone/>
            </a:pPr>
            <a:r>
              <a:rPr lang="en"/>
              <a:t>Pandemic Job Losses </a:t>
            </a:r>
            <a:endParaRPr/>
          </a:p>
        </p:txBody>
      </p:sp>
      <p:sp>
        <p:nvSpPr>
          <p:cNvPr id="2300" name="Google Shape;2300;g1f7e5eb1d8b_0_385"/>
          <p:cNvSpPr txBox="1">
            <a:spLocks noGrp="1"/>
          </p:cNvSpPr>
          <p:nvPr>
            <p:ph type="subTitle" idx="4294967295"/>
          </p:nvPr>
        </p:nvSpPr>
        <p:spPr>
          <a:xfrm>
            <a:off x="235500" y="838000"/>
            <a:ext cx="3983400" cy="32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B7B7B7"/>
              </a:buClr>
              <a:buSzPts val="1300"/>
              <a:buFont typeface="DM Sans"/>
              <a:buNone/>
            </a:pPr>
            <a:r>
              <a:rPr lang="en" sz="1500" b="0" i="0" u="none" strike="noStrike" cap="none">
                <a:solidFill>
                  <a:srgbClr val="000000"/>
                </a:solidFill>
                <a:latin typeface="DM Sans"/>
                <a:ea typeface="DM Sans"/>
                <a:cs typeface="DM Sans"/>
                <a:sym typeface="DM Sans"/>
              </a:rPr>
              <a:t>What happened and who was affected</a:t>
            </a:r>
            <a:endParaRPr sz="1500" b="0" i="0" u="none" strike="noStrike" cap="none">
              <a:solidFill>
                <a:srgbClr val="000000"/>
              </a:solidFill>
              <a:latin typeface="DM Sans"/>
              <a:ea typeface="DM Sans"/>
              <a:cs typeface="DM Sans"/>
              <a:sym typeface="DM Sans"/>
            </a:endParaRPr>
          </a:p>
        </p:txBody>
      </p:sp>
      <p:sp>
        <p:nvSpPr>
          <p:cNvPr id="2301" name="Google Shape;2301;g1f7e5eb1d8b_0_38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10</a:t>
            </a:fld>
            <a:endParaRPr/>
          </a:p>
        </p:txBody>
      </p:sp>
      <p:sp>
        <p:nvSpPr>
          <p:cNvPr id="2302" name="Google Shape;2302;g1f7e5eb1d8b_0_385"/>
          <p:cNvSpPr txBox="1"/>
          <p:nvPr/>
        </p:nvSpPr>
        <p:spPr>
          <a:xfrm>
            <a:off x="172575" y="4525600"/>
            <a:ext cx="37065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700"/>
              <a:buFont typeface="Arial"/>
              <a:buNone/>
            </a:pPr>
            <a:r>
              <a:rPr lang="en" sz="700" b="0" i="0" u="none" strike="noStrike" cap="none">
                <a:solidFill>
                  <a:srgbClr val="818385"/>
                </a:solidFill>
                <a:latin typeface="DM Sans"/>
                <a:ea typeface="DM Sans"/>
                <a:cs typeface="DM Sans"/>
                <a:sym typeface="DM Sans"/>
              </a:rPr>
              <a:t>Sources: Pew Charitable Trusts: </a:t>
            </a:r>
            <a:r>
              <a:rPr lang="en" sz="700" b="0" i="0" u="sng" strike="noStrike" cap="none">
                <a:solidFill>
                  <a:schemeClr val="hlink"/>
                </a:solidFill>
                <a:latin typeface="DM Sans"/>
                <a:ea typeface="DM Sans"/>
                <a:cs typeface="DM Sans"/>
                <a:sym typeface="DM Sans"/>
                <a:hlinkClick r:id="rId4"/>
              </a:rPr>
              <a:t>How the Pandemic has Affected Philadelphia’s Economy and Jobs</a:t>
            </a:r>
            <a:r>
              <a:rPr lang="en" sz="700" b="0" i="0" u="none" strike="noStrike" cap="none">
                <a:solidFill>
                  <a:srgbClr val="818385"/>
                </a:solidFill>
                <a:latin typeface="DM Sans"/>
                <a:ea typeface="DM Sans"/>
                <a:cs typeface="DM Sans"/>
                <a:sym typeface="DM Sans"/>
              </a:rPr>
              <a:t>, February 9, 2022; Pew Charitable Trusts: </a:t>
            </a:r>
            <a:r>
              <a:rPr lang="en" sz="700" b="0" i="0" u="sng" strike="noStrike" cap="none">
                <a:solidFill>
                  <a:schemeClr val="hlink"/>
                </a:solidFill>
                <a:latin typeface="DM Sans"/>
                <a:ea typeface="DM Sans"/>
                <a:cs typeface="DM Sans"/>
                <a:sym typeface="DM Sans"/>
                <a:hlinkClick r:id="rId5"/>
              </a:rPr>
              <a:t>How can Philadelphia Grow Middle Wage Jobs</a:t>
            </a:r>
            <a:r>
              <a:rPr lang="en" sz="700" b="0" i="0" u="none" strike="noStrike" cap="none">
                <a:solidFill>
                  <a:srgbClr val="818385"/>
                </a:solidFill>
                <a:latin typeface="DM Sans"/>
                <a:ea typeface="DM Sans"/>
                <a:cs typeface="DM Sans"/>
                <a:sym typeface="DM Sans"/>
              </a:rPr>
              <a:t>, November 16, 2022</a:t>
            </a:r>
            <a:endParaRPr sz="700" b="0" i="0" u="none" strike="noStrike" cap="none">
              <a:solidFill>
                <a:srgbClr val="818385"/>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700"/>
              <a:buFont typeface="Arial"/>
              <a:buNone/>
            </a:pPr>
            <a:endParaRPr sz="700" b="0" i="0" u="none" strike="noStrike" cap="none">
              <a:solidFill>
                <a:srgbClr val="818385"/>
              </a:solidFill>
              <a:latin typeface="DM Sans"/>
              <a:ea typeface="DM Sans"/>
              <a:cs typeface="DM Sans"/>
              <a:sym typeface="DM Sans"/>
            </a:endParaRPr>
          </a:p>
        </p:txBody>
      </p:sp>
      <p:sp>
        <p:nvSpPr>
          <p:cNvPr id="2303" name="Google Shape;2303;g1f7e5eb1d8b_0_385"/>
          <p:cNvSpPr txBox="1">
            <a:spLocks noGrp="1"/>
          </p:cNvSpPr>
          <p:nvPr>
            <p:ph type="body" idx="1"/>
          </p:nvPr>
        </p:nvSpPr>
        <p:spPr>
          <a:xfrm>
            <a:off x="235500" y="1485900"/>
            <a:ext cx="3678000" cy="2461800"/>
          </a:xfrm>
          <a:prstGeom prst="rect">
            <a:avLst/>
          </a:prstGeom>
          <a:noFill/>
          <a:ln>
            <a:noFill/>
          </a:ln>
        </p:spPr>
        <p:txBody>
          <a:bodyPr spcFirstLastPara="1" wrap="square" lIns="0" tIns="0" rIns="0" bIns="0" anchor="t" anchorCtr="0">
            <a:noAutofit/>
          </a:bodyPr>
          <a:lstStyle/>
          <a:p>
            <a:pPr marL="457200" lvl="0" indent="-311150" algn="l" rtl="0">
              <a:lnSpc>
                <a:spcPct val="100000"/>
              </a:lnSpc>
              <a:spcBef>
                <a:spcPts val="0"/>
              </a:spcBef>
              <a:spcAft>
                <a:spcPts val="0"/>
              </a:spcAft>
              <a:buSzPts val="1300"/>
              <a:buChar char="●"/>
            </a:pPr>
            <a:r>
              <a:rPr lang="en"/>
              <a:t>City and region has recovered </a:t>
            </a:r>
            <a:r>
              <a:rPr lang="en" b="1"/>
              <a:t>much slower than rest of the country; </a:t>
            </a:r>
            <a:r>
              <a:rPr lang="en"/>
              <a:t>job rates are still not at pre-pandemic levels</a:t>
            </a:r>
            <a:br>
              <a:rPr lang="en" b="1"/>
            </a:br>
            <a:endParaRPr b="1"/>
          </a:p>
          <a:p>
            <a:pPr marL="457200" lvl="0" indent="-311150" algn="l" rtl="0">
              <a:lnSpc>
                <a:spcPct val="100000"/>
              </a:lnSpc>
              <a:spcBef>
                <a:spcPts val="0"/>
              </a:spcBef>
              <a:spcAft>
                <a:spcPts val="0"/>
              </a:spcAft>
              <a:buSzPts val="1300"/>
              <a:buChar char="●"/>
            </a:pPr>
            <a:r>
              <a:rPr lang="en" b="1"/>
              <a:t>Blacks, women, and non-degree holders were disproportionately affected by job losses</a:t>
            </a:r>
            <a:br>
              <a:rPr lang="en" b="1"/>
            </a:br>
            <a:endParaRPr b="1"/>
          </a:p>
          <a:p>
            <a:pPr marL="457200" lvl="0" indent="-311150" algn="l" rtl="0">
              <a:lnSpc>
                <a:spcPct val="100000"/>
              </a:lnSpc>
              <a:spcBef>
                <a:spcPts val="0"/>
              </a:spcBef>
              <a:spcAft>
                <a:spcPts val="0"/>
              </a:spcAft>
              <a:buSzPts val="1300"/>
              <a:buChar char="●"/>
            </a:pPr>
            <a:r>
              <a:rPr lang="en" b="1"/>
              <a:t>Job losses were largest in low wage sectors </a:t>
            </a:r>
            <a:r>
              <a:rPr lang="en"/>
              <a:t>(24.2% of jobs lost in leisure and hospitality)</a:t>
            </a:r>
            <a:endParaRPr/>
          </a:p>
        </p:txBody>
      </p:sp>
      <p:sp>
        <p:nvSpPr>
          <p:cNvPr id="2304" name="Google Shape;2304;g1f7e5eb1d8b_0_385"/>
          <p:cNvSpPr txBox="1"/>
          <p:nvPr/>
        </p:nvSpPr>
        <p:spPr>
          <a:xfrm rot="-1888453">
            <a:off x="2415651" y="2038594"/>
            <a:ext cx="3996247" cy="644327"/>
          </a:xfrm>
          <a:prstGeom prst="rect">
            <a:avLst/>
          </a:prstGeom>
          <a:noFill/>
          <a:ln w="28575" cap="flat" cmpd="sng">
            <a:solidFill>
              <a:srgbClr val="E03C3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 sz="2800" b="1" i="0" u="none" strike="noStrike" cap="none">
                <a:solidFill>
                  <a:srgbClr val="E03C31"/>
                </a:solidFill>
                <a:latin typeface="DM Sans"/>
                <a:ea typeface="DM Sans"/>
                <a:cs typeface="DM Sans"/>
                <a:sym typeface="DM Sans"/>
              </a:rPr>
              <a:t>EXAMPLE - REPLACE</a:t>
            </a:r>
            <a:endParaRPr sz="2800" b="1" i="0" u="none" strike="noStrike" cap="none">
              <a:solidFill>
                <a:srgbClr val="E03C31"/>
              </a:solidFill>
              <a:latin typeface="DM Sans"/>
              <a:ea typeface="DM Sans"/>
              <a:cs typeface="DM Sans"/>
              <a:sym typeface="D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8"/>
        <p:cNvGrpSpPr/>
        <p:nvPr/>
      </p:nvGrpSpPr>
      <p:grpSpPr>
        <a:xfrm>
          <a:off x="0" y="0"/>
          <a:ext cx="0" cy="0"/>
          <a:chOff x="0" y="0"/>
          <a:chExt cx="0" cy="0"/>
        </a:xfrm>
      </p:grpSpPr>
      <p:sp>
        <p:nvSpPr>
          <p:cNvPr id="2309" name="Google Shape;2309;p11"/>
          <p:cNvSpPr txBox="1">
            <a:spLocks noGrp="1"/>
          </p:cNvSpPr>
          <p:nvPr>
            <p:ph type="ctrTitle"/>
          </p:nvPr>
        </p:nvSpPr>
        <p:spPr>
          <a:xfrm>
            <a:off x="311704" y="1485900"/>
            <a:ext cx="4660200" cy="2052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4000"/>
              <a:buNone/>
            </a:pPr>
            <a:r>
              <a:rPr lang="en" sz="5700"/>
              <a:t>Introduction to STARs</a:t>
            </a:r>
            <a:endParaRPr sz="5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p:sp>
        <p:nvSpPr>
          <p:cNvPr id="2314" name="Google Shape;2314;g2cf51e373f1_0_814"/>
          <p:cNvSpPr txBox="1">
            <a:spLocks noGrp="1"/>
          </p:cNvSpPr>
          <p:nvPr>
            <p:ph type="title"/>
          </p:nvPr>
        </p:nvSpPr>
        <p:spPr>
          <a:xfrm>
            <a:off x="235500" y="302150"/>
            <a:ext cx="85917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800"/>
              <a:buNone/>
            </a:pPr>
            <a:r>
              <a:rPr lang="en"/>
              <a:t>Who Are STARs</a:t>
            </a:r>
            <a:endParaRPr/>
          </a:p>
        </p:txBody>
      </p:sp>
      <p:sp>
        <p:nvSpPr>
          <p:cNvPr id="2315" name="Google Shape;2315;g2cf51e373f1_0_814"/>
          <p:cNvSpPr txBox="1">
            <a:spLocks noGrp="1"/>
          </p:cNvSpPr>
          <p:nvPr>
            <p:ph type="subTitle" idx="4294967295"/>
          </p:nvPr>
        </p:nvSpPr>
        <p:spPr>
          <a:xfrm>
            <a:off x="235500" y="838000"/>
            <a:ext cx="8252400" cy="32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B7B7B7"/>
              </a:buClr>
              <a:buSzPts val="1300"/>
              <a:buFont typeface="DM Sans"/>
              <a:buNone/>
            </a:pPr>
            <a:r>
              <a:rPr lang="en" sz="1500" b="0" i="0" u="none" strike="noStrike" cap="none">
                <a:solidFill>
                  <a:srgbClr val="000000"/>
                </a:solidFill>
                <a:latin typeface="DM Sans"/>
                <a:ea typeface="DM Sans"/>
                <a:cs typeface="DM Sans"/>
                <a:sym typeface="DM Sans"/>
              </a:rPr>
              <a:t>The majority of US Workers are Skilled Through Alternative Routes</a:t>
            </a:r>
            <a:endParaRPr sz="1500" b="0" i="0" u="none" strike="noStrike" cap="none">
              <a:solidFill>
                <a:srgbClr val="000000"/>
              </a:solidFill>
              <a:latin typeface="DM Sans"/>
              <a:ea typeface="DM Sans"/>
              <a:cs typeface="DM Sans"/>
              <a:sym typeface="DM Sans"/>
            </a:endParaRPr>
          </a:p>
        </p:txBody>
      </p:sp>
      <p:sp>
        <p:nvSpPr>
          <p:cNvPr id="2316" name="Google Shape;2316;g2cf51e373f1_0_81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12</a:t>
            </a:fld>
            <a:endParaRPr/>
          </a:p>
        </p:txBody>
      </p:sp>
      <p:sp>
        <p:nvSpPr>
          <p:cNvPr id="2317" name="Google Shape;2317;g2cf51e373f1_0_814"/>
          <p:cNvSpPr txBox="1"/>
          <p:nvPr/>
        </p:nvSpPr>
        <p:spPr>
          <a:xfrm>
            <a:off x="194525" y="4663225"/>
            <a:ext cx="7696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700" b="0" i="0" u="none" strike="noStrike" cap="none">
                <a:solidFill>
                  <a:srgbClr val="888888"/>
                </a:solidFill>
                <a:latin typeface="DM Sans"/>
                <a:ea typeface="DM Sans"/>
                <a:cs typeface="DM Sans"/>
                <a:sym typeface="DM Sans"/>
              </a:rPr>
              <a:t>* Estimates are limited to the civilian, non-institutionalized, labor force aged 25 and older. This excludes approximately 23.3 million workers.</a:t>
            </a:r>
            <a:endParaRPr sz="700" b="0" i="0" u="none" strike="noStrike" cap="none">
              <a:solidFill>
                <a:srgbClr val="888888"/>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1100"/>
              <a:buFont typeface="Arial"/>
              <a:buNone/>
            </a:pPr>
            <a:r>
              <a:rPr lang="en" sz="700" b="0" i="0" u="none" strike="noStrike" cap="none">
                <a:solidFill>
                  <a:srgbClr val="888888"/>
                </a:solidFill>
                <a:latin typeface="DM Sans"/>
                <a:ea typeface="DM Sans"/>
                <a:cs typeface="DM Sans"/>
                <a:sym typeface="DM Sans"/>
              </a:rPr>
              <a:t>Source: Opportunity@Work analysis of the 2021 1-Year American Community Survey,  Integrated Public Use Microdata Sample.”</a:t>
            </a:r>
            <a:endParaRPr sz="700" b="0" i="0" u="none" strike="noStrike" cap="none">
              <a:solidFill>
                <a:srgbClr val="9E9E9E"/>
              </a:solidFill>
              <a:latin typeface="DM Sans"/>
              <a:ea typeface="DM Sans"/>
              <a:cs typeface="DM Sans"/>
              <a:sym typeface="DM Sans"/>
            </a:endParaRPr>
          </a:p>
        </p:txBody>
      </p:sp>
      <p:pic>
        <p:nvPicPr>
          <p:cNvPr id="2318" name="Google Shape;2318;g2cf51e373f1_0_8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05100" y="1621725"/>
            <a:ext cx="5547049" cy="2917650"/>
          </a:xfrm>
          <a:prstGeom prst="rect">
            <a:avLst/>
          </a:prstGeom>
          <a:noFill/>
          <a:ln>
            <a:noFill/>
          </a:ln>
        </p:spPr>
      </p:pic>
      <p:sp>
        <p:nvSpPr>
          <p:cNvPr id="2319" name="Google Shape;2319;g2cf51e373f1_0_814"/>
          <p:cNvSpPr/>
          <p:nvPr/>
        </p:nvSpPr>
        <p:spPr>
          <a:xfrm>
            <a:off x="235500" y="1308625"/>
            <a:ext cx="2761200" cy="3071100"/>
          </a:xfrm>
          <a:prstGeom prst="roundRect">
            <a:avLst>
              <a:gd name="adj" fmla="val 3728"/>
            </a:avLst>
          </a:prstGeom>
          <a:solidFill>
            <a:srgbClr val="F3F3F3"/>
          </a:solidFill>
          <a:ln>
            <a:noFill/>
          </a:ln>
        </p:spPr>
        <p:txBody>
          <a:bodyPr spcFirstLastPara="1" wrap="square" lIns="182875" tIns="118850" rIns="18287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200" b="1" i="0" u="none" strike="noStrike" cap="none">
                <a:solidFill>
                  <a:schemeClr val="dk1"/>
                </a:solidFill>
                <a:latin typeface="DM Sans"/>
                <a:ea typeface="DM Sans"/>
                <a:cs typeface="DM Sans"/>
                <a:sym typeface="DM Sans"/>
              </a:rPr>
              <a:t>STARs are workers who are Skilled Through Alternative Routes.</a:t>
            </a:r>
            <a:r>
              <a:rPr lang="en" sz="1200" b="0" i="0" u="none" strike="noStrike" cap="none">
                <a:solidFill>
                  <a:schemeClr val="dk1"/>
                </a:solidFill>
                <a:latin typeface="DM Sans"/>
                <a:ea typeface="DM Sans"/>
                <a:cs typeface="DM Sans"/>
                <a:sym typeface="DM Sans"/>
              </a:rPr>
              <a:t> STARs are aged 25 or older, active in the labor force, have a high school diploma or equivalent, and have developed their skills through alternative routes such as community college, apprenticeships, bootcamps, and most commonly, and through on-the-job experience.</a:t>
            </a:r>
            <a:endParaRPr sz="1200" b="0" i="0" u="none" strike="noStrike" cap="none">
              <a:solidFill>
                <a:schemeClr val="dk1"/>
              </a:solidFill>
              <a:latin typeface="DM Sans"/>
              <a:ea typeface="DM Sans"/>
              <a:cs typeface="DM Sans"/>
              <a:sym typeface="DM Sans"/>
            </a:endParaRPr>
          </a:p>
        </p:txBody>
      </p:sp>
      <p:sp>
        <p:nvSpPr>
          <p:cNvPr id="2320" name="Google Shape;2320;g2cf51e373f1_0_814"/>
          <p:cNvSpPr txBox="1"/>
          <p:nvPr/>
        </p:nvSpPr>
        <p:spPr>
          <a:xfrm>
            <a:off x="3324300" y="1260263"/>
            <a:ext cx="55029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accent1"/>
                </a:solidFill>
                <a:latin typeface="DM Sans"/>
                <a:ea typeface="DM Sans"/>
                <a:cs typeface="DM Sans"/>
                <a:sym typeface="DM Sans"/>
              </a:rPr>
              <a:t>There are more than 70 Million STARs in the US Labor Force</a:t>
            </a:r>
            <a:endParaRPr sz="1400" b="1" i="0" u="none" strike="noStrike" cap="none">
              <a:solidFill>
                <a:schemeClr val="accent1"/>
              </a:solidFill>
              <a:latin typeface="DM Sans"/>
              <a:ea typeface="DM Sans"/>
              <a:cs typeface="DM Sans"/>
              <a:sym typeface="DM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2325" name="Google Shape;2325;g2d9e50774ca_0_275"/>
          <p:cNvSpPr txBox="1"/>
          <p:nvPr/>
        </p:nvSpPr>
        <p:spPr>
          <a:xfrm>
            <a:off x="-2469450" y="2115600"/>
            <a:ext cx="2328000" cy="912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chemeClr val="accent2"/>
              </a:solidFill>
              <a:latin typeface="DM Sans"/>
              <a:ea typeface="DM Sans"/>
              <a:cs typeface="DM Sans"/>
              <a:sym typeface="DM Sans"/>
            </a:endParaRPr>
          </a:p>
        </p:txBody>
      </p:sp>
      <p:sp>
        <p:nvSpPr>
          <p:cNvPr id="2326" name="Google Shape;2326;g2d9e50774ca_0_275"/>
          <p:cNvSpPr txBox="1">
            <a:spLocks noGrp="1"/>
          </p:cNvSpPr>
          <p:nvPr>
            <p:ph type="title"/>
          </p:nvPr>
        </p:nvSpPr>
        <p:spPr>
          <a:xfrm>
            <a:off x="235500" y="228250"/>
            <a:ext cx="8754000" cy="735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100"/>
              <a:buNone/>
            </a:pPr>
            <a:r>
              <a:rPr lang="en" sz="2700"/>
              <a:t>Degree requirements, social networks and misperceptions present barriers to STARs</a:t>
            </a:r>
            <a:endParaRPr sz="2700"/>
          </a:p>
        </p:txBody>
      </p:sp>
      <p:sp>
        <p:nvSpPr>
          <p:cNvPr id="2327" name="Google Shape;2327;g2d9e50774ca_0_27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13</a:t>
            </a:fld>
            <a:endParaRPr/>
          </a:p>
        </p:txBody>
      </p:sp>
      <p:sp>
        <p:nvSpPr>
          <p:cNvPr id="2328" name="Google Shape;2328;g2d9e50774ca_0_275"/>
          <p:cNvSpPr txBox="1"/>
          <p:nvPr/>
        </p:nvSpPr>
        <p:spPr>
          <a:xfrm>
            <a:off x="235500" y="4701125"/>
            <a:ext cx="7454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818385"/>
                </a:solidFill>
                <a:latin typeface="DM Sans"/>
                <a:ea typeface="DM Sans"/>
                <a:cs typeface="DM Sans"/>
                <a:sym typeface="DM Sans"/>
              </a:rPr>
              <a:t>*Opportunity@Work analysis of typical entry-level education categories from the Bureau of Labor Statistics Employment Projections program and the 2012 and 2019 Annual Social and Economic supplement to the Current Population Survey, Integrated Public Use Microdata Series. Citation: </a:t>
            </a:r>
            <a:r>
              <a:rPr lang="en" sz="700" b="0" i="0" u="sng" strike="noStrike" cap="none">
                <a:solidFill>
                  <a:srgbClr val="818385"/>
                </a:solidFill>
                <a:latin typeface="DM Sans"/>
                <a:ea typeface="DM Sans"/>
                <a:cs typeface="DM Sans"/>
                <a:sym typeface="DM Sans"/>
                <a:hlinkClick r:id="rId3">
                  <a:extLst>
                    <a:ext uri="{A12FA001-AC4F-418D-AE19-62706E023703}">
                      <ahyp:hlinkClr xmlns:ahyp="http://schemas.microsoft.com/office/drawing/2018/hyperlinkcolor" val="tx"/>
                    </a:ext>
                  </a:extLst>
                </a:hlinkClick>
              </a:rPr>
              <a:t>Reach for the STARs </a:t>
            </a:r>
            <a:r>
              <a:rPr lang="en" sz="700" b="0" i="0" u="none" strike="noStrike" cap="none">
                <a:solidFill>
                  <a:srgbClr val="818385"/>
                </a:solidFill>
                <a:latin typeface="DM Sans"/>
                <a:ea typeface="DM Sans"/>
                <a:cs typeface="DM Sans"/>
                <a:sym typeface="DM Sans"/>
              </a:rPr>
              <a:t>*** </a:t>
            </a:r>
            <a:r>
              <a:rPr lang="en" sz="700" b="0" i="0" u="sng" strike="noStrike" cap="none">
                <a:solidFill>
                  <a:srgbClr val="818385"/>
                </a:solidFill>
                <a:latin typeface="DM Sans"/>
                <a:ea typeface="DM Sans"/>
                <a:cs typeface="DM Sans"/>
                <a:sym typeface="DM Sans"/>
                <a:hlinkClick r:id="rId4">
                  <a:extLst>
                    <a:ext uri="{A12FA001-AC4F-418D-AE19-62706E023703}">
                      <ahyp:hlinkClr xmlns:ahyp="http://schemas.microsoft.com/office/drawing/2018/hyperlinkcolor" val="tx"/>
                    </a:ext>
                  </a:extLst>
                </a:hlinkClick>
              </a:rPr>
              <a:t>Spotlight on STARs in the Workplace</a:t>
            </a:r>
            <a:r>
              <a:rPr lang="en" sz="700" b="0" i="0" u="none" strike="noStrike" cap="none">
                <a:solidFill>
                  <a:srgbClr val="818385"/>
                </a:solidFill>
                <a:latin typeface="DM Sans"/>
                <a:ea typeface="DM Sans"/>
                <a:cs typeface="DM Sans"/>
                <a:sym typeface="DM Sans"/>
              </a:rPr>
              <a:t>. </a:t>
            </a:r>
            <a:endParaRPr sz="700" b="0" i="0" u="none" strike="noStrike" cap="none">
              <a:solidFill>
                <a:srgbClr val="818385"/>
              </a:solidFill>
              <a:latin typeface="DM Sans"/>
              <a:ea typeface="DM Sans"/>
              <a:cs typeface="DM Sans"/>
              <a:sym typeface="DM Sans"/>
            </a:endParaRPr>
          </a:p>
        </p:txBody>
      </p:sp>
      <p:sp>
        <p:nvSpPr>
          <p:cNvPr id="2329" name="Google Shape;2329;g2d9e50774ca_0_275"/>
          <p:cNvSpPr/>
          <p:nvPr/>
        </p:nvSpPr>
        <p:spPr>
          <a:xfrm>
            <a:off x="419550" y="1467500"/>
            <a:ext cx="2221500" cy="1736400"/>
          </a:xfrm>
          <a:prstGeom prst="rect">
            <a:avLst/>
          </a:prstGeom>
          <a:noFill/>
          <a:ln>
            <a:noFill/>
          </a:ln>
        </p:spPr>
        <p:txBody>
          <a:bodyPr spcFirstLastPara="1" wrap="square" lIns="0" tIns="0" rIns="91425" bIns="91425" anchor="t" anchorCtr="0">
            <a:no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accent1"/>
                </a:solidFill>
                <a:latin typeface="DM Sans"/>
                <a:ea typeface="DM Sans"/>
                <a:cs typeface="DM Sans"/>
                <a:sym typeface="DM Sans"/>
              </a:rPr>
              <a:t>70%</a:t>
            </a:r>
            <a:br>
              <a:rPr lang="en" sz="4400" b="1" i="0" u="none" strike="noStrike" cap="none">
                <a:solidFill>
                  <a:srgbClr val="1D4289"/>
                </a:solidFill>
                <a:latin typeface="DM Sans"/>
                <a:ea typeface="DM Sans"/>
                <a:cs typeface="DM Sans"/>
                <a:sym typeface="DM Sans"/>
              </a:rPr>
            </a:br>
            <a:r>
              <a:rPr lang="en" sz="1100" b="1" i="0" u="none" strike="noStrike" cap="none">
                <a:solidFill>
                  <a:schemeClr val="dk1"/>
                </a:solidFill>
                <a:latin typeface="DM Sans"/>
                <a:ea typeface="DM Sans"/>
                <a:cs typeface="DM Sans"/>
                <a:sym typeface="DM Sans"/>
              </a:rPr>
              <a:t>of new jobs</a:t>
            </a:r>
            <a:r>
              <a:rPr lang="en" sz="1100" b="0" i="0" u="none" strike="noStrike" cap="none">
                <a:solidFill>
                  <a:schemeClr val="dk1"/>
                </a:solidFill>
                <a:latin typeface="DM Sans"/>
                <a:ea typeface="DM Sans"/>
                <a:cs typeface="DM Sans"/>
                <a:sym typeface="DM Sans"/>
              </a:rPr>
              <a:t> between 2012 and 2019 were in occupations where employers typically </a:t>
            </a:r>
            <a:r>
              <a:rPr lang="en" sz="1100" b="1" i="0" u="none" strike="noStrike" cap="none">
                <a:solidFill>
                  <a:schemeClr val="dk1"/>
                </a:solidFill>
                <a:latin typeface="DM Sans"/>
                <a:ea typeface="DM Sans"/>
                <a:cs typeface="DM Sans"/>
                <a:sym typeface="DM Sans"/>
              </a:rPr>
              <a:t>require a 4-year college degre</a:t>
            </a:r>
            <a:r>
              <a:rPr lang="en" sz="1100" b="1" i="0" u="none" strike="noStrike" cap="none">
                <a:solidFill>
                  <a:srgbClr val="1D4289"/>
                </a:solidFill>
                <a:latin typeface="DM Sans"/>
                <a:ea typeface="DM Sans"/>
                <a:cs typeface="DM Sans"/>
                <a:sym typeface="DM Sans"/>
              </a:rPr>
              <a:t>e</a:t>
            </a:r>
            <a:endParaRPr sz="1100" b="1" i="0" u="none" strike="noStrike" cap="none">
              <a:solidFill>
                <a:srgbClr val="1D4289"/>
              </a:solidFill>
              <a:latin typeface="DM Sans"/>
              <a:ea typeface="DM Sans"/>
              <a:cs typeface="DM Sans"/>
              <a:sym typeface="DM Sans"/>
            </a:endParaRPr>
          </a:p>
        </p:txBody>
      </p:sp>
      <p:sp>
        <p:nvSpPr>
          <p:cNvPr id="2330" name="Google Shape;2330;g2d9e50774ca_0_275"/>
          <p:cNvSpPr txBox="1"/>
          <p:nvPr/>
        </p:nvSpPr>
        <p:spPr>
          <a:xfrm>
            <a:off x="6359802" y="1362025"/>
            <a:ext cx="2005200" cy="1716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accent1"/>
                </a:solidFill>
                <a:latin typeface="DM Sans"/>
                <a:ea typeface="DM Sans"/>
                <a:cs typeface="DM Sans"/>
                <a:sym typeface="DM Sans"/>
              </a:rPr>
              <a:t>50+%</a:t>
            </a:r>
            <a:endParaRPr sz="1400" b="0" i="0" u="none" strike="noStrike" cap="none">
              <a:solidFill>
                <a:schemeClr val="accent1"/>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DM Sans"/>
                <a:ea typeface="DM Sans"/>
                <a:cs typeface="DM Sans"/>
                <a:sym typeface="DM Sans"/>
              </a:rPr>
              <a:t>of Managers overestimate</a:t>
            </a:r>
            <a:r>
              <a:rPr lang="en" sz="1100" b="0" i="0" u="none" strike="noStrike" cap="none">
                <a:solidFill>
                  <a:schemeClr val="dk1"/>
                </a:solidFill>
                <a:latin typeface="DM Sans"/>
                <a:ea typeface="DM Sans"/>
                <a:cs typeface="DM Sans"/>
                <a:sym typeface="DM Sans"/>
              </a:rPr>
              <a:t> the proportion of the workforce who </a:t>
            </a:r>
            <a:r>
              <a:rPr lang="en" sz="1100" b="1" i="0" u="none" strike="noStrike" cap="none">
                <a:solidFill>
                  <a:schemeClr val="dk1"/>
                </a:solidFill>
                <a:latin typeface="DM Sans"/>
                <a:ea typeface="DM Sans"/>
                <a:cs typeface="DM Sans"/>
                <a:sym typeface="DM Sans"/>
              </a:rPr>
              <a:t>do have a bachelor’s degree</a:t>
            </a:r>
            <a:endParaRPr sz="1100" b="1" i="0" u="none" strike="noStrike" cap="none">
              <a:solidFill>
                <a:schemeClr val="dk1"/>
              </a:solidFill>
              <a:latin typeface="DM Sans"/>
              <a:ea typeface="DM Sans"/>
              <a:cs typeface="DM Sans"/>
              <a:sym typeface="DM Sans"/>
            </a:endParaRPr>
          </a:p>
        </p:txBody>
      </p:sp>
      <p:sp>
        <p:nvSpPr>
          <p:cNvPr id="2331" name="Google Shape;2331;g2d9e50774ca_0_275"/>
          <p:cNvSpPr/>
          <p:nvPr/>
        </p:nvSpPr>
        <p:spPr>
          <a:xfrm>
            <a:off x="3492211" y="1467500"/>
            <a:ext cx="1941300" cy="1736400"/>
          </a:xfrm>
          <a:prstGeom prst="rect">
            <a:avLst/>
          </a:prstGeom>
          <a:noFill/>
          <a:ln>
            <a:noFill/>
          </a:ln>
        </p:spPr>
        <p:txBody>
          <a:bodyPr spcFirstLastPara="1" wrap="square" lIns="0" tIns="0" rIns="91425" bIns="91425" anchor="t" anchorCtr="0">
            <a:no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accent1"/>
                </a:solidFill>
                <a:latin typeface="DM Sans"/>
                <a:ea typeface="DM Sans"/>
                <a:cs typeface="DM Sans"/>
                <a:sym typeface="DM Sans"/>
              </a:rPr>
              <a:t>3x</a:t>
            </a:r>
            <a:endParaRPr sz="4400" b="1" i="0" u="none" strike="noStrike" cap="none">
              <a:solidFill>
                <a:schemeClr val="accent1"/>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DM Sans"/>
                <a:ea typeface="DM Sans"/>
                <a:cs typeface="DM Sans"/>
                <a:sym typeface="DM Sans"/>
              </a:rPr>
              <a:t>Degree holders</a:t>
            </a:r>
            <a:r>
              <a:rPr lang="en" sz="1100" b="0" i="0" u="none" strike="noStrike" cap="none">
                <a:solidFill>
                  <a:schemeClr val="dk1"/>
                </a:solidFill>
                <a:latin typeface="DM Sans"/>
                <a:ea typeface="DM Sans"/>
                <a:cs typeface="DM Sans"/>
                <a:sym typeface="DM Sans"/>
              </a:rPr>
              <a:t> are 3 times more likely to have a </a:t>
            </a:r>
            <a:r>
              <a:rPr lang="en" sz="1100" b="1" i="0" u="none" strike="noStrike" cap="none">
                <a:solidFill>
                  <a:schemeClr val="dk1"/>
                </a:solidFill>
                <a:latin typeface="DM Sans"/>
                <a:ea typeface="DM Sans"/>
                <a:cs typeface="DM Sans"/>
                <a:sym typeface="DM Sans"/>
              </a:rPr>
              <a:t>strong network</a:t>
            </a:r>
            <a:r>
              <a:rPr lang="en" sz="1100" b="0" i="0" u="none" strike="noStrike" cap="none">
                <a:solidFill>
                  <a:schemeClr val="dk1"/>
                </a:solidFill>
                <a:latin typeface="DM Sans"/>
                <a:ea typeface="DM Sans"/>
                <a:cs typeface="DM Sans"/>
                <a:sym typeface="DM Sans"/>
              </a:rPr>
              <a:t> than non-degree holders in the USA</a:t>
            </a:r>
            <a:endParaRPr sz="1100" b="1" i="0" u="none" strike="noStrike" cap="none">
              <a:solidFill>
                <a:schemeClr val="dk1"/>
              </a:solidFill>
              <a:latin typeface="DM Sans"/>
              <a:ea typeface="DM Sans"/>
              <a:cs typeface="DM Sans"/>
              <a:sym typeface="DM Sans"/>
            </a:endParaRPr>
          </a:p>
        </p:txBody>
      </p:sp>
      <p:pic>
        <p:nvPicPr>
          <p:cNvPr id="2332" name="Google Shape;2332;g2d9e50774ca_0_27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60713" y="3221250"/>
            <a:ext cx="1586400" cy="619675"/>
          </a:xfrm>
          <a:prstGeom prst="rect">
            <a:avLst/>
          </a:prstGeom>
          <a:noFill/>
          <a:ln>
            <a:noFill/>
          </a:ln>
        </p:spPr>
      </p:pic>
      <p:pic>
        <p:nvPicPr>
          <p:cNvPr id="2333" name="Google Shape;2333;g2d9e50774ca_0_27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89138" y="1600575"/>
            <a:ext cx="510774" cy="510774"/>
          </a:xfrm>
          <a:prstGeom prst="rect">
            <a:avLst/>
          </a:prstGeom>
          <a:noFill/>
          <a:ln>
            <a:noFill/>
          </a:ln>
        </p:spPr>
      </p:pic>
      <p:pic>
        <p:nvPicPr>
          <p:cNvPr id="2334" name="Google Shape;2334;g2d9e50774ca_0_27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flipH="1">
            <a:off x="8099549" y="1561250"/>
            <a:ext cx="548700" cy="548700"/>
          </a:xfrm>
          <a:prstGeom prst="rect">
            <a:avLst/>
          </a:prstGeom>
          <a:noFill/>
          <a:ln>
            <a:noFill/>
          </a:ln>
        </p:spPr>
      </p:pic>
      <p:pic>
        <p:nvPicPr>
          <p:cNvPr id="2335" name="Google Shape;2335;g2d9e50774ca_0_27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241938" y="1491678"/>
            <a:ext cx="619674" cy="619674"/>
          </a:xfrm>
          <a:prstGeom prst="rect">
            <a:avLst/>
          </a:prstGeom>
          <a:noFill/>
          <a:ln>
            <a:noFill/>
          </a:ln>
        </p:spPr>
      </p:pic>
      <p:cxnSp>
        <p:nvCxnSpPr>
          <p:cNvPr id="2336" name="Google Shape;2336;g2d9e50774ca_0_275"/>
          <p:cNvCxnSpPr/>
          <p:nvPr/>
        </p:nvCxnSpPr>
        <p:spPr>
          <a:xfrm rot="10800000">
            <a:off x="2935975" y="1491550"/>
            <a:ext cx="0" cy="2517900"/>
          </a:xfrm>
          <a:prstGeom prst="straightConnector1">
            <a:avLst/>
          </a:prstGeom>
          <a:noFill/>
          <a:ln w="9525" cap="flat" cmpd="sng">
            <a:solidFill>
              <a:schemeClr val="lt2"/>
            </a:solidFill>
            <a:prstDash val="solid"/>
            <a:round/>
            <a:headEnd type="none" w="sm" len="sm"/>
            <a:tailEnd type="none" w="sm" len="sm"/>
          </a:ln>
        </p:spPr>
      </p:cxnSp>
      <p:cxnSp>
        <p:nvCxnSpPr>
          <p:cNvPr id="2337" name="Google Shape;2337;g2d9e50774ca_0_275"/>
          <p:cNvCxnSpPr/>
          <p:nvPr/>
        </p:nvCxnSpPr>
        <p:spPr>
          <a:xfrm rot="10800000">
            <a:off x="5896650" y="1491550"/>
            <a:ext cx="0" cy="2517900"/>
          </a:xfrm>
          <a:prstGeom prst="straightConnector1">
            <a:avLst/>
          </a:prstGeom>
          <a:noFill/>
          <a:ln w="9525" cap="flat" cmpd="sng">
            <a:solidFill>
              <a:schemeClr val="lt2"/>
            </a:solidFill>
            <a:prstDash val="solid"/>
            <a:round/>
            <a:headEnd type="none" w="sm" len="sm"/>
            <a:tailEnd type="none" w="sm" len="sm"/>
          </a:ln>
        </p:spPr>
      </p:cxnSp>
      <p:pic>
        <p:nvPicPr>
          <p:cNvPr id="2338" name="Google Shape;2338;g2d9e50774ca_0_27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430513" y="3815792"/>
            <a:ext cx="757100" cy="232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2"/>
        <p:cNvGrpSpPr/>
        <p:nvPr/>
      </p:nvGrpSpPr>
      <p:grpSpPr>
        <a:xfrm>
          <a:off x="0" y="0"/>
          <a:ext cx="0" cy="0"/>
          <a:chOff x="0" y="0"/>
          <a:chExt cx="0" cy="0"/>
        </a:xfrm>
      </p:grpSpPr>
      <p:sp>
        <p:nvSpPr>
          <p:cNvPr id="2343" name="Google Shape;2343;g2cf51e373f1_0_1120"/>
          <p:cNvSpPr txBox="1">
            <a:spLocks noGrp="1"/>
          </p:cNvSpPr>
          <p:nvPr>
            <p:ph type="title"/>
          </p:nvPr>
        </p:nvSpPr>
        <p:spPr>
          <a:xfrm>
            <a:off x="235500" y="302150"/>
            <a:ext cx="85917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800"/>
              <a:buNone/>
            </a:pPr>
            <a:r>
              <a:rPr lang="en"/>
              <a:t>A Generation of STARs Have Lost Mobility</a:t>
            </a:r>
            <a:endParaRPr/>
          </a:p>
        </p:txBody>
      </p:sp>
      <p:sp>
        <p:nvSpPr>
          <p:cNvPr id="2344" name="Google Shape;2344;g2cf51e373f1_0_1120"/>
          <p:cNvSpPr txBox="1">
            <a:spLocks noGrp="1"/>
          </p:cNvSpPr>
          <p:nvPr>
            <p:ph type="subTitle" idx="4294967295"/>
          </p:nvPr>
        </p:nvSpPr>
        <p:spPr>
          <a:xfrm>
            <a:off x="235500" y="838000"/>
            <a:ext cx="8252400" cy="32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B7B7B7"/>
              </a:buClr>
              <a:buSzPts val="1300"/>
              <a:buFont typeface="DM Sans"/>
              <a:buNone/>
            </a:pPr>
            <a:r>
              <a:rPr lang="en" sz="1500" b="0" i="0" u="none" strike="noStrike" cap="none">
                <a:solidFill>
                  <a:srgbClr val="000000"/>
                </a:solidFill>
                <a:latin typeface="DM Sans"/>
                <a:ea typeface="DM Sans"/>
                <a:cs typeface="DM Sans"/>
                <a:sym typeface="DM Sans"/>
              </a:rPr>
              <a:t>Median wages, Age 25 to 65 </a:t>
            </a:r>
            <a:endParaRPr sz="1500" b="0" i="0" u="none" strike="noStrike" cap="none">
              <a:solidFill>
                <a:srgbClr val="000000"/>
              </a:solidFill>
              <a:latin typeface="DM Sans"/>
              <a:ea typeface="DM Sans"/>
              <a:cs typeface="DM Sans"/>
              <a:sym typeface="DM Sans"/>
            </a:endParaRPr>
          </a:p>
        </p:txBody>
      </p:sp>
      <p:sp>
        <p:nvSpPr>
          <p:cNvPr id="2345" name="Google Shape;2345;g2cf51e373f1_0_1120"/>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14</a:t>
            </a:fld>
            <a:endParaRPr/>
          </a:p>
        </p:txBody>
      </p:sp>
      <p:sp>
        <p:nvSpPr>
          <p:cNvPr id="2346" name="Google Shape;2346;g2cf51e373f1_0_1120"/>
          <p:cNvSpPr txBox="1"/>
          <p:nvPr/>
        </p:nvSpPr>
        <p:spPr>
          <a:xfrm>
            <a:off x="204600" y="4651825"/>
            <a:ext cx="8314200" cy="41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700" b="0" i="0" u="none" strike="noStrike" cap="none">
                <a:solidFill>
                  <a:srgbClr val="888888"/>
                </a:solidFill>
                <a:latin typeface="DM Sans"/>
                <a:ea typeface="DM Sans"/>
                <a:cs typeface="DM Sans"/>
                <a:sym typeface="DM Sans"/>
              </a:rPr>
              <a:t>Note: Median hourly wages in 2019 dollars for workers aged 25 to 29 in 1989. Dotted line indicates median hourly wages for workers with a bachelor’s degree at age 15 ($21.59).</a:t>
            </a:r>
            <a:endParaRPr sz="700" b="0" i="0" u="none" strike="noStrike" cap="none">
              <a:solidFill>
                <a:srgbClr val="888888"/>
              </a:solidFill>
              <a:latin typeface="DM Sans"/>
              <a:ea typeface="DM Sans"/>
              <a:cs typeface="DM Sans"/>
              <a:sym typeface="DM Sans"/>
            </a:endParaRPr>
          </a:p>
          <a:p>
            <a:pPr marL="0" marR="0" lvl="0" indent="0" algn="l" rtl="0">
              <a:lnSpc>
                <a:spcPct val="115000"/>
              </a:lnSpc>
              <a:spcBef>
                <a:spcPts val="0"/>
              </a:spcBef>
              <a:spcAft>
                <a:spcPts val="0"/>
              </a:spcAft>
              <a:buClr>
                <a:schemeClr val="dk1"/>
              </a:buClr>
              <a:buSzPts val="1100"/>
              <a:buFont typeface="Arial"/>
              <a:buNone/>
            </a:pPr>
            <a:r>
              <a:rPr lang="en" sz="700" b="0" i="0" u="none" strike="noStrike" cap="none">
                <a:solidFill>
                  <a:srgbClr val="888888"/>
                </a:solidFill>
                <a:latin typeface="DM Sans"/>
                <a:ea typeface="DM Sans"/>
                <a:cs typeface="DM Sans"/>
                <a:sym typeface="DM Sans"/>
              </a:rPr>
              <a:t>Source: Adapted from Blair, Debroy, and Heck (2021). Data are from the 1989 to 2019 Current Population Survey, Annual Social and Economic Supplement, Integrated Public Use Microdata Series.</a:t>
            </a:r>
            <a:endParaRPr sz="700" b="0" i="0" u="none" strike="noStrike" cap="none">
              <a:solidFill>
                <a:srgbClr val="888888"/>
              </a:solidFill>
              <a:latin typeface="DM Sans"/>
              <a:ea typeface="DM Sans"/>
              <a:cs typeface="DM Sans"/>
              <a:sym typeface="DM Sans"/>
            </a:endParaRPr>
          </a:p>
        </p:txBody>
      </p:sp>
      <p:pic>
        <p:nvPicPr>
          <p:cNvPr id="2347" name="Google Shape;2347;g2cf51e373f1_0_11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6475" y="1258100"/>
            <a:ext cx="5908225" cy="3201426"/>
          </a:xfrm>
          <a:prstGeom prst="rect">
            <a:avLst/>
          </a:prstGeom>
          <a:noFill/>
          <a:ln>
            <a:noFill/>
          </a:ln>
        </p:spPr>
      </p:pic>
      <p:sp>
        <p:nvSpPr>
          <p:cNvPr id="2348" name="Google Shape;2348;g2cf51e373f1_0_1120"/>
          <p:cNvSpPr txBox="1">
            <a:spLocks noGrp="1"/>
          </p:cNvSpPr>
          <p:nvPr>
            <p:ph type="body" idx="1"/>
          </p:nvPr>
        </p:nvSpPr>
        <p:spPr>
          <a:xfrm>
            <a:off x="5345525" y="3448550"/>
            <a:ext cx="672600" cy="418200"/>
          </a:xfrm>
          <a:prstGeom prst="rect">
            <a:avLst/>
          </a:prstGeom>
          <a:solidFill>
            <a:schemeClr val="lt1"/>
          </a:solidFill>
          <a:ln>
            <a:noFill/>
          </a:ln>
        </p:spPr>
        <p:txBody>
          <a:bodyPr spcFirstLastPara="1" wrap="square" lIns="0" tIns="0" rIns="91425" bIns="0" anchor="t" anchorCtr="0">
            <a:noAutofit/>
          </a:bodyPr>
          <a:lstStyle/>
          <a:p>
            <a:pPr marL="0" lvl="0" indent="0" algn="l" rtl="0">
              <a:lnSpc>
                <a:spcPct val="100000"/>
              </a:lnSpc>
              <a:spcBef>
                <a:spcPts val="0"/>
              </a:spcBef>
              <a:spcAft>
                <a:spcPts val="1200"/>
              </a:spcAft>
              <a:buSzPts val="1300"/>
              <a:buNone/>
            </a:pPr>
            <a:r>
              <a:rPr lang="en" b="1">
                <a:solidFill>
                  <a:schemeClr val="accent1"/>
                </a:solidFill>
              </a:rPr>
              <a:t>STARs</a:t>
            </a:r>
            <a:endParaRPr b="1">
              <a:solidFill>
                <a:schemeClr val="accent1"/>
              </a:solidFill>
            </a:endParaRPr>
          </a:p>
        </p:txBody>
      </p:sp>
      <p:sp>
        <p:nvSpPr>
          <p:cNvPr id="2349" name="Google Shape;2349;g2cf51e373f1_0_1120"/>
          <p:cNvSpPr txBox="1">
            <a:spLocks noGrp="1"/>
          </p:cNvSpPr>
          <p:nvPr>
            <p:ph type="body" idx="1"/>
          </p:nvPr>
        </p:nvSpPr>
        <p:spPr>
          <a:xfrm>
            <a:off x="4644850" y="1639550"/>
            <a:ext cx="1160100" cy="393600"/>
          </a:xfrm>
          <a:prstGeom prst="rect">
            <a:avLst/>
          </a:prstGeom>
          <a:solidFill>
            <a:schemeClr val="lt1"/>
          </a:solidFill>
          <a:ln>
            <a:noFill/>
          </a:ln>
        </p:spPr>
        <p:txBody>
          <a:bodyPr spcFirstLastPara="1" wrap="square" lIns="91425" tIns="0" rIns="91425" bIns="91425" anchor="t" anchorCtr="0">
            <a:noAutofit/>
          </a:bodyPr>
          <a:lstStyle/>
          <a:p>
            <a:pPr marL="0" lvl="0" indent="0" algn="l" rtl="0">
              <a:lnSpc>
                <a:spcPct val="90000"/>
              </a:lnSpc>
              <a:spcBef>
                <a:spcPts val="0"/>
              </a:spcBef>
              <a:spcAft>
                <a:spcPts val="1200"/>
              </a:spcAft>
              <a:buSzPts val="1300"/>
              <a:buNone/>
            </a:pPr>
            <a:r>
              <a:rPr lang="en" b="1">
                <a:solidFill>
                  <a:srgbClr val="57B5E2"/>
                </a:solidFill>
              </a:rPr>
              <a:t>Workers with a BA+</a:t>
            </a:r>
            <a:endParaRPr b="1">
              <a:solidFill>
                <a:srgbClr val="57B5E2"/>
              </a:solidFill>
            </a:endParaRPr>
          </a:p>
        </p:txBody>
      </p:sp>
      <p:sp>
        <p:nvSpPr>
          <p:cNvPr id="2350" name="Google Shape;2350;g2cf51e373f1_0_1120"/>
          <p:cNvSpPr txBox="1">
            <a:spLocks noGrp="1"/>
          </p:cNvSpPr>
          <p:nvPr>
            <p:ph type="body" idx="1"/>
          </p:nvPr>
        </p:nvSpPr>
        <p:spPr>
          <a:xfrm>
            <a:off x="4460950" y="2407350"/>
            <a:ext cx="1527900" cy="649800"/>
          </a:xfrm>
          <a:prstGeom prst="rect">
            <a:avLst/>
          </a:prstGeom>
          <a:solidFill>
            <a:schemeClr val="lt1"/>
          </a:solidFill>
          <a:ln>
            <a:noFill/>
          </a:ln>
        </p:spPr>
        <p:txBody>
          <a:bodyPr spcFirstLastPara="1" wrap="square" lIns="91425" tIns="0" rIns="91425" bIns="0" anchor="t" anchorCtr="0">
            <a:noAutofit/>
          </a:bodyPr>
          <a:lstStyle/>
          <a:p>
            <a:pPr marL="0" lvl="0" indent="0" algn="l" rtl="0">
              <a:lnSpc>
                <a:spcPct val="100000"/>
              </a:lnSpc>
              <a:spcBef>
                <a:spcPts val="0"/>
              </a:spcBef>
              <a:spcAft>
                <a:spcPts val="1200"/>
              </a:spcAft>
              <a:buSzPts val="1300"/>
              <a:buNone/>
            </a:pPr>
            <a:r>
              <a:rPr lang="en" sz="1100">
                <a:solidFill>
                  <a:schemeClr val="dk1"/>
                </a:solidFill>
              </a:rPr>
              <a:t>STARs catch up to BA workers 30 years into their career</a:t>
            </a:r>
            <a:endParaRPr sz="1100">
              <a:solidFill>
                <a:schemeClr val="dk1"/>
              </a:solidFill>
            </a:endParaRPr>
          </a:p>
        </p:txBody>
      </p:sp>
      <p:sp>
        <p:nvSpPr>
          <p:cNvPr id="2351" name="Google Shape;2351;g2cf51e373f1_0_1120"/>
          <p:cNvSpPr txBox="1">
            <a:spLocks noGrp="1"/>
          </p:cNvSpPr>
          <p:nvPr>
            <p:ph type="body" idx="1"/>
          </p:nvPr>
        </p:nvSpPr>
        <p:spPr>
          <a:xfrm>
            <a:off x="831075" y="3331850"/>
            <a:ext cx="1527900" cy="216300"/>
          </a:xfrm>
          <a:prstGeom prst="rect">
            <a:avLst/>
          </a:prstGeom>
          <a:solidFill>
            <a:schemeClr val="lt1"/>
          </a:solidFill>
          <a:ln>
            <a:noFill/>
          </a:ln>
        </p:spPr>
        <p:txBody>
          <a:bodyPr spcFirstLastPara="1" wrap="square" lIns="0" tIns="0" rIns="91425" bIns="0" anchor="t" anchorCtr="0">
            <a:noAutofit/>
          </a:bodyPr>
          <a:lstStyle/>
          <a:p>
            <a:pPr marL="0" lvl="0" indent="0" algn="l" rtl="0">
              <a:lnSpc>
                <a:spcPct val="100000"/>
              </a:lnSpc>
              <a:spcBef>
                <a:spcPts val="0"/>
              </a:spcBef>
              <a:spcAft>
                <a:spcPts val="1200"/>
              </a:spcAft>
              <a:buSzPts val="1300"/>
              <a:buNone/>
            </a:pPr>
            <a:r>
              <a:rPr lang="en" sz="1000">
                <a:solidFill>
                  <a:schemeClr val="lt1"/>
                </a:solidFill>
              </a:rPr>
              <a:t>.</a:t>
            </a:r>
            <a:endParaRPr sz="1000">
              <a:solidFill>
                <a:schemeClr val="lt1"/>
              </a:solidFill>
            </a:endParaRPr>
          </a:p>
        </p:txBody>
      </p:sp>
      <p:sp>
        <p:nvSpPr>
          <p:cNvPr id="2352" name="Google Shape;2352;g2cf51e373f1_0_1120"/>
          <p:cNvSpPr txBox="1">
            <a:spLocks noGrp="1"/>
          </p:cNvSpPr>
          <p:nvPr>
            <p:ph type="body" idx="1"/>
          </p:nvPr>
        </p:nvSpPr>
        <p:spPr>
          <a:xfrm>
            <a:off x="939475" y="3275450"/>
            <a:ext cx="1838400" cy="83400"/>
          </a:xfrm>
          <a:prstGeom prst="rect">
            <a:avLst/>
          </a:prstGeom>
          <a:solidFill>
            <a:schemeClr val="lt1"/>
          </a:solidFill>
          <a:ln>
            <a:noFill/>
          </a:ln>
        </p:spPr>
        <p:txBody>
          <a:bodyPr spcFirstLastPara="1" wrap="square" lIns="0" tIns="0" rIns="91425" bIns="0" anchor="t" anchorCtr="0">
            <a:noAutofit/>
          </a:bodyPr>
          <a:lstStyle/>
          <a:p>
            <a:pPr marL="0" lvl="0" indent="0" algn="l" rtl="0">
              <a:lnSpc>
                <a:spcPct val="100000"/>
              </a:lnSpc>
              <a:spcBef>
                <a:spcPts val="0"/>
              </a:spcBef>
              <a:spcAft>
                <a:spcPts val="1200"/>
              </a:spcAft>
              <a:buSzPts val="1300"/>
              <a:buNone/>
            </a:pPr>
            <a:r>
              <a:rPr lang="en" sz="1000">
                <a:solidFill>
                  <a:schemeClr val="lt1"/>
                </a:solidFill>
              </a:rPr>
              <a:t>.</a:t>
            </a:r>
            <a:endParaRPr sz="1000">
              <a:solidFill>
                <a:schemeClr val="lt1"/>
              </a:solidFill>
            </a:endParaRPr>
          </a:p>
        </p:txBody>
      </p:sp>
      <p:sp>
        <p:nvSpPr>
          <p:cNvPr id="2353" name="Google Shape;2353;g2cf51e373f1_0_1120"/>
          <p:cNvSpPr txBox="1">
            <a:spLocks noGrp="1"/>
          </p:cNvSpPr>
          <p:nvPr>
            <p:ph type="body" idx="1"/>
          </p:nvPr>
        </p:nvSpPr>
        <p:spPr>
          <a:xfrm rot="-5400000">
            <a:off x="-339000" y="2521400"/>
            <a:ext cx="1558500" cy="213900"/>
          </a:xfrm>
          <a:prstGeom prst="rect">
            <a:avLst/>
          </a:prstGeom>
          <a:solidFill>
            <a:schemeClr val="lt1"/>
          </a:solidFill>
          <a:ln>
            <a:noFill/>
          </a:ln>
        </p:spPr>
        <p:txBody>
          <a:bodyPr spcFirstLastPara="1" wrap="square" lIns="91425" tIns="0" rIns="91425" bIns="0" anchor="t" anchorCtr="0">
            <a:noAutofit/>
          </a:bodyPr>
          <a:lstStyle/>
          <a:p>
            <a:pPr marL="0" lvl="0" indent="0" algn="l" rtl="0">
              <a:lnSpc>
                <a:spcPct val="100000"/>
              </a:lnSpc>
              <a:spcBef>
                <a:spcPts val="0"/>
              </a:spcBef>
              <a:spcAft>
                <a:spcPts val="1200"/>
              </a:spcAft>
              <a:buSzPts val="1300"/>
              <a:buNone/>
            </a:pPr>
            <a:r>
              <a:rPr lang="en" sz="1000">
                <a:solidFill>
                  <a:srgbClr val="888888"/>
                </a:solidFill>
              </a:rPr>
              <a:t>Median hourly wage</a:t>
            </a:r>
            <a:endParaRPr sz="1000">
              <a:solidFill>
                <a:srgbClr val="888888"/>
              </a:solidFill>
            </a:endParaRPr>
          </a:p>
        </p:txBody>
      </p:sp>
      <p:sp>
        <p:nvSpPr>
          <p:cNvPr id="2354" name="Google Shape;2354;g2cf51e373f1_0_1120"/>
          <p:cNvSpPr txBox="1">
            <a:spLocks noGrp="1"/>
          </p:cNvSpPr>
          <p:nvPr>
            <p:ph type="body" idx="1"/>
          </p:nvPr>
        </p:nvSpPr>
        <p:spPr>
          <a:xfrm>
            <a:off x="2777875" y="4286425"/>
            <a:ext cx="1419300" cy="173100"/>
          </a:xfrm>
          <a:prstGeom prst="rect">
            <a:avLst/>
          </a:prstGeom>
          <a:solidFill>
            <a:schemeClr val="lt1"/>
          </a:solidFill>
          <a:ln>
            <a:noFill/>
          </a:ln>
        </p:spPr>
        <p:txBody>
          <a:bodyPr spcFirstLastPara="1" wrap="square" lIns="0" tIns="0" rIns="91425" bIns="0" anchor="t" anchorCtr="0">
            <a:noAutofit/>
          </a:bodyPr>
          <a:lstStyle/>
          <a:p>
            <a:pPr marL="0" lvl="0" indent="0" algn="ctr" rtl="0">
              <a:lnSpc>
                <a:spcPct val="100000"/>
              </a:lnSpc>
              <a:spcBef>
                <a:spcPts val="0"/>
              </a:spcBef>
              <a:spcAft>
                <a:spcPts val="1200"/>
              </a:spcAft>
              <a:buSzPts val="1300"/>
              <a:buNone/>
            </a:pPr>
            <a:r>
              <a:rPr lang="en" sz="1000">
                <a:solidFill>
                  <a:srgbClr val="888888"/>
                </a:solidFill>
              </a:rPr>
              <a:t>Age</a:t>
            </a:r>
            <a:endParaRPr sz="1000">
              <a:solidFill>
                <a:srgbClr val="888888"/>
              </a:solidFill>
            </a:endParaRPr>
          </a:p>
        </p:txBody>
      </p:sp>
      <p:sp>
        <p:nvSpPr>
          <p:cNvPr id="2355" name="Google Shape;2355;g2cf51e373f1_0_1120"/>
          <p:cNvSpPr/>
          <p:nvPr/>
        </p:nvSpPr>
        <p:spPr>
          <a:xfrm>
            <a:off x="6227475" y="1300021"/>
            <a:ext cx="2538600" cy="2058900"/>
          </a:xfrm>
          <a:prstGeom prst="roundRect">
            <a:avLst>
              <a:gd name="adj" fmla="val 3728"/>
            </a:avLst>
          </a:prstGeom>
          <a:solidFill>
            <a:srgbClr val="F3F3F3"/>
          </a:solidFill>
          <a:ln>
            <a:noFill/>
          </a:ln>
        </p:spPr>
        <p:txBody>
          <a:bodyPr spcFirstLastPara="1" wrap="square" lIns="182875" tIns="118850" rIns="18287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DM Sans"/>
                <a:ea typeface="DM Sans"/>
                <a:cs typeface="DM Sans"/>
                <a:sym typeface="DM Sans"/>
              </a:rPr>
              <a:t>It takes a STAR </a:t>
            </a:r>
            <a:r>
              <a:rPr lang="en" sz="1200" b="1" i="0" u="none" strike="noStrike" cap="none">
                <a:solidFill>
                  <a:srgbClr val="000000"/>
                </a:solidFill>
                <a:latin typeface="DM Sans"/>
                <a:ea typeface="DM Sans"/>
                <a:cs typeface="DM Sans"/>
                <a:sym typeface="DM Sans"/>
              </a:rPr>
              <a:t>30 years </a:t>
            </a:r>
            <a:r>
              <a:rPr lang="en" sz="1200" b="0" i="0" u="none" strike="noStrike" cap="none">
                <a:solidFill>
                  <a:srgbClr val="000000"/>
                </a:solidFill>
                <a:latin typeface="DM Sans"/>
                <a:ea typeface="DM Sans"/>
                <a:cs typeface="DM Sans"/>
                <a:sym typeface="DM Sans"/>
              </a:rPr>
              <a:t>to reach the starting wages of a recent college graduate. </a:t>
            </a:r>
            <a:endParaRPr sz="1200" b="0" i="0" u="none" strike="noStrike" cap="none">
              <a:solidFill>
                <a:srgbClr val="000000"/>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DM Sans"/>
                <a:ea typeface="DM Sans"/>
                <a:cs typeface="DM Sans"/>
                <a:sym typeface="DM Sans"/>
              </a:rPr>
              <a:t>In other words, our labor market equates four years of learning in college with three decades of work experience.</a:t>
            </a:r>
            <a:endParaRPr sz="1200" b="0" i="0" u="none" strike="noStrike" cap="none">
              <a:solidFill>
                <a:srgbClr val="000000"/>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DM Sans"/>
              <a:ea typeface="DM Sans"/>
              <a:cs typeface="DM Sans"/>
              <a:sym typeface="DM Sans"/>
            </a:endParaRPr>
          </a:p>
        </p:txBody>
      </p:sp>
      <p:sp>
        <p:nvSpPr>
          <p:cNvPr id="2356" name="Google Shape;2356;g2cf51e373f1_0_1120"/>
          <p:cNvSpPr txBox="1">
            <a:spLocks noGrp="1"/>
          </p:cNvSpPr>
          <p:nvPr>
            <p:ph type="body" idx="1"/>
          </p:nvPr>
        </p:nvSpPr>
        <p:spPr>
          <a:xfrm>
            <a:off x="2229175" y="3260150"/>
            <a:ext cx="548700" cy="114000"/>
          </a:xfrm>
          <a:prstGeom prst="rect">
            <a:avLst/>
          </a:prstGeom>
          <a:solidFill>
            <a:schemeClr val="lt1"/>
          </a:solidFill>
          <a:ln>
            <a:noFill/>
          </a:ln>
        </p:spPr>
        <p:txBody>
          <a:bodyPr spcFirstLastPara="1" wrap="square" lIns="0" tIns="0" rIns="91425" bIns="0" anchor="t" anchorCtr="0">
            <a:noAutofit/>
          </a:bodyPr>
          <a:lstStyle/>
          <a:p>
            <a:pPr marL="0" lvl="0" indent="0" algn="l" rtl="0">
              <a:lnSpc>
                <a:spcPct val="100000"/>
              </a:lnSpc>
              <a:spcBef>
                <a:spcPts val="0"/>
              </a:spcBef>
              <a:spcAft>
                <a:spcPts val="1200"/>
              </a:spcAft>
              <a:buSzPts val="1300"/>
              <a:buNone/>
            </a:pPr>
            <a:r>
              <a:rPr lang="en" sz="1000">
                <a:solidFill>
                  <a:schemeClr val="lt1"/>
                </a:solidFill>
              </a:rPr>
              <a:t>.</a:t>
            </a:r>
            <a:endParaRPr sz="10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sp>
        <p:nvSpPr>
          <p:cNvPr id="2361" name="Google Shape;2361;g2cf51e373f1_0_274"/>
          <p:cNvSpPr txBox="1"/>
          <p:nvPr/>
        </p:nvSpPr>
        <p:spPr>
          <a:xfrm>
            <a:off x="170425" y="4717075"/>
            <a:ext cx="8189100" cy="285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200"/>
              </a:spcAft>
              <a:buClr>
                <a:schemeClr val="dk1"/>
              </a:buClr>
              <a:buSzPts val="1100"/>
              <a:buFont typeface="Arial"/>
              <a:buNone/>
            </a:pPr>
            <a:r>
              <a:rPr lang="en" sz="700" b="0" i="0" u="none" strike="noStrike" cap="none">
                <a:solidFill>
                  <a:srgbClr val="999999"/>
                </a:solidFill>
                <a:latin typeface="DM Sans"/>
                <a:ea typeface="DM Sans"/>
                <a:cs typeface="DM Sans"/>
                <a:sym typeface="DM Sans"/>
              </a:rPr>
              <a:t>Source: Opportunity@Work Analysis of the 2</a:t>
            </a:r>
            <a:r>
              <a:rPr lang="en" sz="700" b="0" i="0" u="none" strike="noStrike" cap="none">
                <a:solidFill>
                  <a:srgbClr val="999999"/>
                </a:solidFill>
                <a:latin typeface="DM Sans"/>
                <a:ea typeface="DM Sans"/>
                <a:cs typeface="DM Sans"/>
                <a:sym typeface="DM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021 </a:t>
            </a:r>
            <a:r>
              <a:rPr lang="en" sz="700" b="0" i="0" u="none" strike="noStrike" cap="none">
                <a:solidFill>
                  <a:srgbClr val="999999"/>
                </a:solidFill>
                <a:latin typeface="DM Sans"/>
                <a:ea typeface="DM Sans"/>
                <a:cs typeface="DM Sans"/>
                <a:sym typeface="DM Sans"/>
              </a:rPr>
              <a:t>1-year American Community Survey Integrated Public Use Microdata Series.</a:t>
            </a:r>
            <a:endParaRPr sz="700" b="0" i="0" u="none" strike="noStrike" cap="none">
              <a:solidFill>
                <a:srgbClr val="999999"/>
              </a:solidFill>
              <a:latin typeface="DM Sans"/>
              <a:ea typeface="DM Sans"/>
              <a:cs typeface="DM Sans"/>
              <a:sym typeface="DM Sans"/>
            </a:endParaRPr>
          </a:p>
        </p:txBody>
      </p:sp>
      <p:sp>
        <p:nvSpPr>
          <p:cNvPr id="2362" name="Google Shape;2362;g2cf51e373f1_0_274"/>
          <p:cNvSpPr txBox="1"/>
          <p:nvPr/>
        </p:nvSpPr>
        <p:spPr>
          <a:xfrm>
            <a:off x="-2469450" y="2115600"/>
            <a:ext cx="2328000" cy="912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chemeClr val="accent2"/>
              </a:solidFill>
              <a:latin typeface="DM Sans"/>
              <a:ea typeface="DM Sans"/>
              <a:cs typeface="DM Sans"/>
              <a:sym typeface="DM Sans"/>
            </a:endParaRPr>
          </a:p>
        </p:txBody>
      </p:sp>
      <p:sp>
        <p:nvSpPr>
          <p:cNvPr id="2363" name="Google Shape;2363;g2cf51e373f1_0_274"/>
          <p:cNvSpPr txBox="1">
            <a:spLocks noGrp="1"/>
          </p:cNvSpPr>
          <p:nvPr>
            <p:ph type="title"/>
          </p:nvPr>
        </p:nvSpPr>
        <p:spPr>
          <a:xfrm>
            <a:off x="235500" y="209075"/>
            <a:ext cx="8754000" cy="735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100"/>
              <a:buNone/>
            </a:pPr>
            <a:r>
              <a:rPr lang="en" sz="2700"/>
              <a:t>Race Equity: STARs of all backgrounds held back, including majorities of Black &amp; Hispanic workers</a:t>
            </a:r>
            <a:endParaRPr sz="2700"/>
          </a:p>
        </p:txBody>
      </p:sp>
      <p:pic>
        <p:nvPicPr>
          <p:cNvPr id="2364" name="Google Shape;2364;g2cf51e373f1_0_27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7475" y="1067050"/>
            <a:ext cx="7321375" cy="3750049"/>
          </a:xfrm>
          <a:prstGeom prst="rect">
            <a:avLst/>
          </a:prstGeom>
          <a:noFill/>
          <a:ln>
            <a:noFill/>
          </a:ln>
        </p:spPr>
      </p:pic>
      <p:sp>
        <p:nvSpPr>
          <p:cNvPr id="2365" name="Google Shape;2365;g2cf51e373f1_0_27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pic>
        <p:nvPicPr>
          <p:cNvPr id="2370" name="Google Shape;2370;g1f7e5eb1d8b_1_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00538" y="952275"/>
            <a:ext cx="5063498" cy="3167100"/>
          </a:xfrm>
          <a:prstGeom prst="rect">
            <a:avLst/>
          </a:prstGeom>
          <a:noFill/>
          <a:ln>
            <a:noFill/>
          </a:ln>
        </p:spPr>
      </p:pic>
      <p:sp>
        <p:nvSpPr>
          <p:cNvPr id="2371" name="Google Shape;2371;g1f7e5eb1d8b_1_5"/>
          <p:cNvSpPr txBox="1"/>
          <p:nvPr/>
        </p:nvSpPr>
        <p:spPr>
          <a:xfrm>
            <a:off x="207150" y="4717075"/>
            <a:ext cx="8189100" cy="28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700"/>
              <a:buFont typeface="Arial"/>
              <a:buNone/>
            </a:pPr>
            <a:r>
              <a:rPr lang="en" sz="700" b="0" i="0" u="none" strike="noStrike" cap="none">
                <a:solidFill>
                  <a:srgbClr val="818385"/>
                </a:solidFill>
                <a:latin typeface="DM Sans"/>
                <a:ea typeface="DM Sans"/>
                <a:cs typeface="DM Sans"/>
                <a:sym typeface="DM Sans"/>
              </a:rPr>
              <a:t>Source: Opportunity@Work analysis of the O*NET 25.3 Database and 2017 to 2021 Current Population Survey, Annual Social and Economic Supplement, Integrated Public Use Microdata Series.</a:t>
            </a:r>
            <a:endParaRPr sz="700" b="0" i="0" u="none" strike="noStrike" cap="none">
              <a:solidFill>
                <a:srgbClr val="818385"/>
              </a:solidFill>
              <a:latin typeface="DM Sans"/>
              <a:ea typeface="DM Sans"/>
              <a:cs typeface="DM Sans"/>
              <a:sym typeface="DM Sans"/>
            </a:endParaRPr>
          </a:p>
          <a:p>
            <a:pPr marL="0" marR="0" lvl="0" indent="0" algn="l" rtl="0">
              <a:lnSpc>
                <a:spcPct val="115000"/>
              </a:lnSpc>
              <a:spcBef>
                <a:spcPts val="0"/>
              </a:spcBef>
              <a:spcAft>
                <a:spcPts val="200"/>
              </a:spcAft>
              <a:buClr>
                <a:schemeClr val="dk1"/>
              </a:buClr>
              <a:buSzPts val="1100"/>
              <a:buFont typeface="Arial"/>
              <a:buNone/>
            </a:pPr>
            <a:endParaRPr sz="700" b="0" i="0" u="none" strike="noStrike" cap="none">
              <a:solidFill>
                <a:srgbClr val="999999"/>
              </a:solidFill>
              <a:latin typeface="DM Sans"/>
              <a:ea typeface="DM Sans"/>
              <a:cs typeface="DM Sans"/>
              <a:sym typeface="DM Sans"/>
            </a:endParaRPr>
          </a:p>
        </p:txBody>
      </p:sp>
      <p:sp>
        <p:nvSpPr>
          <p:cNvPr id="2372" name="Google Shape;2372;g1f7e5eb1d8b_1_5"/>
          <p:cNvSpPr txBox="1"/>
          <p:nvPr/>
        </p:nvSpPr>
        <p:spPr>
          <a:xfrm>
            <a:off x="-2469450" y="2115600"/>
            <a:ext cx="2328000" cy="912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chemeClr val="accent2"/>
              </a:solidFill>
              <a:latin typeface="DM Sans"/>
              <a:ea typeface="DM Sans"/>
              <a:cs typeface="DM Sans"/>
              <a:sym typeface="DM Sans"/>
            </a:endParaRPr>
          </a:p>
        </p:txBody>
      </p:sp>
      <p:sp>
        <p:nvSpPr>
          <p:cNvPr id="2373" name="Google Shape;2373;g1f7e5eb1d8b_1_5"/>
          <p:cNvSpPr txBox="1">
            <a:spLocks noGrp="1"/>
          </p:cNvSpPr>
          <p:nvPr>
            <p:ph type="title"/>
          </p:nvPr>
        </p:nvSpPr>
        <p:spPr>
          <a:xfrm>
            <a:off x="234950" y="56175"/>
            <a:ext cx="8369700" cy="735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100"/>
              <a:buNone/>
            </a:pPr>
            <a:r>
              <a:rPr lang="en" sz="2700"/>
              <a:t>Many STARs Have the Skills for Higher-Wage Work</a:t>
            </a:r>
            <a:endParaRPr sz="2700"/>
          </a:p>
        </p:txBody>
      </p:sp>
      <p:sp>
        <p:nvSpPr>
          <p:cNvPr id="2374" name="Google Shape;2374;g1f7e5eb1d8b_1_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16</a:t>
            </a:fld>
            <a:endParaRPr/>
          </a:p>
        </p:txBody>
      </p:sp>
      <p:sp>
        <p:nvSpPr>
          <p:cNvPr id="2375" name="Google Shape;2375;g1f7e5eb1d8b_1_5"/>
          <p:cNvSpPr txBox="1"/>
          <p:nvPr/>
        </p:nvSpPr>
        <p:spPr>
          <a:xfrm>
            <a:off x="2072625" y="4073050"/>
            <a:ext cx="53766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DM Sans"/>
                <a:ea typeface="DM Sans"/>
                <a:cs typeface="DM Sans"/>
                <a:sym typeface="DM Sans"/>
              </a:rPr>
              <a:t>This figure shows the high skills overlap between two sales roles. The first is accessible to STARs, while the second is less so. About 96,000 STARs have made this transition in the five-year period from 2017 to 2021.</a:t>
            </a:r>
            <a:endParaRPr sz="800" b="0" i="0" u="none" strike="noStrike" cap="none">
              <a:solidFill>
                <a:srgbClr val="000000"/>
              </a:solidFill>
              <a:latin typeface="DM Sans"/>
              <a:ea typeface="DM Sans"/>
              <a:cs typeface="DM Sans"/>
              <a:sym typeface="DM Sans"/>
            </a:endParaRPr>
          </a:p>
        </p:txBody>
      </p:sp>
      <p:sp>
        <p:nvSpPr>
          <p:cNvPr id="2376" name="Google Shape;2376;g1f7e5eb1d8b_1_5"/>
          <p:cNvSpPr/>
          <p:nvPr/>
        </p:nvSpPr>
        <p:spPr>
          <a:xfrm>
            <a:off x="281500" y="1353013"/>
            <a:ext cx="1683300" cy="1495200"/>
          </a:xfrm>
          <a:prstGeom prst="roundRect">
            <a:avLst>
              <a:gd name="adj" fmla="val 4525"/>
            </a:avLst>
          </a:prstGeom>
          <a:solidFill>
            <a:srgbClr val="F3F3F3"/>
          </a:solidFill>
          <a:ln>
            <a:noFill/>
          </a:ln>
        </p:spPr>
        <p:txBody>
          <a:bodyPr spcFirstLastPara="1" wrap="square" lIns="18287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DM Sans"/>
                <a:ea typeface="DM Sans"/>
                <a:cs typeface="DM Sans"/>
                <a:sym typeface="DM Sans"/>
              </a:rPr>
              <a:t>Occupation:</a:t>
            </a:r>
            <a:endParaRPr sz="11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1100"/>
              <a:buFont typeface="Arial"/>
              <a:buNone/>
            </a:pPr>
            <a:r>
              <a:rPr lang="en" sz="1400" b="1" i="0" u="none" strike="noStrike" cap="none">
                <a:solidFill>
                  <a:schemeClr val="accent2"/>
                </a:solidFill>
                <a:latin typeface="DM Sans"/>
                <a:ea typeface="DM Sans"/>
                <a:cs typeface="DM Sans"/>
                <a:sym typeface="DM Sans"/>
              </a:rPr>
              <a:t>Retail Salesperson</a:t>
            </a:r>
            <a:endParaRPr sz="1400" b="1" i="0" u="none" strike="noStrike" cap="none">
              <a:solidFill>
                <a:schemeClr val="accent2"/>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DM Sans"/>
                <a:ea typeface="DM Sans"/>
                <a:cs typeface="DM Sans"/>
                <a:sym typeface="DM Sans"/>
              </a:rPr>
              <a:t>Wage:</a:t>
            </a:r>
            <a:endParaRPr sz="11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chemeClr val="dk1"/>
              </a:buClr>
              <a:buSzPts val="1100"/>
              <a:buFont typeface="Arial"/>
              <a:buNone/>
            </a:pPr>
            <a:r>
              <a:rPr lang="en" sz="1400" b="1" i="0" u="none" strike="noStrike" cap="none">
                <a:solidFill>
                  <a:schemeClr val="accent2"/>
                </a:solidFill>
                <a:latin typeface="DM Sans"/>
                <a:ea typeface="DM Sans"/>
                <a:cs typeface="DM Sans"/>
                <a:sym typeface="DM Sans"/>
              </a:rPr>
              <a:t>$18.75/hour</a:t>
            </a:r>
            <a:endParaRPr sz="1400" b="1" i="0" u="none" strike="noStrike" cap="none">
              <a:solidFill>
                <a:schemeClr val="accent2"/>
              </a:solidFill>
              <a:latin typeface="DM Sans"/>
              <a:ea typeface="DM Sans"/>
              <a:cs typeface="DM Sans"/>
              <a:sym typeface="DM Sans"/>
            </a:endParaRPr>
          </a:p>
        </p:txBody>
      </p:sp>
      <p:sp>
        <p:nvSpPr>
          <p:cNvPr id="2377" name="Google Shape;2377;g1f7e5eb1d8b_1_5"/>
          <p:cNvSpPr/>
          <p:nvPr/>
        </p:nvSpPr>
        <p:spPr>
          <a:xfrm>
            <a:off x="7064017" y="1353013"/>
            <a:ext cx="1761600" cy="1737300"/>
          </a:xfrm>
          <a:prstGeom prst="roundRect">
            <a:avLst>
              <a:gd name="adj" fmla="val 4032"/>
            </a:avLst>
          </a:prstGeom>
          <a:solidFill>
            <a:srgbClr val="F3F3F3"/>
          </a:solidFill>
          <a:ln>
            <a:noFill/>
          </a:ln>
        </p:spPr>
        <p:txBody>
          <a:bodyPr spcFirstLastPara="1" wrap="square" lIns="18287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DM Sans"/>
                <a:ea typeface="DM Sans"/>
                <a:cs typeface="DM Sans"/>
                <a:sym typeface="DM Sans"/>
              </a:rPr>
              <a:t>Occupation:</a:t>
            </a:r>
            <a:endParaRPr sz="11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accent1"/>
                </a:solidFill>
                <a:latin typeface="DM Sans"/>
                <a:ea typeface="DM Sans"/>
                <a:cs typeface="DM Sans"/>
                <a:sym typeface="DM Sans"/>
              </a:rPr>
              <a:t>Sales Representative, Wholesale</a:t>
            </a:r>
            <a:endParaRPr sz="1400" b="1" i="0" u="none" strike="noStrike" cap="none">
              <a:solidFill>
                <a:schemeClr val="accent1"/>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DM Sans"/>
                <a:ea typeface="DM Sans"/>
                <a:cs typeface="DM Sans"/>
                <a:sym typeface="DM Sans"/>
              </a:rPr>
              <a:t>Wage:</a:t>
            </a:r>
            <a:endParaRPr sz="1100" b="0" i="0" u="none" strike="noStrike" cap="none">
              <a:solidFill>
                <a:schemeClr val="dk1"/>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accent1"/>
                </a:solidFill>
                <a:latin typeface="DM Sans"/>
                <a:ea typeface="DM Sans"/>
                <a:cs typeface="DM Sans"/>
                <a:sym typeface="DM Sans"/>
              </a:rPr>
              <a:t>$31.25/hour</a:t>
            </a:r>
            <a:endParaRPr sz="1400" b="1" i="0" u="none" strike="noStrike" cap="none">
              <a:solidFill>
                <a:schemeClr val="accent1"/>
              </a:solidFill>
              <a:latin typeface="DM Sans"/>
              <a:ea typeface="DM Sans"/>
              <a:cs typeface="DM Sans"/>
              <a:sym typeface="DM Sans"/>
            </a:endParaRPr>
          </a:p>
        </p:txBody>
      </p:sp>
      <p:sp>
        <p:nvSpPr>
          <p:cNvPr id="2378" name="Google Shape;2378;g1f7e5eb1d8b_1_5"/>
          <p:cNvSpPr/>
          <p:nvPr/>
        </p:nvSpPr>
        <p:spPr>
          <a:xfrm rot="5400000">
            <a:off x="1886226" y="1572719"/>
            <a:ext cx="296400" cy="2313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379" name="Google Shape;2379;g1f7e5eb1d8b_1_5"/>
          <p:cNvSpPr/>
          <p:nvPr/>
        </p:nvSpPr>
        <p:spPr>
          <a:xfrm rot="-5400000">
            <a:off x="6845239" y="1622387"/>
            <a:ext cx="296400" cy="2313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2384" name="Google Shape;2384;g2cf51e373f1_0_1108"/>
          <p:cNvSpPr txBox="1"/>
          <p:nvPr/>
        </p:nvSpPr>
        <p:spPr>
          <a:xfrm>
            <a:off x="235500" y="4663225"/>
            <a:ext cx="8189100" cy="285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700" b="0" i="0" u="none" strike="noStrike" cap="none">
                <a:solidFill>
                  <a:srgbClr val="999999"/>
                </a:solidFill>
                <a:latin typeface="DM Sans"/>
                <a:ea typeface="DM Sans"/>
                <a:cs typeface="DM Sans"/>
                <a:sym typeface="DM Sans"/>
              </a:rPr>
              <a:t>Note: Wages calculated for workers aged 25 and older.</a:t>
            </a:r>
            <a:endParaRPr sz="700" b="0" i="0" u="none" strike="noStrike" cap="none">
              <a:solidFill>
                <a:srgbClr val="999999"/>
              </a:solidFill>
              <a:latin typeface="DM Sans"/>
              <a:ea typeface="DM Sans"/>
              <a:cs typeface="DM Sans"/>
              <a:sym typeface="DM Sans"/>
            </a:endParaRPr>
          </a:p>
          <a:p>
            <a:pPr marL="0" marR="0" lvl="0" indent="0" algn="l" rtl="0">
              <a:lnSpc>
                <a:spcPct val="115000"/>
              </a:lnSpc>
              <a:spcBef>
                <a:spcPts val="0"/>
              </a:spcBef>
              <a:spcAft>
                <a:spcPts val="0"/>
              </a:spcAft>
              <a:buClr>
                <a:schemeClr val="dk1"/>
              </a:buClr>
              <a:buSzPts val="1100"/>
              <a:buFont typeface="Arial"/>
              <a:buNone/>
            </a:pPr>
            <a:r>
              <a:rPr lang="en" sz="700" b="0" i="0" u="none" strike="noStrike" cap="none">
                <a:solidFill>
                  <a:srgbClr val="999999"/>
                </a:solidFill>
                <a:latin typeface="DM Sans"/>
                <a:ea typeface="DM Sans"/>
                <a:cs typeface="DM Sans"/>
                <a:sym typeface="DM Sans"/>
              </a:rPr>
              <a:t>Source: Opportunity@Work analysis of the 2021 Current Population Survey, Annual Social and Economic Supplement, Integrated Public Use Microdata Series.</a:t>
            </a:r>
            <a:endParaRPr sz="700" b="0" i="0" u="none" strike="noStrike" cap="none">
              <a:solidFill>
                <a:srgbClr val="999999"/>
              </a:solidFill>
              <a:latin typeface="DM Sans"/>
              <a:ea typeface="DM Sans"/>
              <a:cs typeface="DM Sans"/>
              <a:sym typeface="DM Sans"/>
            </a:endParaRPr>
          </a:p>
        </p:txBody>
      </p:sp>
      <p:sp>
        <p:nvSpPr>
          <p:cNvPr id="2385" name="Google Shape;2385;g2cf51e373f1_0_1108"/>
          <p:cNvSpPr txBox="1"/>
          <p:nvPr/>
        </p:nvSpPr>
        <p:spPr>
          <a:xfrm>
            <a:off x="-2469450" y="2115600"/>
            <a:ext cx="2328000" cy="912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chemeClr val="accent2"/>
              </a:solidFill>
              <a:latin typeface="DM Sans"/>
              <a:ea typeface="DM Sans"/>
              <a:cs typeface="DM Sans"/>
              <a:sym typeface="DM Sans"/>
            </a:endParaRPr>
          </a:p>
        </p:txBody>
      </p:sp>
      <p:sp>
        <p:nvSpPr>
          <p:cNvPr id="2386" name="Google Shape;2386;g2cf51e373f1_0_1108"/>
          <p:cNvSpPr txBox="1">
            <a:spLocks noGrp="1"/>
          </p:cNvSpPr>
          <p:nvPr>
            <p:ph type="title"/>
          </p:nvPr>
        </p:nvSpPr>
        <p:spPr>
          <a:xfrm>
            <a:off x="235500" y="556100"/>
            <a:ext cx="8588100" cy="735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100"/>
              <a:buNone/>
            </a:pPr>
            <a:r>
              <a:rPr lang="en" sz="2700"/>
              <a:t>Study of 130 million worker transitions shows STARs Achieve Mobility Through Gateway and Destination Jobs </a:t>
            </a:r>
            <a:endParaRPr sz="2700"/>
          </a:p>
        </p:txBody>
      </p:sp>
      <p:sp>
        <p:nvSpPr>
          <p:cNvPr id="2387" name="Google Shape;2387;g2cf51e373f1_0_1108"/>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17</a:t>
            </a:fld>
            <a:endParaRPr/>
          </a:p>
        </p:txBody>
      </p:sp>
      <p:pic>
        <p:nvPicPr>
          <p:cNvPr id="2388" name="Google Shape;2388;g2cf51e373f1_0_11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1547325"/>
            <a:ext cx="8638577" cy="2789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2"/>
        <p:cNvGrpSpPr/>
        <p:nvPr/>
      </p:nvGrpSpPr>
      <p:grpSpPr>
        <a:xfrm>
          <a:off x="0" y="0"/>
          <a:ext cx="0" cy="0"/>
          <a:chOff x="0" y="0"/>
          <a:chExt cx="0" cy="0"/>
        </a:xfrm>
      </p:grpSpPr>
      <p:sp>
        <p:nvSpPr>
          <p:cNvPr id="2393" name="Google Shape;2393;g2cf51e373f1_0_1144"/>
          <p:cNvSpPr txBox="1"/>
          <p:nvPr/>
        </p:nvSpPr>
        <p:spPr>
          <a:xfrm>
            <a:off x="-2469450" y="2115600"/>
            <a:ext cx="2328000" cy="912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chemeClr val="accent2"/>
              </a:solidFill>
              <a:latin typeface="DM Sans"/>
              <a:ea typeface="DM Sans"/>
              <a:cs typeface="DM Sans"/>
              <a:sym typeface="DM Sans"/>
            </a:endParaRPr>
          </a:p>
        </p:txBody>
      </p:sp>
      <p:sp>
        <p:nvSpPr>
          <p:cNvPr id="2394" name="Google Shape;2394;g2cf51e373f1_0_1144"/>
          <p:cNvSpPr txBox="1">
            <a:spLocks noGrp="1"/>
          </p:cNvSpPr>
          <p:nvPr>
            <p:ph type="title"/>
          </p:nvPr>
        </p:nvSpPr>
        <p:spPr>
          <a:xfrm>
            <a:off x="235500" y="556100"/>
            <a:ext cx="7989900" cy="735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100"/>
              <a:buNone/>
            </a:pPr>
            <a:r>
              <a:rPr lang="en" sz="2700"/>
              <a:t>These pathways are often blocked, especially for Hispanic and Black STARs; also inequitable for women</a:t>
            </a:r>
            <a:endParaRPr sz="2700"/>
          </a:p>
        </p:txBody>
      </p:sp>
      <p:sp>
        <p:nvSpPr>
          <p:cNvPr id="2395" name="Google Shape;2395;g2cf51e373f1_0_114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18</a:t>
            </a:fld>
            <a:endParaRPr/>
          </a:p>
        </p:txBody>
      </p:sp>
      <p:pic>
        <p:nvPicPr>
          <p:cNvPr id="2396" name="Google Shape;2396;g2cf51e373f1_0_11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48625" y="1397425"/>
            <a:ext cx="7246749" cy="3449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0"/>
        <p:cNvGrpSpPr/>
        <p:nvPr/>
      </p:nvGrpSpPr>
      <p:grpSpPr>
        <a:xfrm>
          <a:off x="0" y="0"/>
          <a:ext cx="0" cy="0"/>
          <a:chOff x="0" y="0"/>
          <a:chExt cx="0" cy="0"/>
        </a:xfrm>
      </p:grpSpPr>
      <p:sp>
        <p:nvSpPr>
          <p:cNvPr id="2401" name="Google Shape;2401;g2d9e50774ca_0_829"/>
          <p:cNvSpPr txBox="1">
            <a:spLocks noGrp="1"/>
          </p:cNvSpPr>
          <p:nvPr>
            <p:ph type="title"/>
          </p:nvPr>
        </p:nvSpPr>
        <p:spPr>
          <a:xfrm>
            <a:off x="235500" y="370325"/>
            <a:ext cx="8754000" cy="735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
              <a:t>Nationally, more than 30 million STARs are ready for higher-wage work - today</a:t>
            </a:r>
            <a:endParaRPr/>
          </a:p>
        </p:txBody>
      </p:sp>
      <p:sp>
        <p:nvSpPr>
          <p:cNvPr id="2402" name="Google Shape;2402;g2d9e50774ca_0_82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19</a:t>
            </a:fld>
            <a:endParaRPr/>
          </a:p>
        </p:txBody>
      </p:sp>
      <p:sp>
        <p:nvSpPr>
          <p:cNvPr id="2403" name="Google Shape;2403;g2d9e50774ca_0_829"/>
          <p:cNvSpPr txBox="1"/>
          <p:nvPr/>
        </p:nvSpPr>
        <p:spPr>
          <a:xfrm>
            <a:off x="0" y="4774200"/>
            <a:ext cx="6116700" cy="36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700" b="0" i="0" u="none" strike="noStrike" cap="none">
                <a:solidFill>
                  <a:srgbClr val="9E9E9E"/>
                </a:solidFill>
                <a:latin typeface="DM Sans"/>
                <a:ea typeface="DM Sans"/>
                <a:cs typeface="DM Sans"/>
                <a:sym typeface="DM Sans"/>
              </a:rPr>
              <a:t>Source: Opportunity@Work analysis of the Occupational Information Network (O*NET) 27.3 Database; 2013 to 2022 Current Population Survey, Annual Social and Economic Supplement; 2021 1- and 5-year American Community Survey, Integrated Public Use Microdata Series.</a:t>
            </a:r>
            <a:endParaRPr sz="700" b="0" i="0" u="none" strike="noStrike" cap="none">
              <a:solidFill>
                <a:srgbClr val="9E9E9E"/>
              </a:solidFill>
              <a:latin typeface="DM Sans"/>
              <a:ea typeface="DM Sans"/>
              <a:cs typeface="DM Sans"/>
              <a:sym typeface="DM Sans"/>
            </a:endParaRPr>
          </a:p>
        </p:txBody>
      </p:sp>
      <p:pic>
        <p:nvPicPr>
          <p:cNvPr id="2404" name="Google Shape;2404;g2d9e50774ca_0_8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78525" y="1620675"/>
            <a:ext cx="4819220" cy="2807201"/>
          </a:xfrm>
          <a:prstGeom prst="rect">
            <a:avLst/>
          </a:prstGeom>
          <a:noFill/>
          <a:ln>
            <a:noFill/>
          </a:ln>
        </p:spPr>
      </p:pic>
      <p:sp>
        <p:nvSpPr>
          <p:cNvPr id="2405" name="Google Shape;2405;g2d9e50774ca_0_829"/>
          <p:cNvSpPr/>
          <p:nvPr/>
        </p:nvSpPr>
        <p:spPr>
          <a:xfrm>
            <a:off x="235500" y="2565575"/>
            <a:ext cx="3586500" cy="1954800"/>
          </a:xfrm>
          <a:prstGeom prst="roundRect">
            <a:avLst>
              <a:gd name="adj" fmla="val 2604"/>
            </a:avLst>
          </a:prstGeom>
          <a:solidFill>
            <a:srgbClr val="F3F3F3"/>
          </a:solidFill>
          <a:ln>
            <a:noFill/>
          </a:ln>
        </p:spPr>
        <p:txBody>
          <a:bodyPr spcFirstLastPara="1" wrap="square" lIns="182875" tIns="146300" rIns="182875" bIns="91425"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en" sz="1000" b="0" i="0" u="none" strike="noStrike" cap="none">
                <a:solidFill>
                  <a:schemeClr val="dk1"/>
                </a:solidFill>
                <a:latin typeface="DM Sans"/>
                <a:ea typeface="DM Sans"/>
                <a:cs typeface="DM Sans"/>
                <a:sym typeface="DM Sans"/>
              </a:rPr>
              <a:t>When we analyze the skills overlaps across jobs, we can identify STARs’ potential transitions from their current job to a higher paying one.</a:t>
            </a:r>
            <a:endParaRPr sz="1000" b="0" i="0" u="none" strike="noStrike" cap="none">
              <a:solidFill>
                <a:schemeClr val="dk1"/>
              </a:solidFill>
              <a:latin typeface="DM Sans"/>
              <a:ea typeface="DM Sans"/>
              <a:cs typeface="DM Sans"/>
              <a:sym typeface="DM Sans"/>
            </a:endParaRPr>
          </a:p>
          <a:p>
            <a:pPr marL="274320" marR="0" lvl="0" indent="-154940" algn="l" rtl="0">
              <a:lnSpc>
                <a:spcPct val="115000"/>
              </a:lnSpc>
              <a:spcBef>
                <a:spcPts val="400"/>
              </a:spcBef>
              <a:spcAft>
                <a:spcPts val="0"/>
              </a:spcAft>
              <a:buClr>
                <a:schemeClr val="accent1"/>
              </a:buClr>
              <a:buSzPts val="1000"/>
              <a:buFont typeface="DM Sans"/>
              <a:buChar char="●"/>
            </a:pPr>
            <a:r>
              <a:rPr lang="en" sz="1000" b="1" i="0" u="none" strike="noStrike" cap="none">
                <a:solidFill>
                  <a:schemeClr val="accent1"/>
                </a:solidFill>
                <a:latin typeface="DM Sans"/>
                <a:ea typeface="DM Sans"/>
                <a:cs typeface="DM Sans"/>
                <a:sym typeface="DM Sans"/>
              </a:rPr>
              <a:t>3M Shining STARs</a:t>
            </a:r>
            <a:r>
              <a:rPr lang="en" sz="1000" b="0" i="0" u="none" strike="noStrike" cap="none">
                <a:solidFill>
                  <a:schemeClr val="dk1"/>
                </a:solidFill>
                <a:latin typeface="DM Sans"/>
                <a:ea typeface="DM Sans"/>
                <a:cs typeface="DM Sans"/>
                <a:sym typeface="DM Sans"/>
              </a:rPr>
              <a:t> are in high wage roles today</a:t>
            </a:r>
            <a:endParaRPr sz="1000" b="0" i="0" u="none" strike="noStrike" cap="none">
              <a:solidFill>
                <a:schemeClr val="dk1"/>
              </a:solidFill>
              <a:latin typeface="DM Sans"/>
              <a:ea typeface="DM Sans"/>
              <a:cs typeface="DM Sans"/>
              <a:sym typeface="DM Sans"/>
            </a:endParaRPr>
          </a:p>
          <a:p>
            <a:pPr marL="274320" marR="0" lvl="0" indent="-154940" algn="l" rtl="0">
              <a:lnSpc>
                <a:spcPct val="115000"/>
              </a:lnSpc>
              <a:spcBef>
                <a:spcPts val="400"/>
              </a:spcBef>
              <a:spcAft>
                <a:spcPts val="0"/>
              </a:spcAft>
              <a:buClr>
                <a:schemeClr val="accent1"/>
              </a:buClr>
              <a:buSzPts val="1000"/>
              <a:buFont typeface="DM Sans"/>
              <a:buChar char="●"/>
            </a:pPr>
            <a:r>
              <a:rPr lang="en" sz="1000" b="1" i="0" u="none" strike="noStrike" cap="none">
                <a:solidFill>
                  <a:schemeClr val="accent1"/>
                </a:solidFill>
                <a:latin typeface="DM Sans"/>
                <a:ea typeface="DM Sans"/>
                <a:cs typeface="DM Sans"/>
                <a:sym typeface="DM Sans"/>
              </a:rPr>
              <a:t>33M Rising STARs</a:t>
            </a:r>
            <a:r>
              <a:rPr lang="en" sz="1000" b="0" i="0" u="none" strike="noStrike" cap="none">
                <a:solidFill>
                  <a:schemeClr val="dk1"/>
                </a:solidFill>
                <a:latin typeface="DM Sans"/>
                <a:ea typeface="DM Sans"/>
                <a:cs typeface="DM Sans"/>
                <a:sym typeface="DM Sans"/>
              </a:rPr>
              <a:t> are in jobs with skills that position them for jobs in a higher wage category</a:t>
            </a:r>
            <a:endParaRPr sz="1000" b="0" i="0" u="none" strike="noStrike" cap="none">
              <a:solidFill>
                <a:schemeClr val="dk1"/>
              </a:solidFill>
              <a:latin typeface="DM Sans"/>
              <a:ea typeface="DM Sans"/>
              <a:cs typeface="DM Sans"/>
              <a:sym typeface="DM Sans"/>
            </a:endParaRPr>
          </a:p>
          <a:p>
            <a:pPr marL="274320" marR="0" lvl="0" indent="-154940" algn="l" rtl="0">
              <a:lnSpc>
                <a:spcPct val="115000"/>
              </a:lnSpc>
              <a:spcBef>
                <a:spcPts val="400"/>
              </a:spcBef>
              <a:spcAft>
                <a:spcPts val="400"/>
              </a:spcAft>
              <a:buClr>
                <a:schemeClr val="accent1"/>
              </a:buClr>
              <a:buSzPts val="1000"/>
              <a:buFont typeface="DM Sans"/>
              <a:buChar char="●"/>
            </a:pPr>
            <a:r>
              <a:rPr lang="en" sz="1000" b="1" i="0" u="none" strike="noStrike" cap="none">
                <a:solidFill>
                  <a:schemeClr val="accent1"/>
                </a:solidFill>
                <a:latin typeface="DM Sans"/>
                <a:ea typeface="DM Sans"/>
                <a:cs typeface="DM Sans"/>
                <a:sym typeface="DM Sans"/>
              </a:rPr>
              <a:t>39M Forming STARs</a:t>
            </a:r>
            <a:r>
              <a:rPr lang="en" sz="1000" b="0" i="0" u="none" strike="noStrike" cap="none">
                <a:solidFill>
                  <a:schemeClr val="dk1"/>
                </a:solidFill>
                <a:latin typeface="DM Sans"/>
                <a:ea typeface="DM Sans"/>
                <a:cs typeface="DM Sans"/>
                <a:sym typeface="DM Sans"/>
              </a:rPr>
              <a:t> are in jobs with skills with</a:t>
            </a:r>
            <a:r>
              <a:rPr lang="en" sz="1000" b="0" i="0" u="none" strike="noStrike" cap="none">
                <a:solidFill>
                  <a:schemeClr val="dk1"/>
                </a:solidFill>
                <a:latin typeface="DM Sans"/>
                <a:ea typeface="DM Sans"/>
                <a:cs typeface="DM Sans"/>
                <a:sym typeface="DM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 sz="1000" b="0" i="0" u="none" strike="noStrike" cap="none">
                <a:solidFill>
                  <a:schemeClr val="dk1"/>
                </a:solidFill>
                <a:latin typeface="DM Sans"/>
                <a:ea typeface="DM Sans"/>
                <a:cs typeface="DM Sans"/>
                <a:sym typeface="DM Sans"/>
              </a:rPr>
              <a:t>a smaller wage gain</a:t>
            </a:r>
            <a:endParaRPr sz="1000" b="0" i="0" u="none" strike="noStrike" cap="none">
              <a:solidFill>
                <a:schemeClr val="dk1"/>
              </a:solidFill>
              <a:latin typeface="DM Sans"/>
              <a:ea typeface="DM Sans"/>
              <a:cs typeface="DM Sans"/>
              <a:sym typeface="DM Sans"/>
            </a:endParaRPr>
          </a:p>
        </p:txBody>
      </p:sp>
      <p:sp>
        <p:nvSpPr>
          <p:cNvPr id="2406" name="Google Shape;2406;g2d9e50774ca_0_829"/>
          <p:cNvSpPr/>
          <p:nvPr/>
        </p:nvSpPr>
        <p:spPr>
          <a:xfrm>
            <a:off x="5569288" y="1528175"/>
            <a:ext cx="1637700" cy="2992200"/>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407" name="Google Shape;2407;g2d9e50774ca_0_829"/>
          <p:cNvSpPr/>
          <p:nvPr/>
        </p:nvSpPr>
        <p:spPr>
          <a:xfrm>
            <a:off x="5737000" y="1620675"/>
            <a:ext cx="1302300" cy="393600"/>
          </a:xfrm>
          <a:prstGeom prst="roundRect">
            <a:avLst>
              <a:gd name="adj" fmla="val 2604"/>
            </a:avLst>
          </a:prstGeom>
          <a:noFill/>
          <a:ln>
            <a:noFill/>
          </a:ln>
        </p:spPr>
        <p:txBody>
          <a:bodyPr spcFirstLastPara="1" wrap="square" lIns="182875" tIns="146300" rIns="182875" bIns="91425" anchor="ctr" anchorCtr="0">
            <a:noAutofit/>
          </a:bodyPr>
          <a:lstStyle/>
          <a:p>
            <a:pPr marL="0" marR="0" lvl="0" indent="0" algn="l" rtl="0">
              <a:lnSpc>
                <a:spcPct val="115000"/>
              </a:lnSpc>
              <a:spcBef>
                <a:spcPts val="0"/>
              </a:spcBef>
              <a:spcAft>
                <a:spcPts val="400"/>
              </a:spcAft>
              <a:buClr>
                <a:srgbClr val="000000"/>
              </a:buClr>
              <a:buSzPts val="800"/>
              <a:buFont typeface="Arial"/>
              <a:buNone/>
            </a:pPr>
            <a:r>
              <a:rPr lang="en" sz="800" b="1" i="0" u="none" strike="noStrike" cap="none">
                <a:solidFill>
                  <a:schemeClr val="accent4"/>
                </a:solidFill>
                <a:latin typeface="DM Sans"/>
                <a:ea typeface="DM Sans"/>
                <a:cs typeface="DM Sans"/>
                <a:sym typeface="DM Sans"/>
              </a:rPr>
              <a:t>Ready for higher wage work today!</a:t>
            </a:r>
            <a:endParaRPr sz="800" b="1" i="0" u="none" strike="noStrike" cap="none">
              <a:solidFill>
                <a:schemeClr val="accent4"/>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5"/>
        <p:cNvGrpSpPr/>
        <p:nvPr/>
      </p:nvGrpSpPr>
      <p:grpSpPr>
        <a:xfrm>
          <a:off x="0" y="0"/>
          <a:ext cx="0" cy="0"/>
          <a:chOff x="0" y="0"/>
          <a:chExt cx="0" cy="0"/>
        </a:xfrm>
      </p:grpSpPr>
      <p:sp>
        <p:nvSpPr>
          <p:cNvPr id="2206" name="Google Shape;2206;g1f7e5eb1d8b_0_0"/>
          <p:cNvSpPr/>
          <p:nvPr/>
        </p:nvSpPr>
        <p:spPr>
          <a:xfrm rot="10800000" flipH="1">
            <a:off x="0" y="-50"/>
            <a:ext cx="3472800" cy="755700"/>
          </a:xfrm>
          <a:prstGeom prst="round1Rect">
            <a:avLst>
              <a:gd name="adj" fmla="val 398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207" name="Google Shape;2207;g1f7e5eb1d8b_0_0"/>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r>
              <a:rPr lang="en">
                <a:solidFill>
                  <a:schemeClr val="lt1"/>
                </a:solidFill>
              </a:rPr>
              <a:t>About This Deck</a:t>
            </a:r>
            <a:endParaRPr>
              <a:solidFill>
                <a:schemeClr val="lt1"/>
              </a:solidFill>
            </a:endParaRPr>
          </a:p>
          <a:p>
            <a:pPr marL="0" lvl="0" indent="0" algn="l" rtl="0">
              <a:lnSpc>
                <a:spcPct val="90000"/>
              </a:lnSpc>
              <a:spcBef>
                <a:spcPts val="0"/>
              </a:spcBef>
              <a:spcAft>
                <a:spcPts val="0"/>
              </a:spcAft>
              <a:buSzPts val="2800"/>
              <a:buNone/>
            </a:pPr>
            <a:endParaRPr/>
          </a:p>
        </p:txBody>
      </p:sp>
      <p:sp>
        <p:nvSpPr>
          <p:cNvPr id="2208" name="Google Shape;2208;g1f7e5eb1d8b_0_0"/>
          <p:cNvSpPr txBox="1">
            <a:spLocks noGrp="1"/>
          </p:cNvSpPr>
          <p:nvPr>
            <p:ph type="body" idx="2"/>
          </p:nvPr>
        </p:nvSpPr>
        <p:spPr>
          <a:xfrm>
            <a:off x="237750" y="913600"/>
            <a:ext cx="7158900" cy="3776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This template is designed to support government leaders who are championing skills-based practices in their organization to make the case for workers Skilled Through Alternative Routes (STARs) instead of a bachelor’s degree to address workforce challenges. </a:t>
            </a:r>
            <a:br>
              <a:rPr lang="en" sz="1500">
                <a:solidFill>
                  <a:schemeClr val="dk1"/>
                </a:solidFill>
              </a:rPr>
            </a:b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It provides a helpful outline that can be tweaked to a particular state, region or locality to deliver a customized narrative about who STARs are and how they can expand the talent pool of workers using </a:t>
            </a:r>
            <a:r>
              <a:rPr lang="en" sz="1500" u="sng">
                <a:solidFill>
                  <a:schemeClr val="hlink"/>
                </a:solidFill>
                <a:hlinkClick r:id="rId3"/>
              </a:rPr>
              <a:t>STARSight</a:t>
            </a:r>
            <a:r>
              <a:rPr lang="en" sz="1500">
                <a:solidFill>
                  <a:srgbClr val="4298B5"/>
                </a:solidFill>
              </a:rPr>
              <a:t>.</a:t>
            </a:r>
            <a:r>
              <a:rPr lang="en" sz="1500">
                <a:solidFill>
                  <a:schemeClr val="dk1"/>
                </a:solidFill>
              </a:rPr>
              <a:t> STARSight is a free, dynamic resource that can pull data and create visualizations to empower decision-makers with the data needed to drive action.</a:t>
            </a:r>
            <a:endParaRPr sz="1500">
              <a:solidFill>
                <a:schemeClr val="dk1"/>
              </a:solidFill>
            </a:endParaRPr>
          </a:p>
          <a:p>
            <a:pPr marL="139700" lvl="0" indent="0" algn="l" rtl="0">
              <a:lnSpc>
                <a:spcPct val="115000"/>
              </a:lnSpc>
              <a:spcBef>
                <a:spcPts val="0"/>
              </a:spcBef>
              <a:spcAft>
                <a:spcPts val="0"/>
              </a:spcAft>
              <a:buClr>
                <a:schemeClr val="dk1"/>
              </a:buClr>
              <a:buSzPts val="14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400"/>
              <a:buFont typeface="Arial"/>
              <a:buNone/>
            </a:pPr>
            <a:r>
              <a:rPr lang="en" sz="1500">
                <a:solidFill>
                  <a:schemeClr val="dk1"/>
                </a:solidFill>
              </a:rPr>
              <a:t>This deck includes talking points in the speaker notes. Directions for how to complete this template can be found in the </a:t>
            </a:r>
            <a:r>
              <a:rPr lang="en" sz="1500" u="sng">
                <a:solidFill>
                  <a:schemeClr val="hlink"/>
                </a:solidFill>
                <a:hlinkClick r:id="rId4"/>
              </a:rPr>
              <a:t>Companion Guide</a:t>
            </a:r>
            <a:r>
              <a:rPr lang="en" sz="1500">
                <a:solidFill>
                  <a:schemeClr val="dk1"/>
                </a:solidFill>
              </a:rPr>
              <a:t> on the </a:t>
            </a:r>
            <a:r>
              <a:rPr lang="en" sz="1500" u="sng">
                <a:solidFill>
                  <a:schemeClr val="hlink"/>
                </a:solidFill>
                <a:hlinkClick r:id="rId5"/>
              </a:rPr>
              <a:t>STARSight Help Center.</a:t>
            </a:r>
            <a:endParaRPr sz="1100">
              <a:solidFill>
                <a:schemeClr val="dk1"/>
              </a:solidFill>
            </a:endParaRPr>
          </a:p>
        </p:txBody>
      </p:sp>
      <p:sp>
        <p:nvSpPr>
          <p:cNvPr id="2209" name="Google Shape;2209;g1f7e5eb1d8b_0_0"/>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2</a:t>
            </a:fld>
            <a:endParaRPr/>
          </a:p>
        </p:txBody>
      </p:sp>
      <p:pic>
        <p:nvPicPr>
          <p:cNvPr id="2210" name="Google Shape;2210;g1f7e5eb1d8b_0_0"/>
          <p:cNvPicPr preferRelativeResize="0"/>
          <p:nvPr/>
        </p:nvPicPr>
        <p:blipFill rotWithShape="1">
          <a:blip r:embed="rId6" cstate="email">
            <a:alphaModFix/>
            <a:extLst>
              <a:ext uri="{28A0092B-C50C-407E-A947-70E740481C1C}">
                <a14:useLocalDpi xmlns:a14="http://schemas.microsoft.com/office/drawing/2010/main"/>
              </a:ext>
            </a:extLst>
          </a:blip>
          <a:srcRect t="-3382" b="-2023"/>
          <a:stretch/>
        </p:blipFill>
        <p:spPr>
          <a:xfrm rot="10800000">
            <a:off x="7396750" y="1034877"/>
            <a:ext cx="1751700" cy="2260648"/>
          </a:xfrm>
          <a:prstGeom prst="rect">
            <a:avLst/>
          </a:prstGeom>
          <a:noFill/>
          <a:ln>
            <a:noFill/>
          </a:ln>
        </p:spPr>
      </p:pic>
      <p:pic>
        <p:nvPicPr>
          <p:cNvPr id="2211" name="Google Shape;2211;g1f7e5eb1d8b_0_0"/>
          <p:cNvPicPr preferRelativeResize="0"/>
          <p:nvPr/>
        </p:nvPicPr>
        <p:blipFill rotWithShape="1">
          <a:blip r:embed="rId7" cstate="email">
            <a:alphaModFix/>
            <a:extLst>
              <a:ext uri="{28A0092B-C50C-407E-A947-70E740481C1C}">
                <a14:useLocalDpi xmlns:a14="http://schemas.microsoft.com/office/drawing/2010/main"/>
              </a:ext>
            </a:extLst>
          </a:blip>
          <a:srcRect l="-5008"/>
          <a:stretch/>
        </p:blipFill>
        <p:spPr>
          <a:xfrm>
            <a:off x="5138375" y="4302450"/>
            <a:ext cx="1369075" cy="8410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1"/>
        <p:cNvGrpSpPr/>
        <p:nvPr/>
      </p:nvGrpSpPr>
      <p:grpSpPr>
        <a:xfrm>
          <a:off x="0" y="0"/>
          <a:ext cx="0" cy="0"/>
          <a:chOff x="0" y="0"/>
          <a:chExt cx="0" cy="0"/>
        </a:xfrm>
      </p:grpSpPr>
      <p:sp>
        <p:nvSpPr>
          <p:cNvPr id="2412" name="Google Shape;2412;p21"/>
          <p:cNvSpPr txBox="1">
            <a:spLocks noGrp="1"/>
          </p:cNvSpPr>
          <p:nvPr>
            <p:ph type="ctrTitle"/>
          </p:nvPr>
        </p:nvSpPr>
        <p:spPr>
          <a:xfrm>
            <a:off x="311708" y="1535150"/>
            <a:ext cx="8520600" cy="2052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4000"/>
              <a:buNone/>
            </a:pPr>
            <a:r>
              <a:rPr lang="en" sz="5700"/>
              <a:t>Seeing STARs in </a:t>
            </a:r>
            <a:br>
              <a:rPr lang="en" sz="5700"/>
            </a:br>
            <a:r>
              <a:rPr lang="en" sz="5700"/>
              <a:t>[Your Region]</a:t>
            </a:r>
            <a:endParaRPr sz="57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6"/>
        <p:cNvGrpSpPr/>
        <p:nvPr/>
      </p:nvGrpSpPr>
      <p:grpSpPr>
        <a:xfrm>
          <a:off x="0" y="0"/>
          <a:ext cx="0" cy="0"/>
          <a:chOff x="0" y="0"/>
          <a:chExt cx="0" cy="0"/>
        </a:xfrm>
      </p:grpSpPr>
      <p:sp>
        <p:nvSpPr>
          <p:cNvPr id="2417" name="Google Shape;2417;g1f7e5eb1d8b_1_32"/>
          <p:cNvSpPr txBox="1">
            <a:spLocks noGrp="1"/>
          </p:cNvSpPr>
          <p:nvPr>
            <p:ph type="title"/>
          </p:nvPr>
        </p:nvSpPr>
        <p:spPr>
          <a:xfrm>
            <a:off x="235500" y="666400"/>
            <a:ext cx="75972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800"/>
              <a:buNone/>
            </a:pPr>
            <a:r>
              <a:rPr lang="en"/>
              <a:t>The Majority of Workers in Pennsylvania are STARs </a:t>
            </a:r>
            <a:endParaRPr/>
          </a:p>
        </p:txBody>
      </p:sp>
      <p:sp>
        <p:nvSpPr>
          <p:cNvPr id="2418" name="Google Shape;2418;g1f7e5eb1d8b_1_32"/>
          <p:cNvSpPr txBox="1">
            <a:spLocks noGrp="1"/>
          </p:cNvSpPr>
          <p:nvPr>
            <p:ph type="subTitle" idx="4294967295"/>
          </p:nvPr>
        </p:nvSpPr>
        <p:spPr>
          <a:xfrm>
            <a:off x="235500" y="1202250"/>
            <a:ext cx="8252400" cy="32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B7B7B7"/>
              </a:buClr>
              <a:buSzPts val="1300"/>
              <a:buFont typeface="DM Sans"/>
              <a:buNone/>
            </a:pPr>
            <a:r>
              <a:rPr lang="en" sz="1500" b="0" i="0" u="none" strike="noStrike" cap="none">
                <a:solidFill>
                  <a:srgbClr val="000000"/>
                </a:solidFill>
                <a:latin typeface="DM Sans"/>
                <a:ea typeface="DM Sans"/>
                <a:cs typeface="DM Sans"/>
                <a:sym typeface="DM Sans"/>
              </a:rPr>
              <a:t>There are nearly 3.1 million STARs in Pennsylvania: </a:t>
            </a:r>
            <a:r>
              <a:rPr lang="en" sz="1500" b="0" i="0" u="none" strike="noStrike" cap="none">
                <a:solidFill>
                  <a:schemeClr val="accent1"/>
                </a:solidFill>
                <a:latin typeface="DM Sans"/>
                <a:ea typeface="DM Sans"/>
                <a:cs typeface="DM Sans"/>
                <a:sym typeface="DM Sans"/>
              </a:rPr>
              <a:t>53%</a:t>
            </a:r>
            <a:r>
              <a:rPr lang="en" sz="1500" b="0" i="0" u="none" strike="noStrike" cap="none">
                <a:solidFill>
                  <a:srgbClr val="000000"/>
                </a:solidFill>
                <a:latin typeface="DM Sans"/>
                <a:ea typeface="DM Sans"/>
                <a:cs typeface="DM Sans"/>
                <a:sym typeface="DM Sans"/>
              </a:rPr>
              <a:t>. </a:t>
            </a:r>
            <a:endParaRPr sz="1500" b="0" i="0" u="none" strike="noStrike" cap="none">
              <a:solidFill>
                <a:srgbClr val="000000"/>
              </a:solidFill>
              <a:latin typeface="DM Sans"/>
              <a:ea typeface="DM Sans"/>
              <a:cs typeface="DM Sans"/>
              <a:sym typeface="DM Sans"/>
            </a:endParaRPr>
          </a:p>
        </p:txBody>
      </p:sp>
      <p:sp>
        <p:nvSpPr>
          <p:cNvPr id="2419" name="Google Shape;2419;g1f7e5eb1d8b_1_3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21</a:t>
            </a:fld>
            <a:endParaRPr/>
          </a:p>
        </p:txBody>
      </p:sp>
      <p:sp>
        <p:nvSpPr>
          <p:cNvPr id="2420" name="Google Shape;2420;g1f7e5eb1d8b_1_32"/>
          <p:cNvSpPr txBox="1"/>
          <p:nvPr/>
        </p:nvSpPr>
        <p:spPr>
          <a:xfrm>
            <a:off x="204600" y="4651825"/>
            <a:ext cx="8314200" cy="41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700" b="0" i="0" u="none" strike="noStrike" cap="none">
                <a:solidFill>
                  <a:srgbClr val="888888"/>
                </a:solidFill>
                <a:latin typeface="DM Sans"/>
                <a:ea typeface="DM Sans"/>
                <a:cs typeface="DM Sans"/>
                <a:sym typeface="DM Sans"/>
              </a:rPr>
              <a:t>Note: We exclude workers under the age of 25 from our analysis of the labor force to ensure that the majority of the population studied has completed their education.</a:t>
            </a:r>
            <a:endParaRPr sz="700" b="0" i="0" u="none" strike="noStrike" cap="none">
              <a:solidFill>
                <a:srgbClr val="888888"/>
              </a:solidFill>
              <a:latin typeface="DM Sans"/>
              <a:ea typeface="DM Sans"/>
              <a:cs typeface="DM Sans"/>
              <a:sym typeface="DM Sans"/>
            </a:endParaRPr>
          </a:p>
          <a:p>
            <a:pPr marL="0" marR="0" lvl="0" indent="0" algn="l" rtl="0">
              <a:lnSpc>
                <a:spcPct val="115000"/>
              </a:lnSpc>
              <a:spcBef>
                <a:spcPts val="0"/>
              </a:spcBef>
              <a:spcAft>
                <a:spcPts val="0"/>
              </a:spcAft>
              <a:buClr>
                <a:schemeClr val="dk1"/>
              </a:buClr>
              <a:buSzPts val="1100"/>
              <a:buFont typeface="Arial"/>
              <a:buNone/>
            </a:pPr>
            <a:r>
              <a:rPr lang="en" sz="700" b="0" i="0" u="none" strike="noStrike" cap="none">
                <a:solidFill>
                  <a:srgbClr val="888888"/>
                </a:solidFill>
                <a:latin typeface="DM Sans"/>
                <a:ea typeface="DM Sans"/>
                <a:cs typeface="DM Sans"/>
                <a:sym typeface="DM Sans"/>
              </a:rPr>
              <a:t>Source: Opportunity@Work analysis of the US Census Bureau 2021 American Community Survey as distributed through IPUMS USA, Version 10.0</a:t>
            </a:r>
            <a:endParaRPr sz="700" b="0" i="0" u="none" strike="noStrike" cap="none">
              <a:solidFill>
                <a:srgbClr val="888888"/>
              </a:solidFill>
              <a:latin typeface="DM Sans"/>
              <a:ea typeface="DM Sans"/>
              <a:cs typeface="DM Sans"/>
              <a:sym typeface="DM Sans"/>
            </a:endParaRPr>
          </a:p>
        </p:txBody>
      </p:sp>
      <p:sp>
        <p:nvSpPr>
          <p:cNvPr id="2421" name="Google Shape;2421;g1f7e5eb1d8b_1_32"/>
          <p:cNvSpPr txBox="1">
            <a:spLocks noGrp="1"/>
          </p:cNvSpPr>
          <p:nvPr>
            <p:ph type="body" idx="1"/>
          </p:nvPr>
        </p:nvSpPr>
        <p:spPr>
          <a:xfrm>
            <a:off x="831075" y="3331850"/>
            <a:ext cx="1527900" cy="216300"/>
          </a:xfrm>
          <a:prstGeom prst="rect">
            <a:avLst/>
          </a:prstGeom>
          <a:solidFill>
            <a:schemeClr val="lt1"/>
          </a:solidFill>
          <a:ln>
            <a:noFill/>
          </a:ln>
        </p:spPr>
        <p:txBody>
          <a:bodyPr spcFirstLastPara="1" wrap="square" lIns="0" tIns="0" rIns="91425" bIns="0" anchor="t" anchorCtr="0">
            <a:noAutofit/>
          </a:bodyPr>
          <a:lstStyle/>
          <a:p>
            <a:pPr marL="0" lvl="0" indent="0" algn="l" rtl="0">
              <a:lnSpc>
                <a:spcPct val="100000"/>
              </a:lnSpc>
              <a:spcBef>
                <a:spcPts val="0"/>
              </a:spcBef>
              <a:spcAft>
                <a:spcPts val="1200"/>
              </a:spcAft>
              <a:buSzPts val="1300"/>
              <a:buNone/>
            </a:pPr>
            <a:r>
              <a:rPr lang="en" sz="1000">
                <a:solidFill>
                  <a:schemeClr val="lt1"/>
                </a:solidFill>
              </a:rPr>
              <a:t>.</a:t>
            </a:r>
            <a:endParaRPr sz="1000">
              <a:solidFill>
                <a:schemeClr val="lt1"/>
              </a:solidFill>
            </a:endParaRPr>
          </a:p>
        </p:txBody>
      </p:sp>
      <p:sp>
        <p:nvSpPr>
          <p:cNvPr id="2422" name="Google Shape;2422;g1f7e5eb1d8b_1_32"/>
          <p:cNvSpPr txBox="1">
            <a:spLocks noGrp="1"/>
          </p:cNvSpPr>
          <p:nvPr>
            <p:ph type="body" idx="1"/>
          </p:nvPr>
        </p:nvSpPr>
        <p:spPr>
          <a:xfrm>
            <a:off x="939475" y="3275450"/>
            <a:ext cx="1838400" cy="83400"/>
          </a:xfrm>
          <a:prstGeom prst="rect">
            <a:avLst/>
          </a:prstGeom>
          <a:solidFill>
            <a:schemeClr val="lt1"/>
          </a:solidFill>
          <a:ln>
            <a:noFill/>
          </a:ln>
        </p:spPr>
        <p:txBody>
          <a:bodyPr spcFirstLastPara="1" wrap="square" lIns="0" tIns="0" rIns="91425" bIns="0" anchor="t" anchorCtr="0">
            <a:noAutofit/>
          </a:bodyPr>
          <a:lstStyle/>
          <a:p>
            <a:pPr marL="0" lvl="0" indent="0" algn="l" rtl="0">
              <a:lnSpc>
                <a:spcPct val="100000"/>
              </a:lnSpc>
              <a:spcBef>
                <a:spcPts val="0"/>
              </a:spcBef>
              <a:spcAft>
                <a:spcPts val="1200"/>
              </a:spcAft>
              <a:buSzPts val="1300"/>
              <a:buNone/>
            </a:pPr>
            <a:r>
              <a:rPr lang="en" sz="1000">
                <a:solidFill>
                  <a:schemeClr val="lt1"/>
                </a:solidFill>
              </a:rPr>
              <a:t>.</a:t>
            </a:r>
            <a:endParaRPr sz="1000">
              <a:solidFill>
                <a:schemeClr val="lt1"/>
              </a:solidFill>
            </a:endParaRPr>
          </a:p>
        </p:txBody>
      </p:sp>
      <p:sp>
        <p:nvSpPr>
          <p:cNvPr id="2423" name="Google Shape;2423;g1f7e5eb1d8b_1_32"/>
          <p:cNvSpPr txBox="1">
            <a:spLocks noGrp="1"/>
          </p:cNvSpPr>
          <p:nvPr>
            <p:ph type="body" idx="1"/>
          </p:nvPr>
        </p:nvSpPr>
        <p:spPr>
          <a:xfrm>
            <a:off x="2229175" y="3260150"/>
            <a:ext cx="548700" cy="114000"/>
          </a:xfrm>
          <a:prstGeom prst="rect">
            <a:avLst/>
          </a:prstGeom>
          <a:solidFill>
            <a:schemeClr val="lt1"/>
          </a:solidFill>
          <a:ln>
            <a:noFill/>
          </a:ln>
        </p:spPr>
        <p:txBody>
          <a:bodyPr spcFirstLastPara="1" wrap="square" lIns="0" tIns="0" rIns="91425" bIns="0" anchor="t" anchorCtr="0">
            <a:noAutofit/>
          </a:bodyPr>
          <a:lstStyle/>
          <a:p>
            <a:pPr marL="0" lvl="0" indent="0" algn="l" rtl="0">
              <a:lnSpc>
                <a:spcPct val="100000"/>
              </a:lnSpc>
              <a:spcBef>
                <a:spcPts val="0"/>
              </a:spcBef>
              <a:spcAft>
                <a:spcPts val="1200"/>
              </a:spcAft>
              <a:buSzPts val="1300"/>
              <a:buNone/>
            </a:pPr>
            <a:r>
              <a:rPr lang="en" sz="1000">
                <a:solidFill>
                  <a:schemeClr val="lt1"/>
                </a:solidFill>
              </a:rPr>
              <a:t>.</a:t>
            </a:r>
            <a:endParaRPr sz="1000">
              <a:solidFill>
                <a:schemeClr val="lt1"/>
              </a:solidFill>
            </a:endParaRPr>
          </a:p>
        </p:txBody>
      </p:sp>
      <p:sp>
        <p:nvSpPr>
          <p:cNvPr id="2424" name="Google Shape;2424;g1f7e5eb1d8b_1_32"/>
          <p:cNvSpPr/>
          <p:nvPr/>
        </p:nvSpPr>
        <p:spPr>
          <a:xfrm rot="10800000" flipH="1">
            <a:off x="0" y="0"/>
            <a:ext cx="1241400" cy="237600"/>
          </a:xfrm>
          <a:prstGeom prst="round1Rect">
            <a:avLst>
              <a:gd name="adj" fmla="val 39867"/>
            </a:avLst>
          </a:prstGeom>
          <a:solidFill>
            <a:srgbClr val="E03C3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425" name="Google Shape;2425;g1f7e5eb1d8b_1_32"/>
          <p:cNvSpPr txBox="1"/>
          <p:nvPr/>
        </p:nvSpPr>
        <p:spPr>
          <a:xfrm>
            <a:off x="111900" y="41850"/>
            <a:ext cx="1410000" cy="1539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400"/>
              </a:spcAft>
              <a:buClr>
                <a:srgbClr val="000000"/>
              </a:buClr>
              <a:buSzPts val="1000"/>
              <a:buFont typeface="Arial"/>
              <a:buNone/>
            </a:pPr>
            <a:r>
              <a:rPr lang="en" sz="1000" b="1" i="0" u="none" strike="noStrike" cap="none">
                <a:solidFill>
                  <a:srgbClr val="FFFFFF"/>
                </a:solidFill>
                <a:latin typeface="DM Sans"/>
                <a:ea typeface="DM Sans"/>
                <a:cs typeface="DM Sans"/>
                <a:sym typeface="DM Sans"/>
              </a:rPr>
              <a:t>STATE EXAMPLE</a:t>
            </a:r>
            <a:endParaRPr sz="1300" b="1" i="0" u="none" strike="noStrike" cap="none">
              <a:solidFill>
                <a:srgbClr val="FFFFFF"/>
              </a:solidFill>
              <a:latin typeface="DM Sans"/>
              <a:ea typeface="DM Sans"/>
              <a:cs typeface="DM Sans"/>
              <a:sym typeface="DM Sans"/>
            </a:endParaRPr>
          </a:p>
        </p:txBody>
      </p:sp>
      <p:pic>
        <p:nvPicPr>
          <p:cNvPr id="2426" name="Google Shape;2426;g1f7e5eb1d8b_1_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1900" y="1525949"/>
            <a:ext cx="4395300" cy="2562900"/>
          </a:xfrm>
          <a:prstGeom prst="rect">
            <a:avLst/>
          </a:prstGeom>
          <a:noFill/>
          <a:ln>
            <a:noFill/>
          </a:ln>
        </p:spPr>
      </p:pic>
      <p:pic>
        <p:nvPicPr>
          <p:cNvPr id="2427" name="Google Shape;2427;g1f7e5eb1d8b_1_3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6550" y="1871175"/>
            <a:ext cx="3592750" cy="2100375"/>
          </a:xfrm>
          <a:prstGeom prst="rect">
            <a:avLst/>
          </a:prstGeom>
          <a:noFill/>
          <a:ln>
            <a:noFill/>
          </a:ln>
        </p:spPr>
      </p:pic>
      <p:sp>
        <p:nvSpPr>
          <p:cNvPr id="2428" name="Google Shape;2428;g1f7e5eb1d8b_1_32"/>
          <p:cNvSpPr txBox="1"/>
          <p:nvPr/>
        </p:nvSpPr>
        <p:spPr>
          <a:xfrm rot="-1888419">
            <a:off x="2330228" y="1735636"/>
            <a:ext cx="5156995" cy="644327"/>
          </a:xfrm>
          <a:prstGeom prst="rect">
            <a:avLst/>
          </a:prstGeom>
          <a:noFill/>
          <a:ln w="28575" cap="flat" cmpd="sng">
            <a:solidFill>
              <a:srgbClr val="E03C3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 sz="2800" b="1" i="0" u="none" strike="noStrike" cap="none">
                <a:solidFill>
                  <a:srgbClr val="E03C31"/>
                </a:solidFill>
                <a:latin typeface="DM Sans"/>
                <a:ea typeface="DM Sans"/>
                <a:cs typeface="DM Sans"/>
                <a:sym typeface="DM Sans"/>
              </a:rPr>
              <a:t>EXAMPLE - REPLACE</a:t>
            </a:r>
            <a:endParaRPr sz="2800" b="1" i="0" u="none" strike="noStrike" cap="none">
              <a:solidFill>
                <a:srgbClr val="E03C31"/>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2"/>
        <p:cNvGrpSpPr/>
        <p:nvPr/>
      </p:nvGrpSpPr>
      <p:grpSpPr>
        <a:xfrm>
          <a:off x="0" y="0"/>
          <a:ext cx="0" cy="0"/>
          <a:chOff x="0" y="0"/>
          <a:chExt cx="0" cy="0"/>
        </a:xfrm>
      </p:grpSpPr>
      <p:sp>
        <p:nvSpPr>
          <p:cNvPr id="2433" name="Google Shape;2433;g1f7e5eb1d8b_1_56"/>
          <p:cNvSpPr/>
          <p:nvPr/>
        </p:nvSpPr>
        <p:spPr>
          <a:xfrm rot="-5400000">
            <a:off x="1203600" y="793050"/>
            <a:ext cx="2657100" cy="4593300"/>
          </a:xfrm>
          <a:prstGeom prst="round2SameRect">
            <a:avLst>
              <a:gd name="adj1" fmla="val 3744"/>
              <a:gd name="adj2" fmla="val 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434" name="Google Shape;2434;g1f7e5eb1d8b_1_56"/>
          <p:cNvSpPr txBox="1">
            <a:spLocks noGrp="1"/>
          </p:cNvSpPr>
          <p:nvPr>
            <p:ph type="title"/>
          </p:nvPr>
        </p:nvSpPr>
        <p:spPr>
          <a:xfrm>
            <a:off x="235500" y="1056125"/>
            <a:ext cx="84210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800"/>
              <a:buNone/>
            </a:pPr>
            <a:r>
              <a:rPr lang="en"/>
              <a:t>More than 1.4 million workers in Greater Philadelphia are STARs</a:t>
            </a:r>
            <a:endParaRPr/>
          </a:p>
        </p:txBody>
      </p:sp>
      <p:sp>
        <p:nvSpPr>
          <p:cNvPr id="2435" name="Google Shape;2435;g1f7e5eb1d8b_1_5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22</a:t>
            </a:fld>
            <a:endParaRPr/>
          </a:p>
        </p:txBody>
      </p:sp>
      <p:sp>
        <p:nvSpPr>
          <p:cNvPr id="2436" name="Google Shape;2436;g1f7e5eb1d8b_1_56"/>
          <p:cNvSpPr txBox="1"/>
          <p:nvPr/>
        </p:nvSpPr>
        <p:spPr>
          <a:xfrm>
            <a:off x="204600" y="4651825"/>
            <a:ext cx="8314200" cy="41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700" b="0" i="0" u="none" strike="noStrike" cap="none">
                <a:solidFill>
                  <a:srgbClr val="888888"/>
                </a:solidFill>
                <a:latin typeface="DM Sans"/>
                <a:ea typeface="DM Sans"/>
                <a:cs typeface="DM Sans"/>
                <a:sym typeface="DM Sans"/>
              </a:rPr>
              <a:t>Note: We exclude workers under the age of 25 from our analysis of the labor force to ensure that the majority of the population studied has completed their education.</a:t>
            </a:r>
            <a:endParaRPr sz="700" b="0" i="0" u="none" strike="noStrike" cap="none">
              <a:solidFill>
                <a:srgbClr val="888888"/>
              </a:solidFill>
              <a:latin typeface="DM Sans"/>
              <a:ea typeface="DM Sans"/>
              <a:cs typeface="DM Sans"/>
              <a:sym typeface="DM Sans"/>
            </a:endParaRPr>
          </a:p>
          <a:p>
            <a:pPr marL="0" marR="0" lvl="0" indent="0" algn="l" rtl="0">
              <a:lnSpc>
                <a:spcPct val="115000"/>
              </a:lnSpc>
              <a:spcBef>
                <a:spcPts val="0"/>
              </a:spcBef>
              <a:spcAft>
                <a:spcPts val="0"/>
              </a:spcAft>
              <a:buClr>
                <a:schemeClr val="dk1"/>
              </a:buClr>
              <a:buSzPts val="1100"/>
              <a:buFont typeface="Arial"/>
              <a:buNone/>
            </a:pPr>
            <a:r>
              <a:rPr lang="en" sz="700" b="0" i="0" u="none" strike="noStrike" cap="none">
                <a:solidFill>
                  <a:srgbClr val="888888"/>
                </a:solidFill>
                <a:latin typeface="DM Sans"/>
                <a:ea typeface="DM Sans"/>
                <a:cs typeface="DM Sans"/>
                <a:sym typeface="DM Sans"/>
              </a:rPr>
              <a:t>Source: Opportunity@Work analysis of the US Census Bureau 2021 American Community Survey as distributed through IPUMS USA, Version 10.0</a:t>
            </a:r>
            <a:endParaRPr sz="700" b="0" i="0" u="none" strike="noStrike" cap="none">
              <a:solidFill>
                <a:srgbClr val="888888"/>
              </a:solidFill>
              <a:latin typeface="DM Sans"/>
              <a:ea typeface="DM Sans"/>
              <a:cs typeface="DM Sans"/>
              <a:sym typeface="DM Sans"/>
            </a:endParaRPr>
          </a:p>
        </p:txBody>
      </p:sp>
      <p:sp>
        <p:nvSpPr>
          <p:cNvPr id="2437" name="Google Shape;2437;g1f7e5eb1d8b_1_56"/>
          <p:cNvSpPr/>
          <p:nvPr/>
        </p:nvSpPr>
        <p:spPr>
          <a:xfrm rot="10800000" flipH="1">
            <a:off x="0" y="0"/>
            <a:ext cx="1373100" cy="237600"/>
          </a:xfrm>
          <a:prstGeom prst="round1Rect">
            <a:avLst>
              <a:gd name="adj" fmla="val 39867"/>
            </a:avLst>
          </a:prstGeom>
          <a:solidFill>
            <a:srgbClr val="E03C3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438" name="Google Shape;2438;g1f7e5eb1d8b_1_56"/>
          <p:cNvSpPr txBox="1"/>
          <p:nvPr/>
        </p:nvSpPr>
        <p:spPr>
          <a:xfrm>
            <a:off x="111900" y="41850"/>
            <a:ext cx="1410000" cy="1539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400"/>
              </a:spcAft>
              <a:buClr>
                <a:srgbClr val="000000"/>
              </a:buClr>
              <a:buSzPts val="1000"/>
              <a:buFont typeface="Arial"/>
              <a:buNone/>
            </a:pPr>
            <a:r>
              <a:rPr lang="en" sz="1000" b="1" i="0" u="none" strike="noStrike" cap="none">
                <a:solidFill>
                  <a:srgbClr val="FFFFFF"/>
                </a:solidFill>
                <a:latin typeface="DM Sans"/>
                <a:ea typeface="DM Sans"/>
                <a:cs typeface="DM Sans"/>
                <a:sym typeface="DM Sans"/>
              </a:rPr>
              <a:t>REGION EXAMPLE</a:t>
            </a:r>
            <a:endParaRPr sz="1300" b="1" i="0" u="none" strike="noStrike" cap="none">
              <a:solidFill>
                <a:srgbClr val="FFFFFF"/>
              </a:solidFill>
              <a:latin typeface="DM Sans"/>
              <a:ea typeface="DM Sans"/>
              <a:cs typeface="DM Sans"/>
              <a:sym typeface="DM Sans"/>
            </a:endParaRPr>
          </a:p>
        </p:txBody>
      </p:sp>
      <p:pic>
        <p:nvPicPr>
          <p:cNvPr id="2439" name="Google Shape;2439;g1f7e5eb1d8b_1_56" descr="A map of a city&#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34022" y="1760888"/>
            <a:ext cx="3517979" cy="2657474"/>
          </a:xfrm>
          <a:prstGeom prst="rect">
            <a:avLst/>
          </a:prstGeom>
          <a:noFill/>
          <a:ln>
            <a:noFill/>
          </a:ln>
        </p:spPr>
      </p:pic>
      <p:sp>
        <p:nvSpPr>
          <p:cNvPr id="2440" name="Google Shape;2440;g1f7e5eb1d8b_1_56"/>
          <p:cNvSpPr txBox="1"/>
          <p:nvPr/>
        </p:nvSpPr>
        <p:spPr>
          <a:xfrm>
            <a:off x="661750" y="2273413"/>
            <a:ext cx="3892500" cy="15855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rgbClr val="000000"/>
              </a:buClr>
              <a:buSzPts val="2800"/>
              <a:buFont typeface="Arial"/>
              <a:buNone/>
            </a:pPr>
            <a:r>
              <a:rPr lang="en" sz="2800" b="1" i="0" u="none" strike="noStrike" cap="none">
                <a:solidFill>
                  <a:schemeClr val="lt1"/>
                </a:solidFill>
                <a:latin typeface="Arial"/>
                <a:ea typeface="Arial"/>
                <a:cs typeface="Arial"/>
                <a:sym typeface="Arial"/>
              </a:rPr>
              <a:t>That means just</a:t>
            </a:r>
            <a:endParaRPr sz="1400" b="0" i="0" u="none" strike="noStrike" cap="none">
              <a:solidFill>
                <a:schemeClr val="lt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800"/>
              <a:buFont typeface="Arial"/>
              <a:buNone/>
            </a:pPr>
            <a:r>
              <a:rPr lang="en" sz="2800" b="1" i="0" u="none" strike="noStrike" cap="none">
                <a:solidFill>
                  <a:schemeClr val="accent1"/>
                </a:solidFill>
                <a:latin typeface="Arial"/>
                <a:ea typeface="Arial"/>
                <a:cs typeface="Arial"/>
                <a:sym typeface="Arial"/>
              </a:rPr>
              <a:t>about half</a:t>
            </a:r>
            <a:r>
              <a:rPr lang="en" sz="2800" b="1" i="0" u="none" strike="noStrike" cap="none">
                <a:solidFill>
                  <a:schemeClr val="accent3"/>
                </a:solidFill>
                <a:latin typeface="Arial"/>
                <a:ea typeface="Arial"/>
                <a:cs typeface="Arial"/>
                <a:sym typeface="Arial"/>
              </a:rPr>
              <a:t> </a:t>
            </a:r>
            <a:br>
              <a:rPr lang="en" sz="2800" b="1" i="0" u="none" strike="noStrike" cap="none">
                <a:solidFill>
                  <a:schemeClr val="accent3"/>
                </a:solidFill>
                <a:latin typeface="Arial"/>
                <a:ea typeface="Arial"/>
                <a:cs typeface="Arial"/>
                <a:sym typeface="Arial"/>
              </a:rPr>
            </a:br>
            <a:r>
              <a:rPr lang="en" sz="2800" b="1" i="0" u="none" strike="noStrike" cap="none">
                <a:solidFill>
                  <a:schemeClr val="lt1"/>
                </a:solidFill>
                <a:latin typeface="Arial"/>
                <a:ea typeface="Arial"/>
                <a:cs typeface="Arial"/>
                <a:sym typeface="Arial"/>
              </a:rPr>
              <a:t>of the region’s workforce are STARs</a:t>
            </a:r>
            <a:r>
              <a:rPr lang="en" sz="2400" b="1" i="0" u="none" strike="noStrike" cap="none">
                <a:solidFill>
                  <a:schemeClr val="lt1"/>
                </a:solidFill>
                <a:latin typeface="Arial"/>
                <a:ea typeface="Arial"/>
                <a:cs typeface="Arial"/>
                <a:sym typeface="Arial"/>
              </a:rPr>
              <a:t>.</a:t>
            </a:r>
            <a:endParaRPr sz="2400" b="0" i="0" u="none" strike="noStrike" cap="none">
              <a:solidFill>
                <a:schemeClr val="lt1"/>
              </a:solidFill>
              <a:latin typeface="Arial"/>
              <a:ea typeface="Arial"/>
              <a:cs typeface="Arial"/>
              <a:sym typeface="Arial"/>
            </a:endParaRPr>
          </a:p>
        </p:txBody>
      </p:sp>
      <p:sp>
        <p:nvSpPr>
          <p:cNvPr id="2441" name="Google Shape;2441;g1f7e5eb1d8b_1_56"/>
          <p:cNvSpPr txBox="1"/>
          <p:nvPr/>
        </p:nvSpPr>
        <p:spPr>
          <a:xfrm rot="-1888419">
            <a:off x="2330228" y="1735636"/>
            <a:ext cx="5156995" cy="644327"/>
          </a:xfrm>
          <a:prstGeom prst="rect">
            <a:avLst/>
          </a:prstGeom>
          <a:noFill/>
          <a:ln w="28575" cap="flat" cmpd="sng">
            <a:solidFill>
              <a:srgbClr val="E03C3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300"/>
              <a:buFont typeface="Arial"/>
              <a:buNone/>
            </a:pPr>
            <a:r>
              <a:rPr lang="en" sz="2800" b="1" i="0" u="none" strike="noStrike" cap="none">
                <a:solidFill>
                  <a:srgbClr val="E03C31"/>
                </a:solidFill>
                <a:latin typeface="DM Sans"/>
                <a:ea typeface="DM Sans"/>
                <a:cs typeface="DM Sans"/>
                <a:sym typeface="DM Sans"/>
              </a:rPr>
              <a:t>EXAMPLE - REPLACE</a:t>
            </a:r>
            <a:endParaRPr sz="2800" b="1" i="0" u="none" strike="noStrike" cap="none">
              <a:solidFill>
                <a:srgbClr val="E03C31"/>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3300"/>
              <a:buFont typeface="Arial"/>
              <a:buNone/>
            </a:pPr>
            <a:endParaRPr sz="2800" b="1" i="0" u="none" strike="noStrike" cap="none">
              <a:solidFill>
                <a:srgbClr val="E03C31"/>
              </a:solidFill>
              <a:latin typeface="DM Sans"/>
              <a:ea typeface="DM Sans"/>
              <a:cs typeface="DM Sans"/>
              <a:sym typeface="DM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
        <p:nvSpPr>
          <p:cNvPr id="2446" name="Google Shape;2446;g1f7e5eb1d8b_1_76"/>
          <p:cNvSpPr txBox="1">
            <a:spLocks noGrp="1"/>
          </p:cNvSpPr>
          <p:nvPr>
            <p:ph type="title"/>
          </p:nvPr>
        </p:nvSpPr>
        <p:spPr>
          <a:xfrm>
            <a:off x="235500" y="666400"/>
            <a:ext cx="63384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800"/>
              <a:buNone/>
            </a:pPr>
            <a:r>
              <a:rPr lang="en"/>
              <a:t>STARs Represent the Full Diversity of The State Workforce  </a:t>
            </a:r>
            <a:endParaRPr/>
          </a:p>
        </p:txBody>
      </p:sp>
      <p:sp>
        <p:nvSpPr>
          <p:cNvPr id="2447" name="Google Shape;2447;g1f7e5eb1d8b_1_76"/>
          <p:cNvSpPr txBox="1">
            <a:spLocks noGrp="1"/>
          </p:cNvSpPr>
          <p:nvPr>
            <p:ph type="subTitle" idx="4294967295"/>
          </p:nvPr>
        </p:nvSpPr>
        <p:spPr>
          <a:xfrm>
            <a:off x="235500" y="1202250"/>
            <a:ext cx="8252400" cy="32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B7B7B7"/>
              </a:buClr>
              <a:buSzPts val="1300"/>
              <a:buFont typeface="DM Sans"/>
              <a:buNone/>
            </a:pPr>
            <a:r>
              <a:rPr lang="en" sz="1500" b="0" i="0" u="none" strike="noStrike" cap="none">
                <a:solidFill>
                  <a:srgbClr val="000000"/>
                </a:solidFill>
                <a:latin typeface="DM Sans"/>
                <a:ea typeface="DM Sans"/>
                <a:cs typeface="DM Sans"/>
                <a:sym typeface="DM Sans"/>
              </a:rPr>
              <a:t>STARs not only have the skills to fill in-demand roles, they represent the diversity of our country; screening in STARs naturally adds greater diversity to your talent pool </a:t>
            </a:r>
            <a:endParaRPr sz="1500" b="0" i="0" u="none" strike="noStrike" cap="none">
              <a:solidFill>
                <a:srgbClr val="000000"/>
              </a:solidFill>
              <a:latin typeface="DM Sans"/>
              <a:ea typeface="DM Sans"/>
              <a:cs typeface="DM Sans"/>
              <a:sym typeface="DM Sans"/>
            </a:endParaRPr>
          </a:p>
        </p:txBody>
      </p:sp>
      <p:sp>
        <p:nvSpPr>
          <p:cNvPr id="2448" name="Google Shape;2448;g1f7e5eb1d8b_1_7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23</a:t>
            </a:fld>
            <a:endParaRPr/>
          </a:p>
        </p:txBody>
      </p:sp>
      <p:sp>
        <p:nvSpPr>
          <p:cNvPr id="2449" name="Google Shape;2449;g1f7e5eb1d8b_1_76"/>
          <p:cNvSpPr txBox="1"/>
          <p:nvPr/>
        </p:nvSpPr>
        <p:spPr>
          <a:xfrm>
            <a:off x="204600" y="4713775"/>
            <a:ext cx="83142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700" b="0" i="0" u="none" strike="noStrike" cap="none">
                <a:solidFill>
                  <a:srgbClr val="888888"/>
                </a:solidFill>
                <a:latin typeface="DM Sans"/>
                <a:ea typeface="DM Sans"/>
                <a:cs typeface="DM Sans"/>
                <a:sym typeface="DM Sans"/>
              </a:rPr>
              <a:t>Source: Opportunity@Work analysis of the US Census Bureau 2021 American Community Survey as distributed through IPUMS USA, Version 10.0</a:t>
            </a:r>
            <a:endParaRPr sz="700" b="0" i="0" u="none" strike="noStrike" cap="none">
              <a:solidFill>
                <a:srgbClr val="888888"/>
              </a:solidFill>
              <a:latin typeface="DM Sans"/>
              <a:ea typeface="DM Sans"/>
              <a:cs typeface="DM Sans"/>
              <a:sym typeface="DM Sans"/>
            </a:endParaRPr>
          </a:p>
        </p:txBody>
      </p:sp>
      <p:sp>
        <p:nvSpPr>
          <p:cNvPr id="2450" name="Google Shape;2450;g1f7e5eb1d8b_1_76"/>
          <p:cNvSpPr/>
          <p:nvPr/>
        </p:nvSpPr>
        <p:spPr>
          <a:xfrm rot="10800000" flipH="1">
            <a:off x="0" y="0"/>
            <a:ext cx="1241400" cy="237600"/>
          </a:xfrm>
          <a:prstGeom prst="round1Rect">
            <a:avLst>
              <a:gd name="adj" fmla="val 39867"/>
            </a:avLst>
          </a:prstGeom>
          <a:solidFill>
            <a:srgbClr val="E03C3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451" name="Google Shape;2451;g1f7e5eb1d8b_1_76"/>
          <p:cNvSpPr txBox="1"/>
          <p:nvPr/>
        </p:nvSpPr>
        <p:spPr>
          <a:xfrm>
            <a:off x="111900" y="41850"/>
            <a:ext cx="1410000" cy="1539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400"/>
              </a:spcAft>
              <a:buClr>
                <a:srgbClr val="000000"/>
              </a:buClr>
              <a:buSzPts val="1000"/>
              <a:buFont typeface="Arial"/>
              <a:buNone/>
            </a:pPr>
            <a:r>
              <a:rPr lang="en" sz="1000" b="1" i="0" u="none" strike="noStrike" cap="none">
                <a:solidFill>
                  <a:srgbClr val="FFFFFF"/>
                </a:solidFill>
                <a:latin typeface="DM Sans"/>
                <a:ea typeface="DM Sans"/>
                <a:cs typeface="DM Sans"/>
                <a:sym typeface="DM Sans"/>
              </a:rPr>
              <a:t>STATE EXAMPLE</a:t>
            </a:r>
            <a:endParaRPr sz="1300" b="1" i="0" u="none" strike="noStrike" cap="none">
              <a:solidFill>
                <a:srgbClr val="FFFFFF"/>
              </a:solidFill>
              <a:latin typeface="DM Sans"/>
              <a:ea typeface="DM Sans"/>
              <a:cs typeface="DM Sans"/>
              <a:sym typeface="DM Sans"/>
            </a:endParaRPr>
          </a:p>
        </p:txBody>
      </p:sp>
      <p:pic>
        <p:nvPicPr>
          <p:cNvPr id="2452" name="Google Shape;2452;g1f7e5eb1d8b_1_7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68200" y="1907125"/>
            <a:ext cx="5309400" cy="2647200"/>
          </a:xfrm>
          <a:prstGeom prst="rect">
            <a:avLst/>
          </a:prstGeom>
          <a:noFill/>
          <a:ln>
            <a:noFill/>
          </a:ln>
        </p:spPr>
      </p:pic>
      <p:sp>
        <p:nvSpPr>
          <p:cNvPr id="2453" name="Google Shape;2453;g1f7e5eb1d8b_1_76"/>
          <p:cNvSpPr txBox="1"/>
          <p:nvPr/>
        </p:nvSpPr>
        <p:spPr>
          <a:xfrm rot="-1888419">
            <a:off x="1993503" y="1888511"/>
            <a:ext cx="5156995" cy="644327"/>
          </a:xfrm>
          <a:prstGeom prst="rect">
            <a:avLst/>
          </a:prstGeom>
          <a:noFill/>
          <a:ln w="28575" cap="flat" cmpd="sng">
            <a:solidFill>
              <a:srgbClr val="E03C3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300"/>
              <a:buFont typeface="Arial"/>
              <a:buNone/>
            </a:pPr>
            <a:r>
              <a:rPr lang="en" sz="2800" b="1" i="0" u="none" strike="noStrike" cap="none">
                <a:solidFill>
                  <a:srgbClr val="E03C31"/>
                </a:solidFill>
                <a:latin typeface="DM Sans"/>
                <a:ea typeface="DM Sans"/>
                <a:cs typeface="DM Sans"/>
                <a:sym typeface="DM Sans"/>
              </a:rPr>
              <a:t>EXAMPLE - REPLACE</a:t>
            </a:r>
            <a:endParaRPr sz="2800" b="1" i="0" u="none" strike="noStrike" cap="none">
              <a:solidFill>
                <a:srgbClr val="E03C31"/>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3300"/>
              <a:buFont typeface="Arial"/>
              <a:buNone/>
            </a:pPr>
            <a:endParaRPr sz="2800" b="1" i="0" u="none" strike="noStrike" cap="none">
              <a:solidFill>
                <a:srgbClr val="E03C31"/>
              </a:solidFill>
              <a:latin typeface="DM Sans"/>
              <a:ea typeface="DM Sans"/>
              <a:cs typeface="DM Sans"/>
              <a:sym typeface="DM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2458" name="Google Shape;2458;g1f7e5eb1d8b_1_94"/>
          <p:cNvSpPr txBox="1">
            <a:spLocks noGrp="1"/>
          </p:cNvSpPr>
          <p:nvPr>
            <p:ph type="title"/>
          </p:nvPr>
        </p:nvSpPr>
        <p:spPr>
          <a:xfrm>
            <a:off x="235500" y="261225"/>
            <a:ext cx="8421000" cy="8865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800"/>
              <a:buNone/>
            </a:pPr>
            <a:r>
              <a:rPr lang="en"/>
              <a:t>There are 609K STARs who have skills for higher wage work in Philadelphia right now</a:t>
            </a:r>
            <a:endParaRPr/>
          </a:p>
        </p:txBody>
      </p:sp>
      <p:sp>
        <p:nvSpPr>
          <p:cNvPr id="2459" name="Google Shape;2459;g1f7e5eb1d8b_1_9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24</a:t>
            </a:fld>
            <a:endParaRPr/>
          </a:p>
        </p:txBody>
      </p:sp>
      <p:sp>
        <p:nvSpPr>
          <p:cNvPr id="2460" name="Google Shape;2460;g1f7e5eb1d8b_1_94"/>
          <p:cNvSpPr txBox="1"/>
          <p:nvPr/>
        </p:nvSpPr>
        <p:spPr>
          <a:xfrm>
            <a:off x="204600" y="4703425"/>
            <a:ext cx="83142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700" b="0" i="0" u="none" strike="noStrike" cap="none">
                <a:solidFill>
                  <a:srgbClr val="888888"/>
                </a:solidFill>
                <a:latin typeface="DM Sans"/>
                <a:ea typeface="DM Sans"/>
                <a:cs typeface="DM Sans"/>
                <a:sym typeface="DM Sans"/>
              </a:rPr>
              <a:t>Source: Opportunity@Work analysis of the US Census Bureau 2021 American Community Survey as distributed through IPUMS USA, Version 10.0</a:t>
            </a:r>
            <a:endParaRPr sz="700" b="0" i="0" u="none" strike="noStrike" cap="none">
              <a:solidFill>
                <a:srgbClr val="888888"/>
              </a:solidFill>
              <a:latin typeface="DM Sans"/>
              <a:ea typeface="DM Sans"/>
              <a:cs typeface="DM Sans"/>
              <a:sym typeface="DM Sans"/>
            </a:endParaRPr>
          </a:p>
        </p:txBody>
      </p:sp>
      <p:sp>
        <p:nvSpPr>
          <p:cNvPr id="2461" name="Google Shape;2461;g1f7e5eb1d8b_1_94"/>
          <p:cNvSpPr/>
          <p:nvPr/>
        </p:nvSpPr>
        <p:spPr>
          <a:xfrm rot="10800000" flipH="1">
            <a:off x="0" y="0"/>
            <a:ext cx="1373100" cy="237600"/>
          </a:xfrm>
          <a:prstGeom prst="round1Rect">
            <a:avLst>
              <a:gd name="adj" fmla="val 39867"/>
            </a:avLst>
          </a:prstGeom>
          <a:solidFill>
            <a:srgbClr val="E03C3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462" name="Google Shape;2462;g1f7e5eb1d8b_1_94"/>
          <p:cNvSpPr txBox="1"/>
          <p:nvPr/>
        </p:nvSpPr>
        <p:spPr>
          <a:xfrm>
            <a:off x="111900" y="41850"/>
            <a:ext cx="1410000" cy="1539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400"/>
              </a:spcAft>
              <a:buClr>
                <a:srgbClr val="000000"/>
              </a:buClr>
              <a:buSzPts val="1000"/>
              <a:buFont typeface="Arial"/>
              <a:buNone/>
            </a:pPr>
            <a:r>
              <a:rPr lang="en" sz="1000" b="1" i="0" u="none" strike="noStrike" cap="none">
                <a:solidFill>
                  <a:srgbClr val="FFFFFF"/>
                </a:solidFill>
                <a:latin typeface="DM Sans"/>
                <a:ea typeface="DM Sans"/>
                <a:cs typeface="DM Sans"/>
                <a:sym typeface="DM Sans"/>
              </a:rPr>
              <a:t>REGION EXAMPLE</a:t>
            </a:r>
            <a:endParaRPr sz="1300" b="1" i="0" u="none" strike="noStrike" cap="none">
              <a:solidFill>
                <a:srgbClr val="FFFFFF"/>
              </a:solidFill>
              <a:latin typeface="DM Sans"/>
              <a:ea typeface="DM Sans"/>
              <a:cs typeface="DM Sans"/>
              <a:sym typeface="DM Sans"/>
            </a:endParaRPr>
          </a:p>
        </p:txBody>
      </p:sp>
      <p:pic>
        <p:nvPicPr>
          <p:cNvPr id="2463" name="Google Shape;2463;g1f7e5eb1d8b_1_94" descr="A diagram with numbers and text&#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7550" y="1661376"/>
            <a:ext cx="8595900" cy="2167850"/>
          </a:xfrm>
          <a:prstGeom prst="rect">
            <a:avLst/>
          </a:prstGeom>
          <a:noFill/>
          <a:ln>
            <a:noFill/>
          </a:ln>
        </p:spPr>
      </p:pic>
      <p:sp>
        <p:nvSpPr>
          <p:cNvPr id="2464" name="Google Shape;2464;g1f7e5eb1d8b_1_94"/>
          <p:cNvSpPr txBox="1"/>
          <p:nvPr/>
        </p:nvSpPr>
        <p:spPr>
          <a:xfrm rot="-1888419">
            <a:off x="2210103" y="1954036"/>
            <a:ext cx="5156995" cy="644327"/>
          </a:xfrm>
          <a:prstGeom prst="rect">
            <a:avLst/>
          </a:prstGeom>
          <a:noFill/>
          <a:ln w="28575" cap="flat" cmpd="sng">
            <a:solidFill>
              <a:srgbClr val="E03C3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300"/>
              <a:buFont typeface="Arial"/>
              <a:buNone/>
            </a:pPr>
            <a:r>
              <a:rPr lang="en" sz="2800" b="1" i="0" u="none" strike="noStrike" cap="none">
                <a:solidFill>
                  <a:srgbClr val="E03C31"/>
                </a:solidFill>
                <a:latin typeface="DM Sans"/>
                <a:ea typeface="DM Sans"/>
                <a:cs typeface="DM Sans"/>
                <a:sym typeface="DM Sans"/>
              </a:rPr>
              <a:t>EXAMPLE - REPLACE</a:t>
            </a:r>
            <a:endParaRPr sz="2800" b="1" i="0" u="none" strike="noStrike" cap="none">
              <a:solidFill>
                <a:srgbClr val="E03C31"/>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3300"/>
              <a:buFont typeface="Arial"/>
              <a:buNone/>
            </a:pPr>
            <a:endParaRPr sz="2800" b="1" i="0" u="none" strike="noStrike" cap="none">
              <a:solidFill>
                <a:srgbClr val="E03C31"/>
              </a:solidFill>
              <a:latin typeface="DM Sans"/>
              <a:ea typeface="DM Sans"/>
              <a:cs typeface="DM Sans"/>
              <a:sym typeface="DM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8"/>
        <p:cNvGrpSpPr/>
        <p:nvPr/>
      </p:nvGrpSpPr>
      <p:grpSpPr>
        <a:xfrm>
          <a:off x="0" y="0"/>
          <a:ext cx="0" cy="0"/>
          <a:chOff x="0" y="0"/>
          <a:chExt cx="0" cy="0"/>
        </a:xfrm>
      </p:grpSpPr>
      <p:sp>
        <p:nvSpPr>
          <p:cNvPr id="2469" name="Google Shape;2469;g26c16c1fce7_0_21"/>
          <p:cNvSpPr txBox="1">
            <a:spLocks noGrp="1"/>
          </p:cNvSpPr>
          <p:nvPr>
            <p:ph type="ctrTitle"/>
          </p:nvPr>
        </p:nvSpPr>
        <p:spPr>
          <a:xfrm>
            <a:off x="311703" y="849350"/>
            <a:ext cx="5793000" cy="2052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4000"/>
              <a:buNone/>
            </a:pPr>
            <a:r>
              <a:rPr lang="en" sz="5700"/>
              <a:t>Next Steps</a:t>
            </a:r>
            <a:endParaRPr sz="5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3"/>
        <p:cNvGrpSpPr/>
        <p:nvPr/>
      </p:nvGrpSpPr>
      <p:grpSpPr>
        <a:xfrm>
          <a:off x="0" y="0"/>
          <a:ext cx="0" cy="0"/>
          <a:chOff x="0" y="0"/>
          <a:chExt cx="0" cy="0"/>
        </a:xfrm>
      </p:grpSpPr>
      <p:sp>
        <p:nvSpPr>
          <p:cNvPr id="2474" name="Google Shape;2474;g2cf51e373f1_0_1154"/>
          <p:cNvSpPr/>
          <p:nvPr/>
        </p:nvSpPr>
        <p:spPr>
          <a:xfrm>
            <a:off x="0" y="0"/>
            <a:ext cx="9215100" cy="1548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475" name="Google Shape;2475;g2cf51e373f1_0_1154"/>
          <p:cNvSpPr txBox="1">
            <a:spLocks noGrp="1"/>
          </p:cNvSpPr>
          <p:nvPr>
            <p:ph type="subTitle" idx="1"/>
          </p:nvPr>
        </p:nvSpPr>
        <p:spPr>
          <a:xfrm>
            <a:off x="273900" y="904325"/>
            <a:ext cx="8672700" cy="523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en" sz="1500">
                <a:solidFill>
                  <a:srgbClr val="E3E48D"/>
                </a:solidFill>
              </a:rPr>
              <a:t>The Hub equips government leaders with the resources, relationships, and know-how needed to tap into STAR talent through skills-based practices.</a:t>
            </a:r>
            <a:endParaRPr sz="1500">
              <a:solidFill>
                <a:srgbClr val="E3E48D"/>
              </a:solidFill>
            </a:endParaRPr>
          </a:p>
        </p:txBody>
      </p:sp>
      <p:sp>
        <p:nvSpPr>
          <p:cNvPr id="2476" name="Google Shape;2476;g2cf51e373f1_0_1154"/>
          <p:cNvSpPr txBox="1">
            <a:spLocks noGrp="1"/>
          </p:cNvSpPr>
          <p:nvPr>
            <p:ph type="title"/>
          </p:nvPr>
        </p:nvSpPr>
        <p:spPr>
          <a:xfrm>
            <a:off x="271650" y="119175"/>
            <a:ext cx="8754000" cy="735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800"/>
              <a:buNone/>
            </a:pPr>
            <a:r>
              <a:rPr lang="en">
                <a:solidFill>
                  <a:schemeClr val="lt1"/>
                </a:solidFill>
              </a:rPr>
              <a:t>Explore the STARs Public Sector Hub</a:t>
            </a:r>
            <a:endParaRPr>
              <a:solidFill>
                <a:schemeClr val="lt1"/>
              </a:solidFill>
            </a:endParaRPr>
          </a:p>
        </p:txBody>
      </p:sp>
      <p:sp>
        <p:nvSpPr>
          <p:cNvPr id="2477" name="Google Shape;2477;g2cf51e373f1_0_115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26</a:t>
            </a:fld>
            <a:endParaRPr/>
          </a:p>
        </p:txBody>
      </p:sp>
      <p:pic>
        <p:nvPicPr>
          <p:cNvPr id="2478" name="Google Shape;2478;g2cf51e373f1_0_11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1650" y="1762675"/>
            <a:ext cx="3302076" cy="2617199"/>
          </a:xfrm>
          <a:prstGeom prst="rect">
            <a:avLst/>
          </a:prstGeom>
          <a:noFill/>
          <a:ln w="9525" cap="flat" cmpd="sng">
            <a:solidFill>
              <a:schemeClr val="lt2"/>
            </a:solidFill>
            <a:prstDash val="solid"/>
            <a:round/>
            <a:headEnd type="none" w="sm" len="sm"/>
            <a:tailEnd type="none" w="sm" len="sm"/>
          </a:ln>
        </p:spPr>
      </p:pic>
      <p:sp>
        <p:nvSpPr>
          <p:cNvPr id="2479" name="Google Shape;2479;g2cf51e373f1_0_1154"/>
          <p:cNvSpPr/>
          <p:nvPr/>
        </p:nvSpPr>
        <p:spPr>
          <a:xfrm>
            <a:off x="3812475" y="2044525"/>
            <a:ext cx="2225400" cy="406800"/>
          </a:xfrm>
          <a:prstGeom prst="round1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FFFFFF"/>
                </a:solidFill>
                <a:latin typeface="DM Sans"/>
                <a:ea typeface="DM Sans"/>
                <a:cs typeface="DM Sans"/>
                <a:sym typeface="DM Sans"/>
              </a:rPr>
              <a:t>ANALYTICS &amp; INSIGHTS</a:t>
            </a:r>
            <a:endParaRPr sz="1000" b="1" i="0" u="none" strike="noStrike" cap="none">
              <a:solidFill>
                <a:srgbClr val="FFFFFF"/>
              </a:solidFill>
              <a:latin typeface="DM Sans"/>
              <a:ea typeface="DM Sans"/>
              <a:cs typeface="DM Sans"/>
              <a:sym typeface="DM Sans"/>
            </a:endParaRPr>
          </a:p>
        </p:txBody>
      </p:sp>
      <p:sp>
        <p:nvSpPr>
          <p:cNvPr id="2480" name="Google Shape;2480;g2cf51e373f1_0_1154"/>
          <p:cNvSpPr/>
          <p:nvPr/>
        </p:nvSpPr>
        <p:spPr>
          <a:xfrm>
            <a:off x="6171004" y="3290641"/>
            <a:ext cx="2225100" cy="406800"/>
          </a:xfrm>
          <a:prstGeom prst="round1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FFFFFF"/>
                </a:solidFill>
                <a:latin typeface="DM Sans"/>
                <a:ea typeface="DM Sans"/>
                <a:cs typeface="DM Sans"/>
                <a:sym typeface="DM Sans"/>
              </a:rPr>
              <a:t>COMMUNITY </a:t>
            </a:r>
            <a:endParaRPr sz="1000" b="1" i="0" u="none" strike="noStrike" cap="none">
              <a:solidFill>
                <a:srgbClr val="FFFFFF"/>
              </a:solidFill>
              <a:latin typeface="DM Sans"/>
              <a:ea typeface="DM Sans"/>
              <a:cs typeface="DM Sans"/>
              <a:sym typeface="DM Sans"/>
            </a:endParaRPr>
          </a:p>
        </p:txBody>
      </p:sp>
      <p:sp>
        <p:nvSpPr>
          <p:cNvPr id="2481" name="Google Shape;2481;g2cf51e373f1_0_1154"/>
          <p:cNvSpPr/>
          <p:nvPr/>
        </p:nvSpPr>
        <p:spPr>
          <a:xfrm>
            <a:off x="3812475" y="3290629"/>
            <a:ext cx="2225400" cy="406800"/>
          </a:xfrm>
          <a:prstGeom prst="round1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FFFFFF"/>
                </a:solidFill>
                <a:latin typeface="DM Sans"/>
                <a:ea typeface="DM Sans"/>
                <a:cs typeface="DM Sans"/>
                <a:sym typeface="DM Sans"/>
              </a:rPr>
              <a:t>RESEARCH &amp; RESOURCES</a:t>
            </a:r>
            <a:endParaRPr sz="1000" b="1" i="0" u="none" strike="noStrike" cap="none">
              <a:solidFill>
                <a:srgbClr val="FFFFFF"/>
              </a:solidFill>
              <a:latin typeface="DM Sans"/>
              <a:ea typeface="DM Sans"/>
              <a:cs typeface="DM Sans"/>
              <a:sym typeface="DM Sans"/>
            </a:endParaRPr>
          </a:p>
        </p:txBody>
      </p:sp>
      <p:sp>
        <p:nvSpPr>
          <p:cNvPr id="2482" name="Google Shape;2482;g2cf51e373f1_0_1154"/>
          <p:cNvSpPr/>
          <p:nvPr/>
        </p:nvSpPr>
        <p:spPr>
          <a:xfrm>
            <a:off x="6171004" y="2044525"/>
            <a:ext cx="2225100" cy="406800"/>
          </a:xfrm>
          <a:prstGeom prst="round1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FFFFFF"/>
                </a:solidFill>
                <a:latin typeface="DM Sans"/>
                <a:ea typeface="DM Sans"/>
                <a:cs typeface="DM Sans"/>
                <a:sym typeface="DM Sans"/>
              </a:rPr>
              <a:t>NARRATIVE DESIGN </a:t>
            </a:r>
            <a:endParaRPr sz="1000" b="1" i="0" u="none" strike="noStrike" cap="none">
              <a:solidFill>
                <a:srgbClr val="FFFFFF"/>
              </a:solidFill>
              <a:latin typeface="DM Sans"/>
              <a:ea typeface="DM Sans"/>
              <a:cs typeface="DM Sans"/>
              <a:sym typeface="DM Sans"/>
            </a:endParaRPr>
          </a:p>
        </p:txBody>
      </p:sp>
      <p:sp>
        <p:nvSpPr>
          <p:cNvPr id="2483" name="Google Shape;2483;g2cf51e373f1_0_1154"/>
          <p:cNvSpPr txBox="1"/>
          <p:nvPr/>
        </p:nvSpPr>
        <p:spPr>
          <a:xfrm>
            <a:off x="3812480" y="2451500"/>
            <a:ext cx="2225400" cy="677100"/>
          </a:xfrm>
          <a:prstGeom prst="rect">
            <a:avLst/>
          </a:prstGeom>
          <a:solidFill>
            <a:srgbClr val="F3F3F3"/>
          </a:solidFill>
          <a:ln>
            <a:noFill/>
          </a:ln>
        </p:spPr>
        <p:txBody>
          <a:bodyPr spcFirstLastPara="1" wrap="square" lIns="91425" tIns="91425" rIns="91425" bIns="91425" anchor="t" anchorCtr="0">
            <a:spAutoFit/>
          </a:bodyPr>
          <a:lstStyle/>
          <a:p>
            <a:pPr marL="0" marR="152400" lvl="0" indent="0" algn="l" rtl="0">
              <a:lnSpc>
                <a:spcPct val="100000"/>
              </a:lnSpc>
              <a:spcBef>
                <a:spcPts val="500"/>
              </a:spcBef>
              <a:spcAft>
                <a:spcPts val="0"/>
              </a:spcAft>
              <a:buClr>
                <a:srgbClr val="000000"/>
              </a:buClr>
              <a:buSzPts val="800"/>
              <a:buFont typeface="Arial"/>
              <a:buNone/>
            </a:pPr>
            <a:r>
              <a:rPr lang="en" sz="800" b="0" i="0" u="none" strike="noStrike" cap="none">
                <a:solidFill>
                  <a:schemeClr val="dk1"/>
                </a:solidFill>
                <a:latin typeface="DM Sans"/>
                <a:ea typeface="DM Sans"/>
                <a:cs typeface="DM Sans"/>
                <a:sym typeface="DM Sans"/>
              </a:rPr>
              <a:t>Trusted data about the workforce, local employer demand and needed skills to identify unique opportunities for employers to leverage STARs</a:t>
            </a:r>
            <a:endParaRPr sz="1400" b="0" i="0" u="none" strike="noStrike" cap="none">
              <a:solidFill>
                <a:srgbClr val="000000"/>
              </a:solidFill>
              <a:latin typeface="Arial"/>
              <a:ea typeface="Arial"/>
              <a:cs typeface="Arial"/>
              <a:sym typeface="Arial"/>
            </a:endParaRPr>
          </a:p>
        </p:txBody>
      </p:sp>
      <p:sp>
        <p:nvSpPr>
          <p:cNvPr id="2484" name="Google Shape;2484;g2cf51e373f1_0_1154"/>
          <p:cNvSpPr txBox="1"/>
          <p:nvPr/>
        </p:nvSpPr>
        <p:spPr>
          <a:xfrm>
            <a:off x="6170854" y="2451500"/>
            <a:ext cx="2225400" cy="700200"/>
          </a:xfrm>
          <a:prstGeom prst="rect">
            <a:avLst/>
          </a:prstGeom>
          <a:solidFill>
            <a:srgbClr val="F3F3F3"/>
          </a:solidFill>
          <a:ln>
            <a:noFill/>
          </a:ln>
        </p:spPr>
        <p:txBody>
          <a:bodyPr spcFirstLastPara="1" wrap="square" lIns="91425" tIns="91425" rIns="91425" bIns="91425" anchor="t" anchorCtr="0">
            <a:noAutofit/>
          </a:bodyPr>
          <a:lstStyle/>
          <a:p>
            <a:pPr marL="0" marR="152400" lvl="0" indent="0" algn="l" rtl="0">
              <a:lnSpc>
                <a:spcPct val="100000"/>
              </a:lnSpc>
              <a:spcBef>
                <a:spcPts val="500"/>
              </a:spcBef>
              <a:spcAft>
                <a:spcPts val="0"/>
              </a:spcAft>
              <a:buClr>
                <a:srgbClr val="000000"/>
              </a:buClr>
              <a:buSzPts val="800"/>
              <a:buFont typeface="Arial"/>
              <a:buNone/>
            </a:pPr>
            <a:r>
              <a:rPr lang="en" sz="800" b="0" i="0" u="none" strike="noStrike" cap="none">
                <a:solidFill>
                  <a:schemeClr val="dk1"/>
                </a:solidFill>
                <a:latin typeface="DM Sans"/>
                <a:ea typeface="DM Sans"/>
                <a:cs typeface="DM Sans"/>
                <a:sym typeface="DM Sans"/>
              </a:rPr>
              <a:t>Proven, effective messaging based on research and testing that is tailored to each region </a:t>
            </a:r>
            <a:endParaRPr sz="800" b="0" i="0" u="none" strike="noStrike" cap="none">
              <a:solidFill>
                <a:schemeClr val="dk1"/>
              </a:solidFill>
              <a:latin typeface="DM Sans"/>
              <a:ea typeface="DM Sans"/>
              <a:cs typeface="DM Sans"/>
              <a:sym typeface="DM Sans"/>
            </a:endParaRPr>
          </a:p>
        </p:txBody>
      </p:sp>
      <p:sp>
        <p:nvSpPr>
          <p:cNvPr id="2485" name="Google Shape;2485;g2cf51e373f1_0_1154"/>
          <p:cNvSpPr txBox="1"/>
          <p:nvPr/>
        </p:nvSpPr>
        <p:spPr>
          <a:xfrm>
            <a:off x="3812480" y="3697603"/>
            <a:ext cx="2225400" cy="677100"/>
          </a:xfrm>
          <a:prstGeom prst="rect">
            <a:avLst/>
          </a:prstGeom>
          <a:solidFill>
            <a:srgbClr val="F3F3F3"/>
          </a:solidFill>
          <a:ln>
            <a:noFill/>
          </a:ln>
        </p:spPr>
        <p:txBody>
          <a:bodyPr spcFirstLastPara="1" wrap="square" lIns="91425" tIns="91425" rIns="91425" bIns="91425" anchor="t" anchorCtr="0">
            <a:spAutoFit/>
          </a:bodyPr>
          <a:lstStyle/>
          <a:p>
            <a:pPr marL="0" marR="152400" lvl="0" indent="0" algn="l" rtl="0">
              <a:lnSpc>
                <a:spcPct val="100000"/>
              </a:lnSpc>
              <a:spcBef>
                <a:spcPts val="500"/>
              </a:spcBef>
              <a:spcAft>
                <a:spcPts val="0"/>
              </a:spcAft>
              <a:buClr>
                <a:srgbClr val="000000"/>
              </a:buClr>
              <a:buSzPts val="800"/>
              <a:buFont typeface="Arial"/>
              <a:buNone/>
            </a:pPr>
            <a:r>
              <a:rPr lang="en" sz="800" b="0" i="0" u="none" strike="noStrike" cap="none">
                <a:solidFill>
                  <a:schemeClr val="dk1"/>
                </a:solidFill>
                <a:latin typeface="DM Sans"/>
                <a:ea typeface="DM Sans"/>
                <a:cs typeface="DM Sans"/>
                <a:sym typeface="DM Sans"/>
              </a:rPr>
              <a:t>Research that results in the design and delivery of trusted resources, like playbooks, case studies, tools, templates, and products</a:t>
            </a:r>
            <a:endParaRPr sz="1400" b="0" i="0" u="none" strike="noStrike" cap="none">
              <a:solidFill>
                <a:srgbClr val="000000"/>
              </a:solidFill>
              <a:latin typeface="Arial"/>
              <a:ea typeface="Arial"/>
              <a:cs typeface="Arial"/>
              <a:sym typeface="Arial"/>
            </a:endParaRPr>
          </a:p>
        </p:txBody>
      </p:sp>
      <p:sp>
        <p:nvSpPr>
          <p:cNvPr id="2486" name="Google Shape;2486;g2cf51e373f1_0_1154"/>
          <p:cNvSpPr txBox="1"/>
          <p:nvPr/>
        </p:nvSpPr>
        <p:spPr>
          <a:xfrm>
            <a:off x="6170854" y="3697603"/>
            <a:ext cx="2225400" cy="677100"/>
          </a:xfrm>
          <a:prstGeom prst="rect">
            <a:avLst/>
          </a:prstGeom>
          <a:solidFill>
            <a:srgbClr val="F3F3F3"/>
          </a:solidFill>
          <a:ln>
            <a:noFill/>
          </a:ln>
        </p:spPr>
        <p:txBody>
          <a:bodyPr spcFirstLastPara="1" wrap="square" lIns="91425" tIns="91425" rIns="91425" bIns="91425" anchor="t" anchorCtr="0">
            <a:spAutoFit/>
          </a:bodyPr>
          <a:lstStyle/>
          <a:p>
            <a:pPr marL="0" marR="152400" lvl="0" indent="0" algn="l" rtl="0">
              <a:lnSpc>
                <a:spcPct val="100000"/>
              </a:lnSpc>
              <a:spcBef>
                <a:spcPts val="500"/>
              </a:spcBef>
              <a:spcAft>
                <a:spcPts val="0"/>
              </a:spcAft>
              <a:buClr>
                <a:srgbClr val="000000"/>
              </a:buClr>
              <a:buSzPts val="800"/>
              <a:buFont typeface="Arial"/>
              <a:buNone/>
            </a:pPr>
            <a:r>
              <a:rPr lang="en" sz="800" b="0" i="0" u="none" strike="noStrike" cap="none">
                <a:solidFill>
                  <a:schemeClr val="dk1"/>
                </a:solidFill>
                <a:latin typeface="DM Sans"/>
                <a:ea typeface="DM Sans"/>
                <a:cs typeface="DM Sans"/>
                <a:sym typeface="DM Sans"/>
              </a:rPr>
              <a:t>Participatory and collaborative engagement of government leaders to learn from one-another, crowdsource ideas, and build shared solutions</a:t>
            </a:r>
            <a:endParaRPr sz="1400" b="0" i="0" u="none" strike="noStrike" cap="none">
              <a:solidFill>
                <a:srgbClr val="000000"/>
              </a:solidFill>
              <a:latin typeface="Arial"/>
              <a:ea typeface="Arial"/>
              <a:cs typeface="Arial"/>
              <a:sym typeface="Arial"/>
            </a:endParaRPr>
          </a:p>
        </p:txBody>
      </p:sp>
      <p:sp>
        <p:nvSpPr>
          <p:cNvPr id="2487" name="Google Shape;2487;g2cf51e373f1_0_1154"/>
          <p:cNvSpPr/>
          <p:nvPr/>
        </p:nvSpPr>
        <p:spPr>
          <a:xfrm>
            <a:off x="271650" y="4493400"/>
            <a:ext cx="8124600" cy="354000"/>
          </a:xfrm>
          <a:prstGeom prst="round2SameRect">
            <a:avLst>
              <a:gd name="adj1" fmla="val 21675"/>
              <a:gd name="adj2" fmla="val 23512"/>
            </a:avLst>
          </a:prstGeom>
          <a:solidFill>
            <a:schemeClr val="accen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488" name="Google Shape;2488;g2cf51e373f1_0_1154"/>
          <p:cNvSpPr txBox="1"/>
          <p:nvPr/>
        </p:nvSpPr>
        <p:spPr>
          <a:xfrm>
            <a:off x="402475" y="4493400"/>
            <a:ext cx="59127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100" b="1" i="0" u="none" strike="noStrike" cap="none">
                <a:solidFill>
                  <a:schemeClr val="lt1"/>
                </a:solidFill>
                <a:latin typeface="DM Sans"/>
                <a:ea typeface="DM Sans"/>
                <a:cs typeface="DM Sans"/>
                <a:sym typeface="DM Sans"/>
              </a:rPr>
              <a:t>Sign-up: </a:t>
            </a:r>
            <a:r>
              <a:rPr lang="en" sz="1100" b="1" i="0" u="sng" strike="noStrike" cap="none">
                <a:solidFill>
                  <a:srgbClr val="E3E48D"/>
                </a:solidFill>
                <a:latin typeface="DM Sans"/>
                <a:ea typeface="DM Sans"/>
                <a:cs typeface="DM Sans"/>
                <a:sym typeface="DM Sans"/>
                <a:hlinkClick r:id="rId4">
                  <a:extLst>
                    <a:ext uri="{A12FA001-AC4F-418D-AE19-62706E023703}">
                      <ahyp:hlinkClr xmlns:ahyp="http://schemas.microsoft.com/office/drawing/2018/hyperlinkcolor" val="tx"/>
                    </a:ext>
                  </a:extLst>
                </a:hlinkClick>
              </a:rPr>
              <a:t>https://opportunityatwork.org/stars-policy-project/public-sector-hub/</a:t>
            </a:r>
            <a:endParaRPr sz="1100" b="1" i="0" u="none" strike="noStrike" cap="none">
              <a:solidFill>
                <a:srgbClr val="E3E48D"/>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DM Sans"/>
              <a:ea typeface="DM Sans"/>
              <a:cs typeface="DM Sans"/>
              <a:sym typeface="DM Sans"/>
            </a:endParaRPr>
          </a:p>
        </p:txBody>
      </p:sp>
      <p:sp>
        <p:nvSpPr>
          <p:cNvPr id="2489" name="Google Shape;2489;g2cf51e373f1_0_1154"/>
          <p:cNvSpPr txBox="1"/>
          <p:nvPr/>
        </p:nvSpPr>
        <p:spPr>
          <a:xfrm>
            <a:off x="3728905" y="1644150"/>
            <a:ext cx="3255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accent2"/>
                </a:solidFill>
                <a:latin typeface="DM Sans"/>
                <a:ea typeface="DM Sans"/>
                <a:cs typeface="DM Sans"/>
                <a:sym typeface="DM Sans"/>
              </a:rPr>
              <a:t>Become a member to access:</a:t>
            </a:r>
            <a:endParaRPr sz="1400" b="0" i="0" u="none" strike="noStrike" cap="none">
              <a:solidFill>
                <a:schemeClr val="accent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5"/>
        <p:cNvGrpSpPr/>
        <p:nvPr/>
      </p:nvGrpSpPr>
      <p:grpSpPr>
        <a:xfrm>
          <a:off x="0" y="0"/>
          <a:ext cx="0" cy="0"/>
          <a:chOff x="0" y="0"/>
          <a:chExt cx="0" cy="0"/>
        </a:xfrm>
      </p:grpSpPr>
      <p:sp>
        <p:nvSpPr>
          <p:cNvPr id="2216" name="Google Shape;2216;g1f7e5eb1d8b_0_273"/>
          <p:cNvSpPr/>
          <p:nvPr/>
        </p:nvSpPr>
        <p:spPr>
          <a:xfrm rot="10800000" flipH="1">
            <a:off x="0" y="-50"/>
            <a:ext cx="5086200" cy="755700"/>
          </a:xfrm>
          <a:prstGeom prst="round1Rect">
            <a:avLst>
              <a:gd name="adj" fmla="val 398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217" name="Google Shape;2217;g1f7e5eb1d8b_0_273"/>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r>
              <a:rPr lang="en">
                <a:solidFill>
                  <a:schemeClr val="lt1"/>
                </a:solidFill>
              </a:rPr>
              <a:t>How to Use This Template</a:t>
            </a:r>
            <a:endParaRPr>
              <a:solidFill>
                <a:schemeClr val="lt1"/>
              </a:solidFill>
            </a:endParaRPr>
          </a:p>
          <a:p>
            <a:pPr marL="0" lvl="0" indent="0" algn="l" rtl="0">
              <a:lnSpc>
                <a:spcPct val="90000"/>
              </a:lnSpc>
              <a:spcBef>
                <a:spcPts val="0"/>
              </a:spcBef>
              <a:spcAft>
                <a:spcPts val="0"/>
              </a:spcAft>
              <a:buSzPts val="2800"/>
              <a:buNone/>
            </a:pPr>
            <a:endParaRPr/>
          </a:p>
        </p:txBody>
      </p:sp>
      <p:sp>
        <p:nvSpPr>
          <p:cNvPr id="2218" name="Google Shape;2218;g1f7e5eb1d8b_0_273"/>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3</a:t>
            </a:fld>
            <a:endParaRPr/>
          </a:p>
        </p:txBody>
      </p:sp>
      <p:sp>
        <p:nvSpPr>
          <p:cNvPr id="2219" name="Google Shape;2219;g1f7e5eb1d8b_0_273"/>
          <p:cNvSpPr txBox="1">
            <a:spLocks noGrp="1"/>
          </p:cNvSpPr>
          <p:nvPr>
            <p:ph type="body" idx="2"/>
          </p:nvPr>
        </p:nvSpPr>
        <p:spPr>
          <a:xfrm>
            <a:off x="235500" y="982750"/>
            <a:ext cx="3935100" cy="3177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300"/>
              <a:buNone/>
            </a:pPr>
            <a:r>
              <a:rPr lang="en" sz="1500" b="1">
                <a:solidFill>
                  <a:schemeClr val="accent2"/>
                </a:solidFill>
              </a:rPr>
              <a:t>Each section is designed with our recommendations to drive a relatable narrative, using common points of interest.</a:t>
            </a:r>
            <a:r>
              <a:rPr lang="en" sz="1500">
                <a:solidFill>
                  <a:schemeClr val="accent2"/>
                </a:solidFill>
              </a:rPr>
              <a:t> </a:t>
            </a:r>
            <a:endParaRPr sz="1500">
              <a:solidFill>
                <a:schemeClr val="accent2"/>
              </a:solidFill>
            </a:endParaRPr>
          </a:p>
          <a:p>
            <a:pPr marL="457200" lvl="0" indent="-323850" algn="l" rtl="0">
              <a:lnSpc>
                <a:spcPct val="110000"/>
              </a:lnSpc>
              <a:spcBef>
                <a:spcPts val="800"/>
              </a:spcBef>
              <a:spcAft>
                <a:spcPts val="0"/>
              </a:spcAft>
              <a:buSzPts val="1500"/>
              <a:buChar char="●"/>
            </a:pPr>
            <a:r>
              <a:rPr lang="en" sz="1500">
                <a:solidFill>
                  <a:schemeClr val="dk1"/>
                </a:solidFill>
              </a:rPr>
              <a:t>We are using Pennsylvania and the metro area of Philadelphia as the examples throughout the deck.</a:t>
            </a:r>
            <a:endParaRPr sz="1500"/>
          </a:p>
          <a:p>
            <a:pPr marL="0" lvl="0" indent="0" algn="l" rtl="0">
              <a:lnSpc>
                <a:spcPct val="110000"/>
              </a:lnSpc>
              <a:spcBef>
                <a:spcPts val="800"/>
              </a:spcBef>
              <a:spcAft>
                <a:spcPts val="0"/>
              </a:spcAft>
              <a:buSzPts val="1300"/>
              <a:buNone/>
            </a:pPr>
            <a:endParaRPr sz="800">
              <a:solidFill>
                <a:schemeClr val="dk1"/>
              </a:solidFill>
            </a:endParaRPr>
          </a:p>
          <a:p>
            <a:pPr marL="0" lvl="0" indent="0" algn="l" rtl="0">
              <a:lnSpc>
                <a:spcPct val="110000"/>
              </a:lnSpc>
              <a:spcBef>
                <a:spcPts val="800"/>
              </a:spcBef>
              <a:spcAft>
                <a:spcPts val="0"/>
              </a:spcAft>
              <a:buSzPts val="1300"/>
              <a:buNone/>
            </a:pPr>
            <a:r>
              <a:rPr lang="en" sz="1500" b="1">
                <a:solidFill>
                  <a:schemeClr val="accent2"/>
                </a:solidFill>
              </a:rPr>
              <a:t>Use all, use some – you decide! </a:t>
            </a:r>
            <a:endParaRPr sz="1500" b="1">
              <a:solidFill>
                <a:schemeClr val="accent2"/>
              </a:solidFill>
            </a:endParaRPr>
          </a:p>
          <a:p>
            <a:pPr marL="457200" lvl="0" indent="-323850" algn="l" rtl="0">
              <a:lnSpc>
                <a:spcPct val="110000"/>
              </a:lnSpc>
              <a:spcBef>
                <a:spcPts val="800"/>
              </a:spcBef>
              <a:spcAft>
                <a:spcPts val="0"/>
              </a:spcAft>
              <a:buSzPts val="1500"/>
              <a:buChar char="●"/>
            </a:pPr>
            <a:r>
              <a:rPr lang="en" sz="1500">
                <a:solidFill>
                  <a:schemeClr val="dk1"/>
                </a:solidFill>
              </a:rPr>
              <a:t>Many of the slides relating to national level data are ready to use as-is.</a:t>
            </a:r>
            <a:endParaRPr sz="1500"/>
          </a:p>
          <a:p>
            <a:pPr marL="133350" lvl="0" indent="0" algn="l" rtl="0">
              <a:lnSpc>
                <a:spcPct val="110000"/>
              </a:lnSpc>
              <a:spcBef>
                <a:spcPts val="800"/>
              </a:spcBef>
              <a:spcAft>
                <a:spcPts val="800"/>
              </a:spcAft>
              <a:buSzPts val="1500"/>
              <a:buNone/>
            </a:pPr>
            <a:endParaRPr sz="1500">
              <a:solidFill>
                <a:schemeClr val="dk1"/>
              </a:solidFill>
            </a:endParaRPr>
          </a:p>
        </p:txBody>
      </p:sp>
      <p:sp>
        <p:nvSpPr>
          <p:cNvPr id="2220" name="Google Shape;2220;g1f7e5eb1d8b_0_273"/>
          <p:cNvSpPr txBox="1">
            <a:spLocks noGrp="1"/>
          </p:cNvSpPr>
          <p:nvPr>
            <p:ph type="body" idx="2"/>
          </p:nvPr>
        </p:nvSpPr>
        <p:spPr>
          <a:xfrm>
            <a:off x="4659225" y="977325"/>
            <a:ext cx="4163700" cy="3177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300"/>
              <a:buNone/>
            </a:pPr>
            <a:r>
              <a:rPr lang="en" sz="1500" b="1">
                <a:solidFill>
                  <a:schemeClr val="accent2"/>
                </a:solidFill>
              </a:rPr>
              <a:t>Look for guidance in the </a:t>
            </a:r>
            <a:r>
              <a:rPr lang="en" sz="1500" b="1" u="sng">
                <a:solidFill>
                  <a:schemeClr val="hlink"/>
                </a:solidFill>
                <a:hlinkClick r:id="rId3"/>
              </a:rPr>
              <a:t>Companion Guide</a:t>
            </a:r>
            <a:r>
              <a:rPr lang="en" sz="1500" b="1">
                <a:solidFill>
                  <a:schemeClr val="accent2"/>
                </a:solidFill>
              </a:rPr>
              <a:t> for instructions on how to enhance a slide or create a new version unique to your state or region. </a:t>
            </a:r>
            <a:endParaRPr sz="1500" b="1">
              <a:solidFill>
                <a:schemeClr val="accent2"/>
              </a:solidFill>
            </a:endParaRPr>
          </a:p>
          <a:p>
            <a:pPr marL="457200" lvl="0" indent="-323850" algn="l" rtl="0">
              <a:lnSpc>
                <a:spcPct val="110000"/>
              </a:lnSpc>
              <a:spcBef>
                <a:spcPts val="800"/>
              </a:spcBef>
              <a:spcAft>
                <a:spcPts val="0"/>
              </a:spcAft>
              <a:buSzPts val="1500"/>
              <a:buChar char="●"/>
            </a:pPr>
            <a:r>
              <a:rPr lang="en" sz="1500">
                <a:solidFill>
                  <a:schemeClr val="dk1"/>
                </a:solidFill>
              </a:rPr>
              <a:t>Talking points have been provided in the speaker notes for Section 2.</a:t>
            </a:r>
            <a:endParaRPr sz="1500">
              <a:solidFill>
                <a:schemeClr val="dk1"/>
              </a:solidFill>
            </a:endParaRPr>
          </a:p>
          <a:p>
            <a:pPr marL="457200" lvl="0" indent="-323850" algn="l" rtl="0">
              <a:lnSpc>
                <a:spcPct val="110000"/>
              </a:lnSpc>
              <a:spcBef>
                <a:spcPts val="800"/>
              </a:spcBef>
              <a:spcAft>
                <a:spcPts val="0"/>
              </a:spcAft>
              <a:buSzPts val="1500"/>
              <a:buChar char="●"/>
            </a:pPr>
            <a:r>
              <a:rPr lang="en" sz="1500">
                <a:solidFill>
                  <a:schemeClr val="dk1"/>
                </a:solidFill>
              </a:rPr>
              <a:t>For slides leveraging STARSight data, we have included step-by-step instructions to replicate.  </a:t>
            </a:r>
            <a:endParaRPr sz="1500"/>
          </a:p>
          <a:p>
            <a:pPr marL="457200" lvl="0" indent="-323850" algn="l" rtl="0">
              <a:lnSpc>
                <a:spcPct val="110000"/>
              </a:lnSpc>
              <a:spcBef>
                <a:spcPts val="800"/>
              </a:spcBef>
              <a:spcAft>
                <a:spcPts val="800"/>
              </a:spcAft>
              <a:buSzPts val="1500"/>
              <a:buChar char="●"/>
            </a:pPr>
            <a:r>
              <a:rPr lang="en" sz="1500">
                <a:solidFill>
                  <a:schemeClr val="dk1"/>
                </a:solidFill>
              </a:rPr>
              <a:t>Citations are provided on each slide throughout the deck for Section 2 and Section 3. These denote where the data is found for visualizations and data pulled from STARSight.</a:t>
            </a:r>
            <a:endParaRPr sz="1500"/>
          </a:p>
        </p:txBody>
      </p:sp>
      <p:pic>
        <p:nvPicPr>
          <p:cNvPr id="2221" name="Google Shape;2221;g1f7e5eb1d8b_0_273"/>
          <p:cNvPicPr preferRelativeResize="0"/>
          <p:nvPr/>
        </p:nvPicPr>
        <p:blipFill rotWithShape="1">
          <a:blip r:embed="rId4" cstate="email">
            <a:alphaModFix/>
            <a:extLst>
              <a:ext uri="{28A0092B-C50C-407E-A947-70E740481C1C}">
                <a14:useLocalDpi xmlns:a14="http://schemas.microsoft.com/office/drawing/2010/main"/>
              </a:ext>
            </a:extLst>
          </a:blip>
          <a:srcRect r="-6780"/>
          <a:stretch/>
        </p:blipFill>
        <p:spPr>
          <a:xfrm>
            <a:off x="2543600" y="4342500"/>
            <a:ext cx="1539402" cy="801000"/>
          </a:xfrm>
          <a:prstGeom prst="rect">
            <a:avLst/>
          </a:prstGeom>
          <a:noFill/>
          <a:ln>
            <a:noFill/>
          </a:ln>
        </p:spPr>
      </p:pic>
      <p:cxnSp>
        <p:nvCxnSpPr>
          <p:cNvPr id="2222" name="Google Shape;2222;g1f7e5eb1d8b_0_273"/>
          <p:cNvCxnSpPr/>
          <p:nvPr/>
        </p:nvCxnSpPr>
        <p:spPr>
          <a:xfrm>
            <a:off x="4353950" y="1029825"/>
            <a:ext cx="0" cy="3072300"/>
          </a:xfrm>
          <a:prstGeom prst="straightConnector1">
            <a:avLst/>
          </a:prstGeom>
          <a:noFill/>
          <a:ln w="9525" cap="flat" cmpd="sng">
            <a:solidFill>
              <a:schemeClr val="lt2"/>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2227" name="Google Shape;2227;g1f7e5eb1d8b_0_286"/>
          <p:cNvSpPr txBox="1">
            <a:spLocks noGrp="1"/>
          </p:cNvSpPr>
          <p:nvPr>
            <p:ph type="subTitle" idx="4294967295"/>
          </p:nvPr>
        </p:nvSpPr>
        <p:spPr>
          <a:xfrm>
            <a:off x="235500" y="838000"/>
            <a:ext cx="8252400" cy="32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B7B7B7"/>
              </a:buClr>
              <a:buSzPts val="1300"/>
              <a:buFont typeface="DM Sans"/>
              <a:buNone/>
            </a:pPr>
            <a:r>
              <a:rPr lang="en" sz="1500" b="0" i="0" u="none" strike="noStrike" cap="none">
                <a:solidFill>
                  <a:srgbClr val="000000"/>
                </a:solidFill>
                <a:latin typeface="DM Sans"/>
                <a:ea typeface="DM Sans"/>
                <a:cs typeface="DM Sans"/>
                <a:sym typeface="DM Sans"/>
              </a:rPr>
              <a:t>STARSight is an interactive digital dashboard that synthesizes the latest national labor market data - about jobs and workers - into intuitive actionable insight.</a:t>
            </a:r>
            <a:endParaRPr sz="1500" b="0" i="0" u="none" strike="noStrike" cap="none">
              <a:solidFill>
                <a:srgbClr val="000000"/>
              </a:solidFill>
              <a:latin typeface="DM Sans"/>
              <a:ea typeface="DM Sans"/>
              <a:cs typeface="DM Sans"/>
              <a:sym typeface="DM Sans"/>
            </a:endParaRPr>
          </a:p>
        </p:txBody>
      </p:sp>
      <p:sp>
        <p:nvSpPr>
          <p:cNvPr id="2228" name="Google Shape;2228;g1f7e5eb1d8b_0_28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4</a:t>
            </a:fld>
            <a:endParaRPr/>
          </a:p>
        </p:txBody>
      </p:sp>
      <p:pic>
        <p:nvPicPr>
          <p:cNvPr id="2229" name="Google Shape;2229;g1f7e5eb1d8b_0_2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1485901"/>
            <a:ext cx="3312000" cy="1714200"/>
          </a:xfrm>
          <a:prstGeom prst="roundRect">
            <a:avLst>
              <a:gd name="adj" fmla="val 3284"/>
            </a:avLst>
          </a:prstGeom>
          <a:noFill/>
          <a:ln>
            <a:noFill/>
          </a:ln>
        </p:spPr>
      </p:pic>
      <p:sp>
        <p:nvSpPr>
          <p:cNvPr id="2230" name="Google Shape;2230;g1f7e5eb1d8b_0_286"/>
          <p:cNvSpPr/>
          <p:nvPr/>
        </p:nvSpPr>
        <p:spPr>
          <a:xfrm>
            <a:off x="235500" y="3371700"/>
            <a:ext cx="3312000" cy="1257600"/>
          </a:xfrm>
          <a:prstGeom prst="roundRect">
            <a:avLst>
              <a:gd name="adj" fmla="val 3728"/>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1400" b="1" i="0" u="none" strike="noStrike" cap="none">
                <a:solidFill>
                  <a:schemeClr val="lt1"/>
                </a:solidFill>
                <a:latin typeface="DM Sans"/>
                <a:ea typeface="DM Sans"/>
                <a:cs typeface="DM Sans"/>
                <a:sym typeface="DM Sans"/>
              </a:rPr>
              <a:t>If you haven’t already, </a:t>
            </a:r>
            <a:br>
              <a:rPr lang="en" sz="1400" b="1" i="0" u="none" strike="noStrike" cap="none">
                <a:solidFill>
                  <a:schemeClr val="lt1"/>
                </a:solidFill>
                <a:latin typeface="DM Sans"/>
                <a:ea typeface="DM Sans"/>
                <a:cs typeface="DM Sans"/>
                <a:sym typeface="DM Sans"/>
              </a:rPr>
            </a:br>
            <a:r>
              <a:rPr lang="en" sz="1400" b="1" i="0" u="none" strike="noStrike" cap="none">
                <a:solidFill>
                  <a:schemeClr val="lt1"/>
                </a:solidFill>
                <a:latin typeface="DM Sans"/>
                <a:ea typeface="DM Sans"/>
                <a:cs typeface="DM Sans"/>
                <a:sym typeface="DM Sans"/>
              </a:rPr>
              <a:t>please create a free account</a:t>
            </a:r>
            <a:br>
              <a:rPr lang="en" sz="1400" b="1" i="0" u="none" strike="noStrike" cap="none">
                <a:solidFill>
                  <a:schemeClr val="lt1"/>
                </a:solidFill>
                <a:latin typeface="DM Sans"/>
                <a:ea typeface="DM Sans"/>
                <a:cs typeface="DM Sans"/>
                <a:sym typeface="DM Sans"/>
              </a:rPr>
            </a:br>
            <a:r>
              <a:rPr lang="en" sz="1400" b="1" i="0" u="none" strike="noStrike" cap="none">
                <a:solidFill>
                  <a:schemeClr val="lt1"/>
                </a:solidFill>
                <a:latin typeface="DM Sans"/>
                <a:ea typeface="DM Sans"/>
                <a:cs typeface="DM Sans"/>
                <a:sym typeface="DM Sans"/>
              </a:rPr>
              <a:t>at </a:t>
            </a:r>
            <a:r>
              <a:rPr lang="en" sz="1400" b="1" i="0" u="sng" strike="noStrike" cap="none">
                <a:solidFill>
                  <a:schemeClr val="hlink"/>
                </a:solidFill>
                <a:latin typeface="DM Sans"/>
                <a:ea typeface="DM Sans"/>
                <a:cs typeface="DM Sans"/>
                <a:sym typeface="DM Sans"/>
                <a:hlinkClick r:id="rId4"/>
              </a:rPr>
              <a:t>starsight.org</a:t>
            </a:r>
            <a:r>
              <a:rPr lang="en" sz="1400" b="1" i="0" u="none" strike="noStrike" cap="none">
                <a:solidFill>
                  <a:schemeClr val="accent5"/>
                </a:solidFill>
                <a:latin typeface="DM Sans"/>
                <a:ea typeface="DM Sans"/>
                <a:cs typeface="DM Sans"/>
                <a:sym typeface="DM Sans"/>
              </a:rPr>
              <a:t> </a:t>
            </a:r>
            <a:endParaRPr sz="1000" b="1" i="0" u="none" strike="noStrike" cap="none">
              <a:solidFill>
                <a:schemeClr val="accent5"/>
              </a:solidFill>
              <a:latin typeface="DM Sans"/>
              <a:ea typeface="DM Sans"/>
              <a:cs typeface="DM Sans"/>
              <a:sym typeface="DM Sans"/>
            </a:endParaRPr>
          </a:p>
        </p:txBody>
      </p:sp>
      <p:pic>
        <p:nvPicPr>
          <p:cNvPr id="2231" name="Google Shape;2231;g1f7e5eb1d8b_0_286" title="untapped deck.gif"/>
          <p:cNvPicPr preferRelativeResize="0"/>
          <p:nvPr/>
        </p:nvPicPr>
        <p:blipFill rotWithShape="1">
          <a:blip r:embed="rId5" cstate="screen">
            <a:alphaModFix/>
            <a:extLst>
              <a:ext uri="{28A0092B-C50C-407E-A947-70E740481C1C}">
                <a14:useLocalDpi xmlns:a14="http://schemas.microsoft.com/office/drawing/2010/main"/>
              </a:ext>
            </a:extLst>
          </a:blip>
          <a:srcRect l="7817" t="23946" b="17302"/>
          <a:stretch/>
        </p:blipFill>
        <p:spPr>
          <a:xfrm>
            <a:off x="3899800" y="1502125"/>
            <a:ext cx="5089800" cy="3243900"/>
          </a:xfrm>
          <a:prstGeom prst="roundRect">
            <a:avLst>
              <a:gd name="adj" fmla="val 0"/>
            </a:avLst>
          </a:prstGeom>
          <a:noFill/>
          <a:ln>
            <a:noFill/>
          </a:ln>
        </p:spPr>
      </p:pic>
      <p:sp>
        <p:nvSpPr>
          <p:cNvPr id="2232" name="Google Shape;2232;g1f7e5eb1d8b_0_286"/>
          <p:cNvSpPr/>
          <p:nvPr/>
        </p:nvSpPr>
        <p:spPr>
          <a:xfrm rot="10800000" flipH="1">
            <a:off x="0" y="-50"/>
            <a:ext cx="6264900" cy="755700"/>
          </a:xfrm>
          <a:prstGeom prst="round1Rect">
            <a:avLst>
              <a:gd name="adj" fmla="val 398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233" name="Google Shape;2233;g1f7e5eb1d8b_0_286"/>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800"/>
              <a:buNone/>
            </a:pPr>
            <a:endParaRPr>
              <a:solidFill>
                <a:schemeClr val="lt1"/>
              </a:solidFill>
            </a:endParaRPr>
          </a:p>
          <a:p>
            <a:pPr marL="0" lvl="0" indent="0" algn="l" rtl="0">
              <a:lnSpc>
                <a:spcPct val="90000"/>
              </a:lnSpc>
              <a:spcBef>
                <a:spcPts val="0"/>
              </a:spcBef>
              <a:spcAft>
                <a:spcPts val="0"/>
              </a:spcAft>
              <a:buSzPts val="2800"/>
              <a:buNone/>
            </a:pPr>
            <a:r>
              <a:rPr lang="en">
                <a:solidFill>
                  <a:schemeClr val="lt1"/>
                </a:solidFill>
              </a:rPr>
              <a:t>Getting started with </a:t>
            </a:r>
            <a:r>
              <a:rPr lang="en">
                <a:solidFill>
                  <a:schemeClr val="accent5"/>
                </a:solidFill>
              </a:rPr>
              <a:t>STARSight</a:t>
            </a:r>
            <a:endParaRPr>
              <a:solidFill>
                <a:schemeClr val="accent5"/>
              </a:solidFill>
            </a:endParaRPr>
          </a:p>
          <a:p>
            <a:pPr marL="0" lvl="0" indent="0" algn="l" rtl="0">
              <a:lnSpc>
                <a:spcPct val="90000"/>
              </a:lnSpc>
              <a:spcBef>
                <a:spcPts val="0"/>
              </a:spcBef>
              <a:spcAft>
                <a:spcPts val="0"/>
              </a:spcAft>
              <a:buSzPts val="2800"/>
              <a:buNone/>
            </a:pP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7"/>
        <p:cNvGrpSpPr/>
        <p:nvPr/>
      </p:nvGrpSpPr>
      <p:grpSpPr>
        <a:xfrm>
          <a:off x="0" y="0"/>
          <a:ext cx="0" cy="0"/>
          <a:chOff x="0" y="0"/>
          <a:chExt cx="0" cy="0"/>
        </a:xfrm>
      </p:grpSpPr>
      <p:sp>
        <p:nvSpPr>
          <p:cNvPr id="2238" name="Google Shape;2238;g1f7e5eb1d8b_0_302"/>
          <p:cNvSpPr txBox="1">
            <a:spLocks noGrp="1"/>
          </p:cNvSpPr>
          <p:nvPr>
            <p:ph type="subTitle" idx="4294967295"/>
          </p:nvPr>
        </p:nvSpPr>
        <p:spPr>
          <a:xfrm>
            <a:off x="235500" y="838000"/>
            <a:ext cx="5943600" cy="470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B7B7B7"/>
              </a:buClr>
              <a:buSzPts val="1300"/>
              <a:buFont typeface="DM Sans"/>
              <a:buNone/>
            </a:pPr>
            <a:r>
              <a:rPr lang="en" sz="1500" b="0" i="0" u="none" strike="noStrike" cap="none">
                <a:solidFill>
                  <a:srgbClr val="000000"/>
                </a:solidFill>
                <a:latin typeface="DM Sans"/>
                <a:ea typeface="DM Sans"/>
                <a:cs typeface="DM Sans"/>
                <a:sym typeface="DM Sans"/>
              </a:rPr>
              <a:t>STARSight utilizes a number of data sources to help better understand the opportunities available for STARs. </a:t>
            </a:r>
            <a:endParaRPr sz="1500" b="0" i="0" u="none" strike="noStrike" cap="none">
              <a:solidFill>
                <a:srgbClr val="000000"/>
              </a:solidFill>
              <a:latin typeface="DM Sans"/>
              <a:ea typeface="DM Sans"/>
              <a:cs typeface="DM Sans"/>
              <a:sym typeface="DM Sans"/>
            </a:endParaRPr>
          </a:p>
        </p:txBody>
      </p:sp>
      <p:sp>
        <p:nvSpPr>
          <p:cNvPr id="2239" name="Google Shape;2239;g1f7e5eb1d8b_0_30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5</a:t>
            </a:fld>
            <a:endParaRPr/>
          </a:p>
        </p:txBody>
      </p:sp>
      <p:sp>
        <p:nvSpPr>
          <p:cNvPr id="2240" name="Google Shape;2240;g1f7e5eb1d8b_0_302"/>
          <p:cNvSpPr txBox="1"/>
          <p:nvPr/>
        </p:nvSpPr>
        <p:spPr>
          <a:xfrm>
            <a:off x="203050" y="4713775"/>
            <a:ext cx="76968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700" b="0" i="0" u="none" strike="noStrike" cap="none">
                <a:solidFill>
                  <a:srgbClr val="888888"/>
                </a:solidFill>
                <a:latin typeface="DM Sans"/>
                <a:ea typeface="DM Sans"/>
                <a:cs typeface="DM Sans"/>
                <a:sym typeface="DM Sans"/>
              </a:rPr>
              <a:t>Source: Opportunity@Work analysis of the US Census Bureau 2021 American Community Survey as distributed through IPUMS USA, Version 10.0</a:t>
            </a:r>
            <a:endParaRPr sz="700" b="0" i="0" u="none" strike="noStrike" cap="none">
              <a:solidFill>
                <a:srgbClr val="9E9E9E"/>
              </a:solidFill>
              <a:latin typeface="DM Sans"/>
              <a:ea typeface="DM Sans"/>
              <a:cs typeface="DM Sans"/>
              <a:sym typeface="DM Sans"/>
            </a:endParaRPr>
          </a:p>
        </p:txBody>
      </p:sp>
      <p:sp>
        <p:nvSpPr>
          <p:cNvPr id="2241" name="Google Shape;2241;g1f7e5eb1d8b_0_302"/>
          <p:cNvSpPr txBox="1">
            <a:spLocks noGrp="1"/>
          </p:cNvSpPr>
          <p:nvPr>
            <p:ph type="body" idx="1"/>
          </p:nvPr>
        </p:nvSpPr>
        <p:spPr>
          <a:xfrm>
            <a:off x="177750" y="1553575"/>
            <a:ext cx="7696800" cy="2310600"/>
          </a:xfrm>
          <a:prstGeom prst="rect">
            <a:avLst/>
          </a:prstGeom>
          <a:noFill/>
          <a:ln>
            <a:noFill/>
          </a:ln>
        </p:spPr>
        <p:txBody>
          <a:bodyPr spcFirstLastPara="1" wrap="square" lIns="0" tIns="0" rIns="0" bIns="0" anchor="t" anchorCtr="0">
            <a:noAutofit/>
          </a:bodyPr>
          <a:lstStyle/>
          <a:p>
            <a:pPr marL="482600" lvl="0" indent="-355600" algn="l" rtl="0">
              <a:lnSpc>
                <a:spcPct val="115000"/>
              </a:lnSpc>
              <a:spcBef>
                <a:spcPts val="0"/>
              </a:spcBef>
              <a:spcAft>
                <a:spcPts val="0"/>
              </a:spcAft>
              <a:buSzPts val="1600"/>
              <a:buChar char="●"/>
            </a:pPr>
            <a:r>
              <a:rPr lang="en" sz="1600" u="sng">
                <a:solidFill>
                  <a:schemeClr val="hlink"/>
                </a:solidFill>
                <a:hlinkClick r:id="rId3"/>
              </a:rPr>
              <a:t>This page on STARSight details the datasets and methodologies </a:t>
            </a:r>
            <a:br>
              <a:rPr lang="en" sz="1600"/>
            </a:br>
            <a:r>
              <a:rPr lang="en" sz="1600"/>
              <a:t>that help shine a light on STARs, critical contributors to the labor force.</a:t>
            </a:r>
            <a:br>
              <a:rPr lang="en" sz="1600"/>
            </a:br>
            <a:endParaRPr sz="1600"/>
          </a:p>
          <a:p>
            <a:pPr marL="482600" lvl="0" indent="-355600" algn="l" rtl="0">
              <a:lnSpc>
                <a:spcPct val="115000"/>
              </a:lnSpc>
              <a:spcBef>
                <a:spcPts val="0"/>
              </a:spcBef>
              <a:spcAft>
                <a:spcPts val="0"/>
              </a:spcAft>
              <a:buSzPts val="1600"/>
              <a:buChar char="●"/>
            </a:pPr>
            <a:r>
              <a:rPr lang="en" sz="1600"/>
              <a:t>In many cases, estimates provided on STARSight are based on survey data. While this survey data is designed to be representative of the local workforce, estimates may be less reliable for smaller populations. Therefore, users should exercise caution when making interpretations based on detailed worker subpopulations.</a:t>
            </a:r>
            <a:endParaRPr sz="1600"/>
          </a:p>
        </p:txBody>
      </p:sp>
      <p:sp>
        <p:nvSpPr>
          <p:cNvPr id="2242" name="Google Shape;2242;g1f7e5eb1d8b_0_302"/>
          <p:cNvSpPr/>
          <p:nvPr/>
        </p:nvSpPr>
        <p:spPr>
          <a:xfrm rot="10800000" flipH="1">
            <a:off x="0" y="-50"/>
            <a:ext cx="8599200" cy="755700"/>
          </a:xfrm>
          <a:prstGeom prst="round1Rect">
            <a:avLst>
              <a:gd name="adj" fmla="val 398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243" name="Google Shape;2243;g1f7e5eb1d8b_0_302"/>
          <p:cNvSpPr txBox="1">
            <a:spLocks noGrp="1"/>
          </p:cNvSpPr>
          <p:nvPr>
            <p:ph type="title"/>
          </p:nvPr>
        </p:nvSpPr>
        <p:spPr>
          <a:xfrm>
            <a:off x="235500" y="217925"/>
            <a:ext cx="8754000" cy="735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800"/>
              <a:buNone/>
            </a:pPr>
            <a:endParaRPr>
              <a:solidFill>
                <a:schemeClr val="lt1"/>
              </a:solidFill>
            </a:endParaRPr>
          </a:p>
          <a:p>
            <a:pPr marL="0" lvl="0" indent="0" algn="l" rtl="0">
              <a:lnSpc>
                <a:spcPct val="90000"/>
              </a:lnSpc>
              <a:spcBef>
                <a:spcPts val="0"/>
              </a:spcBef>
              <a:spcAft>
                <a:spcPts val="0"/>
              </a:spcAft>
              <a:buClr>
                <a:schemeClr val="dk1"/>
              </a:buClr>
              <a:buSzPts val="1100"/>
              <a:buFont typeface="Arial"/>
              <a:buNone/>
            </a:pPr>
            <a:r>
              <a:rPr lang="en">
                <a:solidFill>
                  <a:schemeClr val="lt1"/>
                </a:solidFill>
              </a:rPr>
              <a:t>A Note About the Data Available in </a:t>
            </a:r>
            <a:r>
              <a:rPr lang="en">
                <a:solidFill>
                  <a:schemeClr val="accent5"/>
                </a:solidFill>
              </a:rPr>
              <a:t>STARSight</a:t>
            </a:r>
            <a:endParaRPr>
              <a:solidFill>
                <a:schemeClr val="accent5"/>
              </a:solidFill>
            </a:endParaRPr>
          </a:p>
          <a:p>
            <a:pPr marL="0" lvl="0" indent="0" algn="l" rtl="0">
              <a:lnSpc>
                <a:spcPct val="90000"/>
              </a:lnSpc>
              <a:spcBef>
                <a:spcPts val="0"/>
              </a:spcBef>
              <a:spcAft>
                <a:spcPts val="0"/>
              </a:spcAft>
              <a:buSzPts val="2800"/>
              <a:buNone/>
            </a:pPr>
            <a:endParaRPr>
              <a:solidFill>
                <a:schemeClr val="lt1"/>
              </a:solidFill>
            </a:endParaRPr>
          </a:p>
        </p:txBody>
      </p:sp>
      <p:pic>
        <p:nvPicPr>
          <p:cNvPr id="2244" name="Google Shape;2244;g1f7e5eb1d8b_0_30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72902" y="3714973"/>
            <a:ext cx="1954624" cy="1954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48"/>
        <p:cNvGrpSpPr/>
        <p:nvPr/>
      </p:nvGrpSpPr>
      <p:grpSpPr>
        <a:xfrm>
          <a:off x="0" y="0"/>
          <a:ext cx="0" cy="0"/>
          <a:chOff x="0" y="0"/>
          <a:chExt cx="0" cy="0"/>
        </a:xfrm>
      </p:grpSpPr>
      <p:pic>
        <p:nvPicPr>
          <p:cNvPr id="2249" name="Google Shape;2249;g2cf51e373f1_0_2449"/>
          <p:cNvPicPr preferRelativeResize="0"/>
          <p:nvPr/>
        </p:nvPicPr>
        <p:blipFill rotWithShape="1">
          <a:blip r:embed="rId3" cstate="email">
            <a:alphaModFix/>
            <a:extLst>
              <a:ext uri="{28A0092B-C50C-407E-A947-70E740481C1C}">
                <a14:useLocalDpi xmlns:a14="http://schemas.microsoft.com/office/drawing/2010/main"/>
              </a:ext>
            </a:extLst>
          </a:blip>
          <a:srcRect r="-22136" b="-4089"/>
          <a:stretch/>
        </p:blipFill>
        <p:spPr>
          <a:xfrm rot="10800000">
            <a:off x="7729550" y="111226"/>
            <a:ext cx="1418900" cy="1437474"/>
          </a:xfrm>
          <a:prstGeom prst="rect">
            <a:avLst/>
          </a:prstGeom>
          <a:noFill/>
          <a:ln>
            <a:noFill/>
          </a:ln>
        </p:spPr>
      </p:pic>
      <p:pic>
        <p:nvPicPr>
          <p:cNvPr id="2250" name="Google Shape;2250;g2cf51e373f1_0_2449"/>
          <p:cNvPicPr preferRelativeResize="0"/>
          <p:nvPr/>
        </p:nvPicPr>
        <p:blipFill rotWithShape="1">
          <a:blip r:embed="rId4" cstate="email">
            <a:alphaModFix/>
            <a:extLst>
              <a:ext uri="{28A0092B-C50C-407E-A947-70E740481C1C}">
                <a14:useLocalDpi xmlns:a14="http://schemas.microsoft.com/office/drawing/2010/main"/>
              </a:ext>
            </a:extLst>
          </a:blip>
          <a:srcRect t="-3497"/>
          <a:stretch/>
        </p:blipFill>
        <p:spPr>
          <a:xfrm>
            <a:off x="882200" y="4399839"/>
            <a:ext cx="1694050" cy="1182224"/>
          </a:xfrm>
          <a:prstGeom prst="rect">
            <a:avLst/>
          </a:prstGeom>
          <a:noFill/>
          <a:ln>
            <a:noFill/>
          </a:ln>
        </p:spPr>
      </p:pic>
      <p:sp>
        <p:nvSpPr>
          <p:cNvPr id="2251" name="Google Shape;2251;g2cf51e373f1_0_244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6</a:t>
            </a:fld>
            <a:endParaRPr/>
          </a:p>
        </p:txBody>
      </p:sp>
      <p:sp>
        <p:nvSpPr>
          <p:cNvPr id="2252" name="Google Shape;2252;g2cf51e373f1_0_2449"/>
          <p:cNvSpPr txBox="1">
            <a:spLocks noGrp="1"/>
          </p:cNvSpPr>
          <p:nvPr>
            <p:ph type="title"/>
          </p:nvPr>
        </p:nvSpPr>
        <p:spPr>
          <a:xfrm>
            <a:off x="235500" y="217925"/>
            <a:ext cx="7242600" cy="735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1100"/>
              <a:buFont typeface="Arial"/>
              <a:buNone/>
            </a:pPr>
            <a:r>
              <a:rPr lang="en" sz="3700"/>
              <a:t>Table of Contents</a:t>
            </a:r>
            <a:endParaRPr sz="3700"/>
          </a:p>
        </p:txBody>
      </p:sp>
      <p:sp>
        <p:nvSpPr>
          <p:cNvPr id="2253" name="Google Shape;2253;g2cf51e373f1_0_2449"/>
          <p:cNvSpPr/>
          <p:nvPr/>
        </p:nvSpPr>
        <p:spPr>
          <a:xfrm>
            <a:off x="236520" y="2923240"/>
            <a:ext cx="1964100" cy="1545300"/>
          </a:xfrm>
          <a:prstGeom prst="rect">
            <a:avLst/>
          </a:prstGeom>
          <a:solidFill>
            <a:schemeClr val="lt1"/>
          </a:solidFill>
          <a:ln>
            <a:noFill/>
          </a:ln>
        </p:spPr>
        <p:txBody>
          <a:bodyPr spcFirstLastPara="1" wrap="square" lIns="182875" tIns="45700" rIns="182875" bIns="182875" anchor="t" anchorCtr="0">
            <a:noAutofit/>
          </a:bodyPr>
          <a:lstStyle/>
          <a:p>
            <a:pPr marL="0" marR="0" lvl="0" indent="0" algn="l" rtl="0">
              <a:lnSpc>
                <a:spcPct val="115000"/>
              </a:lnSpc>
              <a:spcBef>
                <a:spcPts val="1000"/>
              </a:spcBef>
              <a:spcAft>
                <a:spcPts val="1000"/>
              </a:spcAft>
              <a:buClr>
                <a:srgbClr val="000000"/>
              </a:buClr>
              <a:buSzPts val="1200"/>
              <a:buFont typeface="Arial"/>
              <a:buNone/>
            </a:pPr>
            <a:r>
              <a:rPr lang="en" sz="1200" b="0" i="0" u="none" strike="noStrike" cap="none">
                <a:solidFill>
                  <a:schemeClr val="dk1"/>
                </a:solidFill>
                <a:latin typeface="DM Sans"/>
                <a:ea typeface="DM Sans"/>
                <a:cs typeface="DM Sans"/>
                <a:sym typeface="DM Sans"/>
              </a:rPr>
              <a:t>Set the stage by connecting stakeholders with your shared workforce needs. </a:t>
            </a:r>
            <a:endParaRPr sz="1200" b="0" i="0" u="none" strike="noStrike" cap="none">
              <a:solidFill>
                <a:srgbClr val="000000"/>
              </a:solidFill>
              <a:latin typeface="DM Sans"/>
              <a:ea typeface="DM Sans"/>
              <a:cs typeface="DM Sans"/>
              <a:sym typeface="DM Sans"/>
            </a:endParaRPr>
          </a:p>
        </p:txBody>
      </p:sp>
      <p:sp>
        <p:nvSpPr>
          <p:cNvPr id="2254" name="Google Shape;2254;g2cf51e373f1_0_2449"/>
          <p:cNvSpPr/>
          <p:nvPr/>
        </p:nvSpPr>
        <p:spPr>
          <a:xfrm>
            <a:off x="235650" y="1333825"/>
            <a:ext cx="1964700" cy="1563600"/>
          </a:xfrm>
          <a:prstGeom prst="round2SameRect">
            <a:avLst>
              <a:gd name="adj1" fmla="val 8492"/>
              <a:gd name="adj2" fmla="val 0"/>
            </a:avLst>
          </a:prstGeom>
          <a:solidFill>
            <a:schemeClr val="accent1"/>
          </a:solidFill>
          <a:ln>
            <a:noFill/>
          </a:ln>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700" b="1" i="0" u="none" strike="noStrike" cap="none">
                <a:solidFill>
                  <a:schemeClr val="accent5"/>
                </a:solidFill>
                <a:latin typeface="DM Sans"/>
                <a:ea typeface="DM Sans"/>
                <a:cs typeface="DM Sans"/>
                <a:sym typeface="DM Sans"/>
              </a:rPr>
              <a:t>01.</a:t>
            </a:r>
            <a:endParaRPr sz="1700" b="1" i="0" u="none" strike="noStrike" cap="none">
              <a:solidFill>
                <a:schemeClr val="accent5"/>
              </a:solidFill>
              <a:latin typeface="DM Sans"/>
              <a:ea typeface="DM Sans"/>
              <a:cs typeface="DM Sans"/>
              <a:sym typeface="DM Sans"/>
            </a:endParaRPr>
          </a:p>
          <a:p>
            <a:pPr marL="0" marR="0" lvl="0" indent="0" algn="l" rtl="0">
              <a:lnSpc>
                <a:spcPct val="100000"/>
              </a:lnSpc>
              <a:spcBef>
                <a:spcPts val="300"/>
              </a:spcBef>
              <a:spcAft>
                <a:spcPts val="0"/>
              </a:spcAft>
              <a:buClr>
                <a:schemeClr val="dk1"/>
              </a:buClr>
              <a:buSzPts val="1100"/>
              <a:buFont typeface="Arial"/>
              <a:buNone/>
            </a:pPr>
            <a:r>
              <a:rPr lang="en" sz="1600" b="1" i="0" u="none" strike="noStrike" cap="none">
                <a:solidFill>
                  <a:schemeClr val="lt1"/>
                </a:solidFill>
                <a:latin typeface="DM Sans"/>
                <a:ea typeface="DM Sans"/>
                <a:cs typeface="DM Sans"/>
                <a:sym typeface="DM Sans"/>
              </a:rPr>
              <a:t>Your Region’s Workforce Needs</a:t>
            </a:r>
            <a:endParaRPr sz="1600" b="1" i="0" u="none" strike="noStrike" cap="none">
              <a:solidFill>
                <a:schemeClr val="lt1"/>
              </a:solidFill>
              <a:latin typeface="DM Sans"/>
              <a:ea typeface="DM Sans"/>
              <a:cs typeface="DM Sans"/>
              <a:sym typeface="DM Sans"/>
            </a:endParaRPr>
          </a:p>
        </p:txBody>
      </p:sp>
      <p:sp>
        <p:nvSpPr>
          <p:cNvPr id="2255" name="Google Shape;2255;g2cf51e373f1_0_2449"/>
          <p:cNvSpPr/>
          <p:nvPr/>
        </p:nvSpPr>
        <p:spPr>
          <a:xfrm>
            <a:off x="2354054" y="2923240"/>
            <a:ext cx="1964100" cy="1545300"/>
          </a:xfrm>
          <a:prstGeom prst="rect">
            <a:avLst/>
          </a:prstGeom>
          <a:solidFill>
            <a:schemeClr val="lt1"/>
          </a:solidFill>
          <a:ln>
            <a:noFill/>
          </a:ln>
        </p:spPr>
        <p:txBody>
          <a:bodyPr spcFirstLastPara="1" wrap="square" lIns="182875" tIns="45700" rIns="182875" bIns="182875" anchor="t" anchorCtr="0">
            <a:noAutofit/>
          </a:bodyPr>
          <a:lstStyle/>
          <a:p>
            <a:pPr marL="0" marR="0" lvl="0" indent="0" algn="l" rtl="0">
              <a:lnSpc>
                <a:spcPct val="115000"/>
              </a:lnSpc>
              <a:spcBef>
                <a:spcPts val="1000"/>
              </a:spcBef>
              <a:spcAft>
                <a:spcPts val="1000"/>
              </a:spcAft>
              <a:buClr>
                <a:srgbClr val="000000"/>
              </a:buClr>
              <a:buSzPts val="1200"/>
              <a:buFont typeface="Arial"/>
              <a:buNone/>
            </a:pPr>
            <a:r>
              <a:rPr lang="en" sz="1200" b="0" i="0" u="none" strike="noStrike" cap="none">
                <a:solidFill>
                  <a:schemeClr val="dk1"/>
                </a:solidFill>
                <a:latin typeface="DM Sans"/>
                <a:ea typeface="DM Sans"/>
                <a:cs typeface="DM Sans"/>
                <a:sym typeface="DM Sans"/>
              </a:rPr>
              <a:t>Give a brief overview of who STARs are and what skills they have at the national level.</a:t>
            </a:r>
            <a:endParaRPr sz="1200" b="0" i="0" u="none" strike="noStrike" cap="none">
              <a:solidFill>
                <a:schemeClr val="dk1"/>
              </a:solidFill>
              <a:latin typeface="DM Sans"/>
              <a:ea typeface="DM Sans"/>
              <a:cs typeface="DM Sans"/>
              <a:sym typeface="DM Sans"/>
            </a:endParaRPr>
          </a:p>
        </p:txBody>
      </p:sp>
      <p:sp>
        <p:nvSpPr>
          <p:cNvPr id="2256" name="Google Shape;2256;g2cf51e373f1_0_2449"/>
          <p:cNvSpPr/>
          <p:nvPr/>
        </p:nvSpPr>
        <p:spPr>
          <a:xfrm>
            <a:off x="2353184" y="1333825"/>
            <a:ext cx="1964700" cy="1563600"/>
          </a:xfrm>
          <a:prstGeom prst="round2SameRect">
            <a:avLst>
              <a:gd name="adj1" fmla="val 8492"/>
              <a:gd name="adj2" fmla="val 0"/>
            </a:avLst>
          </a:prstGeom>
          <a:solidFill>
            <a:schemeClr val="accent1"/>
          </a:solidFill>
          <a:ln>
            <a:noFill/>
          </a:ln>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accent5"/>
                </a:solidFill>
                <a:latin typeface="DM Sans"/>
                <a:ea typeface="DM Sans"/>
                <a:cs typeface="DM Sans"/>
                <a:sym typeface="DM Sans"/>
              </a:rPr>
              <a:t>02. </a:t>
            </a:r>
            <a:endParaRPr sz="1700" b="1" i="0" u="none" strike="noStrike" cap="none">
              <a:solidFill>
                <a:schemeClr val="accent5"/>
              </a:solidFill>
              <a:latin typeface="DM Sans"/>
              <a:ea typeface="DM Sans"/>
              <a:cs typeface="DM Sans"/>
              <a:sym typeface="DM Sans"/>
            </a:endParaRPr>
          </a:p>
          <a:p>
            <a:pPr marL="0" marR="0" lvl="0" indent="0" algn="l" rtl="0">
              <a:lnSpc>
                <a:spcPct val="100000"/>
              </a:lnSpc>
              <a:spcBef>
                <a:spcPts val="300"/>
              </a:spcBef>
              <a:spcAft>
                <a:spcPts val="0"/>
              </a:spcAft>
              <a:buClr>
                <a:srgbClr val="000000"/>
              </a:buClr>
              <a:buSzPts val="1600"/>
              <a:buFont typeface="Arial"/>
              <a:buNone/>
            </a:pPr>
            <a:r>
              <a:rPr lang="en" sz="1600" b="1" i="0" u="none" strike="noStrike" cap="none">
                <a:solidFill>
                  <a:schemeClr val="lt1"/>
                </a:solidFill>
                <a:latin typeface="DM Sans"/>
                <a:ea typeface="DM Sans"/>
                <a:cs typeface="DM Sans"/>
                <a:sym typeface="DM Sans"/>
              </a:rPr>
              <a:t>Introduction to STARs</a:t>
            </a:r>
            <a:br>
              <a:rPr lang="en" sz="1600" b="1" i="0" u="none" strike="noStrike" cap="none">
                <a:solidFill>
                  <a:schemeClr val="lt1"/>
                </a:solidFill>
                <a:latin typeface="DM Sans"/>
                <a:ea typeface="DM Sans"/>
                <a:cs typeface="DM Sans"/>
                <a:sym typeface="DM Sans"/>
              </a:rPr>
            </a:br>
            <a:endParaRPr sz="1600" b="1" i="0" u="none" strike="noStrike" cap="none">
              <a:solidFill>
                <a:schemeClr val="lt1"/>
              </a:solidFill>
              <a:latin typeface="DM Sans"/>
              <a:ea typeface="DM Sans"/>
              <a:cs typeface="DM Sans"/>
              <a:sym typeface="DM Sans"/>
            </a:endParaRPr>
          </a:p>
        </p:txBody>
      </p:sp>
      <p:sp>
        <p:nvSpPr>
          <p:cNvPr id="2257" name="Google Shape;2257;g2cf51e373f1_0_2449"/>
          <p:cNvSpPr/>
          <p:nvPr/>
        </p:nvSpPr>
        <p:spPr>
          <a:xfrm>
            <a:off x="4472450" y="2923253"/>
            <a:ext cx="1964100" cy="1548600"/>
          </a:xfrm>
          <a:prstGeom prst="rect">
            <a:avLst/>
          </a:prstGeom>
          <a:solidFill>
            <a:schemeClr val="lt1"/>
          </a:solidFill>
          <a:ln>
            <a:noFill/>
          </a:ln>
        </p:spPr>
        <p:txBody>
          <a:bodyPr spcFirstLastPara="1" wrap="square" lIns="182875" tIns="45700" rIns="182875" bIns="182875" anchor="t" anchorCtr="0">
            <a:noAutofit/>
          </a:bodyPr>
          <a:lstStyle/>
          <a:p>
            <a:pPr marL="0" marR="0" lvl="0" indent="0" algn="l" rtl="0">
              <a:lnSpc>
                <a:spcPct val="115000"/>
              </a:lnSpc>
              <a:spcBef>
                <a:spcPts val="1000"/>
              </a:spcBef>
              <a:spcAft>
                <a:spcPts val="1000"/>
              </a:spcAft>
              <a:buClr>
                <a:srgbClr val="000000"/>
              </a:buClr>
              <a:buSzPts val="1200"/>
              <a:buFont typeface="Arial"/>
              <a:buNone/>
            </a:pPr>
            <a:r>
              <a:rPr lang="en" sz="1200" b="0" i="0" u="none" strike="noStrike" cap="none">
                <a:solidFill>
                  <a:schemeClr val="dk1"/>
                </a:solidFill>
                <a:latin typeface="DM Sans"/>
                <a:ea typeface="DM Sans"/>
                <a:cs typeface="DM Sans"/>
                <a:sym typeface="DM Sans"/>
              </a:rPr>
              <a:t>Describe who STARs are, where they live, and what skills they have in your particular region.</a:t>
            </a:r>
            <a:endParaRPr sz="1200" b="0" i="0" u="none" strike="noStrike" cap="none">
              <a:solidFill>
                <a:schemeClr val="dk1"/>
              </a:solidFill>
              <a:latin typeface="DM Sans"/>
              <a:ea typeface="DM Sans"/>
              <a:cs typeface="DM Sans"/>
              <a:sym typeface="DM Sans"/>
            </a:endParaRPr>
          </a:p>
        </p:txBody>
      </p:sp>
      <p:sp>
        <p:nvSpPr>
          <p:cNvPr id="2258" name="Google Shape;2258;g2cf51e373f1_0_2449"/>
          <p:cNvSpPr/>
          <p:nvPr/>
        </p:nvSpPr>
        <p:spPr>
          <a:xfrm>
            <a:off x="4471587" y="1333825"/>
            <a:ext cx="1964700" cy="1563600"/>
          </a:xfrm>
          <a:prstGeom prst="round2SameRect">
            <a:avLst>
              <a:gd name="adj1" fmla="val 8492"/>
              <a:gd name="adj2" fmla="val 0"/>
            </a:avLst>
          </a:prstGeom>
          <a:solidFill>
            <a:schemeClr val="accent1"/>
          </a:solidFill>
          <a:ln>
            <a:noFill/>
          </a:ln>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accent5"/>
                </a:solidFill>
                <a:latin typeface="DM Sans"/>
                <a:ea typeface="DM Sans"/>
                <a:cs typeface="DM Sans"/>
                <a:sym typeface="DM Sans"/>
              </a:rPr>
              <a:t>03.</a:t>
            </a:r>
            <a:r>
              <a:rPr lang="en" sz="1700" b="1" i="0" u="none" strike="noStrike" cap="none">
                <a:solidFill>
                  <a:schemeClr val="lt1"/>
                </a:solidFill>
                <a:latin typeface="DM Sans"/>
                <a:ea typeface="DM Sans"/>
                <a:cs typeface="DM Sans"/>
                <a:sym typeface="DM Sans"/>
              </a:rPr>
              <a:t> </a:t>
            </a:r>
            <a:endParaRPr sz="1700" b="1" i="0" u="none" strike="noStrike" cap="none">
              <a:solidFill>
                <a:schemeClr val="lt1"/>
              </a:solidFill>
              <a:latin typeface="DM Sans"/>
              <a:ea typeface="DM Sans"/>
              <a:cs typeface="DM Sans"/>
              <a:sym typeface="DM Sans"/>
            </a:endParaRPr>
          </a:p>
          <a:p>
            <a:pPr marL="0" marR="0" lvl="0" indent="0" algn="l" rtl="0">
              <a:lnSpc>
                <a:spcPct val="100000"/>
              </a:lnSpc>
              <a:spcBef>
                <a:spcPts val="300"/>
              </a:spcBef>
              <a:spcAft>
                <a:spcPts val="0"/>
              </a:spcAft>
              <a:buClr>
                <a:srgbClr val="000000"/>
              </a:buClr>
              <a:buSzPts val="1600"/>
              <a:buFont typeface="Arial"/>
              <a:buNone/>
            </a:pPr>
            <a:r>
              <a:rPr lang="en" sz="1600" b="1" i="0" u="none" strike="noStrike" cap="none">
                <a:solidFill>
                  <a:schemeClr val="lt1"/>
                </a:solidFill>
                <a:latin typeface="DM Sans"/>
                <a:ea typeface="DM Sans"/>
                <a:cs typeface="DM Sans"/>
                <a:sym typeface="DM Sans"/>
              </a:rPr>
              <a:t>Seeing STARs</a:t>
            </a:r>
            <a:br>
              <a:rPr lang="en" sz="1600" b="1" i="0" u="none" strike="noStrike" cap="none">
                <a:solidFill>
                  <a:schemeClr val="lt1"/>
                </a:solidFill>
                <a:latin typeface="DM Sans"/>
                <a:ea typeface="DM Sans"/>
                <a:cs typeface="DM Sans"/>
                <a:sym typeface="DM Sans"/>
              </a:rPr>
            </a:br>
            <a:r>
              <a:rPr lang="en" sz="1600" b="1" i="0" u="none" strike="noStrike" cap="none">
                <a:solidFill>
                  <a:schemeClr val="lt1"/>
                </a:solidFill>
                <a:latin typeface="DM Sans"/>
                <a:ea typeface="DM Sans"/>
                <a:cs typeface="DM Sans"/>
                <a:sym typeface="DM Sans"/>
              </a:rPr>
              <a:t>in Your Region</a:t>
            </a:r>
            <a:endParaRPr sz="1600" b="1" i="0" u="none" strike="noStrike" cap="none">
              <a:solidFill>
                <a:schemeClr val="lt1"/>
              </a:solidFill>
              <a:latin typeface="DM Sans"/>
              <a:ea typeface="DM Sans"/>
              <a:cs typeface="DM Sans"/>
              <a:sym typeface="DM Sans"/>
            </a:endParaRPr>
          </a:p>
        </p:txBody>
      </p:sp>
      <p:sp>
        <p:nvSpPr>
          <p:cNvPr id="2259" name="Google Shape;2259;g2cf51e373f1_0_2449"/>
          <p:cNvSpPr txBox="1">
            <a:spLocks noGrp="1"/>
          </p:cNvSpPr>
          <p:nvPr>
            <p:ph type="subTitle" idx="4294967295"/>
          </p:nvPr>
        </p:nvSpPr>
        <p:spPr>
          <a:xfrm>
            <a:off x="235650" y="1003075"/>
            <a:ext cx="8672700" cy="23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B7B7B7"/>
              </a:buClr>
              <a:buSzPts val="1300"/>
              <a:buFont typeface="DM Sans"/>
              <a:buNone/>
            </a:pPr>
            <a:r>
              <a:rPr lang="en" sz="1300" b="1" i="0" u="none" strike="noStrike" cap="none">
                <a:solidFill>
                  <a:srgbClr val="383838"/>
                </a:solidFill>
                <a:latin typeface="DM Sans"/>
                <a:ea typeface="DM Sans"/>
                <a:cs typeface="DM Sans"/>
                <a:sym typeface="DM Sans"/>
              </a:rPr>
              <a:t>Use these sections to support constructing a compelling narrative.</a:t>
            </a:r>
            <a:endParaRPr sz="1300" b="1" i="0" u="none" strike="noStrike" cap="none">
              <a:solidFill>
                <a:srgbClr val="383838"/>
              </a:solidFill>
              <a:latin typeface="DM Sans"/>
              <a:ea typeface="DM Sans"/>
              <a:cs typeface="DM Sans"/>
              <a:sym typeface="DM Sans"/>
            </a:endParaRPr>
          </a:p>
        </p:txBody>
      </p:sp>
      <p:sp>
        <p:nvSpPr>
          <p:cNvPr id="2260" name="Google Shape;2260;g2cf51e373f1_0_2449"/>
          <p:cNvSpPr/>
          <p:nvPr/>
        </p:nvSpPr>
        <p:spPr>
          <a:xfrm>
            <a:off x="6591730" y="2923227"/>
            <a:ext cx="1964100" cy="1548600"/>
          </a:xfrm>
          <a:prstGeom prst="rect">
            <a:avLst/>
          </a:prstGeom>
          <a:solidFill>
            <a:schemeClr val="lt1"/>
          </a:solidFill>
          <a:ln>
            <a:noFill/>
          </a:ln>
        </p:spPr>
        <p:txBody>
          <a:bodyPr spcFirstLastPara="1" wrap="square" lIns="182875" tIns="45700" rIns="182875" bIns="182875" anchor="t" anchorCtr="0">
            <a:noAutofit/>
          </a:bodyPr>
          <a:lstStyle/>
          <a:p>
            <a:pPr marL="0" marR="0" lvl="0" indent="0" algn="l" rtl="0">
              <a:lnSpc>
                <a:spcPct val="115000"/>
              </a:lnSpc>
              <a:spcBef>
                <a:spcPts val="1000"/>
              </a:spcBef>
              <a:spcAft>
                <a:spcPts val="1000"/>
              </a:spcAft>
              <a:buClr>
                <a:schemeClr val="dk1"/>
              </a:buClr>
              <a:buSzPts val="1200"/>
              <a:buFont typeface="Arial"/>
              <a:buNone/>
            </a:pPr>
            <a:r>
              <a:rPr lang="en" sz="1200" b="0" i="0" u="none" strike="noStrike" cap="none">
                <a:solidFill>
                  <a:schemeClr val="dk1"/>
                </a:solidFill>
                <a:latin typeface="DM Sans"/>
                <a:ea typeface="DM Sans"/>
                <a:cs typeface="DM Sans"/>
                <a:sym typeface="DM Sans"/>
              </a:rPr>
              <a:t>Close out the presentation with a few concluding thoughts and tangible next steps to compel action.</a:t>
            </a:r>
            <a:endParaRPr sz="1200" b="0" i="0" u="none" strike="noStrike" cap="none">
              <a:solidFill>
                <a:schemeClr val="dk1"/>
              </a:solidFill>
              <a:latin typeface="DM Sans"/>
              <a:ea typeface="DM Sans"/>
              <a:cs typeface="DM Sans"/>
              <a:sym typeface="DM Sans"/>
            </a:endParaRPr>
          </a:p>
        </p:txBody>
      </p:sp>
      <p:sp>
        <p:nvSpPr>
          <p:cNvPr id="2261" name="Google Shape;2261;g2cf51e373f1_0_2449"/>
          <p:cNvSpPr/>
          <p:nvPr/>
        </p:nvSpPr>
        <p:spPr>
          <a:xfrm>
            <a:off x="6590861" y="1333825"/>
            <a:ext cx="1964700" cy="1563600"/>
          </a:xfrm>
          <a:prstGeom prst="round2SameRect">
            <a:avLst>
              <a:gd name="adj1" fmla="val 8492"/>
              <a:gd name="adj2" fmla="val 0"/>
            </a:avLst>
          </a:prstGeom>
          <a:solidFill>
            <a:schemeClr val="accent1"/>
          </a:solidFill>
          <a:ln>
            <a:noFill/>
          </a:ln>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accent5"/>
                </a:solidFill>
                <a:latin typeface="DM Sans"/>
                <a:ea typeface="DM Sans"/>
                <a:cs typeface="DM Sans"/>
                <a:sym typeface="DM Sans"/>
              </a:rPr>
              <a:t>04. </a:t>
            </a:r>
            <a:endParaRPr sz="1700" b="1" i="0" u="none" strike="noStrike" cap="none">
              <a:solidFill>
                <a:schemeClr val="accent5"/>
              </a:solidFill>
              <a:latin typeface="DM Sans"/>
              <a:ea typeface="DM Sans"/>
              <a:cs typeface="DM Sans"/>
              <a:sym typeface="DM Sans"/>
            </a:endParaRPr>
          </a:p>
          <a:p>
            <a:pPr marL="0" marR="0" lvl="0" indent="0" algn="l" rtl="0">
              <a:lnSpc>
                <a:spcPct val="100000"/>
              </a:lnSpc>
              <a:spcBef>
                <a:spcPts val="300"/>
              </a:spcBef>
              <a:spcAft>
                <a:spcPts val="0"/>
              </a:spcAft>
              <a:buClr>
                <a:srgbClr val="000000"/>
              </a:buClr>
              <a:buSzPts val="1600"/>
              <a:buFont typeface="Arial"/>
              <a:buNone/>
            </a:pPr>
            <a:r>
              <a:rPr lang="en" sz="1600" b="1" i="0" u="none" strike="noStrike" cap="none">
                <a:solidFill>
                  <a:schemeClr val="lt1"/>
                </a:solidFill>
                <a:latin typeface="DM Sans"/>
                <a:ea typeface="DM Sans"/>
                <a:cs typeface="DM Sans"/>
                <a:sym typeface="DM Sans"/>
              </a:rPr>
              <a:t>Next Steps</a:t>
            </a:r>
            <a:endParaRPr sz="1600" b="1" i="0" u="none" strike="noStrike" cap="none">
              <a:solidFill>
                <a:schemeClr val="lt1"/>
              </a:solidFill>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sp>
        <p:nvSpPr>
          <p:cNvPr id="2266" name="Google Shape;2266;p7"/>
          <p:cNvSpPr txBox="1">
            <a:spLocks noGrp="1"/>
          </p:cNvSpPr>
          <p:nvPr>
            <p:ph type="ctrTitle"/>
          </p:nvPr>
        </p:nvSpPr>
        <p:spPr>
          <a:xfrm>
            <a:off x="363150" y="1108300"/>
            <a:ext cx="7122600" cy="126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4500"/>
              <a:buNone/>
            </a:pPr>
            <a:r>
              <a:rPr lang="en">
                <a:solidFill>
                  <a:schemeClr val="lt1"/>
                </a:solidFill>
              </a:rPr>
              <a:t>Activating Untapped Talent in [Region]</a:t>
            </a:r>
            <a:endParaRPr/>
          </a:p>
        </p:txBody>
      </p:sp>
      <p:sp>
        <p:nvSpPr>
          <p:cNvPr id="2267" name="Google Shape;2267;p7"/>
          <p:cNvSpPr txBox="1">
            <a:spLocks noGrp="1"/>
          </p:cNvSpPr>
          <p:nvPr>
            <p:ph type="ctrTitle"/>
          </p:nvPr>
        </p:nvSpPr>
        <p:spPr>
          <a:xfrm>
            <a:off x="363150" y="2411675"/>
            <a:ext cx="7122600" cy="484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4500"/>
              <a:buNone/>
            </a:pPr>
            <a:r>
              <a:rPr lang="en" sz="2200"/>
              <a:t>The Case for STARs </a:t>
            </a:r>
            <a:endParaRPr sz="2200"/>
          </a:p>
        </p:txBody>
      </p:sp>
      <p:pic>
        <p:nvPicPr>
          <p:cNvPr id="2268" name="Google Shape;2268;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0800000">
            <a:off x="844176" y="-2"/>
            <a:ext cx="1285124" cy="946027"/>
          </a:xfrm>
          <a:prstGeom prst="rect">
            <a:avLst/>
          </a:prstGeom>
          <a:noFill/>
          <a:ln>
            <a:noFill/>
          </a:ln>
        </p:spPr>
      </p:pic>
      <p:pic>
        <p:nvPicPr>
          <p:cNvPr id="2269" name="Google Shape;2269;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21925" y="2432101"/>
            <a:ext cx="3477124" cy="2711402"/>
          </a:xfrm>
          <a:prstGeom prst="rect">
            <a:avLst/>
          </a:prstGeom>
          <a:noFill/>
          <a:ln>
            <a:noFill/>
          </a:ln>
        </p:spPr>
      </p:pic>
      <p:pic>
        <p:nvPicPr>
          <p:cNvPr id="2270" name="Google Shape;2270;p7"/>
          <p:cNvPicPr preferRelativeResize="0"/>
          <p:nvPr/>
        </p:nvPicPr>
        <p:blipFill rotWithShape="1">
          <a:blip r:embed="rId5" cstate="email">
            <a:alphaModFix/>
            <a:extLst>
              <a:ext uri="{28A0092B-C50C-407E-A947-70E740481C1C}">
                <a14:useLocalDpi xmlns:a14="http://schemas.microsoft.com/office/drawing/2010/main"/>
              </a:ext>
            </a:extLst>
          </a:blip>
          <a:srcRect l="-6213"/>
          <a:stretch/>
        </p:blipFill>
        <p:spPr>
          <a:xfrm>
            <a:off x="7970425" y="33975"/>
            <a:ext cx="1225073" cy="13563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4"/>
        <p:cNvGrpSpPr/>
        <p:nvPr/>
      </p:nvGrpSpPr>
      <p:grpSpPr>
        <a:xfrm>
          <a:off x="0" y="0"/>
          <a:ext cx="0" cy="0"/>
          <a:chOff x="0" y="0"/>
          <a:chExt cx="0" cy="0"/>
        </a:xfrm>
      </p:grpSpPr>
      <p:sp>
        <p:nvSpPr>
          <p:cNvPr id="2275" name="Google Shape;2275;p8"/>
          <p:cNvSpPr txBox="1">
            <a:spLocks noGrp="1"/>
          </p:cNvSpPr>
          <p:nvPr>
            <p:ph type="ctrTitle"/>
          </p:nvPr>
        </p:nvSpPr>
        <p:spPr>
          <a:xfrm>
            <a:off x="311700" y="1485900"/>
            <a:ext cx="6742800" cy="2052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4000"/>
              <a:buNone/>
            </a:pPr>
            <a:r>
              <a:rPr lang="en" sz="5700"/>
              <a:t>[Your Region]’s Workforce Needs</a:t>
            </a:r>
            <a:endParaRPr sz="5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9"/>
        <p:cNvGrpSpPr/>
        <p:nvPr/>
      </p:nvGrpSpPr>
      <p:grpSpPr>
        <a:xfrm>
          <a:off x="0" y="0"/>
          <a:ext cx="0" cy="0"/>
          <a:chOff x="0" y="0"/>
          <a:chExt cx="0" cy="0"/>
        </a:xfrm>
      </p:grpSpPr>
      <p:sp>
        <p:nvSpPr>
          <p:cNvPr id="2280" name="Google Shape;2280;g1f7e5eb1d8b_0_365"/>
          <p:cNvSpPr/>
          <p:nvPr/>
        </p:nvSpPr>
        <p:spPr>
          <a:xfrm>
            <a:off x="4451225" y="0"/>
            <a:ext cx="4692900" cy="5143500"/>
          </a:xfrm>
          <a:prstGeom prst="rect">
            <a:avLst/>
          </a:prstGeom>
          <a:solidFill>
            <a:srgbClr val="F8F8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281" name="Google Shape;2281;g1f7e5eb1d8b_0_365"/>
          <p:cNvSpPr txBox="1">
            <a:spLocks noGrp="1"/>
          </p:cNvSpPr>
          <p:nvPr>
            <p:ph type="title"/>
          </p:nvPr>
        </p:nvSpPr>
        <p:spPr>
          <a:xfrm>
            <a:off x="235500" y="302150"/>
            <a:ext cx="39834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800"/>
              <a:buNone/>
            </a:pPr>
            <a:r>
              <a:rPr lang="en"/>
              <a:t>Looking Back </a:t>
            </a:r>
            <a:endParaRPr/>
          </a:p>
        </p:txBody>
      </p:sp>
      <p:sp>
        <p:nvSpPr>
          <p:cNvPr id="2282" name="Google Shape;2282;g1f7e5eb1d8b_0_365"/>
          <p:cNvSpPr txBox="1">
            <a:spLocks noGrp="1"/>
          </p:cNvSpPr>
          <p:nvPr>
            <p:ph type="subTitle" idx="4294967295"/>
          </p:nvPr>
        </p:nvSpPr>
        <p:spPr>
          <a:xfrm>
            <a:off x="235500" y="838000"/>
            <a:ext cx="3983400" cy="32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B7B7B7"/>
              </a:buClr>
              <a:buSzPts val="1300"/>
              <a:buFont typeface="DM Sans"/>
              <a:buNone/>
            </a:pPr>
            <a:r>
              <a:rPr lang="en" sz="1500" b="0" i="0" u="none" strike="noStrike" cap="none">
                <a:solidFill>
                  <a:srgbClr val="000000"/>
                </a:solidFill>
                <a:latin typeface="DM Sans"/>
                <a:ea typeface="DM Sans"/>
                <a:cs typeface="DM Sans"/>
                <a:sym typeface="DM Sans"/>
              </a:rPr>
              <a:t>Pre-pandemic times (2010-2019)</a:t>
            </a:r>
            <a:endParaRPr sz="1500" b="0" i="0" u="none" strike="noStrike" cap="none">
              <a:solidFill>
                <a:srgbClr val="000000"/>
              </a:solidFill>
              <a:latin typeface="DM Sans"/>
              <a:ea typeface="DM Sans"/>
              <a:cs typeface="DM Sans"/>
              <a:sym typeface="DM Sans"/>
            </a:endParaRPr>
          </a:p>
        </p:txBody>
      </p:sp>
      <p:sp>
        <p:nvSpPr>
          <p:cNvPr id="2283" name="Google Shape;2283;g1f7e5eb1d8b_0_36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9</a:t>
            </a:fld>
            <a:endParaRPr/>
          </a:p>
        </p:txBody>
      </p:sp>
      <p:sp>
        <p:nvSpPr>
          <p:cNvPr id="2284" name="Google Shape;2284;g1f7e5eb1d8b_0_365"/>
          <p:cNvSpPr txBox="1"/>
          <p:nvPr/>
        </p:nvSpPr>
        <p:spPr>
          <a:xfrm>
            <a:off x="184000" y="4622300"/>
            <a:ext cx="3706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700"/>
              <a:buFont typeface="Arial"/>
              <a:buNone/>
            </a:pPr>
            <a:r>
              <a:rPr lang="en" sz="700" b="0" i="0" u="none" strike="noStrike" cap="none">
                <a:solidFill>
                  <a:srgbClr val="818385"/>
                </a:solidFill>
                <a:latin typeface="DM Sans"/>
                <a:ea typeface="DM Sans"/>
                <a:cs typeface="DM Sans"/>
                <a:sym typeface="DM Sans"/>
              </a:rPr>
              <a:t>Source: Pew Charitable Trusts: </a:t>
            </a:r>
            <a:r>
              <a:rPr lang="en" sz="700" b="0" i="0" u="sng" strike="noStrike" cap="none">
                <a:solidFill>
                  <a:schemeClr val="accent1"/>
                </a:solidFill>
                <a:latin typeface="DM Sans"/>
                <a:ea typeface="DM Sans"/>
                <a:cs typeface="DM Sans"/>
                <a:sym typeface="DM Sans"/>
                <a:hlinkClick r:id="rId3">
                  <a:extLst>
                    <a:ext uri="{A12FA001-AC4F-418D-AE19-62706E023703}">
                      <ahyp:hlinkClr xmlns:ahyp="http://schemas.microsoft.com/office/drawing/2018/hyperlinkcolor" val="tx"/>
                    </a:ext>
                  </a:extLst>
                </a:hlinkClick>
              </a:rPr>
              <a:t>How the Pandemic has Affected Philadelphia’s Economy and Jobs</a:t>
            </a:r>
            <a:r>
              <a:rPr lang="en" sz="700" b="0" i="0" u="none" strike="noStrike" cap="none">
                <a:solidFill>
                  <a:srgbClr val="818385"/>
                </a:solidFill>
                <a:latin typeface="DM Sans"/>
                <a:ea typeface="DM Sans"/>
                <a:cs typeface="DM Sans"/>
                <a:sym typeface="DM Sans"/>
              </a:rPr>
              <a:t>, February 9, 2022</a:t>
            </a:r>
            <a:endParaRPr sz="700" b="0" i="0" u="none" strike="noStrike" cap="none">
              <a:solidFill>
                <a:srgbClr val="888888"/>
              </a:solidFill>
              <a:latin typeface="DM Sans"/>
              <a:ea typeface="DM Sans"/>
              <a:cs typeface="DM Sans"/>
              <a:sym typeface="DM Sans"/>
            </a:endParaRPr>
          </a:p>
        </p:txBody>
      </p:sp>
      <p:grpSp>
        <p:nvGrpSpPr>
          <p:cNvPr id="2285" name="Google Shape;2285;g1f7e5eb1d8b_0_365"/>
          <p:cNvGrpSpPr/>
          <p:nvPr/>
        </p:nvGrpSpPr>
        <p:grpSpPr>
          <a:xfrm>
            <a:off x="5036700" y="397675"/>
            <a:ext cx="3451200" cy="4199400"/>
            <a:chOff x="5036700" y="397675"/>
            <a:chExt cx="3451200" cy="4199400"/>
          </a:xfrm>
        </p:grpSpPr>
        <p:sp>
          <p:nvSpPr>
            <p:cNvPr id="2286" name="Google Shape;2286;g1f7e5eb1d8b_0_365"/>
            <p:cNvSpPr/>
            <p:nvPr/>
          </p:nvSpPr>
          <p:spPr>
            <a:xfrm>
              <a:off x="5036700" y="397675"/>
              <a:ext cx="3451200" cy="4199400"/>
            </a:xfrm>
            <a:prstGeom prst="roundRect">
              <a:avLst>
                <a:gd name="adj" fmla="val 2009"/>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pic>
          <p:nvPicPr>
            <p:cNvPr id="2287" name="Google Shape;2287;g1f7e5eb1d8b_0_3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81195" y="545954"/>
              <a:ext cx="3094702" cy="540088"/>
            </a:xfrm>
            <a:prstGeom prst="rect">
              <a:avLst/>
            </a:prstGeom>
            <a:noFill/>
            <a:ln>
              <a:noFill/>
            </a:ln>
          </p:spPr>
        </p:pic>
        <p:pic>
          <p:nvPicPr>
            <p:cNvPr id="2288" name="Google Shape;2288;g1f7e5eb1d8b_0_36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09821" y="1099360"/>
              <a:ext cx="3094703" cy="3305823"/>
            </a:xfrm>
            <a:prstGeom prst="rect">
              <a:avLst/>
            </a:prstGeom>
            <a:noFill/>
            <a:ln>
              <a:noFill/>
            </a:ln>
          </p:spPr>
        </p:pic>
      </p:grpSp>
      <p:sp>
        <p:nvSpPr>
          <p:cNvPr id="2289" name="Google Shape;2289;g1f7e5eb1d8b_0_365"/>
          <p:cNvSpPr txBox="1">
            <a:spLocks noGrp="1"/>
          </p:cNvSpPr>
          <p:nvPr>
            <p:ph type="body" idx="1"/>
          </p:nvPr>
        </p:nvSpPr>
        <p:spPr>
          <a:xfrm>
            <a:off x="237750" y="1485900"/>
            <a:ext cx="3744600" cy="2784900"/>
          </a:xfrm>
          <a:prstGeom prst="rect">
            <a:avLst/>
          </a:prstGeom>
          <a:noFill/>
          <a:ln>
            <a:noFill/>
          </a:ln>
        </p:spPr>
        <p:txBody>
          <a:bodyPr spcFirstLastPara="1" wrap="square" lIns="0" tIns="0" rIns="0" bIns="0" anchor="t" anchorCtr="0">
            <a:noAutofit/>
          </a:bodyPr>
          <a:lstStyle/>
          <a:p>
            <a:pPr marL="457200" lvl="0" indent="-311150" algn="l" rtl="0">
              <a:lnSpc>
                <a:spcPct val="100000"/>
              </a:lnSpc>
              <a:spcBef>
                <a:spcPts val="0"/>
              </a:spcBef>
              <a:spcAft>
                <a:spcPts val="0"/>
              </a:spcAft>
              <a:buSzPts val="1300"/>
              <a:buChar char="●"/>
            </a:pPr>
            <a:r>
              <a:rPr lang="en" b="1"/>
              <a:t>Economy performed pretty well</a:t>
            </a:r>
            <a:r>
              <a:rPr lang="en"/>
              <a:t>, matching or outperforming the national averages for job creation</a:t>
            </a:r>
            <a:br>
              <a:rPr lang="en"/>
            </a:br>
            <a:endParaRPr/>
          </a:p>
          <a:p>
            <a:pPr marL="457200" lvl="0" indent="-311150" algn="l" rtl="0">
              <a:lnSpc>
                <a:spcPct val="100000"/>
              </a:lnSpc>
              <a:spcBef>
                <a:spcPts val="0"/>
              </a:spcBef>
              <a:spcAft>
                <a:spcPts val="0"/>
              </a:spcAft>
              <a:buSzPts val="1300"/>
              <a:buChar char="●"/>
            </a:pPr>
            <a:r>
              <a:rPr lang="en" b="1"/>
              <a:t>Job gains were not created equal</a:t>
            </a:r>
            <a:r>
              <a:rPr lang="en"/>
              <a:t>:</a:t>
            </a:r>
            <a:endParaRPr/>
          </a:p>
          <a:p>
            <a:pPr marL="0" lvl="0" indent="457200" algn="l" rtl="0">
              <a:lnSpc>
                <a:spcPct val="100000"/>
              </a:lnSpc>
              <a:spcBef>
                <a:spcPts val="1200"/>
              </a:spcBef>
              <a:spcAft>
                <a:spcPts val="0"/>
              </a:spcAft>
              <a:buSzPts val="1300"/>
              <a:buNone/>
            </a:pPr>
            <a:r>
              <a:rPr lang="en"/>
              <a:t>Largest growth was in roles that required a</a:t>
            </a:r>
            <a:br>
              <a:rPr lang="en"/>
            </a:br>
            <a:r>
              <a:rPr lang="en"/>
              <a:t>	higher level of education and training</a:t>
            </a:r>
            <a:br>
              <a:rPr lang="en"/>
            </a:br>
            <a:br>
              <a:rPr lang="en"/>
            </a:br>
            <a:r>
              <a:rPr lang="en"/>
              <a:t>	High concentration of jobs in low wage</a:t>
            </a:r>
            <a:br>
              <a:rPr lang="en"/>
            </a:br>
            <a:r>
              <a:rPr lang="en"/>
              <a:t>	sectors</a:t>
            </a:r>
            <a:endParaRPr/>
          </a:p>
          <a:p>
            <a:pPr marL="457200" lvl="0" indent="-311150" algn="l" rtl="0">
              <a:lnSpc>
                <a:spcPct val="100000"/>
              </a:lnSpc>
              <a:spcBef>
                <a:spcPts val="1200"/>
              </a:spcBef>
              <a:spcAft>
                <a:spcPts val="0"/>
              </a:spcAft>
              <a:buSzPts val="1300"/>
              <a:buChar char="●"/>
            </a:pPr>
            <a:r>
              <a:rPr lang="en" b="1"/>
              <a:t>Poverty rate was highest</a:t>
            </a:r>
            <a:r>
              <a:rPr lang="en"/>
              <a:t> of 10 largest cities </a:t>
            </a:r>
            <a:endParaRPr/>
          </a:p>
        </p:txBody>
      </p:sp>
      <p:sp>
        <p:nvSpPr>
          <p:cNvPr id="2290" name="Google Shape;2290;g1f7e5eb1d8b_0_365"/>
          <p:cNvSpPr txBox="1"/>
          <p:nvPr/>
        </p:nvSpPr>
        <p:spPr>
          <a:xfrm rot="-1888453">
            <a:off x="2415651" y="2038594"/>
            <a:ext cx="3996247" cy="644327"/>
          </a:xfrm>
          <a:prstGeom prst="rect">
            <a:avLst/>
          </a:prstGeom>
          <a:noFill/>
          <a:ln w="28575" cap="flat" cmpd="sng">
            <a:solidFill>
              <a:srgbClr val="E03C3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 sz="2800" b="1" i="0" u="none" strike="noStrike" cap="none">
                <a:solidFill>
                  <a:srgbClr val="E03C31"/>
                </a:solidFill>
                <a:latin typeface="DM Sans"/>
                <a:ea typeface="DM Sans"/>
                <a:cs typeface="DM Sans"/>
                <a:sym typeface="DM Sans"/>
              </a:rPr>
              <a:t>EXAMPLE - REPLACE</a:t>
            </a:r>
            <a:endParaRPr sz="2800" b="1" i="0" u="none" strike="noStrike" cap="none">
              <a:solidFill>
                <a:srgbClr val="E03C31"/>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name="Opportunity@Work 2021">
  <a:themeElements>
    <a:clrScheme name="Simple Light">
      <a:dk1>
        <a:srgbClr val="000000"/>
      </a:dk1>
      <a:lt1>
        <a:srgbClr val="FFFFFF"/>
      </a:lt1>
      <a:dk2>
        <a:srgbClr val="141B4D"/>
      </a:dk2>
      <a:lt2>
        <a:srgbClr val="D9D9D6"/>
      </a:lt2>
      <a:accent1>
        <a:srgbClr val="8C4799"/>
      </a:accent1>
      <a:accent2>
        <a:srgbClr val="1D4289"/>
      </a:accent2>
      <a:accent3>
        <a:srgbClr val="434343"/>
      </a:accent3>
      <a:accent4>
        <a:srgbClr val="62B5E5"/>
      </a:accent4>
      <a:accent5>
        <a:srgbClr val="FFB81C"/>
      </a:accent5>
      <a:accent6>
        <a:srgbClr val="6CC24A"/>
      </a:accent6>
      <a:hlink>
        <a:srgbClr val="4298B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portunity@Work 2021">
  <a:themeElements>
    <a:clrScheme name="Simple Light">
      <a:dk1>
        <a:srgbClr val="000000"/>
      </a:dk1>
      <a:lt1>
        <a:srgbClr val="FFFFFF"/>
      </a:lt1>
      <a:dk2>
        <a:srgbClr val="141B4D"/>
      </a:dk2>
      <a:lt2>
        <a:srgbClr val="D9D9D6"/>
      </a:lt2>
      <a:accent1>
        <a:srgbClr val="8C4799"/>
      </a:accent1>
      <a:accent2>
        <a:srgbClr val="1D4289"/>
      </a:accent2>
      <a:accent3>
        <a:srgbClr val="434343"/>
      </a:accent3>
      <a:accent4>
        <a:srgbClr val="62B5E5"/>
      </a:accent4>
      <a:accent5>
        <a:srgbClr val="FFB81C"/>
      </a:accent5>
      <a:accent6>
        <a:srgbClr val="6CC24A"/>
      </a:accent6>
      <a:hlink>
        <a:srgbClr val="4298B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pportunity@Work 2021">
  <a:themeElements>
    <a:clrScheme name="Simple Light">
      <a:dk1>
        <a:srgbClr val="000000"/>
      </a:dk1>
      <a:lt1>
        <a:srgbClr val="FFFFFF"/>
      </a:lt1>
      <a:dk2>
        <a:srgbClr val="141B4D"/>
      </a:dk2>
      <a:lt2>
        <a:srgbClr val="D9D9D6"/>
      </a:lt2>
      <a:accent1>
        <a:srgbClr val="8C4799"/>
      </a:accent1>
      <a:accent2>
        <a:srgbClr val="1D4289"/>
      </a:accent2>
      <a:accent3>
        <a:srgbClr val="434343"/>
      </a:accent3>
      <a:accent4>
        <a:srgbClr val="62B5E5"/>
      </a:accent4>
      <a:accent5>
        <a:srgbClr val="FFB81C"/>
      </a:accent5>
      <a:accent6>
        <a:srgbClr val="6CC24A"/>
      </a:accent6>
      <a:hlink>
        <a:srgbClr val="4298B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pportunity@Work 2021">
  <a:themeElements>
    <a:clrScheme name="Simple Light">
      <a:dk1>
        <a:srgbClr val="000000"/>
      </a:dk1>
      <a:lt1>
        <a:srgbClr val="FFFFFF"/>
      </a:lt1>
      <a:dk2>
        <a:srgbClr val="141B4D"/>
      </a:dk2>
      <a:lt2>
        <a:srgbClr val="D9D9D6"/>
      </a:lt2>
      <a:accent1>
        <a:srgbClr val="8C4799"/>
      </a:accent1>
      <a:accent2>
        <a:srgbClr val="1D4289"/>
      </a:accent2>
      <a:accent3>
        <a:srgbClr val="434343"/>
      </a:accent3>
      <a:accent4>
        <a:srgbClr val="62B5E5"/>
      </a:accent4>
      <a:accent5>
        <a:srgbClr val="FFB81C"/>
      </a:accent5>
      <a:accent6>
        <a:srgbClr val="6CC24A"/>
      </a:accent6>
      <a:hlink>
        <a:srgbClr val="4298B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3502</Words>
  <Application>Microsoft Office PowerPoint</Application>
  <PresentationFormat>On-screen Show (16:9)</PresentationFormat>
  <Paragraphs>241</Paragraphs>
  <Slides>26</Slides>
  <Notes>26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26</vt:i4>
      </vt:variant>
    </vt:vector>
  </HeadingPairs>
  <TitlesOfParts>
    <vt:vector size="34" baseType="lpstr">
      <vt:lpstr>DM Sans</vt:lpstr>
      <vt:lpstr>Times New Roman</vt:lpstr>
      <vt:lpstr>DM Sans Medium</vt:lpstr>
      <vt:lpstr>Arial</vt:lpstr>
      <vt:lpstr>Opportunity@Work 2021</vt:lpstr>
      <vt:lpstr>Opportunity@Work 2021</vt:lpstr>
      <vt:lpstr>Opportunity@Work 2021</vt:lpstr>
      <vt:lpstr>Opportunity@Work 2021</vt:lpstr>
      <vt:lpstr>Activating Untapped Talent in Your Region Template</vt:lpstr>
      <vt:lpstr> About This Deck </vt:lpstr>
      <vt:lpstr> How to Use This Template </vt:lpstr>
      <vt:lpstr> Getting started with STARSight </vt:lpstr>
      <vt:lpstr> A Note About the Data Available in STARSight </vt:lpstr>
      <vt:lpstr>Table of Contents</vt:lpstr>
      <vt:lpstr>Activating Untapped Talent in [Region]</vt:lpstr>
      <vt:lpstr>[Your Region]’s Workforce Needs</vt:lpstr>
      <vt:lpstr>Looking Back </vt:lpstr>
      <vt:lpstr>Pandemic Job Losses </vt:lpstr>
      <vt:lpstr>Introduction to STARs</vt:lpstr>
      <vt:lpstr>Who Are STARs</vt:lpstr>
      <vt:lpstr>Degree requirements, social networks and misperceptions present barriers to STARs</vt:lpstr>
      <vt:lpstr>A Generation of STARs Have Lost Mobility</vt:lpstr>
      <vt:lpstr>Race Equity: STARs of all backgrounds held back, including majorities of Black &amp; Hispanic workers</vt:lpstr>
      <vt:lpstr>Many STARs Have the Skills for Higher-Wage Work</vt:lpstr>
      <vt:lpstr>Study of 130 million worker transitions shows STARs Achieve Mobility Through Gateway and Destination Jobs </vt:lpstr>
      <vt:lpstr>These pathways are often blocked, especially for Hispanic and Black STARs; also inequitable for women</vt:lpstr>
      <vt:lpstr>Nationally, more than 30 million STARs are ready for higher-wage work - today</vt:lpstr>
      <vt:lpstr>Seeing STARs in  [Your Region]</vt:lpstr>
      <vt:lpstr>The Majority of Workers in Pennsylvania are STARs </vt:lpstr>
      <vt:lpstr>More than 1.4 million workers in Greater Philadelphia are STARs</vt:lpstr>
      <vt:lpstr>STARs Represent the Full Diversity of The State Workforce  </vt:lpstr>
      <vt:lpstr>There are 609K STARs who have skills for higher wage work in Philadelphia right now</vt:lpstr>
      <vt:lpstr>Next Steps</vt:lpstr>
      <vt:lpstr>Explore the STARs Public Sector Hub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Kate Genser</dc:creator>
  <cp:lastModifiedBy>Kate Genser</cp:lastModifiedBy>
  <cp:revision>2</cp:revision>
  <dcterms:modified xsi:type="dcterms:W3CDTF">2026-05-20T14:26:17Z</dcterms:modified>
</cp:coreProperties>
</file>