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147472453" r:id="rId5"/>
    <p:sldId id="2147472451" r:id="rId6"/>
    <p:sldId id="2147472452" r:id="rId7"/>
    <p:sldId id="2147472358" r:id="rId8"/>
    <p:sldId id="2147472397" r:id="rId9"/>
    <p:sldId id="2147472364" r:id="rId10"/>
    <p:sldId id="2147472369" r:id="rId11"/>
    <p:sldId id="2147472421" r:id="rId12"/>
    <p:sldId id="2147472429" r:id="rId13"/>
    <p:sldId id="214747245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91E523-6F26-42B0-9ED0-47A1C2E0027C}" v="4" dt="2026-02-11T10:28:24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n FITOUSSI" userId="57786f86-b3e5-4f96-97a7-b5f06cbf1038" providerId="ADAL" clId="{281E01AD-47A9-4CC6-9C4B-517CB014C146}"/>
    <pc:docChg chg="undo custSel addSld delSld modSld">
      <pc:chgData name="Alon FITOUSSI" userId="57786f86-b3e5-4f96-97a7-b5f06cbf1038" providerId="ADAL" clId="{281E01AD-47A9-4CC6-9C4B-517CB014C146}" dt="2026-02-11T10:28:33.697" v="37" actId="20577"/>
      <pc:docMkLst>
        <pc:docMk/>
      </pc:docMkLst>
      <pc:sldChg chg="addSp delSp modSp del mod">
        <pc:chgData name="Alon FITOUSSI" userId="57786f86-b3e5-4f96-97a7-b5f06cbf1038" providerId="ADAL" clId="{281E01AD-47A9-4CC6-9C4B-517CB014C146}" dt="2026-02-11T10:28:26.244" v="15" actId="47"/>
        <pc:sldMkLst>
          <pc:docMk/>
          <pc:sldMk cId="2196147151" sldId="347"/>
        </pc:sldMkLst>
        <pc:picChg chg="add del mod">
          <ac:chgData name="Alon FITOUSSI" userId="57786f86-b3e5-4f96-97a7-b5f06cbf1038" providerId="ADAL" clId="{281E01AD-47A9-4CC6-9C4B-517CB014C146}" dt="2026-02-11T10:26:58.523" v="7" actId="478"/>
          <ac:picMkLst>
            <pc:docMk/>
            <pc:sldMk cId="2196147151" sldId="347"/>
            <ac:picMk id="3" creationId="{2EF372D2-1158-4278-48B0-669FE8A2D7F0}"/>
          </ac:picMkLst>
        </pc:picChg>
        <pc:picChg chg="add del mod">
          <ac:chgData name="Alon FITOUSSI" userId="57786f86-b3e5-4f96-97a7-b5f06cbf1038" providerId="ADAL" clId="{281E01AD-47A9-4CC6-9C4B-517CB014C146}" dt="2026-02-11T10:27:21.077" v="10" actId="478"/>
          <ac:picMkLst>
            <pc:docMk/>
            <pc:sldMk cId="2196147151" sldId="347"/>
            <ac:picMk id="6" creationId="{621D282D-E231-ECFB-37A5-81D543907ACF}"/>
          </ac:picMkLst>
        </pc:picChg>
        <pc:picChg chg="add del mod">
          <ac:chgData name="Alon FITOUSSI" userId="57786f86-b3e5-4f96-97a7-b5f06cbf1038" providerId="ADAL" clId="{281E01AD-47A9-4CC6-9C4B-517CB014C146}" dt="2026-02-11T10:27:26.234" v="12" actId="478"/>
          <ac:picMkLst>
            <pc:docMk/>
            <pc:sldMk cId="2196147151" sldId="347"/>
            <ac:picMk id="8" creationId="{5FD9C3D9-4948-E2D9-A501-B0BB6403BDAF}"/>
          </ac:picMkLst>
        </pc:picChg>
      </pc:sldChg>
      <pc:sldChg chg="add del">
        <pc:chgData name="Alon FITOUSSI" userId="57786f86-b3e5-4f96-97a7-b5f06cbf1038" providerId="ADAL" clId="{281E01AD-47A9-4CC6-9C4B-517CB014C146}" dt="2026-02-11T10:24:26.901" v="1" actId="2890"/>
        <pc:sldMkLst>
          <pc:docMk/>
          <pc:sldMk cId="255124286" sldId="2147472453"/>
        </pc:sldMkLst>
      </pc:sldChg>
      <pc:sldChg chg="new del">
        <pc:chgData name="Alon FITOUSSI" userId="57786f86-b3e5-4f96-97a7-b5f06cbf1038" providerId="ADAL" clId="{281E01AD-47A9-4CC6-9C4B-517CB014C146}" dt="2026-02-11T10:24:34.625" v="3" actId="47"/>
        <pc:sldMkLst>
          <pc:docMk/>
          <pc:sldMk cId="564624908" sldId="2147472453"/>
        </pc:sldMkLst>
      </pc:sldChg>
      <pc:sldChg chg="modSp add mod">
        <pc:chgData name="Alon FITOUSSI" userId="57786f86-b3e5-4f96-97a7-b5f06cbf1038" providerId="ADAL" clId="{281E01AD-47A9-4CC6-9C4B-517CB014C146}" dt="2026-02-11T10:28:33.697" v="37" actId="20577"/>
        <pc:sldMkLst>
          <pc:docMk/>
          <pc:sldMk cId="2825933039" sldId="2147472453"/>
        </pc:sldMkLst>
        <pc:spChg chg="mod">
          <ac:chgData name="Alon FITOUSSI" userId="57786f86-b3e5-4f96-97a7-b5f06cbf1038" providerId="ADAL" clId="{281E01AD-47A9-4CC6-9C4B-517CB014C146}" dt="2026-02-11T10:28:33.697" v="37" actId="20577"/>
          <ac:spMkLst>
            <pc:docMk/>
            <pc:sldMk cId="2825933039" sldId="2147472453"/>
            <ac:spMk id="4" creationId="{E18B9FCC-4A59-664B-8236-0DC64386402F}"/>
          </ac:spMkLst>
        </pc:spChg>
        <pc:spChg chg="mod">
          <ac:chgData name="Alon FITOUSSI" userId="57786f86-b3e5-4f96-97a7-b5f06cbf1038" providerId="ADAL" clId="{281E01AD-47A9-4CC6-9C4B-517CB014C146}" dt="2026-02-11T10:28:31.441" v="33" actId="20577"/>
          <ac:spMkLst>
            <pc:docMk/>
            <pc:sldMk cId="2825933039" sldId="2147472453"/>
            <ac:spMk id="16" creationId="{FBFC8D97-3746-4E1E-8A21-86A9B2BD69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FE32E-7334-4741-87D2-56DD2BE855E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A98C4-2E1F-4811-BCCE-B598B7758B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72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EA5C9-AF5C-2A4B-A583-8BD7319896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3.emf"/><Relationship Id="rId4" Type="http://schemas.openxmlformats.org/officeDocument/2006/relationships/tags" Target="../tags/tag5.xml"/><Relationship Id="rId9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21F99-BED6-6FC0-92F7-A107946B5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EE48DC-14D5-CF29-2302-D46A99D91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DF5604-11D8-1152-8ED6-17CAF088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5DC75A-54F5-8D92-635D-57DA93E0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0D78DE-E641-441F-F14B-A03C3E99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1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73EA8-7DBC-AFBE-F4ED-4F77CB82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B04AD8-5DE2-3543-715B-70FC016C8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654A6D-132B-FCF3-F6AE-4553BCE8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81B83C-1B58-5674-0EF6-1F34EB5C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655F6D-240C-1730-1E23-4933FE56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4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41F6F9-B8E5-E391-76A7-DE382A658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9E4D11-B73C-C217-0E87-E31C9B2E30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B62FA3-44E5-CBAA-6D82-FA686375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AF87CB-880E-A02F-F5EE-94946762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35C68A-FEC0-50D8-6F91-3A02C66C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04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1476507-84E5-4E96-9E89-87B7A88F81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333964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73" imgH="476" progId="TCLayout.ActiveDocument.1">
                  <p:embed/>
                </p:oleObj>
              </mc:Choice>
              <mc:Fallback>
                <p:oleObj name="Diapositive think-cell" r:id="rId3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1476507-84E5-4E96-9E89-87B7A88F8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B72DC2B4-4055-4A4B-8649-71B1235480AB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 sz="1067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5536" y="1894907"/>
            <a:ext cx="4164872" cy="1722349"/>
          </a:xfrm>
        </p:spPr>
        <p:txBody>
          <a:bodyPr vert="horz" anchor="t" anchorCtr="0">
            <a:noAutofit/>
          </a:bodyPr>
          <a:lstStyle>
            <a:lvl1pPr algn="l" rtl="0">
              <a:defRPr sz="3733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Title maximum</a:t>
            </a:r>
            <a:br>
              <a:rPr lang="en-US"/>
            </a:br>
            <a:r>
              <a:rPr lang="en-US"/>
              <a:t>3 lines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E6A991-C388-1743-B427-5E1097B7820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315536" y="3733295"/>
            <a:ext cx="1923053" cy="234629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067" b="0" i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fld id="{73DEB0B9-9FA7-0A44-93DA-CF1207711566}" type="datetime1">
              <a:rPr lang="en-US" smtClean="0"/>
              <a:t>03/03/2020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63F6-175F-404C-9B90-F4A1B23AF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8799" y="6235942"/>
            <a:ext cx="2743200" cy="270692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r" rtl="0">
              <a:defRPr sz="1067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8C58E995-EB53-9349-8032-2E4630C1CE4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62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07B13554-7A12-5919-64F2-1D3FDB9799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2700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1385476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" imgW="413" imgH="416" progId="TCLayout.ActiveDocument.1">
                  <p:embed/>
                </p:oleObj>
              </mc:Choice>
              <mc:Fallback>
                <p:oleObj name="Diapositive think-cell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5" y="928313"/>
            <a:ext cx="9738000" cy="390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6" y="632213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244836"/>
            <a:ext cx="3843339" cy="11150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417297"/>
            <a:ext cx="9738000" cy="6133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rgbClr val="004E75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Date Placeholder 51">
            <a:extLst>
              <a:ext uri="{FF2B5EF4-FFF2-40B4-BE49-F238E27FC236}">
                <a16:creationId xmlns:a16="http://schemas.microsoft.com/office/drawing/2014/main" id="{472E2927-81AB-5085-88BD-7C4ED2016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900" cap="none" baseline="0" smtClean="0"/>
            </a:lvl1pPr>
          </a:lstStyle>
          <a:p>
            <a:endParaRPr lang="en-US"/>
          </a:p>
        </p:txBody>
      </p:sp>
      <p:sp>
        <p:nvSpPr>
          <p:cNvPr id="15" name="Footer Placeholder 52">
            <a:extLst>
              <a:ext uri="{FF2B5EF4-FFF2-40B4-BE49-F238E27FC236}">
                <a16:creationId xmlns:a16="http://schemas.microsoft.com/office/drawing/2014/main" id="{E94C6FCD-9712-5559-A443-0A4F5114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61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65214-0F10-349D-1651-A46EDAA1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B8A035-E7EC-37A2-E9FF-477F2E9D0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72595B-764A-59FB-83EF-3766E986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52061E-EB0C-E0F6-8151-27433130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92DFDF-C214-6523-977E-91D052F1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91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23724A-B974-DBA4-046A-134ECC511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F7DA94-636A-CB6E-45CD-8DC039856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4E83A6-2557-1D90-377C-C5C1D7E0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B12C37-24E2-FD78-6D55-A2A29120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6BF3C8-8DB1-6D3D-7EB6-FEB86495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3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AB80A-A1BF-009C-C813-EA5B6BD2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489C2-7B7A-E46F-D94F-D650294B3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E1DFCB-BBFB-6289-3185-F40E5F7C7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DA1C94-C95C-D41C-1F17-6010F206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3AF860-9757-18E2-D242-69F5A844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5CDE51-5A4C-9B28-0E0A-6F69F109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60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85B70C-BCA3-79EB-BC9D-70FEBEFD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BAD43E-D477-F72A-2016-C6E519DFB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A04D48-BE1D-1241-7FE5-43C0B68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E364C0-F7C5-F657-9AE9-69195007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6F1FB5-9AD8-997E-2476-5E542CB0D7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A200D3-D9D6-9CDA-9F57-35963637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0E6A17-3678-F433-C93E-F5E452FB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FCDDD61-1B2E-A94B-D25E-93D841FB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44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359C4-7379-CCA4-4325-83259C50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0BDA21-32EE-026D-0958-44A9956B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845E3E-EC91-E6D4-2BEF-29173B92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0BC8BD-844C-69AA-A65B-3DDE3835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37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8A1984-10EC-A41C-0EA5-26D7F02B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C2A4D8-BF4C-0565-9235-FF2DCC77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62932A-9ADA-B59D-D9F6-6714F454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16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7A6A4-375B-D7AF-B0FF-62767AC8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05918F-C3CF-B3DF-7570-A985A657E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8646F6-A1AB-8E4C-8276-999FC5565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BAC62F-A68F-70A9-5E76-999704F6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91BE44-E089-59FF-1371-64143C75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5DD645-ABCD-8AAF-0108-64DDC7A2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56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EA628-A079-B836-F408-A9E684D0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423B61-D320-247A-EACE-6209B4891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D87FA0-4272-0A0D-9C46-769158A9D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60C82B-D9B0-82FB-7194-68B8E444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EA9C29-6E1C-52E0-ECC6-6BC58694D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326729-B094-9C05-FDE6-B2490861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10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AA5189-6ABA-045A-24EC-95336AB5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69B75D-2128-24AD-3F51-607D48320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0DF74A-8732-2E8A-A002-F83FF8BF4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74CC9B-57EB-47E9-8DFB-2AFF92F83BF6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B0A4C-0B6E-F686-2FC6-751374E43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224082-65A0-F64B-E040-A46794066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FF3921-0035-4BA7-A2B1-F8567CBEA41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A black and gold letter h&#10;&#10;Description automatically generated">
            <a:extLst>
              <a:ext uri="{FF2B5EF4-FFF2-40B4-BE49-F238E27FC236}">
                <a16:creationId xmlns:a16="http://schemas.microsoft.com/office/drawing/2014/main" id="{BCFAEB32-E8D8-A92C-670B-3101D2B4BD7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525051" y="318425"/>
            <a:ext cx="989616" cy="2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8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oleObject" Target="../embeddings/oleObject3.bin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5.xml"/><Relationship Id="rId5" Type="http://schemas.openxmlformats.org/officeDocument/2006/relationships/image" Target="../media/image24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4.png"/><Relationship Id="rId3" Type="http://schemas.openxmlformats.org/officeDocument/2006/relationships/tags" Target="../tags/tag17.xml"/><Relationship Id="rId21" Type="http://schemas.openxmlformats.org/officeDocument/2006/relationships/image" Target="../media/image17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3.png"/><Relationship Id="rId2" Type="http://schemas.openxmlformats.org/officeDocument/2006/relationships/tags" Target="../tags/tag16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image" Target="../media/image11.png"/><Relationship Id="rId23" Type="http://schemas.openxmlformats.org/officeDocument/2006/relationships/image" Target="../media/image2.emf"/><Relationship Id="rId10" Type="http://schemas.openxmlformats.org/officeDocument/2006/relationships/tags" Target="../tags/tag24.xml"/><Relationship Id="rId19" Type="http://schemas.openxmlformats.org/officeDocument/2006/relationships/image" Target="../media/image15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10.png"/><Relationship Id="rId22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2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3" Type="http://schemas.openxmlformats.org/officeDocument/2006/relationships/tags" Target="../tags/tag31.xml"/><Relationship Id="rId21" Type="http://schemas.openxmlformats.org/officeDocument/2006/relationships/image" Target="../media/image2.emf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oleObject" Target="../embeddings/oleObject4.bin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2.emf"/><Relationship Id="rId5" Type="http://schemas.openxmlformats.org/officeDocument/2006/relationships/tags" Target="../tags/tag51.xml"/><Relationship Id="rId10" Type="http://schemas.openxmlformats.org/officeDocument/2006/relationships/oleObject" Target="../embeddings/oleObject4.bin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73156A-83EE-03C7-D2D2-C0DDA95634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936" t="25242" r="22912" b="2640"/>
          <a:stretch>
            <a:fillRect/>
          </a:stretch>
        </p:blipFill>
        <p:spPr>
          <a:xfrm>
            <a:off x="1" y="0"/>
            <a:ext cx="6739201" cy="6858000"/>
          </a:xfrm>
          <a:prstGeom prst="rect">
            <a:avLst/>
          </a:prstGeom>
        </p:spPr>
      </p:pic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7E4CAAF3-970B-4F47-AE2F-4C18897B0C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" imgW="473" imgH="476" progId="TCLayout.ActiveDocument.1">
                  <p:embed/>
                </p:oleObj>
              </mc:Choice>
              <mc:Fallback>
                <p:oleObj name="Diapositive think-cell" r:id="rId6" imgW="473" imgH="47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7E4CAAF3-970B-4F47-AE2F-4C18897B0C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8B9FCC-4A59-664B-8236-0DC64386402F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866097" y="5055768"/>
            <a:ext cx="2703609" cy="23462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1333" dirty="0">
                <a:latin typeface="Georgia" panose="02040502050405020303" pitchFamily="18" charset="0"/>
              </a:rPr>
              <a:t>Date</a:t>
            </a:r>
          </a:p>
        </p:txBody>
      </p:sp>
      <p:sp>
        <p:nvSpPr>
          <p:cNvPr id="16" name="Titre 2">
            <a:extLst>
              <a:ext uri="{FF2B5EF4-FFF2-40B4-BE49-F238E27FC236}">
                <a16:creationId xmlns:a16="http://schemas.microsoft.com/office/drawing/2014/main" id="{FBFC8D97-3746-4E1E-8A21-86A9B2BD69F6}"/>
              </a:ext>
            </a:extLst>
          </p:cNvPr>
          <p:cNvSpPr txBox="1">
            <a:spLocks/>
          </p:cNvSpPr>
          <p:nvPr/>
        </p:nvSpPr>
        <p:spPr>
          <a:xfrm>
            <a:off x="7866097" y="4279307"/>
            <a:ext cx="4067633" cy="29540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fr-FR" sz="2133" b="1" dirty="0"/>
              <a:t>Intitulé du cours 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4217610-0A3D-1910-B144-412782ACB7ED}"/>
              </a:ext>
            </a:extLst>
          </p:cNvPr>
          <p:cNvSpPr txBox="1">
            <a:spLocks/>
          </p:cNvSpPr>
          <p:nvPr/>
        </p:nvSpPr>
        <p:spPr>
          <a:xfrm>
            <a:off x="11638085" y="6541446"/>
            <a:ext cx="219896" cy="2257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6096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58E995-EB53-9349-8032-2E4630C1CE46}" type="slidenum">
              <a:rPr lang="en-US" sz="1067" b="1">
                <a:latin typeface="Georgia" panose="02040502050405020303" pitchFamily="18" charset="0"/>
              </a:rPr>
              <a:pPr/>
              <a:t>1</a:t>
            </a:fld>
            <a:endParaRPr lang="en-US" sz="1067" b="1">
              <a:latin typeface="Georgia" panose="02040502050405020303" pitchFamily="18" charset="0"/>
            </a:endParaRPr>
          </a:p>
        </p:txBody>
      </p:sp>
      <p:pic>
        <p:nvPicPr>
          <p:cNvPr id="7" name="Picture 6" descr="A black and gold letter h&#10;&#10;Description automatically generated">
            <a:extLst>
              <a:ext uri="{FF2B5EF4-FFF2-40B4-BE49-F238E27FC236}">
                <a16:creationId xmlns:a16="http://schemas.microsoft.com/office/drawing/2014/main" id="{5D7D7BBB-3632-2881-1FE9-1E0B2F7668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6096" y="2693873"/>
            <a:ext cx="3648571" cy="768152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4D2DC9FB-BE3D-E88A-5DAD-CD0706EA0534}"/>
              </a:ext>
            </a:extLst>
          </p:cNvPr>
          <p:cNvSpPr/>
          <p:nvPr/>
        </p:nvSpPr>
        <p:spPr>
          <a:xfrm>
            <a:off x="6117473" y="-71120"/>
            <a:ext cx="1336924" cy="6929120"/>
          </a:xfrm>
          <a:prstGeom prst="parallelogram">
            <a:avLst>
              <a:gd name="adj" fmla="val 43667"/>
            </a:avLst>
          </a:prstGeom>
          <a:solidFill>
            <a:srgbClr val="B390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2593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A20E7-F388-9B4E-B5B4-2F75C7302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A197555-FFBB-AC30-2E9A-4153482D01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2" imgH="595" progId="TCLayout.ActiveDocument.1">
                  <p:embed/>
                </p:oleObj>
              </mc:Choice>
              <mc:Fallback>
                <p:oleObj name="Diapositive think-cell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A197555-FFBB-AC30-2E9A-4153482D0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41A7F1A-1423-40C6-0906-EA05D57FD048}"/>
              </a:ext>
            </a:extLst>
          </p:cNvPr>
          <p:cNvSpPr txBox="1">
            <a:spLocks/>
          </p:cNvSpPr>
          <p:nvPr/>
        </p:nvSpPr>
        <p:spPr>
          <a:xfrm>
            <a:off x="11648737" y="6346712"/>
            <a:ext cx="209244" cy="2257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6096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58E995-EB53-9349-8032-2E4630C1CE46}" type="slidenum">
              <a:rPr lang="en-US" sz="1067" b="1">
                <a:latin typeface="Georgia" panose="02040502050405020303" pitchFamily="18" charset="0"/>
              </a:rPr>
              <a:pPr/>
              <a:t>10</a:t>
            </a:fld>
            <a:endParaRPr lang="en-US" sz="1067" b="1">
              <a:latin typeface="Georgia" panose="02040502050405020303" pitchFamily="18" charset="0"/>
            </a:endParaRPr>
          </a:p>
        </p:txBody>
      </p:sp>
      <p:pic>
        <p:nvPicPr>
          <p:cNvPr id="9218" name="Picture 2" descr="question-ask-faq-raise-hand-ss-1920 - Cadmans Dance Centre">
            <a:extLst>
              <a:ext uri="{FF2B5EF4-FFF2-40B4-BE49-F238E27FC236}">
                <a16:creationId xmlns:a16="http://schemas.microsoft.com/office/drawing/2014/main" id="{A8EE00F1-E0BC-B558-B3B2-38E91DC2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86" y="1068643"/>
            <a:ext cx="9160031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E98B02-8FC9-8B4B-4F3E-48A22AE00351}"/>
              </a:ext>
            </a:extLst>
          </p:cNvPr>
          <p:cNvSpPr txBox="1">
            <a:spLocks/>
          </p:cNvSpPr>
          <p:nvPr/>
        </p:nvSpPr>
        <p:spPr>
          <a:xfrm>
            <a:off x="847053" y="432854"/>
            <a:ext cx="7712747" cy="3693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buNone/>
            </a:pPr>
            <a:r>
              <a:rPr lang="fr-FR" sz="2667" b="1">
                <a:latin typeface="Georgia" panose="02040502050405020303" pitchFamily="18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0473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E3E98-39E3-022A-3FB7-C78203113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816800-0D3C-BCB7-0E3B-32AB956C3DAC}"/>
              </a:ext>
            </a:extLst>
          </p:cNvPr>
          <p:cNvSpPr/>
          <p:nvPr/>
        </p:nvSpPr>
        <p:spPr>
          <a:xfrm>
            <a:off x="0" y="-90309"/>
            <a:ext cx="12192000" cy="6948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5E4BD7B-D020-875F-A009-64ACA23713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2" imgH="595" progId="TCLayout.ActiveDocument.1">
                  <p:embed/>
                </p:oleObj>
              </mc:Choice>
              <mc:Fallback>
                <p:oleObj name="Diapositive think-cell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5E4BD7B-D020-875F-A009-64ACA23713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B7C09B8-0E3A-E597-45D0-E4C586C95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755" y="3963089"/>
            <a:ext cx="5572788" cy="11732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F0923B0-B733-7E99-3272-C1B516EBB6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756" y="1819230"/>
            <a:ext cx="5572785" cy="11723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A519F0D-75F6-DC25-B53E-887E97C97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437" y="3963089"/>
            <a:ext cx="5572788" cy="11732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BC34158-5C20-1FFF-C9C3-0570F9E336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437" y="1819230"/>
            <a:ext cx="5572785" cy="11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3ED63-B516-A74F-CB06-535868CB8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B78B2C2-7B7B-FC7B-72E6-509ECE74E2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2" imgH="595" progId="TCLayout.ActiveDocument.1">
                  <p:embed/>
                </p:oleObj>
              </mc:Choice>
              <mc:Fallback>
                <p:oleObj name="Diapositive think-cell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B78B2C2-7B7B-FC7B-72E6-509ECE74E2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609042CE-B761-6254-68E8-A0A5D6CA3F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6" y="33692"/>
            <a:ext cx="12124889" cy="67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8FF6B-9913-B74F-64BD-C3EB821BE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E30AFF6-679C-B51A-5079-8C1B9D88BA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592" imgH="595" progId="TCLayout.ActiveDocument.1">
                  <p:embed/>
                </p:oleObj>
              </mc:Choice>
              <mc:Fallback>
                <p:oleObj name="Diapositive think-cell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E30AFF6-679C-B51A-5079-8C1B9D88B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 descr="Quelle formation choisir dans l'hôtellerie de luxe ?">
            <a:extLst>
              <a:ext uri="{FF2B5EF4-FFF2-40B4-BE49-F238E27FC236}">
                <a16:creationId xmlns:a16="http://schemas.microsoft.com/office/drawing/2014/main" id="{01B7D809-72BA-7597-E36E-5E3FC91A0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0" r="10232"/>
          <a:stretch/>
        </p:blipFill>
        <p:spPr bwMode="auto">
          <a:xfrm>
            <a:off x="1" y="0"/>
            <a:ext cx="3125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6BFCEA-BC92-FB34-6641-65693F33A1F0}"/>
              </a:ext>
            </a:extLst>
          </p:cNvPr>
          <p:cNvSpPr txBox="1">
            <a:spLocks/>
          </p:cNvSpPr>
          <p:nvPr/>
        </p:nvSpPr>
        <p:spPr>
          <a:xfrm>
            <a:off x="455168" y="432853"/>
            <a:ext cx="2288032" cy="3693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buNone/>
            </a:pPr>
            <a:r>
              <a:rPr lang="fr-FR" sz="2667" b="1">
                <a:latin typeface="Georgia" panose="02040502050405020303" pitchFamily="18" charset="0"/>
              </a:rPr>
              <a:t>Sommaire 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C5D52364-59CA-EA0F-C051-E2D1C8C3D8DA}"/>
              </a:ext>
            </a:extLst>
          </p:cNvPr>
          <p:cNvSpPr txBox="1">
            <a:spLocks/>
          </p:cNvSpPr>
          <p:nvPr/>
        </p:nvSpPr>
        <p:spPr>
          <a:xfrm>
            <a:off x="11648737" y="6346713"/>
            <a:ext cx="209244" cy="2257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6096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58E995-EB53-9349-8032-2E4630C1CE46}" type="slidenum">
              <a:rPr lang="en-US" sz="1067" b="1">
                <a:latin typeface="Georgia" panose="02040502050405020303" pitchFamily="18" charset="0"/>
              </a:rPr>
              <a:pPr/>
              <a:t>4</a:t>
            </a:fld>
            <a:endParaRPr lang="en-US" sz="1067" b="1">
              <a:latin typeface="Georgia" panose="020405020504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FC1F1-FA21-D328-46BA-0E129B0CB707}"/>
              </a:ext>
            </a:extLst>
          </p:cNvPr>
          <p:cNvSpPr txBox="1">
            <a:spLocks/>
          </p:cNvSpPr>
          <p:nvPr/>
        </p:nvSpPr>
        <p:spPr>
          <a:xfrm>
            <a:off x="3888913" y="1149583"/>
            <a:ext cx="8023720" cy="40633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73152" tIns="73152" rIns="73152" bIns="73152" anchor="ctr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buNone/>
            </a:pPr>
            <a:r>
              <a:rPr lang="fr-FR" sz="1867" b="1" dirty="0">
                <a:latin typeface="Georgia" panose="02040502050405020303" pitchFamily="18" charset="0"/>
              </a:rPr>
              <a:t>1. 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6EAA9C-6399-AE73-0A38-78412042D5CC}"/>
              </a:ext>
            </a:extLst>
          </p:cNvPr>
          <p:cNvSpPr txBox="1">
            <a:spLocks/>
          </p:cNvSpPr>
          <p:nvPr/>
        </p:nvSpPr>
        <p:spPr>
          <a:xfrm>
            <a:off x="3888913" y="1617801"/>
            <a:ext cx="8023720" cy="40633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73152" tIns="73152" rIns="73152" bIns="73152" anchor="ctr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buNone/>
            </a:pPr>
            <a:r>
              <a:rPr lang="fr-FR" sz="1867" b="1" dirty="0">
                <a:latin typeface="Georgia" panose="02040502050405020303" pitchFamily="18" charset="0"/>
              </a:rPr>
              <a:t>2. XX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85BD2E-B197-816E-4FB9-A3A7D04DA2AA}"/>
              </a:ext>
            </a:extLst>
          </p:cNvPr>
          <p:cNvSpPr txBox="1">
            <a:spLocks/>
          </p:cNvSpPr>
          <p:nvPr/>
        </p:nvSpPr>
        <p:spPr>
          <a:xfrm>
            <a:off x="3888913" y="2086020"/>
            <a:ext cx="8023720" cy="40633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73152" tIns="73152" rIns="73152" bIns="73152" anchor="ctr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buNone/>
            </a:pPr>
            <a:r>
              <a:rPr lang="fr-FR" sz="1867" b="1" dirty="0">
                <a:latin typeface="Georgia" panose="02040502050405020303" pitchFamily="18" charset="0"/>
              </a:rPr>
              <a:t>3. XX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2B925-296C-E789-9BD0-D3DBDAD54C4B}"/>
              </a:ext>
            </a:extLst>
          </p:cNvPr>
          <p:cNvSpPr/>
          <p:nvPr/>
        </p:nvSpPr>
        <p:spPr>
          <a:xfrm>
            <a:off x="3396344" y="1116363"/>
            <a:ext cx="8023721" cy="468219"/>
          </a:xfrm>
          <a:prstGeom prst="rect">
            <a:avLst/>
          </a:prstGeom>
          <a:noFill/>
          <a:ln>
            <a:solidFill>
              <a:srgbClr val="B3905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2249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399CF-FE05-7611-1757-5FACFC2DC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77A0FCC-C1F8-FF66-49C1-5BA2FD18EE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2" imgH="595" progId="TCLayout.ActiveDocument.1">
                  <p:embed/>
                </p:oleObj>
              </mc:Choice>
              <mc:Fallback>
                <p:oleObj name="Diapositive think-cell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77A0FCC-C1F8-FF66-49C1-5BA2FD18EE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05548FE-0D09-11CC-6D4E-2B9C40A35024}"/>
              </a:ext>
            </a:extLst>
          </p:cNvPr>
          <p:cNvSpPr txBox="1">
            <a:spLocks/>
          </p:cNvSpPr>
          <p:nvPr/>
        </p:nvSpPr>
        <p:spPr>
          <a:xfrm>
            <a:off x="847053" y="432854"/>
            <a:ext cx="7712747" cy="3693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buNone/>
            </a:pPr>
            <a:r>
              <a:rPr lang="fr-FR" sz="2667" b="1" dirty="0">
                <a:latin typeface="Georgia" panose="02040502050405020303" pitchFamily="18" charset="0"/>
              </a:rPr>
              <a:t>XX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C33FEE9F-FF1D-E0DF-C43C-28E6D5BA55CF}"/>
              </a:ext>
            </a:extLst>
          </p:cNvPr>
          <p:cNvSpPr txBox="1">
            <a:spLocks/>
          </p:cNvSpPr>
          <p:nvPr/>
        </p:nvSpPr>
        <p:spPr>
          <a:xfrm>
            <a:off x="11648737" y="6346713"/>
            <a:ext cx="209244" cy="2257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6096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58E995-EB53-9349-8032-2E4630C1CE46}" type="slidenum">
              <a:rPr lang="en-US" sz="1067" b="1">
                <a:latin typeface="Georgia" panose="02040502050405020303" pitchFamily="18" charset="0"/>
              </a:rPr>
              <a:pPr/>
              <a:t>5</a:t>
            </a:fld>
            <a:endParaRPr lang="en-US" sz="1067" b="1">
              <a:latin typeface="Georgia" panose="02040502050405020303" pitchFamily="18" charset="0"/>
            </a:endParaRPr>
          </a:p>
        </p:txBody>
      </p:sp>
      <p:sp>
        <p:nvSpPr>
          <p:cNvPr id="2" name="TrackerNumWhite 30">
            <a:extLst>
              <a:ext uri="{FF2B5EF4-FFF2-40B4-BE49-F238E27FC236}">
                <a16:creationId xmlns:a16="http://schemas.microsoft.com/office/drawing/2014/main" id="{8D60ACA2-212C-BE52-7283-0E1572AC4A9D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9855" y="430064"/>
            <a:ext cx="336000" cy="336000"/>
          </a:xfrm>
          <a:prstGeom prst="ellipse">
            <a:avLst/>
          </a:prstGeom>
          <a:solidFill>
            <a:srgbClr val="AF8716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867" b="1">
                <a:solidFill>
                  <a:schemeClr val="bg1"/>
                </a:solidFill>
                <a:latin typeface="Georgia" panose="02040502050405020303" pitchFamily="18" charset="0"/>
              </a:rPr>
              <a:t>1</a:t>
            </a:r>
            <a:endParaRPr lang="en-US" sz="1867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1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89C2E-9B75-7B80-8334-6D42876C9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1ED844-3798-66A1-5CC1-DE13651AE58B}"/>
              </a:ext>
            </a:extLst>
          </p:cNvPr>
          <p:cNvSpPr/>
          <p:nvPr/>
        </p:nvSpPr>
        <p:spPr>
          <a:xfrm>
            <a:off x="6400387" y="0"/>
            <a:ext cx="57916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0EF8A-ED28-E906-534E-DDA40C9A14CF}"/>
              </a:ext>
            </a:extLst>
          </p:cNvPr>
          <p:cNvSpPr txBox="1">
            <a:spLocks/>
          </p:cNvSpPr>
          <p:nvPr/>
        </p:nvSpPr>
        <p:spPr>
          <a:xfrm>
            <a:off x="847053" y="1606867"/>
            <a:ext cx="5120640" cy="3282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/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/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/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/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1867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4208AB-16DD-84E5-DD1D-CE066E0731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055" y="4395472"/>
            <a:ext cx="528000" cy="52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041A09-F248-F2BD-B322-DFD4213A8AE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7749" y="4395473"/>
            <a:ext cx="4159944" cy="22576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FR" sz="1467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endParaRPr lang="fr-FR" sz="1467" baseline="30000" dirty="0"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95DB9-D1E9-92C0-E13B-97BE2CF8907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07749" y="3357731"/>
            <a:ext cx="4159944" cy="22576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FR" sz="1467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endParaRPr lang="fr-FR" sz="1467" baseline="30000" dirty="0"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203AB7-C93B-C886-DC79-66523F68A6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7055" y="3357731"/>
            <a:ext cx="528000" cy="52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744DD1-AC8A-6CBE-8FDD-6613EAE638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055" y="5471865"/>
            <a:ext cx="528000" cy="52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0B751E-9FF0-A39E-F54B-863148F45A1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807749" y="5471866"/>
            <a:ext cx="4159944" cy="22576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FR" sz="1467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endParaRPr lang="fr-FR" sz="1467" dirty="0"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2" name="GreyLineSeparatorDefault 37">
            <a:extLst>
              <a:ext uri="{FF2B5EF4-FFF2-40B4-BE49-F238E27FC236}">
                <a16:creationId xmlns:a16="http://schemas.microsoft.com/office/drawing/2014/main" id="{2ED32ADD-EC96-37F2-3E98-3FA3067D02C6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847053" y="2004440"/>
            <a:ext cx="5120640" cy="0"/>
          </a:xfrm>
          <a:prstGeom prst="straightConnector1">
            <a:avLst/>
          </a:prstGeom>
          <a:ln w="12700" cap="flat">
            <a:solidFill>
              <a:srgbClr val="AF871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4">
            <a:extLst>
              <a:ext uri="{FF2B5EF4-FFF2-40B4-BE49-F238E27FC236}">
                <a16:creationId xmlns:a16="http://schemas.microsoft.com/office/drawing/2014/main" id="{57C34386-C394-7198-3452-04EA9A0EB06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807749" y="2300665"/>
            <a:ext cx="4159944" cy="22576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FR" sz="1467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endParaRPr lang="fr-FR" sz="1467" baseline="30000" dirty="0"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46">
            <a:extLst>
              <a:ext uri="{FF2B5EF4-FFF2-40B4-BE49-F238E27FC236}">
                <a16:creationId xmlns:a16="http://schemas.microsoft.com/office/drawing/2014/main" id="{09930166-3B6B-4405-483F-CA0B870B73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055" y="2300664"/>
            <a:ext cx="528000" cy="52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97E50A-29D8-6685-6CD9-1922FE3F6BF9}"/>
              </a:ext>
            </a:extLst>
          </p:cNvPr>
          <p:cNvSpPr txBox="1">
            <a:spLocks/>
          </p:cNvSpPr>
          <p:nvPr/>
        </p:nvSpPr>
        <p:spPr>
          <a:xfrm>
            <a:off x="6834381" y="1606867"/>
            <a:ext cx="4718400" cy="32829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/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/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/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/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fr-FR" sz="1867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201640-F286-536A-8FD1-A676B5C25C10}"/>
              </a:ext>
            </a:extLst>
          </p:cNvPr>
          <p:cNvGrpSpPr/>
          <p:nvPr/>
        </p:nvGrpSpPr>
        <p:grpSpPr>
          <a:xfrm>
            <a:off x="6834383" y="3357731"/>
            <a:ext cx="4719232" cy="1585067"/>
            <a:chOff x="5125787" y="1725498"/>
            <a:chExt cx="3539424" cy="11888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0C2305-EC50-14BB-477F-D796B4EB4093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5806428" y="1725498"/>
              <a:ext cx="2858783" cy="169325"/>
            </a:xfrm>
            <a:prstGeom prst="rect">
              <a:avLst/>
            </a:prstGeom>
            <a:noFill/>
            <a:ln w="12700"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marL="228600" indent="-228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1pPr>
              <a:lvl2pPr marL="723900" lvl="1" indent="-2667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2pPr>
              <a:lvl3pPr marL="1234439" lvl="2" indent="-320039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3pPr>
              <a:lvl4pPr marL="1727200" lvl="3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4pPr>
              <a:lvl5pPr marL="2184400" lvl="4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5pPr>
              <a:lvl6pPr marL="26416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6pPr>
              <a:lvl7pPr marL="30988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7pPr>
              <a:lvl8pPr marL="35560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8pPr>
              <a:lvl9pPr marL="40132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None/>
              </a:pPr>
              <a:r>
                <a:rPr lang="fr-FR" sz="1467" b="1" dirty="0">
                  <a:latin typeface="Georgia" panose="02040502050405020303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XX</a:t>
              </a:r>
              <a:endParaRPr lang="fr-FR" sz="1467" baseline="30000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BCDCB98-6625-DC7D-C7C1-512C712F3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125787" y="1725498"/>
              <a:ext cx="396000" cy="39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0AFFE7-9448-D7F7-21F6-ED997E1A2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125787" y="2518298"/>
              <a:ext cx="396000" cy="396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5C877-AA33-050E-19A4-152F4D127EFF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5806428" y="2518298"/>
              <a:ext cx="2858783" cy="169325"/>
            </a:xfrm>
            <a:prstGeom prst="rect">
              <a:avLst/>
            </a:prstGeom>
            <a:noFill/>
            <a:ln w="12700">
              <a:miter lim="4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marL="228600" indent="-228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1pPr>
              <a:lvl2pPr marL="723900" lvl="1" indent="-2667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2pPr>
              <a:lvl3pPr marL="1234439" lvl="2" indent="-320039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3pPr>
              <a:lvl4pPr marL="1727200" lvl="3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4pPr>
              <a:lvl5pPr marL="2184400" lvl="4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5pPr>
              <a:lvl6pPr marL="26416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6pPr>
              <a:lvl7pPr marL="30988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7pPr>
              <a:lvl8pPr marL="35560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8pPr>
              <a:lvl9pPr marL="40132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None/>
              </a:pPr>
              <a:r>
                <a:rPr lang="fr-FR" sz="1467" b="1" dirty="0">
                  <a:latin typeface="Georgia" panose="02040502050405020303" pitchFamily="18" charset="0"/>
                  <a:cs typeface="Arial" panose="020B0604020202020204" pitchFamily="34" charset="0"/>
                  <a:sym typeface="Arial" panose="020B0604020202020204" pitchFamily="34" charset="0"/>
                </a:rPr>
                <a:t>XX</a:t>
              </a:r>
              <a:endParaRPr lang="fr-FR" sz="1467" baseline="30000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4D4E4EA-4C53-1901-9B3D-82F47AE8AA8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741905" y="5471866"/>
            <a:ext cx="3811711" cy="22576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FR" sz="1467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endParaRPr lang="fr-FR" sz="1467" baseline="30000" dirty="0"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3" name="GreyLineSeparatorDefault 37">
            <a:extLst>
              <a:ext uri="{FF2B5EF4-FFF2-40B4-BE49-F238E27FC236}">
                <a16:creationId xmlns:a16="http://schemas.microsoft.com/office/drawing/2014/main" id="{C6888CC3-5A37-6C09-A556-F4EB57248F5F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6834381" y="2004440"/>
            <a:ext cx="4718400" cy="0"/>
          </a:xfrm>
          <a:prstGeom prst="straightConnector1">
            <a:avLst/>
          </a:prstGeom>
          <a:ln w="12700" cap="flat">
            <a:solidFill>
              <a:srgbClr val="AF871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6B32292-DF50-D12A-FD9C-C024C3AE71A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834383" y="5471865"/>
            <a:ext cx="528000" cy="52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BF9424-CBB8-C24C-2209-BD8552A60CBE}"/>
              </a:ext>
            </a:extLst>
          </p:cNvPr>
          <p:cNvSpPr txBox="1">
            <a:spLocks/>
          </p:cNvSpPr>
          <p:nvPr/>
        </p:nvSpPr>
        <p:spPr>
          <a:xfrm>
            <a:off x="847053" y="432853"/>
            <a:ext cx="5120640" cy="33239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buNone/>
            </a:pPr>
            <a:r>
              <a:rPr lang="fr-FR" sz="2400" b="1" dirty="0">
                <a:latin typeface="Georgia" panose="02040502050405020303" pitchFamily="18" charset="0"/>
              </a:rPr>
              <a:t>XX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A2A081-6D4E-B3E9-3ACC-4329BF9E704E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7741905" y="2300664"/>
            <a:ext cx="3811711" cy="225767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fr-FR" sz="1467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endParaRPr lang="fr-FR" sz="1467" baseline="30000" dirty="0"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53A633A-FD89-C7E8-6626-32854ABDEC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34383" y="2300664"/>
            <a:ext cx="524256" cy="524256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12047A7-18DE-76D2-D34E-76636C60D5C2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2" imgW="592" imgH="595" progId="TCLayout.ActiveDocument.1">
                  <p:embed/>
                </p:oleObj>
              </mc:Choice>
              <mc:Fallback>
                <p:oleObj name="Diapositive think-cell" r:id="rId22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12047A7-18DE-76D2-D34E-76636C60D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47ED8EF-D465-6AF3-4F20-86D359C41252}"/>
              </a:ext>
            </a:extLst>
          </p:cNvPr>
          <p:cNvSpPr txBox="1">
            <a:spLocks/>
          </p:cNvSpPr>
          <p:nvPr/>
        </p:nvSpPr>
        <p:spPr>
          <a:xfrm>
            <a:off x="11648737" y="6346713"/>
            <a:ext cx="209244" cy="2257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6096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58E995-EB53-9349-8032-2E4630C1CE46}" type="slidenum">
              <a:rPr lang="en-US" sz="1067" b="1">
                <a:latin typeface="Georgia" panose="02040502050405020303" pitchFamily="18" charset="0"/>
              </a:rPr>
              <a:pPr/>
              <a:t>6</a:t>
            </a:fld>
            <a:endParaRPr lang="en-US" sz="1067" b="1">
              <a:latin typeface="Georgia" panose="02040502050405020303" pitchFamily="18" charset="0"/>
            </a:endParaRPr>
          </a:p>
        </p:txBody>
      </p:sp>
      <p:sp>
        <p:nvSpPr>
          <p:cNvPr id="2" name="TrackerNumWhite 30">
            <a:extLst>
              <a:ext uri="{FF2B5EF4-FFF2-40B4-BE49-F238E27FC236}">
                <a16:creationId xmlns:a16="http://schemas.microsoft.com/office/drawing/2014/main" id="{9872A929-3786-3CAF-3B43-EBD8F25EAEF1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419855" y="430064"/>
            <a:ext cx="336000" cy="336000"/>
          </a:xfrm>
          <a:prstGeom prst="ellipse">
            <a:avLst/>
          </a:prstGeom>
          <a:solidFill>
            <a:srgbClr val="AF8716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867" b="1">
                <a:solidFill>
                  <a:schemeClr val="bg1"/>
                </a:solidFill>
                <a:latin typeface="Georgia" panose="02040502050405020303" pitchFamily="18" charset="0"/>
              </a:rPr>
              <a:t>4</a:t>
            </a:r>
            <a:endParaRPr lang="en-US" sz="1867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0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D9FFC-0234-10AF-A7D5-6B92EB4CA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6858D48-2444-0D9B-83DE-F5C0E32917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592" imgH="595" progId="TCLayout.ActiveDocument.1">
                  <p:embed/>
                </p:oleObj>
              </mc:Choice>
              <mc:Fallback>
                <p:oleObj name="Diapositive think-cell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6858D48-2444-0D9B-83DE-F5C0E32917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8B8A914-EB06-E880-ADD7-5D766D70A109}"/>
              </a:ext>
            </a:extLst>
          </p:cNvPr>
          <p:cNvSpPr txBox="1">
            <a:spLocks/>
          </p:cNvSpPr>
          <p:nvPr/>
        </p:nvSpPr>
        <p:spPr>
          <a:xfrm>
            <a:off x="847053" y="432854"/>
            <a:ext cx="7712747" cy="3693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buNone/>
            </a:pPr>
            <a:r>
              <a:rPr lang="fr-FR" sz="2667" b="1" dirty="0">
                <a:latin typeface="Georgia" panose="02040502050405020303" pitchFamily="18" charset="0"/>
              </a:rPr>
              <a:t>XX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8DEBBBF-EAD6-651E-BD6A-8177B3E1894A}"/>
              </a:ext>
            </a:extLst>
          </p:cNvPr>
          <p:cNvSpPr txBox="1">
            <a:spLocks/>
          </p:cNvSpPr>
          <p:nvPr/>
        </p:nvSpPr>
        <p:spPr>
          <a:xfrm>
            <a:off x="11648737" y="6346713"/>
            <a:ext cx="209244" cy="2257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6096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58E995-EB53-9349-8032-2E4630C1CE46}" type="slidenum">
              <a:rPr lang="en-US" sz="1067" b="1">
                <a:latin typeface="Georgia" panose="02040502050405020303" pitchFamily="18" charset="0"/>
              </a:rPr>
              <a:pPr/>
              <a:t>7</a:t>
            </a:fld>
            <a:endParaRPr lang="en-US" sz="1067" b="1">
              <a:latin typeface="Georgia" panose="02040502050405020303" pitchFamily="18" charset="0"/>
            </a:endParaRPr>
          </a:p>
        </p:txBody>
      </p:sp>
      <p:sp>
        <p:nvSpPr>
          <p:cNvPr id="2" name="TrackerNumWhite 30">
            <a:extLst>
              <a:ext uri="{FF2B5EF4-FFF2-40B4-BE49-F238E27FC236}">
                <a16:creationId xmlns:a16="http://schemas.microsoft.com/office/drawing/2014/main" id="{2F25D947-F594-9A54-7172-E91EFE88D837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9855" y="430064"/>
            <a:ext cx="336000" cy="336000"/>
          </a:xfrm>
          <a:prstGeom prst="ellipse">
            <a:avLst/>
          </a:prstGeom>
          <a:solidFill>
            <a:srgbClr val="AF8716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867" b="1">
                <a:solidFill>
                  <a:schemeClr val="bg1"/>
                </a:solidFill>
                <a:latin typeface="Georgia" panose="02040502050405020303" pitchFamily="18" charset="0"/>
              </a:rPr>
              <a:t>5</a:t>
            </a:r>
            <a:endParaRPr lang="en-US" sz="1867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09875321-DA01-266F-9FF2-93B7E889A187}"/>
              </a:ext>
            </a:extLst>
          </p:cNvPr>
          <p:cNvSpPr txBox="1">
            <a:spLocks/>
          </p:cNvSpPr>
          <p:nvPr/>
        </p:nvSpPr>
        <p:spPr>
          <a:xfrm>
            <a:off x="847053" y="2040743"/>
            <a:ext cx="3048000" cy="573024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2133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endParaRPr lang="fr-FR" sz="2133" dirty="0"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extBox 26">
            <a:extLst>
              <a:ext uri="{FF2B5EF4-FFF2-40B4-BE49-F238E27FC236}">
                <a16:creationId xmlns:a16="http://schemas.microsoft.com/office/drawing/2014/main" id="{19976C8E-EA37-9BF2-B34F-ABD771B26E14}"/>
              </a:ext>
            </a:extLst>
          </p:cNvPr>
          <p:cNvSpPr txBox="1">
            <a:spLocks/>
          </p:cNvSpPr>
          <p:nvPr/>
        </p:nvSpPr>
        <p:spPr>
          <a:xfrm>
            <a:off x="847053" y="2914904"/>
            <a:ext cx="3048000" cy="205121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1333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</a:p>
        </p:txBody>
      </p:sp>
      <p:cxnSp>
        <p:nvCxnSpPr>
          <p:cNvPr id="5" name="Straight Connector 27">
            <a:extLst>
              <a:ext uri="{FF2B5EF4-FFF2-40B4-BE49-F238E27FC236}">
                <a16:creationId xmlns:a16="http://schemas.microsoft.com/office/drawing/2014/main" id="{382022A4-3642-3CD1-9B06-C1AE05AFA9EC}"/>
              </a:ext>
            </a:extLst>
          </p:cNvPr>
          <p:cNvCxnSpPr>
            <a:cxnSpLocks/>
          </p:cNvCxnSpPr>
          <p:nvPr/>
        </p:nvCxnSpPr>
        <p:spPr>
          <a:xfrm>
            <a:off x="847053" y="2729085"/>
            <a:ext cx="3048000" cy="0"/>
          </a:xfrm>
          <a:prstGeom prst="line">
            <a:avLst/>
          </a:prstGeom>
          <a:ln w="12700" cap="flat">
            <a:solidFill>
              <a:srgbClr val="AF871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5">
            <a:extLst>
              <a:ext uri="{FF2B5EF4-FFF2-40B4-BE49-F238E27FC236}">
                <a16:creationId xmlns:a16="http://schemas.microsoft.com/office/drawing/2014/main" id="{7FFA9C34-45C8-46D6-E083-E1B23E01234B}"/>
              </a:ext>
            </a:extLst>
          </p:cNvPr>
          <p:cNvSpPr txBox="1">
            <a:spLocks/>
          </p:cNvSpPr>
          <p:nvPr/>
        </p:nvSpPr>
        <p:spPr>
          <a:xfrm>
            <a:off x="847053" y="4640537"/>
            <a:ext cx="3048000" cy="328231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2133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endParaRPr lang="fr-FR" sz="2133" dirty="0"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2DFEF080-2B59-FDDB-9BE7-EDC0EDF4ACFA}"/>
              </a:ext>
            </a:extLst>
          </p:cNvPr>
          <p:cNvSpPr txBox="1">
            <a:spLocks/>
          </p:cNvSpPr>
          <p:nvPr/>
        </p:nvSpPr>
        <p:spPr>
          <a:xfrm>
            <a:off x="847053" y="5514698"/>
            <a:ext cx="3048000" cy="205121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1333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</a:p>
        </p:txBody>
      </p:sp>
      <p:cxnSp>
        <p:nvCxnSpPr>
          <p:cNvPr id="9" name="Straight Connector 27">
            <a:extLst>
              <a:ext uri="{FF2B5EF4-FFF2-40B4-BE49-F238E27FC236}">
                <a16:creationId xmlns:a16="http://schemas.microsoft.com/office/drawing/2014/main" id="{E7830913-42E2-5BD8-9860-5367A9FAA8A1}"/>
              </a:ext>
            </a:extLst>
          </p:cNvPr>
          <p:cNvCxnSpPr>
            <a:cxnSpLocks/>
          </p:cNvCxnSpPr>
          <p:nvPr/>
        </p:nvCxnSpPr>
        <p:spPr>
          <a:xfrm>
            <a:off x="847053" y="5328880"/>
            <a:ext cx="3048000" cy="0"/>
          </a:xfrm>
          <a:prstGeom prst="line">
            <a:avLst/>
          </a:prstGeom>
          <a:ln w="12700" cap="flat">
            <a:solidFill>
              <a:srgbClr val="AF871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8">
            <a:extLst>
              <a:ext uri="{FF2B5EF4-FFF2-40B4-BE49-F238E27FC236}">
                <a16:creationId xmlns:a16="http://schemas.microsoft.com/office/drawing/2014/main" id="{05B0DDBB-D807-AE8B-DD4F-4B6252AACCA2}"/>
              </a:ext>
            </a:extLst>
          </p:cNvPr>
          <p:cNvSpPr txBox="1">
            <a:spLocks/>
          </p:cNvSpPr>
          <p:nvPr/>
        </p:nvSpPr>
        <p:spPr>
          <a:xfrm>
            <a:off x="4628165" y="2040743"/>
            <a:ext cx="3048000" cy="573024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None/>
              <a:defRPr sz="1400" b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r>
              <a:rPr lang="fr-FR" sz="2133" dirty="0">
                <a:sym typeface="Arial" panose="020B0604020202020204" pitchFamily="34" charset="0"/>
              </a:rPr>
              <a:t>XX</a:t>
            </a: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9006CFF4-FBB6-60D5-B7B9-F42496E9EDDA}"/>
              </a:ext>
            </a:extLst>
          </p:cNvPr>
          <p:cNvSpPr txBox="1">
            <a:spLocks/>
          </p:cNvSpPr>
          <p:nvPr/>
        </p:nvSpPr>
        <p:spPr>
          <a:xfrm>
            <a:off x="4628165" y="2914903"/>
            <a:ext cx="3048000" cy="205121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1333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</a:p>
        </p:txBody>
      </p:sp>
      <p:cxnSp>
        <p:nvCxnSpPr>
          <p:cNvPr id="12" name="Straight Connector 30">
            <a:extLst>
              <a:ext uri="{FF2B5EF4-FFF2-40B4-BE49-F238E27FC236}">
                <a16:creationId xmlns:a16="http://schemas.microsoft.com/office/drawing/2014/main" id="{DEE7964E-ACDB-C8DF-CB18-7960AFE9C5C9}"/>
              </a:ext>
            </a:extLst>
          </p:cNvPr>
          <p:cNvCxnSpPr>
            <a:cxnSpLocks/>
          </p:cNvCxnSpPr>
          <p:nvPr/>
        </p:nvCxnSpPr>
        <p:spPr>
          <a:xfrm>
            <a:off x="4628165" y="2729085"/>
            <a:ext cx="3048000" cy="0"/>
          </a:xfrm>
          <a:prstGeom prst="line">
            <a:avLst/>
          </a:prstGeom>
          <a:ln w="12700" cap="flat">
            <a:solidFill>
              <a:srgbClr val="AF871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8">
            <a:extLst>
              <a:ext uri="{FF2B5EF4-FFF2-40B4-BE49-F238E27FC236}">
                <a16:creationId xmlns:a16="http://schemas.microsoft.com/office/drawing/2014/main" id="{8A4D9C1D-1528-C5F7-A05E-7B3262311DE9}"/>
              </a:ext>
            </a:extLst>
          </p:cNvPr>
          <p:cNvSpPr txBox="1">
            <a:spLocks/>
          </p:cNvSpPr>
          <p:nvPr/>
        </p:nvSpPr>
        <p:spPr>
          <a:xfrm>
            <a:off x="4628165" y="4641283"/>
            <a:ext cx="3048000" cy="573024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2133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endParaRPr lang="fr-FR" sz="2133" dirty="0"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2B99ECE9-80B9-69D3-C547-8A89F7472FCB}"/>
              </a:ext>
            </a:extLst>
          </p:cNvPr>
          <p:cNvSpPr txBox="1">
            <a:spLocks/>
          </p:cNvSpPr>
          <p:nvPr/>
        </p:nvSpPr>
        <p:spPr>
          <a:xfrm>
            <a:off x="4628165" y="5514698"/>
            <a:ext cx="3048000" cy="205121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1333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</a:p>
        </p:txBody>
      </p:sp>
      <p:cxnSp>
        <p:nvCxnSpPr>
          <p:cNvPr id="15" name="Straight Connector 30">
            <a:extLst>
              <a:ext uri="{FF2B5EF4-FFF2-40B4-BE49-F238E27FC236}">
                <a16:creationId xmlns:a16="http://schemas.microsoft.com/office/drawing/2014/main" id="{78C2B7A1-2A59-EF53-F1A1-7E3351F71BA3}"/>
              </a:ext>
            </a:extLst>
          </p:cNvPr>
          <p:cNvCxnSpPr>
            <a:cxnSpLocks/>
          </p:cNvCxnSpPr>
          <p:nvPr/>
        </p:nvCxnSpPr>
        <p:spPr>
          <a:xfrm>
            <a:off x="4628165" y="5328880"/>
            <a:ext cx="3048000" cy="0"/>
          </a:xfrm>
          <a:prstGeom prst="line">
            <a:avLst/>
          </a:prstGeom>
          <a:ln w="12700" cap="flat">
            <a:solidFill>
              <a:srgbClr val="AF871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2CEFC32-8D00-BFF8-0855-8537A7D84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365" y="1430616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41A620-7D37-84D8-B12A-12E16F92D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6253" y="1430616"/>
            <a:ext cx="609600" cy="609600"/>
          </a:xfrm>
          <a:prstGeom prst="rect">
            <a:avLst/>
          </a:prstGeom>
        </p:spPr>
      </p:pic>
      <p:sp>
        <p:nvSpPr>
          <p:cNvPr id="18" name="TextBox 32">
            <a:extLst>
              <a:ext uri="{FF2B5EF4-FFF2-40B4-BE49-F238E27FC236}">
                <a16:creationId xmlns:a16="http://schemas.microsoft.com/office/drawing/2014/main" id="{C865069B-5731-1875-47BD-08BD7E7C3D1B}"/>
              </a:ext>
            </a:extLst>
          </p:cNvPr>
          <p:cNvSpPr txBox="1">
            <a:spLocks/>
          </p:cNvSpPr>
          <p:nvPr/>
        </p:nvSpPr>
        <p:spPr>
          <a:xfrm>
            <a:off x="8409279" y="2914904"/>
            <a:ext cx="3048000" cy="205121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1333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56BB447F-012B-330D-3F93-2DFA5BE8903D}"/>
              </a:ext>
            </a:extLst>
          </p:cNvPr>
          <p:cNvSpPr txBox="1">
            <a:spLocks/>
          </p:cNvSpPr>
          <p:nvPr/>
        </p:nvSpPr>
        <p:spPr>
          <a:xfrm>
            <a:off x="8409279" y="2040743"/>
            <a:ext cx="3048000" cy="57451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2133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endParaRPr lang="fr-FR" sz="2133" dirty="0"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1" name="Straight Connector 33">
            <a:extLst>
              <a:ext uri="{FF2B5EF4-FFF2-40B4-BE49-F238E27FC236}">
                <a16:creationId xmlns:a16="http://schemas.microsoft.com/office/drawing/2014/main" id="{A2BA195A-359F-C5C2-5633-17CFCE06C479}"/>
              </a:ext>
            </a:extLst>
          </p:cNvPr>
          <p:cNvCxnSpPr>
            <a:cxnSpLocks/>
          </p:cNvCxnSpPr>
          <p:nvPr/>
        </p:nvCxnSpPr>
        <p:spPr>
          <a:xfrm>
            <a:off x="8409279" y="2729085"/>
            <a:ext cx="3048000" cy="0"/>
          </a:xfrm>
          <a:prstGeom prst="line">
            <a:avLst/>
          </a:prstGeom>
          <a:ln w="12700" cap="flat">
            <a:solidFill>
              <a:srgbClr val="AF871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1">
            <a:extLst>
              <a:ext uri="{FF2B5EF4-FFF2-40B4-BE49-F238E27FC236}">
                <a16:creationId xmlns:a16="http://schemas.microsoft.com/office/drawing/2014/main" id="{A2AB5070-7A0A-22FB-B3DB-FD7F72CC5912}"/>
              </a:ext>
            </a:extLst>
          </p:cNvPr>
          <p:cNvSpPr txBox="1">
            <a:spLocks/>
          </p:cNvSpPr>
          <p:nvPr/>
        </p:nvSpPr>
        <p:spPr>
          <a:xfrm>
            <a:off x="8409279" y="4784166"/>
            <a:ext cx="3048000" cy="328231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2133" b="1" dirty="0"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  <a:endParaRPr lang="fr-FR" sz="2133" dirty="0">
              <a:latin typeface="Georgia" panose="02040502050405020303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32">
            <a:extLst>
              <a:ext uri="{FF2B5EF4-FFF2-40B4-BE49-F238E27FC236}">
                <a16:creationId xmlns:a16="http://schemas.microsoft.com/office/drawing/2014/main" id="{362BD1A6-A10E-71C3-730A-5572DA8F6A52}"/>
              </a:ext>
            </a:extLst>
          </p:cNvPr>
          <p:cNvSpPr txBox="1">
            <a:spLocks/>
          </p:cNvSpPr>
          <p:nvPr/>
        </p:nvSpPr>
        <p:spPr>
          <a:xfrm>
            <a:off x="8409279" y="5514698"/>
            <a:ext cx="3048000" cy="205121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1333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  <a:sym typeface="Arial" panose="020B0604020202020204" pitchFamily="34" charset="0"/>
              </a:rPr>
              <a:t>XX</a:t>
            </a:r>
          </a:p>
        </p:txBody>
      </p:sp>
      <p:cxnSp>
        <p:nvCxnSpPr>
          <p:cNvPr id="24" name="Straight Connector 33">
            <a:extLst>
              <a:ext uri="{FF2B5EF4-FFF2-40B4-BE49-F238E27FC236}">
                <a16:creationId xmlns:a16="http://schemas.microsoft.com/office/drawing/2014/main" id="{E15FF288-AE4D-FB43-AABF-F58AD3772CA5}"/>
              </a:ext>
            </a:extLst>
          </p:cNvPr>
          <p:cNvCxnSpPr>
            <a:cxnSpLocks/>
          </p:cNvCxnSpPr>
          <p:nvPr/>
        </p:nvCxnSpPr>
        <p:spPr>
          <a:xfrm>
            <a:off x="8409279" y="5328880"/>
            <a:ext cx="3048000" cy="0"/>
          </a:xfrm>
          <a:prstGeom prst="line">
            <a:avLst/>
          </a:prstGeom>
          <a:ln w="12700" cap="flat">
            <a:solidFill>
              <a:srgbClr val="AF8716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CBEED2B-4884-F52B-BED3-443BDE3115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8479" y="1430616"/>
            <a:ext cx="60960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4D269D-6B74-2364-CEC0-5E884B04CF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8479" y="3948103"/>
            <a:ext cx="609600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EB176C-4A04-2078-617B-E03A1A73D4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7365" y="3948103"/>
            <a:ext cx="609600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0852E7-C481-4C6C-5880-690CD9A7A8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6253" y="3948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28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1A713-554D-52EF-DF5B-C83B102FF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1B671-C1D5-AA64-A22B-B507E35493FA}"/>
              </a:ext>
            </a:extLst>
          </p:cNvPr>
          <p:cNvSpPr/>
          <p:nvPr/>
        </p:nvSpPr>
        <p:spPr>
          <a:xfrm>
            <a:off x="5659655" y="0"/>
            <a:ext cx="653234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26A9D0E-6FA3-848D-DD0B-870ED1CB07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0" imgW="592" imgH="595" progId="TCLayout.ActiveDocument.1">
                  <p:embed/>
                </p:oleObj>
              </mc:Choice>
              <mc:Fallback>
                <p:oleObj name="Diapositive think-cell" r:id="rId20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26A9D0E-6FA3-848D-DD0B-870ED1CB07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B611F96-6E2A-C035-BDE0-4CF197622DC1}"/>
              </a:ext>
            </a:extLst>
          </p:cNvPr>
          <p:cNvSpPr txBox="1">
            <a:spLocks/>
          </p:cNvSpPr>
          <p:nvPr/>
        </p:nvSpPr>
        <p:spPr>
          <a:xfrm>
            <a:off x="847054" y="432853"/>
            <a:ext cx="3585381" cy="3693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buNone/>
            </a:pPr>
            <a:r>
              <a:rPr lang="fr-FR" sz="2667" b="1" dirty="0">
                <a:latin typeface="Georgia" panose="02040502050405020303" pitchFamily="18" charset="0"/>
              </a:rPr>
              <a:t>XX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7DDFB36F-0170-7E1B-2C3B-7C2DAB0DA1C9}"/>
              </a:ext>
            </a:extLst>
          </p:cNvPr>
          <p:cNvSpPr txBox="1">
            <a:spLocks/>
          </p:cNvSpPr>
          <p:nvPr/>
        </p:nvSpPr>
        <p:spPr>
          <a:xfrm>
            <a:off x="11648737" y="6346712"/>
            <a:ext cx="209244" cy="2257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6096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58E995-EB53-9349-8032-2E4630C1CE46}" type="slidenum">
              <a:rPr lang="en-US" sz="1067" b="1">
                <a:latin typeface="Georgia" panose="02040502050405020303" pitchFamily="18" charset="0"/>
              </a:rPr>
              <a:pPr/>
              <a:t>8</a:t>
            </a:fld>
            <a:endParaRPr lang="en-US" sz="1067" b="1">
              <a:latin typeface="Georgia" panose="02040502050405020303" pitchFamily="18" charset="0"/>
            </a:endParaRPr>
          </a:p>
        </p:txBody>
      </p:sp>
      <p:sp>
        <p:nvSpPr>
          <p:cNvPr id="2" name="TrackerNumWhite 30">
            <a:extLst>
              <a:ext uri="{FF2B5EF4-FFF2-40B4-BE49-F238E27FC236}">
                <a16:creationId xmlns:a16="http://schemas.microsoft.com/office/drawing/2014/main" id="{4DAF19ED-5D2B-6229-C9BF-464B0EE4BB4D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9855" y="430064"/>
            <a:ext cx="336000" cy="336000"/>
          </a:xfrm>
          <a:prstGeom prst="ellipse">
            <a:avLst/>
          </a:prstGeom>
          <a:solidFill>
            <a:srgbClr val="AF8716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867" b="1">
                <a:solidFill>
                  <a:schemeClr val="bg1"/>
                </a:solidFill>
                <a:latin typeface="Georgia" panose="02040502050405020303" pitchFamily="18" charset="0"/>
              </a:rPr>
              <a:t>6</a:t>
            </a:r>
            <a:endParaRPr lang="en-US" sz="1867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7F7B7A1-598E-3873-BAA0-E2E48C18A2F0}"/>
              </a:ext>
            </a:extLst>
          </p:cNvPr>
          <p:cNvGrpSpPr/>
          <p:nvPr/>
        </p:nvGrpSpPr>
        <p:grpSpPr>
          <a:xfrm>
            <a:off x="6612904" y="1125935"/>
            <a:ext cx="4732041" cy="272276"/>
            <a:chOff x="4959678" y="844450"/>
            <a:chExt cx="3200400" cy="204207"/>
          </a:xfrm>
        </p:grpSpPr>
        <p:cxnSp>
          <p:nvCxnSpPr>
            <p:cNvPr id="5" name="GreyLineSeparatorDefault 37">
              <a:extLst>
                <a:ext uri="{FF2B5EF4-FFF2-40B4-BE49-F238E27FC236}">
                  <a16:creationId xmlns:a16="http://schemas.microsoft.com/office/drawing/2014/main" id="{FF78A773-78AD-04D7-0CB9-71DC322F1D98}"/>
                </a:ext>
              </a:extLst>
            </p:cNvPr>
            <p:cNvCxnSpPr>
              <a:cxnSpLocks/>
            </p:cNvCxnSpPr>
            <p:nvPr>
              <p:custDataLst>
                <p:tags r:id="rId17"/>
              </p:custDataLst>
            </p:nvPr>
          </p:nvCxnSpPr>
          <p:spPr>
            <a:xfrm>
              <a:off x="4959678" y="1048657"/>
              <a:ext cx="3200400" cy="0"/>
            </a:xfrm>
            <a:prstGeom prst="straightConnector1">
              <a:avLst/>
            </a:prstGeom>
            <a:ln w="12700" cap="flat">
              <a:solidFill>
                <a:srgbClr val="AF8716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40">
              <a:extLst>
                <a:ext uri="{FF2B5EF4-FFF2-40B4-BE49-F238E27FC236}">
                  <a16:creationId xmlns:a16="http://schemas.microsoft.com/office/drawing/2014/main" id="{016DF0A0-1BB9-CC0C-C353-779B6C99CDDC}"/>
                </a:ext>
              </a:extLst>
            </p:cNvPr>
            <p:cNvSpPr txBox="1">
              <a:spLocks/>
            </p:cNvSpPr>
            <p:nvPr>
              <p:custDataLst>
                <p:tags r:id="rId18"/>
              </p:custDataLst>
            </p:nvPr>
          </p:nvSpPr>
          <p:spPr>
            <a:xfrm>
              <a:off x="4959678" y="844450"/>
              <a:ext cx="3200400" cy="1661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spAutoFit/>
            </a:bodyPr>
            <a:lstStyle>
              <a:lvl1pPr marL="228600" indent="-228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1pPr>
              <a:lvl2pPr marL="723900" lvl="1" indent="-2667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2pPr>
              <a:lvl3pPr marL="1234439" lvl="2" indent="-320039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3pPr>
              <a:lvl4pPr marL="1727200" lvl="3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4pPr>
              <a:lvl5pPr marL="2184400" lvl="4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5pPr>
              <a:lvl6pPr marL="26416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6pPr>
              <a:lvl7pPr marL="30988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7pPr>
              <a:lvl8pPr marL="35560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8pPr>
              <a:lvl9pPr marL="40132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fr-FR" sz="1600" b="1" dirty="0">
                  <a:latin typeface="Georgia" panose="02040502050405020303" pitchFamily="18" charset="0"/>
                </a:rPr>
                <a:t>XX</a:t>
              </a:r>
            </a:p>
          </p:txBody>
        </p:sp>
      </p:grpSp>
      <p:sp>
        <p:nvSpPr>
          <p:cNvPr id="13" name="TrackerNumWhite 30">
            <a:extLst>
              <a:ext uri="{FF2B5EF4-FFF2-40B4-BE49-F238E27FC236}">
                <a16:creationId xmlns:a16="http://schemas.microsoft.com/office/drawing/2014/main" id="{7EEE5ED0-DECA-F300-056F-A6FEFC2D7D39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612906" y="1710787"/>
            <a:ext cx="277687" cy="277687"/>
          </a:xfrm>
          <a:prstGeom prst="ellipse">
            <a:avLst/>
          </a:prstGeom>
          <a:noFill/>
          <a:ln w="6350">
            <a:solidFill>
              <a:srgbClr val="AF87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467" b="1">
                <a:solidFill>
                  <a:srgbClr val="AF8716"/>
                </a:solidFill>
                <a:latin typeface="Georgia" panose="02040502050405020303" pitchFamily="18" charset="0"/>
              </a:rPr>
              <a:t>A</a:t>
            </a:r>
            <a:endParaRPr lang="en-US" sz="1467" b="1">
              <a:solidFill>
                <a:srgbClr val="AF8716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rackerNumWhite 30">
            <a:extLst>
              <a:ext uri="{FF2B5EF4-FFF2-40B4-BE49-F238E27FC236}">
                <a16:creationId xmlns:a16="http://schemas.microsoft.com/office/drawing/2014/main" id="{A50B550C-ED98-C4D4-DAE0-3EEF1A0A923B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612906" y="2405051"/>
            <a:ext cx="277687" cy="277687"/>
          </a:xfrm>
          <a:prstGeom prst="ellipse">
            <a:avLst/>
          </a:prstGeom>
          <a:noFill/>
          <a:ln w="6350">
            <a:solidFill>
              <a:srgbClr val="AF87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467" b="1">
                <a:solidFill>
                  <a:srgbClr val="AF8716"/>
                </a:solidFill>
                <a:latin typeface="Georgia" panose="02040502050405020303" pitchFamily="18" charset="0"/>
              </a:rPr>
              <a:t>B</a:t>
            </a:r>
            <a:endParaRPr lang="en-US" sz="1467" b="1">
              <a:solidFill>
                <a:srgbClr val="AF8716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rackerNumWhite 30">
            <a:extLst>
              <a:ext uri="{FF2B5EF4-FFF2-40B4-BE49-F238E27FC236}">
                <a16:creationId xmlns:a16="http://schemas.microsoft.com/office/drawing/2014/main" id="{093F782F-7846-CB9D-0AE9-BEFAA86A440A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612906" y="3099315"/>
            <a:ext cx="277687" cy="277687"/>
          </a:xfrm>
          <a:prstGeom prst="ellipse">
            <a:avLst/>
          </a:prstGeom>
          <a:noFill/>
          <a:ln w="6350">
            <a:solidFill>
              <a:srgbClr val="AF87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467" b="1">
                <a:solidFill>
                  <a:srgbClr val="AF8716"/>
                </a:solidFill>
                <a:latin typeface="Georgia" panose="02040502050405020303" pitchFamily="18" charset="0"/>
              </a:rPr>
              <a:t>C</a:t>
            </a:r>
            <a:endParaRPr lang="en-US" sz="1467" b="1">
              <a:solidFill>
                <a:srgbClr val="AF8716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40">
            <a:extLst>
              <a:ext uri="{FF2B5EF4-FFF2-40B4-BE49-F238E27FC236}">
                <a16:creationId xmlns:a16="http://schemas.microsoft.com/office/drawing/2014/main" id="{B0FCD234-90BE-C335-1AD7-2C0A9D314CE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005760" y="2461139"/>
            <a:ext cx="4339187" cy="22159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1600" b="1" dirty="0">
                <a:latin typeface="Georgia" panose="02040502050405020303" pitchFamily="18" charset="0"/>
              </a:rPr>
              <a:t>XX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71F87AD-CDCD-FD5A-767D-30A3C2FB319E}"/>
              </a:ext>
            </a:extLst>
          </p:cNvPr>
          <p:cNvGrpSpPr/>
          <p:nvPr/>
        </p:nvGrpSpPr>
        <p:grpSpPr>
          <a:xfrm>
            <a:off x="847055" y="1125936"/>
            <a:ext cx="3585381" cy="272276"/>
            <a:chOff x="654751" y="1370050"/>
            <a:chExt cx="2722457" cy="204207"/>
          </a:xfrm>
        </p:grpSpPr>
        <p:cxnSp>
          <p:nvCxnSpPr>
            <p:cNvPr id="25" name="GreyLineSeparatorDefault 37">
              <a:extLst>
                <a:ext uri="{FF2B5EF4-FFF2-40B4-BE49-F238E27FC236}">
                  <a16:creationId xmlns:a16="http://schemas.microsoft.com/office/drawing/2014/main" id="{63FD5AFE-69F1-F12C-B480-A4713B842801}"/>
                </a:ext>
              </a:extLst>
            </p:cNvPr>
            <p:cNvCxnSpPr>
              <a:cxnSpLocks/>
            </p:cNvCxnSpPr>
            <p:nvPr>
              <p:custDataLst>
                <p:tags r:id="rId15"/>
              </p:custDataLst>
            </p:nvPr>
          </p:nvCxnSpPr>
          <p:spPr>
            <a:xfrm>
              <a:off x="654751" y="1574257"/>
              <a:ext cx="2722457" cy="0"/>
            </a:xfrm>
            <a:prstGeom prst="straightConnector1">
              <a:avLst/>
            </a:prstGeom>
            <a:ln w="12700" cap="flat">
              <a:solidFill>
                <a:srgbClr val="AF8716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40">
              <a:extLst>
                <a:ext uri="{FF2B5EF4-FFF2-40B4-BE49-F238E27FC236}">
                  <a16:creationId xmlns:a16="http://schemas.microsoft.com/office/drawing/2014/main" id="{BD2CCD32-166F-17B9-E001-905DCA708FF3}"/>
                </a:ext>
              </a:extLst>
            </p:cNvPr>
            <p:cNvSpPr txBox="1">
              <a:spLocks/>
            </p:cNvSpPr>
            <p:nvPr>
              <p:custDataLst>
                <p:tags r:id="rId16"/>
              </p:custDataLst>
            </p:nvPr>
          </p:nvSpPr>
          <p:spPr>
            <a:xfrm>
              <a:off x="654751" y="1370050"/>
              <a:ext cx="2722457" cy="16619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t" anchorCtr="0">
              <a:spAutoFit/>
            </a:bodyPr>
            <a:lstStyle>
              <a:lvl1pPr marL="228600" indent="-228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1pPr>
              <a:lvl2pPr marL="723900" lvl="1" indent="-2667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2pPr>
              <a:lvl3pPr marL="1234439" lvl="2" indent="-320039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3pPr>
              <a:lvl4pPr marL="1727200" lvl="3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4pPr>
              <a:lvl5pPr marL="2184400" lvl="4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>
                  <a:latin typeface="Montserrat Light" panose="00000400000000000000" pitchFamily="2" charset="0"/>
                </a:defRPr>
              </a:lvl5pPr>
              <a:lvl6pPr marL="26416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6pPr>
              <a:lvl7pPr marL="30988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7pPr>
              <a:lvl8pPr marL="35560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8pPr>
              <a:lvl9pPr marL="4013200" indent="-355600" defTabSz="9144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800"/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fr-FR" sz="1600" b="1" dirty="0">
                  <a:latin typeface="Georgia" panose="02040502050405020303" pitchFamily="18" charset="0"/>
                </a:rPr>
                <a:t>XX</a:t>
              </a:r>
            </a:p>
          </p:txBody>
        </p:sp>
      </p:grpSp>
      <p:sp>
        <p:nvSpPr>
          <p:cNvPr id="17" name="TrackerNumWhite 30">
            <a:extLst>
              <a:ext uri="{FF2B5EF4-FFF2-40B4-BE49-F238E27FC236}">
                <a16:creationId xmlns:a16="http://schemas.microsoft.com/office/drawing/2014/main" id="{4D4C0848-E536-5114-C896-4CF6B268DC3D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6612906" y="3793579"/>
            <a:ext cx="277687" cy="277687"/>
          </a:xfrm>
          <a:prstGeom prst="ellipse">
            <a:avLst/>
          </a:prstGeom>
          <a:noFill/>
          <a:ln w="6350">
            <a:solidFill>
              <a:srgbClr val="AF87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467" b="1">
                <a:solidFill>
                  <a:srgbClr val="AF8716"/>
                </a:solidFill>
                <a:latin typeface="Georgia" panose="02040502050405020303" pitchFamily="18" charset="0"/>
              </a:rPr>
              <a:t>D</a:t>
            </a:r>
            <a:endParaRPr lang="en-US" sz="1467" b="1">
              <a:solidFill>
                <a:srgbClr val="AF8716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rackerNumWhite 30">
            <a:extLst>
              <a:ext uri="{FF2B5EF4-FFF2-40B4-BE49-F238E27FC236}">
                <a16:creationId xmlns:a16="http://schemas.microsoft.com/office/drawing/2014/main" id="{0B6DB0C6-E410-24C9-19F5-220620F39FB2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6612906" y="4487843"/>
            <a:ext cx="277687" cy="277687"/>
          </a:xfrm>
          <a:prstGeom prst="ellipse">
            <a:avLst/>
          </a:prstGeom>
          <a:noFill/>
          <a:ln w="6350">
            <a:solidFill>
              <a:srgbClr val="AF87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467" b="1">
                <a:solidFill>
                  <a:srgbClr val="AF8716"/>
                </a:solidFill>
                <a:latin typeface="Georgia" panose="02040502050405020303" pitchFamily="18" charset="0"/>
              </a:rPr>
              <a:t>E</a:t>
            </a:r>
            <a:endParaRPr lang="en-US" sz="1467" b="1">
              <a:solidFill>
                <a:srgbClr val="AF8716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TrackerNumWhite 30">
            <a:extLst>
              <a:ext uri="{FF2B5EF4-FFF2-40B4-BE49-F238E27FC236}">
                <a16:creationId xmlns:a16="http://schemas.microsoft.com/office/drawing/2014/main" id="{D0D418C3-C405-2913-B482-1742E110247F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6612906" y="5182105"/>
            <a:ext cx="277687" cy="277687"/>
          </a:xfrm>
          <a:prstGeom prst="ellipse">
            <a:avLst/>
          </a:prstGeom>
          <a:noFill/>
          <a:ln w="6350">
            <a:solidFill>
              <a:srgbClr val="AF871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467" b="1">
                <a:solidFill>
                  <a:srgbClr val="AF8716"/>
                </a:solidFill>
                <a:latin typeface="Georgia" panose="02040502050405020303" pitchFamily="18" charset="0"/>
              </a:rPr>
              <a:t>F</a:t>
            </a:r>
            <a:endParaRPr lang="en-US" sz="1467" b="1">
              <a:solidFill>
                <a:srgbClr val="AF8716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40">
            <a:extLst>
              <a:ext uri="{FF2B5EF4-FFF2-40B4-BE49-F238E27FC236}">
                <a16:creationId xmlns:a16="http://schemas.microsoft.com/office/drawing/2014/main" id="{B4006F9D-3049-4F89-946F-57D2722E49B2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7005760" y="1766876"/>
            <a:ext cx="4339187" cy="22159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1600" b="1" dirty="0">
                <a:latin typeface="Georgia" panose="02040502050405020303" pitchFamily="18" charset="0"/>
              </a:rPr>
              <a:t>XX</a:t>
            </a:r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870AFC61-EEB3-0CF9-BCD7-B5E4125169FB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7005760" y="3155403"/>
            <a:ext cx="4339187" cy="22159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1600" b="1" dirty="0">
                <a:latin typeface="Georgia" panose="02040502050405020303" pitchFamily="18" charset="0"/>
              </a:rPr>
              <a:t>XX</a:t>
            </a:r>
          </a:p>
        </p:txBody>
      </p:sp>
      <p:sp>
        <p:nvSpPr>
          <p:cNvPr id="20" name="TextBox 40">
            <a:extLst>
              <a:ext uri="{FF2B5EF4-FFF2-40B4-BE49-F238E27FC236}">
                <a16:creationId xmlns:a16="http://schemas.microsoft.com/office/drawing/2014/main" id="{F12735D0-79B3-3A0A-52F1-168A06517AC6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7005760" y="3849668"/>
            <a:ext cx="4339187" cy="22159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1600" b="1" dirty="0">
                <a:latin typeface="Georgia" panose="02040502050405020303" pitchFamily="18" charset="0"/>
              </a:rPr>
              <a:t>XX</a:t>
            </a: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id="{BE33ECF5-EC0E-D71E-4D97-BBB259AFA5AB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7005760" y="4543932"/>
            <a:ext cx="4339187" cy="22159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1600" b="1" dirty="0">
                <a:latin typeface="Georgia" panose="02040502050405020303" pitchFamily="18" charset="0"/>
              </a:rPr>
              <a:t>XX</a:t>
            </a:r>
          </a:p>
        </p:txBody>
      </p:sp>
      <p:sp>
        <p:nvSpPr>
          <p:cNvPr id="30" name="TextBox 40">
            <a:extLst>
              <a:ext uri="{FF2B5EF4-FFF2-40B4-BE49-F238E27FC236}">
                <a16:creationId xmlns:a16="http://schemas.microsoft.com/office/drawing/2014/main" id="{72E0E3F4-E795-8DC8-C097-F6129608BCCD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7005760" y="5238193"/>
            <a:ext cx="4339187" cy="221599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sz="1600" b="1" dirty="0">
                <a:latin typeface="Georgia" panose="02040502050405020303" pitchFamily="18" charset="0"/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0847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5BED0-D1D3-83B5-27EB-950FF3EA1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1817AD6-4ED3-6EE8-8474-6C295D9D4F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0" imgW="592" imgH="595" progId="TCLayout.ActiveDocument.1">
                  <p:embed/>
                </p:oleObj>
              </mc:Choice>
              <mc:Fallback>
                <p:oleObj name="Diapositive think-cell" r:id="rId10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1817AD6-4ED3-6EE8-8474-6C295D9D4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8EDBCE5-B023-52F0-15D0-FB816B404E7F}"/>
              </a:ext>
            </a:extLst>
          </p:cNvPr>
          <p:cNvSpPr txBox="1">
            <a:spLocks/>
          </p:cNvSpPr>
          <p:nvPr/>
        </p:nvSpPr>
        <p:spPr>
          <a:xfrm>
            <a:off x="847053" y="432853"/>
            <a:ext cx="8734956" cy="36939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sp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1pPr>
            <a:lvl2pPr marL="723900" lvl="1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2pPr>
            <a:lvl3pPr marL="1234439" lvl="2" indent="-320039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3pPr>
            <a:lvl4pPr marL="1727200" lvl="3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4pPr>
            <a:lvl5pPr marL="2184400" lvl="4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>
                <a:latin typeface="Montserrat Light" panose="00000400000000000000" pitchFamily="2" charset="0"/>
              </a:defRPr>
            </a:lvl5pPr>
            <a:lvl6pPr marL="26416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6pPr>
            <a:lvl7pPr marL="30988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7pPr>
            <a:lvl8pPr marL="3556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8pPr>
            <a:lvl9pPr marL="40132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lvl9pPr>
          </a:lstStyle>
          <a:p>
            <a:pPr marL="0" indent="0">
              <a:buNone/>
            </a:pPr>
            <a:r>
              <a:rPr lang="fr-FR" sz="2667" b="1" dirty="0">
                <a:latin typeface="Georgia" panose="02040502050405020303" pitchFamily="18" charset="0"/>
              </a:rPr>
              <a:t>XX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22CB2E3-1C9C-B734-3854-006B2A125F03}"/>
              </a:ext>
            </a:extLst>
          </p:cNvPr>
          <p:cNvSpPr txBox="1">
            <a:spLocks/>
          </p:cNvSpPr>
          <p:nvPr/>
        </p:nvSpPr>
        <p:spPr>
          <a:xfrm>
            <a:off x="11648737" y="6346712"/>
            <a:ext cx="209244" cy="2257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60960" rtlCol="0" anchor="t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58E995-EB53-9349-8032-2E4630C1CE46}" type="slidenum">
              <a:rPr lang="en-US" sz="1067" b="1">
                <a:latin typeface="Georgia" panose="02040502050405020303" pitchFamily="18" charset="0"/>
              </a:rPr>
              <a:pPr/>
              <a:t>9</a:t>
            </a:fld>
            <a:endParaRPr lang="en-US" sz="1067" b="1">
              <a:latin typeface="Georgia" panose="02040502050405020303" pitchFamily="18" charset="0"/>
            </a:endParaRPr>
          </a:p>
        </p:txBody>
      </p:sp>
      <p:sp>
        <p:nvSpPr>
          <p:cNvPr id="2" name="TrackerNumWhite 30">
            <a:extLst>
              <a:ext uri="{FF2B5EF4-FFF2-40B4-BE49-F238E27FC236}">
                <a16:creationId xmlns:a16="http://schemas.microsoft.com/office/drawing/2014/main" id="{0CAA2EB7-3808-66EF-FFB5-A2FC6776BB4C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9855" y="430064"/>
            <a:ext cx="336000" cy="336000"/>
          </a:xfrm>
          <a:prstGeom prst="ellipse">
            <a:avLst/>
          </a:prstGeom>
          <a:solidFill>
            <a:srgbClr val="AF8716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fr-FR" sz="1867" b="1">
                <a:solidFill>
                  <a:schemeClr val="bg1"/>
                </a:solidFill>
                <a:latin typeface="Georgia" panose="02040502050405020303" pitchFamily="18" charset="0"/>
              </a:rPr>
              <a:t>10</a:t>
            </a:r>
            <a:endParaRPr lang="en-US" sz="1867" b="1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90DA6A-9D2E-D64E-DF84-DB7D67D4F59A}"/>
              </a:ext>
            </a:extLst>
          </p:cNvPr>
          <p:cNvCxnSpPr>
            <a:cxnSpLocks/>
          </p:cNvCxnSpPr>
          <p:nvPr/>
        </p:nvCxnSpPr>
        <p:spPr>
          <a:xfrm>
            <a:off x="847053" y="3679496"/>
            <a:ext cx="10521696" cy="0"/>
          </a:xfrm>
          <a:prstGeom prst="straightConnector1">
            <a:avLst/>
          </a:prstGeom>
          <a:ln w="571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5D33B8-EF0E-CA46-4F71-4BB01726B51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86450" y="1805491"/>
            <a:ext cx="3190236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267"/>
              </a:spcAft>
              <a:buNone/>
            </a:pPr>
            <a:r>
              <a:rPr lang="fr-FR" sz="1333" b="1" dirty="0">
                <a:latin typeface="Georgia" panose="02040502050405020303" pitchFamily="18" charset="0"/>
              </a:rPr>
              <a:t>XX</a:t>
            </a:r>
            <a:endParaRPr lang="fr-FR" sz="1333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F9969-DC8D-A8A7-CA3D-37C6FBCED30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471892" y="1805491"/>
            <a:ext cx="3622429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333" b="1" dirty="0">
                <a:latin typeface="Georgia" panose="02040502050405020303" pitchFamily="18" charset="0"/>
              </a:rPr>
              <a:t>XX</a:t>
            </a:r>
            <a:endParaRPr lang="fr-FR" sz="1333" dirty="0">
              <a:latin typeface="Georgia" panose="02040502050405020303" pitchFamily="18" charset="0"/>
            </a:endParaRPr>
          </a:p>
        </p:txBody>
      </p:sp>
      <p:cxnSp>
        <p:nvCxnSpPr>
          <p:cNvPr id="9" name="GreyLineSeparatorDefaultVertical 20">
            <a:extLst>
              <a:ext uri="{FF2B5EF4-FFF2-40B4-BE49-F238E27FC236}">
                <a16:creationId xmlns:a16="http://schemas.microsoft.com/office/drawing/2014/main" id="{51FE1C70-AEF9-F483-122E-F4D87D51079D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3679413" y="2951119"/>
            <a:ext cx="0" cy="60960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7455314-4BA5-E96E-1D3D-AA77886D9AED}"/>
              </a:ext>
            </a:extLst>
          </p:cNvPr>
          <p:cNvSpPr/>
          <p:nvPr/>
        </p:nvSpPr>
        <p:spPr>
          <a:xfrm>
            <a:off x="5911661" y="3573218"/>
            <a:ext cx="235217" cy="235217"/>
          </a:xfrm>
          <a:prstGeom prst="ellipse">
            <a:avLst/>
          </a:prstGeom>
          <a:solidFill>
            <a:srgbClr val="AF8716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err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43">
            <a:extLst>
              <a:ext uri="{FF2B5EF4-FFF2-40B4-BE49-F238E27FC236}">
                <a16:creationId xmlns:a16="http://schemas.microsoft.com/office/drawing/2014/main" id="{D3FD9065-2F6A-153A-253C-3875757285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44922" y="4452827"/>
            <a:ext cx="3587879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333" b="1" dirty="0">
                <a:latin typeface="Georgia" panose="02040502050405020303" pitchFamily="18" charset="0"/>
              </a:rPr>
              <a:t>XX</a:t>
            </a:r>
            <a:endParaRPr lang="fr-FR" sz="1333" dirty="0">
              <a:latin typeface="Georgia" panose="02040502050405020303" pitchFamily="18" charset="0"/>
            </a:endParaRPr>
          </a:p>
        </p:txBody>
      </p:sp>
      <p:cxnSp>
        <p:nvCxnSpPr>
          <p:cNvPr id="12" name="GreyLineSeparatorDefaultVertical 20">
            <a:extLst>
              <a:ext uri="{FF2B5EF4-FFF2-40B4-BE49-F238E27FC236}">
                <a16:creationId xmlns:a16="http://schemas.microsoft.com/office/drawing/2014/main" id="{5580A553-2726-B615-0183-86C3B70066B2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6029268" y="3818843"/>
            <a:ext cx="0" cy="57600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57">
            <a:extLst>
              <a:ext uri="{FF2B5EF4-FFF2-40B4-BE49-F238E27FC236}">
                <a16:creationId xmlns:a16="http://schemas.microsoft.com/office/drawing/2014/main" id="{D1B6CE61-A744-5D7E-F122-CBE6E38CF7D5}"/>
              </a:ext>
            </a:extLst>
          </p:cNvPr>
          <p:cNvSpPr/>
          <p:nvPr/>
        </p:nvSpPr>
        <p:spPr>
          <a:xfrm>
            <a:off x="8025997" y="3573218"/>
            <a:ext cx="235217" cy="235217"/>
          </a:xfrm>
          <a:prstGeom prst="ellipse">
            <a:avLst/>
          </a:prstGeom>
          <a:solidFill>
            <a:srgbClr val="AF8716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err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4" name="Oval 44">
            <a:extLst>
              <a:ext uri="{FF2B5EF4-FFF2-40B4-BE49-F238E27FC236}">
                <a16:creationId xmlns:a16="http://schemas.microsoft.com/office/drawing/2014/main" id="{BEEDD966-6DB0-9625-D1AF-AA9318528071}"/>
              </a:ext>
            </a:extLst>
          </p:cNvPr>
          <p:cNvSpPr/>
          <p:nvPr/>
        </p:nvSpPr>
        <p:spPr>
          <a:xfrm>
            <a:off x="3561806" y="3573218"/>
            <a:ext cx="235217" cy="235217"/>
          </a:xfrm>
          <a:prstGeom prst="ellipse">
            <a:avLst/>
          </a:prstGeom>
          <a:solidFill>
            <a:srgbClr val="AF8716"/>
          </a:solidFill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err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15" name="GreyLineSeparatorDefaultVertical 20">
            <a:extLst>
              <a:ext uri="{FF2B5EF4-FFF2-40B4-BE49-F238E27FC236}">
                <a16:creationId xmlns:a16="http://schemas.microsoft.com/office/drawing/2014/main" id="{DF51E62D-8440-319D-D921-909384EB4EFF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8143604" y="2951119"/>
            <a:ext cx="0" cy="609600"/>
          </a:xfrm>
          <a:prstGeom prst="straightConnector1">
            <a:avLst/>
          </a:prstGeom>
          <a:ln w="6350" cap="flat">
            <a:solidFill>
              <a:schemeClr val="bg1">
                <a:lumMod val="75000"/>
              </a:schemeClr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4B8B5B-4A09-FBD8-B9CC-EAEBBF83F272}"/>
              </a:ext>
            </a:extLst>
          </p:cNvPr>
          <p:cNvSpPr txBox="1"/>
          <p:nvPr/>
        </p:nvSpPr>
        <p:spPr>
          <a:xfrm>
            <a:off x="905283" y="3024735"/>
            <a:ext cx="1566549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1333" b="1" dirty="0">
                <a:latin typeface="Georgia" panose="02040502050405020303" pitchFamily="18" charset="0"/>
              </a:rPr>
              <a:t>XX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6B7D0A6-B7F4-CFE1-F45D-38291E8692F6}"/>
              </a:ext>
            </a:extLst>
          </p:cNvPr>
          <p:cNvSpPr/>
          <p:nvPr/>
        </p:nvSpPr>
        <p:spPr>
          <a:xfrm flipV="1">
            <a:off x="1428262" y="3317863"/>
            <a:ext cx="528319" cy="287256"/>
          </a:xfrm>
          <a:prstGeom prst="triangle">
            <a:avLst/>
          </a:prstGeom>
          <a:solidFill>
            <a:srgbClr val="AF871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2133" err="1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5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rackerNumWhi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Vertica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Vertica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GreyLineSeparatorDefaultVertica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b576ed-3840-4894-a42e-052f82eeb1b7" xsi:nil="true"/>
    <lcf76f155ced4ddcb4097134ff3c332f xmlns="5f8a313e-c7f2-4af3-8599-c8bf8ca14ab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8C0E54ECCD7428A968FEE32AC3045" ma:contentTypeVersion="14" ma:contentTypeDescription="Crée un document." ma:contentTypeScope="" ma:versionID="36f27a41e1547f6c9fdbc31d39ee0a77">
  <xsd:schema xmlns:xsd="http://www.w3.org/2001/XMLSchema" xmlns:xs="http://www.w3.org/2001/XMLSchema" xmlns:p="http://schemas.microsoft.com/office/2006/metadata/properties" xmlns:ns2="5f8a313e-c7f2-4af3-8599-c8bf8ca14abf" xmlns:ns3="11b576ed-3840-4894-a42e-052f82eeb1b7" targetNamespace="http://schemas.microsoft.com/office/2006/metadata/properties" ma:root="true" ma:fieldsID="9f7195ca276d46196e712cad6a828029" ns2:_="" ns3:_="">
    <xsd:import namespace="5f8a313e-c7f2-4af3-8599-c8bf8ca14abf"/>
    <xsd:import namespace="11b576ed-3840-4894-a42e-052f82eeb1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a313e-c7f2-4af3-8599-c8bf8ca14a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5bf27f55-9596-4998-8a72-311a15f7cd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576ed-3840-4894-a42e-052f82eeb1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8c83c72-db43-4f62-b395-83a80cd2f0d6}" ma:internalName="TaxCatchAll" ma:showField="CatchAllData" ma:web="11b576ed-3840-4894-a42e-052f82eeb1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5F8717-B934-461C-BCA8-C859167B83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7E8462-2504-46F6-827A-573FBD5A79C8}">
  <ds:schemaRefs>
    <ds:schemaRef ds:uri="http://schemas.microsoft.com/office/2006/metadata/properties"/>
    <ds:schemaRef ds:uri="http://schemas.microsoft.com/office/infopath/2007/PartnerControls"/>
    <ds:schemaRef ds:uri="11b576ed-3840-4894-a42e-052f82eeb1b7"/>
    <ds:schemaRef ds:uri="5f8a313e-c7f2-4af3-8599-c8bf8ca14abf"/>
  </ds:schemaRefs>
</ds:datastoreItem>
</file>

<file path=customXml/itemProps3.xml><?xml version="1.0" encoding="utf-8"?>
<ds:datastoreItem xmlns:ds="http://schemas.openxmlformats.org/officeDocument/2006/customXml" ds:itemID="{83A5FC56-26B0-4FDE-AD46-672DB5A69CD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Grand écran</PresentationFormat>
  <Paragraphs>66</Paragraphs>
  <Slides>10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Century Gothic</vt:lpstr>
      <vt:lpstr>Georgia</vt:lpstr>
      <vt:lpstr>Thème Office</vt:lpstr>
      <vt:lpstr>Diapositive think-cell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Alon FITOUSSI</dc:creator>
  <cp:lastModifiedBy>Alon FITOUSSI</cp:lastModifiedBy>
  <cp:revision>3</cp:revision>
  <dcterms:created xsi:type="dcterms:W3CDTF">2025-05-09T09:42:11Z</dcterms:created>
  <dcterms:modified xsi:type="dcterms:W3CDTF">2026-02-11T10:28:43Z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0x0101007718C0E54ECCD7428A968FEE32AC3045</vt:lpwstr>
  </property>
  <property fmtid="{D5CDD505-2E9C-101B-9397-08002B2CF9AE}" pid="3" name="MediaServiceImageTags">
    <vt:lpwstr/>
  </property>
</Properties>
</file>