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25B372-E878-79ED-2326-5F67424B3F99}" v="49" dt="2025-04-12T11:30:08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e328ba16f38dfa758ee40c1a0af8942fb71e6ab35a260a31c754e42508694b89::" providerId="AD" clId="Web-{5F25B372-E878-79ED-2326-5F67424B3F99}"/>
    <pc:docChg chg="modSld">
      <pc:chgData name="Guest User" userId="S::urn:spo:anon#e328ba16f38dfa758ee40c1a0af8942fb71e6ab35a260a31c754e42508694b89::" providerId="AD" clId="Web-{5F25B372-E878-79ED-2326-5F67424B3F99}" dt="2025-04-12T11:30:05.653" v="27" actId="20577"/>
      <pc:docMkLst>
        <pc:docMk/>
      </pc:docMkLst>
      <pc:sldChg chg="modSp">
        <pc:chgData name="Guest User" userId="S::urn:spo:anon#e328ba16f38dfa758ee40c1a0af8942fb71e6ab35a260a31c754e42508694b89::" providerId="AD" clId="Web-{5F25B372-E878-79ED-2326-5F67424B3F99}" dt="2025-04-12T11:30:05.653" v="27" actId="20577"/>
        <pc:sldMkLst>
          <pc:docMk/>
          <pc:sldMk cId="2464337837" sldId="256"/>
        </pc:sldMkLst>
        <pc:spChg chg="mod">
          <ac:chgData name="Guest User" userId="S::urn:spo:anon#e328ba16f38dfa758ee40c1a0af8942fb71e6ab35a260a31c754e42508694b89::" providerId="AD" clId="Web-{5F25B372-E878-79ED-2326-5F67424B3F99}" dt="2025-04-12T11:28:48.541" v="4" actId="20577"/>
          <ac:spMkLst>
            <pc:docMk/>
            <pc:sldMk cId="2464337837" sldId="256"/>
            <ac:spMk id="7" creationId="{2C0B0946-AE5A-03CB-3579-585EFD3106A5}"/>
          </ac:spMkLst>
        </pc:spChg>
        <pc:spChg chg="mod">
          <ac:chgData name="Guest User" userId="S::urn:spo:anon#e328ba16f38dfa758ee40c1a0af8942fb71e6ab35a260a31c754e42508694b89::" providerId="AD" clId="Web-{5F25B372-E878-79ED-2326-5F67424B3F99}" dt="2025-04-12T11:30:05.653" v="27" actId="20577"/>
          <ac:spMkLst>
            <pc:docMk/>
            <pc:sldMk cId="2464337837" sldId="256"/>
            <ac:spMk id="13" creationId="{1E86A8FB-1295-CEDD-B031-4D6447723B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D4256-4871-1783-C61F-CD090E018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72E6C-0D6D-EF88-4A2F-1310266BD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A38C8-7E8B-4CCA-18FF-59A48F80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98FE9-A8AC-F81E-91F1-F838BBAC8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4F2F-B9B1-7ADB-E402-8A64FA8F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1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225A-9478-6FA5-F9F7-1ACD8C65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9D464-039C-CA06-6A4D-3F5610437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A9A2F-6A5D-FE2C-D840-FD8D2982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6A433-16D1-F5A4-2EE9-E2B99383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6167C-D2F1-7927-F39C-1764C2A2F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4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5AF06-4E97-D9AC-770C-0A29F81AB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98568-A717-6CC8-5E19-157D86132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92843-DA6D-BB42-C6B3-6CA2A4D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6B201-35C5-04B1-54E7-4CCA5E96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B5A06-8389-3C92-C000-A03E3AFBF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B44F6-776A-5FAB-AE2B-56717660D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71714-7765-52B2-A93E-733985485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69FC-EED1-BB7F-667D-FFCF7061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0203A-426D-B7D0-5B1A-3DEC8D4C2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E068C-DB28-44A8-0B1D-55FDE3497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25B32-90C0-9849-413D-EFCC1588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EA23A-1141-9D45-F030-039D2768F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DECD-AFA7-7794-5C8A-270EFE90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01782-5B08-E841-9715-115A4DCB1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C5147-21BE-BFFE-0883-91B1AC95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6C0F6-02E6-A151-2AD3-351171C18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F173F-5F63-987C-943C-0E86D2078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EA2AD-1259-F881-0AD8-F3DF1E9F0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B232A-6143-EE7C-AB33-DA9217EF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78C3E-4EFF-5125-D41C-56EC7D0AA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4C261-BE11-CB1C-A31F-91A3FBAB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1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C9D8-9EA2-AAEC-245A-C2DDEB7B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BFAFE-E795-9637-C32A-84F0C65F0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9A26AF-541C-C639-C486-AC8F42220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66251-3E23-C225-6DCF-A29506C7D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97062-83D7-00E3-7CDF-75835F10E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A2079-03AE-F370-79AB-25A3E2D5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2C6ADF-E10A-5D35-A8F4-074F047F4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6A806B-F585-520B-8689-21119C1F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2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21B0-1F42-F30B-4C54-EAAB3748F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C691D7-1E84-A5ED-CB2F-73BC9157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4D7F4-D34D-67B6-8B8F-65B6E857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5854C-0ED6-AFA0-F3EA-84B27AC7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5D9595-4217-DE6C-1314-8F18D8901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895F9D-A60A-6F1B-4C46-449CC87F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D991F-1B4E-9CD1-3733-DAFBD1A5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4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DA86A-FAB8-FD78-CFFE-D8445668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ED8D8-C074-28D1-D445-CAA96D9D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9D77F-393A-03CD-FA26-61AB56D16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3B272-5E6E-BBE4-9B10-6F88C5C4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C641F-1813-3382-6C27-C8C65BBA2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CE2D3-84AA-736A-B8D7-48041F58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1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7A4CA-9FC4-3D9C-92B5-A7919103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49A980-A3FD-D2BD-4498-8AF8DF1329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1DF8-DEAF-5C5C-5477-2A679CD5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5C0CB-C3BD-D410-669C-2384A652E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7B831-C4F7-0284-5080-B1D2B02D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DB336-4AEA-F2B9-5BA6-D17519BD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5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935247-EA55-3875-9B28-F8966A2E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73384-59BE-1D0C-D7F2-AE12E18B4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00C2F-314A-2468-4F3D-5BEC9F8E9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9DD7C6-E31C-478D-A286-30A8419DEAE0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27B0A-5135-8762-91EC-DA9933EB19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70E90-2745-A978-00CB-7DA0790B0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2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515B4F3-3239-5E89-7420-4DC4D6B87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5199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0B0946-AE5A-03CB-3579-585EFD3106A5}"/>
              </a:ext>
            </a:extLst>
          </p:cNvPr>
          <p:cNvSpPr txBox="1"/>
          <p:nvPr/>
        </p:nvSpPr>
        <p:spPr>
          <a:xfrm>
            <a:off x="2703444" y="1125067"/>
            <a:ext cx="6033053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latin typeface="Lucida Calligraphy" panose="03010101010101010101" pitchFamily="66" charset="0"/>
              </a:rPr>
              <a:t>Happy Birthday</a:t>
            </a:r>
          </a:p>
          <a:p>
            <a:pPr algn="ctr"/>
            <a:r>
              <a:rPr lang="en-US" sz="4800" b="1" dirty="0">
                <a:solidFill>
                  <a:srgbClr val="FFC000"/>
                </a:solidFill>
                <a:latin typeface="Lucida Calligraphy"/>
              </a:rPr>
              <a:t>April</a:t>
            </a:r>
            <a:endParaRPr lang="en-US" sz="4800" b="1" dirty="0">
              <a:solidFill>
                <a:srgbClr val="FFC00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86A8FB-1295-CEDD-B031-4D6447723B72}"/>
              </a:ext>
            </a:extLst>
          </p:cNvPr>
          <p:cNvSpPr txBox="1"/>
          <p:nvPr/>
        </p:nvSpPr>
        <p:spPr>
          <a:xfrm>
            <a:off x="1249602" y="4160890"/>
            <a:ext cx="1002858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Lucida Calligraphy"/>
              </a:rPr>
              <a:t>Link Elizabeth Adams - 24th</a:t>
            </a:r>
            <a:endParaRPr lang="en-US" sz="4800" b="1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37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8BAC78-DA0E-4B3C-A313-022DBC6B41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6206FF0-6C6B-4B4A-BA17-51B714BA46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BD90C0-2D73-43CB-929A-D8152F6CA2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0e52ba-84a1-448d-bb6d-827475fdc38d"/>
    <ds:schemaRef ds:uri="1d0a8e35-7604-45dd-aa1f-b904d1d178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</TotalTime>
  <Words>25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Muriel Mitchell</dc:creator>
  <cp:lastModifiedBy>Muriel Mitchell</cp:lastModifiedBy>
  <cp:revision>13</cp:revision>
  <dcterms:created xsi:type="dcterms:W3CDTF">2024-05-08T19:20:31Z</dcterms:created>
  <dcterms:modified xsi:type="dcterms:W3CDTF">2025-04-12T11:30:08Z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