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8" r:id="rId3"/>
    <p:sldId id="277" r:id="rId4"/>
    <p:sldId id="276" r:id="rId5"/>
    <p:sldId id="280" r:id="rId6"/>
    <p:sldId id="281" r:id="rId7"/>
    <p:sldId id="27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231" autoAdjust="0"/>
    <p:restoredTop sz="94660"/>
  </p:normalViewPr>
  <p:slideViewPr>
    <p:cSldViewPr snapToGrid="0">
      <p:cViewPr varScale="1">
        <p:scale>
          <a:sx n="89" d="100"/>
          <a:sy n="89" d="100"/>
        </p:scale>
        <p:origin x="192" y="2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600" y="838200"/>
            <a:ext cx="7010400" cy="1066800"/>
          </a:xfr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Your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775" y="1930400"/>
            <a:ext cx="5768051" cy="381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0" y="4724401"/>
            <a:ext cx="3657600" cy="161603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268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53" y="152400"/>
            <a:ext cx="8223348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3836"/>
            <a:ext cx="10972800" cy="526176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753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443836"/>
            <a:ext cx="10972800" cy="526176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7284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228726"/>
            <a:ext cx="7366000" cy="1133475"/>
          </a:xfrm>
        </p:spPr>
        <p:txBody>
          <a:bodyPr anchor="t"/>
          <a:lstStyle>
            <a:lvl1pPr algn="ctr">
              <a:defRPr sz="36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774700"/>
            <a:ext cx="7366000" cy="444500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0" y="4724401"/>
            <a:ext cx="3657600" cy="161603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9605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4328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81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8130"/>
            <a:ext cx="83312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1355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21217"/>
            <a:ext cx="5386917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91355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21217"/>
            <a:ext cx="5389033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78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8223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62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9237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43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08632"/>
            <a:ext cx="2438400" cy="1077354"/>
          </a:xfrm>
          <a:prstGeom prst="rect">
            <a:avLst/>
          </a:prstGeom>
          <a:effectLst>
            <a:outerShdw blurRad="50800" dist="12700" dir="16200000" rotWithShape="0">
              <a:prstClr val="black">
                <a:alpha val="25000"/>
              </a:prstClr>
            </a:outerShdw>
          </a:effectLst>
        </p:spPr>
      </p:pic>
      <p:sp>
        <p:nvSpPr>
          <p:cNvPr id="8" name="TextBox 7"/>
          <p:cNvSpPr txBox="1"/>
          <p:nvPr userDrawn="1"/>
        </p:nvSpPr>
        <p:spPr>
          <a:xfrm>
            <a:off x="10058400" y="64008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slide | </a:t>
            </a:r>
            <a:fld id="{4A12829E-06A2-42A4-9E05-2C0AB6D3432C}" type="slidenum">
              <a:rPr lang="en-US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69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effectLst/>
          <a:latin typeface="+mj-lt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D8E24-37A8-4EC3-9AF4-01E2EF468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099" y="1507252"/>
            <a:ext cx="7055246" cy="1521697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November 2024 Chapter Meeting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Trends Facet Report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79BF4E-633A-4A33-9E87-16798C3B1E08}"/>
              </a:ext>
            </a:extLst>
          </p:cNvPr>
          <p:cNvSpPr txBox="1"/>
          <p:nvPr/>
        </p:nvSpPr>
        <p:spPr>
          <a:xfrm>
            <a:off x="290099" y="4904641"/>
            <a:ext cx="6164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 Lisa Cooper-Lucas, President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November 9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2584601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C27DC-F55C-824D-AE50-9F3A0754D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Trends Facet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4B75E-F19E-ED41-ADD6-1771AF856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Objectives of the International Trends Facet include:</a:t>
            </a:r>
          </a:p>
          <a:p>
            <a:endParaRPr lang="en-US" dirty="0"/>
          </a:p>
          <a:p>
            <a:r>
              <a:rPr lang="en-US" dirty="0"/>
              <a:t>Promoting International Programs</a:t>
            </a:r>
          </a:p>
          <a:p>
            <a:r>
              <a:rPr lang="en-US" dirty="0"/>
              <a:t>Providing advocacy on behalf of people from developing nations of African descent and other countries, cultures and backgrounds.</a:t>
            </a:r>
          </a:p>
          <a:p>
            <a:r>
              <a:rPr lang="en-US" dirty="0"/>
              <a:t>Developing global awareness among youth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281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56931-0360-421B-9561-7A16466C3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52" y="152400"/>
            <a:ext cx="8518419" cy="1424152"/>
          </a:xfrm>
        </p:spPr>
        <p:txBody>
          <a:bodyPr/>
          <a:lstStyle/>
          <a:p>
            <a:r>
              <a:rPr lang="en-US" dirty="0"/>
              <a:t>Howard Community College (HCC)  </a:t>
            </a:r>
            <a:br>
              <a:rPr lang="en-US" dirty="0"/>
            </a:br>
            <a:r>
              <a:rPr lang="en-US" dirty="0"/>
              <a:t>Stock Food Pantry – November 12th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A6041-7D9C-414E-9E0B-4ECBB0783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52" y="1576552"/>
            <a:ext cx="11318482" cy="49671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 Facets under the Umbrella Program voted to participate in stocking the food pantry at HCC on November 12</a:t>
            </a:r>
            <a:r>
              <a:rPr lang="en-US" baseline="30000" dirty="0"/>
              <a:t>th.</a:t>
            </a:r>
            <a:endParaRPr lang="en-US" dirty="0"/>
          </a:p>
          <a:p>
            <a:r>
              <a:rPr lang="en-US" dirty="0"/>
              <a:t>Set up and stock at begins at 2:00 pm.</a:t>
            </a:r>
          </a:p>
          <a:p>
            <a:r>
              <a:rPr lang="en-US" dirty="0"/>
              <a:t>Students enter at 3:00 pm; ends at 6:00 pm.</a:t>
            </a:r>
          </a:p>
          <a:p>
            <a:r>
              <a:rPr lang="en-US" dirty="0"/>
              <a:t>Suggestions of food items to support students from African, Latin American, Caribbean, Indian and or Asian countries include: red beans, black beans, pasta, diced tomato sauce, plantains, can soup, rice (brown, white), mangoes. </a:t>
            </a:r>
          </a:p>
          <a:p>
            <a:r>
              <a:rPr lang="en-US" dirty="0"/>
              <a:t>We have 4 Link Sisters who volunteered  to order, purchase and bag the International Foods and we have 4 Link Sisters who volunteered to set up at HCC on November 12th.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973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7324E-64A7-4A17-A776-BB039F4EA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Mathematics Engineering and Science Achievement (MESA)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3D5A5-55DB-4B19-9346-CDAD88DAE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895192"/>
          </a:xfrm>
        </p:spPr>
        <p:txBody>
          <a:bodyPr>
            <a:normAutofit/>
          </a:bodyPr>
          <a:lstStyle/>
          <a:p>
            <a:r>
              <a:rPr lang="en-US" dirty="0"/>
              <a:t>We will support 15 students at Bryant Woods year.</a:t>
            </a:r>
          </a:p>
          <a:p>
            <a:r>
              <a:rPr lang="en-US" dirty="0"/>
              <a:t>Their projects include:  </a:t>
            </a:r>
          </a:p>
          <a:p>
            <a:pPr lvl="1"/>
            <a:r>
              <a:rPr lang="en-US" dirty="0"/>
              <a:t>Storybook Theme Park Ride Challenge</a:t>
            </a:r>
          </a:p>
          <a:p>
            <a:pPr lvl="1"/>
            <a:r>
              <a:rPr lang="en-US" dirty="0"/>
              <a:t>Community Clean-up Challenge</a:t>
            </a:r>
          </a:p>
          <a:p>
            <a:pPr lvl="1"/>
            <a:r>
              <a:rPr lang="en-US" dirty="0"/>
              <a:t>Wearable Technology Challenge</a:t>
            </a:r>
          </a:p>
          <a:p>
            <a:pPr lvl="1"/>
            <a:r>
              <a:rPr lang="en-US" dirty="0"/>
              <a:t>Planetary Lander:  An Expanding Structure Challenge </a:t>
            </a:r>
          </a:p>
        </p:txBody>
      </p:sp>
      <p:pic>
        <p:nvPicPr>
          <p:cNvPr id="6" name="Content Placeholder 5" descr="Head with gears">
            <a:extLst>
              <a:ext uri="{FF2B5EF4-FFF2-40B4-BE49-F238E27FC236}">
                <a16:creationId xmlns:a16="http://schemas.microsoft.com/office/drawing/2014/main" id="{D7AC2EBD-68E0-68BF-5B96-9B0B027A82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7219" y="1930400"/>
            <a:ext cx="3939381" cy="4089400"/>
          </a:xfrm>
        </p:spPr>
      </p:pic>
    </p:spTree>
    <p:extLst>
      <p:ext uri="{BB962C8B-B14F-4D97-AF65-F5344CB8AC3E}">
        <p14:creationId xmlns:p14="http://schemas.microsoft.com/office/powerpoint/2010/main" val="1531634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DD71F-AB8D-B0BC-C20D-0D4AB2D34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2286000"/>
          </a:xfrm>
        </p:spPr>
        <p:txBody>
          <a:bodyPr/>
          <a:lstStyle/>
          <a:p>
            <a:r>
              <a:rPr lang="en-US" sz="4400" dirty="0"/>
              <a:t>Howard County Public Schools – Office of International Program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816A3B-51A0-C4C2-231D-2A6D132D25D9}"/>
              </a:ext>
            </a:extLst>
          </p:cNvPr>
          <p:cNvSpPr txBox="1"/>
          <p:nvPr/>
        </p:nvSpPr>
        <p:spPr>
          <a:xfrm>
            <a:off x="0" y="1930400"/>
            <a:ext cx="10414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A meeting is being scheduled with the Coordinator of the International Program at Howard County Public School System – Ms. Min Kim.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We would like to offer support to students at a middle school where their International students have the lowest achievement or with the highest suspensions/ office referrals. This ties in with our mental health awareness initiative.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667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220F0-83E5-12FD-4035-100F8E42E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Kare &amp; Mental Health Summit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1EAD8C-582E-41EC-AA64-F0763274EB05}"/>
              </a:ext>
            </a:extLst>
          </p:cNvPr>
          <p:cNvSpPr txBox="1"/>
          <p:nvPr/>
        </p:nvSpPr>
        <p:spPr>
          <a:xfrm>
            <a:off x="609600" y="2260315"/>
            <a:ext cx="97467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Lastly, our International Facet Committee will work collaboratively with other Facets under the Umbrella Program.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This includes Black Kare and our upcoming Mental Health Summit.</a:t>
            </a:r>
          </a:p>
        </p:txBody>
      </p:sp>
    </p:spTree>
    <p:extLst>
      <p:ext uri="{BB962C8B-B14F-4D97-AF65-F5344CB8AC3E}">
        <p14:creationId xmlns:p14="http://schemas.microsoft.com/office/powerpoint/2010/main" val="1213653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918B3-D2FC-CB41-A179-3824E6B5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Trends Facet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263E3-BD78-6747-B9AA-544DE5143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							</a:t>
            </a:r>
          </a:p>
          <a:p>
            <a:r>
              <a:rPr lang="en-US" sz="3200" dirty="0"/>
              <a:t>Link Allyson Owens			          Link </a:t>
            </a:r>
            <a:r>
              <a:rPr lang="en-US" sz="3200" dirty="0" err="1"/>
              <a:t>Shondalette</a:t>
            </a:r>
            <a:r>
              <a:rPr lang="en-US" sz="3200" dirty="0"/>
              <a:t> Adams</a:t>
            </a:r>
          </a:p>
          <a:p>
            <a:r>
              <a:rPr lang="en-US" sz="3200" dirty="0"/>
              <a:t>Link Sharon Pinder				Link Carolyn Brown</a:t>
            </a:r>
          </a:p>
          <a:p>
            <a:r>
              <a:rPr lang="en-US" sz="3200" dirty="0"/>
              <a:t>Link Rhonda Ricks				Link Deidre Johnson</a:t>
            </a:r>
          </a:p>
          <a:p>
            <a:r>
              <a:rPr lang="en-US" sz="3200" dirty="0"/>
              <a:t>Link Diane B. Martin (chair)		Link Juliet Gilliam</a:t>
            </a:r>
          </a:p>
          <a:p>
            <a:r>
              <a:rPr lang="en-US" sz="3200" dirty="0"/>
              <a:t>Link Diana Smith Coleman		Link Germaine Bolds-            							</a:t>
            </a:r>
            <a:r>
              <a:rPr lang="en-US" sz="3200" dirty="0" err="1"/>
              <a:t>Leftridge</a:t>
            </a:r>
            <a:r>
              <a:rPr lang="en-US" sz="3200" dirty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1680141634"/>
      </p:ext>
    </p:extLst>
  </p:cSld>
  <p:clrMapOvr>
    <a:masterClrMapping/>
  </p:clrMapOvr>
</p:sld>
</file>

<file path=ppt/theme/theme1.xml><?xml version="1.0" encoding="utf-8"?>
<a:theme xmlns:a="http://schemas.openxmlformats.org/drawingml/2006/main" name="10232-abstract-wave-dots-green-f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727DD94F15EF4697CD5FDCE9EF8360" ma:contentTypeVersion="10" ma:contentTypeDescription="Create a new document." ma:contentTypeScope="" ma:versionID="aea6f563135d4cd3e823fed2decf1c13">
  <xsd:schema xmlns:xsd="http://www.w3.org/2001/XMLSchema" xmlns:xs="http://www.w3.org/2001/XMLSchema" xmlns:p="http://schemas.microsoft.com/office/2006/metadata/properties" xmlns:ns2="960e52ba-84a1-448d-bb6d-827475fdc38d" xmlns:ns3="1d0a8e35-7604-45dd-aa1f-b904d1d178e3" targetNamespace="http://schemas.microsoft.com/office/2006/metadata/properties" ma:root="true" ma:fieldsID="d12c66574f33025eba8cb20a0d7bdd32" ns2:_="" ns3:_="">
    <xsd:import namespace="960e52ba-84a1-448d-bb6d-827475fdc38d"/>
    <xsd:import namespace="1d0a8e35-7604-45dd-aa1f-b904d1d178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0e52ba-84a1-448d-bb6d-827475fdc3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a8e35-7604-45dd-aa1f-b904d1d178e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8A7D95-DC2D-4BC0-A729-529E9C2A40A1}"/>
</file>

<file path=customXml/itemProps2.xml><?xml version="1.0" encoding="utf-8"?>
<ds:datastoreItem xmlns:ds="http://schemas.openxmlformats.org/officeDocument/2006/customXml" ds:itemID="{AEB18422-882B-4A34-89D4-7E5E1956EF4D}"/>
</file>

<file path=customXml/itemProps3.xml><?xml version="1.0" encoding="utf-8"?>
<ds:datastoreItem xmlns:ds="http://schemas.openxmlformats.org/officeDocument/2006/customXml" ds:itemID="{5915596F-5DF8-401D-8A42-2390501BBE6C}"/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418</Words>
  <Application>Microsoft Macintosh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10232-abstract-wave-dots-green-fppt</vt:lpstr>
      <vt:lpstr>PowerPoint Presentation</vt:lpstr>
      <vt:lpstr>International Trends Facet</vt:lpstr>
      <vt:lpstr>Howard Community College (HCC)   Stock Food Pantry – November 12th</vt:lpstr>
      <vt:lpstr>Mathematics Engineering and Science Achievement (MESA) </vt:lpstr>
      <vt:lpstr>Howard County Public Schools – Office of International Program </vt:lpstr>
      <vt:lpstr>Black Kare &amp; Mental Health Summit</vt:lpstr>
      <vt:lpstr>International Trends Facet Members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Smith</dc:creator>
  <cp:lastModifiedBy>Abbie Martin</cp:lastModifiedBy>
  <cp:revision>15</cp:revision>
  <dcterms:created xsi:type="dcterms:W3CDTF">2020-09-13T14:14:02Z</dcterms:created>
  <dcterms:modified xsi:type="dcterms:W3CDTF">2024-11-06T16:18:40Z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0x010100C9727DD94F15EF4697CD5FDCE9EF8360</vt:lpwstr>
  </property>
</Properties>
</file>