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97" r:id="rId2"/>
    <p:sldId id="514" r:id="rId3"/>
    <p:sldId id="529" r:id="rId4"/>
    <p:sldId id="519" r:id="rId5"/>
    <p:sldId id="531" r:id="rId6"/>
    <p:sldId id="532" r:id="rId7"/>
    <p:sldId id="542" r:id="rId8"/>
    <p:sldId id="536" r:id="rId9"/>
    <p:sldId id="533" r:id="rId10"/>
    <p:sldId id="543" r:id="rId11"/>
    <p:sldId id="534" r:id="rId12"/>
    <p:sldId id="535" r:id="rId13"/>
    <p:sldId id="541" r:id="rId14"/>
    <p:sldId id="540" r:id="rId15"/>
    <p:sldId id="50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Smith" initials="DS" lastIdx="2" clrIdx="0">
    <p:extLst>
      <p:ext uri="{19B8F6BF-5375-455C-9EA6-DF929625EA0E}">
        <p15:presenceInfo xmlns:p15="http://schemas.microsoft.com/office/powerpoint/2012/main" userId="S::dsmith@versatechinc.com::1c310743-f357-4699-830a-c046faa5ba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1E6"/>
    <a:srgbClr val="CC0099"/>
    <a:srgbClr val="008000"/>
    <a:srgbClr val="009900"/>
    <a:srgbClr val="FFCC66"/>
    <a:srgbClr val="EE8E00"/>
    <a:srgbClr val="FF00FF"/>
    <a:srgbClr val="00B05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2431C-0FA2-4096-A492-8A600CFDAC3A}" v="4" dt="2024-09-29T19:14:40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56" autoAdjust="0"/>
    <p:restoredTop sz="91271" autoAdjust="0"/>
  </p:normalViewPr>
  <p:slideViewPr>
    <p:cSldViewPr>
      <p:cViewPr varScale="1">
        <p:scale>
          <a:sx n="89" d="100"/>
          <a:sy n="89" d="100"/>
        </p:scale>
        <p:origin x="18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2886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ell Reed" userId="2e321e76a952adbc" providerId="LiveId" clId="{34B2431C-0FA2-4096-A492-8A600CFDAC3A}"/>
    <pc:docChg chg="undo custSel addSld delSld modSld sldOrd">
      <pc:chgData name="Darrell Reed" userId="2e321e76a952adbc" providerId="LiveId" clId="{34B2431C-0FA2-4096-A492-8A600CFDAC3A}" dt="2024-09-29T19:23:08.003" v="587" actId="1076"/>
      <pc:docMkLst>
        <pc:docMk/>
      </pc:docMkLst>
      <pc:sldChg chg="modSp mod">
        <pc:chgData name="Darrell Reed" userId="2e321e76a952adbc" providerId="LiveId" clId="{34B2431C-0FA2-4096-A492-8A600CFDAC3A}" dt="2024-09-26T02:43:20.397" v="1" actId="20577"/>
        <pc:sldMkLst>
          <pc:docMk/>
          <pc:sldMk cId="1957022959" sldId="497"/>
        </pc:sldMkLst>
        <pc:spChg chg="mod">
          <ac:chgData name="Darrell Reed" userId="2e321e76a952adbc" providerId="LiveId" clId="{34B2431C-0FA2-4096-A492-8A600CFDAC3A}" dt="2024-09-26T02:43:20.397" v="1" actId="20577"/>
          <ac:spMkLst>
            <pc:docMk/>
            <pc:sldMk cId="1957022959" sldId="497"/>
            <ac:spMk id="3" creationId="{6A43838E-858B-7177-E820-DAF925F2DE9C}"/>
          </ac:spMkLst>
        </pc:spChg>
      </pc:sldChg>
      <pc:sldChg chg="addSp modSp mod">
        <pc:chgData name="Darrell Reed" userId="2e321e76a952adbc" providerId="LiveId" clId="{34B2431C-0FA2-4096-A492-8A600CFDAC3A}" dt="2024-09-29T19:21:43.348" v="569" actId="1076"/>
        <pc:sldMkLst>
          <pc:docMk/>
          <pc:sldMk cId="1325906989" sldId="500"/>
        </pc:sldMkLst>
        <pc:picChg chg="add mod">
          <ac:chgData name="Darrell Reed" userId="2e321e76a952adbc" providerId="LiveId" clId="{34B2431C-0FA2-4096-A492-8A600CFDAC3A}" dt="2024-09-29T19:21:43.348" v="569" actId="1076"/>
          <ac:picMkLst>
            <pc:docMk/>
            <pc:sldMk cId="1325906989" sldId="500"/>
            <ac:picMk id="5" creationId="{CA1D9101-A662-0778-1B79-D7D4FA0BFDCA}"/>
          </ac:picMkLst>
        </pc:picChg>
      </pc:sldChg>
      <pc:sldChg chg="addSp modSp mod">
        <pc:chgData name="Darrell Reed" userId="2e321e76a952adbc" providerId="LiveId" clId="{34B2431C-0FA2-4096-A492-8A600CFDAC3A}" dt="2024-09-29T19:23:08.003" v="587" actId="1076"/>
        <pc:sldMkLst>
          <pc:docMk/>
          <pc:sldMk cId="3508540674" sldId="514"/>
        </pc:sldMkLst>
        <pc:spChg chg="mod">
          <ac:chgData name="Darrell Reed" userId="2e321e76a952adbc" providerId="LiveId" clId="{34B2431C-0FA2-4096-A492-8A600CFDAC3A}" dt="2024-09-29T19:22:52.781" v="582" actId="1076"/>
          <ac:spMkLst>
            <pc:docMk/>
            <pc:sldMk cId="3508540674" sldId="514"/>
            <ac:spMk id="5" creationId="{47CCB68B-9E7D-0DBD-BD06-B7DF991A2687}"/>
          </ac:spMkLst>
        </pc:spChg>
        <pc:picChg chg="add mod">
          <ac:chgData name="Darrell Reed" userId="2e321e76a952adbc" providerId="LiveId" clId="{34B2431C-0FA2-4096-A492-8A600CFDAC3A}" dt="2024-09-29T19:23:08.003" v="587" actId="1076"/>
          <ac:picMkLst>
            <pc:docMk/>
            <pc:sldMk cId="3508540674" sldId="514"/>
            <ac:picMk id="8" creationId="{0343AD91-BDD4-43BE-F281-BB1923C8F60B}"/>
          </ac:picMkLst>
        </pc:picChg>
      </pc:sldChg>
      <pc:sldChg chg="modSp mod">
        <pc:chgData name="Darrell Reed" userId="2e321e76a952adbc" providerId="LiveId" clId="{34B2431C-0FA2-4096-A492-8A600CFDAC3A}" dt="2024-09-26T02:54:47.455" v="70" actId="1076"/>
        <pc:sldMkLst>
          <pc:docMk/>
          <pc:sldMk cId="276901648" sldId="529"/>
        </pc:sldMkLst>
        <pc:spChg chg="mod">
          <ac:chgData name="Darrell Reed" userId="2e321e76a952adbc" providerId="LiveId" clId="{34B2431C-0FA2-4096-A492-8A600CFDAC3A}" dt="2024-09-26T02:54:47.455" v="70" actId="1076"/>
          <ac:spMkLst>
            <pc:docMk/>
            <pc:sldMk cId="276901648" sldId="529"/>
            <ac:spMk id="2" creationId="{5D81D9BF-2BD4-3BE7-7E59-03849311F58A}"/>
          </ac:spMkLst>
        </pc:spChg>
      </pc:sldChg>
      <pc:sldChg chg="addSp modSp mod">
        <pc:chgData name="Darrell Reed" userId="2e321e76a952adbc" providerId="LiveId" clId="{34B2431C-0FA2-4096-A492-8A600CFDAC3A}" dt="2024-09-29T19:18:43.334" v="521" actId="1076"/>
        <pc:sldMkLst>
          <pc:docMk/>
          <pc:sldMk cId="2596521194" sldId="531"/>
        </pc:sldMkLst>
        <pc:picChg chg="add mod">
          <ac:chgData name="Darrell Reed" userId="2e321e76a952adbc" providerId="LiveId" clId="{34B2431C-0FA2-4096-A492-8A600CFDAC3A}" dt="2024-09-29T19:18:43.334" v="521" actId="1076"/>
          <ac:picMkLst>
            <pc:docMk/>
            <pc:sldMk cId="2596521194" sldId="531"/>
            <ac:picMk id="5" creationId="{1AC24AEA-7B6F-A4B1-8462-52ED2A2AD952}"/>
          </ac:picMkLst>
        </pc:picChg>
      </pc:sldChg>
      <pc:sldChg chg="addSp delSp modSp mod">
        <pc:chgData name="Darrell Reed" userId="2e321e76a952adbc" providerId="LiveId" clId="{34B2431C-0FA2-4096-A492-8A600CFDAC3A}" dt="2024-09-29T19:18:54.692" v="524" actId="1076"/>
        <pc:sldMkLst>
          <pc:docMk/>
          <pc:sldMk cId="61576898" sldId="532"/>
        </pc:sldMkLst>
        <pc:picChg chg="add del">
          <ac:chgData name="Darrell Reed" userId="2e321e76a952adbc" providerId="LiveId" clId="{34B2431C-0FA2-4096-A492-8A600CFDAC3A}" dt="2024-09-26T02:51:15.387" v="26" actId="22"/>
          <ac:picMkLst>
            <pc:docMk/>
            <pc:sldMk cId="61576898" sldId="532"/>
            <ac:picMk id="4" creationId="{1FEDD0CF-E3B5-F6BD-29F1-07CE20DBE63C}"/>
          </ac:picMkLst>
        </pc:picChg>
        <pc:picChg chg="add mod">
          <ac:chgData name="Darrell Reed" userId="2e321e76a952adbc" providerId="LiveId" clId="{34B2431C-0FA2-4096-A492-8A600CFDAC3A}" dt="2024-09-29T19:18:54.692" v="524" actId="1076"/>
          <ac:picMkLst>
            <pc:docMk/>
            <pc:sldMk cId="61576898" sldId="532"/>
            <ac:picMk id="4" creationId="{7E6DD7EA-FAFA-0967-6C66-B4DD674E1D14}"/>
          </ac:picMkLst>
        </pc:picChg>
      </pc:sldChg>
      <pc:sldChg chg="addSp modSp mod">
        <pc:chgData name="Darrell Reed" userId="2e321e76a952adbc" providerId="LiveId" clId="{34B2431C-0FA2-4096-A492-8A600CFDAC3A}" dt="2024-09-29T19:19:32.663" v="531" actId="1076"/>
        <pc:sldMkLst>
          <pc:docMk/>
          <pc:sldMk cId="858718222" sldId="533"/>
        </pc:sldMkLst>
        <pc:spChg chg="mod">
          <ac:chgData name="Darrell Reed" userId="2e321e76a952adbc" providerId="LiveId" clId="{34B2431C-0FA2-4096-A492-8A600CFDAC3A}" dt="2024-09-29T19:19:26.764" v="530" actId="255"/>
          <ac:spMkLst>
            <pc:docMk/>
            <pc:sldMk cId="858718222" sldId="533"/>
            <ac:spMk id="2" creationId="{94FD5C55-16F6-65DA-5B1D-501D4C6C32E3}"/>
          </ac:spMkLst>
        </pc:spChg>
        <pc:picChg chg="add mod">
          <ac:chgData name="Darrell Reed" userId="2e321e76a952adbc" providerId="LiveId" clId="{34B2431C-0FA2-4096-A492-8A600CFDAC3A}" dt="2024-09-29T19:19:32.663" v="531" actId="1076"/>
          <ac:picMkLst>
            <pc:docMk/>
            <pc:sldMk cId="858718222" sldId="533"/>
            <ac:picMk id="4" creationId="{BD0B013B-1D0C-F8EE-0C2C-B100013DF3B9}"/>
          </ac:picMkLst>
        </pc:picChg>
      </pc:sldChg>
      <pc:sldChg chg="addSp modSp mod">
        <pc:chgData name="Darrell Reed" userId="2e321e76a952adbc" providerId="LiveId" clId="{34B2431C-0FA2-4096-A492-8A600CFDAC3A}" dt="2024-09-29T19:20:06.122" v="542" actId="1076"/>
        <pc:sldMkLst>
          <pc:docMk/>
          <pc:sldMk cId="2527494442" sldId="534"/>
        </pc:sldMkLst>
        <pc:picChg chg="add mod">
          <ac:chgData name="Darrell Reed" userId="2e321e76a952adbc" providerId="LiveId" clId="{34B2431C-0FA2-4096-A492-8A600CFDAC3A}" dt="2024-09-29T19:20:02.634" v="541" actId="1076"/>
          <ac:picMkLst>
            <pc:docMk/>
            <pc:sldMk cId="2527494442" sldId="534"/>
            <ac:picMk id="3" creationId="{D8C87F77-684A-1A59-AF1A-1766E66B0E6A}"/>
          </ac:picMkLst>
        </pc:picChg>
        <pc:picChg chg="mod">
          <ac:chgData name="Darrell Reed" userId="2e321e76a952adbc" providerId="LiveId" clId="{34B2431C-0FA2-4096-A492-8A600CFDAC3A}" dt="2024-09-29T19:20:06.122" v="542" actId="1076"/>
          <ac:picMkLst>
            <pc:docMk/>
            <pc:sldMk cId="2527494442" sldId="534"/>
            <ac:picMk id="6" creationId="{FF7EC8A5-E1A1-1BCB-D136-E475885D64BC}"/>
          </ac:picMkLst>
        </pc:picChg>
      </pc:sldChg>
      <pc:sldChg chg="addSp modSp mod">
        <pc:chgData name="Darrell Reed" userId="2e321e76a952adbc" providerId="LiveId" clId="{34B2431C-0FA2-4096-A492-8A600CFDAC3A}" dt="2024-09-29T19:20:33.302" v="550" actId="14100"/>
        <pc:sldMkLst>
          <pc:docMk/>
          <pc:sldMk cId="2359448580" sldId="535"/>
        </pc:sldMkLst>
        <pc:picChg chg="mod">
          <ac:chgData name="Darrell Reed" userId="2e321e76a952adbc" providerId="LiveId" clId="{34B2431C-0FA2-4096-A492-8A600CFDAC3A}" dt="2024-09-29T19:20:33.302" v="550" actId="14100"/>
          <ac:picMkLst>
            <pc:docMk/>
            <pc:sldMk cId="2359448580" sldId="535"/>
            <ac:picMk id="3" creationId="{48567A7B-E853-1941-89EC-7EE5C3DB5963}"/>
          </ac:picMkLst>
        </pc:picChg>
        <pc:picChg chg="mod">
          <ac:chgData name="Darrell Reed" userId="2e321e76a952adbc" providerId="LiveId" clId="{34B2431C-0FA2-4096-A492-8A600CFDAC3A}" dt="2024-09-29T19:20:27.208" v="548" actId="1076"/>
          <ac:picMkLst>
            <pc:docMk/>
            <pc:sldMk cId="2359448580" sldId="535"/>
            <ac:picMk id="4" creationId="{13FDFF86-D535-1157-0AAF-D9194D726C36}"/>
          </ac:picMkLst>
        </pc:picChg>
        <pc:picChg chg="add mod">
          <ac:chgData name="Darrell Reed" userId="2e321e76a952adbc" providerId="LiveId" clId="{34B2431C-0FA2-4096-A492-8A600CFDAC3A}" dt="2024-09-29T19:20:22.697" v="546" actId="14100"/>
          <ac:picMkLst>
            <pc:docMk/>
            <pc:sldMk cId="2359448580" sldId="535"/>
            <ac:picMk id="5" creationId="{37BCBBB5-BCE5-3329-C353-4110F171793C}"/>
          </ac:picMkLst>
        </pc:picChg>
      </pc:sldChg>
      <pc:sldChg chg="addSp modSp mod">
        <pc:chgData name="Darrell Reed" userId="2e321e76a952adbc" providerId="LiveId" clId="{34B2431C-0FA2-4096-A492-8A600CFDAC3A}" dt="2024-09-29T19:19:09.834" v="526" actId="1076"/>
        <pc:sldMkLst>
          <pc:docMk/>
          <pc:sldMk cId="413987880" sldId="536"/>
        </pc:sldMkLst>
        <pc:spChg chg="mod">
          <ac:chgData name="Darrell Reed" userId="2e321e76a952adbc" providerId="LiveId" clId="{34B2431C-0FA2-4096-A492-8A600CFDAC3A}" dt="2024-09-29T19:15:50.613" v="519" actId="1076"/>
          <ac:spMkLst>
            <pc:docMk/>
            <pc:sldMk cId="413987880" sldId="536"/>
            <ac:spMk id="3" creationId="{9AEE6D88-BC6C-BBF7-C0E8-14417122A396}"/>
          </ac:spMkLst>
        </pc:spChg>
        <pc:picChg chg="add mod">
          <ac:chgData name="Darrell Reed" userId="2e321e76a952adbc" providerId="LiveId" clId="{34B2431C-0FA2-4096-A492-8A600CFDAC3A}" dt="2024-09-29T19:19:09.834" v="526" actId="1076"/>
          <ac:picMkLst>
            <pc:docMk/>
            <pc:sldMk cId="413987880" sldId="536"/>
            <ac:picMk id="5" creationId="{D9E23A2C-A510-8A11-4A9D-2A7156C20CE5}"/>
          </ac:picMkLst>
        </pc:picChg>
      </pc:sldChg>
      <pc:sldChg chg="addSp modSp mod">
        <pc:chgData name="Darrell Reed" userId="2e321e76a952adbc" providerId="LiveId" clId="{34B2431C-0FA2-4096-A492-8A600CFDAC3A}" dt="2024-09-29T19:21:29.502" v="567" actId="1076"/>
        <pc:sldMkLst>
          <pc:docMk/>
          <pc:sldMk cId="2305233041" sldId="540"/>
        </pc:sldMkLst>
        <pc:spChg chg="mod">
          <ac:chgData name="Darrell Reed" userId="2e321e76a952adbc" providerId="LiveId" clId="{34B2431C-0FA2-4096-A492-8A600CFDAC3A}" dt="2024-09-29T19:21:29.502" v="567" actId="1076"/>
          <ac:spMkLst>
            <pc:docMk/>
            <pc:sldMk cId="2305233041" sldId="540"/>
            <ac:spMk id="2" creationId="{ECEBF962-9DE5-E0E7-E5CC-751788BA012A}"/>
          </ac:spMkLst>
        </pc:spChg>
        <pc:spChg chg="mod">
          <ac:chgData name="Darrell Reed" userId="2e321e76a952adbc" providerId="LiveId" clId="{34B2431C-0FA2-4096-A492-8A600CFDAC3A}" dt="2024-09-29T19:21:16.968" v="562" actId="20577"/>
          <ac:spMkLst>
            <pc:docMk/>
            <pc:sldMk cId="2305233041" sldId="540"/>
            <ac:spMk id="3" creationId="{2723D738-30B1-5735-A209-7DF389D99D2F}"/>
          </ac:spMkLst>
        </pc:spChg>
        <pc:spChg chg="mod">
          <ac:chgData name="Darrell Reed" userId="2e321e76a952adbc" providerId="LiveId" clId="{34B2431C-0FA2-4096-A492-8A600CFDAC3A}" dt="2024-09-29T19:21:06.139" v="556" actId="1076"/>
          <ac:spMkLst>
            <pc:docMk/>
            <pc:sldMk cId="2305233041" sldId="540"/>
            <ac:spMk id="5" creationId="{658BD3D5-4D2C-4D1B-9056-1414AA876592}"/>
          </ac:spMkLst>
        </pc:spChg>
        <pc:spChg chg="mod">
          <ac:chgData name="Darrell Reed" userId="2e321e76a952adbc" providerId="LiveId" clId="{34B2431C-0FA2-4096-A492-8A600CFDAC3A}" dt="2024-09-29T19:21:09.514" v="557" actId="1076"/>
          <ac:spMkLst>
            <pc:docMk/>
            <pc:sldMk cId="2305233041" sldId="540"/>
            <ac:spMk id="6" creationId="{6A5BBA13-1A09-B053-82EF-5E51525B85BE}"/>
          </ac:spMkLst>
        </pc:spChg>
        <pc:picChg chg="add mod">
          <ac:chgData name="Darrell Reed" userId="2e321e76a952adbc" providerId="LiveId" clId="{34B2431C-0FA2-4096-A492-8A600CFDAC3A}" dt="2024-09-29T19:20:55.235" v="554" actId="1076"/>
          <ac:picMkLst>
            <pc:docMk/>
            <pc:sldMk cId="2305233041" sldId="540"/>
            <ac:picMk id="7" creationId="{550B8E75-A0C5-3244-1011-2CE7033B7FFF}"/>
          </ac:picMkLst>
        </pc:picChg>
      </pc:sldChg>
      <pc:sldChg chg="addSp modSp new mod">
        <pc:chgData name="Darrell Reed" userId="2e321e76a952adbc" providerId="LiveId" clId="{34B2431C-0FA2-4096-A492-8A600CFDAC3A}" dt="2024-09-29T19:22:31.023" v="581" actId="1076"/>
        <pc:sldMkLst>
          <pc:docMk/>
          <pc:sldMk cId="706076205" sldId="541"/>
        </pc:sldMkLst>
        <pc:spChg chg="add mod">
          <ac:chgData name="Darrell Reed" userId="2e321e76a952adbc" providerId="LiveId" clId="{34B2431C-0FA2-4096-A492-8A600CFDAC3A}" dt="2024-09-29T19:22:31.023" v="581" actId="1076"/>
          <ac:spMkLst>
            <pc:docMk/>
            <pc:sldMk cId="706076205" sldId="541"/>
            <ac:spMk id="4" creationId="{6B281B9D-A6EA-122F-E2A3-556A817C1484}"/>
          </ac:spMkLst>
        </pc:spChg>
        <pc:picChg chg="add mod">
          <ac:chgData name="Darrell Reed" userId="2e321e76a952adbc" providerId="LiveId" clId="{34B2431C-0FA2-4096-A492-8A600CFDAC3A}" dt="2024-09-29T19:22:28.007" v="580" actId="1076"/>
          <ac:picMkLst>
            <pc:docMk/>
            <pc:sldMk cId="706076205" sldId="541"/>
            <ac:picMk id="3" creationId="{29535444-D24D-48CF-5A74-D4948C411751}"/>
          </ac:picMkLst>
        </pc:picChg>
        <pc:picChg chg="add mod">
          <ac:chgData name="Darrell Reed" userId="2e321e76a952adbc" providerId="LiveId" clId="{34B2431C-0FA2-4096-A492-8A600CFDAC3A}" dt="2024-09-29T19:22:22.704" v="579" actId="1076"/>
          <ac:picMkLst>
            <pc:docMk/>
            <pc:sldMk cId="706076205" sldId="541"/>
            <ac:picMk id="5" creationId="{28460159-71C1-0A08-3FFE-6FE3B7ABEC0A}"/>
          </ac:picMkLst>
        </pc:picChg>
      </pc:sldChg>
      <pc:sldChg chg="addSp modSp new mod ord">
        <pc:chgData name="Darrell Reed" userId="2e321e76a952adbc" providerId="LiveId" clId="{34B2431C-0FA2-4096-A492-8A600CFDAC3A}" dt="2024-09-29T02:12:24.111" v="427"/>
        <pc:sldMkLst>
          <pc:docMk/>
          <pc:sldMk cId="83798327" sldId="542"/>
        </pc:sldMkLst>
        <pc:spChg chg="add mod">
          <ac:chgData name="Darrell Reed" userId="2e321e76a952adbc" providerId="LiveId" clId="{34B2431C-0FA2-4096-A492-8A600CFDAC3A}" dt="2024-09-26T02:54:37.036" v="69" actId="1076"/>
          <ac:spMkLst>
            <pc:docMk/>
            <pc:sldMk cId="83798327" sldId="542"/>
            <ac:spMk id="4" creationId="{F3571E10-5210-EAE3-B321-A9CB9DE937FA}"/>
          </ac:spMkLst>
        </pc:spChg>
        <pc:picChg chg="add mod">
          <ac:chgData name="Darrell Reed" userId="2e321e76a952adbc" providerId="LiveId" clId="{34B2431C-0FA2-4096-A492-8A600CFDAC3A}" dt="2024-09-26T02:52:13.419" v="36" actId="1076"/>
          <ac:picMkLst>
            <pc:docMk/>
            <pc:sldMk cId="83798327" sldId="542"/>
            <ac:picMk id="3" creationId="{8382AE66-079A-CA8D-95B6-BAE99337EA77}"/>
          </ac:picMkLst>
        </pc:picChg>
      </pc:sldChg>
      <pc:sldChg chg="add del">
        <pc:chgData name="Darrell Reed" userId="2e321e76a952adbc" providerId="LiveId" clId="{34B2431C-0FA2-4096-A492-8A600CFDAC3A}" dt="2024-09-26T02:51:40.154" v="28" actId="2890"/>
        <pc:sldMkLst>
          <pc:docMk/>
          <pc:sldMk cId="1331128476" sldId="542"/>
        </pc:sldMkLst>
      </pc:sldChg>
      <pc:sldChg chg="addSp modSp new mod">
        <pc:chgData name="Darrell Reed" userId="2e321e76a952adbc" providerId="LiveId" clId="{34B2431C-0FA2-4096-A492-8A600CFDAC3A}" dt="2024-09-29T19:19:40.565" v="533" actId="1076"/>
        <pc:sldMkLst>
          <pc:docMk/>
          <pc:sldMk cId="3091029590" sldId="543"/>
        </pc:sldMkLst>
        <pc:spChg chg="add mod">
          <ac:chgData name="Darrell Reed" userId="2e321e76a952adbc" providerId="LiveId" clId="{34B2431C-0FA2-4096-A492-8A600CFDAC3A}" dt="2024-09-29T19:12:12.290" v="446" actId="1076"/>
          <ac:spMkLst>
            <pc:docMk/>
            <pc:sldMk cId="3091029590" sldId="543"/>
            <ac:spMk id="5" creationId="{1F6A8F54-A5A0-0858-E9B0-EB8FCB4E6352}"/>
          </ac:spMkLst>
        </pc:spChg>
        <pc:picChg chg="add mod">
          <ac:chgData name="Darrell Reed" userId="2e321e76a952adbc" providerId="LiveId" clId="{34B2431C-0FA2-4096-A492-8A600CFDAC3A}" dt="2024-09-29T19:10:30.832" v="439" actId="1076"/>
          <ac:picMkLst>
            <pc:docMk/>
            <pc:sldMk cId="3091029590" sldId="543"/>
            <ac:picMk id="3" creationId="{2282C80D-56BD-D30D-6421-319234908821}"/>
          </ac:picMkLst>
        </pc:picChg>
        <pc:picChg chg="add mod">
          <ac:chgData name="Darrell Reed" userId="2e321e76a952adbc" providerId="LiveId" clId="{34B2431C-0FA2-4096-A492-8A600CFDAC3A}" dt="2024-09-29T19:19:40.565" v="533" actId="1076"/>
          <ac:picMkLst>
            <pc:docMk/>
            <pc:sldMk cId="3091029590" sldId="543"/>
            <ac:picMk id="7" creationId="{4D2FF4E7-AD14-ECDC-C5F0-90EDEF11D1A9}"/>
          </ac:picMkLst>
        </pc:picChg>
      </pc:sldChg>
      <pc:sldChg chg="addSp delSp modSp new del mod">
        <pc:chgData name="Darrell Reed" userId="2e321e76a952adbc" providerId="LiveId" clId="{34B2431C-0FA2-4096-A492-8A600CFDAC3A}" dt="2024-09-29T19:03:33.595" v="433" actId="2696"/>
        <pc:sldMkLst>
          <pc:docMk/>
          <pc:sldMk cId="3225601732" sldId="543"/>
        </pc:sldMkLst>
        <pc:picChg chg="add del mod">
          <ac:chgData name="Darrell Reed" userId="2e321e76a952adbc" providerId="LiveId" clId="{34B2431C-0FA2-4096-A492-8A600CFDAC3A}" dt="2024-09-29T19:03:28.746" v="432" actId="478"/>
          <ac:picMkLst>
            <pc:docMk/>
            <pc:sldMk cId="3225601732" sldId="543"/>
            <ac:picMk id="3" creationId="{F99C5127-6BA2-E4DC-7094-965BB7B191A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990B0-5BEE-466B-853C-9608DB6BC8FB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188CF-D49B-46CE-9D2C-173C289C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2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3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1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have Madam Recording Secretary send the invitation after the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8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9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838200"/>
            <a:ext cx="5257800" cy="10668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081" y="1930400"/>
            <a:ext cx="4326038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9" y="152400"/>
            <a:ext cx="6167511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1722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28725"/>
            <a:ext cx="5524500" cy="1133475"/>
          </a:xfrm>
        </p:spPr>
        <p:txBody>
          <a:bodyPr anchor="t"/>
          <a:lstStyle>
            <a:lvl1pPr algn="ctr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774700"/>
            <a:ext cx="55245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324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2484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13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121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913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121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1722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8632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7543800" y="6400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slide | </a:t>
            </a:r>
            <a:fld id="{4A12829E-06A2-42A4-9E05-2C0AB6D3432C}" type="slidenum"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transition advClick="0" advTm="6000"/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/>
          <a:latin typeface="+mj-lt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nline.flippingbook.com/view/60886264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ADF6-8BA7-A97E-59EC-7B6CD08E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6324600" cy="1143000"/>
          </a:xfrm>
        </p:spPr>
        <p:txBody>
          <a:bodyPr anchor="ctr">
            <a:normAutofit/>
          </a:bodyPr>
          <a:lstStyle/>
          <a:p>
            <a:r>
              <a:rPr lang="en-US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3838E-858B-7177-E820-DAF925F2D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967" y="838200"/>
            <a:ext cx="70866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sz="4400" b="1" dirty="0">
                <a:latin typeface="Aptos" panose="020B0004020202020204" pitchFamily="34" charset="0"/>
                <a:cs typeface="Arial" panose="020B0604020202020204" pitchFamily="34" charset="0"/>
              </a:rPr>
              <a:t>Fundraising Committee</a:t>
            </a:r>
          </a:p>
          <a:p>
            <a:pPr marL="114300" indent="0" algn="ctr">
              <a:buNone/>
            </a:pPr>
            <a:r>
              <a:rPr lang="en-US" sz="4400" b="1" dirty="0">
                <a:latin typeface="Aptos" panose="020B0004020202020204" pitchFamily="34" charset="0"/>
                <a:cs typeface="Arial" panose="020B0604020202020204" pitchFamily="34" charset="0"/>
              </a:rPr>
              <a:t>September 26,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9E9F0-E741-B48B-CE1E-804D9958B5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76200" y="2819400"/>
            <a:ext cx="8686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22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82C80D-56BD-D30D-6421-319234908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93350"/>
            <a:ext cx="8534400" cy="3671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6A8F54-A5A0-0858-E9B0-EB8FCB4E6352}"/>
              </a:ext>
            </a:extLst>
          </p:cNvPr>
          <p:cNvSpPr txBox="1"/>
          <p:nvPr/>
        </p:nvSpPr>
        <p:spPr>
          <a:xfrm>
            <a:off x="1866900" y="685800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Table Décor 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2FF4E7-AD14-ECDC-C5F0-90EDEF11D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8656"/>
            <a:ext cx="15335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29590"/>
      </p:ext>
    </p:extLst>
  </p:cSld>
  <p:clrMapOvr>
    <a:masterClrMapping/>
  </p:clrMapOvr>
  <p:transition advClick="0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4F7080-7BCD-F5AE-0EF5-78CE75749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590800"/>
            <a:ext cx="3625309" cy="3367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7EC8A5-E1A1-1BCB-D136-E475885D6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20368"/>
            <a:ext cx="4343400" cy="4937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C87F77-684A-1A59-AF1A-1766E66B0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1873"/>
            <a:ext cx="1255676" cy="9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94442"/>
      </p:ext>
    </p:extLst>
  </p:cSld>
  <p:clrMapOvr>
    <a:masterClrMapping/>
  </p:clrMapOvr>
  <p:transition advClick="0" advTm="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567A7B-E853-1941-89EC-7EE5C3DB5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13" y="1212800"/>
            <a:ext cx="3901887" cy="49873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FDFF86-D535-1157-0AAF-D9194D726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682" b="3215"/>
          <a:stretch/>
        </p:blipFill>
        <p:spPr>
          <a:xfrm>
            <a:off x="4953000" y="1676400"/>
            <a:ext cx="3686304" cy="4357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BCBBB5-BCE5-3329-C353-4110F1717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152401"/>
            <a:ext cx="134022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48580"/>
      </p:ext>
    </p:extLst>
  </p:cSld>
  <p:clrMapOvr>
    <a:masterClrMapping/>
  </p:clrMapOvr>
  <p:transition advClick="0" advTm="6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35444-D24D-48CF-5A74-D4948C411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92" y="609600"/>
            <a:ext cx="4650667" cy="5973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281B9D-A6EA-122F-E2A3-556A817C1484}"/>
              </a:ext>
            </a:extLst>
          </p:cNvPr>
          <p:cNvSpPr txBox="1"/>
          <p:nvPr/>
        </p:nvSpPr>
        <p:spPr>
          <a:xfrm>
            <a:off x="5715000" y="2590800"/>
            <a:ext cx="3274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EVENT PARKING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60159-71C1-0A08-3FFE-6FE3B7ABE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1059392" cy="7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76205"/>
      </p:ext>
    </p:extLst>
  </p:cSld>
  <p:clrMapOvr>
    <a:masterClrMapping/>
  </p:clrMapOvr>
  <p:transition advClick="0" advTm="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EBF962-9DE5-E0E7-E5CC-751788BA012A}"/>
              </a:ext>
            </a:extLst>
          </p:cNvPr>
          <p:cNvSpPr txBox="1"/>
          <p:nvPr/>
        </p:nvSpPr>
        <p:spPr>
          <a:xfrm>
            <a:off x="2286000" y="678934"/>
            <a:ext cx="3553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ptos" panose="020B0004020202020204" pitchFamily="34" charset="0"/>
              </a:rPr>
              <a:t>    Action Items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3D738-30B1-5735-A209-7DF389D99D2F}"/>
              </a:ext>
            </a:extLst>
          </p:cNvPr>
          <p:cNvSpPr txBox="1"/>
          <p:nvPr/>
        </p:nvSpPr>
        <p:spPr>
          <a:xfrm>
            <a:off x="304800" y="1306384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Link Judy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Communications handoff to the new committee (Link Cathy &amp;Link Germaine)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BD3D5-4D2C-4D1B-9056-1414AA876592}"/>
              </a:ext>
            </a:extLst>
          </p:cNvPr>
          <p:cNvSpPr txBox="1"/>
          <p:nvPr/>
        </p:nvSpPr>
        <p:spPr>
          <a:xfrm>
            <a:off x="332788" y="3446033"/>
            <a:ext cx="422038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Link Rochelle, Link Tracey, &amp; Link Rebecca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Decided to use last year’s table runners.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Finalize the table arrangements.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Order fabric white flowers.</a:t>
            </a:r>
          </a:p>
          <a:p>
            <a:r>
              <a:rPr lang="en-US" b="1" dirty="0"/>
              <a:t>Link Rebecca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 guest count with LIVE!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Submit Final payment.</a:t>
            </a:r>
          </a:p>
          <a:p>
            <a:r>
              <a:rPr lang="en-US" b="1" dirty="0"/>
              <a:t>Link Greta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Determine Video for scholars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5BBA13-1A09-B053-82EF-5E51525B85BE}"/>
              </a:ext>
            </a:extLst>
          </p:cNvPr>
          <p:cNvSpPr txBox="1"/>
          <p:nvPr/>
        </p:nvSpPr>
        <p:spPr>
          <a:xfrm>
            <a:off x="261769" y="2226701"/>
            <a:ext cx="8348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Link Vivian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logging table assignments on the Excel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 with/ Link Yvette &amp; Link Rebecca to reconcile paid tickets and assessments to table assignments.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B8E75-A0C5-3244-1011-2CE7033B7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7194"/>
            <a:ext cx="1391369" cy="102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33041"/>
      </p:ext>
    </p:extLst>
  </p:cSld>
  <p:clrMapOvr>
    <a:masterClrMapping/>
  </p:clrMapOvr>
  <p:transition advClick="0" advTm="6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3838E-858B-7177-E820-DAF925F2D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32000"/>
            <a:ext cx="8903109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0" dirty="0">
              <a:solidFill>
                <a:srgbClr val="1D2228"/>
              </a:solidFill>
              <a:effectLst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1D22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1D2228"/>
              </a:solidFill>
              <a:latin typeface="Helvetica Neue"/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1D2228"/>
              </a:solidFill>
              <a:latin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756769-CBF6-55DA-FF16-3690AE31C38E}"/>
              </a:ext>
            </a:extLst>
          </p:cNvPr>
          <p:cNvSpPr txBox="1"/>
          <p:nvPr/>
        </p:nvSpPr>
        <p:spPr>
          <a:xfrm>
            <a:off x="31955" y="17920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B050"/>
                </a:solidFill>
                <a:latin typeface="Aptos" panose="020B0004020202020204" pitchFamily="34" charset="0"/>
              </a:rPr>
              <a:t>Thank you, for your continued support!</a:t>
            </a:r>
          </a:p>
        </p:txBody>
      </p:sp>
      <p:pic>
        <p:nvPicPr>
          <p:cNvPr id="2050" name="Picture 2" descr="Colorful Music Notes Vector Art, Icons, and Graphics for Free Download">
            <a:extLst>
              <a:ext uri="{FF2B5EF4-FFF2-40B4-BE49-F238E27FC236}">
                <a16:creationId xmlns:a16="http://schemas.microsoft.com/office/drawing/2014/main" id="{A4080DFD-7F1C-9CC9-1ECE-FAD61739A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7" b="16935"/>
          <a:stretch/>
        </p:blipFill>
        <p:spPr bwMode="auto">
          <a:xfrm>
            <a:off x="0" y="2438400"/>
            <a:ext cx="9144000" cy="386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D9101-A662-0778-1B79-D7D4FA0BF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06443"/>
            <a:ext cx="15335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06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3838E-858B-7177-E820-DAF925F2D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962" y="2667001"/>
            <a:ext cx="2767638" cy="12661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0" dirty="0">
              <a:solidFill>
                <a:srgbClr val="1D2228"/>
              </a:solidFill>
              <a:effectLst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1D22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1D2228"/>
              </a:solidFill>
              <a:latin typeface="Helvetica Neue"/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1D2228"/>
              </a:solidFill>
              <a:latin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CB68B-9E7D-0DBD-BD06-B7DF991A2687}"/>
              </a:ext>
            </a:extLst>
          </p:cNvPr>
          <p:cNvSpPr txBox="1"/>
          <p:nvPr/>
        </p:nvSpPr>
        <p:spPr>
          <a:xfrm>
            <a:off x="1752600" y="977177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8000"/>
                </a:solidFill>
                <a:latin typeface="Aptos" panose="020B0004020202020204" pitchFamily="34" charset="0"/>
              </a:rPr>
              <a:t>Our </a:t>
            </a:r>
            <a:r>
              <a:rPr lang="en-US" sz="4400" b="1" dirty="0" err="1">
                <a:solidFill>
                  <a:srgbClr val="008000"/>
                </a:solidFill>
                <a:latin typeface="Aptos" panose="020B0004020202020204" pitchFamily="34" charset="0"/>
              </a:rPr>
              <a:t>Linkspiration</a:t>
            </a:r>
            <a:endParaRPr lang="en-US" sz="4400" b="1" dirty="0">
              <a:solidFill>
                <a:srgbClr val="008000"/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F41DE-C38E-5A53-E6FB-FC4DB1A82203}"/>
              </a:ext>
            </a:extLst>
          </p:cNvPr>
          <p:cNvSpPr txBox="1"/>
          <p:nvPr/>
        </p:nvSpPr>
        <p:spPr>
          <a:xfrm>
            <a:off x="990600" y="576160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78CCF70-540D-D1BA-2BC7-142A62D4E3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2F0DA29-1F34-8246-2090-BE0698DA87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125+ Positive Quotes To Turn Your Bad Day Around - Declutter The Mind">
            <a:extLst>
              <a:ext uri="{FF2B5EF4-FFF2-40B4-BE49-F238E27FC236}">
                <a16:creationId xmlns:a16="http://schemas.microsoft.com/office/drawing/2014/main" id="{BEC919A4-2949-90E8-9EB3-E4B02FE07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2"/>
          <a:stretch/>
        </p:blipFill>
        <p:spPr bwMode="auto">
          <a:xfrm>
            <a:off x="1143000" y="1773026"/>
            <a:ext cx="6858000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43AD91-BDD4-43BE-F281-BB1923C8F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68" y="197520"/>
            <a:ext cx="1432887" cy="10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40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D9BF-2BD4-3BE7-7E59-03849311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28900"/>
            <a:ext cx="2667000" cy="16002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18A1E6"/>
                </a:solidFill>
                <a:latin typeface="Aptos" panose="020B0004020202020204" pitchFamily="34" charset="0"/>
              </a:rPr>
              <a:t>2024 Invitation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AF39B2-88E1-4D82-570D-E1EEBA15E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98138">
            <a:off x="2705594" y="437024"/>
            <a:ext cx="4257134" cy="5983952"/>
          </a:xfrm>
        </p:spPr>
      </p:pic>
    </p:spTree>
    <p:extLst>
      <p:ext uri="{BB962C8B-B14F-4D97-AF65-F5344CB8AC3E}">
        <p14:creationId xmlns:p14="http://schemas.microsoft.com/office/powerpoint/2010/main" val="276901648"/>
      </p:ext>
    </p:extLst>
  </p:cSld>
  <p:clrMapOvr>
    <a:masterClrMapping/>
  </p:clrMapOvr>
  <p:transition advClick="0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39D1-4BA5-C16D-D677-256C5F0A4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669" y="359453"/>
            <a:ext cx="4894371" cy="1066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Sponsorship Packet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CC90E-1DCC-4C11-B322-7FDED4158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0386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E74BF72F-C152-2811-8B51-10C431722B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3596F-0D2A-05DB-41F8-4445937633D7}"/>
              </a:ext>
            </a:extLst>
          </p:cNvPr>
          <p:cNvSpPr txBox="1"/>
          <p:nvPr/>
        </p:nvSpPr>
        <p:spPr>
          <a:xfrm>
            <a:off x="4597998" y="1654853"/>
            <a:ext cx="3868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b="0" i="0" dirty="0">
                <a:solidFill>
                  <a:srgbClr val="1D2228"/>
                </a:solidFill>
                <a:effectLst/>
                <a:highlight>
                  <a:srgbClr val="FFFFFF"/>
                </a:highlight>
                <a:latin typeface="Helvetica Neue"/>
              </a:rPr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9C01A-89A5-A2D4-0C39-4F2D54E3CD7D}"/>
              </a:ext>
            </a:extLst>
          </p:cNvPr>
          <p:cNvSpPr txBox="1"/>
          <p:nvPr/>
        </p:nvSpPr>
        <p:spPr>
          <a:xfrm>
            <a:off x="1736264" y="5628273"/>
            <a:ext cx="5723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https://online.flippingbook.com/view/608862640/</a:t>
            </a:r>
            <a:endParaRPr lang="en-US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93F7AE-7386-1EF7-12A0-5D93286235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4" r="1392"/>
          <a:stretch/>
        </p:blipFill>
        <p:spPr>
          <a:xfrm>
            <a:off x="1309555" y="1491925"/>
            <a:ext cx="6324600" cy="4038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194700"/>
      </p:ext>
    </p:extLst>
  </p:cSld>
  <p:clrMapOvr>
    <a:masterClrMapping/>
  </p:clrMapOvr>
  <p:transition advClick="0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95592F-5EAC-8E7A-3756-E387471231A5}"/>
              </a:ext>
            </a:extLst>
          </p:cNvPr>
          <p:cNvSpPr txBox="1"/>
          <p:nvPr/>
        </p:nvSpPr>
        <p:spPr>
          <a:xfrm>
            <a:off x="3352800" y="457200"/>
            <a:ext cx="1934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ptos" panose="020B0004020202020204" pitchFamily="34" charset="0"/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967D2-BF5A-A35C-E28E-2B1FD2C92900}"/>
              </a:ext>
            </a:extLst>
          </p:cNvPr>
          <p:cNvSpPr txBox="1"/>
          <p:nvPr/>
        </p:nvSpPr>
        <p:spPr>
          <a:xfrm>
            <a:off x="152400" y="1507864"/>
            <a:ext cx="4572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1D2228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Welcome and Introductions (2 minutes)</a:t>
            </a:r>
          </a:p>
          <a:p>
            <a:pPr algn="l"/>
            <a:endParaRPr lang="en-US" b="0" i="0" dirty="0">
              <a:solidFill>
                <a:srgbClr val="1D2228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2228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Brief welcome and </a:t>
            </a:r>
            <a:r>
              <a:rPr lang="en-US" dirty="0" err="1">
                <a:solidFill>
                  <a:srgbClr val="1D2228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Linskspiration</a:t>
            </a:r>
            <a:endParaRPr lang="en-US" b="0" i="0" dirty="0">
              <a:solidFill>
                <a:srgbClr val="1D2228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2228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Overview of meeting objectives.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D2228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r>
              <a:rPr lang="en-US" b="1" dirty="0">
                <a:effectLst/>
              </a:rPr>
              <a:t>Communication Plan Link Rebecca/ Link Judy (10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ptos" panose="020B0004020202020204" pitchFamily="34" charset="0"/>
              </a:rPr>
              <a:t>Review current communication strategies.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Letters to dignitaries.</a:t>
            </a:r>
            <a:endParaRPr lang="en-US" dirty="0">
              <a:effectLst/>
              <a:latin typeface="Aptos" panose="020B0004020202020204" pitchFamily="34" charset="0"/>
            </a:endParaRPr>
          </a:p>
          <a:p>
            <a:endParaRPr lang="en-US" dirty="0">
              <a:effectLst/>
              <a:latin typeface="Aptos" panose="020B0004020202020204" pitchFamily="34" charset="0"/>
            </a:endParaRPr>
          </a:p>
          <a:p>
            <a:br>
              <a:rPr lang="en-US" dirty="0">
                <a:effectLst/>
              </a:rPr>
            </a:br>
            <a:endParaRPr lang="en-US" b="0" i="0" dirty="0">
              <a:solidFill>
                <a:srgbClr val="1D2228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58F56-EC1B-3658-5B23-35124152536C}"/>
              </a:ext>
            </a:extLst>
          </p:cNvPr>
          <p:cNvSpPr txBox="1"/>
          <p:nvPr/>
        </p:nvSpPr>
        <p:spPr>
          <a:xfrm>
            <a:off x="152401" y="43434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  <a:latin typeface="Aptos" panose="020B0004020202020204" pitchFamily="34" charset="0"/>
              </a:rPr>
              <a:t>Sponsorship Overview Link Yvette (10 minutes)</a:t>
            </a:r>
            <a:endParaRPr lang="en-US" b="1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ptos" panose="020B0004020202020204" pitchFamily="34" charset="0"/>
              </a:rPr>
              <a:t>Current- status of sponsorships.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Emerald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ptos" panose="020B0004020202020204" pitchFamily="34" charset="0"/>
              </a:rPr>
              <a:t>Gold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Vendors</a:t>
            </a:r>
            <a:endParaRPr lang="en-US" dirty="0">
              <a:effectLst/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B0988-1F2F-B63A-30FB-27A250339AC5}"/>
              </a:ext>
            </a:extLst>
          </p:cNvPr>
          <p:cNvSpPr txBox="1"/>
          <p:nvPr/>
        </p:nvSpPr>
        <p:spPr>
          <a:xfrm>
            <a:off x="4718888" y="1521311"/>
            <a:ext cx="4302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Event Update – Link Rebecca/ Link Audra (10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Progress report on key aspects of the event vendors- Vendor fee is updated to $300.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24AEA-7B6F-A4B1-8462-52ED2A2AD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6" y="60298"/>
            <a:ext cx="15335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21194"/>
      </p:ext>
    </p:extLst>
  </p:cSld>
  <p:clrMapOvr>
    <a:masterClrMapping/>
  </p:clrMapOvr>
  <p:transition advClick="0"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0D0CE2-7ECE-2C4B-41A4-59111AF8C5D3}"/>
              </a:ext>
            </a:extLst>
          </p:cNvPr>
          <p:cNvSpPr txBox="1"/>
          <p:nvPr/>
        </p:nvSpPr>
        <p:spPr>
          <a:xfrm>
            <a:off x="1905000" y="68580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ptos" panose="020B0004020202020204" pitchFamily="34" charset="0"/>
              </a:rPr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4B35D-E5B3-BD10-DDDD-0E928FD45864}"/>
              </a:ext>
            </a:extLst>
          </p:cNvPr>
          <p:cNvSpPr txBox="1"/>
          <p:nvPr/>
        </p:nvSpPr>
        <p:spPr>
          <a:xfrm>
            <a:off x="165847" y="1393686"/>
            <a:ext cx="457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ptos" panose="020B0004020202020204" pitchFamily="34" charset="0"/>
              </a:rPr>
              <a:t>Link Greta (4 minutes) - </a:t>
            </a:r>
            <a:r>
              <a:rPr lang="en-US" dirty="0">
                <a:effectLst/>
                <a:latin typeface="Aptos" panose="020B0004020202020204" pitchFamily="34" charset="0"/>
              </a:rPr>
              <a:t>Student video or acknowledgment from scholarship recipients.</a:t>
            </a:r>
          </a:p>
          <a:p>
            <a:endParaRPr lang="en-US" dirty="0">
              <a:latin typeface="Aptos" panose="020B0004020202020204" pitchFamily="34" charset="0"/>
            </a:endParaRPr>
          </a:p>
          <a:p>
            <a:r>
              <a:rPr lang="en-US" b="1" dirty="0">
                <a:effectLst/>
                <a:latin typeface="Aptos" panose="020B0004020202020204" pitchFamily="34" charset="0"/>
              </a:rPr>
              <a:t>Photographer Update- Link Rebecca (4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360-degree Photographer- </a:t>
            </a:r>
            <a:r>
              <a:rPr lang="en-US" b="1" dirty="0">
                <a:solidFill>
                  <a:srgbClr val="C00000"/>
                </a:solidFill>
                <a:latin typeface="Aptos" panose="020B0004020202020204" pitchFamily="34" charset="0"/>
              </a:rPr>
              <a:t>Paid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Epic Photography – </a:t>
            </a:r>
            <a:r>
              <a:rPr lang="en-US" b="1" dirty="0">
                <a:solidFill>
                  <a:srgbClr val="C00000"/>
                </a:solidFill>
                <a:latin typeface="Aptos" panose="020B0004020202020204" pitchFamily="34" charset="0"/>
              </a:rPr>
              <a:t>Paid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Discuss Chapter Photo at the October meeting.</a:t>
            </a:r>
            <a:endParaRPr lang="en-US" b="1" dirty="0">
              <a:latin typeface="Aptos" panose="020B0004020202020204" pitchFamily="34" charset="0"/>
            </a:endParaRPr>
          </a:p>
          <a:p>
            <a:r>
              <a:rPr lang="en-US" b="1" dirty="0">
                <a:effectLst/>
                <a:latin typeface="Aptos" panose="020B0004020202020204" pitchFamily="34" charset="0"/>
              </a:rPr>
              <a:t>Seating Assignment review- Link Vivian (8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Discuss requirements for Link sisters to submit a guest list.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Confirm we’re at capacity; 60 tables sold.</a:t>
            </a:r>
          </a:p>
          <a:p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6A659-866D-240B-2966-600FBCF59F86}"/>
              </a:ext>
            </a:extLst>
          </p:cNvPr>
          <p:cNvSpPr txBox="1"/>
          <p:nvPr/>
        </p:nvSpPr>
        <p:spPr>
          <a:xfrm>
            <a:off x="4737847" y="1422373"/>
            <a:ext cx="4038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1D2228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Decor Planning – Link Rochelle / Link Tracey (3 minutes)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D2228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Update on runner and creation of prototype.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D2228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Music Selections- </a:t>
            </a:r>
            <a:r>
              <a:rPr lang="en-US" dirty="0">
                <a:solidFill>
                  <a:srgbClr val="1D2228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Link Regina- recommend playlist for the band.</a:t>
            </a:r>
            <a:endParaRPr lang="en-US" i="0" dirty="0">
              <a:solidFill>
                <a:srgbClr val="1D2228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D2228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en-US" b="1" i="0" dirty="0">
                <a:solidFill>
                  <a:srgbClr val="1D2228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Next Steps (10 minutes)</a:t>
            </a:r>
          </a:p>
          <a:p>
            <a:pPr algn="l"/>
            <a:endParaRPr lang="en-US" b="1" i="0" dirty="0">
              <a:solidFill>
                <a:srgbClr val="1D2228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2228"/>
                </a:solidFill>
                <a:effectLst/>
                <a:highlight>
                  <a:srgbClr val="FFFFFF"/>
                </a:highlight>
                <a:latin typeface="Helvetica Neue"/>
              </a:rPr>
              <a:t> </a:t>
            </a:r>
            <a:r>
              <a:rPr lang="en-US" b="0" i="0" dirty="0">
                <a:solidFill>
                  <a:srgbClr val="1D2228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Summarize key action items and deadlines.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2228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Schedule the next meeting and </a:t>
            </a:r>
            <a:r>
              <a:rPr lang="en-US" dirty="0">
                <a:solidFill>
                  <a:srgbClr val="1D2228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action</a:t>
            </a:r>
            <a:r>
              <a:rPr lang="en-US" b="0" i="0" dirty="0">
                <a:solidFill>
                  <a:srgbClr val="1D2228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items.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2228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Address any final questions or comments.</a:t>
            </a:r>
            <a:endParaRPr lang="en-US" dirty="0">
              <a:solidFill>
                <a:srgbClr val="1D2228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r>
              <a:rPr lang="en-US" b="1" dirty="0">
                <a:effectLst/>
                <a:latin typeface="Aptos" panose="020B0004020202020204" pitchFamily="34" charset="0"/>
              </a:rPr>
              <a:t>Closing Remarks (2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Recap of meeting highlights</a:t>
            </a:r>
          </a:p>
          <a:p>
            <a:br>
              <a:rPr lang="en-US" dirty="0">
                <a:effectLst/>
              </a:rPr>
            </a:br>
            <a:endParaRPr lang="en-US" b="0" i="0" dirty="0">
              <a:solidFill>
                <a:srgbClr val="1D2228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DD7EA-FAFA-0967-6C66-B4DD674E1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62"/>
            <a:ext cx="15335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6898"/>
      </p:ext>
    </p:extLst>
  </p:cSld>
  <p:clrMapOvr>
    <a:masterClrMapping/>
  </p:clrMapOvr>
  <p:transition advClick="0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82AE66-079A-CA8D-95B6-BAE99337E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5181600" cy="6207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571E10-5210-EAE3-B321-A9CB9DE937FA}"/>
              </a:ext>
            </a:extLst>
          </p:cNvPr>
          <p:cNvSpPr txBox="1"/>
          <p:nvPr/>
        </p:nvSpPr>
        <p:spPr>
          <a:xfrm rot="20748979">
            <a:off x="4853746" y="2478726"/>
            <a:ext cx="3588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Aptos" panose="020B0004020202020204" pitchFamily="34" charset="0"/>
              </a:rPr>
              <a:t>2024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Aptos" panose="020B0004020202020204" pitchFamily="34" charset="0"/>
              </a:rPr>
              <a:t>SEATING CHART</a:t>
            </a:r>
          </a:p>
        </p:txBody>
      </p:sp>
    </p:spTree>
    <p:extLst>
      <p:ext uri="{BB962C8B-B14F-4D97-AF65-F5344CB8AC3E}">
        <p14:creationId xmlns:p14="http://schemas.microsoft.com/office/powerpoint/2010/main" val="83798327"/>
      </p:ext>
    </p:extLst>
  </p:cSld>
  <p:clrMapOvr>
    <a:masterClrMapping/>
  </p:clrMapOvr>
  <p:transition advClick="0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9D6340-0DD4-6620-FAAF-C2DF9A4BF108}"/>
              </a:ext>
            </a:extLst>
          </p:cNvPr>
          <p:cNvSpPr txBox="1"/>
          <p:nvPr/>
        </p:nvSpPr>
        <p:spPr>
          <a:xfrm>
            <a:off x="3048000" y="457200"/>
            <a:ext cx="2196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ptos" panose="020B0004020202020204" pitchFamily="34" charset="0"/>
              </a:rPr>
              <a:t>Timeline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EE6D88-BC6C-BBF7-C0E8-14417122A396}"/>
              </a:ext>
            </a:extLst>
          </p:cNvPr>
          <p:cNvSpPr txBox="1"/>
          <p:nvPr/>
        </p:nvSpPr>
        <p:spPr>
          <a:xfrm>
            <a:off x="990600" y="1524000"/>
            <a:ext cx="61194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April- Contract Signed and Deposit paid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May- Invitations and Sponsorship Packets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July- Event Insurance Application Submitted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July- Secure Photographers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July- Send Invitation and Event Request form to Madam 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September- Send Invitations to Dignitaries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August 30th- Chapter Assessment Due</a:t>
            </a:r>
          </a:p>
          <a:p>
            <a:endParaRPr lang="en-US" strike="sngStrike" dirty="0"/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NEW DUE DATE October 11</a:t>
            </a:r>
            <a:r>
              <a:rPr lang="en-US" b="1" baseline="30000" dirty="0">
                <a:solidFill>
                  <a:srgbClr val="C00000"/>
                </a:solidFill>
              </a:rPr>
              <a:t>th</a:t>
            </a:r>
            <a:endParaRPr lang="en-US" b="1" dirty="0">
              <a:solidFill>
                <a:srgbClr val="C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EXTENSION- NEW DATE October 11</a:t>
            </a:r>
            <a:r>
              <a:rPr lang="en-US" b="1" baseline="30000" dirty="0">
                <a:solidFill>
                  <a:srgbClr val="C00000"/>
                </a:solidFill>
              </a:rPr>
              <a:t>th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All Ads, Sponsorships, &amp; Vendor Payments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23A2C-A510-8A11-4A9D-2A7156C20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4225"/>
            <a:ext cx="15335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7880"/>
      </p:ext>
    </p:extLst>
  </p:cSld>
  <p:clrMapOvr>
    <a:masterClrMapping/>
  </p:clrMapOvr>
  <p:transition advClick="0"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FD5C55-16F6-65DA-5B1D-501D4C6C32E3}"/>
              </a:ext>
            </a:extLst>
          </p:cNvPr>
          <p:cNvSpPr txBox="1"/>
          <p:nvPr/>
        </p:nvSpPr>
        <p:spPr>
          <a:xfrm>
            <a:off x="1828800" y="822394"/>
            <a:ext cx="4820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Table Décor Examples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B84D70-0B8F-3CBA-0166-DF2339D5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6472288" cy="4113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0B013B-1D0C-F8EE-0C2C-B100013DF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5335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18222"/>
      </p:ext>
    </p:extLst>
  </p:cSld>
  <p:clrMapOvr>
    <a:masterClrMapping/>
  </p:clrMapOvr>
  <p:transition advClick="0" advTm="6000"/>
</p:sld>
</file>

<file path=ppt/theme/theme1.xml><?xml version="1.0" encoding="utf-8"?>
<a:theme xmlns:a="http://schemas.openxmlformats.org/drawingml/2006/main" name="10232-abstract-wave-dots-green-f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27DD94F15EF4697CD5FDCE9EF8360" ma:contentTypeVersion="10" ma:contentTypeDescription="Create a new document." ma:contentTypeScope="" ma:versionID="aea6f563135d4cd3e823fed2decf1c13">
  <xsd:schema xmlns:xsd="http://www.w3.org/2001/XMLSchema" xmlns:xs="http://www.w3.org/2001/XMLSchema" xmlns:p="http://schemas.microsoft.com/office/2006/metadata/properties" xmlns:ns2="960e52ba-84a1-448d-bb6d-827475fdc38d" xmlns:ns3="1d0a8e35-7604-45dd-aa1f-b904d1d178e3" targetNamespace="http://schemas.microsoft.com/office/2006/metadata/properties" ma:root="true" ma:fieldsID="d12c66574f33025eba8cb20a0d7bdd32" ns2:_="" ns3:_="">
    <xsd:import namespace="960e52ba-84a1-448d-bb6d-827475fdc38d"/>
    <xsd:import namespace="1d0a8e35-7604-45dd-aa1f-b904d1d17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e52ba-84a1-448d-bb6d-827475fdc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a8e35-7604-45dd-aa1f-b904d1d17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8741FB-D849-4D23-888E-A7D6388693E1}"/>
</file>

<file path=customXml/itemProps2.xml><?xml version="1.0" encoding="utf-8"?>
<ds:datastoreItem xmlns:ds="http://schemas.openxmlformats.org/officeDocument/2006/customXml" ds:itemID="{06D3C8FE-B178-478B-9FF8-176AE3066ACA}"/>
</file>

<file path=customXml/itemProps3.xml><?xml version="1.0" encoding="utf-8"?>
<ds:datastoreItem xmlns:ds="http://schemas.openxmlformats.org/officeDocument/2006/customXml" ds:itemID="{7461BE5E-6547-4D50-8517-4627D14D4303}"/>
</file>

<file path=docProps/app.xml><?xml version="1.0" encoding="utf-8"?>
<Properties xmlns="http://schemas.openxmlformats.org/officeDocument/2006/extended-properties" xmlns:vt="http://schemas.openxmlformats.org/officeDocument/2006/docPropsVTypes">
  <TotalTime>112021</TotalTime>
  <Words>436</Words>
  <Application>Microsoft Office PowerPoint</Application>
  <PresentationFormat>On-screen Show (4:3)</PresentationFormat>
  <Paragraphs>93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Helvetica Neue</vt:lpstr>
      <vt:lpstr>10232-abstract-wave-dots-green-fppt</vt:lpstr>
      <vt:lpstr>   </vt:lpstr>
      <vt:lpstr>PowerPoint Presentation</vt:lpstr>
      <vt:lpstr>2024 Invitation</vt:lpstr>
      <vt:lpstr>Sponsorship Packet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Smith</dc:creator>
  <cp:lastModifiedBy>Darrell Reed</cp:lastModifiedBy>
  <cp:revision>120</cp:revision>
  <cp:lastPrinted>2022-07-28T14:33:05Z</cp:lastPrinted>
  <dcterms:created xsi:type="dcterms:W3CDTF">2021-03-12T04:20:09Z</dcterms:created>
  <dcterms:modified xsi:type="dcterms:W3CDTF">2024-09-29T19:23:11Z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0x010100C9727DD94F15EF4697CD5FDCE9EF8360</vt:lpwstr>
  </property>
</Properties>
</file>