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97" r:id="rId2"/>
    <p:sldId id="514" r:id="rId3"/>
    <p:sldId id="524" r:id="rId4"/>
    <p:sldId id="515" r:id="rId5"/>
    <p:sldId id="527" r:id="rId6"/>
    <p:sldId id="519" r:id="rId7"/>
    <p:sldId id="528" r:id="rId8"/>
    <p:sldId id="526" r:id="rId9"/>
    <p:sldId id="530" r:id="rId10"/>
    <p:sldId id="529" r:id="rId11"/>
    <p:sldId id="5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mith" initials="DS" lastIdx="2" clrIdx="0">
    <p:extLst>
      <p:ext uri="{19B8F6BF-5375-455C-9EA6-DF929625EA0E}">
        <p15:presenceInfo xmlns:p15="http://schemas.microsoft.com/office/powerpoint/2012/main" userId="S::dsmith@versatechinc.com::1c310743-f357-4699-830a-c046faa5ba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009900"/>
    <a:srgbClr val="FFCC66"/>
    <a:srgbClr val="18A1E6"/>
    <a:srgbClr val="EE8E00"/>
    <a:srgbClr val="FF00FF"/>
    <a:srgbClr val="00B05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1507E-4BC0-4F98-9E86-97F40176B874}" v="1" dt="2024-05-09T02:58:39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91271" autoAdjust="0"/>
  </p:normalViewPr>
  <p:slideViewPr>
    <p:cSldViewPr>
      <p:cViewPr varScale="1">
        <p:scale>
          <a:sx n="89" d="100"/>
          <a:sy n="89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ll Reed" userId="2e321e76a952adbc" providerId="LiveId" clId="{5221507E-4BC0-4F98-9E86-97F40176B874}"/>
    <pc:docChg chg="undo custSel addSld delSld modSld sldOrd">
      <pc:chgData name="Darrell Reed" userId="2e321e76a952adbc" providerId="LiveId" clId="{5221507E-4BC0-4F98-9E86-97F40176B874}" dt="2024-05-09T03:44:36.608" v="989" actId="20577"/>
      <pc:docMkLst>
        <pc:docMk/>
      </pc:docMkLst>
      <pc:sldChg chg="modSp mod">
        <pc:chgData name="Darrell Reed" userId="2e321e76a952adbc" providerId="LiveId" clId="{5221507E-4BC0-4F98-9E86-97F40176B874}" dt="2024-05-09T02:39:19.171" v="15" actId="20577"/>
        <pc:sldMkLst>
          <pc:docMk/>
          <pc:sldMk cId="1957022959" sldId="497"/>
        </pc:sldMkLst>
        <pc:spChg chg="mod">
          <ac:chgData name="Darrell Reed" userId="2e321e76a952adbc" providerId="LiveId" clId="{5221507E-4BC0-4F98-9E86-97F40176B874}" dt="2024-05-09T02:39:19.171" v="15" actId="20577"/>
          <ac:spMkLst>
            <pc:docMk/>
            <pc:sldMk cId="1957022959" sldId="497"/>
            <ac:spMk id="3" creationId="{6A43838E-858B-7177-E820-DAF925F2DE9C}"/>
          </ac:spMkLst>
        </pc:spChg>
      </pc:sldChg>
      <pc:sldChg chg="modSp mod ord">
        <pc:chgData name="Darrell Reed" userId="2e321e76a952adbc" providerId="LiveId" clId="{5221507E-4BC0-4F98-9E86-97F40176B874}" dt="2024-05-09T02:42:53.212" v="327"/>
        <pc:sldMkLst>
          <pc:docMk/>
          <pc:sldMk cId="1215512824" sldId="515"/>
        </pc:sldMkLst>
        <pc:spChg chg="mod">
          <ac:chgData name="Darrell Reed" userId="2e321e76a952adbc" providerId="LiveId" clId="{5221507E-4BC0-4F98-9E86-97F40176B874}" dt="2024-05-09T02:40:00.782" v="41" actId="20577"/>
          <ac:spMkLst>
            <pc:docMk/>
            <pc:sldMk cId="1215512824" sldId="515"/>
            <ac:spMk id="2" creationId="{C2BCC99B-DC1F-E5C9-9503-0B01133AF5C0}"/>
          </ac:spMkLst>
        </pc:spChg>
        <pc:spChg chg="mod">
          <ac:chgData name="Darrell Reed" userId="2e321e76a952adbc" providerId="LiveId" clId="{5221507E-4BC0-4F98-9E86-97F40176B874}" dt="2024-05-09T02:42:37.841" v="323" actId="20577"/>
          <ac:spMkLst>
            <pc:docMk/>
            <pc:sldMk cId="1215512824" sldId="515"/>
            <ac:spMk id="3" creationId="{EA5F0DA4-F0CA-24CF-8F63-CD66530F3269}"/>
          </ac:spMkLst>
        </pc:spChg>
      </pc:sldChg>
      <pc:sldChg chg="addSp delSp modSp mod">
        <pc:chgData name="Darrell Reed" userId="2e321e76a952adbc" providerId="LiveId" clId="{5221507E-4BC0-4F98-9E86-97F40176B874}" dt="2024-05-09T03:43:49.269" v="966" actId="1076"/>
        <pc:sldMkLst>
          <pc:docMk/>
          <pc:sldMk cId="351194700" sldId="519"/>
        </pc:sldMkLst>
        <pc:spChg chg="mod">
          <ac:chgData name="Darrell Reed" userId="2e321e76a952adbc" providerId="LiveId" clId="{5221507E-4BC0-4F98-9E86-97F40176B874}" dt="2024-05-09T03:43:49.269" v="966" actId="1076"/>
          <ac:spMkLst>
            <pc:docMk/>
            <pc:sldMk cId="351194700" sldId="519"/>
            <ac:spMk id="2" creationId="{E05639D1-4BA5-C16D-D677-256C5F0A4B3B}"/>
          </ac:spMkLst>
        </pc:spChg>
        <pc:spChg chg="mod">
          <ac:chgData name="Darrell Reed" userId="2e321e76a952adbc" providerId="LiveId" clId="{5221507E-4BC0-4F98-9E86-97F40176B874}" dt="2024-05-09T03:02:03.731" v="837" actId="20577"/>
          <ac:spMkLst>
            <pc:docMk/>
            <pc:sldMk cId="351194700" sldId="519"/>
            <ac:spMk id="11" creationId="{BBE3596F-0D2A-05DB-41F8-4445937633D7}"/>
          </ac:spMkLst>
        </pc:spChg>
        <pc:picChg chg="add mod">
          <ac:chgData name="Darrell Reed" userId="2e321e76a952adbc" providerId="LiveId" clId="{5221507E-4BC0-4F98-9E86-97F40176B874}" dt="2024-05-09T03:43:14.193" v="951" actId="1076"/>
          <ac:picMkLst>
            <pc:docMk/>
            <pc:sldMk cId="351194700" sldId="519"/>
            <ac:picMk id="5" creationId="{BE773EB8-6DA1-7B41-4C1F-59DCA709C832}"/>
          </ac:picMkLst>
        </pc:picChg>
        <pc:picChg chg="del">
          <ac:chgData name="Darrell Reed" userId="2e321e76a952adbc" providerId="LiveId" clId="{5221507E-4BC0-4F98-9E86-97F40176B874}" dt="2024-05-09T03:01:58.579" v="836" actId="478"/>
          <ac:picMkLst>
            <pc:docMk/>
            <pc:sldMk cId="351194700" sldId="519"/>
            <ac:picMk id="9" creationId="{F9EBA643-1969-4C78-6359-F8F57469E3F7}"/>
          </ac:picMkLst>
        </pc:picChg>
      </pc:sldChg>
      <pc:sldChg chg="del">
        <pc:chgData name="Darrell Reed" userId="2e321e76a952adbc" providerId="LiveId" clId="{5221507E-4BC0-4F98-9E86-97F40176B874}" dt="2024-05-09T03:02:44.015" v="849" actId="2696"/>
        <pc:sldMkLst>
          <pc:docMk/>
          <pc:sldMk cId="2104947079" sldId="520"/>
        </pc:sldMkLst>
      </pc:sldChg>
      <pc:sldChg chg="del">
        <pc:chgData name="Darrell Reed" userId="2e321e76a952adbc" providerId="LiveId" clId="{5221507E-4BC0-4F98-9E86-97F40176B874}" dt="2024-05-09T03:02:54.165" v="851" actId="2696"/>
        <pc:sldMkLst>
          <pc:docMk/>
          <pc:sldMk cId="600292465" sldId="521"/>
        </pc:sldMkLst>
      </pc:sldChg>
      <pc:sldChg chg="del">
        <pc:chgData name="Darrell Reed" userId="2e321e76a952adbc" providerId="LiveId" clId="{5221507E-4BC0-4F98-9E86-97F40176B874}" dt="2024-05-09T03:02:37.763" v="848" actId="2696"/>
        <pc:sldMkLst>
          <pc:docMk/>
          <pc:sldMk cId="1274943975" sldId="522"/>
        </pc:sldMkLst>
      </pc:sldChg>
      <pc:sldChg chg="del">
        <pc:chgData name="Darrell Reed" userId="2e321e76a952adbc" providerId="LiveId" clId="{5221507E-4BC0-4F98-9E86-97F40176B874}" dt="2024-05-09T03:02:48.110" v="850" actId="2696"/>
        <pc:sldMkLst>
          <pc:docMk/>
          <pc:sldMk cId="110737090" sldId="523"/>
        </pc:sldMkLst>
      </pc:sldChg>
      <pc:sldChg chg="modSp mod ord">
        <pc:chgData name="Darrell Reed" userId="2e321e76a952adbc" providerId="LiveId" clId="{5221507E-4BC0-4F98-9E86-97F40176B874}" dt="2024-05-09T02:56:21.632" v="815" actId="1076"/>
        <pc:sldMkLst>
          <pc:docMk/>
          <pc:sldMk cId="575824090" sldId="524"/>
        </pc:sldMkLst>
        <pc:spChg chg="mod">
          <ac:chgData name="Darrell Reed" userId="2e321e76a952adbc" providerId="LiveId" clId="{5221507E-4BC0-4F98-9E86-97F40176B874}" dt="2024-05-09T02:56:14.349" v="814" actId="1076"/>
          <ac:spMkLst>
            <pc:docMk/>
            <pc:sldMk cId="575824090" sldId="524"/>
            <ac:spMk id="3" creationId="{27F5B99D-A895-4982-B853-E75E0A7BE078}"/>
          </ac:spMkLst>
        </pc:spChg>
        <pc:spChg chg="mod">
          <ac:chgData name="Darrell Reed" userId="2e321e76a952adbc" providerId="LiveId" clId="{5221507E-4BC0-4F98-9E86-97F40176B874}" dt="2024-05-09T02:56:21.632" v="815" actId="1076"/>
          <ac:spMkLst>
            <pc:docMk/>
            <pc:sldMk cId="575824090" sldId="524"/>
            <ac:spMk id="4" creationId="{BC42A400-9325-6770-B030-4E83CDA81A71}"/>
          </ac:spMkLst>
        </pc:spChg>
      </pc:sldChg>
      <pc:sldChg chg="del">
        <pc:chgData name="Darrell Reed" userId="2e321e76a952adbc" providerId="LiveId" clId="{5221507E-4BC0-4F98-9E86-97F40176B874}" dt="2024-05-09T03:02:34.925" v="847" actId="2696"/>
        <pc:sldMkLst>
          <pc:docMk/>
          <pc:sldMk cId="2287655041" sldId="525"/>
        </pc:sldMkLst>
      </pc:sldChg>
      <pc:sldChg chg="addSp delSp modSp mod ord">
        <pc:chgData name="Darrell Reed" userId="2e321e76a952adbc" providerId="LiveId" clId="{5221507E-4BC0-4F98-9E86-97F40176B874}" dt="2024-05-09T03:41:48.413" v="938"/>
        <pc:sldMkLst>
          <pc:docMk/>
          <pc:sldMk cId="189024222" sldId="526"/>
        </pc:sldMkLst>
        <pc:spChg chg="del mod">
          <ac:chgData name="Darrell Reed" userId="2e321e76a952adbc" providerId="LiveId" clId="{5221507E-4BC0-4F98-9E86-97F40176B874}" dt="2024-05-09T03:41:03.611" v="928" actId="478"/>
          <ac:spMkLst>
            <pc:docMk/>
            <pc:sldMk cId="189024222" sldId="526"/>
            <ac:spMk id="2" creationId="{F0D78CC5-9750-4888-FC4B-4085A9876E96}"/>
          </ac:spMkLst>
        </pc:spChg>
        <pc:spChg chg="del mod">
          <ac:chgData name="Darrell Reed" userId="2e321e76a952adbc" providerId="LiveId" clId="{5221507E-4BC0-4F98-9E86-97F40176B874}" dt="2024-05-09T03:41:11.857" v="930" actId="478"/>
          <ac:spMkLst>
            <pc:docMk/>
            <pc:sldMk cId="189024222" sldId="526"/>
            <ac:spMk id="3" creationId="{630A0B92-0CCA-2851-0047-ECB56D9FBC66}"/>
          </ac:spMkLst>
        </pc:spChg>
        <pc:picChg chg="add mod">
          <ac:chgData name="Darrell Reed" userId="2e321e76a952adbc" providerId="LiveId" clId="{5221507E-4BC0-4F98-9E86-97F40176B874}" dt="2024-05-09T03:41:39.161" v="936" actId="1076"/>
          <ac:picMkLst>
            <pc:docMk/>
            <pc:sldMk cId="189024222" sldId="526"/>
            <ac:picMk id="5" creationId="{7F2B9FA3-462D-A7E8-8032-843132110833}"/>
          </ac:picMkLst>
        </pc:picChg>
      </pc:sldChg>
      <pc:sldChg chg="addSp modSp mod">
        <pc:chgData name="Darrell Reed" userId="2e321e76a952adbc" providerId="LiveId" clId="{5221507E-4BC0-4F98-9E86-97F40176B874}" dt="2024-05-09T03:01:22.937" v="835" actId="1076"/>
        <pc:sldMkLst>
          <pc:docMk/>
          <pc:sldMk cId="3900051589" sldId="527"/>
        </pc:sldMkLst>
        <pc:picChg chg="add mod modCrop">
          <ac:chgData name="Darrell Reed" userId="2e321e76a952adbc" providerId="LiveId" clId="{5221507E-4BC0-4F98-9E86-97F40176B874}" dt="2024-05-09T03:01:22.937" v="835" actId="1076"/>
          <ac:picMkLst>
            <pc:docMk/>
            <pc:sldMk cId="3900051589" sldId="527"/>
            <ac:picMk id="3" creationId="{7C2DB966-93B1-6134-E377-4EEFE5E48CAE}"/>
          </ac:picMkLst>
        </pc:picChg>
        <pc:picChg chg="mod modCrop">
          <ac:chgData name="Darrell Reed" userId="2e321e76a952adbc" providerId="LiveId" clId="{5221507E-4BC0-4F98-9E86-97F40176B874}" dt="2024-05-09T03:00:41.547" v="830" actId="1076"/>
          <ac:picMkLst>
            <pc:docMk/>
            <pc:sldMk cId="3900051589" sldId="527"/>
            <ac:picMk id="5" creationId="{05D00990-A47B-90C4-A6A9-2BE3CC83C6D1}"/>
          </ac:picMkLst>
        </pc:picChg>
      </pc:sldChg>
      <pc:sldChg chg="addSp delSp modSp new mod ord">
        <pc:chgData name="Darrell Reed" userId="2e321e76a952adbc" providerId="LiveId" clId="{5221507E-4BC0-4F98-9E86-97F40176B874}" dt="2024-05-09T03:39:33.027" v="922" actId="1076"/>
        <pc:sldMkLst>
          <pc:docMk/>
          <pc:sldMk cId="240075721" sldId="528"/>
        </pc:sldMkLst>
        <pc:spChg chg="del mod">
          <ac:chgData name="Darrell Reed" userId="2e321e76a952adbc" providerId="LiveId" clId="{5221507E-4BC0-4F98-9E86-97F40176B874}" dt="2024-05-09T03:38:45.740" v="911" actId="478"/>
          <ac:spMkLst>
            <pc:docMk/>
            <pc:sldMk cId="240075721" sldId="528"/>
            <ac:spMk id="2" creationId="{9DD4DE34-B0A8-8D3A-0F65-006019D43528}"/>
          </ac:spMkLst>
        </pc:spChg>
        <pc:spChg chg="del">
          <ac:chgData name="Darrell Reed" userId="2e321e76a952adbc" providerId="LiveId" clId="{5221507E-4BC0-4F98-9E86-97F40176B874}" dt="2024-05-09T03:38:33.854" v="908" actId="22"/>
          <ac:spMkLst>
            <pc:docMk/>
            <pc:sldMk cId="240075721" sldId="528"/>
            <ac:spMk id="3" creationId="{48542E58-8A29-27E5-6A5D-BA793A193E42}"/>
          </ac:spMkLst>
        </pc:spChg>
        <pc:picChg chg="add mod ord">
          <ac:chgData name="Darrell Reed" userId="2e321e76a952adbc" providerId="LiveId" clId="{5221507E-4BC0-4F98-9E86-97F40176B874}" dt="2024-05-09T03:39:33.027" v="922" actId="1076"/>
          <ac:picMkLst>
            <pc:docMk/>
            <pc:sldMk cId="240075721" sldId="528"/>
            <ac:picMk id="5" creationId="{E375FD71-9ACD-3520-3CBB-DE7308BB59A0}"/>
          </ac:picMkLst>
        </pc:picChg>
      </pc:sldChg>
      <pc:sldChg chg="addSp delSp modSp new mod">
        <pc:chgData name="Darrell Reed" userId="2e321e76a952adbc" providerId="LiveId" clId="{5221507E-4BC0-4F98-9E86-97F40176B874}" dt="2024-05-09T03:44:36.608" v="989" actId="20577"/>
        <pc:sldMkLst>
          <pc:docMk/>
          <pc:sldMk cId="276901648" sldId="529"/>
        </pc:sldMkLst>
        <pc:spChg chg="mod">
          <ac:chgData name="Darrell Reed" userId="2e321e76a952adbc" providerId="LiveId" clId="{5221507E-4BC0-4F98-9E86-97F40176B874}" dt="2024-05-09T03:44:36.608" v="989" actId="20577"/>
          <ac:spMkLst>
            <pc:docMk/>
            <pc:sldMk cId="276901648" sldId="529"/>
            <ac:spMk id="2" creationId="{5D81D9BF-2BD4-3BE7-7E59-03849311F58A}"/>
          </ac:spMkLst>
        </pc:spChg>
        <pc:spChg chg="del">
          <ac:chgData name="Darrell Reed" userId="2e321e76a952adbc" providerId="LiveId" clId="{5221507E-4BC0-4F98-9E86-97F40176B874}" dt="2024-05-09T03:23:49.055" v="852" actId="22"/>
          <ac:spMkLst>
            <pc:docMk/>
            <pc:sldMk cId="276901648" sldId="529"/>
            <ac:spMk id="3" creationId="{C606900C-497E-4ECA-9AEB-06D3291B8D56}"/>
          </ac:spMkLst>
        </pc:spChg>
        <pc:picChg chg="add mod ord modCrop">
          <ac:chgData name="Darrell Reed" userId="2e321e76a952adbc" providerId="LiveId" clId="{5221507E-4BC0-4F98-9E86-97F40176B874}" dt="2024-05-09T03:44:14.970" v="968" actId="1076"/>
          <ac:picMkLst>
            <pc:docMk/>
            <pc:sldMk cId="276901648" sldId="529"/>
            <ac:picMk id="5" creationId="{39F8004E-C351-C0EA-C196-BEDFBF9FDD29}"/>
          </ac:picMkLst>
        </pc:picChg>
      </pc:sldChg>
      <pc:sldChg chg="addSp delSp modSp new mod ord">
        <pc:chgData name="Darrell Reed" userId="2e321e76a952adbc" providerId="LiveId" clId="{5221507E-4BC0-4F98-9E86-97F40176B874}" dt="2024-05-09T03:42:48.740" v="948" actId="1076"/>
        <pc:sldMkLst>
          <pc:docMk/>
          <pc:sldMk cId="320509078" sldId="530"/>
        </pc:sldMkLst>
        <pc:spChg chg="del mod">
          <ac:chgData name="Darrell Reed" userId="2e321e76a952adbc" providerId="LiveId" clId="{5221507E-4BC0-4F98-9E86-97F40176B874}" dt="2024-05-09T03:42:38.795" v="944" actId="478"/>
          <ac:spMkLst>
            <pc:docMk/>
            <pc:sldMk cId="320509078" sldId="530"/>
            <ac:spMk id="2" creationId="{C1F2703C-1EAF-9485-7C9F-88E5271A29C1}"/>
          </ac:spMkLst>
        </pc:spChg>
        <pc:spChg chg="del">
          <ac:chgData name="Darrell Reed" userId="2e321e76a952adbc" providerId="LiveId" clId="{5221507E-4BC0-4F98-9E86-97F40176B874}" dt="2024-05-09T03:42:33.383" v="942" actId="22"/>
          <ac:spMkLst>
            <pc:docMk/>
            <pc:sldMk cId="320509078" sldId="530"/>
            <ac:spMk id="3" creationId="{DCB7360C-BCB6-41BC-8192-273F1AECB246}"/>
          </ac:spMkLst>
        </pc:spChg>
        <pc:picChg chg="add mod ord">
          <ac:chgData name="Darrell Reed" userId="2e321e76a952adbc" providerId="LiveId" clId="{5221507E-4BC0-4F98-9E86-97F40176B874}" dt="2024-05-09T03:42:48.740" v="948" actId="1076"/>
          <ac:picMkLst>
            <pc:docMk/>
            <pc:sldMk cId="320509078" sldId="530"/>
            <ac:picMk id="5" creationId="{91712370-DA01-A146-B1EC-6E2E2461F8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Rationale- We are gifting too many seats and therefore eating into our profit. The seat allocation is more in line with industry standards for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 advClick="0" advTm="6000"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ADF6-8BA7-A97E-59EC-7B6CD08E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 anchor="ctr">
            <a:normAutofit/>
          </a:bodyPr>
          <a:lstStyle/>
          <a:p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67" y="838200"/>
            <a:ext cx="7086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Fundraising Committee</a:t>
            </a:r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May 11,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E9F0-E741-B48B-CE1E-804D9958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6200" y="2819400"/>
            <a:ext cx="868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9BF-2BD4-3BE7-7E59-03849311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" y="53788"/>
            <a:ext cx="5081196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2024 Invitation </a:t>
            </a:r>
            <a:r>
              <a:rPr lang="en-US" dirty="0"/>
              <a:t>Preview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8004E-C351-C0EA-C196-BEDFBF9F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9"/>
          <a:stretch/>
        </p:blipFill>
        <p:spPr>
          <a:xfrm>
            <a:off x="1905000" y="914400"/>
            <a:ext cx="4083617" cy="564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01648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2000"/>
            <a:ext cx="8903109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0" dirty="0">
              <a:solidFill>
                <a:srgbClr val="1D222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1D2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1D2228"/>
              </a:solidFill>
              <a:latin typeface="Helvetica Neue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56769-CBF6-55DA-FF16-3690AE31C38E}"/>
              </a:ext>
            </a:extLst>
          </p:cNvPr>
          <p:cNvSpPr txBox="1"/>
          <p:nvPr/>
        </p:nvSpPr>
        <p:spPr>
          <a:xfrm>
            <a:off x="31955" y="1792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latin typeface="Aptos" panose="020B0004020202020204" pitchFamily="34" charset="0"/>
              </a:rPr>
              <a:t>Thank you, for your continued support!</a:t>
            </a:r>
          </a:p>
        </p:txBody>
      </p:sp>
      <p:pic>
        <p:nvPicPr>
          <p:cNvPr id="2050" name="Picture 2" descr="Colorful Music Notes Vector Art, Icons, and Graphics for Free Download">
            <a:extLst>
              <a:ext uri="{FF2B5EF4-FFF2-40B4-BE49-F238E27FC236}">
                <a16:creationId xmlns:a16="http://schemas.microsoft.com/office/drawing/2014/main" id="{A4080DFD-7F1C-9CC9-1ECE-FAD61739A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7" b="16935"/>
          <a:stretch/>
        </p:blipFill>
        <p:spPr bwMode="auto">
          <a:xfrm>
            <a:off x="0" y="2438400"/>
            <a:ext cx="9144000" cy="38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0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962" y="2667001"/>
            <a:ext cx="2767638" cy="1266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0" dirty="0">
              <a:solidFill>
                <a:srgbClr val="1D222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1D2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1D2228"/>
              </a:solidFill>
              <a:latin typeface="Helvetica Neue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B68B-9E7D-0DBD-BD06-B7DF991A2687}"/>
              </a:ext>
            </a:extLst>
          </p:cNvPr>
          <p:cNvSpPr txBox="1"/>
          <p:nvPr/>
        </p:nvSpPr>
        <p:spPr>
          <a:xfrm>
            <a:off x="0" y="291609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Aptos" panose="020B0004020202020204" pitchFamily="34" charset="0"/>
              </a:rPr>
              <a:t>Our </a:t>
            </a:r>
            <a:r>
              <a:rPr lang="en-US" sz="4400" b="1" dirty="0" err="1">
                <a:solidFill>
                  <a:srgbClr val="008000"/>
                </a:solidFill>
                <a:latin typeface="Aptos" panose="020B0004020202020204" pitchFamily="34" charset="0"/>
              </a:rPr>
              <a:t>Linkspiration</a:t>
            </a:r>
            <a:endParaRPr lang="en-US" sz="4400" b="1" dirty="0">
              <a:solidFill>
                <a:srgbClr val="008000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F41DE-C38E-5A53-E6FB-FC4DB1A82203}"/>
              </a:ext>
            </a:extLst>
          </p:cNvPr>
          <p:cNvSpPr txBox="1"/>
          <p:nvPr/>
        </p:nvSpPr>
        <p:spPr>
          <a:xfrm>
            <a:off x="990600" y="57616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78CCF70-540D-D1BA-2BC7-142A62D4E3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2F0DA29-1F34-8246-2090-BE0698DA8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27 Friendship Quotes - Quote Pond">
            <a:extLst>
              <a:ext uri="{FF2B5EF4-FFF2-40B4-BE49-F238E27FC236}">
                <a16:creationId xmlns:a16="http://schemas.microsoft.com/office/drawing/2014/main" id="{B9B6647D-29B5-6764-1DD3-4E942983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556">
            <a:off x="1804820" y="1108742"/>
            <a:ext cx="46482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854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568-C14D-FF16-44BD-52807C81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72343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ptos" panose="020B0004020202020204" pitchFamily="34" charset="0"/>
              </a:rPr>
              <a:t>Jazz Brunch 2024 </a:t>
            </a:r>
            <a:br>
              <a:rPr lang="en-US" sz="3600" dirty="0">
                <a:latin typeface="Aptos" panose="020B0004020202020204" pitchFamily="34" charset="0"/>
              </a:rPr>
            </a:br>
            <a:r>
              <a:rPr lang="en-US" sz="3600" dirty="0">
                <a:latin typeface="Aptos" panose="020B0004020202020204" pitchFamily="34" charset="0"/>
              </a:rPr>
              <a:t>Discussion Points from Sponsorship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B99D-A895-4982-B853-E75E0A7B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" y="1676401"/>
            <a:ext cx="42672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Proposal to move forward with a sponsorship level increase. </a:t>
            </a:r>
            <a:endParaRPr lang="en-US" dirty="0">
              <a:solidFill>
                <a:srgbClr val="1D2228"/>
              </a:solidFill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1D2228"/>
              </a:solidFill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 </a:t>
            </a: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dded one level of sponsorship, for 2024, </a:t>
            </a:r>
            <a:r>
              <a:rPr lang="en-US" sz="2800" b="1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White Rose - $15,000</a:t>
            </a:r>
          </a:p>
          <a:p>
            <a:pPr marL="0" indent="0">
              <a:buNone/>
            </a:pPr>
            <a:endParaRPr lang="en-US" sz="2800" b="1" dirty="0">
              <a:solidFill>
                <a:srgbClr val="1D2228"/>
              </a:solidFill>
              <a:highlight>
                <a:srgbClr val="00FF00"/>
              </a:highlight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 </a:t>
            </a: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aintained the current </a:t>
            </a:r>
            <a:r>
              <a:rPr lang="en-US" sz="2800" b="1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named</a:t>
            </a:r>
            <a:r>
              <a:rPr lang="en-US" sz="2800" dirty="0">
                <a:solidFill>
                  <a:srgbClr val="1D2228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levels of sponsorships to keep current sponsors engaged.</a:t>
            </a:r>
          </a:p>
          <a:p>
            <a:pPr marL="0" indent="0">
              <a:buNone/>
            </a:pPr>
            <a:endParaRPr lang="en-US" sz="2800" dirty="0">
              <a:solidFill>
                <a:srgbClr val="1D2228"/>
              </a:solidFill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</a:rPr>
              <a:t>Our cost analysis per sponsorship package showed that the number of </a:t>
            </a:r>
            <a:r>
              <a:rPr lang="en-US" sz="2800" dirty="0">
                <a:latin typeface="Aptos" panose="020B0004020202020204" pitchFamily="34" charset="0"/>
                <a:ea typeface="Cambria" panose="02040503050406030204" pitchFamily="18" charset="0"/>
              </a:rPr>
              <a:t>tickets per sponsorship level cut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ea typeface="Cambria" panose="02040503050406030204" pitchFamily="18" charset="0"/>
              </a:rPr>
              <a:t>into our funds raised. 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2A400-9325-6770-B030-4E83CDA81A71}"/>
              </a:ext>
            </a:extLst>
          </p:cNvPr>
          <p:cNvSpPr txBox="1"/>
          <p:nvPr/>
        </p:nvSpPr>
        <p:spPr>
          <a:xfrm>
            <a:off x="4419600" y="1524000"/>
            <a:ext cx="44213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Add robust information about our chapter programming to sponsorship levels.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Reach out to current sponsors early and have them consider increasing their sponsorship level.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Have sponsorship packet ready with design by the May 2024 Chapter Meeting.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Maintain the Sponsorship Cover design elements &amp; layout of the sponsorship brochure.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24090"/>
      </p:ext>
    </p:extLst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C99B-DC1F-E5C9-9503-0B01133A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616751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Jazz Brunch Status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0DA4-F0CA-24CF-8F63-CD66530F3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02" y="1295400"/>
            <a:ext cx="8229600" cy="5261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We will send the 15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r>
              <a:rPr lang="en-US" dirty="0">
                <a:latin typeface="Aptos" panose="020B0004020202020204" pitchFamily="34" charset="0"/>
              </a:rPr>
              <a:t> Annual Jazz Brunch invitations and Sponsorship packets later today.</a:t>
            </a:r>
          </a:p>
          <a:p>
            <a:r>
              <a:rPr lang="en-US" dirty="0">
                <a:latin typeface="Aptos" panose="020B0004020202020204" pitchFamily="34" charset="0"/>
              </a:rPr>
              <a:t>The Eventbrite will be live this evening.</a:t>
            </a:r>
          </a:p>
          <a:p>
            <a:r>
              <a:rPr lang="en-US" dirty="0">
                <a:latin typeface="Aptos" panose="020B0004020202020204" pitchFamily="34" charset="0"/>
              </a:rPr>
              <a:t>We are working to create a donate button for the chapter website with assistance from the technology committee (and approval from Foundation).</a:t>
            </a:r>
          </a:p>
        </p:txBody>
      </p:sp>
    </p:spTree>
    <p:extLst>
      <p:ext uri="{BB962C8B-B14F-4D97-AF65-F5344CB8AC3E}">
        <p14:creationId xmlns:p14="http://schemas.microsoft.com/office/powerpoint/2010/main" val="1215512824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62FD-078B-15B1-BC75-77D1F2C6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Jazz Brunch Business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00990-A47B-90C4-A6A9-2BE3CC83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455"/>
          <a:stretch/>
        </p:blipFill>
        <p:spPr>
          <a:xfrm>
            <a:off x="3197711" y="1600200"/>
            <a:ext cx="4572000" cy="3523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C2DB966-93B1-6134-E377-4EEFE5E48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546"/>
          <a:stretch/>
        </p:blipFill>
        <p:spPr>
          <a:xfrm>
            <a:off x="1064111" y="1600200"/>
            <a:ext cx="2133600" cy="3523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051589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39D1-4BA5-C16D-D677-256C5F0A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28601">
            <a:off x="59178" y="226303"/>
            <a:ext cx="356865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Sponsorship Packet Preview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CC90E-1DCC-4C11-B322-7FDED415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038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74BF72F-C152-2811-8B51-10C431722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3596F-0D2A-05DB-41F8-4445937633D7}"/>
              </a:ext>
            </a:extLst>
          </p:cNvPr>
          <p:cNvSpPr txBox="1"/>
          <p:nvPr/>
        </p:nvSpPr>
        <p:spPr>
          <a:xfrm>
            <a:off x="4597998" y="1654853"/>
            <a:ext cx="3868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Helvetica Neue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73EB8-6DA1-7B41-4C1F-59DCA709C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6433">
            <a:off x="2552759" y="805307"/>
            <a:ext cx="4343282" cy="56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700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5FD71-9ACD-3520-3CBB-DE7308BB5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34561">
            <a:off x="1682982" y="368903"/>
            <a:ext cx="4712707" cy="6120193"/>
          </a:xfrm>
        </p:spPr>
      </p:pic>
    </p:spTree>
    <p:extLst>
      <p:ext uri="{BB962C8B-B14F-4D97-AF65-F5344CB8AC3E}">
        <p14:creationId xmlns:p14="http://schemas.microsoft.com/office/powerpoint/2010/main" val="240075721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2B9FA3-462D-A7E8-8032-84313211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1345">
            <a:off x="1674917" y="226586"/>
            <a:ext cx="4923707" cy="64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222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12370-DA01-A146-B1EC-6E2E2461F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34714">
            <a:off x="1688299" y="268439"/>
            <a:ext cx="4750766" cy="6224867"/>
          </a:xfrm>
        </p:spPr>
      </p:pic>
    </p:spTree>
    <p:extLst>
      <p:ext uri="{BB962C8B-B14F-4D97-AF65-F5344CB8AC3E}">
        <p14:creationId xmlns:p14="http://schemas.microsoft.com/office/powerpoint/2010/main" val="320509078"/>
      </p:ext>
    </p:extLst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9DC50-1235-4283-916B-54E1C5ED8B7D}"/>
</file>

<file path=customXml/itemProps2.xml><?xml version="1.0" encoding="utf-8"?>
<ds:datastoreItem xmlns:ds="http://schemas.openxmlformats.org/officeDocument/2006/customXml" ds:itemID="{C69C513C-1D1A-41E4-A139-35486F475249}"/>
</file>

<file path=customXml/itemProps3.xml><?xml version="1.0" encoding="utf-8"?>
<ds:datastoreItem xmlns:ds="http://schemas.openxmlformats.org/officeDocument/2006/customXml" ds:itemID="{F986BB56-15E7-402E-B64A-39C0935CEBCD}"/>
</file>

<file path=docProps/app.xml><?xml version="1.0" encoding="utf-8"?>
<Properties xmlns="http://schemas.openxmlformats.org/officeDocument/2006/extended-properties" xmlns:vt="http://schemas.openxmlformats.org/officeDocument/2006/docPropsVTypes">
  <TotalTime>103668</TotalTime>
  <Words>233</Words>
  <Application>Microsoft Office PowerPoint</Application>
  <PresentationFormat>On-screen Show (4:3)</PresentationFormat>
  <Paragraphs>40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Helvetica Neue</vt:lpstr>
      <vt:lpstr>10232-abstract-wave-dots-green-fppt</vt:lpstr>
      <vt:lpstr>   </vt:lpstr>
      <vt:lpstr>PowerPoint Presentation</vt:lpstr>
      <vt:lpstr>Jazz Brunch 2024  Discussion Points from Sponsorship</vt:lpstr>
      <vt:lpstr>Jazz Brunch Status Updates </vt:lpstr>
      <vt:lpstr>2024 Jazz Brunch Business Model</vt:lpstr>
      <vt:lpstr>Sponsorship Packet Preview</vt:lpstr>
      <vt:lpstr>PowerPoint Presentation</vt:lpstr>
      <vt:lpstr>PowerPoint Presentation</vt:lpstr>
      <vt:lpstr>PowerPoint Presentation</vt:lpstr>
      <vt:lpstr>2024 Invitation Preview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Smith</dc:creator>
  <cp:lastModifiedBy>Darrell Reed</cp:lastModifiedBy>
  <cp:revision>117</cp:revision>
  <cp:lastPrinted>2022-07-28T14:33:05Z</cp:lastPrinted>
  <dcterms:created xsi:type="dcterms:W3CDTF">2021-03-12T04:20:09Z</dcterms:created>
  <dcterms:modified xsi:type="dcterms:W3CDTF">2024-05-09T03:44:38Z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