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2" autoAdjust="0"/>
    <p:restoredTop sz="94660"/>
  </p:normalViewPr>
  <p:slideViewPr>
    <p:cSldViewPr snapToGrid="0">
      <p:cViewPr varScale="1">
        <p:scale>
          <a:sx n="66" d="100"/>
          <a:sy n="66" d="100"/>
        </p:scale>
        <p:origin x="16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D4256-4871-1783-C61F-CD090E018A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072E6C-0D6D-EF88-4A2F-1310266BD5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4A38C8-7E8B-4CCA-18FF-59A48F80E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DD7C6-E31C-478D-A286-30A8419DEAE0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A98FE9-A8AC-F81E-91F1-F838BBAC8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8E4F2F-B9B1-7ADB-E402-8A64FA8F3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81ECA-EEFE-49E3-B23E-4738FD043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21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8225A-9478-6FA5-F9F7-1ACD8C65B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C9D464-039C-CA06-6A4D-3F56104378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8A9A2F-6A5D-FE2C-D840-FD8D2982C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DD7C6-E31C-478D-A286-30A8419DEAE0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76A433-16D1-F5A4-2EE9-E2B993839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C6167C-D2F1-7927-F39C-1764C2A2F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81ECA-EEFE-49E3-B23E-4738FD043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040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C5AF06-4E97-D9AC-770C-0A29F81AB6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F98568-A717-6CC8-5E19-157D861321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792843-DA6D-BB42-C6B3-6CA2A4D0C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DD7C6-E31C-478D-A286-30A8419DEAE0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C6B201-35C5-04B1-54E7-4CCA5E966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B5A06-8389-3C92-C000-A03E3AFBF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81ECA-EEFE-49E3-B23E-4738FD043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41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B44F6-776A-5FAB-AE2B-56717660D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F71714-7765-52B2-A93E-733985485E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5C69FC-EED1-BB7F-667D-FFCF7061E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DD7C6-E31C-478D-A286-30A8419DEAE0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B0203A-426D-B7D0-5B1A-3DEC8D4C2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2E068C-DB28-44A8-0B1D-55FDE3497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81ECA-EEFE-49E3-B23E-4738FD043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26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25B32-90C0-9849-413D-EFCC15882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8EA23A-1141-9D45-F030-039D2768F4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A0DECD-AFA7-7794-5C8A-270EFE90E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DD7C6-E31C-478D-A286-30A8419DEAE0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E01782-5B08-E841-9715-115A4DCB1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0C5147-21BE-BFFE-0883-91B1AC958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81ECA-EEFE-49E3-B23E-4738FD043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693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6C0F6-02E6-A151-2AD3-351171C18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F173F-5F63-987C-943C-0E86D2078E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EEA2AD-1259-F881-0AD8-F3DF1E9F08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FB232A-6143-EE7C-AB33-DA9217EF6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DD7C6-E31C-478D-A286-30A8419DEAE0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378C3E-4EFF-5125-D41C-56EC7D0AA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84C261-BE11-CB1C-A31F-91A3FBAB1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81ECA-EEFE-49E3-B23E-4738FD043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510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8C9D8-9EA2-AAEC-245A-C2DDEB7B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EBFAFE-E795-9637-C32A-84F0C65F07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9A26AF-541C-C639-C486-AC8F42220D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F66251-3E23-C225-6DCF-A29506C7D2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697062-83D7-00E3-7CDF-75835F10EE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1A2079-03AE-F370-79AB-25A3E2D58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DD7C6-E31C-478D-A286-30A8419DEAE0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2C6ADF-E10A-5D35-A8F4-074F047F4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6A806B-F585-520B-8689-21119C1FE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81ECA-EEFE-49E3-B23E-4738FD043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828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D21B0-1F42-F30B-4C54-EAAB3748F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C691D7-1E84-A5ED-CB2F-73BC91578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DD7C6-E31C-478D-A286-30A8419DEAE0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B4D7F4-D34D-67B6-8B8F-65B6E857E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C5854C-0ED6-AFA0-F3EA-84B27AC76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81ECA-EEFE-49E3-B23E-4738FD043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02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5D9595-4217-DE6C-1314-8F18D8901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DD7C6-E31C-478D-A286-30A8419DEAE0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895F9D-A60A-6F1B-4C46-449CC87FF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0D991F-1B4E-9CD1-3733-DAFBD1A53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81ECA-EEFE-49E3-B23E-4738FD043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845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DA86A-FAB8-FD78-CFFE-D8445668A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7ED8D8-C074-28D1-D445-CAA96D9D1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E9D77F-393A-03CD-FA26-61AB56D164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E3B272-5E6E-BBE4-9B10-6F88C5C49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DD7C6-E31C-478D-A286-30A8419DEAE0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CC641F-1813-3382-6C27-C8C65BBA2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DCE2D3-84AA-736A-B8D7-48041F58E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81ECA-EEFE-49E3-B23E-4738FD043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317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7A4CA-9FC4-3D9C-92B5-A79191037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49A980-A3FD-D2BD-4498-8AF8DF1329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841DF8-DEAF-5C5C-5477-2A679CD5F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75C0CB-C3BD-D410-669C-2384A652E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DD7C6-E31C-478D-A286-30A8419DEAE0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47B831-C4F7-0284-5080-B1D2B02D5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DDB336-4AEA-F2B9-5BA6-D17519BDD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81ECA-EEFE-49E3-B23E-4738FD043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653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935247-EA55-3875-9B28-F8966A2E0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E73384-59BE-1D0C-D7F2-AE12E18B48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F00C2F-314A-2468-4F3D-5BEC9F8E95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9DD7C6-E31C-478D-A286-30A8419DEAE0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827B0A-5135-8762-91EC-DA9933EB19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370E90-2745-A978-00CB-7DA0790B04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781ECA-EEFE-49E3-B23E-4738FD043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621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D515B4F3-3239-5E89-7420-4DC4D6B87D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751998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C0B0946-AE5A-03CB-3579-585EFD3106A5}"/>
              </a:ext>
            </a:extLst>
          </p:cNvPr>
          <p:cNvSpPr txBox="1"/>
          <p:nvPr/>
        </p:nvSpPr>
        <p:spPr>
          <a:xfrm>
            <a:off x="2703444" y="1125067"/>
            <a:ext cx="60330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C000"/>
                </a:solidFill>
                <a:latin typeface="Lucida Calligraphy" panose="03010101010101010101" pitchFamily="66" charset="0"/>
              </a:rPr>
              <a:t>Happy Birthday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E86A8FB-1295-CEDD-B031-4D6447723B72}"/>
              </a:ext>
            </a:extLst>
          </p:cNvPr>
          <p:cNvSpPr txBox="1"/>
          <p:nvPr/>
        </p:nvSpPr>
        <p:spPr>
          <a:xfrm>
            <a:off x="1361661" y="2961861"/>
            <a:ext cx="1002858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Lucida Calligraphy" panose="03010101010101010101" pitchFamily="66" charset="0"/>
              </a:rPr>
              <a:t>Link Robin Steele – May 10</a:t>
            </a:r>
            <a:r>
              <a:rPr lang="en-US" sz="2400" b="1" baseline="30000" dirty="0">
                <a:solidFill>
                  <a:schemeClr val="accent6">
                    <a:lumMod val="75000"/>
                  </a:schemeClr>
                </a:solidFill>
                <a:latin typeface="Lucida Calligraphy" panose="03010101010101010101" pitchFamily="66" charset="0"/>
              </a:rPr>
              <a:t>th</a:t>
            </a:r>
          </a:p>
          <a:p>
            <a:pPr algn="ctr"/>
            <a:endParaRPr lang="en-US" sz="2400" b="1" dirty="0">
              <a:solidFill>
                <a:schemeClr val="accent6">
                  <a:lumMod val="75000"/>
                </a:schemeClr>
              </a:solidFill>
              <a:latin typeface="Lucida Calligraphy" panose="03010101010101010101" pitchFamily="66" charset="0"/>
            </a:endParaRPr>
          </a:p>
          <a:p>
            <a:pPr algn="ctr"/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Lucida Calligraphy" panose="03010101010101010101" pitchFamily="66" charset="0"/>
              </a:rPr>
              <a:t>Link Marquita Davis – May 10</a:t>
            </a:r>
            <a:r>
              <a:rPr lang="en-US" sz="2400" b="1" baseline="30000" dirty="0">
                <a:solidFill>
                  <a:schemeClr val="accent6">
                    <a:lumMod val="75000"/>
                  </a:schemeClr>
                </a:solidFill>
                <a:latin typeface="Lucida Calligraphy" panose="03010101010101010101" pitchFamily="66" charset="0"/>
              </a:rPr>
              <a:t>th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Lucida Calligraphy" panose="03010101010101010101" pitchFamily="66" charset="0"/>
            </a:endParaRPr>
          </a:p>
          <a:p>
            <a:pPr algn="ctr"/>
            <a:endParaRPr lang="en-US" sz="2400" b="1" dirty="0">
              <a:solidFill>
                <a:schemeClr val="accent6">
                  <a:lumMod val="75000"/>
                </a:schemeClr>
              </a:solidFill>
              <a:latin typeface="Lucida Calligraphy" panose="03010101010101010101" pitchFamily="66" charset="0"/>
            </a:endParaRPr>
          </a:p>
          <a:p>
            <a:pPr algn="ctr"/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Lucida Calligraphy" panose="03010101010101010101" pitchFamily="66" charset="0"/>
              </a:rPr>
              <a:t>Link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Lucida Calligraphy" panose="03010101010101010101" pitchFamily="66" charset="0"/>
              </a:rPr>
              <a:t>Rosalynne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Lucida Calligraphy" panose="03010101010101010101" pitchFamily="66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Lucida Calligraphy" panose="03010101010101010101" pitchFamily="66" charset="0"/>
              </a:rPr>
              <a:t>Atterbeary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Lucida Calligraphy" panose="03010101010101010101" pitchFamily="66" charset="0"/>
              </a:rPr>
              <a:t> – May 16</a:t>
            </a:r>
            <a:r>
              <a:rPr lang="en-US" sz="2400" b="1" baseline="30000" dirty="0">
                <a:solidFill>
                  <a:schemeClr val="accent6">
                    <a:lumMod val="75000"/>
                  </a:schemeClr>
                </a:solidFill>
                <a:latin typeface="Lucida Calligraphy" panose="03010101010101010101" pitchFamily="66" charset="0"/>
              </a:rPr>
              <a:t>th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Lucida Calligraphy" panose="03010101010101010101" pitchFamily="66" charset="0"/>
            </a:endParaRPr>
          </a:p>
          <a:p>
            <a:pPr algn="ctr"/>
            <a:endParaRPr lang="en-US" sz="2400" b="1" dirty="0">
              <a:solidFill>
                <a:schemeClr val="accent6">
                  <a:lumMod val="75000"/>
                </a:schemeClr>
              </a:solidFill>
              <a:latin typeface="Lucida Calligraphy" panose="03010101010101010101" pitchFamily="66" charset="0"/>
            </a:endParaRPr>
          </a:p>
          <a:p>
            <a:pPr algn="ctr"/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Lucida Calligraphy" panose="03010101010101010101" pitchFamily="66" charset="0"/>
              </a:rPr>
              <a:t>Link Tracey Rogers – May 20</a:t>
            </a:r>
            <a:r>
              <a:rPr lang="en-US" sz="2400" b="1" baseline="30000" dirty="0">
                <a:solidFill>
                  <a:schemeClr val="accent6">
                    <a:lumMod val="75000"/>
                  </a:schemeClr>
                </a:solidFill>
                <a:latin typeface="Lucida Calligraphy" panose="03010101010101010101" pitchFamily="66" charset="0"/>
              </a:rPr>
              <a:t>th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Lucida Calligraphy" panose="03010101010101010101" pitchFamily="66" charset="0"/>
            </a:endParaRPr>
          </a:p>
          <a:p>
            <a:pPr algn="ctr"/>
            <a:endParaRPr lang="en-US" sz="2400" b="1" dirty="0">
              <a:solidFill>
                <a:schemeClr val="accent6">
                  <a:lumMod val="75000"/>
                </a:schemeClr>
              </a:solidFill>
              <a:latin typeface="Lucida Calligraphy" panose="03010101010101010101" pitchFamily="66" charset="0"/>
            </a:endParaRPr>
          </a:p>
          <a:p>
            <a:pPr algn="ctr"/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Lucida Calligraphy" panose="03010101010101010101" pitchFamily="66" charset="0"/>
              </a:rPr>
              <a:t>Link Roslyn Brock – May 30th</a:t>
            </a:r>
          </a:p>
        </p:txBody>
      </p:sp>
      <p:pic>
        <p:nvPicPr>
          <p:cNvPr id="4" name="Audio 3">
            <a:hlinkClick r:id="" action="ppaction://media"/>
            <a:extLst>
              <a:ext uri="{FF2B5EF4-FFF2-40B4-BE49-F238E27FC236}">
                <a16:creationId xmlns:a16="http://schemas.microsoft.com/office/drawing/2014/main" id="{761A2596-7182-2041-6678-8C054BAFC65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rcRect l="-118750" t="-118750" r="-118750" b="-118750"/>
          <a:stretch>
            <a:fillRect/>
          </a:stretch>
        </p:blipFill>
        <p:spPr>
          <a:xfrm>
            <a:off x="10052304" y="4718304"/>
            <a:ext cx="2057400" cy="205740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4643378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9576"/>
    </mc:Choice>
    <mc:Fallback>
      <p:transition spd="slow" advTm="1957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727DD94F15EF4697CD5FDCE9EF8360" ma:contentTypeVersion="10" ma:contentTypeDescription="Create a new document." ma:contentTypeScope="" ma:versionID="aea6f563135d4cd3e823fed2decf1c13">
  <xsd:schema xmlns:xsd="http://www.w3.org/2001/XMLSchema" xmlns:xs="http://www.w3.org/2001/XMLSchema" xmlns:p="http://schemas.microsoft.com/office/2006/metadata/properties" xmlns:ns2="960e52ba-84a1-448d-bb6d-827475fdc38d" xmlns:ns3="1d0a8e35-7604-45dd-aa1f-b904d1d178e3" targetNamespace="http://schemas.microsoft.com/office/2006/metadata/properties" ma:root="true" ma:fieldsID="d12c66574f33025eba8cb20a0d7bdd32" ns2:_="" ns3:_="">
    <xsd:import namespace="960e52ba-84a1-448d-bb6d-827475fdc38d"/>
    <xsd:import namespace="1d0a8e35-7604-45dd-aa1f-b904d1d178e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0e52ba-84a1-448d-bb6d-827475fdc38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0a8e35-7604-45dd-aa1f-b904d1d178e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23F0CC3-46FE-449F-97AB-1D769754AC0F}"/>
</file>

<file path=customXml/itemProps2.xml><?xml version="1.0" encoding="utf-8"?>
<ds:datastoreItem xmlns:ds="http://schemas.openxmlformats.org/officeDocument/2006/customXml" ds:itemID="{28227EB8-8D66-43C9-AF0C-9A94C25401E2}"/>
</file>

<file path=customXml/itemProps3.xml><?xml version="1.0" encoding="utf-8"?>
<ds:datastoreItem xmlns:ds="http://schemas.openxmlformats.org/officeDocument/2006/customXml" ds:itemID="{5C544C96-2E5B-4BFE-840D-249705E45D20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121</TotalTime>
  <Words>32</Words>
  <Application>Microsoft Office PowerPoint</Application>
  <PresentationFormat>Widescreen</PresentationFormat>
  <Paragraphs>10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Lucida Calligraphy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Muriel Mitchell</dc:creator>
  <cp:lastModifiedBy>Muriel Mitchell</cp:lastModifiedBy>
  <cp:revision>3</cp:revision>
  <dcterms:created xsi:type="dcterms:W3CDTF">2024-05-08T19:20:31Z</dcterms:created>
  <dcterms:modified xsi:type="dcterms:W3CDTF">2024-05-08T21:40:41Z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0x010100C9727DD94F15EF4697CD5FDCE9EF8360</vt:lpwstr>
  </property>
</Properties>
</file>