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314" r:id="rId3"/>
    <p:sldId id="298" r:id="rId4"/>
    <p:sldId id="299" r:id="rId5"/>
    <p:sldId id="260" r:id="rId6"/>
    <p:sldId id="293" r:id="rId7"/>
    <p:sldId id="312" r:id="rId8"/>
    <p:sldId id="300" r:id="rId9"/>
    <p:sldId id="29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41" roundtripDataSignature="AMtx7mjbbZKJDJMRsH9xLBtkUSY679w+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42" Type="http://schemas.openxmlformats.org/officeDocument/2006/relationships/presProps" Target="presProps.xml"/><Relationship Id="rId47" Type="http://schemas.openxmlformats.org/officeDocument/2006/relationships/customXml" Target="../customXml/item2.xml"/><Relationship Id="rId7" Type="http://schemas.openxmlformats.org/officeDocument/2006/relationships/slide" Target="slides/slide6.xml"/><Relationship Id="rId46" Type="http://schemas.openxmlformats.org/officeDocument/2006/relationships/customXml" Target="../customXml/item1.xml"/><Relationship Id="rId2" Type="http://schemas.openxmlformats.org/officeDocument/2006/relationships/slide" Target="slides/slide1.xml"/><Relationship Id="rId41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43" Type="http://schemas.openxmlformats.org/officeDocument/2006/relationships/viewProps" Target="viewProps.xml"/><Relationship Id="rId48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1016e7dec2a_7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1016e7dec2a_7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1016e7dec2a_7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>
            <a:spLocks noGrp="1"/>
          </p:cNvSpPr>
          <p:nvPr>
            <p:ph type="ctrTitle"/>
          </p:nvPr>
        </p:nvSpPr>
        <p:spPr>
          <a:xfrm>
            <a:off x="76200" y="838200"/>
            <a:ext cx="52578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4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subTitle" idx="1"/>
          </p:nvPr>
        </p:nvSpPr>
        <p:spPr>
          <a:xfrm>
            <a:off x="542081" y="1930400"/>
            <a:ext cx="4326038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1pPr>
            <a:lvl2pPr lvl="1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16" name="Google Shape;1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4724400"/>
            <a:ext cx="2743200" cy="1616033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title"/>
          </p:nvPr>
        </p:nvSpPr>
        <p:spPr>
          <a:xfrm>
            <a:off x="457200" y="148130"/>
            <a:ext cx="6172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body" idx="1"/>
          </p:nvPr>
        </p:nvSpPr>
        <p:spPr>
          <a:xfrm>
            <a:off x="457200" y="1443835"/>
            <a:ext cx="8229600" cy="5261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>
            <a:spLocks noGrp="1"/>
          </p:cNvSpPr>
          <p:nvPr>
            <p:ph type="title"/>
          </p:nvPr>
        </p:nvSpPr>
        <p:spPr>
          <a:xfrm>
            <a:off x="190500" y="1228725"/>
            <a:ext cx="5524500" cy="113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cap="none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body" idx="1"/>
          </p:nvPr>
        </p:nvSpPr>
        <p:spPr>
          <a:xfrm>
            <a:off x="190500" y="774700"/>
            <a:ext cx="5524500" cy="44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27" name="Google Shape;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91200" y="4724400"/>
            <a:ext cx="2743200" cy="1616033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solidFill>
                  <a:schemeClr val="dk1"/>
                </a:solidFill>
              </a:defRPr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>
                <a:solidFill>
                  <a:schemeClr val="dk1"/>
                </a:solidFill>
              </a:defRPr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solidFill>
                  <a:schemeClr val="dk1"/>
                </a:solidFill>
              </a:defRPr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>
                <a:solidFill>
                  <a:schemeClr val="dk1"/>
                </a:solidFill>
              </a:defRPr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>
                <a:solidFill>
                  <a:schemeClr val="dk1"/>
                </a:solidFill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>
            <a:spLocks noGrp="1"/>
          </p:cNvSpPr>
          <p:nvPr>
            <p:ph type="title"/>
          </p:nvPr>
        </p:nvSpPr>
        <p:spPr>
          <a:xfrm>
            <a:off x="457200" y="148130"/>
            <a:ext cx="6248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2"/>
          </p:nvPr>
        </p:nvSpPr>
        <p:spPr>
          <a:xfrm>
            <a:off x="457200" y="2221217"/>
            <a:ext cx="4040188" cy="3798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3"/>
          </p:nvPr>
        </p:nvSpPr>
        <p:spPr>
          <a:xfrm>
            <a:off x="4645025" y="1591355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solidFill>
                  <a:schemeClr val="dk1"/>
                </a:solidFill>
              </a:defRPr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body" idx="4"/>
          </p:nvPr>
        </p:nvSpPr>
        <p:spPr>
          <a:xfrm>
            <a:off x="4645025" y="2221217"/>
            <a:ext cx="4041775" cy="3798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solidFill>
                  <a:schemeClr val="dk1"/>
                </a:solidFill>
              </a:defRPr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>
                <a:solidFill>
                  <a:schemeClr val="dk1"/>
                </a:solidFill>
              </a:defRPr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solidFill>
                  <a:schemeClr val="dk1"/>
                </a:solidFill>
              </a:defRPr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6172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8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5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858000" y="308632"/>
            <a:ext cx="1828800" cy="1077354"/>
          </a:xfrm>
          <a:prstGeom prst="rect">
            <a:avLst/>
          </a:prstGeom>
          <a:noFill/>
          <a:ln>
            <a:noFill/>
          </a:ln>
          <a:effectLst>
            <a:outerShdw blurRad="50800" dist="12700" dir="16200000" rotWithShape="0">
              <a:srgbClr val="000000">
                <a:alpha val="24705"/>
              </a:srgbClr>
            </a:outerShdw>
          </a:effectLst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  <p:sldLayoutId id="2147483656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"/>
          <p:cNvSpPr txBox="1">
            <a:spLocks noGrp="1"/>
          </p:cNvSpPr>
          <p:nvPr>
            <p:ph type="ctrTitle"/>
          </p:nvPr>
        </p:nvSpPr>
        <p:spPr>
          <a:xfrm>
            <a:off x="409050" y="364325"/>
            <a:ext cx="6153000" cy="19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3200" dirty="0"/>
              <a:t>January 2025</a:t>
            </a:r>
            <a:endParaRPr sz="3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3200" dirty="0"/>
              <a:t>Chapter Meeting</a:t>
            </a:r>
            <a:endParaRPr sz="3200" dirty="0"/>
          </a:p>
        </p:txBody>
      </p:sp>
      <p:sp>
        <p:nvSpPr>
          <p:cNvPr id="154" name="Google Shape;154;p1"/>
          <p:cNvSpPr txBox="1"/>
          <p:nvPr/>
        </p:nvSpPr>
        <p:spPr>
          <a:xfrm>
            <a:off x="548650" y="5687400"/>
            <a:ext cx="4472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Link Lisa Cooper-Lucas, President</a:t>
            </a:r>
            <a:endParaRPr sz="2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6E776-DADF-023E-04CA-006054D7F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Pledge: All Links stand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4922D-FD89-D0F4-91DC-9E7153306C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do solemnly pledge myself to all the ideals, purposes, and true meaning of the word friendship as embodied in the name of Links. I shall earnestly endeavor to uphold these standards and do my share toward serving my community and my chapter to the best of my ability. And this I promise. ~Sarah Strickland Scott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115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6E776-DADF-023E-04CA-006054D7F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Pledge: All Links stand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4922D-FD89-D0F4-91DC-9E7153306C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do solemnly pledge myself to all the ideals, purposes, and true meaning of the word friendship as embodied in the name of Links. I shall earnestly endeavor to uphold these standards and do my share toward serving my community and my chapter to the best of my ability. And this I promise. ~Sarah Strickland Scott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602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85A45-FE63-495C-EA47-0D8C7A26F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National Song of The Links, Incorporated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95AFA1-7934-CA0F-E534-776FA8F204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strive to do some good each year For those who need our aid; It binds us close and brings us joy. And so we feel repaid. We’re each a Link in friendship’s chain, And loyal to our creed Of doing good through work and play; Together we’ll succeed. Lyrics: Frances Atkinson Music: Marietta Hall Cephas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659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016e7dec2a_7_0"/>
          <p:cNvSpPr txBox="1">
            <a:spLocks noGrp="1"/>
          </p:cNvSpPr>
          <p:nvPr>
            <p:ph type="ctrTitle"/>
          </p:nvPr>
        </p:nvSpPr>
        <p:spPr>
          <a:xfrm>
            <a:off x="345275" y="610925"/>
            <a:ext cx="5257800" cy="10668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President’s Report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0202F-2B7A-4DC7-8BA4-1D6D53794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President’s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BA67A-387D-723B-58CC-F1E6FD41A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671" y="2794166"/>
            <a:ext cx="6410632" cy="3911434"/>
          </a:xfrm>
        </p:spPr>
        <p:txBody>
          <a:bodyPr>
            <a:norm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A7CAEB7-16A7-A201-A561-0412D0D37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42" y="1291130"/>
            <a:ext cx="7924800" cy="5329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1742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CD5B5-FE3F-EFDD-9FA2-C37E0E95A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President’s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D2636-B1F1-5D3C-924D-EB6915C65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1443835"/>
            <a:ext cx="9144000" cy="5261765"/>
          </a:xfrm>
        </p:spPr>
        <p:txBody>
          <a:bodyPr/>
          <a:lstStyle/>
          <a:p>
            <a:pPr marL="50800" indent="0" algn="ctr" rtl="0" fontAlgn="base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Chapter Sponsorships</a:t>
            </a:r>
            <a:b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$2,000</a:t>
            </a:r>
            <a:endParaRPr lang="en-US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0800" indent="0" algn="l" rtl="0" fontAlgn="base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50800" indent="0" algn="just" rtl="0" fontAlgn="base">
              <a:lnSpc>
                <a:spcPct val="15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Full page color advertisement in souvenir journal</a:t>
            </a:r>
          </a:p>
          <a:p>
            <a:pPr marL="50800" indent="0" algn="just" rtl="0" fontAlgn="base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Web page placement</a:t>
            </a:r>
          </a:p>
          <a:p>
            <a:pPr marL="50800" indent="0" algn="just" rtl="0" fontAlgn="base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Signage on electronic screen  in lobby areas 	hall</a:t>
            </a:r>
          </a:p>
          <a:p>
            <a:pPr marL="50800" indent="0" algn="just" rtl="0" fontAlgn="base">
              <a:lnSpc>
                <a:spcPct val="150000"/>
              </a:lnSpc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Chapter picture with Madam Eastern Area Director</a:t>
            </a:r>
          </a:p>
          <a:p>
            <a:pPr marL="10160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619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CEAE1-D43F-43A6-78C0-A7750A2D5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President’s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04364-8BF3-80A6-3094-12624CC6BB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33400" lvl="1" indent="0" algn="ctr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Oral History</a:t>
            </a:r>
          </a:p>
          <a:p>
            <a:pPr marL="533400" lvl="1" indent="0" algn="ctr">
              <a:buNone/>
            </a:pPr>
            <a:endParaRPr lang="en-US" dirty="0"/>
          </a:p>
          <a:p>
            <a:pPr marL="533400" lvl="1" indent="0">
              <a:buNone/>
            </a:pPr>
            <a:r>
              <a:rPr lang="en-US" sz="2000" b="0" i="0" dirty="0">
                <a:solidFill>
                  <a:srgbClr val="26282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Oral History Video Project Presentation Deck: This is the presentation we previously provided outlining the Oral History Video Project, due January 31, 2025. </a:t>
            </a:r>
          </a:p>
          <a:p>
            <a:pPr marL="533400" lvl="1" indent="0">
              <a:buNone/>
            </a:pPr>
            <a:endParaRPr lang="en-US" sz="2000" b="0" i="0" dirty="0">
              <a:solidFill>
                <a:srgbClr val="2628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1" indent="0">
              <a:buNone/>
            </a:pPr>
            <a:r>
              <a:rPr lang="en-US" sz="2000" b="0" i="0" spc="-20" dirty="0">
                <a:solidFill>
                  <a:srgbClr val="26282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Consent and Release Form should be signed by all Interviewees for the Oral History Video Project. </a:t>
            </a:r>
          </a:p>
          <a:p>
            <a:pPr marL="533400" lvl="1" indent="0">
              <a:buNone/>
            </a:pPr>
            <a:endParaRPr lang="en-US" sz="2000" b="0" i="0" spc="-20" dirty="0">
              <a:solidFill>
                <a:srgbClr val="2628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1" indent="0">
              <a:buNone/>
            </a:pPr>
            <a:r>
              <a:rPr lang="en-US" sz="2000" b="0" i="0" dirty="0">
                <a:solidFill>
                  <a:srgbClr val="26282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Oral History Proposal Form are still being accepted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822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9F37B-3182-44C7-F2F8-A1B3842B2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President’s 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17341-748F-1BF2-8752-B96A27E53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5245" y="1443835"/>
            <a:ext cx="8907280" cy="9454778"/>
          </a:xfrm>
        </p:spPr>
        <p:txBody>
          <a:bodyPr>
            <a:normAutofit/>
          </a:bodyPr>
          <a:lstStyle/>
          <a:p>
            <a:pPr marL="533400" lvl="1" indent="0" algn="ctr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Black Box Theather-D9</a:t>
            </a:r>
          </a:p>
          <a:p>
            <a:pPr marL="533400" lvl="1" indent="0" algn="ctr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8510 High Ridge Road, Ellicott City</a:t>
            </a:r>
          </a:p>
          <a:p>
            <a:pPr marL="533400" lvl="1" indent="0">
              <a:buNone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5795E75-B4DE-7632-48B2-A2A1F84723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432" y="2867024"/>
            <a:ext cx="4886633" cy="2019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5463649"/>
      </p:ext>
    </p:extLst>
  </p:cSld>
  <p:clrMapOvr>
    <a:masterClrMapping/>
  </p:clrMapOvr>
</p:sld>
</file>

<file path=ppt/theme/theme1.xml><?xml version="1.0" encoding="utf-8"?>
<a:theme xmlns:a="http://schemas.openxmlformats.org/drawingml/2006/main" name="10232-abstract-wave-dots-green-fppt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727DD94F15EF4697CD5FDCE9EF8360" ma:contentTypeVersion="10" ma:contentTypeDescription="Create a new document." ma:contentTypeScope="" ma:versionID="aea6f563135d4cd3e823fed2decf1c13">
  <xsd:schema xmlns:xsd="http://www.w3.org/2001/XMLSchema" xmlns:xs="http://www.w3.org/2001/XMLSchema" xmlns:p="http://schemas.microsoft.com/office/2006/metadata/properties" xmlns:ns2="960e52ba-84a1-448d-bb6d-827475fdc38d" xmlns:ns3="1d0a8e35-7604-45dd-aa1f-b904d1d178e3" targetNamespace="http://schemas.microsoft.com/office/2006/metadata/properties" ma:root="true" ma:fieldsID="d12c66574f33025eba8cb20a0d7bdd32" ns2:_="" ns3:_="">
    <xsd:import namespace="960e52ba-84a1-448d-bb6d-827475fdc38d"/>
    <xsd:import namespace="1d0a8e35-7604-45dd-aa1f-b904d1d178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e52ba-84a1-448d-bb6d-827475fdc3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0a8e35-7604-45dd-aa1f-b904d1d178e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8750E99-91B9-42BC-808C-B966AF883D11}"/>
</file>

<file path=customXml/itemProps2.xml><?xml version="1.0" encoding="utf-8"?>
<ds:datastoreItem xmlns:ds="http://schemas.openxmlformats.org/officeDocument/2006/customXml" ds:itemID="{12594C1B-7085-4E79-8EAF-E19144AEBC8F}"/>
</file>

<file path=customXml/itemProps3.xml><?xml version="1.0" encoding="utf-8"?>
<ds:datastoreItem xmlns:ds="http://schemas.openxmlformats.org/officeDocument/2006/customXml" ds:itemID="{F8A02052-3E75-40BC-86DB-7CE716230D9A}"/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330</Words>
  <Application>Microsoft Office PowerPoint</Application>
  <PresentationFormat>On-screen Show (4:3)</PresentationFormat>
  <Paragraphs>31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Times New Roman</vt:lpstr>
      <vt:lpstr>Calibri</vt:lpstr>
      <vt:lpstr>Arial</vt:lpstr>
      <vt:lpstr>10232-abstract-wave-dots-green-fppt</vt:lpstr>
      <vt:lpstr>January 2025 Chapter Meeting</vt:lpstr>
      <vt:lpstr>National Pledge: All Links stand</vt:lpstr>
      <vt:lpstr>National Pledge: All Links stand</vt:lpstr>
      <vt:lpstr>The National Song of The Links, Incorporated</vt:lpstr>
      <vt:lpstr>President’s Report</vt:lpstr>
      <vt:lpstr>President’s Report</vt:lpstr>
      <vt:lpstr>President’s Report</vt:lpstr>
      <vt:lpstr>President’s Report</vt:lpstr>
      <vt:lpstr>President’s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January 2022 Chapter Meeting</dc:title>
  <dc:creator>Jonpaul Betro</dc:creator>
  <cp:lastModifiedBy>Lisa Cooper-Lucas</cp:lastModifiedBy>
  <cp:revision>9</cp:revision>
  <dcterms:created xsi:type="dcterms:W3CDTF">2014-01-21T04:35:43Z</dcterms:created>
  <dcterms:modified xsi:type="dcterms:W3CDTF">2025-01-08T05:44:07Z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0x010100C9727DD94F15EF4697CD5FDCE9EF8360</vt:lpwstr>
  </property>
</Properties>
</file>