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304" r:id="rId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82" userDrawn="1">
          <p15:clr>
            <a:srgbClr val="A4A3A4"/>
          </p15:clr>
        </p15:guide>
        <p15:guide id="2" pos="2317" userDrawn="1">
          <p15:clr>
            <a:srgbClr val="A4A3A4"/>
          </p15:clr>
        </p15:guide>
        <p15:guide id="3" orient="horz" pos="2958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E863A"/>
    <a:srgbClr val="6BA42C"/>
    <a:srgbClr val="18A1E6"/>
    <a:srgbClr val="75F3F3"/>
    <a:srgbClr val="EE8E00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2944" autoAdjust="0"/>
  </p:normalViewPr>
  <p:slideViewPr>
    <p:cSldViewPr>
      <p:cViewPr varScale="1">
        <p:scale>
          <a:sx n="61" d="100"/>
          <a:sy n="61" d="100"/>
        </p:scale>
        <p:origin x="1464" y="268"/>
      </p:cViewPr>
      <p:guideLst>
        <p:guide orient="horz" pos="2160"/>
        <p:guide pos="2880"/>
      </p:guideLst>
    </p:cSldViewPr>
  </p:slid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2886" y="84"/>
      </p:cViewPr>
      <p:guideLst>
        <p:guide orient="horz" pos="2982"/>
        <p:guide pos="2317"/>
        <p:guide orient="horz" pos="2958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09A990B0-5BEE-466B-853C-9608DB6BC8FB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A4C188CF-D49B-46CE-9D2C-173C289C5C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2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9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" y="838200"/>
            <a:ext cx="5257800" cy="1066800"/>
          </a:xfr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081" y="1930400"/>
            <a:ext cx="4326038" cy="381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9" y="152400"/>
            <a:ext cx="6167511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1722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26176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228725"/>
            <a:ext cx="5524500" cy="1133475"/>
          </a:xfrm>
        </p:spPr>
        <p:txBody>
          <a:bodyPr anchor="t"/>
          <a:lstStyle>
            <a:lvl1pPr algn="ctr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774700"/>
            <a:ext cx="5524500" cy="444500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743200" cy="16160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62484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135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121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135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121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8632"/>
            <a:ext cx="1828800" cy="1077354"/>
          </a:xfrm>
          <a:prstGeom prst="rect">
            <a:avLst/>
          </a:prstGeom>
          <a:effectLst>
            <a:outerShdw blurRad="50800" dist="12700" dir="16200000" rotWithShape="0">
              <a:prstClr val="black">
                <a:alpha val="25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7543800" y="6400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slide | </a:t>
            </a:r>
            <a:fld id="{4A12829E-06A2-42A4-9E05-2C0AB6D3432C}" type="slidenum">
              <a:rPr lang="en-US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/>
          <a:latin typeface="+mj-lt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effectLst/>
          <a:latin typeface="+mn-lt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991600" cy="1066800"/>
          </a:xfrm>
        </p:spPr>
        <p:txBody>
          <a:bodyPr/>
          <a:lstStyle/>
          <a:p>
            <a:pPr algn="l"/>
            <a:br>
              <a:rPr lang="en-US" sz="4400" dirty="0">
                <a:latin typeface="Candara" panose="020E0502030303020204" pitchFamily="34" charset="0"/>
              </a:rPr>
            </a:br>
            <a:br>
              <a:rPr lang="en-US" sz="4400" dirty="0">
                <a:latin typeface="Candara" panose="020E0502030303020204" pitchFamily="34" charset="0"/>
              </a:rPr>
            </a:br>
            <a:r>
              <a:rPr lang="en-US" sz="4400" dirty="0">
                <a:latin typeface="Candara" panose="020E0502030303020204" pitchFamily="34" charset="0"/>
              </a:rPr>
              <a:t>50</a:t>
            </a:r>
            <a:r>
              <a:rPr lang="en-US" sz="4400" baseline="30000" dirty="0">
                <a:latin typeface="Candara" panose="020E0502030303020204" pitchFamily="34" charset="0"/>
              </a:rPr>
              <a:t>th</a:t>
            </a:r>
            <a:r>
              <a:rPr lang="en-US" sz="4400" dirty="0">
                <a:latin typeface="Candara" panose="020E0502030303020204" pitchFamily="34" charset="0"/>
              </a:rPr>
              <a:t> </a:t>
            </a:r>
            <a:r>
              <a:rPr lang="en-US" sz="4400">
                <a:latin typeface="Candara" panose="020E0502030303020204" pitchFamily="34" charset="0"/>
              </a:rPr>
              <a:t>Anniversary Committee</a:t>
            </a:r>
            <a:br>
              <a:rPr lang="en-US" sz="4000" dirty="0">
                <a:latin typeface="Candara" panose="020E0502030303020204" pitchFamily="34" charset="0"/>
              </a:rPr>
            </a:br>
            <a:br>
              <a:rPr lang="en-US" sz="4000" dirty="0">
                <a:latin typeface="Candara" panose="020E0502030303020204" pitchFamily="34" charset="0"/>
              </a:rPr>
            </a:br>
            <a:endParaRPr lang="en-US" sz="4000" dirty="0"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77" y="5511968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Link Rochelle Michaux-Conway – 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Link Diane Martin – Co-Chair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March 8, 2025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50</a:t>
            </a:r>
            <a:r>
              <a:rPr lang="en-US" sz="2800" baseline="30000" dirty="0"/>
              <a:t>th</a:t>
            </a:r>
            <a:r>
              <a:rPr lang="en-US" sz="2800" dirty="0"/>
              <a:t> Anniversary Celebration</a:t>
            </a:r>
            <a:br>
              <a:rPr lang="en-US" sz="2800" dirty="0"/>
            </a:br>
            <a:r>
              <a:rPr lang="en-US" sz="2800" dirty="0"/>
              <a:t>Cattail Creek Country Club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038600" y="1447800"/>
            <a:ext cx="5105400" cy="5410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Date</a:t>
            </a:r>
            <a:br>
              <a:rPr lang="en-US" sz="1600" b="1" dirty="0"/>
            </a:br>
            <a:r>
              <a:rPr lang="en-US" sz="1600" b="1" dirty="0"/>
              <a:t>- Sunday, June 22, 2025,  2:00-5:00 pm</a:t>
            </a:r>
            <a:br>
              <a:rPr lang="en-US" sz="1600" b="1" baseline="30000" dirty="0"/>
            </a:br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Upper level reserved with access to the entire Veranda</a:t>
            </a:r>
            <a:br>
              <a:rPr lang="en-US" sz="1600" b="1" dirty="0"/>
            </a:br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Menu food tasting on March 25th</a:t>
            </a:r>
            <a:br>
              <a:rPr lang="en-US" sz="1600" b="1" dirty="0"/>
            </a:br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Evite will be sent out by March 30</a:t>
            </a:r>
            <a:r>
              <a:rPr lang="en-US" sz="1600" b="1" baseline="30000" dirty="0"/>
              <a:t>th</a:t>
            </a:r>
            <a:r>
              <a:rPr lang="en-US" sz="1600" b="1" dirty="0"/>
              <a:t> to confirm attendance and entrée option selection</a:t>
            </a:r>
            <a:br>
              <a:rPr lang="en-US" sz="1600" b="1" dirty="0"/>
            </a:br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Additional event tickets will be available for purchase based upon our final count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Entertainment and photography options under review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b="1" dirty="0"/>
              <a:t>More to come !!!!</a:t>
            </a:r>
            <a:br>
              <a:rPr lang="en-US" sz="1600" b="1" dirty="0"/>
            </a:br>
            <a:endParaRPr lang="en-US" sz="1600" b="1" dirty="0"/>
          </a:p>
        </p:txBody>
      </p:sp>
      <p:pic>
        <p:nvPicPr>
          <p:cNvPr id="13" name="Content Placeholder 12" descr="https://www.cattailcreekcc.com/images/dynamic/getImage.gif?ID=10000843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7" y="2286000"/>
            <a:ext cx="3849413" cy="243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9158"/>
      </p:ext>
    </p:extLst>
  </p:cSld>
  <p:clrMapOvr>
    <a:masterClrMapping/>
  </p:clrMapOvr>
</p:sld>
</file>

<file path=ppt/theme/theme1.xml><?xml version="1.0" encoding="utf-8"?>
<a:theme xmlns:a="http://schemas.openxmlformats.org/drawingml/2006/main" name="10232-abstract-wave-dots-green-f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27DD94F15EF4697CD5FDCE9EF8360" ma:contentTypeVersion="10" ma:contentTypeDescription="Create a new document." ma:contentTypeScope="" ma:versionID="aea6f563135d4cd3e823fed2decf1c13">
  <xsd:schema xmlns:xsd="http://www.w3.org/2001/XMLSchema" xmlns:xs="http://www.w3.org/2001/XMLSchema" xmlns:p="http://schemas.microsoft.com/office/2006/metadata/properties" xmlns:ns2="960e52ba-84a1-448d-bb6d-827475fdc38d" xmlns:ns3="1d0a8e35-7604-45dd-aa1f-b904d1d178e3" targetNamespace="http://schemas.microsoft.com/office/2006/metadata/properties" ma:root="true" ma:fieldsID="d12c66574f33025eba8cb20a0d7bdd32" ns2:_="" ns3:_="">
    <xsd:import namespace="960e52ba-84a1-448d-bb6d-827475fdc38d"/>
    <xsd:import namespace="1d0a8e35-7604-45dd-aa1f-b904d1d178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52ba-84a1-448d-bb6d-827475fdc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a8e35-7604-45dd-aa1f-b904d1d17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85C448-104D-42BD-ADF9-2571AD456EB8}"/>
</file>

<file path=customXml/itemProps2.xml><?xml version="1.0" encoding="utf-8"?>
<ds:datastoreItem xmlns:ds="http://schemas.openxmlformats.org/officeDocument/2006/customXml" ds:itemID="{A897EC62-F1CD-453A-B64A-28E07FA6894F}"/>
</file>

<file path=customXml/itemProps3.xml><?xml version="1.0" encoding="utf-8"?>
<ds:datastoreItem xmlns:ds="http://schemas.openxmlformats.org/officeDocument/2006/customXml" ds:itemID="{6B5188DE-CFD6-4D76-A3E4-4426D449F91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7312</TotalTime>
  <Words>102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Candara</vt:lpstr>
      <vt:lpstr>Wingdings</vt:lpstr>
      <vt:lpstr>10232-abstract-wave-dots-green-fppt</vt:lpstr>
      <vt:lpstr>  50th Anniversary Committee  </vt:lpstr>
      <vt:lpstr>50th Anniversary Celebration Cattail Creek Country Club</vt:lpstr>
    </vt:vector>
  </TitlesOfParts>
  <Company>The Links Founfation,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Links PowerPoint Template</dc:title>
  <dc:creator>Rochelle Michaux-Conway</dc:creator>
  <cp:lastModifiedBy>Rochelle Michaux-Conway</cp:lastModifiedBy>
  <cp:revision>281</cp:revision>
  <cp:lastPrinted>2025-03-05T22:19:25Z</cp:lastPrinted>
  <dcterms:created xsi:type="dcterms:W3CDTF">2014-01-21T04:35:43Z</dcterms:created>
  <dcterms:modified xsi:type="dcterms:W3CDTF">2025-03-06T00:40:49Z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0x010100C9727DD94F15EF4697CD5FDCE9EF8360</vt:lpwstr>
  </property>
</Properties>
</file>