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5" r:id="rId2"/>
    <p:sldId id="494" r:id="rId3"/>
    <p:sldId id="503" r:id="rId4"/>
    <p:sldId id="497" r:id="rId5"/>
    <p:sldId id="498" r:id="rId6"/>
    <p:sldId id="499" r:id="rId7"/>
    <p:sldId id="501" r:id="rId8"/>
    <p:sldId id="493" r:id="rId9"/>
    <p:sldId id="500" r:id="rId10"/>
    <p:sldId id="504" r:id="rId11"/>
    <p:sldId id="32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Smith" initials="DS" lastIdx="2" clrIdx="0">
    <p:extLst>
      <p:ext uri="{19B8F6BF-5375-455C-9EA6-DF929625EA0E}">
        <p15:presenceInfo xmlns:p15="http://schemas.microsoft.com/office/powerpoint/2012/main" userId="S::dsmith@versatechinc.com::1c310743-f357-4699-830a-c046faa5ba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18A1E6"/>
    <a:srgbClr val="6BA42C"/>
    <a:srgbClr val="4E863A"/>
    <a:srgbClr val="75F3F3"/>
    <a:srgbClr val="EE8E00"/>
    <a:srgbClr val="DE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8F0D0-D848-4450-A411-95A0B09A148A}" v="15" dt="2024-09-12T18:58:20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49" autoAdjust="0"/>
  </p:normalViewPr>
  <p:slideViewPr>
    <p:cSldViewPr>
      <p:cViewPr varScale="1">
        <p:scale>
          <a:sx n="70" d="100"/>
          <a:sy n="70" d="100"/>
        </p:scale>
        <p:origin x="12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2886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Cooper-Lucas" userId="8f9c5e8b139d2dcb" providerId="LiveId" clId="{1BC8F0D0-D848-4450-A411-95A0B09A148A}"/>
    <pc:docChg chg="custSel addSld delSld modSld sldOrd">
      <pc:chgData name="Lisa Cooper-Lucas" userId="8f9c5e8b139d2dcb" providerId="LiveId" clId="{1BC8F0D0-D848-4450-A411-95A0B09A148A}" dt="2024-09-12T18:58:20.623" v="63" actId="14100"/>
      <pc:docMkLst>
        <pc:docMk/>
      </pc:docMkLst>
      <pc:sldChg chg="del">
        <pc:chgData name="Lisa Cooper-Lucas" userId="8f9c5e8b139d2dcb" providerId="LiveId" clId="{1BC8F0D0-D848-4450-A411-95A0B09A148A}" dt="2024-09-12T18:17:21.608" v="12" actId="47"/>
        <pc:sldMkLst>
          <pc:docMk/>
          <pc:sldMk cId="3129351411" sldId="340"/>
        </pc:sldMkLst>
      </pc:sldChg>
      <pc:sldChg chg="modSp mod ord">
        <pc:chgData name="Lisa Cooper-Lucas" userId="8f9c5e8b139d2dcb" providerId="LiveId" clId="{1BC8F0D0-D848-4450-A411-95A0B09A148A}" dt="2024-09-12T18:57:09.005" v="58"/>
        <pc:sldMkLst>
          <pc:docMk/>
          <pc:sldMk cId="432449203" sldId="493"/>
        </pc:sldMkLst>
        <pc:spChg chg="mod">
          <ac:chgData name="Lisa Cooper-Lucas" userId="8f9c5e8b139d2dcb" providerId="LiveId" clId="{1BC8F0D0-D848-4450-A411-95A0B09A148A}" dt="2024-09-12T18:56:18.232" v="56" actId="20577"/>
          <ac:spMkLst>
            <pc:docMk/>
            <pc:sldMk cId="432449203" sldId="493"/>
            <ac:spMk id="3" creationId="{3DB75290-3654-E679-6315-2B869CC6B068}"/>
          </ac:spMkLst>
        </pc:spChg>
      </pc:sldChg>
      <pc:sldChg chg="modSp mod">
        <pc:chgData name="Lisa Cooper-Lucas" userId="8f9c5e8b139d2dcb" providerId="LiveId" clId="{1BC8F0D0-D848-4450-A411-95A0B09A148A}" dt="2024-09-12T18:57:44.490" v="59" actId="27107"/>
        <pc:sldMkLst>
          <pc:docMk/>
          <pc:sldMk cId="3761979887" sldId="500"/>
        </pc:sldMkLst>
        <pc:spChg chg="mod">
          <ac:chgData name="Lisa Cooper-Lucas" userId="8f9c5e8b139d2dcb" providerId="LiveId" clId="{1BC8F0D0-D848-4450-A411-95A0B09A148A}" dt="2024-09-12T18:57:44.490" v="59" actId="27107"/>
          <ac:spMkLst>
            <pc:docMk/>
            <pc:sldMk cId="3761979887" sldId="500"/>
            <ac:spMk id="3" creationId="{503D63C0-FAE7-5803-F333-F3BD99183B55}"/>
          </ac:spMkLst>
        </pc:spChg>
      </pc:sldChg>
      <pc:sldChg chg="del">
        <pc:chgData name="Lisa Cooper-Lucas" userId="8f9c5e8b139d2dcb" providerId="LiveId" clId="{1BC8F0D0-D848-4450-A411-95A0B09A148A}" dt="2024-09-12T18:55:10.817" v="50" actId="47"/>
        <pc:sldMkLst>
          <pc:docMk/>
          <pc:sldMk cId="2957054412" sldId="502"/>
        </pc:sldMkLst>
      </pc:sldChg>
      <pc:sldChg chg="addSp delSp modSp new mod">
        <pc:chgData name="Lisa Cooper-Lucas" userId="8f9c5e8b139d2dcb" providerId="LiveId" clId="{1BC8F0D0-D848-4450-A411-95A0B09A148A}" dt="2024-09-12T18:17:14.700" v="11" actId="20577"/>
        <pc:sldMkLst>
          <pc:docMk/>
          <pc:sldMk cId="4131435187" sldId="503"/>
        </pc:sldMkLst>
        <pc:spChg chg="mod">
          <ac:chgData name="Lisa Cooper-Lucas" userId="8f9c5e8b139d2dcb" providerId="LiveId" clId="{1BC8F0D0-D848-4450-A411-95A0B09A148A}" dt="2024-09-12T18:17:14.700" v="11" actId="20577"/>
          <ac:spMkLst>
            <pc:docMk/>
            <pc:sldMk cId="4131435187" sldId="503"/>
            <ac:spMk id="2" creationId="{2555D495-B8E0-E853-706F-E339C7EAE2DF}"/>
          </ac:spMkLst>
        </pc:spChg>
        <pc:spChg chg="del">
          <ac:chgData name="Lisa Cooper-Lucas" userId="8f9c5e8b139d2dcb" providerId="LiveId" clId="{1BC8F0D0-D848-4450-A411-95A0B09A148A}" dt="2024-09-12T18:15:59.194" v="1"/>
          <ac:spMkLst>
            <pc:docMk/>
            <pc:sldMk cId="4131435187" sldId="503"/>
            <ac:spMk id="3" creationId="{9C08F098-6C80-3076-34B7-14F9159978A0}"/>
          </ac:spMkLst>
        </pc:spChg>
        <pc:graphicFrameChg chg="add mod modGraphic">
          <ac:chgData name="Lisa Cooper-Lucas" userId="8f9c5e8b139d2dcb" providerId="LiveId" clId="{1BC8F0D0-D848-4450-A411-95A0B09A148A}" dt="2024-09-12T18:16:35.868" v="6" actId="14100"/>
          <ac:graphicFrameMkLst>
            <pc:docMk/>
            <pc:sldMk cId="4131435187" sldId="503"/>
            <ac:graphicFrameMk id="4" creationId="{BF5C4C27-9749-C5AC-7F5D-DF41C17B88FB}"/>
          </ac:graphicFrameMkLst>
        </pc:graphicFrameChg>
      </pc:sldChg>
      <pc:sldChg chg="addSp delSp modSp new mod">
        <pc:chgData name="Lisa Cooper-Lucas" userId="8f9c5e8b139d2dcb" providerId="LiveId" clId="{1BC8F0D0-D848-4450-A411-95A0B09A148A}" dt="2024-09-12T18:58:20.623" v="63" actId="14100"/>
        <pc:sldMkLst>
          <pc:docMk/>
          <pc:sldMk cId="877209099" sldId="504"/>
        </pc:sldMkLst>
        <pc:spChg chg="mod">
          <ac:chgData name="Lisa Cooper-Lucas" userId="8f9c5e8b139d2dcb" providerId="LiveId" clId="{1BC8F0D0-D848-4450-A411-95A0B09A148A}" dt="2024-09-12T18:55:07.239" v="49"/>
          <ac:spMkLst>
            <pc:docMk/>
            <pc:sldMk cId="877209099" sldId="504"/>
            <ac:spMk id="2" creationId="{6C5B0A2A-D627-3674-A853-AFA524426867}"/>
          </ac:spMkLst>
        </pc:spChg>
        <pc:spChg chg="del">
          <ac:chgData name="Lisa Cooper-Lucas" userId="8f9c5e8b139d2dcb" providerId="LiveId" clId="{1BC8F0D0-D848-4450-A411-95A0B09A148A}" dt="2024-09-12T18:54:14.630" v="44"/>
          <ac:spMkLst>
            <pc:docMk/>
            <pc:sldMk cId="877209099" sldId="504"/>
            <ac:spMk id="3" creationId="{9D9FE32C-44C5-56F9-ECE6-D859A8D290D7}"/>
          </ac:spMkLst>
        </pc:spChg>
        <pc:picChg chg="add mod">
          <ac:chgData name="Lisa Cooper-Lucas" userId="8f9c5e8b139d2dcb" providerId="LiveId" clId="{1BC8F0D0-D848-4450-A411-95A0B09A148A}" dt="2024-09-12T18:58:20.623" v="63" actId="14100"/>
          <ac:picMkLst>
            <pc:docMk/>
            <pc:sldMk cId="877209099" sldId="504"/>
            <ac:picMk id="2050" creationId="{31D47109-6B4D-CDDD-019C-D40EAF085FD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838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81" y="19304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172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8725"/>
            <a:ext cx="55245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774700"/>
            <a:ext cx="55245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248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8632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543800" y="640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ransition advClick="0" advTm="6000"/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 txBox="1">
            <a:spLocks/>
          </p:cNvSpPr>
          <p:nvPr/>
        </p:nvSpPr>
        <p:spPr>
          <a:xfrm>
            <a:off x="4114800" y="1828800"/>
            <a:ext cx="4343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Executive Committee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September 14, 2024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95ED84-507C-4E90-B655-8CE0EAFA44B9}"/>
              </a:ext>
            </a:extLst>
          </p:cNvPr>
          <p:cNvSpPr txBox="1"/>
          <p:nvPr/>
        </p:nvSpPr>
        <p:spPr>
          <a:xfrm>
            <a:off x="609600" y="685800"/>
            <a:ext cx="3276600" cy="51398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Columbia (MD)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Chapter of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The Links, Incorporated</a:t>
            </a:r>
          </a:p>
          <a:p>
            <a:pPr marL="0" indent="0">
              <a:buNone/>
            </a:pP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E5369-C1AC-42CE-9212-690F9230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326042"/>
            <a:ext cx="1752600" cy="13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0996"/>
      </p:ext>
    </p:extLst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0A2A-D627-3674-A853-AFA52442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B050"/>
                </a:solidFill>
              </a:rPr>
              <a:t>LINKSPIRATION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D47109-6B4D-CDDD-019C-D40EAF085F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09099"/>
      </p:ext>
    </p:extLst>
  </p:cSld>
  <p:clrMapOvr>
    <a:masterClrMapping/>
  </p:clrMapOvr>
  <p:transition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Text&#10;&#10;Description automatically generated">
            <a:extLst>
              <a:ext uri="{FF2B5EF4-FFF2-40B4-BE49-F238E27FC236}">
                <a16:creationId xmlns:a16="http://schemas.microsoft.com/office/drawing/2014/main" id="{E0FCFD29-FC12-4E56-8ECB-5B0A5A24CE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1600200" y="1371600"/>
            <a:ext cx="5486400" cy="3657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3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A52A-D374-3BC1-60CE-DE11D4A4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F059A-C547-D73E-E65F-C14A62E58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k Sans" pitchFamily="2" charset="0"/>
              </a:rPr>
              <a:t>Welcome and Linkspiration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k Sans" pitchFamily="2" charset="0"/>
              </a:rPr>
              <a:t>Approval</a:t>
            </a:r>
          </a:p>
          <a:p>
            <a:pPr lvl="2"/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k Sans" pitchFamily="2" charset="0"/>
              </a:rPr>
              <a:t>Agenda</a:t>
            </a:r>
          </a:p>
          <a:p>
            <a:pPr lvl="2"/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k Sans" pitchFamily="2" charset="0"/>
              </a:rPr>
              <a:t>Minutes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  <a:highlight>
                  <a:srgbClr val="FFFFFF"/>
                </a:highlight>
                <a:latin typeface="Work Sans" pitchFamily="2" charset="0"/>
              </a:rPr>
              <a:t>Presidents Report</a:t>
            </a:r>
            <a:endParaRPr lang="en-US" sz="3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Work Sans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89615"/>
      </p:ext>
    </p:extLst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D495-B8E0-E853-706F-E339C7EA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89" y="304800"/>
            <a:ext cx="6167511" cy="68580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LINKSPIRATION</a:t>
            </a:r>
            <a:br>
              <a:rPr lang="en-US" sz="3600" b="1" dirty="0">
                <a:solidFill>
                  <a:srgbClr val="00B05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5C4C27-9749-C5AC-7F5D-DF41C17B88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31876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4083323165"/>
                    </a:ext>
                  </a:extLst>
                </a:gridCol>
              </a:tblGrid>
              <a:tr h="33869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400" kern="1800" dirty="0">
                          <a:effectLst/>
                        </a:rPr>
                        <a:t>WORD FOR THE DAY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</a:pPr>
                      <a:r>
                        <a:rPr lang="en-US" sz="2400" dirty="0">
                          <a:effectLst/>
                        </a:rPr>
                        <a:t>May I be loving, open, and aware in this moment; If I cannot be loving, open, and aware in this moment, may I be kind; If I cannot be kind, may I be nonjudgmental; If I cannot be nonjudgmental, may I not cause harm; If I cannot not cause harm, may I cause the least harm.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00" marR="596900" marT="9525" marB="9525" anchor="ctr"/>
                </a:tc>
                <a:extLst>
                  <a:ext uri="{0D108BD9-81ED-4DB2-BD59-A6C34878D82A}">
                    <a16:rowId xmlns:a16="http://schemas.microsoft.com/office/drawing/2014/main" val="3644416003"/>
                  </a:ext>
                </a:extLst>
              </a:tr>
              <a:tr h="651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25"/>
                        </a:spcAft>
                      </a:pPr>
                      <a:r>
                        <a:rPr lang="en-US" sz="1050" cap="all" dirty="0">
                          <a:effectLst/>
                        </a:rPr>
                        <a:t>LARRY YANG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35181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435187"/>
      </p:ext>
    </p:extLst>
  </p:cSld>
  <p:clrMapOvr>
    <a:masterClrMapping/>
  </p:clrMapOvr>
  <p:transition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3CE3-FD3C-C2F1-8578-4F6A4C9E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 Presidents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2B26-1630-209A-19E9-C895B6690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 Presidents Boot Camp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Be the Link you want to be</a:t>
            </a:r>
          </a:p>
          <a:p>
            <a:pPr lvl="1"/>
            <a:r>
              <a:rPr lang="en-US" dirty="0"/>
              <a:t>National Assembly-recap-expect a September mailing to all members</a:t>
            </a:r>
          </a:p>
          <a:p>
            <a:pPr lvl="1"/>
            <a:r>
              <a:rPr lang="en-US" dirty="0"/>
              <a:t>Outcome of By-Laws Updated were sent</a:t>
            </a:r>
          </a:p>
          <a:p>
            <a:pPr lvl="1"/>
            <a:r>
              <a:rPr lang="en-US" dirty="0"/>
              <a:t>Legislative Luncheon on 9/11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90303"/>
      </p:ext>
    </p:extLst>
  </p:cSld>
  <p:clrMapOvr>
    <a:masterClrMapping/>
  </p:clrMapOvr>
  <p:transition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73D3-FA16-8E6A-52FD-1272D4B6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 Presidents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3FCD-E587-C890-428D-235C1856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 Presidents Boot Camp</a:t>
            </a:r>
          </a:p>
          <a:p>
            <a:pPr lvl="1"/>
            <a:r>
              <a:rPr lang="en-US" dirty="0"/>
              <a:t>Reminders for  Timely Submission</a:t>
            </a:r>
          </a:p>
          <a:p>
            <a:pPr lvl="2"/>
            <a:r>
              <a:rPr lang="en-US" dirty="0"/>
              <a:t>Contracts over $5000</a:t>
            </a:r>
          </a:p>
          <a:p>
            <a:pPr lvl="2"/>
            <a:r>
              <a:rPr lang="en-US" dirty="0"/>
              <a:t>Financial Deadline </a:t>
            </a:r>
          </a:p>
          <a:p>
            <a:pPr lvl="2"/>
            <a:r>
              <a:rPr lang="en-US" dirty="0"/>
              <a:t>Ex-Official</a:t>
            </a:r>
          </a:p>
          <a:p>
            <a:pPr lvl="2"/>
            <a:r>
              <a:rPr lang="en-US" dirty="0"/>
              <a:t>Know our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330"/>
      </p:ext>
    </p:extLst>
  </p:cSld>
  <p:clrMapOvr>
    <a:masterClrMapping/>
  </p:clrMapOvr>
  <p:transition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33E4-65CF-CD2D-BC78-58AE2958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 Presidents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6FCD-E788-E2EF-C8D0-EFA39D80D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 Presidents Boot Camp</a:t>
            </a:r>
          </a:p>
          <a:p>
            <a:r>
              <a:rPr lang="en-US" dirty="0"/>
              <a:t>6 pillars in the East</a:t>
            </a:r>
          </a:p>
          <a:p>
            <a:pPr lvl="1"/>
            <a:r>
              <a:rPr lang="en-US" dirty="0"/>
              <a:t>Intentional focus on friendship</a:t>
            </a:r>
          </a:p>
          <a:p>
            <a:pPr lvl="1"/>
            <a:r>
              <a:rPr lang="en-US" dirty="0"/>
              <a:t>streamlining programming</a:t>
            </a:r>
          </a:p>
          <a:p>
            <a:pPr lvl="1"/>
            <a:r>
              <a:rPr lang="en-US" dirty="0"/>
              <a:t>reinforcing chapter infrastructure</a:t>
            </a:r>
          </a:p>
          <a:p>
            <a:pPr lvl="1"/>
            <a:r>
              <a:rPr lang="en-US" dirty="0"/>
              <a:t>Protocol and propriety</a:t>
            </a:r>
          </a:p>
          <a:p>
            <a:pPr lvl="1"/>
            <a:r>
              <a:rPr lang="en-US" dirty="0"/>
              <a:t>Chapter Wellness</a:t>
            </a:r>
          </a:p>
          <a:p>
            <a:pPr lvl="1"/>
            <a:r>
              <a:rPr lang="en-US" dirty="0"/>
              <a:t>Strategic Chapter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70570"/>
      </p:ext>
    </p:extLst>
  </p:cSld>
  <p:clrMapOvr>
    <a:masterClrMapping/>
  </p:clrMapOvr>
  <p:transition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DC70-F011-78F7-2AAF-461298B8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 Presidents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178A-BF32-EEB8-A6BD-C701947F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 Leadership Summit 10/11 and 10/12 Anyone can attend-Philadelphia Loews</a:t>
            </a:r>
          </a:p>
          <a:p>
            <a:pPr lvl="1"/>
            <a:r>
              <a:rPr lang="en-US" dirty="0"/>
              <a:t>EA Website under construction</a:t>
            </a:r>
          </a:p>
          <a:p>
            <a:pPr lvl="1"/>
            <a:r>
              <a:rPr lang="en-US" dirty="0"/>
              <a:t>Sundance Jan 23-27- 2025</a:t>
            </a:r>
          </a:p>
          <a:p>
            <a:pPr lvl="2"/>
            <a:r>
              <a:rPr lang="en-US" dirty="0"/>
              <a:t>EA Conference April 23-27 Marriott </a:t>
            </a:r>
            <a:r>
              <a:rPr lang="en-US" dirty="0" err="1"/>
              <a:t>Maquee</a:t>
            </a:r>
            <a:endParaRPr lang="en-US" dirty="0"/>
          </a:p>
          <a:p>
            <a:pPr lvl="1"/>
            <a:r>
              <a:rPr lang="en-US" dirty="0"/>
              <a:t>Oral History due August 31 financial award</a:t>
            </a:r>
          </a:p>
          <a:p>
            <a:pPr lvl="1"/>
            <a:r>
              <a:rPr lang="en-US" dirty="0"/>
              <a:t>5 New Committees; Disaster Relief, Chapter wellness, Membership , program resource liaison, voter empowerment Committee</a:t>
            </a:r>
          </a:p>
          <a:p>
            <a:pPr lvl="1"/>
            <a:r>
              <a:rPr lang="en-US" dirty="0"/>
              <a:t>Link-up the vote-one payment per chapter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27761"/>
      </p:ext>
    </p:extLst>
  </p:cSld>
  <p:clrMapOvr>
    <a:masterClrMapping/>
  </p:clrMapOvr>
  <p:transition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D221D-FC43-B092-1856-F62A6762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Presidents Report</a:t>
            </a:r>
            <a:br>
              <a:rPr lang="en-US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k Sans" pitchFamily="2" charset="0"/>
              </a:rPr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5290-3654-E679-6315-2B869CC6B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Work Sans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k Sans" pitchFamily="2" charset="0"/>
              </a:rPr>
              <a:t>Open positions 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Work Sans" pitchFamily="2" charset="0"/>
              </a:rPr>
              <a:t>Archives (under consideration)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k Sans" pitchFamily="2" charset="0"/>
              </a:rPr>
              <a:t>Communications Chair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Work Sans" pitchFamily="2" charset="0"/>
              </a:rPr>
              <a:t>Arts Facet</a:t>
            </a:r>
          </a:p>
          <a:p>
            <a:pPr marL="914400" lvl="2" indent="0">
              <a:buNone/>
            </a:pP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Work Sans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k Sans" pitchFamily="2" charset="0"/>
              </a:rPr>
              <a:t>Masonville Cove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Work Sans" pitchFamily="2" charset="0"/>
              </a:rPr>
              <a:t>Update-Governors’ Citation to be awarded on 9/14 @ Masonville Cove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Work Sans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49203"/>
      </p:ext>
    </p:extLst>
  </p:cSld>
  <p:clrMapOvr>
    <a:masterClrMapping/>
  </p:clrMapOvr>
  <p:transition advClick="0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BCFF-2A06-FB16-E5ED-BA33A1CF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D63C0-FAE7-5803-F333-F3BD99183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PODCAST: LINK-UP TO COMMUNITY</a:t>
            </a:r>
          </a:p>
          <a:p>
            <a:pPr lvl="1"/>
            <a:r>
              <a:rPr lang="en-US" dirty="0"/>
              <a:t>GOAL: Inform the community about programming offered by the Chapter</a:t>
            </a:r>
          </a:p>
          <a:p>
            <a:pPr lvl="2"/>
            <a:r>
              <a:rPr lang="en-US" sz="2800" dirty="0"/>
              <a:t>Extend Chapter reach</a:t>
            </a:r>
          </a:p>
          <a:p>
            <a:pPr lvl="2"/>
            <a:r>
              <a:rPr lang="en-US" sz="2800" dirty="0"/>
              <a:t>Create partnerships with other Black Org and AACR</a:t>
            </a:r>
          </a:p>
          <a:p>
            <a:pPr lvl="2"/>
            <a:r>
              <a:rPr lang="en-US" sz="2800" dirty="0"/>
              <a:t>Sponsorship by Black Businesses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79887"/>
      </p:ext>
    </p:extLst>
  </p:cSld>
  <p:clrMapOvr>
    <a:masterClrMapping/>
  </p:clrMapOvr>
  <p:transition advClick="0" advTm="6000"/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27DD94F15EF4697CD5FDCE9EF8360" ma:contentTypeVersion="10" ma:contentTypeDescription="Create a new document." ma:contentTypeScope="" ma:versionID="aea6f563135d4cd3e823fed2decf1c13">
  <xsd:schema xmlns:xsd="http://www.w3.org/2001/XMLSchema" xmlns:xs="http://www.w3.org/2001/XMLSchema" xmlns:p="http://schemas.microsoft.com/office/2006/metadata/properties" xmlns:ns2="960e52ba-84a1-448d-bb6d-827475fdc38d" xmlns:ns3="1d0a8e35-7604-45dd-aa1f-b904d1d178e3" targetNamespace="http://schemas.microsoft.com/office/2006/metadata/properties" ma:root="true" ma:fieldsID="d12c66574f33025eba8cb20a0d7bdd32" ns2:_="" ns3:_="">
    <xsd:import namespace="960e52ba-84a1-448d-bb6d-827475fdc38d"/>
    <xsd:import namespace="1d0a8e35-7604-45dd-aa1f-b904d1d17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52ba-84a1-448d-bb6d-827475fd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a8e35-7604-45dd-aa1f-b904d1d17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F16169-503B-45D0-99C3-2513D43BFF84}"/>
</file>

<file path=customXml/itemProps2.xml><?xml version="1.0" encoding="utf-8"?>
<ds:datastoreItem xmlns:ds="http://schemas.openxmlformats.org/officeDocument/2006/customXml" ds:itemID="{043B5006-859B-4FC8-8C23-1945D2C037D4}"/>
</file>

<file path=customXml/itemProps3.xml><?xml version="1.0" encoding="utf-8"?>
<ds:datastoreItem xmlns:ds="http://schemas.openxmlformats.org/officeDocument/2006/customXml" ds:itemID="{4E20B953-C589-4393-95F1-7B8E1E7F3E5C}"/>
</file>

<file path=docProps/app.xml><?xml version="1.0" encoding="utf-8"?>
<Properties xmlns="http://schemas.openxmlformats.org/officeDocument/2006/extended-properties" xmlns:vt="http://schemas.openxmlformats.org/officeDocument/2006/docPropsVTypes">
  <TotalTime>77469</TotalTime>
  <Words>306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Work Sans</vt:lpstr>
      <vt:lpstr>10232-abstract-wave-dots-green-fppt</vt:lpstr>
      <vt:lpstr>PowerPoint Presentation</vt:lpstr>
      <vt:lpstr>AGENDA</vt:lpstr>
      <vt:lpstr> LINKSPIRATION </vt:lpstr>
      <vt:lpstr>EA Presidents Report</vt:lpstr>
      <vt:lpstr>EA Presidents Report</vt:lpstr>
      <vt:lpstr>EA Presidents Report</vt:lpstr>
      <vt:lpstr>EA Presidents Report</vt:lpstr>
      <vt:lpstr>Presidents Report </vt:lpstr>
      <vt:lpstr>Presidents Report</vt:lpstr>
      <vt:lpstr>LINKSPIRATION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Smith</dc:creator>
  <cp:lastModifiedBy>Lisa Cooper-Lucas</cp:lastModifiedBy>
  <cp:revision>101</cp:revision>
  <dcterms:created xsi:type="dcterms:W3CDTF">2021-03-12T04:20:09Z</dcterms:created>
  <dcterms:modified xsi:type="dcterms:W3CDTF">2024-09-12T18:58:24Z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0x010100C9727DD94F15EF4697CD5FDCE9EF8360</vt:lpwstr>
  </property>
</Properties>
</file>