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  <p:sldMasterId id="2147483667" r:id="rId5"/>
  </p:sldMasterIdLst>
  <p:notesMasterIdLst>
    <p:notesMasterId r:id="rId9"/>
  </p:notesMasterIdLst>
  <p:sldIdLst>
    <p:sldId id="256" r:id="rId6"/>
    <p:sldId id="323" r:id="rId7"/>
    <p:sldId id="324" r:id="rId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86" roundtripDataSignature="AMtx7mjrJb3+2x5hBMXnkyB8ZSSd4LUN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46A723-DE99-7C2C-4458-0C4BD770CDFC}" v="21" dt="2024-11-06T19:55:44.055"/>
    <p1510:client id="{A6F12C08-713A-2250-61AB-CE574B5791BA}" v="19" dt="2024-11-06T19:57:00.501"/>
  </p1510:revLst>
</p1510:revInfo>
</file>

<file path=ppt/tableStyles.xml><?xml version="1.0" encoding="utf-8"?>
<a:tblStyleLst xmlns:a="http://schemas.openxmlformats.org/drawingml/2006/main" def="{7DB3EBA8-5829-4AE4-BE84-EF4E799B8503}">
  <a:tblStyle styleId="{7DB3EBA8-5829-4AE4-BE84-EF4E799B850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FF3E9"/>
          </a:solidFill>
        </a:fill>
      </a:tcStyle>
    </a:wholeTbl>
    <a:band1H>
      <a:tcTxStyle/>
      <a:tcStyle>
        <a:tcBdr/>
        <a:fill>
          <a:solidFill>
            <a:srgbClr val="DEE7D0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EE7D0"/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254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EFF3E9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/>
        <a:fill>
          <a:solidFill>
            <a:srgbClr val="EFF3E9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89" Type="http://schemas.openxmlformats.org/officeDocument/2006/relationships/theme" Target="theme/theme1.xml"/><Relationship Id="rId7" Type="http://schemas.openxmlformats.org/officeDocument/2006/relationships/slide" Target="slides/slide2.xml"/><Relationship Id="rId92" Type="http://schemas.microsoft.com/office/2015/10/relationships/revisionInfo" Target="revisionInfo.xml"/><Relationship Id="rId2" Type="http://schemas.openxmlformats.org/officeDocument/2006/relationships/customXml" Target="../customXml/item2.xml"/><Relationship Id="rId88" Type="http://schemas.openxmlformats.org/officeDocument/2006/relationships/viewProps" Target="viewProps.xml"/><Relationship Id="rId9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87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90" Type="http://schemas.openxmlformats.org/officeDocument/2006/relationships/tableStyles" Target="tableStyles.xml"/><Relationship Id="rId86" Type="http://customschemas.google.com/relationships/presentationmetadata" Target="metadata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e328ba16f38dfa758ee40c1a0af8942fb71e6ab35a260a31c754e42508694b89::" providerId="AD" clId="Web-{A6F12C08-713A-2250-61AB-CE574B5791BA}"/>
    <pc:docChg chg="modSld">
      <pc:chgData name="Guest User" userId="S::urn:spo:anon#e328ba16f38dfa758ee40c1a0af8942fb71e6ab35a260a31c754e42508694b89::" providerId="AD" clId="Web-{A6F12C08-713A-2250-61AB-CE574B5791BA}" dt="2024-11-06T19:57:00.501" v="17" actId="20577"/>
      <pc:docMkLst>
        <pc:docMk/>
      </pc:docMkLst>
      <pc:sldChg chg="modSp">
        <pc:chgData name="Guest User" userId="S::urn:spo:anon#e328ba16f38dfa758ee40c1a0af8942fb71e6ab35a260a31c754e42508694b89::" providerId="AD" clId="Web-{A6F12C08-713A-2250-61AB-CE574B5791BA}" dt="2024-11-06T19:57:00.501" v="17" actId="20577"/>
        <pc:sldMkLst>
          <pc:docMk/>
          <pc:sldMk cId="2371837205" sldId="324"/>
        </pc:sldMkLst>
        <pc:spChg chg="mod">
          <ac:chgData name="Guest User" userId="S::urn:spo:anon#e328ba16f38dfa758ee40c1a0af8942fb71e6ab35a260a31c754e42508694b89::" providerId="AD" clId="Web-{A6F12C08-713A-2250-61AB-CE574B5791BA}" dt="2024-11-06T19:57:00.501" v="17" actId="20577"/>
          <ac:spMkLst>
            <pc:docMk/>
            <pc:sldMk cId="2371837205" sldId="324"/>
            <ac:spMk id="494" creationId="{B94BF238-3E75-9FAA-E813-A997149DCC0C}"/>
          </ac:spMkLst>
        </pc:spChg>
      </pc:sldChg>
    </pc:docChg>
  </pc:docChgLst>
  <pc:docChgLst>
    <pc:chgData name="Guest User" userId="S::urn:spo:anon#e328ba16f38dfa758ee40c1a0af8942fb71e6ab35a260a31c754e42508694b89::" providerId="AD" clId="Web-{1146A723-DE99-7C2C-4458-0C4BD770CDFC}"/>
    <pc:docChg chg="modSld">
      <pc:chgData name="Guest User" userId="S::urn:spo:anon#e328ba16f38dfa758ee40c1a0af8942fb71e6ab35a260a31c754e42508694b89::" providerId="AD" clId="Web-{1146A723-DE99-7C2C-4458-0C4BD770CDFC}" dt="2024-11-06T19:55:44.055" v="20" actId="20577"/>
      <pc:docMkLst>
        <pc:docMk/>
      </pc:docMkLst>
      <pc:sldChg chg="modSp">
        <pc:chgData name="Guest User" userId="S::urn:spo:anon#e328ba16f38dfa758ee40c1a0af8942fb71e6ab35a260a31c754e42508694b89::" providerId="AD" clId="Web-{1146A723-DE99-7C2C-4458-0C4BD770CDFC}" dt="2024-11-06T19:55:44.055" v="20" actId="20577"/>
        <pc:sldMkLst>
          <pc:docMk/>
          <pc:sldMk cId="2371837205" sldId="324"/>
        </pc:sldMkLst>
        <pc:spChg chg="mod">
          <ac:chgData name="Guest User" userId="S::urn:spo:anon#e328ba16f38dfa758ee40c1a0af8942fb71e6ab35a260a31c754e42508694b89::" providerId="AD" clId="Web-{1146A723-DE99-7C2C-4458-0C4BD770CDFC}" dt="2024-11-06T19:55:44.055" v="20" actId="20577"/>
          <ac:spMkLst>
            <pc:docMk/>
            <pc:sldMk cId="2371837205" sldId="324"/>
            <ac:spMk id="494" creationId="{B94BF238-3E75-9FAA-E813-A997149DCC0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123b9064a37_1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3" name="Google Shape;223;g123b9064a37_1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g123b9064a37_1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>
          <a:extLst>
            <a:ext uri="{FF2B5EF4-FFF2-40B4-BE49-F238E27FC236}">
              <a16:creationId xmlns:a16="http://schemas.microsoft.com/office/drawing/2014/main" id="{EA749CEF-1A00-E3D3-792F-2698C283D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218c9f5148f_2_0:notes">
            <a:extLst>
              <a:ext uri="{FF2B5EF4-FFF2-40B4-BE49-F238E27FC236}">
                <a16:creationId xmlns:a16="http://schemas.microsoft.com/office/drawing/2014/main" id="{4D113E2D-6EA3-22D7-6A04-9511EDCEC1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0" name="Google Shape;490;g218c9f5148f_2_0:notes">
            <a:extLst>
              <a:ext uri="{FF2B5EF4-FFF2-40B4-BE49-F238E27FC236}">
                <a16:creationId xmlns:a16="http://schemas.microsoft.com/office/drawing/2014/main" id="{64D05E75-D899-8BD9-07DF-37A5DD92D0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g218c9f5148f_2_0:notes">
            <a:extLst>
              <a:ext uri="{FF2B5EF4-FFF2-40B4-BE49-F238E27FC236}">
                <a16:creationId xmlns:a16="http://schemas.microsoft.com/office/drawing/2014/main" id="{417BB2BE-5AA7-2376-B895-F0EBF303E61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04982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>
          <a:extLst>
            <a:ext uri="{FF2B5EF4-FFF2-40B4-BE49-F238E27FC236}">
              <a16:creationId xmlns:a16="http://schemas.microsoft.com/office/drawing/2014/main" id="{D5BFBE08-9475-C07B-C343-EE2C3FE34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218c9f5148f_2_0:notes">
            <a:extLst>
              <a:ext uri="{FF2B5EF4-FFF2-40B4-BE49-F238E27FC236}">
                <a16:creationId xmlns:a16="http://schemas.microsoft.com/office/drawing/2014/main" id="{D05C4ACC-84C2-A309-0AF8-0929093C03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0" name="Google Shape;490;g218c9f5148f_2_0:notes">
            <a:extLst>
              <a:ext uri="{FF2B5EF4-FFF2-40B4-BE49-F238E27FC236}">
                <a16:creationId xmlns:a16="http://schemas.microsoft.com/office/drawing/2014/main" id="{73CEAF2C-613A-3BAC-2DC4-9D6FC53E7B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g218c9f5148f_2_0:notes">
            <a:extLst>
              <a:ext uri="{FF2B5EF4-FFF2-40B4-BE49-F238E27FC236}">
                <a16:creationId xmlns:a16="http://schemas.microsoft.com/office/drawing/2014/main" id="{73996358-F749-4B9C-F547-2243D0610F3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22230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>
            <a:spLocks noGrp="1"/>
          </p:cNvSpPr>
          <p:nvPr>
            <p:ph type="ctrTitle"/>
          </p:nvPr>
        </p:nvSpPr>
        <p:spPr>
          <a:xfrm>
            <a:off x="76200" y="838200"/>
            <a:ext cx="52578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subTitle" idx="1"/>
          </p:nvPr>
        </p:nvSpPr>
        <p:spPr>
          <a:xfrm>
            <a:off x="542081" y="1930400"/>
            <a:ext cx="4326038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1pPr>
            <a:lvl2pPr lvl="1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16" name="Google Shape;1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91200" y="4724400"/>
            <a:ext cx="2743200" cy="1616033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8510372116_3_15"/>
          <p:cNvSpPr txBox="1">
            <a:spLocks noGrp="1"/>
          </p:cNvSpPr>
          <p:nvPr>
            <p:ph type="title"/>
          </p:nvPr>
        </p:nvSpPr>
        <p:spPr>
          <a:xfrm>
            <a:off x="190500" y="1228725"/>
            <a:ext cx="5524500" cy="1133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cap="none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g18510372116_3_15"/>
          <p:cNvSpPr txBox="1">
            <a:spLocks noGrp="1"/>
          </p:cNvSpPr>
          <p:nvPr>
            <p:ph type="body" idx="1"/>
          </p:nvPr>
        </p:nvSpPr>
        <p:spPr>
          <a:xfrm>
            <a:off x="190500" y="774700"/>
            <a:ext cx="55245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94" name="Google Shape;94;g18510372116_3_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91200" y="4724400"/>
            <a:ext cx="2743200" cy="1616033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8510372116_3_19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6324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g18510372116_3_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>
                <a:solidFill>
                  <a:schemeClr val="dk1"/>
                </a:solidFill>
              </a:defRPr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>
                <a:solidFill>
                  <a:schemeClr val="dk1"/>
                </a:solidFill>
              </a:defRPr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solidFill>
                  <a:schemeClr val="dk1"/>
                </a:solidFill>
              </a:defRPr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>
                <a:solidFill>
                  <a:schemeClr val="dk1"/>
                </a:solidFill>
              </a:defRPr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98" name="Google Shape;98;g18510372116_3_1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>
                <a:solidFill>
                  <a:schemeClr val="dk1"/>
                </a:solidFill>
              </a:defRPr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>
                <a:solidFill>
                  <a:schemeClr val="dk1"/>
                </a:solidFill>
              </a:defRPr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solidFill>
                  <a:schemeClr val="dk1"/>
                </a:solidFill>
              </a:defRPr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>
                <a:solidFill>
                  <a:schemeClr val="dk1"/>
                </a:solidFill>
              </a:defRPr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8510372116_3_23"/>
          <p:cNvSpPr txBox="1">
            <a:spLocks noGrp="1"/>
          </p:cNvSpPr>
          <p:nvPr>
            <p:ph type="title"/>
          </p:nvPr>
        </p:nvSpPr>
        <p:spPr>
          <a:xfrm>
            <a:off x="457200" y="148130"/>
            <a:ext cx="624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g18510372116_3_23"/>
          <p:cNvSpPr txBox="1"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2" name="Google Shape;102;g18510372116_3_23"/>
          <p:cNvSpPr txBox="1">
            <a:spLocks noGrp="1"/>
          </p:cNvSpPr>
          <p:nvPr>
            <p:ph type="body" idx="2"/>
          </p:nvPr>
        </p:nvSpPr>
        <p:spPr>
          <a:xfrm>
            <a:off x="457200" y="2221217"/>
            <a:ext cx="4040188" cy="3798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solidFill>
                  <a:schemeClr val="dk1"/>
                </a:solidFill>
              </a:defRPr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>
                <a:solidFill>
                  <a:schemeClr val="dk1"/>
                </a:solidFill>
              </a:defRPr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solidFill>
                  <a:schemeClr val="dk1"/>
                </a:solidFill>
              </a:defRPr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03" name="Google Shape;103;g18510372116_3_23"/>
          <p:cNvSpPr txBox="1">
            <a:spLocks noGrp="1"/>
          </p:cNvSpPr>
          <p:nvPr>
            <p:ph type="body" idx="3"/>
          </p:nvPr>
        </p:nvSpPr>
        <p:spPr>
          <a:xfrm>
            <a:off x="4645025" y="1591355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4" name="Google Shape;104;g18510372116_3_23"/>
          <p:cNvSpPr txBox="1">
            <a:spLocks noGrp="1"/>
          </p:cNvSpPr>
          <p:nvPr>
            <p:ph type="body" idx="4"/>
          </p:nvPr>
        </p:nvSpPr>
        <p:spPr>
          <a:xfrm>
            <a:off x="4645025" y="2221217"/>
            <a:ext cx="4041775" cy="3798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solidFill>
                  <a:schemeClr val="dk1"/>
                </a:solidFill>
              </a:defRPr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>
                <a:solidFill>
                  <a:schemeClr val="dk1"/>
                </a:solidFill>
              </a:defRPr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solidFill>
                  <a:schemeClr val="dk1"/>
                </a:solidFill>
              </a:defRPr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8510372116_3_29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6172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8"/>
          <p:cNvSpPr txBox="1">
            <a:spLocks noGrp="1"/>
          </p:cNvSpPr>
          <p:nvPr>
            <p:ph type="title"/>
          </p:nvPr>
        </p:nvSpPr>
        <p:spPr>
          <a:xfrm>
            <a:off x="461889" y="152400"/>
            <a:ext cx="6167511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body" idx="1"/>
          </p:nvPr>
        </p:nvSpPr>
        <p:spPr>
          <a:xfrm>
            <a:off x="457200" y="1443835"/>
            <a:ext cx="8229600" cy="5261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>
                <a:solidFill>
                  <a:schemeClr val="dk1"/>
                </a:solidFill>
              </a:defRPr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>
                <a:solidFill>
                  <a:schemeClr val="dk1"/>
                </a:solidFill>
              </a:defRPr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solidFill>
                  <a:schemeClr val="dk1"/>
                </a:solidFill>
              </a:defRPr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>
                <a:solidFill>
                  <a:schemeClr val="dk1"/>
                </a:solidFill>
              </a:defRPr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Blank" type="blank">
  <p:cSld name="BLANK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>
            <a:spLocks noGrp="1"/>
          </p:cNvSpPr>
          <p:nvPr>
            <p:ph type="title"/>
          </p:nvPr>
        </p:nvSpPr>
        <p:spPr>
          <a:xfrm>
            <a:off x="190500" y="1228725"/>
            <a:ext cx="5524500" cy="1133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cap="none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body" idx="1"/>
          </p:nvPr>
        </p:nvSpPr>
        <p:spPr>
          <a:xfrm>
            <a:off x="190500" y="774700"/>
            <a:ext cx="55245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27" name="Google Shape;27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91200" y="4724400"/>
            <a:ext cx="2743200" cy="1616033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6324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>
                <a:solidFill>
                  <a:schemeClr val="dk1"/>
                </a:solidFill>
              </a:defRPr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>
                <a:solidFill>
                  <a:schemeClr val="dk1"/>
                </a:solidFill>
              </a:defRPr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solidFill>
                  <a:schemeClr val="dk1"/>
                </a:solidFill>
              </a:defRPr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>
                <a:solidFill>
                  <a:schemeClr val="dk1"/>
                </a:solidFill>
              </a:defRPr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>
                <a:solidFill>
                  <a:schemeClr val="dk1"/>
                </a:solidFill>
              </a:defRPr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>
                <a:solidFill>
                  <a:schemeClr val="dk1"/>
                </a:solidFill>
              </a:defRPr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solidFill>
                  <a:schemeClr val="dk1"/>
                </a:solidFill>
              </a:defRPr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>
                <a:solidFill>
                  <a:schemeClr val="dk1"/>
                </a:solidFill>
              </a:defRPr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>
            <a:spLocks noGrp="1"/>
          </p:cNvSpPr>
          <p:nvPr>
            <p:ph type="title"/>
          </p:nvPr>
        </p:nvSpPr>
        <p:spPr>
          <a:xfrm>
            <a:off x="457200" y="148130"/>
            <a:ext cx="624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2"/>
          </p:nvPr>
        </p:nvSpPr>
        <p:spPr>
          <a:xfrm>
            <a:off x="457200" y="2221217"/>
            <a:ext cx="4040188" cy="3798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solidFill>
                  <a:schemeClr val="dk1"/>
                </a:solidFill>
              </a:defRPr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>
                <a:solidFill>
                  <a:schemeClr val="dk1"/>
                </a:solidFill>
              </a:defRPr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solidFill>
                  <a:schemeClr val="dk1"/>
                </a:solidFill>
              </a:defRPr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3"/>
          </p:nvPr>
        </p:nvSpPr>
        <p:spPr>
          <a:xfrm>
            <a:off x="4645025" y="1591355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body" idx="4"/>
          </p:nvPr>
        </p:nvSpPr>
        <p:spPr>
          <a:xfrm>
            <a:off x="4645025" y="2221217"/>
            <a:ext cx="4041775" cy="3798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solidFill>
                  <a:schemeClr val="dk1"/>
                </a:solidFill>
              </a:defRPr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>
                <a:solidFill>
                  <a:schemeClr val="dk1"/>
                </a:solidFill>
              </a:defRPr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solidFill>
                  <a:schemeClr val="dk1"/>
                </a:solidFill>
              </a:defRPr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6172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17c5f7883d_1_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g217c5f7883d_1_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4" name="Google Shape;44;g217c5f7883d_1_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5" name="Google Shape;45;g217c5f7883d_1_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g217c5f7883d_1_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g217c5f7883d_1_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8510372116_3_8"/>
          <p:cNvSpPr txBox="1">
            <a:spLocks noGrp="1"/>
          </p:cNvSpPr>
          <p:nvPr>
            <p:ph type="ctrTitle"/>
          </p:nvPr>
        </p:nvSpPr>
        <p:spPr>
          <a:xfrm>
            <a:off x="76200" y="838200"/>
            <a:ext cx="52578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g18510372116_3_8"/>
          <p:cNvSpPr txBox="1">
            <a:spLocks noGrp="1"/>
          </p:cNvSpPr>
          <p:nvPr>
            <p:ph type="subTitle" idx="1"/>
          </p:nvPr>
        </p:nvSpPr>
        <p:spPr>
          <a:xfrm>
            <a:off x="542081" y="1930400"/>
            <a:ext cx="4326038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1pPr>
            <a:lvl2pPr lvl="1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87" name="Google Shape;87;g18510372116_3_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91200" y="4724400"/>
            <a:ext cx="2743200" cy="1616033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11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2" name="Google Shape;12;p5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6858000" y="308632"/>
            <a:ext cx="1828800" cy="1077354"/>
          </a:xfrm>
          <a:prstGeom prst="rect">
            <a:avLst/>
          </a:prstGeom>
          <a:noFill/>
          <a:ln>
            <a:noFill/>
          </a:ln>
          <a:effectLst>
            <a:outerShdw blurRad="50800" dist="12700" dir="16200000" rotWithShape="0">
              <a:srgbClr val="000000">
                <a:alpha val="24705"/>
              </a:srgbClr>
            </a:outerShdw>
          </a:effec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8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8">
            <a:alphaModFix/>
          </a:blip>
          <a:stretch>
            <a:fillRect/>
          </a:stretch>
        </a:blip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8510372116_3_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8" name="Google Shape;78;g18510372116_3_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79" name="Google Shape;79;g18510372116_3_0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858000" y="308632"/>
            <a:ext cx="1828800" cy="1077354"/>
          </a:xfrm>
          <a:prstGeom prst="rect">
            <a:avLst/>
          </a:prstGeom>
          <a:noFill/>
          <a:ln>
            <a:noFill/>
          </a:ln>
          <a:effectLst>
            <a:outerShdw blurRad="50800" dist="12700" dir="16200000" rotWithShape="0">
              <a:srgbClr val="000000">
                <a:alpha val="24705"/>
              </a:srgbClr>
            </a:outerShdw>
          </a:effectLst>
        </p:spPr>
      </p:pic>
      <p:sp>
        <p:nvSpPr>
          <p:cNvPr id="80" name="Google Shape;80;g18510372116_3_0"/>
          <p:cNvSpPr txBox="1"/>
          <p:nvPr/>
        </p:nvSpPr>
        <p:spPr>
          <a:xfrm>
            <a:off x="7543800" y="6400800"/>
            <a:ext cx="11430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slide | </a:t>
            </a:r>
            <a:fld id="{00000000-1234-1234-1234-123412341234}" type="slidenum">
              <a:rPr lang="en-US"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6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9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123b9064a37_10_0"/>
          <p:cNvSpPr txBox="1">
            <a:spLocks noGrp="1"/>
          </p:cNvSpPr>
          <p:nvPr>
            <p:ph type="ctrTitle"/>
          </p:nvPr>
        </p:nvSpPr>
        <p:spPr>
          <a:xfrm>
            <a:off x="409050" y="364325"/>
            <a:ext cx="6153000" cy="19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/>
              <a:t>November  2024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/>
              <a:t>Chapter Meeting</a:t>
            </a:r>
            <a:endParaRPr/>
          </a:p>
        </p:txBody>
      </p:sp>
      <p:sp>
        <p:nvSpPr>
          <p:cNvPr id="227" name="Google Shape;227;g123b9064a37_10_0"/>
          <p:cNvSpPr txBox="1"/>
          <p:nvPr/>
        </p:nvSpPr>
        <p:spPr>
          <a:xfrm>
            <a:off x="548650" y="5687400"/>
            <a:ext cx="4472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Link Lisa Cooper-Lucas, President</a:t>
            </a:r>
            <a:endParaRPr sz="2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2">
          <a:extLst>
            <a:ext uri="{FF2B5EF4-FFF2-40B4-BE49-F238E27FC236}">
              <a16:creationId xmlns:a16="http://schemas.microsoft.com/office/drawing/2014/main" id="{38793579-3318-A12F-1429-94A4357E3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g218c9f5148f_2_0">
            <a:extLst>
              <a:ext uri="{FF2B5EF4-FFF2-40B4-BE49-F238E27FC236}">
                <a16:creationId xmlns:a16="http://schemas.microsoft.com/office/drawing/2014/main" id="{53E39BD9-EC64-1B3E-F224-BFC4E94836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6324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r>
              <a:rPr lang="en-US"/>
              <a:t>   </a:t>
            </a:r>
            <a:br>
              <a:rPr lang="en-US"/>
            </a:br>
            <a:br>
              <a:rPr lang="en-US"/>
            </a:br>
            <a:r>
              <a:rPr lang="en-US" sz="3600" b="1">
                <a:latin typeface="Arial"/>
                <a:ea typeface="Arial"/>
                <a:cs typeface="Arial"/>
                <a:sym typeface="Arial"/>
              </a:rPr>
              <a:t>Nominating Committee</a:t>
            </a:r>
            <a:br>
              <a:rPr lang="en-US"/>
            </a:br>
            <a:endParaRPr/>
          </a:p>
        </p:txBody>
      </p:sp>
      <p:sp>
        <p:nvSpPr>
          <p:cNvPr id="494" name="Google Shape;494;g218c9f5148f_2_0">
            <a:extLst>
              <a:ext uri="{FF2B5EF4-FFF2-40B4-BE49-F238E27FC236}">
                <a16:creationId xmlns:a16="http://schemas.microsoft.com/office/drawing/2014/main" id="{8708F565-001D-BF60-B20C-F0C131912F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58368" y="1383631"/>
            <a:ext cx="7609332" cy="476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32500" lnSpcReduction="20000"/>
          </a:bodyPr>
          <a:lstStyle/>
          <a:p>
            <a:pPr marL="114300" indent="0">
              <a:spcBef>
                <a:spcPts val="880"/>
              </a:spcBef>
              <a:buSzPts val="4400"/>
              <a:buNone/>
            </a:pPr>
            <a:endParaRPr lang="en-US" sz="2000" b="1">
              <a:latin typeface="Arial"/>
              <a:ea typeface="Arial"/>
              <a:cs typeface="Arial"/>
              <a:sym typeface="Arial"/>
            </a:endParaRPr>
          </a:p>
          <a:p>
            <a:pPr marL="114300" indent="0">
              <a:spcBef>
                <a:spcPts val="880"/>
              </a:spcBef>
              <a:buSzPts val="4400"/>
              <a:buNone/>
            </a:pPr>
            <a:r>
              <a:rPr lang="en-US" sz="5500" b="1">
                <a:latin typeface="Arial"/>
                <a:ea typeface="Arial"/>
                <a:cs typeface="Arial"/>
                <a:sym typeface="Arial"/>
              </a:rPr>
              <a:t>Nomination Committee Members</a:t>
            </a:r>
          </a:p>
          <a:p>
            <a:pPr marL="571500" lvl="1" indent="0">
              <a:spcBef>
                <a:spcPts val="880"/>
              </a:spcBef>
              <a:buSzPts val="4400"/>
              <a:buNone/>
            </a:pPr>
            <a:r>
              <a:rPr lang="en-US" sz="5500" b="1" i="1">
                <a:latin typeface="Arial"/>
                <a:ea typeface="Arial"/>
                <a:cs typeface="Arial"/>
                <a:sym typeface="Arial"/>
              </a:rPr>
              <a:t>Link Juliet Gilliam (Chair), Link Cathy Bell, Link Germaine Bolds-</a:t>
            </a:r>
            <a:r>
              <a:rPr lang="en-US" sz="5500" b="1" i="1" err="1">
                <a:latin typeface="Arial"/>
                <a:ea typeface="Arial"/>
                <a:cs typeface="Arial"/>
                <a:sym typeface="Arial"/>
              </a:rPr>
              <a:t>Leftridge</a:t>
            </a:r>
            <a:r>
              <a:rPr lang="en-US" sz="5500" b="1" i="1">
                <a:latin typeface="Arial"/>
                <a:ea typeface="Arial"/>
                <a:cs typeface="Arial"/>
                <a:sym typeface="Arial"/>
              </a:rPr>
              <a:t>, Link Diane Martin, Link Sharon Pinder</a:t>
            </a:r>
          </a:p>
          <a:p>
            <a:pPr marL="571500" lvl="1" indent="0">
              <a:spcBef>
                <a:spcPts val="880"/>
              </a:spcBef>
              <a:buSzPts val="4400"/>
              <a:buNone/>
            </a:pPr>
            <a:endParaRPr lang="en-US" sz="5500" b="1">
              <a:latin typeface="Arial"/>
              <a:ea typeface="Arial"/>
              <a:cs typeface="Arial"/>
              <a:sym typeface="Arial"/>
            </a:endParaRPr>
          </a:p>
          <a:p>
            <a:pPr marL="114300" indent="0">
              <a:spcBef>
                <a:spcPts val="880"/>
              </a:spcBef>
              <a:buSzPts val="4400"/>
              <a:buNone/>
            </a:pPr>
            <a:r>
              <a:rPr lang="en-US" sz="5500" b="1">
                <a:latin typeface="Arial"/>
                <a:ea typeface="Arial"/>
                <a:cs typeface="Arial"/>
                <a:sym typeface="Arial"/>
              </a:rPr>
              <a:t>2025-2027 Officer Positions:</a:t>
            </a:r>
          </a:p>
          <a:p>
            <a:pPr marL="114300" indent="0">
              <a:spcBef>
                <a:spcPts val="880"/>
              </a:spcBef>
              <a:buSzPts val="4400"/>
              <a:buNone/>
            </a:pPr>
            <a:r>
              <a:rPr lang="en-US" sz="5500" b="1">
                <a:latin typeface="Arial"/>
                <a:ea typeface="Arial"/>
                <a:cs typeface="Arial"/>
                <a:sym typeface="Arial"/>
              </a:rPr>
              <a:t>-President</a:t>
            </a:r>
          </a:p>
          <a:p>
            <a:pPr marL="114300" indent="0">
              <a:spcBef>
                <a:spcPts val="880"/>
              </a:spcBef>
              <a:buSzPts val="4400"/>
              <a:buNone/>
            </a:pPr>
            <a:r>
              <a:rPr lang="en-US" sz="5500" b="1">
                <a:latin typeface="Arial"/>
                <a:ea typeface="Arial"/>
                <a:cs typeface="Arial"/>
                <a:sym typeface="Arial"/>
              </a:rPr>
              <a:t>-Vice President</a:t>
            </a:r>
          </a:p>
          <a:p>
            <a:pPr marL="114300" indent="0">
              <a:spcBef>
                <a:spcPts val="880"/>
              </a:spcBef>
              <a:buSzPts val="4400"/>
              <a:buNone/>
            </a:pPr>
            <a:r>
              <a:rPr lang="en-US" sz="5500" b="1">
                <a:latin typeface="Arial"/>
                <a:ea typeface="Arial"/>
                <a:cs typeface="Arial"/>
                <a:sym typeface="Arial"/>
              </a:rPr>
              <a:t>-Recording Secretary</a:t>
            </a:r>
          </a:p>
          <a:p>
            <a:pPr marL="114300" indent="0">
              <a:spcBef>
                <a:spcPts val="880"/>
              </a:spcBef>
              <a:buSzPts val="4400"/>
              <a:buNone/>
            </a:pPr>
            <a:r>
              <a:rPr lang="en-US" sz="5500" b="1">
                <a:latin typeface="Arial"/>
                <a:ea typeface="Arial"/>
                <a:cs typeface="Arial"/>
                <a:sym typeface="Arial"/>
              </a:rPr>
              <a:t>-Treasurer</a:t>
            </a:r>
          </a:p>
          <a:p>
            <a:pPr marL="114300" indent="0">
              <a:spcBef>
                <a:spcPts val="880"/>
              </a:spcBef>
              <a:buSzPts val="4400"/>
              <a:buNone/>
            </a:pPr>
            <a:r>
              <a:rPr lang="en-US" sz="5500" b="1">
                <a:latin typeface="Arial"/>
                <a:ea typeface="Arial"/>
                <a:cs typeface="Arial"/>
                <a:sym typeface="Arial"/>
              </a:rPr>
              <a:t>-Nomination Committee (5) </a:t>
            </a:r>
          </a:p>
          <a:p>
            <a:pPr marL="114300" indent="0">
              <a:spcBef>
                <a:spcPts val="880"/>
              </a:spcBef>
              <a:buSzPts val="4400"/>
              <a:buNone/>
            </a:pPr>
            <a:r>
              <a:rPr lang="en-US" sz="5500" b="1" i="1">
                <a:latin typeface="Arial"/>
                <a:ea typeface="Arial"/>
                <a:cs typeface="Arial"/>
                <a:sym typeface="Arial"/>
              </a:rPr>
              <a:t>**Note: Per EA Regional Nomination Chair, the Financial and Corresponding Secretary are appointed by Chapter President</a:t>
            </a:r>
          </a:p>
          <a:p>
            <a:pPr marL="114300" indent="0">
              <a:spcBef>
                <a:spcPts val="880"/>
              </a:spcBef>
              <a:buSzPts val="4400"/>
              <a:buNone/>
            </a:pPr>
            <a:endParaRPr lang="en-US" sz="6400" b="1" i="1">
              <a:latin typeface="Arial"/>
              <a:ea typeface="Arial"/>
              <a:cs typeface="Arial"/>
              <a:sym typeface="Arial"/>
            </a:endParaRPr>
          </a:p>
          <a:p>
            <a:pPr indent="-342900">
              <a:spcBef>
                <a:spcPts val="880"/>
              </a:spcBef>
              <a:buSzPts val="4400"/>
              <a:buFontTx/>
              <a:buChar char="-"/>
            </a:pPr>
            <a:endParaRPr lang="en-US" sz="5600" b="1">
              <a:latin typeface="Arial"/>
              <a:ea typeface="Arial"/>
              <a:cs typeface="Arial"/>
              <a:sym typeface="Arial"/>
            </a:endParaRPr>
          </a:p>
          <a:p>
            <a:pPr indent="-342900">
              <a:spcBef>
                <a:spcPts val="880"/>
              </a:spcBef>
              <a:buSzPts val="4400"/>
              <a:buFontTx/>
              <a:buChar char="-"/>
            </a:pPr>
            <a:endParaRPr lang="en-US" sz="5600" b="1">
              <a:latin typeface="Arial"/>
              <a:ea typeface="Arial"/>
              <a:cs typeface="Arial"/>
              <a:sym typeface="Arial"/>
            </a:endParaRPr>
          </a:p>
          <a:p>
            <a:pPr indent="-342900">
              <a:spcBef>
                <a:spcPts val="880"/>
              </a:spcBef>
              <a:buSzPts val="4400"/>
              <a:buFontTx/>
              <a:buChar char="-"/>
            </a:pPr>
            <a:endParaRPr lang="en-US" sz="2000" b="1">
              <a:latin typeface="Arial"/>
              <a:ea typeface="Arial"/>
              <a:cs typeface="Arial"/>
              <a:sym typeface="Arial"/>
            </a:endParaRPr>
          </a:p>
          <a:p>
            <a:pPr marL="114300" indent="0">
              <a:spcBef>
                <a:spcPts val="880"/>
              </a:spcBef>
              <a:buSzPts val="4400"/>
              <a:buNone/>
            </a:pPr>
            <a:endParaRPr lang="en-US" sz="2000" b="1">
              <a:latin typeface="Arial"/>
              <a:ea typeface="Arial"/>
              <a:cs typeface="Arial"/>
              <a:sym typeface="Arial"/>
            </a:endParaRPr>
          </a:p>
          <a:p>
            <a:pPr marL="114300" lvl="0" indent="0" algn="ctr" rtl="0"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6705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2">
          <a:extLst>
            <a:ext uri="{FF2B5EF4-FFF2-40B4-BE49-F238E27FC236}">
              <a16:creationId xmlns:a16="http://schemas.microsoft.com/office/drawing/2014/main" id="{0D29856A-25AA-C37B-045D-1B27F34CC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g218c9f5148f_2_0">
            <a:extLst>
              <a:ext uri="{FF2B5EF4-FFF2-40B4-BE49-F238E27FC236}">
                <a16:creationId xmlns:a16="http://schemas.microsoft.com/office/drawing/2014/main" id="{4FE1542E-04F1-8110-E672-463FB35EB0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6324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r>
              <a:rPr lang="en-US"/>
              <a:t>   </a:t>
            </a:r>
            <a:br>
              <a:rPr lang="en-US"/>
            </a:br>
            <a:br>
              <a:rPr lang="en-US"/>
            </a:br>
            <a:r>
              <a:rPr lang="en-US" sz="3600" b="1">
                <a:latin typeface="Arial"/>
                <a:ea typeface="Arial"/>
                <a:cs typeface="Arial"/>
                <a:sym typeface="Arial"/>
              </a:rPr>
              <a:t>Nominating Committee</a:t>
            </a:r>
            <a:br>
              <a:rPr lang="en-US"/>
            </a:br>
            <a:endParaRPr/>
          </a:p>
        </p:txBody>
      </p:sp>
      <p:sp>
        <p:nvSpPr>
          <p:cNvPr id="494" name="Google Shape;494;g218c9f5148f_2_0">
            <a:extLst>
              <a:ext uri="{FF2B5EF4-FFF2-40B4-BE49-F238E27FC236}">
                <a16:creationId xmlns:a16="http://schemas.microsoft.com/office/drawing/2014/main" id="{B94BF238-3E75-9FAA-E813-A997149DCC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16569" y="1383631"/>
            <a:ext cx="8398042" cy="476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14300" indent="0">
              <a:spcBef>
                <a:spcPts val="880"/>
              </a:spcBef>
              <a:buSzPts val="4400"/>
              <a:buNone/>
            </a:pPr>
            <a:endParaRPr lang="en-US" sz="2600" b="1" i="1">
              <a:latin typeface="Arial"/>
              <a:ea typeface="Arial"/>
              <a:cs typeface="Arial"/>
              <a:sym typeface="Arial"/>
            </a:endParaRPr>
          </a:p>
          <a:p>
            <a:pPr marL="114300" indent="0">
              <a:spcBef>
                <a:spcPts val="880"/>
              </a:spcBef>
              <a:buSzPts val="4400"/>
              <a:buNone/>
            </a:pPr>
            <a:r>
              <a:rPr lang="en-US" sz="2100" b="1">
                <a:latin typeface="Arial"/>
                <a:ea typeface="Arial"/>
                <a:cs typeface="Arial"/>
                <a:sym typeface="Arial"/>
              </a:rPr>
              <a:t>NEW:  Officer Nomination Process “2.0”</a:t>
            </a:r>
          </a:p>
          <a:p>
            <a:pPr marL="114300" indent="0">
              <a:spcBef>
                <a:spcPts val="880"/>
              </a:spcBef>
              <a:buSzPts val="4400"/>
              <a:buNone/>
            </a:pPr>
            <a:endParaRPr lang="en-US" sz="2100" b="1" i="1">
              <a:latin typeface="Arial"/>
              <a:ea typeface="Arial"/>
              <a:cs typeface="Arial"/>
              <a:sym typeface="Arial"/>
            </a:endParaRPr>
          </a:p>
          <a:p>
            <a:pPr marL="114300" indent="0">
              <a:spcBef>
                <a:spcPts val="880"/>
              </a:spcBef>
              <a:buSzPts val="4400"/>
              <a:buNone/>
            </a:pPr>
            <a:r>
              <a:rPr lang="en-US" sz="2100" b="1" u="sng">
                <a:latin typeface="Arial"/>
                <a:ea typeface="Arial"/>
                <a:cs typeface="Arial"/>
                <a:sym typeface="Arial"/>
              </a:rPr>
              <a:t>Nomination Timeline</a:t>
            </a:r>
          </a:p>
          <a:p>
            <a:pPr marL="571500" lvl="1" indent="0">
              <a:spcBef>
                <a:spcPts val="880"/>
              </a:spcBef>
              <a:buSzPts val="4400"/>
              <a:buNone/>
            </a:pPr>
            <a:r>
              <a:rPr lang="en-US" sz="2100" b="1">
                <a:latin typeface="Arial"/>
                <a:ea typeface="Arial"/>
                <a:cs typeface="Arial"/>
                <a:sym typeface="Arial"/>
              </a:rPr>
              <a:t>November 2025 – 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Distribution of member profile templates and job descriptions of elected officer roles</a:t>
            </a:r>
          </a:p>
          <a:p>
            <a:pPr marL="571500" lvl="1" indent="0">
              <a:spcBef>
                <a:spcPts val="880"/>
              </a:spcBef>
              <a:buSzPts val="4400"/>
              <a:buNone/>
            </a:pPr>
            <a:r>
              <a:rPr lang="en-US" sz="2100" b="1">
                <a:latin typeface="Arial"/>
                <a:ea typeface="Arial"/>
                <a:cs typeface="Arial"/>
                <a:sym typeface="Arial"/>
              </a:rPr>
              <a:t>December 2025- 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Member profile (bios) collection</a:t>
            </a:r>
          </a:p>
          <a:p>
            <a:pPr marL="571500" lvl="1" indent="0">
              <a:spcBef>
                <a:spcPts val="880"/>
              </a:spcBef>
              <a:buSzPts val="4400"/>
              <a:buNone/>
            </a:pPr>
            <a:r>
              <a:rPr lang="en-US" sz="2100" b="1">
                <a:latin typeface="Arial"/>
                <a:ea typeface="Arial"/>
                <a:cs typeface="Arial"/>
                <a:sym typeface="Arial"/>
              </a:rPr>
              <a:t>Jan-/February 2025: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 Elected officer outreach to members </a:t>
            </a:r>
          </a:p>
          <a:p>
            <a:pPr marL="571500" lvl="1" indent="0">
              <a:spcBef>
                <a:spcPts val="880"/>
              </a:spcBef>
              <a:buSzPts val="4400"/>
              <a:buNone/>
            </a:pPr>
            <a:r>
              <a:rPr lang="en-US" sz="2100" b="1">
                <a:latin typeface="Arial"/>
                <a:ea typeface="Arial"/>
                <a:cs typeface="Arial"/>
                <a:sym typeface="Arial"/>
              </a:rPr>
              <a:t>March 2025- 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 Proposed officer slate presented to the Chapter </a:t>
            </a:r>
            <a:endParaRPr lang="en-US" sz="2100">
              <a:latin typeface="Arial"/>
              <a:ea typeface="Arial"/>
              <a:cs typeface="Arial"/>
            </a:endParaRPr>
          </a:p>
          <a:p>
            <a:pPr marL="571500" lvl="1" indent="0">
              <a:spcBef>
                <a:spcPts val="880"/>
              </a:spcBef>
              <a:buSzPts val="4400"/>
              <a:buNone/>
            </a:pPr>
            <a:r>
              <a:rPr lang="en-US" sz="2100" b="1">
                <a:latin typeface="Arial"/>
                <a:ea typeface="Arial"/>
                <a:cs typeface="Arial"/>
                <a:sym typeface="Arial"/>
              </a:rPr>
              <a:t>April 2025-  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Elections</a:t>
            </a:r>
          </a:p>
          <a:p>
            <a:pPr marL="571500" lvl="1" indent="0">
              <a:spcBef>
                <a:spcPts val="880"/>
              </a:spcBef>
              <a:buSzPts val="4400"/>
              <a:buNone/>
            </a:pPr>
            <a:r>
              <a:rPr lang="en-US" sz="2100" b="1">
                <a:latin typeface="Arial"/>
                <a:ea typeface="Arial"/>
                <a:cs typeface="Arial"/>
                <a:sym typeface="Arial"/>
              </a:rPr>
              <a:t>May 2025-   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Elected officer installation for 2025-2027 </a:t>
            </a:r>
            <a:endParaRPr lang="en-US" sz="2100">
              <a:latin typeface="Arial"/>
              <a:ea typeface="Arial"/>
              <a:cs typeface="Arial"/>
            </a:endParaRPr>
          </a:p>
          <a:p>
            <a:pPr marL="114300" indent="0">
              <a:spcBef>
                <a:spcPts val="880"/>
              </a:spcBef>
              <a:buSzPts val="4400"/>
              <a:buNone/>
            </a:pPr>
            <a:endParaRPr lang="en-US" sz="2600" b="1">
              <a:latin typeface="Arial"/>
              <a:ea typeface="Arial"/>
              <a:cs typeface="Arial"/>
              <a:sym typeface="Arial"/>
            </a:endParaRPr>
          </a:p>
          <a:p>
            <a:pPr indent="-342900">
              <a:spcBef>
                <a:spcPts val="880"/>
              </a:spcBef>
              <a:buSzPts val="4400"/>
              <a:buFontTx/>
              <a:buChar char="-"/>
            </a:pPr>
            <a:endParaRPr lang="en-US" sz="2600" b="1">
              <a:latin typeface="Arial"/>
              <a:ea typeface="Arial"/>
              <a:cs typeface="Arial"/>
              <a:sym typeface="Arial"/>
            </a:endParaRPr>
          </a:p>
          <a:p>
            <a:pPr indent="-342900">
              <a:spcBef>
                <a:spcPts val="880"/>
              </a:spcBef>
              <a:buSzPts val="4400"/>
              <a:buFontTx/>
              <a:buChar char="-"/>
            </a:pPr>
            <a:endParaRPr lang="en-US" sz="5600" b="1">
              <a:latin typeface="Arial"/>
              <a:ea typeface="Arial"/>
              <a:cs typeface="Arial"/>
              <a:sym typeface="Arial"/>
            </a:endParaRPr>
          </a:p>
          <a:p>
            <a:pPr indent="-342900">
              <a:spcBef>
                <a:spcPts val="880"/>
              </a:spcBef>
              <a:buSzPts val="4400"/>
              <a:buFontTx/>
              <a:buChar char="-"/>
            </a:pPr>
            <a:endParaRPr lang="en-US" sz="2000" b="1">
              <a:latin typeface="Arial"/>
              <a:ea typeface="Arial"/>
              <a:cs typeface="Arial"/>
              <a:sym typeface="Arial"/>
            </a:endParaRPr>
          </a:p>
          <a:p>
            <a:pPr marL="114300" indent="0">
              <a:spcBef>
                <a:spcPts val="880"/>
              </a:spcBef>
              <a:buSzPts val="4400"/>
              <a:buNone/>
            </a:pPr>
            <a:endParaRPr lang="en-US" sz="2000" b="1">
              <a:latin typeface="Arial"/>
              <a:ea typeface="Arial"/>
              <a:cs typeface="Arial"/>
              <a:sym typeface="Arial"/>
            </a:endParaRPr>
          </a:p>
          <a:p>
            <a:pPr marL="114300" lvl="0" indent="0" algn="ctr" rtl="0"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1837205"/>
      </p:ext>
    </p:extLst>
  </p:cSld>
  <p:clrMapOvr>
    <a:masterClrMapping/>
  </p:clrMapOvr>
</p:sld>
</file>

<file path=ppt/theme/theme1.xml><?xml version="1.0" encoding="utf-8"?>
<a:theme xmlns:a="http://schemas.openxmlformats.org/drawingml/2006/main" name="10232-abstract-wave-dots-green-fppt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0232-abstract-wave-dots-green-fppt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727DD94F15EF4697CD5FDCE9EF8360" ma:contentTypeVersion="10" ma:contentTypeDescription="Create a new document." ma:contentTypeScope="" ma:versionID="aea6f563135d4cd3e823fed2decf1c13">
  <xsd:schema xmlns:xsd="http://www.w3.org/2001/XMLSchema" xmlns:xs="http://www.w3.org/2001/XMLSchema" xmlns:p="http://schemas.microsoft.com/office/2006/metadata/properties" xmlns:ns2="960e52ba-84a1-448d-bb6d-827475fdc38d" xmlns:ns3="1d0a8e35-7604-45dd-aa1f-b904d1d178e3" targetNamespace="http://schemas.microsoft.com/office/2006/metadata/properties" ma:root="true" ma:fieldsID="d12c66574f33025eba8cb20a0d7bdd32" ns2:_="" ns3:_="">
    <xsd:import namespace="960e52ba-84a1-448d-bb6d-827475fdc38d"/>
    <xsd:import namespace="1d0a8e35-7604-45dd-aa1f-b904d1d178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0e52ba-84a1-448d-bb6d-827475fdc3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0a8e35-7604-45dd-aa1f-b904d1d178e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4B8B1D-B52C-4FE3-A213-CF6C599A2A5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B86F002-4AAF-4CD7-8C83-65697CAB5095}">
  <ds:schemaRefs>
    <ds:schemaRef ds:uri="1d0a8e35-7604-45dd-aa1f-b904d1d178e3"/>
    <ds:schemaRef ds:uri="960e52ba-84a1-448d-bb6d-827475fdc38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AD4FC1D-64C0-440F-BA77-26FEB54B00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3</Slides>
  <Notes>3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10232-abstract-wave-dots-green-fppt</vt:lpstr>
      <vt:lpstr>10232-abstract-wave-dots-green-fppt</vt:lpstr>
      <vt:lpstr>November  2024 Chapter Meeting</vt:lpstr>
      <vt:lpstr>     Nominating Committee </vt:lpstr>
      <vt:lpstr>     Nominating Committee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April 2023 Chapter Meeting</dc:title>
  <dc:creator>Jonpaul Betro</dc:creator>
  <cp:revision>1</cp:revision>
  <dcterms:created xsi:type="dcterms:W3CDTF">2014-01-21T04:35:43Z</dcterms:created>
  <dcterms:modified xsi:type="dcterms:W3CDTF">2024-11-06T19:57:27Z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0x010100C9727DD94F15EF4697CD5FDCE9EF8360</vt:lpwstr>
  </property>
</Properties>
</file>