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7BE49A-F16B-4C1B-9709-8D29B1DA8A62}" v="1" dt="2025-02-28T00:11:50.4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dy Smith" userId="1ebc69705d607082" providerId="LiveId" clId="{A3B9925B-CA31-4779-B6A0-58663D5CAF4B}"/>
    <pc:docChg chg="modSld">
      <pc:chgData name="Judy Smith" userId="1ebc69705d607082" providerId="LiveId" clId="{A3B9925B-CA31-4779-B6A0-58663D5CAF4B}" dt="2025-02-24T12:51:44.898" v="3" actId="12"/>
      <pc:docMkLst>
        <pc:docMk/>
      </pc:docMkLst>
      <pc:sldChg chg="modSp mod">
        <pc:chgData name="Judy Smith" userId="1ebc69705d607082" providerId="LiveId" clId="{A3B9925B-CA31-4779-B6A0-58663D5CAF4B}" dt="2025-02-24T12:51:44.898" v="3" actId="12"/>
        <pc:sldMkLst>
          <pc:docMk/>
          <pc:sldMk cId="358242880" sldId="259"/>
        </pc:sldMkLst>
      </pc:sldChg>
    </pc:docChg>
  </pc:docChgLst>
  <pc:docChgLst>
    <pc:chgData name="Rhonda Ricks" userId="813df23e7a72eb22" providerId="LiveId" clId="{BB7BE49A-F16B-4C1B-9709-8D29B1DA8A62}"/>
    <pc:docChg chg="undo custSel addSld delSld modSld">
      <pc:chgData name="Rhonda Ricks" userId="813df23e7a72eb22" providerId="LiveId" clId="{BB7BE49A-F16B-4C1B-9709-8D29B1DA8A62}" dt="2025-02-28T01:09:08.343" v="1640" actId="2696"/>
      <pc:docMkLst>
        <pc:docMk/>
      </pc:docMkLst>
      <pc:sldChg chg="delSp modSp mod">
        <pc:chgData name="Rhonda Ricks" userId="813df23e7a72eb22" providerId="LiveId" clId="{BB7BE49A-F16B-4C1B-9709-8D29B1DA8A62}" dt="2025-02-28T00:53:02.251" v="1633" actId="255"/>
        <pc:sldMkLst>
          <pc:docMk/>
          <pc:sldMk cId="358242880" sldId="259"/>
        </pc:sldMkLst>
        <pc:spChg chg="mod">
          <ac:chgData name="Rhonda Ricks" userId="813df23e7a72eb22" providerId="LiveId" clId="{BB7BE49A-F16B-4C1B-9709-8D29B1DA8A62}" dt="2025-02-28T00:22:34.483" v="1319" actId="255"/>
          <ac:spMkLst>
            <pc:docMk/>
            <pc:sldMk cId="358242880" sldId="259"/>
            <ac:spMk id="2" creationId="{00000000-0000-0000-0000-000000000000}"/>
          </ac:spMkLst>
        </pc:spChg>
        <pc:spChg chg="mod">
          <ac:chgData name="Rhonda Ricks" userId="813df23e7a72eb22" providerId="LiveId" clId="{BB7BE49A-F16B-4C1B-9709-8D29B1DA8A62}" dt="2025-02-28T00:53:02.251" v="1633" actId="255"/>
          <ac:spMkLst>
            <pc:docMk/>
            <pc:sldMk cId="358242880" sldId="259"/>
            <ac:spMk id="6" creationId="{00000000-0000-0000-0000-000000000000}"/>
          </ac:spMkLst>
        </pc:spChg>
      </pc:sldChg>
      <pc:sldChg chg="delSp modSp new mod">
        <pc:chgData name="Rhonda Ricks" userId="813df23e7a72eb22" providerId="LiveId" clId="{BB7BE49A-F16B-4C1B-9709-8D29B1DA8A62}" dt="2025-02-28T00:54:09.911" v="1638" actId="1076"/>
        <pc:sldMkLst>
          <pc:docMk/>
          <pc:sldMk cId="4017149908" sldId="260"/>
        </pc:sldMkLst>
        <pc:spChg chg="mod">
          <ac:chgData name="Rhonda Ricks" userId="813df23e7a72eb22" providerId="LiveId" clId="{BB7BE49A-F16B-4C1B-9709-8D29B1DA8A62}" dt="2025-02-28T00:54:03.912" v="1637" actId="1076"/>
          <ac:spMkLst>
            <pc:docMk/>
            <pc:sldMk cId="4017149908" sldId="260"/>
            <ac:spMk id="2" creationId="{A357AB8A-7D3C-D754-F8B6-E9CC7A433D33}"/>
          </ac:spMkLst>
        </pc:spChg>
        <pc:spChg chg="mod">
          <ac:chgData name="Rhonda Ricks" userId="813df23e7a72eb22" providerId="LiveId" clId="{BB7BE49A-F16B-4C1B-9709-8D29B1DA8A62}" dt="2025-02-28T00:54:09.911" v="1638" actId="1076"/>
          <ac:spMkLst>
            <pc:docMk/>
            <pc:sldMk cId="4017149908" sldId="260"/>
            <ac:spMk id="3" creationId="{AFC9AF86-6E2B-465D-18D0-DA11B3FB5CC7}"/>
          </ac:spMkLst>
        </pc:spChg>
        <pc:spChg chg="del mod">
          <ac:chgData name="Rhonda Ricks" userId="813df23e7a72eb22" providerId="LiveId" clId="{BB7BE49A-F16B-4C1B-9709-8D29B1DA8A62}" dt="2025-02-28T00:08:03.438" v="923" actId="21"/>
          <ac:spMkLst>
            <pc:docMk/>
            <pc:sldMk cId="4017149908" sldId="260"/>
            <ac:spMk id="4" creationId="{FAAE32AB-0B59-FE31-8600-7EE44B8D97E1}"/>
          </ac:spMkLst>
        </pc:spChg>
      </pc:sldChg>
      <pc:sldChg chg="new del">
        <pc:chgData name="Rhonda Ricks" userId="813df23e7a72eb22" providerId="LiveId" clId="{BB7BE49A-F16B-4C1B-9709-8D29B1DA8A62}" dt="2025-02-28T01:09:08.343" v="1640" actId="2696"/>
        <pc:sldMkLst>
          <pc:docMk/>
          <pc:sldMk cId="4002868483" sldId="261"/>
        </pc:sldMkLst>
      </pc:sldChg>
      <pc:sldChg chg="modSp add del mod">
        <pc:chgData name="Rhonda Ricks" userId="813df23e7a72eb22" providerId="LiveId" clId="{BB7BE49A-F16B-4C1B-9709-8D29B1DA8A62}" dt="2025-02-28T00:51:24.862" v="1628" actId="2696"/>
        <pc:sldMkLst>
          <pc:docMk/>
          <pc:sldMk cId="4211869937" sldId="261"/>
        </pc:sldMkLst>
        <pc:spChg chg="mod">
          <ac:chgData name="Rhonda Ricks" userId="813df23e7a72eb22" providerId="LiveId" clId="{BB7BE49A-F16B-4C1B-9709-8D29B1DA8A62}" dt="2025-02-28T00:44:06.532" v="1506" actId="255"/>
          <ac:spMkLst>
            <pc:docMk/>
            <pc:sldMk cId="4211869937" sldId="261"/>
            <ac:spMk id="6" creationId="{E1D7E75E-AAE3-4E41-DA0E-701025A07D0B}"/>
          </ac:spMkLst>
        </pc:spChg>
      </pc:sldChg>
      <pc:sldChg chg="del">
        <pc:chgData name="Rhonda Ricks" userId="813df23e7a72eb22" providerId="LiveId" clId="{BB7BE49A-F16B-4C1B-9709-8D29B1DA8A62}" dt="2025-02-27T00:08:25.993" v="920" actId="2696"/>
        <pc:sldMkLst>
          <pc:docMk/>
          <pc:sldMk cId="3759846956" sldId="43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55316C97-C37C-4310-8F78-C9CE1E6B6034}" type="datetimeFigureOut">
              <a:rPr lang="en-US" smtClean="0"/>
              <a:t>2/27/2025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8F85B02E-0F44-42AA-A0E5-1378D5F5D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504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1600" y="838200"/>
            <a:ext cx="70104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Your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775" y="1930400"/>
            <a:ext cx="5768051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600" y="4724401"/>
            <a:ext cx="3657600" cy="1616033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05701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53" y="152400"/>
            <a:ext cx="822334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3836"/>
            <a:ext cx="109728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558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09600" y="1443836"/>
            <a:ext cx="109728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14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1228726"/>
            <a:ext cx="73660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000" y="774700"/>
            <a:ext cx="73660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600" y="4724401"/>
            <a:ext cx="3657600" cy="1616033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6208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4328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41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8130"/>
            <a:ext cx="83312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91355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221217"/>
            <a:ext cx="5386917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91355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221217"/>
            <a:ext cx="5389033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342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757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317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62567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microsoft.com/office/2007/relationships/hdphoto" Target="../media/hdphoto1.wd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43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308632"/>
            <a:ext cx="2438400" cy="1077354"/>
          </a:xfrm>
          <a:prstGeom prst="rect">
            <a:avLst/>
          </a:prstGeom>
          <a:effectLst>
            <a:outerShdw blurRad="50800" dist="12700" dir="16200000" rotWithShape="0">
              <a:prstClr val="black">
                <a:alpha val="25000"/>
              </a:prstClr>
            </a:outerShdw>
          </a:effectLst>
        </p:spPr>
      </p:pic>
      <p:sp>
        <p:nvSpPr>
          <p:cNvPr id="8" name="TextBox 7"/>
          <p:cNvSpPr txBox="1"/>
          <p:nvPr userDrawn="1"/>
        </p:nvSpPr>
        <p:spPr>
          <a:xfrm>
            <a:off x="10058400" y="640080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slide | </a:t>
            </a:r>
            <a:fld id="{4A12829E-06A2-42A4-9E05-2C0AB6D3432C}" type="slidenum">
              <a:rPr lang="en-US" sz="1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044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739" y="0"/>
            <a:ext cx="8132951" cy="1143000"/>
          </a:xfrm>
        </p:spPr>
        <p:txBody>
          <a:bodyPr/>
          <a:lstStyle/>
          <a:p>
            <a:r>
              <a:rPr lang="en-US" dirty="0"/>
              <a:t>HHS/Umbrella Program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95739" y="755374"/>
            <a:ext cx="10336696" cy="490968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000" b="1" dirty="0"/>
              <a:t>February Events</a:t>
            </a:r>
          </a:p>
          <a:p>
            <a:pPr marL="0" indent="0">
              <a:buNone/>
            </a:pPr>
            <a:endParaRPr lang="en-US" sz="12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000" b="1" dirty="0"/>
              <a:t>Red Dress- </a:t>
            </a:r>
            <a:r>
              <a:rPr lang="en-US" sz="24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15 DMV Links Host Chapters participated in making the 17th Annual DMV Links Red Dress events a resounding success!</a:t>
            </a:r>
            <a:endParaRPr lang="en-US" sz="24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dirty="0"/>
              <a:t> Friday </a:t>
            </a:r>
            <a:r>
              <a:rPr lang="en-US" dirty="0"/>
              <a:t>– </a:t>
            </a:r>
            <a:r>
              <a:rPr lang="en-US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Friday Facebook Live, had over 10,000 views.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b="1" dirty="0"/>
              <a:t>Saturday </a:t>
            </a:r>
            <a:r>
              <a:rPr lang="en-US" dirty="0"/>
              <a:t>– Link Michelle participated in </a:t>
            </a:r>
            <a:r>
              <a:rPr lang="en-US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Self-Care Saturday “Recharge &amp;</a:t>
            </a:r>
          </a:p>
          <a:p>
            <a:pPr marL="457200" lvl="1" indent="0">
              <a:buNone/>
            </a:pPr>
            <a:r>
              <a:rPr lang="en-US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Rejuvenate which highlighted the essential intersection of HBCUs and heart health.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dirty="0"/>
              <a:t>Sunday</a:t>
            </a:r>
            <a:r>
              <a:rPr lang="en-US" dirty="0"/>
              <a:t> – Links Jo Emily, Regina C., Paulette and Michelle  attended church services at Mt. </a:t>
            </a:r>
            <a:r>
              <a:rPr lang="en-US" dirty="0" err="1"/>
              <a:t>Ennon</a:t>
            </a:r>
            <a:r>
              <a:rPr lang="en-US" dirty="0"/>
              <a:t>  and as requested  we donated, one blood pressure cuff.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/>
              <a:t> </a:t>
            </a:r>
            <a:r>
              <a:rPr lang="en-US" sz="3000" b="1" dirty="0"/>
              <a:t>Black History Expo</a:t>
            </a:r>
            <a:r>
              <a:rPr lang="en-US" b="1" dirty="0"/>
              <a:t> – </a:t>
            </a:r>
            <a:r>
              <a:rPr lang="en-US" sz="2400" dirty="0"/>
              <a:t>Many chapter members volunteered at this historical event.</a:t>
            </a:r>
            <a:endParaRPr lang="en-US" sz="2400" b="1" dirty="0"/>
          </a:p>
          <a:p>
            <a:pPr marL="342900" marR="0" lvl="0" indent="-342900">
              <a:buFont typeface="Wingdings" panose="05000000000000000000" pitchFamily="2" charset="2"/>
              <a:buChar char=""/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42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7AB8A-7D3C-D754-F8B6-E9CC7A433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64067"/>
            <a:ext cx="8432800" cy="1143000"/>
          </a:xfrm>
        </p:spPr>
        <p:txBody>
          <a:bodyPr/>
          <a:lstStyle/>
          <a:p>
            <a:r>
              <a:rPr lang="en-US" sz="3600" dirty="0"/>
              <a:t>HHS/Umbrella Program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9AF86-6E2B-465D-18D0-DA11B3FB5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849709"/>
            <a:ext cx="10681252" cy="5158582"/>
          </a:xfrm>
        </p:spPr>
        <p:txBody>
          <a:bodyPr>
            <a:normAutofit fontScale="25000" lnSpcReduction="20000"/>
          </a:bodyPr>
          <a:lstStyle/>
          <a:p>
            <a:pPr marL="342900" marR="0" lvl="0" indent="-342900">
              <a:buFont typeface="Wingdings" panose="05000000000000000000" pitchFamily="2" charset="2"/>
              <a:buChar char=""/>
            </a:pPr>
            <a:r>
              <a:rPr lang="en-US" sz="9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Umbrella Program</a:t>
            </a:r>
          </a:p>
          <a:p>
            <a:pPr marL="0" marR="0" lvl="0" indent="0">
              <a:buNone/>
            </a:pP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buSzPct val="88000"/>
              <a:buFont typeface="Wingdings" panose="05000000000000000000" pitchFamily="2" charset="2"/>
              <a:buChar char="q"/>
            </a:pPr>
            <a:r>
              <a:rPr lang="en-US" sz="7600" dirty="0">
                <a:latin typeface="Calibri" panose="020F0502020204030204" pitchFamily="34" charset="0"/>
                <a:ea typeface="Calibri" panose="020F0502020204030204" pitchFamily="34" charset="0"/>
              </a:rPr>
              <a:t>Black Family Wellness Event/Mental Health Summit – March 20 from 4pm to 6pm.</a:t>
            </a:r>
            <a:r>
              <a:rPr lang="en-US" sz="7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Workshops will include: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7200" kern="0" dirty="0">
                <a:effectLst/>
                <a:ea typeface="Times New Roman" panose="02020603050405020304" pitchFamily="18" charset="0"/>
              </a:rPr>
              <a:t>Healing and Coping in the Black and International Community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7200" kern="0" dirty="0">
                <a:effectLst/>
                <a:ea typeface="Times New Roman" panose="02020603050405020304" pitchFamily="18" charset="0"/>
              </a:rPr>
              <a:t>Realigning with Your Higher Self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7200" kern="0" dirty="0">
                <a:solidFill>
                  <a:srgbClr val="222222"/>
                </a:solidFill>
                <a:ea typeface="Calibri" panose="020F0502020204030204" pitchFamily="34" charset="0"/>
              </a:rPr>
              <a:t>Unhealthy Relationships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7200" kern="0" dirty="0">
                <a:effectLst/>
                <a:ea typeface="Times New Roman" panose="02020603050405020304" pitchFamily="18" charset="0"/>
              </a:rPr>
              <a:t>Transition from Another Country to the USA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7200" kern="0" dirty="0">
                <a:ea typeface="Times New Roman" panose="02020603050405020304" pitchFamily="18" charset="0"/>
              </a:rPr>
              <a:t>Art Heals</a:t>
            </a:r>
            <a:endParaRPr lang="en-US" sz="7200" kern="0" dirty="0">
              <a:effectLst/>
              <a:ea typeface="Times New Roman" panose="02020603050405020304" pitchFamily="18" charset="0"/>
            </a:endParaRPr>
          </a:p>
          <a:p>
            <a:pPr marL="457200" lvl="1" indent="0">
              <a:buSzPct val="75000"/>
              <a:buNone/>
            </a:pPr>
            <a:r>
              <a:rPr lang="en-US" sz="4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buSzPct val="75000"/>
              <a:buFont typeface="Wingdings" panose="05000000000000000000" pitchFamily="2" charset="2"/>
              <a:buChar char="q"/>
            </a:pPr>
            <a:r>
              <a:rPr lang="en-US" sz="7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Black Maternal Health – Blood Pressure Cuffs will be donated to HCC’s Health Clinic to monitor and support students with high blood pressure.</a:t>
            </a:r>
            <a:endParaRPr lang="en-US" sz="7200" dirty="0">
              <a:solidFill>
                <a:srgbClr val="222222"/>
              </a:solidFill>
              <a:ea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sz="7200" b="1" dirty="0">
              <a:solidFill>
                <a:srgbClr val="222222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9600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BLACK K.A.R.E.</a:t>
            </a:r>
          </a:p>
          <a:p>
            <a:pPr marL="457200" lvl="1" indent="0" algn="just">
              <a:buNone/>
            </a:pP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76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St. John Baptist Church – April 19 from 11 am to 2 pm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n-US" sz="72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National Kidney Foundation – Waiting to hear of the cost of the blood draws.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n-US" sz="72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Colgate Van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n-US" sz="72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Bus Ad – Ad to run 3/3-4/20. Same ad as last year </a:t>
            </a:r>
            <a:endParaRPr lang="en-US" sz="7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n-US" sz="72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Links Table – Health information. banner and exhibit will be displayed. </a:t>
            </a:r>
            <a:endParaRPr lang="en-US" sz="7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n-US" sz="72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Flyer – Our logo will be sent for inclusion on the flyer.</a:t>
            </a:r>
            <a:endParaRPr lang="en-US" sz="7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/>
            <a:r>
              <a:rPr lang="en-US" sz="72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7200" dirty="0"/>
          </a:p>
          <a:p>
            <a:pPr lvl="1" algn="just">
              <a:buFont typeface="Wingdings" panose="05000000000000000000" pitchFamily="2" charset="2"/>
              <a:buChar char="q"/>
            </a:pPr>
            <a:endParaRPr lang="en-US" sz="6400" dirty="0">
              <a:solidFill>
                <a:srgbClr val="222222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endParaRPr lang="en-US" sz="5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149908"/>
      </p:ext>
    </p:extLst>
  </p:cSld>
  <p:clrMapOvr>
    <a:masterClrMapping/>
  </p:clrMapOvr>
</p:sld>
</file>

<file path=ppt/theme/theme1.xml><?xml version="1.0" encoding="utf-8"?>
<a:theme xmlns:a="http://schemas.openxmlformats.org/drawingml/2006/main" name="10232-abstract-wave-dots-green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727DD94F15EF4697CD5FDCE9EF8360" ma:contentTypeVersion="10" ma:contentTypeDescription="Create a new document." ma:contentTypeScope="" ma:versionID="aea6f563135d4cd3e823fed2decf1c13">
  <xsd:schema xmlns:xsd="http://www.w3.org/2001/XMLSchema" xmlns:xs="http://www.w3.org/2001/XMLSchema" xmlns:p="http://schemas.microsoft.com/office/2006/metadata/properties" xmlns:ns2="960e52ba-84a1-448d-bb6d-827475fdc38d" xmlns:ns3="1d0a8e35-7604-45dd-aa1f-b904d1d178e3" targetNamespace="http://schemas.microsoft.com/office/2006/metadata/properties" ma:root="true" ma:fieldsID="d12c66574f33025eba8cb20a0d7bdd32" ns2:_="" ns3:_="">
    <xsd:import namespace="960e52ba-84a1-448d-bb6d-827475fdc38d"/>
    <xsd:import namespace="1d0a8e35-7604-45dd-aa1f-b904d1d178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e52ba-84a1-448d-bb6d-827475fdc3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a8e35-7604-45dd-aa1f-b904d1d178e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E090E67-6F7A-48EB-B4C1-6960981518B7}"/>
</file>

<file path=customXml/itemProps2.xml><?xml version="1.0" encoding="utf-8"?>
<ds:datastoreItem xmlns:ds="http://schemas.openxmlformats.org/officeDocument/2006/customXml" ds:itemID="{0627E5BB-B8D9-4909-89F5-34312588A763}"/>
</file>

<file path=customXml/itemProps3.xml><?xml version="1.0" encoding="utf-8"?>
<ds:datastoreItem xmlns:ds="http://schemas.openxmlformats.org/officeDocument/2006/customXml" ds:itemID="{4BF49126-3F36-4600-B725-0F47DA28F70E}"/>
</file>

<file path=docProps/app.xml><?xml version="1.0" encoding="utf-8"?>
<Properties xmlns="http://schemas.openxmlformats.org/officeDocument/2006/extended-properties" xmlns:vt="http://schemas.openxmlformats.org/officeDocument/2006/docPropsVTypes">
  <TotalTime>4851</TotalTime>
  <Words>265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Courier New</vt:lpstr>
      <vt:lpstr>Times New Roman</vt:lpstr>
      <vt:lpstr>Wingdings</vt:lpstr>
      <vt:lpstr>10232-abstract-wave-dots-green-fppt</vt:lpstr>
      <vt:lpstr>HHS/Umbrella Program</vt:lpstr>
      <vt:lpstr>HHS/Umbrella 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Judy Smith</dc:creator>
  <cp:lastModifiedBy>Rhonda Ricks</cp:lastModifiedBy>
  <cp:revision>25</cp:revision>
  <cp:lastPrinted>2025-02-02T12:49:06Z</cp:lastPrinted>
  <dcterms:created xsi:type="dcterms:W3CDTF">2024-11-17T12:51:30Z</dcterms:created>
  <dcterms:modified xsi:type="dcterms:W3CDTF">2025-02-28T01:09:12Z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0x010100C9727DD94F15EF4697CD5FDCE9EF8360</vt:lpwstr>
  </property>
</Properties>
</file>