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97" r:id="rId2"/>
    <p:sldId id="529" r:id="rId3"/>
    <p:sldId id="543" r:id="rId4"/>
    <p:sldId id="532" r:id="rId5"/>
    <p:sldId id="542" r:id="rId6"/>
    <p:sldId id="545" r:id="rId7"/>
    <p:sldId id="535" r:id="rId8"/>
    <p:sldId id="544" r:id="rId9"/>
    <p:sldId id="546" r:id="rId10"/>
    <p:sldId id="541" r:id="rId11"/>
    <p:sldId id="50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a Smith" initials="DS" lastIdx="2" clrIdx="0">
    <p:extLst>
      <p:ext uri="{19B8F6BF-5375-455C-9EA6-DF929625EA0E}">
        <p15:presenceInfo xmlns:p15="http://schemas.microsoft.com/office/powerpoint/2012/main" userId="S::dsmith@versatechinc.com::1c310743-f357-4699-830a-c046faa5ba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18A1E6"/>
    <a:srgbClr val="008000"/>
    <a:srgbClr val="009900"/>
    <a:srgbClr val="FFCC66"/>
    <a:srgbClr val="EE8E00"/>
    <a:srgbClr val="FF00FF"/>
    <a:srgbClr val="00B050"/>
    <a:srgbClr val="4E863A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8D4BAB-6BCD-4545-9CC0-15D891D4E3DE}" v="9" dt="2024-10-29T07:23:14.3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56" autoAdjust="0"/>
    <p:restoredTop sz="91271" autoAdjust="0"/>
  </p:normalViewPr>
  <p:slideViewPr>
    <p:cSldViewPr>
      <p:cViewPr varScale="1">
        <p:scale>
          <a:sx n="89" d="100"/>
          <a:sy n="89" d="100"/>
        </p:scale>
        <p:origin x="183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51" d="100"/>
          <a:sy n="51" d="100"/>
        </p:scale>
        <p:origin x="2886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rell Reed" userId="2e321e76a952adbc" providerId="LiveId" clId="{BE8D4BAB-6BCD-4545-9CC0-15D891D4E3DE}"/>
    <pc:docChg chg="custSel addSld delSld modSld sldOrd">
      <pc:chgData name="Darrell Reed" userId="2e321e76a952adbc" providerId="LiveId" clId="{BE8D4BAB-6BCD-4545-9CC0-15D891D4E3DE}" dt="2024-11-02T18:46:24.052" v="1385" actId="14100"/>
      <pc:docMkLst>
        <pc:docMk/>
      </pc:docMkLst>
      <pc:sldChg chg="modSp mod">
        <pc:chgData name="Darrell Reed" userId="2e321e76a952adbc" providerId="LiveId" clId="{BE8D4BAB-6BCD-4545-9CC0-15D891D4E3DE}" dt="2024-10-29T06:05:03.257" v="28" actId="20577"/>
        <pc:sldMkLst>
          <pc:docMk/>
          <pc:sldMk cId="1957022959" sldId="497"/>
        </pc:sldMkLst>
        <pc:spChg chg="mod">
          <ac:chgData name="Darrell Reed" userId="2e321e76a952adbc" providerId="LiveId" clId="{BE8D4BAB-6BCD-4545-9CC0-15D891D4E3DE}" dt="2024-10-29T06:05:03.257" v="28" actId="20577"/>
          <ac:spMkLst>
            <pc:docMk/>
            <pc:sldMk cId="1957022959" sldId="497"/>
            <ac:spMk id="3" creationId="{6A43838E-858B-7177-E820-DAF925F2DE9C}"/>
          </ac:spMkLst>
        </pc:spChg>
      </pc:sldChg>
      <pc:sldChg chg="del">
        <pc:chgData name="Darrell Reed" userId="2e321e76a952adbc" providerId="LiveId" clId="{BE8D4BAB-6BCD-4545-9CC0-15D891D4E3DE}" dt="2024-10-29T06:04:32.529" v="12" actId="2696"/>
        <pc:sldMkLst>
          <pc:docMk/>
          <pc:sldMk cId="3508540674" sldId="514"/>
        </pc:sldMkLst>
      </pc:sldChg>
      <pc:sldChg chg="del">
        <pc:chgData name="Darrell Reed" userId="2e321e76a952adbc" providerId="LiveId" clId="{BE8D4BAB-6BCD-4545-9CC0-15D891D4E3DE}" dt="2024-10-29T06:06:49.527" v="68" actId="2696"/>
        <pc:sldMkLst>
          <pc:docMk/>
          <pc:sldMk cId="351194700" sldId="519"/>
        </pc:sldMkLst>
      </pc:sldChg>
      <pc:sldChg chg="addSp delSp modSp mod modNotesTx">
        <pc:chgData name="Darrell Reed" userId="2e321e76a952adbc" providerId="LiveId" clId="{BE8D4BAB-6BCD-4545-9CC0-15D891D4E3DE}" dt="2024-10-29T06:21:49.632" v="651" actId="20577"/>
        <pc:sldMkLst>
          <pc:docMk/>
          <pc:sldMk cId="276901648" sldId="529"/>
        </pc:sldMkLst>
        <pc:spChg chg="mod">
          <ac:chgData name="Darrell Reed" userId="2e321e76a952adbc" providerId="LiveId" clId="{BE8D4BAB-6BCD-4545-9CC0-15D891D4E3DE}" dt="2024-10-29T06:06:34.477" v="67" actId="1076"/>
          <ac:spMkLst>
            <pc:docMk/>
            <pc:sldMk cId="276901648" sldId="529"/>
            <ac:spMk id="2" creationId="{5D81D9BF-2BD4-3BE7-7E59-03849311F58A}"/>
          </ac:spMkLst>
        </pc:spChg>
        <pc:spChg chg="add del mod">
          <ac:chgData name="Darrell Reed" userId="2e321e76a952adbc" providerId="LiveId" clId="{BE8D4BAB-6BCD-4545-9CC0-15D891D4E3DE}" dt="2024-10-29T06:06:14.904" v="64"/>
          <ac:spMkLst>
            <pc:docMk/>
            <pc:sldMk cId="276901648" sldId="529"/>
            <ac:spMk id="3" creationId="{65B56421-7EB1-8CC2-7700-81116A5157F1}"/>
          </ac:spMkLst>
        </pc:spChg>
      </pc:sldChg>
      <pc:sldChg chg="del">
        <pc:chgData name="Darrell Reed" userId="2e321e76a952adbc" providerId="LiveId" clId="{BE8D4BAB-6BCD-4545-9CC0-15D891D4E3DE}" dt="2024-10-29T06:07:17.671" v="69" actId="2696"/>
        <pc:sldMkLst>
          <pc:docMk/>
          <pc:sldMk cId="2596521194" sldId="531"/>
        </pc:sldMkLst>
      </pc:sldChg>
      <pc:sldChg chg="addSp delSp modSp mod modNotesTx">
        <pc:chgData name="Darrell Reed" userId="2e321e76a952adbc" providerId="LiveId" clId="{BE8D4BAB-6BCD-4545-9CC0-15D891D4E3DE}" dt="2024-10-29T06:16:49.798" v="391" actId="20577"/>
        <pc:sldMkLst>
          <pc:docMk/>
          <pc:sldMk cId="61576898" sldId="532"/>
        </pc:sldMkLst>
        <pc:spChg chg="del mod">
          <ac:chgData name="Darrell Reed" userId="2e321e76a952adbc" providerId="LiveId" clId="{BE8D4BAB-6BCD-4545-9CC0-15D891D4E3DE}" dt="2024-10-29T06:08:44.087" v="81"/>
          <ac:spMkLst>
            <pc:docMk/>
            <pc:sldMk cId="61576898" sldId="532"/>
            <ac:spMk id="3" creationId="{FA0D0CE2-7ECE-2C4B-41A4-59111AF8C5D3}"/>
          </ac:spMkLst>
        </pc:spChg>
        <pc:spChg chg="del mod">
          <ac:chgData name="Darrell Reed" userId="2e321e76a952adbc" providerId="LiveId" clId="{BE8D4BAB-6BCD-4545-9CC0-15D891D4E3DE}" dt="2024-10-29T06:08:44.089" v="83"/>
          <ac:spMkLst>
            <pc:docMk/>
            <pc:sldMk cId="61576898" sldId="532"/>
            <ac:spMk id="5" creationId="{79B4B35D-E5B3-BD10-DDDD-0E928FD45864}"/>
          </ac:spMkLst>
        </pc:spChg>
        <pc:spChg chg="del mod">
          <ac:chgData name="Darrell Reed" userId="2e321e76a952adbc" providerId="LiveId" clId="{BE8D4BAB-6BCD-4545-9CC0-15D891D4E3DE}" dt="2024-10-29T06:08:44.091" v="85"/>
          <ac:spMkLst>
            <pc:docMk/>
            <pc:sldMk cId="61576898" sldId="532"/>
            <ac:spMk id="6" creationId="{A746A659-866D-240B-2966-600FBCF59F86}"/>
          </ac:spMkLst>
        </pc:spChg>
        <pc:spChg chg="add mod">
          <ac:chgData name="Darrell Reed" userId="2e321e76a952adbc" providerId="LiveId" clId="{BE8D4BAB-6BCD-4545-9CC0-15D891D4E3DE}" dt="2024-10-29T06:15:03.786" v="206" actId="1076"/>
          <ac:spMkLst>
            <pc:docMk/>
            <pc:sldMk cId="61576898" sldId="532"/>
            <ac:spMk id="7" creationId="{450A4D3E-06EF-B75F-5D96-2F05CBD32414}"/>
          </ac:spMkLst>
        </pc:spChg>
        <pc:picChg chg="add mod modCrop">
          <ac:chgData name="Darrell Reed" userId="2e321e76a952adbc" providerId="LiveId" clId="{BE8D4BAB-6BCD-4545-9CC0-15D891D4E3DE}" dt="2024-10-29T06:15:11.539" v="208" actId="732"/>
          <ac:picMkLst>
            <pc:docMk/>
            <pc:sldMk cId="61576898" sldId="532"/>
            <ac:picMk id="9" creationId="{C21A4111-EA2F-FA97-1B7F-F4A5FBFA226D}"/>
          </ac:picMkLst>
        </pc:picChg>
      </pc:sldChg>
      <pc:sldChg chg="del">
        <pc:chgData name="Darrell Reed" userId="2e321e76a952adbc" providerId="LiveId" clId="{BE8D4BAB-6BCD-4545-9CC0-15D891D4E3DE}" dt="2024-10-29T06:09:22.182" v="88" actId="2696"/>
        <pc:sldMkLst>
          <pc:docMk/>
          <pc:sldMk cId="858718222" sldId="533"/>
        </pc:sldMkLst>
      </pc:sldChg>
      <pc:sldChg chg="del">
        <pc:chgData name="Darrell Reed" userId="2e321e76a952adbc" providerId="LiveId" clId="{BE8D4BAB-6BCD-4545-9CC0-15D891D4E3DE}" dt="2024-10-29T06:09:34.192" v="90" actId="2696"/>
        <pc:sldMkLst>
          <pc:docMk/>
          <pc:sldMk cId="2527494442" sldId="534"/>
        </pc:sldMkLst>
      </pc:sldChg>
      <pc:sldChg chg="addSp delSp modSp mod ord modNotesTx">
        <pc:chgData name="Darrell Reed" userId="2e321e76a952adbc" providerId="LiveId" clId="{BE8D4BAB-6BCD-4545-9CC0-15D891D4E3DE}" dt="2024-10-29T07:17:47.485" v="1242" actId="1440"/>
        <pc:sldMkLst>
          <pc:docMk/>
          <pc:sldMk cId="2359448580" sldId="535"/>
        </pc:sldMkLst>
        <pc:picChg chg="mod">
          <ac:chgData name="Darrell Reed" userId="2e321e76a952adbc" providerId="LiveId" clId="{BE8D4BAB-6BCD-4545-9CC0-15D891D4E3DE}" dt="2024-10-29T07:17:37.701" v="1239" actId="14100"/>
          <ac:picMkLst>
            <pc:docMk/>
            <pc:sldMk cId="2359448580" sldId="535"/>
            <ac:picMk id="3" creationId="{48567A7B-E853-1941-89EC-7EE5C3DB5963}"/>
          </ac:picMkLst>
        </pc:picChg>
        <pc:picChg chg="del">
          <ac:chgData name="Darrell Reed" userId="2e321e76a952adbc" providerId="LiveId" clId="{BE8D4BAB-6BCD-4545-9CC0-15D891D4E3DE}" dt="2024-10-29T06:20:41.904" v="638" actId="478"/>
          <ac:picMkLst>
            <pc:docMk/>
            <pc:sldMk cId="2359448580" sldId="535"/>
            <ac:picMk id="4" creationId="{13FDFF86-D535-1157-0AAF-D9194D726C36}"/>
          </ac:picMkLst>
        </pc:picChg>
        <pc:picChg chg="add mod modCrop">
          <ac:chgData name="Darrell Reed" userId="2e321e76a952adbc" providerId="LiveId" clId="{BE8D4BAB-6BCD-4545-9CC0-15D891D4E3DE}" dt="2024-10-29T07:17:47.485" v="1242" actId="1440"/>
          <ac:picMkLst>
            <pc:docMk/>
            <pc:sldMk cId="2359448580" sldId="535"/>
            <ac:picMk id="6" creationId="{A9CBA048-11C1-283F-933B-C8BD6C619639}"/>
          </ac:picMkLst>
        </pc:picChg>
      </pc:sldChg>
      <pc:sldChg chg="del">
        <pc:chgData name="Darrell Reed" userId="2e321e76a952adbc" providerId="LiveId" clId="{BE8D4BAB-6BCD-4545-9CC0-15D891D4E3DE}" dt="2024-10-29T06:09:18.408" v="87" actId="2696"/>
        <pc:sldMkLst>
          <pc:docMk/>
          <pc:sldMk cId="413987880" sldId="536"/>
        </pc:sldMkLst>
      </pc:sldChg>
      <pc:sldChg chg="del ord">
        <pc:chgData name="Darrell Reed" userId="2e321e76a952adbc" providerId="LiveId" clId="{BE8D4BAB-6BCD-4545-9CC0-15D891D4E3DE}" dt="2024-10-29T07:09:53.596" v="1014" actId="2696"/>
        <pc:sldMkLst>
          <pc:docMk/>
          <pc:sldMk cId="2305233041" sldId="540"/>
        </pc:sldMkLst>
      </pc:sldChg>
      <pc:sldChg chg="modSp mod ord modNotesTx">
        <pc:chgData name="Darrell Reed" userId="2e321e76a952adbc" providerId="LiveId" clId="{BE8D4BAB-6BCD-4545-9CC0-15D891D4E3DE}" dt="2024-10-29T06:21:22.647" v="648"/>
        <pc:sldMkLst>
          <pc:docMk/>
          <pc:sldMk cId="706076205" sldId="541"/>
        </pc:sldMkLst>
        <pc:spChg chg="mod">
          <ac:chgData name="Darrell Reed" userId="2e321e76a952adbc" providerId="LiveId" clId="{BE8D4BAB-6BCD-4545-9CC0-15D891D4E3DE}" dt="2024-10-29T06:11:30.368" v="196" actId="20577"/>
          <ac:spMkLst>
            <pc:docMk/>
            <pc:sldMk cId="706076205" sldId="541"/>
            <ac:spMk id="4" creationId="{6B281B9D-A6EA-122F-E2A3-556A817C1484}"/>
          </ac:spMkLst>
        </pc:spChg>
      </pc:sldChg>
      <pc:sldChg chg="modSp mod ord modNotesTx">
        <pc:chgData name="Darrell Reed" userId="2e321e76a952adbc" providerId="LiveId" clId="{BE8D4BAB-6BCD-4545-9CC0-15D891D4E3DE}" dt="2024-10-29T06:21:26.808" v="650"/>
        <pc:sldMkLst>
          <pc:docMk/>
          <pc:sldMk cId="83798327" sldId="542"/>
        </pc:sldMkLst>
        <pc:spChg chg="mod">
          <ac:chgData name="Darrell Reed" userId="2e321e76a952adbc" providerId="LiveId" clId="{BE8D4BAB-6BCD-4545-9CC0-15D891D4E3DE}" dt="2024-10-29T06:08:54.596" v="86" actId="207"/>
          <ac:spMkLst>
            <pc:docMk/>
            <pc:sldMk cId="83798327" sldId="542"/>
            <ac:spMk id="4" creationId="{F3571E10-5210-EAE3-B321-A9CB9DE937FA}"/>
          </ac:spMkLst>
        </pc:spChg>
      </pc:sldChg>
      <pc:sldChg chg="addSp modSp new mod">
        <pc:chgData name="Darrell Reed" userId="2e321e76a952adbc" providerId="LiveId" clId="{BE8D4BAB-6BCD-4545-9CC0-15D891D4E3DE}" dt="2024-10-29T06:31:34.274" v="820" actId="1076"/>
        <pc:sldMkLst>
          <pc:docMk/>
          <pc:sldMk cId="2934068680" sldId="543"/>
        </pc:sldMkLst>
        <pc:spChg chg="mod">
          <ac:chgData name="Darrell Reed" userId="2e321e76a952adbc" providerId="LiveId" clId="{BE8D4BAB-6BCD-4545-9CC0-15D891D4E3DE}" dt="2024-10-29T06:31:20.995" v="818" actId="1076"/>
          <ac:spMkLst>
            <pc:docMk/>
            <pc:sldMk cId="2934068680" sldId="543"/>
            <ac:spMk id="2" creationId="{97A169E4-F647-6605-B936-D99BB635EC80}"/>
          </ac:spMkLst>
        </pc:spChg>
        <pc:spChg chg="mod">
          <ac:chgData name="Darrell Reed" userId="2e321e76a952adbc" providerId="LiveId" clId="{BE8D4BAB-6BCD-4545-9CC0-15D891D4E3DE}" dt="2024-10-29T06:31:17.842" v="817" actId="1076"/>
          <ac:spMkLst>
            <pc:docMk/>
            <pc:sldMk cId="2934068680" sldId="543"/>
            <ac:spMk id="3" creationId="{7B4B7CFC-0A8D-2BA0-6691-CA108E8B9CD4}"/>
          </ac:spMkLst>
        </pc:spChg>
        <pc:picChg chg="add mod">
          <ac:chgData name="Darrell Reed" userId="2e321e76a952adbc" providerId="LiveId" clId="{BE8D4BAB-6BCD-4545-9CC0-15D891D4E3DE}" dt="2024-10-29T06:31:34.274" v="820" actId="1076"/>
          <ac:picMkLst>
            <pc:docMk/>
            <pc:sldMk cId="2934068680" sldId="543"/>
            <ac:picMk id="4" creationId="{34C0A99F-3165-5F5E-9E9C-40AC6617EE84}"/>
          </ac:picMkLst>
        </pc:picChg>
      </pc:sldChg>
      <pc:sldChg chg="del">
        <pc:chgData name="Darrell Reed" userId="2e321e76a952adbc" providerId="LiveId" clId="{BE8D4BAB-6BCD-4545-9CC0-15D891D4E3DE}" dt="2024-10-29T06:09:29.049" v="89" actId="2696"/>
        <pc:sldMkLst>
          <pc:docMk/>
          <pc:sldMk cId="3091029590" sldId="543"/>
        </pc:sldMkLst>
      </pc:sldChg>
      <pc:sldChg chg="addSp delSp modSp add mod modNotesTx">
        <pc:chgData name="Darrell Reed" userId="2e321e76a952adbc" providerId="LiveId" clId="{BE8D4BAB-6BCD-4545-9CC0-15D891D4E3DE}" dt="2024-10-29T06:35:46.189" v="1006" actId="20577"/>
        <pc:sldMkLst>
          <pc:docMk/>
          <pc:sldMk cId="4088473194" sldId="544"/>
        </pc:sldMkLst>
        <pc:spChg chg="add mod">
          <ac:chgData name="Darrell Reed" userId="2e321e76a952adbc" providerId="LiveId" clId="{BE8D4BAB-6BCD-4545-9CC0-15D891D4E3DE}" dt="2024-10-29T06:33:25.935" v="835" actId="255"/>
          <ac:spMkLst>
            <pc:docMk/>
            <pc:sldMk cId="4088473194" sldId="544"/>
            <ac:spMk id="6" creationId="{D2DB0354-37FC-BEC9-F108-E5B74A280F09}"/>
          </ac:spMkLst>
        </pc:spChg>
        <pc:spChg chg="add mod">
          <ac:chgData name="Darrell Reed" userId="2e321e76a952adbc" providerId="LiveId" clId="{BE8D4BAB-6BCD-4545-9CC0-15D891D4E3DE}" dt="2024-10-29T06:34:11.986" v="845" actId="20577"/>
          <ac:spMkLst>
            <pc:docMk/>
            <pc:sldMk cId="4088473194" sldId="544"/>
            <ac:spMk id="8" creationId="{2A569CDE-3EEE-495C-D91D-933CFF240813}"/>
          </ac:spMkLst>
        </pc:spChg>
        <pc:picChg chg="add mod">
          <ac:chgData name="Darrell Reed" userId="2e321e76a952adbc" providerId="LiveId" clId="{BE8D4BAB-6BCD-4545-9CC0-15D891D4E3DE}" dt="2024-10-29T06:32:23.134" v="824" actId="1076"/>
          <ac:picMkLst>
            <pc:docMk/>
            <pc:sldMk cId="4088473194" sldId="544"/>
            <ac:picMk id="2" creationId="{0A5F19C5-E08E-B164-4119-F96EDEA4C2F0}"/>
          </ac:picMkLst>
        </pc:picChg>
        <pc:picChg chg="del">
          <ac:chgData name="Darrell Reed" userId="2e321e76a952adbc" providerId="LiveId" clId="{BE8D4BAB-6BCD-4545-9CC0-15D891D4E3DE}" dt="2024-10-29T06:31:55.596" v="822" actId="478"/>
          <ac:picMkLst>
            <pc:docMk/>
            <pc:sldMk cId="4088473194" sldId="544"/>
            <ac:picMk id="3" creationId="{46B32CB6-6B54-2064-6D82-066DC21D1BD1}"/>
          </ac:picMkLst>
        </pc:picChg>
        <pc:picChg chg="add mod">
          <ac:chgData name="Darrell Reed" userId="2e321e76a952adbc" providerId="LiveId" clId="{BE8D4BAB-6BCD-4545-9CC0-15D891D4E3DE}" dt="2024-10-29T06:32:42.539" v="826" actId="1076"/>
          <ac:picMkLst>
            <pc:docMk/>
            <pc:sldMk cId="4088473194" sldId="544"/>
            <ac:picMk id="4" creationId="{1B1756C1-2D6C-DF7E-C317-64113CB6A2A0}"/>
          </ac:picMkLst>
        </pc:picChg>
      </pc:sldChg>
      <pc:sldChg chg="addSp modSp new mod ord modNotesTx">
        <pc:chgData name="Darrell Reed" userId="2e321e76a952adbc" providerId="LiveId" clId="{BE8D4BAB-6BCD-4545-9CC0-15D891D4E3DE}" dt="2024-11-02T18:46:24.052" v="1385" actId="14100"/>
        <pc:sldMkLst>
          <pc:docMk/>
          <pc:sldMk cId="814557723" sldId="545"/>
        </pc:sldMkLst>
        <pc:picChg chg="add mod modCrop">
          <ac:chgData name="Darrell Reed" userId="2e321e76a952adbc" providerId="LiveId" clId="{BE8D4BAB-6BCD-4545-9CC0-15D891D4E3DE}" dt="2024-11-02T18:46:24.052" v="1385" actId="14100"/>
          <ac:picMkLst>
            <pc:docMk/>
            <pc:sldMk cId="814557723" sldId="545"/>
            <ac:picMk id="3" creationId="{CC4A56D9-63D8-CBDA-D15F-FBED58C3E02B}"/>
          </ac:picMkLst>
        </pc:picChg>
      </pc:sldChg>
      <pc:sldChg chg="addSp modSp new mod">
        <pc:chgData name="Darrell Reed" userId="2e321e76a952adbc" providerId="LiveId" clId="{BE8D4BAB-6BCD-4545-9CC0-15D891D4E3DE}" dt="2024-10-29T07:23:33.861" v="1378" actId="14100"/>
        <pc:sldMkLst>
          <pc:docMk/>
          <pc:sldMk cId="3771198716" sldId="546"/>
        </pc:sldMkLst>
        <pc:spChg chg="add mod">
          <ac:chgData name="Darrell Reed" userId="2e321e76a952adbc" providerId="LiveId" clId="{BE8D4BAB-6BCD-4545-9CC0-15D891D4E3DE}" dt="2024-10-29T07:22:44.637" v="1370" actId="1076"/>
          <ac:spMkLst>
            <pc:docMk/>
            <pc:sldMk cId="3771198716" sldId="546"/>
            <ac:spMk id="3" creationId="{374C332F-C146-FD00-AD53-62915F5ACCB2}"/>
          </ac:spMkLst>
        </pc:spChg>
        <pc:picChg chg="add mod">
          <ac:chgData name="Darrell Reed" userId="2e321e76a952adbc" providerId="LiveId" clId="{BE8D4BAB-6BCD-4545-9CC0-15D891D4E3DE}" dt="2024-10-29T07:23:33.861" v="1378" actId="14100"/>
          <ac:picMkLst>
            <pc:docMk/>
            <pc:sldMk cId="3771198716" sldId="546"/>
            <ac:picMk id="2" creationId="{BBF1D5EB-660A-B03C-AA97-FFE57A73F39B}"/>
          </ac:picMkLst>
        </pc:picChg>
        <pc:picChg chg="add mod">
          <ac:chgData name="Darrell Reed" userId="2e321e76a952adbc" providerId="LiveId" clId="{BE8D4BAB-6BCD-4545-9CC0-15D891D4E3DE}" dt="2024-10-29T07:23:25.126" v="1377" actId="1076"/>
          <ac:picMkLst>
            <pc:docMk/>
            <pc:sldMk cId="3771198716" sldId="546"/>
            <ac:picMk id="4" creationId="{EDC87E54-4C93-CCEB-B9AE-CD8B687CB8C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990B0-5BEE-466B-853C-9608DB6BC8F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188CF-D49B-46CE-9D2C-173C289C5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29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31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78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hope everyone has signed up for a volunteer slot on Sign-up Genius to make set-up on Sunday smooth.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0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let your guest know your table number. Additionally, we will have signage and Link Sisters working as hostesses to escort them to their tables if needed.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90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Guest Instruction Letter. Feel free to customize.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76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Upon arrival, please check in with a Fundraising Committee member for your table runner, floral arrangement and white flower if you do not have one. If you already have a white fabric flower, please wear 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37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Available for purchase at the bar with ice buckets. This year the buffet will include complimentary juices with a coffee station.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50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rgbClr val="00B0F0"/>
                </a:solidFill>
              </a:rPr>
              <a:t>Please share with your guests to ensure they do not inadvertently walk through the casino. As a reminder, valet is available at the hotel entrance for $30 per car.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58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9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" y="838200"/>
            <a:ext cx="5257800" cy="1066800"/>
          </a:xfr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Your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081" y="1930400"/>
            <a:ext cx="4326038" cy="381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724400"/>
            <a:ext cx="2743200" cy="161603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p:transition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9" y="152400"/>
            <a:ext cx="6167511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835"/>
            <a:ext cx="8229600" cy="526176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p:transition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61722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443835"/>
            <a:ext cx="8229600" cy="526176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p:transition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228725"/>
            <a:ext cx="5524500" cy="1133475"/>
          </a:xfrm>
        </p:spPr>
        <p:txBody>
          <a:bodyPr anchor="t"/>
          <a:lstStyle>
            <a:lvl1pPr algn="ctr">
              <a:defRPr sz="36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774700"/>
            <a:ext cx="5524500" cy="444500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724400"/>
            <a:ext cx="2743200" cy="161603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p:transition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324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p:transition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62484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9135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2121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9135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2121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p:transition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1722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p:transition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p:transition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p:transition advClick="0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08632"/>
            <a:ext cx="1828800" cy="1077354"/>
          </a:xfrm>
          <a:prstGeom prst="rect">
            <a:avLst/>
          </a:prstGeom>
          <a:effectLst>
            <a:outerShdw blurRad="50800" dist="12700" dir="16200000" rotWithShape="0">
              <a:prstClr val="black">
                <a:alpha val="25000"/>
              </a:prstClr>
            </a:outerShdw>
          </a:effectLst>
        </p:spPr>
      </p:pic>
      <p:sp>
        <p:nvSpPr>
          <p:cNvPr id="8" name="TextBox 7"/>
          <p:cNvSpPr txBox="1"/>
          <p:nvPr userDrawn="1"/>
        </p:nvSpPr>
        <p:spPr>
          <a:xfrm>
            <a:off x="7543800" y="64008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slide | </a:t>
            </a:r>
            <a:fld id="{4A12829E-06A2-42A4-9E05-2C0AB6D3432C}" type="slidenum">
              <a:rPr lang="en-US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</p:sldLayoutIdLst>
  <p:transition advClick="0" advTm="6000"/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effectLst/>
          <a:latin typeface="+mj-lt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hyperlink" Target="https://www.signupgenius.com/go/10C0D4AA8A722AA8-52813374-jazz#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AADF6-8BA7-A97E-59EC-7B6CD08EC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6324600" cy="1143000"/>
          </a:xfrm>
        </p:spPr>
        <p:txBody>
          <a:bodyPr anchor="ctr">
            <a:normAutofit/>
          </a:bodyPr>
          <a:lstStyle/>
          <a:p>
            <a:r>
              <a:rPr lang="en-US"/>
              <a:t>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3838E-858B-7177-E820-DAF925F2D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967" y="838200"/>
            <a:ext cx="7086600" cy="2133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sz="4400" b="1" dirty="0">
                <a:latin typeface="Aptos" panose="020B0004020202020204" pitchFamily="34" charset="0"/>
                <a:cs typeface="Arial" panose="020B0604020202020204" pitchFamily="34" charset="0"/>
              </a:rPr>
              <a:t>Fundraising Committee</a:t>
            </a:r>
          </a:p>
          <a:p>
            <a:pPr marL="114300" indent="0" algn="ctr">
              <a:buNone/>
            </a:pPr>
            <a:r>
              <a:rPr lang="en-US" sz="4400" b="1" dirty="0">
                <a:latin typeface="Aptos" panose="020B0004020202020204" pitchFamily="34" charset="0"/>
                <a:cs typeface="Arial" panose="020B0604020202020204" pitchFamily="34" charset="0"/>
              </a:rPr>
              <a:t>November 9,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39E9F0-E741-B48B-CE1E-804D9958B5E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76200" y="2819400"/>
            <a:ext cx="8686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22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535444-D24D-48CF-5A74-D4948C411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792" y="609600"/>
            <a:ext cx="4650667" cy="59739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281B9D-A6EA-122F-E2A3-556A817C1484}"/>
              </a:ext>
            </a:extLst>
          </p:cNvPr>
          <p:cNvSpPr txBox="1"/>
          <p:nvPr/>
        </p:nvSpPr>
        <p:spPr>
          <a:xfrm>
            <a:off x="5943600" y="1676400"/>
            <a:ext cx="2895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EVENT PARKING</a:t>
            </a:r>
          </a:p>
          <a:p>
            <a:endParaRPr lang="en-US" sz="2000" b="1" dirty="0">
              <a:solidFill>
                <a:srgbClr val="00B0F0"/>
              </a:solidFill>
            </a:endParaRPr>
          </a:p>
          <a:p>
            <a:r>
              <a:rPr lang="en-US" sz="2000" b="1" dirty="0">
                <a:solidFill>
                  <a:srgbClr val="00B0F0"/>
                </a:solidFill>
              </a:rPr>
              <a:t>Please share with your guests to ensure they do not inadvertently walk through the casino.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460159-71C1-0A08-3FFE-6FE3B7ABE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76200"/>
            <a:ext cx="1059392" cy="78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76205"/>
      </p:ext>
    </p:extLst>
  </p:cSld>
  <p:clrMapOvr>
    <a:masterClrMapping/>
  </p:clrMapOvr>
  <p:transition advClick="0" advTm="6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3838E-858B-7177-E820-DAF925F2D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32000"/>
            <a:ext cx="8903109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i="0" dirty="0">
              <a:solidFill>
                <a:srgbClr val="1D2228"/>
              </a:solidFill>
              <a:effectLst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1D22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1D2228"/>
              </a:solidFill>
              <a:latin typeface="Helvetica Neue"/>
            </a:endParaRPr>
          </a:p>
          <a:p>
            <a:pPr marL="0" indent="0" algn="ctr">
              <a:buNone/>
            </a:pPr>
            <a:endParaRPr lang="en-US" sz="1200" dirty="0">
              <a:solidFill>
                <a:srgbClr val="1D2228"/>
              </a:solidFill>
              <a:latin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756769-CBF6-55DA-FF16-3690AE31C38E}"/>
              </a:ext>
            </a:extLst>
          </p:cNvPr>
          <p:cNvSpPr txBox="1"/>
          <p:nvPr/>
        </p:nvSpPr>
        <p:spPr>
          <a:xfrm>
            <a:off x="31955" y="1792069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B050"/>
                </a:solidFill>
                <a:latin typeface="Aptos" panose="020B0004020202020204" pitchFamily="34" charset="0"/>
              </a:rPr>
              <a:t>Thank you, for your continued support!</a:t>
            </a:r>
          </a:p>
        </p:txBody>
      </p:sp>
      <p:pic>
        <p:nvPicPr>
          <p:cNvPr id="2050" name="Picture 2" descr="Colorful Music Notes Vector Art, Icons, and Graphics for Free Download">
            <a:extLst>
              <a:ext uri="{FF2B5EF4-FFF2-40B4-BE49-F238E27FC236}">
                <a16:creationId xmlns:a16="http://schemas.microsoft.com/office/drawing/2014/main" id="{A4080DFD-7F1C-9CC9-1ECE-FAD61739A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7" b="16935"/>
          <a:stretch/>
        </p:blipFill>
        <p:spPr bwMode="auto">
          <a:xfrm>
            <a:off x="0" y="2438400"/>
            <a:ext cx="9144000" cy="386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1D9101-A662-0778-1B79-D7D4FA0BF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06443"/>
            <a:ext cx="153352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06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1D9BF-2BD4-3BE7-7E59-03849311F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34897">
            <a:off x="119708" y="2496796"/>
            <a:ext cx="2667000" cy="240030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CC0099"/>
                </a:solidFill>
                <a:latin typeface="Aptos" panose="020B0004020202020204" pitchFamily="34" charset="0"/>
              </a:rPr>
              <a:t>ONE MORE DAY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AF39B2-88E1-4D82-570D-E1EEBA15E4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98138">
            <a:off x="2705594" y="437024"/>
            <a:ext cx="4257134" cy="5983952"/>
          </a:xfrm>
        </p:spPr>
      </p:pic>
    </p:spTree>
    <p:extLst>
      <p:ext uri="{BB962C8B-B14F-4D97-AF65-F5344CB8AC3E}">
        <p14:creationId xmlns:p14="http://schemas.microsoft.com/office/powerpoint/2010/main" val="276901648"/>
      </p:ext>
    </p:extLst>
  </p:cSld>
  <p:clrMapOvr>
    <a:masterClrMapping/>
  </p:clrMapOvr>
  <p:transition advClick="0" advTm="6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169E4-F647-6605-B936-D99BB635E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7800"/>
            <a:ext cx="6167511" cy="1143000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Know Before You Go!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B7CFC-0A8D-2BA0-6691-CA108E8B9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2362200"/>
            <a:ext cx="8610600" cy="358536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sz="4000" b="1" dirty="0">
                <a:effectLst/>
                <a:latin typeface="Aptos" panose="020B0004020202020204" pitchFamily="34" charset="0"/>
              </a:rPr>
              <a:t>09:00 AM </a:t>
            </a:r>
            <a:r>
              <a:rPr lang="en-US" sz="4000" dirty="0">
                <a:effectLst/>
                <a:latin typeface="Aptos" panose="020B0004020202020204" pitchFamily="34" charset="0"/>
              </a:rPr>
              <a:t>Committee Members Arrival</a:t>
            </a:r>
            <a:endParaRPr lang="en-US" sz="40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4000" b="1" dirty="0">
                <a:effectLst/>
                <a:latin typeface="Aptos" panose="020B0004020202020204" pitchFamily="34" charset="0"/>
              </a:rPr>
              <a:t>10:00 AM </a:t>
            </a:r>
            <a:r>
              <a:rPr lang="en-US" sz="4000" dirty="0">
                <a:effectLst/>
                <a:latin typeface="Aptos" panose="020B0004020202020204" pitchFamily="34" charset="0"/>
              </a:rPr>
              <a:t>Chapter Members Arrival &amp; Check-in</a:t>
            </a:r>
          </a:p>
          <a:p>
            <a:pPr marL="0" indent="0">
              <a:buNone/>
            </a:pPr>
            <a:r>
              <a:rPr lang="en-US" sz="4000" b="1" dirty="0">
                <a:latin typeface="Aptos" panose="020B0004020202020204" pitchFamily="34" charset="0"/>
              </a:rPr>
              <a:t>11:30 AM </a:t>
            </a:r>
            <a:r>
              <a:rPr lang="en-US" sz="4000" dirty="0">
                <a:effectLst/>
                <a:latin typeface="Aptos" panose="020B0004020202020204" pitchFamily="34" charset="0"/>
              </a:rPr>
              <a:t>Bar Opens for optional Prosecco purchase</a:t>
            </a:r>
          </a:p>
          <a:p>
            <a:pPr marL="0" indent="0">
              <a:buNone/>
            </a:pPr>
            <a:r>
              <a:rPr lang="en-US" sz="4000" b="1" dirty="0">
                <a:effectLst/>
                <a:latin typeface="Aptos" panose="020B0004020202020204" pitchFamily="34" charset="0"/>
              </a:rPr>
              <a:t>12:00 PM </a:t>
            </a:r>
            <a:r>
              <a:rPr lang="en-US" sz="4000" dirty="0">
                <a:effectLst/>
                <a:latin typeface="Aptos" panose="020B0004020202020204" pitchFamily="34" charset="0"/>
              </a:rPr>
              <a:t>Brunch and Live Music</a:t>
            </a:r>
            <a:endParaRPr lang="en-US" sz="3300" dirty="0">
              <a:effectLst/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4000" b="1" dirty="0">
                <a:effectLst/>
                <a:latin typeface="Aptos" panose="020B0004020202020204" pitchFamily="34" charset="0"/>
              </a:rPr>
              <a:t>Attire:</a:t>
            </a:r>
            <a:r>
              <a:rPr lang="en-US" sz="3300" dirty="0">
                <a:effectLst/>
                <a:latin typeface="Aptos" panose="020B0004020202020204" pitchFamily="34" charset="0"/>
              </a:rPr>
              <a:t> The dress code for chapter members - Black (please wear your white rose).</a:t>
            </a:r>
            <a:br>
              <a:rPr lang="en-US" sz="3300" dirty="0">
                <a:effectLst/>
                <a:latin typeface="Aptos" panose="020B0004020202020204" pitchFamily="34" charset="0"/>
              </a:rPr>
            </a:br>
            <a:endParaRPr lang="en-US" sz="3300" dirty="0">
              <a:effectLst/>
              <a:latin typeface="Aptos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C0A99F-3165-5F5E-9E9C-40AC6617E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60581"/>
            <a:ext cx="153352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68680"/>
      </p:ext>
    </p:extLst>
  </p:cSld>
  <p:clrMapOvr>
    <a:masterClrMapping/>
  </p:clrMapOvr>
  <p:transition advClick="0" advTm="6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6DD7EA-FAFA-0967-6C66-B4DD674E1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062"/>
            <a:ext cx="1533525" cy="1133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0A4D3E-06EF-B75F-5D96-2F05CBD32414}"/>
              </a:ext>
            </a:extLst>
          </p:cNvPr>
          <p:cNvSpPr txBox="1"/>
          <p:nvPr/>
        </p:nvSpPr>
        <p:spPr>
          <a:xfrm>
            <a:off x="497681" y="4892039"/>
            <a:ext cx="73866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https://www.signupgenius.com/go/10C0D4AA8A722AA8-52813374-jazz#/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1A4111-EA2F-FA97-1B7F-F4A5FBFA22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264"/>
          <a:stretch/>
        </p:blipFill>
        <p:spPr>
          <a:xfrm>
            <a:off x="228600" y="1676399"/>
            <a:ext cx="8229600" cy="32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6898"/>
      </p:ext>
    </p:extLst>
  </p:cSld>
  <p:clrMapOvr>
    <a:masterClrMapping/>
  </p:clrMapOvr>
  <p:transition advClick="0" advTm="6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82AE66-079A-CA8D-95B6-BAE99337E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2400"/>
            <a:ext cx="5181600" cy="62079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571E10-5210-EAE3-B321-A9CB9DE937FA}"/>
              </a:ext>
            </a:extLst>
          </p:cNvPr>
          <p:cNvSpPr txBox="1"/>
          <p:nvPr/>
        </p:nvSpPr>
        <p:spPr>
          <a:xfrm rot="20748979">
            <a:off x="4853746" y="2478726"/>
            <a:ext cx="35882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C0099"/>
                </a:solidFill>
                <a:latin typeface="Aptos" panose="020B0004020202020204" pitchFamily="34" charset="0"/>
              </a:rPr>
              <a:t>2024</a:t>
            </a:r>
          </a:p>
          <a:p>
            <a:pPr algn="ctr"/>
            <a:r>
              <a:rPr lang="en-US" sz="3600" b="1" dirty="0">
                <a:solidFill>
                  <a:srgbClr val="CC0099"/>
                </a:solidFill>
                <a:latin typeface="Aptos" panose="020B0004020202020204" pitchFamily="34" charset="0"/>
              </a:rPr>
              <a:t>SEATING CHART</a:t>
            </a:r>
          </a:p>
        </p:txBody>
      </p:sp>
    </p:spTree>
    <p:extLst>
      <p:ext uri="{BB962C8B-B14F-4D97-AF65-F5344CB8AC3E}">
        <p14:creationId xmlns:p14="http://schemas.microsoft.com/office/powerpoint/2010/main" val="83798327"/>
      </p:ext>
    </p:extLst>
  </p:cSld>
  <p:clrMapOvr>
    <a:masterClrMapping/>
  </p:clrMapOvr>
  <p:transition advClick="0" advTm="6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4A56D9-63D8-CBDA-D15F-FBED58C3E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" r="1366"/>
          <a:stretch/>
        </p:blipFill>
        <p:spPr>
          <a:xfrm>
            <a:off x="457200" y="838201"/>
            <a:ext cx="6248400" cy="472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4557723"/>
      </p:ext>
    </p:extLst>
  </p:cSld>
  <p:clrMapOvr>
    <a:masterClrMapping/>
  </p:clrMapOvr>
  <p:transition advClick="0" advTm="6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567A7B-E853-1941-89EC-7EE5C3DB5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52600"/>
            <a:ext cx="3398119" cy="41147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BCBBB5-BCE5-3329-C353-4110F1717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1" y="152401"/>
            <a:ext cx="1340224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CBA048-11C1-283F-933B-C8BD6C61963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551"/>
          <a:stretch/>
        </p:blipFill>
        <p:spPr>
          <a:xfrm>
            <a:off x="159573" y="1752600"/>
            <a:ext cx="4246295" cy="41147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9448580"/>
      </p:ext>
    </p:extLst>
  </p:cSld>
  <p:clrMapOvr>
    <a:masterClrMapping/>
  </p:clrMapOvr>
  <p:transition advClick="0" advTm="6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30DDA-41EC-E1C5-39FE-4B7D991AD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31999C-D2D0-5ECF-8D28-7E0BE4798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152401"/>
            <a:ext cx="1340224" cy="990600"/>
          </a:xfrm>
          <a:prstGeom prst="rect">
            <a:avLst/>
          </a:prstGeom>
        </p:spPr>
      </p:pic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0A5F19C5-E08E-B164-4119-F96EDEA4C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752600"/>
            <a:ext cx="2819400" cy="3938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1756C1-2D6C-DF7E-C317-64113CB6A2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1752600"/>
            <a:ext cx="2285207" cy="3938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DB0354-37FC-BEC9-F108-E5B74A280F09}"/>
              </a:ext>
            </a:extLst>
          </p:cNvPr>
          <p:cNvSpPr txBox="1"/>
          <p:nvPr/>
        </p:nvSpPr>
        <p:spPr>
          <a:xfrm>
            <a:off x="2286000" y="1166813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ptos" panose="020B0004020202020204" pitchFamily="34" charset="0"/>
              </a:rPr>
              <a:t>$48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569CDE-3EEE-495C-D91D-933CFF240813}"/>
              </a:ext>
            </a:extLst>
          </p:cNvPr>
          <p:cNvSpPr txBox="1"/>
          <p:nvPr/>
        </p:nvSpPr>
        <p:spPr>
          <a:xfrm>
            <a:off x="5560858" y="1212979"/>
            <a:ext cx="9170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ptos" panose="020B0004020202020204" pitchFamily="34" charset="0"/>
              </a:rPr>
              <a:t>$60</a:t>
            </a:r>
          </a:p>
        </p:txBody>
      </p:sp>
    </p:spTree>
    <p:extLst>
      <p:ext uri="{BB962C8B-B14F-4D97-AF65-F5344CB8AC3E}">
        <p14:creationId xmlns:p14="http://schemas.microsoft.com/office/powerpoint/2010/main" val="4088473194"/>
      </p:ext>
    </p:extLst>
  </p:cSld>
  <p:clrMapOvr>
    <a:masterClrMapping/>
  </p:clrMapOvr>
  <p:transition advClick="0" advTm="6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F1D5EB-660A-B03C-AA97-FFE57A73F3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91"/>
          <a:stretch/>
        </p:blipFill>
        <p:spPr>
          <a:xfrm>
            <a:off x="1143000" y="228600"/>
            <a:ext cx="5334000" cy="6026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4C332F-C146-FD00-AD53-62915F5ACCB2}"/>
              </a:ext>
            </a:extLst>
          </p:cNvPr>
          <p:cNvSpPr txBox="1"/>
          <p:nvPr/>
        </p:nvSpPr>
        <p:spPr>
          <a:xfrm>
            <a:off x="1676400" y="2228671"/>
            <a:ext cx="2362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C0099"/>
                </a:solidFill>
                <a:latin typeface="Aptos" panose="020B0004020202020204" pitchFamily="34" charset="0"/>
              </a:rPr>
              <a:t>Vendor Floor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C87E54-4C93-CCEB-B9AE-CD8B687CB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37565"/>
            <a:ext cx="1859390" cy="137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98716"/>
      </p:ext>
    </p:extLst>
  </p:cSld>
  <p:clrMapOvr>
    <a:masterClrMapping/>
  </p:clrMapOvr>
  <p:transition advClick="0" advTm="6000"/>
</p:sld>
</file>

<file path=ppt/theme/theme1.xml><?xml version="1.0" encoding="utf-8"?>
<a:theme xmlns:a="http://schemas.openxmlformats.org/drawingml/2006/main" name="10232-abstract-wave-dots-green-f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727DD94F15EF4697CD5FDCE9EF8360" ma:contentTypeVersion="10" ma:contentTypeDescription="Create a new document." ma:contentTypeScope="" ma:versionID="aea6f563135d4cd3e823fed2decf1c13">
  <xsd:schema xmlns:xsd="http://www.w3.org/2001/XMLSchema" xmlns:xs="http://www.w3.org/2001/XMLSchema" xmlns:p="http://schemas.microsoft.com/office/2006/metadata/properties" xmlns:ns2="960e52ba-84a1-448d-bb6d-827475fdc38d" xmlns:ns3="1d0a8e35-7604-45dd-aa1f-b904d1d178e3" targetNamespace="http://schemas.microsoft.com/office/2006/metadata/properties" ma:root="true" ma:fieldsID="d12c66574f33025eba8cb20a0d7bdd32" ns2:_="" ns3:_="">
    <xsd:import namespace="960e52ba-84a1-448d-bb6d-827475fdc38d"/>
    <xsd:import namespace="1d0a8e35-7604-45dd-aa1f-b904d1d178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0e52ba-84a1-448d-bb6d-827475fdc3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a8e35-7604-45dd-aa1f-b904d1d178e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A76C8D-2363-4733-813B-0F49DCA694EE}"/>
</file>

<file path=customXml/itemProps2.xml><?xml version="1.0" encoding="utf-8"?>
<ds:datastoreItem xmlns:ds="http://schemas.openxmlformats.org/officeDocument/2006/customXml" ds:itemID="{816BC141-C8CB-43EA-A024-EDED7F85EF0C}"/>
</file>

<file path=customXml/itemProps3.xml><?xml version="1.0" encoding="utf-8"?>
<ds:datastoreItem xmlns:ds="http://schemas.openxmlformats.org/officeDocument/2006/customXml" ds:itemID="{A86F0444-F447-4A46-B1D8-53A0142C7614}"/>
</file>

<file path=docProps/app.xml><?xml version="1.0" encoding="utf-8"?>
<Properties xmlns="http://schemas.openxmlformats.org/officeDocument/2006/extended-properties" xmlns:vt="http://schemas.openxmlformats.org/officeDocument/2006/docPropsVTypes">
  <TotalTime>112115</TotalTime>
  <Words>272</Words>
  <Application>Microsoft Office PowerPoint</Application>
  <PresentationFormat>On-screen Show (4:3)</PresentationFormat>
  <Paragraphs>39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Helvetica Neue</vt:lpstr>
      <vt:lpstr>10232-abstract-wave-dots-green-fppt</vt:lpstr>
      <vt:lpstr>   </vt:lpstr>
      <vt:lpstr>ONE MORE DAY</vt:lpstr>
      <vt:lpstr>Know Before You Go!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Smith</dc:creator>
  <cp:lastModifiedBy>Darrell Reed</cp:lastModifiedBy>
  <cp:revision>121</cp:revision>
  <cp:lastPrinted>2022-07-28T14:33:05Z</cp:lastPrinted>
  <dcterms:created xsi:type="dcterms:W3CDTF">2021-03-12T04:20:09Z</dcterms:created>
  <dcterms:modified xsi:type="dcterms:W3CDTF">2024-11-02T18:46:35Z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0x010100C9727DD94F15EF4697CD5FDCE9EF8360</vt:lpwstr>
  </property>
</Properties>
</file>