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13" r:id="rId2"/>
    <p:sldId id="271" r:id="rId3"/>
    <p:sldId id="290" r:id="rId4"/>
    <p:sldId id="308" r:id="rId5"/>
    <p:sldId id="349" r:id="rId6"/>
    <p:sldId id="350" r:id="rId7"/>
    <p:sldId id="352" r:id="rId8"/>
    <p:sldId id="353" r:id="rId9"/>
    <p:sldId id="351" r:id="rId10"/>
    <p:sldId id="354" r:id="rId11"/>
    <p:sldId id="355" r:id="rId12"/>
    <p:sldId id="357" r:id="rId13"/>
    <p:sldId id="358" r:id="rId14"/>
    <p:sldId id="359" r:id="rId15"/>
    <p:sldId id="366" r:id="rId16"/>
    <p:sldId id="367" r:id="rId17"/>
    <p:sldId id="369" r:id="rId18"/>
    <p:sldId id="363" r:id="rId19"/>
    <p:sldId id="364" r:id="rId20"/>
    <p:sldId id="370" r:id="rId21"/>
    <p:sldId id="348" r:id="rId22"/>
    <p:sldId id="287" r:id="rId23"/>
    <p:sldId id="3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B3655"/>
    <a:srgbClr val="002B35"/>
    <a:srgbClr val="D2A526"/>
    <a:srgbClr val="F8F5E9"/>
    <a:srgbClr val="A62740"/>
    <a:srgbClr val="009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8"/>
    <p:restoredTop sz="96247" autoAdjust="0"/>
  </p:normalViewPr>
  <p:slideViewPr>
    <p:cSldViewPr snapToGrid="0">
      <p:cViewPr>
        <p:scale>
          <a:sx n="100" d="100"/>
          <a:sy n="100" d="100"/>
        </p:scale>
        <p:origin x="110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Monaghan" userId="82379515-a7d8-44f7-b332-a4f93c59495a" providerId="ADAL" clId="{91790578-E91A-4910-86B1-E6331674E3E6}"/>
    <pc:docChg chg="undo redo custSel addSld delSld modSld sldOrd">
      <pc:chgData name="Julia Monaghan" userId="82379515-a7d8-44f7-b332-a4f93c59495a" providerId="ADAL" clId="{91790578-E91A-4910-86B1-E6331674E3E6}" dt="2025-11-20T18:45:57.878" v="36866" actId="108"/>
      <pc:docMkLst>
        <pc:docMk/>
      </pc:docMkLst>
      <pc:sldChg chg="addSp delSp modSp mod modClrScheme chgLayout">
        <pc:chgData name="Julia Monaghan" userId="82379515-a7d8-44f7-b332-a4f93c59495a" providerId="ADAL" clId="{91790578-E91A-4910-86B1-E6331674E3E6}" dt="2025-11-18T15:25:55.841" v="35962" actId="1076"/>
        <pc:sldMkLst>
          <pc:docMk/>
          <pc:sldMk cId="325144572" sldId="271"/>
        </pc:sldMkLst>
        <pc:spChg chg="mod">
          <ac:chgData name="Julia Monaghan" userId="82379515-a7d8-44f7-b332-a4f93c59495a" providerId="ADAL" clId="{91790578-E91A-4910-86B1-E6331674E3E6}" dt="2025-11-18T15:25:55.841" v="35962" actId="1076"/>
          <ac:spMkLst>
            <pc:docMk/>
            <pc:sldMk cId="325144572" sldId="271"/>
            <ac:spMk id="2" creationId="{8ECE7BF6-4065-42CD-D5C6-6E9109CAA0D3}"/>
          </ac:spMkLst>
        </pc:spChg>
        <pc:spChg chg="mod ord">
          <ac:chgData name="Julia Monaghan" userId="82379515-a7d8-44f7-b332-a4f93c59495a" providerId="ADAL" clId="{91790578-E91A-4910-86B1-E6331674E3E6}" dt="2025-11-14T14:41:36.414" v="25940" actId="1076"/>
          <ac:spMkLst>
            <pc:docMk/>
            <pc:sldMk cId="325144572" sldId="271"/>
            <ac:spMk id="3" creationId="{F91374FC-0A1F-B50C-5159-E4BE34F6558E}"/>
          </ac:spMkLst>
        </pc:spChg>
        <pc:spChg chg="mod">
          <ac:chgData name="Julia Monaghan" userId="82379515-a7d8-44f7-b332-a4f93c59495a" providerId="ADAL" clId="{91790578-E91A-4910-86B1-E6331674E3E6}" dt="2025-11-18T15:25:55.841" v="35962" actId="1076"/>
          <ac:spMkLst>
            <pc:docMk/>
            <pc:sldMk cId="325144572" sldId="271"/>
            <ac:spMk id="5" creationId="{B1126173-1C88-F13F-0C41-72D525533173}"/>
          </ac:spMkLst>
        </pc:spChg>
      </pc:sldChg>
      <pc:sldChg chg="addSp delSp modSp mod">
        <pc:chgData name="Julia Monaghan" userId="82379515-a7d8-44f7-b332-a4f93c59495a" providerId="ADAL" clId="{91790578-E91A-4910-86B1-E6331674E3E6}" dt="2025-11-14T14:50:00.009" v="25966" actId="1076"/>
        <pc:sldMkLst>
          <pc:docMk/>
          <pc:sldMk cId="3277271671" sldId="287"/>
        </pc:sldMkLst>
        <pc:spChg chg="add del mod">
          <ac:chgData name="Julia Monaghan" userId="82379515-a7d8-44f7-b332-a4f93c59495a" providerId="ADAL" clId="{91790578-E91A-4910-86B1-E6331674E3E6}" dt="2025-11-14T14:50:00.009" v="25966" actId="1076"/>
          <ac:spMkLst>
            <pc:docMk/>
            <pc:sldMk cId="3277271671" sldId="287"/>
            <ac:spMk id="2" creationId="{84A7EAB3-E80C-EF0E-C0A1-E67C0B262B2C}"/>
          </ac:spMkLst>
        </pc:spChg>
        <pc:spChg chg="add del mod">
          <ac:chgData name="Julia Monaghan" userId="82379515-a7d8-44f7-b332-a4f93c59495a" providerId="ADAL" clId="{91790578-E91A-4910-86B1-E6331674E3E6}" dt="2025-11-14T14:50:00.009" v="25966" actId="1076"/>
          <ac:spMkLst>
            <pc:docMk/>
            <pc:sldMk cId="3277271671" sldId="287"/>
            <ac:spMk id="4" creationId="{9F40C03B-FF30-0CCF-E123-5C3F1B19B856}"/>
          </ac:spMkLst>
        </pc:spChg>
      </pc:sldChg>
      <pc:sldChg chg="modSp mod addAnim delAnim modAnim modNotesTx">
        <pc:chgData name="Julia Monaghan" userId="82379515-a7d8-44f7-b332-a4f93c59495a" providerId="ADAL" clId="{91790578-E91A-4910-86B1-E6331674E3E6}" dt="2025-11-16T16:28:55.431" v="26464" actId="14100"/>
        <pc:sldMkLst>
          <pc:docMk/>
          <pc:sldMk cId="2896107775" sldId="308"/>
        </pc:sldMkLst>
        <pc:spChg chg="mod">
          <ac:chgData name="Julia Monaghan" userId="82379515-a7d8-44f7-b332-a4f93c59495a" providerId="ADAL" clId="{91790578-E91A-4910-86B1-E6331674E3E6}" dt="2025-11-16T16:28:55.431" v="26464" actId="14100"/>
          <ac:spMkLst>
            <pc:docMk/>
            <pc:sldMk cId="2896107775" sldId="308"/>
            <ac:spMk id="11" creationId="{AC1ADBE4-0257-977D-24E3-4A33390B3A85}"/>
          </ac:spMkLst>
        </pc:spChg>
        <pc:spChg chg="mod">
          <ac:chgData name="Julia Monaghan" userId="82379515-a7d8-44f7-b332-a4f93c59495a" providerId="ADAL" clId="{91790578-E91A-4910-86B1-E6331674E3E6}" dt="2025-11-16T16:27:06.941" v="26449" actId="14100"/>
          <ac:spMkLst>
            <pc:docMk/>
            <pc:sldMk cId="2896107775" sldId="308"/>
            <ac:spMk id="12" creationId="{124F81C8-719C-3B3E-17EC-499916BA320E}"/>
          </ac:spMkLst>
        </pc:spChg>
        <pc:spChg chg="mod">
          <ac:chgData name="Julia Monaghan" userId="82379515-a7d8-44f7-b332-a4f93c59495a" providerId="ADAL" clId="{91790578-E91A-4910-86B1-E6331674E3E6}" dt="2025-11-16T16:28:55.431" v="26464" actId="14100"/>
          <ac:spMkLst>
            <pc:docMk/>
            <pc:sldMk cId="2896107775" sldId="308"/>
            <ac:spMk id="13" creationId="{5A408DDE-4BA4-972E-0F3C-6C2C2655B569}"/>
          </ac:spMkLst>
        </pc:spChg>
      </pc:sldChg>
      <pc:sldChg chg="addSp delSp modSp new mod modClrScheme modShow chgLayout">
        <pc:chgData name="Julia Monaghan" userId="82379515-a7d8-44f7-b332-a4f93c59495a" providerId="ADAL" clId="{91790578-E91A-4910-86B1-E6331674E3E6}" dt="2025-11-14T14:41:48.523" v="25944" actId="1076"/>
        <pc:sldMkLst>
          <pc:docMk/>
          <pc:sldMk cId="390324533" sldId="313"/>
        </pc:sldMkLst>
        <pc:spChg chg="add mod">
          <ac:chgData name="Julia Monaghan" userId="82379515-a7d8-44f7-b332-a4f93c59495a" providerId="ADAL" clId="{91790578-E91A-4910-86B1-E6331674E3E6}" dt="2025-11-14T14:41:42.394" v="25942"/>
          <ac:spMkLst>
            <pc:docMk/>
            <pc:sldMk cId="390324533" sldId="313"/>
            <ac:spMk id="4" creationId="{9BEFB158-99FD-B454-ABA9-E9D9FE8C0B43}"/>
          </ac:spMkLst>
        </pc:spChg>
        <pc:spChg chg="mod">
          <ac:chgData name="Julia Monaghan" userId="82379515-a7d8-44f7-b332-a4f93c59495a" providerId="ADAL" clId="{91790578-E91A-4910-86B1-E6331674E3E6}" dt="2025-11-14T14:41:48.523" v="25944" actId="1076"/>
          <ac:spMkLst>
            <pc:docMk/>
            <pc:sldMk cId="390324533" sldId="313"/>
            <ac:spMk id="6" creationId="{EF40B17B-F711-F58C-A581-248AE745F880}"/>
          </ac:spMkLst>
        </pc:spChg>
        <pc:spChg chg="mod">
          <ac:chgData name="Julia Monaghan" userId="82379515-a7d8-44f7-b332-a4f93c59495a" providerId="ADAL" clId="{91790578-E91A-4910-86B1-E6331674E3E6}" dt="2025-11-14T14:41:48.523" v="25944" actId="1076"/>
          <ac:spMkLst>
            <pc:docMk/>
            <pc:sldMk cId="390324533" sldId="313"/>
            <ac:spMk id="8" creationId="{7DD7E97E-5A3F-8950-1F3C-A695794C174D}"/>
          </ac:spMkLst>
        </pc:spChg>
      </pc:sldChg>
      <pc:sldChg chg="addSp delSp modSp new mod chgLayout modNotesTx">
        <pc:chgData name="Julia Monaghan" userId="82379515-a7d8-44f7-b332-a4f93c59495a" providerId="ADAL" clId="{91790578-E91A-4910-86B1-E6331674E3E6}" dt="2025-11-18T15:17:28.883" v="35750" actId="113"/>
        <pc:sldMkLst>
          <pc:docMk/>
          <pc:sldMk cId="800272940" sldId="348"/>
        </pc:sldMkLst>
        <pc:spChg chg="add mod ord">
          <ac:chgData name="Julia Monaghan" userId="82379515-a7d8-44f7-b332-a4f93c59495a" providerId="ADAL" clId="{91790578-E91A-4910-86B1-E6331674E3E6}" dt="2025-11-14T14:54:15.798" v="26271" actId="1076"/>
          <ac:spMkLst>
            <pc:docMk/>
            <pc:sldMk cId="800272940" sldId="348"/>
            <ac:spMk id="5" creationId="{34CCCA5E-0977-EC91-BAD6-6DD634B6E840}"/>
          </ac:spMkLst>
        </pc:spChg>
        <pc:spChg chg="add mod ord">
          <ac:chgData name="Julia Monaghan" userId="82379515-a7d8-44f7-b332-a4f93c59495a" providerId="ADAL" clId="{91790578-E91A-4910-86B1-E6331674E3E6}" dt="2025-11-14T14:54:08.938" v="26269" actId="1076"/>
          <ac:spMkLst>
            <pc:docMk/>
            <pc:sldMk cId="800272940" sldId="348"/>
            <ac:spMk id="7" creationId="{8FA9A23A-A74B-E8ED-DC87-1D7956851CE9}"/>
          </ac:spMkLst>
        </pc:spChg>
        <pc:spChg chg="add mod">
          <ac:chgData name="Julia Monaghan" userId="82379515-a7d8-44f7-b332-a4f93c59495a" providerId="ADAL" clId="{91790578-E91A-4910-86B1-E6331674E3E6}" dt="2025-11-18T15:17:16.837" v="35748" actId="20577"/>
          <ac:spMkLst>
            <pc:docMk/>
            <pc:sldMk cId="800272940" sldId="348"/>
            <ac:spMk id="8" creationId="{8C80459C-4881-EA38-307D-02CF4B44EFB8}"/>
          </ac:spMkLst>
        </pc:spChg>
        <pc:spChg chg="add mod">
          <ac:chgData name="Julia Monaghan" userId="82379515-a7d8-44f7-b332-a4f93c59495a" providerId="ADAL" clId="{91790578-E91A-4910-86B1-E6331674E3E6}" dt="2025-11-14T14:54:08.938" v="26269" actId="1076"/>
          <ac:spMkLst>
            <pc:docMk/>
            <pc:sldMk cId="800272940" sldId="348"/>
            <ac:spMk id="9" creationId="{AB6DA5AE-AF85-7DBE-7BC7-FE06D753EC0A}"/>
          </ac:spMkLst>
        </pc:spChg>
        <pc:spChg chg="add mod">
          <ac:chgData name="Julia Monaghan" userId="82379515-a7d8-44f7-b332-a4f93c59495a" providerId="ADAL" clId="{91790578-E91A-4910-86B1-E6331674E3E6}" dt="2025-11-14T14:54:08.938" v="26269" actId="1076"/>
          <ac:spMkLst>
            <pc:docMk/>
            <pc:sldMk cId="800272940" sldId="348"/>
            <ac:spMk id="11" creationId="{0A1318F9-4934-9E67-FAFE-DA230B171C39}"/>
          </ac:spMkLst>
        </pc:spChg>
        <pc:picChg chg="add mod">
          <ac:chgData name="Julia Monaghan" userId="82379515-a7d8-44f7-b332-a4f93c59495a" providerId="ADAL" clId="{91790578-E91A-4910-86B1-E6331674E3E6}" dt="2025-11-14T14:54:08.938" v="26269" actId="1076"/>
          <ac:picMkLst>
            <pc:docMk/>
            <pc:sldMk cId="800272940" sldId="348"/>
            <ac:picMk id="6" creationId="{8722CC54-300F-8274-5C3F-683C401ECABA}"/>
          </ac:picMkLst>
        </pc:picChg>
        <pc:picChg chg="add mod">
          <ac:chgData name="Julia Monaghan" userId="82379515-a7d8-44f7-b332-a4f93c59495a" providerId="ADAL" clId="{91790578-E91A-4910-86B1-E6331674E3E6}" dt="2025-11-14T14:54:08.938" v="26269" actId="1076"/>
          <ac:picMkLst>
            <pc:docMk/>
            <pc:sldMk cId="800272940" sldId="348"/>
            <ac:picMk id="10" creationId="{F74E9F38-21E0-D0BF-8512-3DBD30336B28}"/>
          </ac:picMkLst>
        </pc:picChg>
      </pc:sldChg>
      <pc:sldChg chg="addSp delSp modSp add mod addAnim delAnim modAnim">
        <pc:chgData name="Julia Monaghan" userId="82379515-a7d8-44f7-b332-a4f93c59495a" providerId="ADAL" clId="{91790578-E91A-4910-86B1-E6331674E3E6}" dt="2025-11-16T17:26:15.883" v="29159"/>
        <pc:sldMkLst>
          <pc:docMk/>
          <pc:sldMk cId="971202650" sldId="349"/>
        </pc:sldMkLst>
        <pc:spChg chg="add mod">
          <ac:chgData name="Julia Monaghan" userId="82379515-a7d8-44f7-b332-a4f93c59495a" providerId="ADAL" clId="{91790578-E91A-4910-86B1-E6331674E3E6}" dt="2025-11-16T16:37:39.620" v="26814" actId="14100"/>
          <ac:spMkLst>
            <pc:docMk/>
            <pc:sldMk cId="971202650" sldId="349"/>
            <ac:spMk id="2" creationId="{9591BC12-58E3-9BC4-5214-6713A1EF53A6}"/>
          </ac:spMkLst>
        </pc:spChg>
        <pc:spChg chg="add mod">
          <ac:chgData name="Julia Monaghan" userId="82379515-a7d8-44f7-b332-a4f93c59495a" providerId="ADAL" clId="{91790578-E91A-4910-86B1-E6331674E3E6}" dt="2025-11-16T16:40:10.402" v="26825" actId="14100"/>
          <ac:spMkLst>
            <pc:docMk/>
            <pc:sldMk cId="971202650" sldId="349"/>
            <ac:spMk id="5" creationId="{DA5CF61D-716D-5975-7791-999A19411F18}"/>
          </ac:spMkLst>
        </pc:spChg>
      </pc:sldChg>
      <pc:sldChg chg="addSp delSp modSp new mod chgLayout">
        <pc:chgData name="Julia Monaghan" userId="82379515-a7d8-44f7-b332-a4f93c59495a" providerId="ADAL" clId="{91790578-E91A-4910-86B1-E6331674E3E6}" dt="2025-11-16T18:00:03.850" v="31480" actId="14100"/>
        <pc:sldMkLst>
          <pc:docMk/>
          <pc:sldMk cId="4188118763" sldId="350"/>
        </pc:sldMkLst>
        <pc:spChg chg="add mod ord">
          <ac:chgData name="Julia Monaghan" userId="82379515-a7d8-44f7-b332-a4f93c59495a" providerId="ADAL" clId="{91790578-E91A-4910-86B1-E6331674E3E6}" dt="2025-11-16T18:00:03.850" v="31480" actId="14100"/>
          <ac:spMkLst>
            <pc:docMk/>
            <pc:sldMk cId="4188118763" sldId="350"/>
            <ac:spMk id="3" creationId="{D49DE2D8-2CC5-B169-36C6-6FE720333A15}"/>
          </ac:spMkLst>
        </pc:spChg>
      </pc:sldChg>
      <pc:sldChg chg="addSp delSp modSp new mod ord addAnim delAnim modAnim chgLayout modNotesTx">
        <pc:chgData name="Julia Monaghan" userId="82379515-a7d8-44f7-b332-a4f93c59495a" providerId="ADAL" clId="{91790578-E91A-4910-86B1-E6331674E3E6}" dt="2025-11-18T14:20:56.265" v="34221" actId="20577"/>
        <pc:sldMkLst>
          <pc:docMk/>
          <pc:sldMk cId="1431406311" sldId="351"/>
        </pc:sldMkLst>
        <pc:spChg chg="add mod ord">
          <ac:chgData name="Julia Monaghan" userId="82379515-a7d8-44f7-b332-a4f93c59495a" providerId="ADAL" clId="{91790578-E91A-4910-86B1-E6331674E3E6}" dt="2025-11-16T17:24:04.959" v="28993" actId="20577"/>
          <ac:spMkLst>
            <pc:docMk/>
            <pc:sldMk cId="1431406311" sldId="351"/>
            <ac:spMk id="5" creationId="{32FDB82D-5A44-83FA-AFBC-53108516095F}"/>
          </ac:spMkLst>
        </pc:spChg>
        <pc:spChg chg="add mod topLvl">
          <ac:chgData name="Julia Monaghan" userId="82379515-a7d8-44f7-b332-a4f93c59495a" providerId="ADAL" clId="{91790578-E91A-4910-86B1-E6331674E3E6}" dt="2025-11-16T17:32:31.917" v="29594" actId="14100"/>
          <ac:spMkLst>
            <pc:docMk/>
            <pc:sldMk cId="1431406311" sldId="351"/>
            <ac:spMk id="10" creationId="{0E22343F-C41B-A0DF-DDD6-C9E051E80986}"/>
          </ac:spMkLst>
        </pc:spChg>
        <pc:spChg chg="mod topLvl">
          <ac:chgData name="Julia Monaghan" userId="82379515-a7d8-44f7-b332-a4f93c59495a" providerId="ADAL" clId="{91790578-E91A-4910-86B1-E6331674E3E6}" dt="2025-11-16T17:31:54.494" v="29587" actId="164"/>
          <ac:spMkLst>
            <pc:docMk/>
            <pc:sldMk cId="1431406311" sldId="351"/>
            <ac:spMk id="14" creationId="{A833CCE9-B0A1-46D5-F473-226691C1D193}"/>
          </ac:spMkLst>
        </pc:spChg>
        <pc:spChg chg="mod topLvl">
          <ac:chgData name="Julia Monaghan" userId="82379515-a7d8-44f7-b332-a4f93c59495a" providerId="ADAL" clId="{91790578-E91A-4910-86B1-E6331674E3E6}" dt="2025-11-16T17:37:14.545" v="30171" actId="20577"/>
          <ac:spMkLst>
            <pc:docMk/>
            <pc:sldMk cId="1431406311" sldId="351"/>
            <ac:spMk id="17" creationId="{DD3A3450-8EAD-29A3-7CD6-CCDC360B8F03}"/>
          </ac:spMkLst>
        </pc:spChg>
        <pc:spChg chg="add mod">
          <ac:chgData name="Julia Monaghan" userId="82379515-a7d8-44f7-b332-a4f93c59495a" providerId="ADAL" clId="{91790578-E91A-4910-86B1-E6331674E3E6}" dt="2025-11-16T17:31:59.624" v="29589" actId="164"/>
          <ac:spMkLst>
            <pc:docMk/>
            <pc:sldMk cId="1431406311" sldId="351"/>
            <ac:spMk id="19" creationId="{C6A52DC6-2BCB-72FB-63AE-69DDF8E766D9}"/>
          </ac:spMkLst>
        </pc:spChg>
        <pc:spChg chg="add mod">
          <ac:chgData name="Julia Monaghan" userId="82379515-a7d8-44f7-b332-a4f93c59495a" providerId="ADAL" clId="{91790578-E91A-4910-86B1-E6331674E3E6}" dt="2025-11-16T17:31:54.494" v="29587" actId="164"/>
          <ac:spMkLst>
            <pc:docMk/>
            <pc:sldMk cId="1431406311" sldId="351"/>
            <ac:spMk id="23" creationId="{ADE141DE-7A7B-2CF9-0945-CB3126BA7D50}"/>
          </ac:spMkLst>
        </pc:spChg>
        <pc:spChg chg="add mod">
          <ac:chgData name="Julia Monaghan" userId="82379515-a7d8-44f7-b332-a4f93c59495a" providerId="ADAL" clId="{91790578-E91A-4910-86B1-E6331674E3E6}" dt="2025-11-16T17:31:47.234" v="29583" actId="164"/>
          <ac:spMkLst>
            <pc:docMk/>
            <pc:sldMk cId="1431406311" sldId="351"/>
            <ac:spMk id="24" creationId="{AB3BD625-899B-D411-A54B-AAB18CB3868D}"/>
          </ac:spMkLst>
        </pc:spChg>
        <pc:spChg chg="add mod">
          <ac:chgData name="Julia Monaghan" userId="82379515-a7d8-44f7-b332-a4f93c59495a" providerId="ADAL" clId="{91790578-E91A-4910-86B1-E6331674E3E6}" dt="2025-11-16T17:35:57.187" v="30147" actId="164"/>
          <ac:spMkLst>
            <pc:docMk/>
            <pc:sldMk cId="1431406311" sldId="351"/>
            <ac:spMk id="29" creationId="{D1D0BE5F-2078-BD37-AD5D-656133516071}"/>
          </ac:spMkLst>
        </pc:spChg>
        <pc:spChg chg="add mod">
          <ac:chgData name="Julia Monaghan" userId="82379515-a7d8-44f7-b332-a4f93c59495a" providerId="ADAL" clId="{91790578-E91A-4910-86B1-E6331674E3E6}" dt="2025-11-18T14:20:56.265" v="34221" actId="20577"/>
          <ac:spMkLst>
            <pc:docMk/>
            <pc:sldMk cId="1431406311" sldId="351"/>
            <ac:spMk id="30" creationId="{BC1DD698-3045-49B8-711F-527344D0FD71}"/>
          </ac:spMkLst>
        </pc:spChg>
        <pc:grpChg chg="add mod">
          <ac:chgData name="Julia Monaghan" userId="82379515-a7d8-44f7-b332-a4f93c59495a" providerId="ADAL" clId="{91790578-E91A-4910-86B1-E6331674E3E6}" dt="2025-11-16T17:32:24.452" v="29593" actId="1076"/>
          <ac:grpSpMkLst>
            <pc:docMk/>
            <pc:sldMk cId="1431406311" sldId="351"/>
            <ac:grpSpMk id="25" creationId="{29258710-A41F-56CA-2B73-62C2982E4D99}"/>
          </ac:grpSpMkLst>
        </pc:grpChg>
        <pc:grpChg chg="add mod">
          <ac:chgData name="Julia Monaghan" userId="82379515-a7d8-44f7-b332-a4f93c59495a" providerId="ADAL" clId="{91790578-E91A-4910-86B1-E6331674E3E6}" dt="2025-11-16T17:32:24.452" v="29593" actId="1076"/>
          <ac:grpSpMkLst>
            <pc:docMk/>
            <pc:sldMk cId="1431406311" sldId="351"/>
            <ac:grpSpMk id="27" creationId="{A131DC71-5447-080B-1032-23F546AB796A}"/>
          </ac:grpSpMkLst>
        </pc:grpChg>
        <pc:grpChg chg="add mod">
          <ac:chgData name="Julia Monaghan" userId="82379515-a7d8-44f7-b332-a4f93c59495a" providerId="ADAL" clId="{91790578-E91A-4910-86B1-E6331674E3E6}" dt="2025-11-16T17:32:24.452" v="29593" actId="1076"/>
          <ac:grpSpMkLst>
            <pc:docMk/>
            <pc:sldMk cId="1431406311" sldId="351"/>
            <ac:grpSpMk id="28" creationId="{DBB0DC6D-A997-DE55-0F34-0006F2D0CEE3}"/>
          </ac:grpSpMkLst>
        </pc:grpChg>
        <pc:grpChg chg="add mod">
          <ac:chgData name="Julia Monaghan" userId="82379515-a7d8-44f7-b332-a4f93c59495a" providerId="ADAL" clId="{91790578-E91A-4910-86B1-E6331674E3E6}" dt="2025-11-16T17:35:57.187" v="30147" actId="164"/>
          <ac:grpSpMkLst>
            <pc:docMk/>
            <pc:sldMk cId="1431406311" sldId="351"/>
            <ac:grpSpMk id="31" creationId="{F4280C8D-7A9C-3A51-0572-EF62AB5B2420}"/>
          </ac:grpSpMkLst>
        </pc:grpChg>
      </pc:sldChg>
      <pc:sldChg chg="addSp delSp modSp new mod addAnim delAnim modAnim chgLayout modNotesTx">
        <pc:chgData name="Julia Monaghan" userId="82379515-a7d8-44f7-b332-a4f93c59495a" providerId="ADAL" clId="{91790578-E91A-4910-86B1-E6331674E3E6}" dt="2025-11-18T14:19:18.036" v="34220" actId="20577"/>
        <pc:sldMkLst>
          <pc:docMk/>
          <pc:sldMk cId="2741169601" sldId="352"/>
        </pc:sldMkLst>
        <pc:spChg chg="add mod topLvl">
          <ac:chgData name="Julia Monaghan" userId="82379515-a7d8-44f7-b332-a4f93c59495a" providerId="ADAL" clId="{91790578-E91A-4910-86B1-E6331674E3E6}" dt="2025-11-18T14:19:18.036" v="34220" actId="20577"/>
          <ac:spMkLst>
            <pc:docMk/>
            <pc:sldMk cId="2741169601" sldId="352"/>
            <ac:spMk id="18" creationId="{81D62196-1A00-E9DC-54E5-158A886DBA30}"/>
          </ac:spMkLst>
        </pc:spChg>
        <pc:spChg chg="add mod">
          <ac:chgData name="Julia Monaghan" userId="82379515-a7d8-44f7-b332-a4f93c59495a" providerId="ADAL" clId="{91790578-E91A-4910-86B1-E6331674E3E6}" dt="2025-11-16T17:19:20.731" v="28435" actId="1076"/>
          <ac:spMkLst>
            <pc:docMk/>
            <pc:sldMk cId="2741169601" sldId="352"/>
            <ac:spMk id="19" creationId="{76D4D278-4E9B-2F2A-BDB7-3EE069ADD982}"/>
          </ac:spMkLst>
        </pc:spChg>
        <pc:spChg chg="add del mod ord topLvl">
          <ac:chgData name="Julia Monaghan" userId="82379515-a7d8-44f7-b332-a4f93c59495a" providerId="ADAL" clId="{91790578-E91A-4910-86B1-E6331674E3E6}" dt="2025-11-16T17:17:07.260" v="28022" actId="164"/>
          <ac:spMkLst>
            <pc:docMk/>
            <pc:sldMk cId="2741169601" sldId="352"/>
            <ac:spMk id="20" creationId="{EA2BB152-4998-35FF-C54B-BD91E4484431}"/>
          </ac:spMkLst>
        </pc:spChg>
        <pc:spChg chg="add mod">
          <ac:chgData name="Julia Monaghan" userId="82379515-a7d8-44f7-b332-a4f93c59495a" providerId="ADAL" clId="{91790578-E91A-4910-86B1-E6331674E3E6}" dt="2025-11-16T17:22:55.891" v="28822" actId="14100"/>
          <ac:spMkLst>
            <pc:docMk/>
            <pc:sldMk cId="2741169601" sldId="352"/>
            <ac:spMk id="27" creationId="{C31F4B2B-A966-8C2F-9AD4-EBBDEFE3E1B3}"/>
          </ac:spMkLst>
        </pc:spChg>
        <pc:spChg chg="add mod ord">
          <ac:chgData name="Julia Monaghan" userId="82379515-a7d8-44f7-b332-a4f93c59495a" providerId="ADAL" clId="{91790578-E91A-4910-86B1-E6331674E3E6}" dt="2025-11-16T17:19:52.544" v="28477" actId="14100"/>
          <ac:spMkLst>
            <pc:docMk/>
            <pc:sldMk cId="2741169601" sldId="352"/>
            <ac:spMk id="28" creationId="{020242BF-262A-A0F0-5E4B-31FA3CD4CEE2}"/>
          </ac:spMkLst>
        </pc:spChg>
        <pc:grpChg chg="add mod">
          <ac:chgData name="Julia Monaghan" userId="82379515-a7d8-44f7-b332-a4f93c59495a" providerId="ADAL" clId="{91790578-E91A-4910-86B1-E6331674E3E6}" dt="2025-11-16T17:17:44.420" v="28042" actId="1076"/>
          <ac:grpSpMkLst>
            <pc:docMk/>
            <pc:sldMk cId="2741169601" sldId="352"/>
            <ac:grpSpMk id="29" creationId="{F47E8226-B051-C18D-EF62-E5CDBDA9C2A9}"/>
          </ac:grpSpMkLst>
        </pc:grpChg>
        <pc:grpChg chg="add mod">
          <ac:chgData name="Julia Monaghan" userId="82379515-a7d8-44f7-b332-a4f93c59495a" providerId="ADAL" clId="{91790578-E91A-4910-86B1-E6331674E3E6}" dt="2025-11-16T17:19:49.839" v="28476" actId="1076"/>
          <ac:grpSpMkLst>
            <pc:docMk/>
            <pc:sldMk cId="2741169601" sldId="352"/>
            <ac:grpSpMk id="30" creationId="{2EAE8B74-888E-F5E0-9106-D9E0E9E14C08}"/>
          </ac:grpSpMkLst>
        </pc:grpChg>
        <pc:picChg chg="add mod ord topLvl">
          <ac:chgData name="Julia Monaghan" userId="82379515-a7d8-44f7-b332-a4f93c59495a" providerId="ADAL" clId="{91790578-E91A-4910-86B1-E6331674E3E6}" dt="2025-11-16T17:20:22.125" v="28528" actId="1076"/>
          <ac:picMkLst>
            <pc:docMk/>
            <pc:sldMk cId="2741169601" sldId="352"/>
            <ac:picMk id="14" creationId="{88CCC436-38AD-3923-6500-243DBD4E60BC}"/>
          </ac:picMkLst>
        </pc:picChg>
        <pc:picChg chg="add mod topLvl">
          <ac:chgData name="Julia Monaghan" userId="82379515-a7d8-44f7-b332-a4f93c59495a" providerId="ADAL" clId="{91790578-E91A-4910-86B1-E6331674E3E6}" dt="2025-11-16T17:17:07.260" v="28022" actId="164"/>
          <ac:picMkLst>
            <pc:docMk/>
            <pc:sldMk cId="2741169601" sldId="352"/>
            <ac:picMk id="16" creationId="{7A33298D-F20C-8116-C045-F547A155048C}"/>
          </ac:picMkLst>
        </pc:picChg>
      </pc:sldChg>
      <pc:sldChg chg="addSp delSp modSp new mod addAnim delAnim modAnim modNotesTx">
        <pc:chgData name="Julia Monaghan" userId="82379515-a7d8-44f7-b332-a4f93c59495a" providerId="ADAL" clId="{91790578-E91A-4910-86B1-E6331674E3E6}" dt="2025-11-18T14:58:46.977" v="34392" actId="408"/>
        <pc:sldMkLst>
          <pc:docMk/>
          <pc:sldMk cId="4194262854" sldId="353"/>
        </pc:sldMkLst>
        <pc:spChg chg="mod">
          <ac:chgData name="Julia Monaghan" userId="82379515-a7d8-44f7-b332-a4f93c59495a" providerId="ADAL" clId="{91790578-E91A-4910-86B1-E6331674E3E6}" dt="2025-11-18T14:58:40.729" v="34391" actId="20577"/>
          <ac:spMkLst>
            <pc:docMk/>
            <pc:sldMk cId="4194262854" sldId="353"/>
            <ac:spMk id="2" creationId="{B925A563-69D3-88A6-0451-9B912DCAE09B}"/>
          </ac:spMkLst>
        </pc:spChg>
        <pc:spChg chg="mod">
          <ac:chgData name="Julia Monaghan" userId="82379515-a7d8-44f7-b332-a4f93c59495a" providerId="ADAL" clId="{91790578-E91A-4910-86B1-E6331674E3E6}" dt="2025-11-16T17:38:54.475" v="30455" actId="20577"/>
          <ac:spMkLst>
            <pc:docMk/>
            <pc:sldMk cId="4194262854" sldId="353"/>
            <ac:spMk id="3" creationId="{B15A2282-2F4A-0D78-4C2D-4E3854A6A655}"/>
          </ac:spMkLst>
        </pc:spChg>
        <pc:spChg chg="mod topLvl">
          <ac:chgData name="Julia Monaghan" userId="82379515-a7d8-44f7-b332-a4f93c59495a" providerId="ADAL" clId="{91790578-E91A-4910-86B1-E6331674E3E6}" dt="2025-11-16T17:58:45.278" v="31378" actId="164"/>
          <ac:spMkLst>
            <pc:docMk/>
            <pc:sldMk cId="4194262854" sldId="353"/>
            <ac:spMk id="21" creationId="{1ABFF24D-3143-3CB6-A536-413E853A832B}"/>
          </ac:spMkLst>
        </pc:spChg>
        <pc:spChg chg="add mod topLvl">
          <ac:chgData name="Julia Monaghan" userId="82379515-a7d8-44f7-b332-a4f93c59495a" providerId="ADAL" clId="{91790578-E91A-4910-86B1-E6331674E3E6}" dt="2025-11-16T17:58:45.278" v="31378" actId="164"/>
          <ac:spMkLst>
            <pc:docMk/>
            <pc:sldMk cId="4194262854" sldId="353"/>
            <ac:spMk id="22" creationId="{BB43E08D-3F42-C4DE-4E3C-48D20BCBCF6E}"/>
          </ac:spMkLst>
        </pc:spChg>
        <pc:spChg chg="add mod topLvl">
          <ac:chgData name="Julia Monaghan" userId="82379515-a7d8-44f7-b332-a4f93c59495a" providerId="ADAL" clId="{91790578-E91A-4910-86B1-E6331674E3E6}" dt="2025-11-16T17:58:45.278" v="31378" actId="164"/>
          <ac:spMkLst>
            <pc:docMk/>
            <pc:sldMk cId="4194262854" sldId="353"/>
            <ac:spMk id="23" creationId="{ED03F855-EDD5-4EF3-3832-4EBFA8A3AD0C}"/>
          </ac:spMkLst>
        </pc:spChg>
        <pc:spChg chg="add mod ord topLvl">
          <ac:chgData name="Julia Monaghan" userId="82379515-a7d8-44f7-b332-a4f93c59495a" providerId="ADAL" clId="{91790578-E91A-4910-86B1-E6331674E3E6}" dt="2025-11-16T17:58:48.716" v="31379" actId="164"/>
          <ac:spMkLst>
            <pc:docMk/>
            <pc:sldMk cId="4194262854" sldId="353"/>
            <ac:spMk id="24" creationId="{B65ECA54-2A12-81B7-4A7E-A286BE1DA9C2}"/>
          </ac:spMkLst>
        </pc:spChg>
        <pc:spChg chg="add mod ord">
          <ac:chgData name="Julia Monaghan" userId="82379515-a7d8-44f7-b332-a4f93c59495a" providerId="ADAL" clId="{91790578-E91A-4910-86B1-E6331674E3E6}" dt="2025-11-16T17:58:53.933" v="31381" actId="164"/>
          <ac:spMkLst>
            <pc:docMk/>
            <pc:sldMk cId="4194262854" sldId="353"/>
            <ac:spMk id="25" creationId="{27F807E5-7C6E-5855-A855-42DE83A8CDF1}"/>
          </ac:spMkLst>
        </pc:spChg>
        <pc:spChg chg="add mod ord">
          <ac:chgData name="Julia Monaghan" userId="82379515-a7d8-44f7-b332-a4f93c59495a" providerId="ADAL" clId="{91790578-E91A-4910-86B1-E6331674E3E6}" dt="2025-11-16T17:58:51.354" v="31380" actId="164"/>
          <ac:spMkLst>
            <pc:docMk/>
            <pc:sldMk cId="4194262854" sldId="353"/>
            <ac:spMk id="26" creationId="{8BFC813F-C008-4036-9A10-F1E18E702240}"/>
          </ac:spMkLst>
        </pc:spChg>
        <pc:spChg chg="add mod topLvl">
          <ac:chgData name="Julia Monaghan" userId="82379515-a7d8-44f7-b332-a4f93c59495a" providerId="ADAL" clId="{91790578-E91A-4910-86B1-E6331674E3E6}" dt="2025-11-16T17:58:48.716" v="31379" actId="164"/>
          <ac:spMkLst>
            <pc:docMk/>
            <pc:sldMk cId="4194262854" sldId="353"/>
            <ac:spMk id="27" creationId="{0F6316D3-7013-2F7F-D446-225F849B9C69}"/>
          </ac:spMkLst>
        </pc:spChg>
        <pc:spChg chg="add mod topLvl">
          <ac:chgData name="Julia Monaghan" userId="82379515-a7d8-44f7-b332-a4f93c59495a" providerId="ADAL" clId="{91790578-E91A-4910-86B1-E6331674E3E6}" dt="2025-11-16T17:58:48.716" v="31379" actId="164"/>
          <ac:spMkLst>
            <pc:docMk/>
            <pc:sldMk cId="4194262854" sldId="353"/>
            <ac:spMk id="28" creationId="{A55B7DF0-A3DD-017B-0E29-D943A473848C}"/>
          </ac:spMkLst>
        </pc:spChg>
        <pc:spChg chg="add mod">
          <ac:chgData name="Julia Monaghan" userId="82379515-a7d8-44f7-b332-a4f93c59495a" providerId="ADAL" clId="{91790578-E91A-4910-86B1-E6331674E3E6}" dt="2025-11-16T17:58:51.354" v="31380" actId="164"/>
          <ac:spMkLst>
            <pc:docMk/>
            <pc:sldMk cId="4194262854" sldId="353"/>
            <ac:spMk id="30" creationId="{8CE52405-567E-6D60-3646-182D0BDD98F6}"/>
          </ac:spMkLst>
        </pc:spChg>
        <pc:spChg chg="add mod">
          <ac:chgData name="Julia Monaghan" userId="82379515-a7d8-44f7-b332-a4f93c59495a" providerId="ADAL" clId="{91790578-E91A-4910-86B1-E6331674E3E6}" dt="2025-11-16T17:58:51.354" v="31380" actId="164"/>
          <ac:spMkLst>
            <pc:docMk/>
            <pc:sldMk cId="4194262854" sldId="353"/>
            <ac:spMk id="31" creationId="{5BE4A1A9-D60A-D829-D1C5-BCF897D78819}"/>
          </ac:spMkLst>
        </pc:spChg>
        <pc:spChg chg="add mod">
          <ac:chgData name="Julia Monaghan" userId="82379515-a7d8-44f7-b332-a4f93c59495a" providerId="ADAL" clId="{91790578-E91A-4910-86B1-E6331674E3E6}" dt="2025-11-16T17:58:53.933" v="31381" actId="164"/>
          <ac:spMkLst>
            <pc:docMk/>
            <pc:sldMk cId="4194262854" sldId="353"/>
            <ac:spMk id="34" creationId="{BA880959-F13B-BEE6-BE9D-853882DF9302}"/>
          </ac:spMkLst>
        </pc:spChg>
        <pc:spChg chg="add mod">
          <ac:chgData name="Julia Monaghan" userId="82379515-a7d8-44f7-b332-a4f93c59495a" providerId="ADAL" clId="{91790578-E91A-4910-86B1-E6331674E3E6}" dt="2025-11-16T17:58:53.933" v="31381" actId="164"/>
          <ac:spMkLst>
            <pc:docMk/>
            <pc:sldMk cId="4194262854" sldId="353"/>
            <ac:spMk id="35" creationId="{C206DAD5-5014-1F79-3E6A-47550F9A1ADC}"/>
          </ac:spMkLst>
        </pc:spChg>
        <pc:grpChg chg="add mod">
          <ac:chgData name="Julia Monaghan" userId="82379515-a7d8-44f7-b332-a4f93c59495a" providerId="ADAL" clId="{91790578-E91A-4910-86B1-E6331674E3E6}" dt="2025-11-16T17:58:45.278" v="31378" actId="164"/>
          <ac:grpSpMkLst>
            <pc:docMk/>
            <pc:sldMk cId="4194262854" sldId="353"/>
            <ac:grpSpMk id="36" creationId="{DFED8889-5FE4-4FD1-52B2-1AAD05B07110}"/>
          </ac:grpSpMkLst>
        </pc:grpChg>
        <pc:grpChg chg="add mod">
          <ac:chgData name="Julia Monaghan" userId="82379515-a7d8-44f7-b332-a4f93c59495a" providerId="ADAL" clId="{91790578-E91A-4910-86B1-E6331674E3E6}" dt="2025-11-18T14:58:46.977" v="34392" actId="408"/>
          <ac:grpSpMkLst>
            <pc:docMk/>
            <pc:sldMk cId="4194262854" sldId="353"/>
            <ac:grpSpMk id="37" creationId="{EE15E4F4-C86D-92BB-5F26-F9012BB06ABF}"/>
          </ac:grpSpMkLst>
        </pc:grpChg>
        <pc:grpChg chg="add mod">
          <ac:chgData name="Julia Monaghan" userId="82379515-a7d8-44f7-b332-a4f93c59495a" providerId="ADAL" clId="{91790578-E91A-4910-86B1-E6331674E3E6}" dt="2025-11-18T14:58:46.977" v="34392" actId="408"/>
          <ac:grpSpMkLst>
            <pc:docMk/>
            <pc:sldMk cId="4194262854" sldId="353"/>
            <ac:grpSpMk id="38" creationId="{2C992454-6D47-84D7-9DCF-7B89EA5C0539}"/>
          </ac:grpSpMkLst>
        </pc:grpChg>
        <pc:grpChg chg="add mod">
          <ac:chgData name="Julia Monaghan" userId="82379515-a7d8-44f7-b332-a4f93c59495a" providerId="ADAL" clId="{91790578-E91A-4910-86B1-E6331674E3E6}" dt="2025-11-16T17:58:53.933" v="31381" actId="164"/>
          <ac:grpSpMkLst>
            <pc:docMk/>
            <pc:sldMk cId="4194262854" sldId="353"/>
            <ac:grpSpMk id="39" creationId="{E9FB9595-8B2C-C68F-55FB-94215CC62795}"/>
          </ac:grpSpMkLst>
        </pc:grpChg>
        <pc:picChg chg="add del mod ord topLvl">
          <ac:chgData name="Julia Monaghan" userId="82379515-a7d8-44f7-b332-a4f93c59495a" providerId="ADAL" clId="{91790578-E91A-4910-86B1-E6331674E3E6}" dt="2025-11-16T17:58:45.278" v="31378" actId="164"/>
          <ac:picMkLst>
            <pc:docMk/>
            <pc:sldMk cId="4194262854" sldId="353"/>
            <ac:picMk id="6" creationId="{4C779126-1B86-6AC3-89D4-90B125AD6EF8}"/>
          </ac:picMkLst>
        </pc:picChg>
        <pc:picChg chg="add mod topLvl">
          <ac:chgData name="Julia Monaghan" userId="82379515-a7d8-44f7-b332-a4f93c59495a" providerId="ADAL" clId="{91790578-E91A-4910-86B1-E6331674E3E6}" dt="2025-11-16T17:58:48.716" v="31379" actId="164"/>
          <ac:picMkLst>
            <pc:docMk/>
            <pc:sldMk cId="4194262854" sldId="353"/>
            <ac:picMk id="8" creationId="{88C2CDCF-033C-CB93-3B9E-BFEA39CA78A3}"/>
          </ac:picMkLst>
        </pc:picChg>
        <pc:picChg chg="add mod">
          <ac:chgData name="Julia Monaghan" userId="82379515-a7d8-44f7-b332-a4f93c59495a" providerId="ADAL" clId="{91790578-E91A-4910-86B1-E6331674E3E6}" dt="2025-11-16T17:58:51.354" v="31380" actId="164"/>
          <ac:picMkLst>
            <pc:docMk/>
            <pc:sldMk cId="4194262854" sldId="353"/>
            <ac:picMk id="10" creationId="{233A2E9D-1FFC-D68B-28D7-76F7708213ED}"/>
          </ac:picMkLst>
        </pc:picChg>
        <pc:picChg chg="add mod">
          <ac:chgData name="Julia Monaghan" userId="82379515-a7d8-44f7-b332-a4f93c59495a" providerId="ADAL" clId="{91790578-E91A-4910-86B1-E6331674E3E6}" dt="2025-11-16T17:58:53.933" v="31381" actId="164"/>
          <ac:picMkLst>
            <pc:docMk/>
            <pc:sldMk cId="4194262854" sldId="353"/>
            <ac:picMk id="14" creationId="{97A1FE78-F25F-F67D-4B1D-C40B6200000D}"/>
          </ac:picMkLst>
        </pc:picChg>
      </pc:sldChg>
      <pc:sldChg chg="addSp delSp modSp new mod chgLayout modNotesTx">
        <pc:chgData name="Julia Monaghan" userId="82379515-a7d8-44f7-b332-a4f93c59495a" providerId="ADAL" clId="{91790578-E91A-4910-86B1-E6331674E3E6}" dt="2025-11-18T14:21:43.648" v="34296" actId="20577"/>
        <pc:sldMkLst>
          <pc:docMk/>
          <pc:sldMk cId="939002224" sldId="354"/>
        </pc:sldMkLst>
        <pc:spChg chg="add mod ord">
          <ac:chgData name="Julia Monaghan" userId="82379515-a7d8-44f7-b332-a4f93c59495a" providerId="ADAL" clId="{91790578-E91A-4910-86B1-E6331674E3E6}" dt="2025-11-18T14:21:25.692" v="34254" actId="20577"/>
          <ac:spMkLst>
            <pc:docMk/>
            <pc:sldMk cId="939002224" sldId="354"/>
            <ac:spMk id="5" creationId="{61DC9581-F5BA-FEBD-C5CF-54F390540642}"/>
          </ac:spMkLst>
        </pc:spChg>
      </pc:sldChg>
      <pc:sldChg chg="addSp delSp modSp new mod addAnim delAnim modAnim chgLayout modNotesTx">
        <pc:chgData name="Julia Monaghan" userId="82379515-a7d8-44f7-b332-a4f93c59495a" providerId="ADAL" clId="{91790578-E91A-4910-86B1-E6331674E3E6}" dt="2025-11-18T15:26:42.305" v="35966"/>
        <pc:sldMkLst>
          <pc:docMk/>
          <pc:sldMk cId="2764311591" sldId="355"/>
        </pc:sldMkLst>
        <pc:spChg chg="add mod ord">
          <ac:chgData name="Julia Monaghan" userId="82379515-a7d8-44f7-b332-a4f93c59495a" providerId="ADAL" clId="{91790578-E91A-4910-86B1-E6331674E3E6}" dt="2025-11-16T18:24:28.205" v="32431" actId="14100"/>
          <ac:spMkLst>
            <pc:docMk/>
            <pc:sldMk cId="2764311591" sldId="355"/>
            <ac:spMk id="5" creationId="{73AF8B71-D7FC-5BF5-DFC9-4E5763EA0A95}"/>
          </ac:spMkLst>
        </pc:spChg>
        <pc:spChg chg="add mod ord">
          <ac:chgData name="Julia Monaghan" userId="82379515-a7d8-44f7-b332-a4f93c59495a" providerId="ADAL" clId="{91790578-E91A-4910-86B1-E6331674E3E6}" dt="2025-11-16T18:28:41.272" v="32705" actId="108"/>
          <ac:spMkLst>
            <pc:docMk/>
            <pc:sldMk cId="2764311591" sldId="355"/>
            <ac:spMk id="6" creationId="{1C593735-9109-3F01-8E51-B4624ED993A6}"/>
          </ac:spMkLst>
        </pc:spChg>
        <pc:spChg chg="add mod">
          <ac:chgData name="Julia Monaghan" userId="82379515-a7d8-44f7-b332-a4f93c59495a" providerId="ADAL" clId="{91790578-E91A-4910-86B1-E6331674E3E6}" dt="2025-11-16T18:24:22.168" v="32430" actId="1076"/>
          <ac:spMkLst>
            <pc:docMk/>
            <pc:sldMk cId="2764311591" sldId="355"/>
            <ac:spMk id="8" creationId="{8EFC1DFB-7330-BCD2-BC77-EC5276E3775C}"/>
          </ac:spMkLst>
        </pc:spChg>
      </pc:sldChg>
      <pc:sldChg chg="addSp delSp modSp add mod addAnim delAnim modAnim">
        <pc:chgData name="Julia Monaghan" userId="82379515-a7d8-44f7-b332-a4f93c59495a" providerId="ADAL" clId="{91790578-E91A-4910-86B1-E6331674E3E6}" dt="2025-11-16T18:48:27.386" v="33281"/>
        <pc:sldMkLst>
          <pc:docMk/>
          <pc:sldMk cId="872674119" sldId="357"/>
        </pc:sldMkLst>
        <pc:spChg chg="add mod ord">
          <ac:chgData name="Julia Monaghan" userId="82379515-a7d8-44f7-b332-a4f93c59495a" providerId="ADAL" clId="{91790578-E91A-4910-86B1-E6331674E3E6}" dt="2025-11-16T18:46:58.179" v="33264" actId="167"/>
          <ac:spMkLst>
            <pc:docMk/>
            <pc:sldMk cId="872674119" sldId="357"/>
            <ac:spMk id="23" creationId="{00D1B5D7-BD39-C84A-6FB2-4DE195B31238}"/>
          </ac:spMkLst>
        </pc:spChg>
        <pc:spChg chg="add mod ord">
          <ac:chgData name="Julia Monaghan" userId="82379515-a7d8-44f7-b332-a4f93c59495a" providerId="ADAL" clId="{91790578-E91A-4910-86B1-E6331674E3E6}" dt="2025-11-16T18:47:15.949" v="33270" actId="1076"/>
          <ac:spMkLst>
            <pc:docMk/>
            <pc:sldMk cId="872674119" sldId="357"/>
            <ac:spMk id="24" creationId="{A42D85F0-E414-9A71-8CC1-BDB11A490C4E}"/>
          </ac:spMkLst>
        </pc:spChg>
        <pc:spChg chg="add del">
          <ac:chgData name="Julia Monaghan" userId="82379515-a7d8-44f7-b332-a4f93c59495a" providerId="ADAL" clId="{91790578-E91A-4910-86B1-E6331674E3E6}" dt="2025-11-16T18:43:58.107" v="33241" actId="478"/>
          <ac:spMkLst>
            <pc:docMk/>
            <pc:sldMk cId="872674119" sldId="357"/>
            <ac:spMk id="27" creationId="{91FE1A22-6EF5-31E1-C232-9454E8741EA1}"/>
          </ac:spMkLst>
        </pc:spChg>
      </pc:sldChg>
      <pc:sldChg chg="addSp delSp modSp add mod addAnim delAnim modAnim">
        <pc:chgData name="Julia Monaghan" userId="82379515-a7d8-44f7-b332-a4f93c59495a" providerId="ADAL" clId="{91790578-E91A-4910-86B1-E6331674E3E6}" dt="2025-11-16T18:55:28.470" v="33596"/>
        <pc:sldMkLst>
          <pc:docMk/>
          <pc:sldMk cId="254318446" sldId="358"/>
        </pc:sldMkLst>
        <pc:spChg chg="add mod">
          <ac:chgData name="Julia Monaghan" userId="82379515-a7d8-44f7-b332-a4f93c59495a" providerId="ADAL" clId="{91790578-E91A-4910-86B1-E6331674E3E6}" dt="2025-11-16T18:55:00.584" v="33595" actId="1076"/>
          <ac:spMkLst>
            <pc:docMk/>
            <pc:sldMk cId="254318446" sldId="358"/>
            <ac:spMk id="2" creationId="{91E6761B-787E-5996-CC49-E1037631510F}"/>
          </ac:spMkLst>
        </pc:spChg>
        <pc:spChg chg="add mod">
          <ac:chgData name="Julia Monaghan" userId="82379515-a7d8-44f7-b332-a4f93c59495a" providerId="ADAL" clId="{91790578-E91A-4910-86B1-E6331674E3E6}" dt="2025-11-16T18:52:32.427" v="33517" actId="1076"/>
          <ac:spMkLst>
            <pc:docMk/>
            <pc:sldMk cId="254318446" sldId="358"/>
            <ac:spMk id="3" creationId="{A4EF50AE-7DAA-EC1A-3D64-DFE88780179C}"/>
          </ac:spMkLst>
        </pc:spChg>
        <pc:spChg chg="add mod">
          <ac:chgData name="Julia Monaghan" userId="82379515-a7d8-44f7-b332-a4f93c59495a" providerId="ADAL" clId="{91790578-E91A-4910-86B1-E6331674E3E6}" dt="2025-11-16T18:52:32.427" v="33517" actId="1076"/>
          <ac:spMkLst>
            <pc:docMk/>
            <pc:sldMk cId="254318446" sldId="358"/>
            <ac:spMk id="4" creationId="{722C268A-18EF-1519-AD32-7A61263DCE65}"/>
          </ac:spMkLst>
        </pc:spChg>
        <pc:spChg chg="mod">
          <ac:chgData name="Julia Monaghan" userId="82379515-a7d8-44f7-b332-a4f93c59495a" providerId="ADAL" clId="{91790578-E91A-4910-86B1-E6331674E3E6}" dt="2025-11-16T18:50:00.059" v="33372" actId="20577"/>
          <ac:spMkLst>
            <pc:docMk/>
            <pc:sldMk cId="254318446" sldId="358"/>
            <ac:spMk id="10" creationId="{465E9971-F591-2622-AB6F-EB76B626C93A}"/>
          </ac:spMkLst>
        </pc:spChg>
        <pc:spChg chg="mod">
          <ac:chgData name="Julia Monaghan" userId="82379515-a7d8-44f7-b332-a4f93c59495a" providerId="ADAL" clId="{91790578-E91A-4910-86B1-E6331674E3E6}" dt="2025-11-16T18:50:03.963" v="33383" actId="20577"/>
          <ac:spMkLst>
            <pc:docMk/>
            <pc:sldMk cId="254318446" sldId="358"/>
            <ac:spMk id="11" creationId="{5A0D8D3D-F8A0-0C8C-4809-CF5E086132E2}"/>
          </ac:spMkLst>
        </pc:spChg>
        <pc:spChg chg="mod">
          <ac:chgData name="Julia Monaghan" userId="82379515-a7d8-44f7-b332-a4f93c59495a" providerId="ADAL" clId="{91790578-E91A-4910-86B1-E6331674E3E6}" dt="2025-11-16T18:49:47.328" v="33351" actId="20577"/>
          <ac:spMkLst>
            <pc:docMk/>
            <pc:sldMk cId="254318446" sldId="358"/>
            <ac:spMk id="12" creationId="{CB584515-C848-4D90-A4F6-00D5FD798367}"/>
          </ac:spMkLst>
        </pc:spChg>
        <pc:spChg chg="add mod">
          <ac:chgData name="Julia Monaghan" userId="82379515-a7d8-44f7-b332-a4f93c59495a" providerId="ADAL" clId="{91790578-E91A-4910-86B1-E6331674E3E6}" dt="2025-11-16T18:52:59.880" v="33580" actId="1076"/>
          <ac:spMkLst>
            <pc:docMk/>
            <pc:sldMk cId="254318446" sldId="358"/>
            <ac:spMk id="13" creationId="{48A1929C-B650-D6C5-8090-225BEACE1046}"/>
          </ac:spMkLst>
        </pc:spChg>
        <pc:spChg chg="mod">
          <ac:chgData name="Julia Monaghan" userId="82379515-a7d8-44f7-b332-a4f93c59495a" providerId="ADAL" clId="{91790578-E91A-4910-86B1-E6331674E3E6}" dt="2025-11-16T18:49:53.997" v="33362" actId="20577"/>
          <ac:spMkLst>
            <pc:docMk/>
            <pc:sldMk cId="254318446" sldId="358"/>
            <ac:spMk id="14" creationId="{BB09B0FA-6980-0F99-B1A3-5A78DE3547F1}"/>
          </ac:spMkLst>
        </pc:spChg>
        <pc:spChg chg="add mod">
          <ac:chgData name="Julia Monaghan" userId="82379515-a7d8-44f7-b332-a4f93c59495a" providerId="ADAL" clId="{91790578-E91A-4910-86B1-E6331674E3E6}" dt="2025-11-16T18:52:55.931" v="33579" actId="20577"/>
          <ac:spMkLst>
            <pc:docMk/>
            <pc:sldMk cId="254318446" sldId="358"/>
            <ac:spMk id="16" creationId="{D02FB7EB-4432-D6DA-D294-D6AA07CD0EF4}"/>
          </ac:spMkLst>
        </pc:spChg>
      </pc:sldChg>
      <pc:sldChg chg="delSp modSp add mod ord modAnim">
        <pc:chgData name="Julia Monaghan" userId="82379515-a7d8-44f7-b332-a4f93c59495a" providerId="ADAL" clId="{91790578-E91A-4910-86B1-E6331674E3E6}" dt="2025-11-18T15:02:29.512" v="34755"/>
        <pc:sldMkLst>
          <pc:docMk/>
          <pc:sldMk cId="3244835841" sldId="359"/>
        </pc:sldMkLst>
        <pc:spChg chg="mod">
          <ac:chgData name="Julia Monaghan" userId="82379515-a7d8-44f7-b332-a4f93c59495a" providerId="ADAL" clId="{91790578-E91A-4910-86B1-E6331674E3E6}" dt="2025-11-16T18:56:08.799" v="33649" actId="20577"/>
          <ac:spMkLst>
            <pc:docMk/>
            <pc:sldMk cId="3244835841" sldId="359"/>
            <ac:spMk id="2" creationId="{374614A7-82FE-F193-F9E9-7342E495D2FC}"/>
          </ac:spMkLst>
        </pc:spChg>
        <pc:spChg chg="mod">
          <ac:chgData name="Julia Monaghan" userId="82379515-a7d8-44f7-b332-a4f93c59495a" providerId="ADAL" clId="{91790578-E91A-4910-86B1-E6331674E3E6}" dt="2025-11-16T18:56:12.967" v="33662" actId="20577"/>
          <ac:spMkLst>
            <pc:docMk/>
            <pc:sldMk cId="3244835841" sldId="359"/>
            <ac:spMk id="10" creationId="{8FA0E1D2-1F3F-2CE0-C5A0-848F383BF533}"/>
          </ac:spMkLst>
        </pc:spChg>
        <pc:spChg chg="mod">
          <ac:chgData name="Julia Monaghan" userId="82379515-a7d8-44f7-b332-a4f93c59495a" providerId="ADAL" clId="{91790578-E91A-4910-86B1-E6331674E3E6}" dt="2025-11-18T14:33:44.216" v="34351" actId="20577"/>
          <ac:spMkLst>
            <pc:docMk/>
            <pc:sldMk cId="3244835841" sldId="359"/>
            <ac:spMk id="11" creationId="{F9F286ED-7135-FCCD-4D7A-CFE0807F9574}"/>
          </ac:spMkLst>
        </pc:spChg>
        <pc:spChg chg="mod">
          <ac:chgData name="Julia Monaghan" userId="82379515-a7d8-44f7-b332-a4f93c59495a" providerId="ADAL" clId="{91790578-E91A-4910-86B1-E6331674E3E6}" dt="2025-11-16T18:57:09.954" v="33698" actId="20577"/>
          <ac:spMkLst>
            <pc:docMk/>
            <pc:sldMk cId="3244835841" sldId="359"/>
            <ac:spMk id="12" creationId="{962A0F84-BF89-C8D2-F128-088643BC9DA4}"/>
          </ac:spMkLst>
        </pc:spChg>
        <pc:spChg chg="mod">
          <ac:chgData name="Julia Monaghan" userId="82379515-a7d8-44f7-b332-a4f93c59495a" providerId="ADAL" clId="{91790578-E91A-4910-86B1-E6331674E3E6}" dt="2025-11-16T18:57:06.077" v="33695" actId="20577"/>
          <ac:spMkLst>
            <pc:docMk/>
            <pc:sldMk cId="3244835841" sldId="359"/>
            <ac:spMk id="14" creationId="{41B81F07-B8C2-35DD-B408-DA4086EC85D3}"/>
          </ac:spMkLst>
        </pc:spChg>
      </pc:sldChg>
      <pc:sldChg chg="add mod modShow">
        <pc:chgData name="Julia Monaghan" userId="82379515-a7d8-44f7-b332-a4f93c59495a" providerId="ADAL" clId="{91790578-E91A-4910-86B1-E6331674E3E6}" dt="2025-11-18T15:17:35.356" v="35751" actId="729"/>
        <pc:sldMkLst>
          <pc:docMk/>
          <pc:sldMk cId="3220502751" sldId="362"/>
        </pc:sldMkLst>
      </pc:sldChg>
      <pc:sldChg chg="addSp delSp modSp new mod chgLayout">
        <pc:chgData name="Julia Monaghan" userId="82379515-a7d8-44f7-b332-a4f93c59495a" providerId="ADAL" clId="{91790578-E91A-4910-86B1-E6331674E3E6}" dt="2025-11-16T19:26:47.238" v="34208" actId="1076"/>
        <pc:sldMkLst>
          <pc:docMk/>
          <pc:sldMk cId="1612870863" sldId="363"/>
        </pc:sldMkLst>
        <pc:spChg chg="add mod ord">
          <ac:chgData name="Julia Monaghan" userId="82379515-a7d8-44f7-b332-a4f93c59495a" providerId="ADAL" clId="{91790578-E91A-4910-86B1-E6331674E3E6}" dt="2025-11-16T19:26:47.238" v="34208" actId="1076"/>
          <ac:spMkLst>
            <pc:docMk/>
            <pc:sldMk cId="1612870863" sldId="363"/>
            <ac:spMk id="5" creationId="{4F095F1D-A202-E2AD-904F-97503DE27C75}"/>
          </ac:spMkLst>
        </pc:spChg>
      </pc:sldChg>
      <pc:sldChg chg="addSp delSp modSp new mod addAnim delAnim modAnim chgLayout">
        <pc:chgData name="Julia Monaghan" userId="82379515-a7d8-44f7-b332-a4f93c59495a" providerId="ADAL" clId="{91790578-E91A-4910-86B1-E6331674E3E6}" dt="2025-11-18T15:16:50.476" v="35743"/>
        <pc:sldMkLst>
          <pc:docMk/>
          <pc:sldMk cId="3432115835" sldId="364"/>
        </pc:sldMkLst>
        <pc:spChg chg="add mod ord">
          <ac:chgData name="Julia Monaghan" userId="82379515-a7d8-44f7-b332-a4f93c59495a" providerId="ADAL" clId="{91790578-E91A-4910-86B1-E6331674E3E6}" dt="2025-11-18T15:00:40.641" v="34394" actId="6264"/>
          <ac:spMkLst>
            <pc:docMk/>
            <pc:sldMk cId="3432115835" sldId="364"/>
            <ac:spMk id="4" creationId="{ED0DD6E0-2CBD-3C08-8156-8F620EB08075}"/>
          </ac:spMkLst>
        </pc:spChg>
        <pc:spChg chg="add mod ord">
          <ac:chgData name="Julia Monaghan" userId="82379515-a7d8-44f7-b332-a4f93c59495a" providerId="ADAL" clId="{91790578-E91A-4910-86B1-E6331674E3E6}" dt="2025-11-18T15:01:12.578" v="34488" actId="20577"/>
          <ac:spMkLst>
            <pc:docMk/>
            <pc:sldMk cId="3432115835" sldId="364"/>
            <ac:spMk id="6" creationId="{6999AF49-E0B1-0BDB-EBC7-6F7B7017F07B}"/>
          </ac:spMkLst>
        </pc:spChg>
        <pc:spChg chg="mod topLvl">
          <ac:chgData name="Julia Monaghan" userId="82379515-a7d8-44f7-b332-a4f93c59495a" providerId="ADAL" clId="{91790578-E91A-4910-86B1-E6331674E3E6}" dt="2025-11-18T15:14:25.006" v="35655" actId="164"/>
          <ac:spMkLst>
            <pc:docMk/>
            <pc:sldMk cId="3432115835" sldId="364"/>
            <ac:spMk id="9" creationId="{86DA47C3-58BE-C271-E76E-3C44D2214318}"/>
          </ac:spMkLst>
        </pc:spChg>
        <pc:spChg chg="mod topLvl">
          <ac:chgData name="Julia Monaghan" userId="82379515-a7d8-44f7-b332-a4f93c59495a" providerId="ADAL" clId="{91790578-E91A-4910-86B1-E6331674E3E6}" dt="2025-11-18T15:14:25.006" v="35655" actId="164"/>
          <ac:spMkLst>
            <pc:docMk/>
            <pc:sldMk cId="3432115835" sldId="364"/>
            <ac:spMk id="11" creationId="{69DD8DA9-149D-9386-224E-7D4D41403078}"/>
          </ac:spMkLst>
        </pc:spChg>
        <pc:spChg chg="mod topLvl">
          <ac:chgData name="Julia Monaghan" userId="82379515-a7d8-44f7-b332-a4f93c59495a" providerId="ADAL" clId="{91790578-E91A-4910-86B1-E6331674E3E6}" dt="2025-11-18T15:14:54.625" v="35662" actId="164"/>
          <ac:spMkLst>
            <pc:docMk/>
            <pc:sldMk cId="3432115835" sldId="364"/>
            <ac:spMk id="17" creationId="{3FCE677C-3AB9-6891-0250-C177F6AA4AE4}"/>
          </ac:spMkLst>
        </pc:spChg>
        <pc:spChg chg="mod topLvl">
          <ac:chgData name="Julia Monaghan" userId="82379515-a7d8-44f7-b332-a4f93c59495a" providerId="ADAL" clId="{91790578-E91A-4910-86B1-E6331674E3E6}" dt="2025-11-18T15:14:54.625" v="35662" actId="164"/>
          <ac:spMkLst>
            <pc:docMk/>
            <pc:sldMk cId="3432115835" sldId="364"/>
            <ac:spMk id="18" creationId="{63733557-6595-088F-1DAB-FD971BC836A7}"/>
          </ac:spMkLst>
        </pc:spChg>
        <pc:spChg chg="mod topLvl">
          <ac:chgData name="Julia Monaghan" userId="82379515-a7d8-44f7-b332-a4f93c59495a" providerId="ADAL" clId="{91790578-E91A-4910-86B1-E6331674E3E6}" dt="2025-11-18T15:16:43.928" v="35741" actId="164"/>
          <ac:spMkLst>
            <pc:docMk/>
            <pc:sldMk cId="3432115835" sldId="364"/>
            <ac:spMk id="27" creationId="{7BBB5E0C-1424-FF9B-2340-A64F61831F43}"/>
          </ac:spMkLst>
        </pc:spChg>
        <pc:spChg chg="mod topLvl">
          <ac:chgData name="Julia Monaghan" userId="82379515-a7d8-44f7-b332-a4f93c59495a" providerId="ADAL" clId="{91790578-E91A-4910-86B1-E6331674E3E6}" dt="2025-11-18T15:16:43.928" v="35741" actId="164"/>
          <ac:spMkLst>
            <pc:docMk/>
            <pc:sldMk cId="3432115835" sldId="364"/>
            <ac:spMk id="29" creationId="{8CA92F55-84E9-9604-E08F-1DBB96918766}"/>
          </ac:spMkLst>
        </pc:spChg>
        <pc:grpChg chg="add mod">
          <ac:chgData name="Julia Monaghan" userId="82379515-a7d8-44f7-b332-a4f93c59495a" providerId="ADAL" clId="{91790578-E91A-4910-86B1-E6331674E3E6}" dt="2025-11-18T15:14:25.006" v="35655" actId="164"/>
          <ac:grpSpMkLst>
            <pc:docMk/>
            <pc:sldMk cId="3432115835" sldId="364"/>
            <ac:grpSpMk id="21" creationId="{E16069CD-124A-AAF5-E6EA-022DD682886B}"/>
          </ac:grpSpMkLst>
        </pc:grpChg>
        <pc:grpChg chg="add mod">
          <ac:chgData name="Julia Monaghan" userId="82379515-a7d8-44f7-b332-a4f93c59495a" providerId="ADAL" clId="{91790578-E91A-4910-86B1-E6331674E3E6}" dt="2025-11-18T15:14:54.625" v="35662" actId="164"/>
          <ac:grpSpMkLst>
            <pc:docMk/>
            <pc:sldMk cId="3432115835" sldId="364"/>
            <ac:grpSpMk id="22" creationId="{C4442092-C5E3-5246-439E-AB2E93D8EF0E}"/>
          </ac:grpSpMkLst>
        </pc:grpChg>
        <pc:grpChg chg="add mod">
          <ac:chgData name="Julia Monaghan" userId="82379515-a7d8-44f7-b332-a4f93c59495a" providerId="ADAL" clId="{91790578-E91A-4910-86B1-E6331674E3E6}" dt="2025-11-18T15:16:43.928" v="35741" actId="164"/>
          <ac:grpSpMkLst>
            <pc:docMk/>
            <pc:sldMk cId="3432115835" sldId="364"/>
            <ac:grpSpMk id="30" creationId="{5DA23C6E-4552-22C6-EAB4-40C9B1863C0D}"/>
          </ac:grpSpMkLst>
        </pc:grpChg>
        <pc:picChg chg="mod topLvl">
          <ac:chgData name="Julia Monaghan" userId="82379515-a7d8-44f7-b332-a4f93c59495a" providerId="ADAL" clId="{91790578-E91A-4910-86B1-E6331674E3E6}" dt="2025-11-18T15:14:25.006" v="35655" actId="164"/>
          <ac:picMkLst>
            <pc:docMk/>
            <pc:sldMk cId="3432115835" sldId="364"/>
            <ac:picMk id="10" creationId="{5E298704-BBCB-9B50-3EA7-68DD63119034}"/>
          </ac:picMkLst>
        </pc:picChg>
        <pc:picChg chg="mod topLvl">
          <ac:chgData name="Julia Monaghan" userId="82379515-a7d8-44f7-b332-a4f93c59495a" providerId="ADAL" clId="{91790578-E91A-4910-86B1-E6331674E3E6}" dt="2025-11-18T15:14:54.625" v="35662" actId="164"/>
          <ac:picMkLst>
            <pc:docMk/>
            <pc:sldMk cId="3432115835" sldId="364"/>
            <ac:picMk id="19" creationId="{32AA2488-8CA3-D02B-DD1C-D2E00F670A1C}"/>
          </ac:picMkLst>
        </pc:picChg>
        <pc:picChg chg="add mod ord">
          <ac:chgData name="Julia Monaghan" userId="82379515-a7d8-44f7-b332-a4f93c59495a" providerId="ADAL" clId="{91790578-E91A-4910-86B1-E6331674E3E6}" dt="2025-11-18T15:16:43.928" v="35741" actId="164"/>
          <ac:picMkLst>
            <pc:docMk/>
            <pc:sldMk cId="3432115835" sldId="364"/>
            <ac:picMk id="24" creationId="{27AE804C-7C24-7DB4-97CC-E2B27F9D0142}"/>
          </ac:picMkLst>
        </pc:picChg>
      </pc:sldChg>
      <pc:sldChg chg="modSp add mod">
        <pc:chgData name="Julia Monaghan" userId="82379515-a7d8-44f7-b332-a4f93c59495a" providerId="ADAL" clId="{91790578-E91A-4910-86B1-E6331674E3E6}" dt="2025-11-20T18:45:57.878" v="36866" actId="108"/>
        <pc:sldMkLst>
          <pc:docMk/>
          <pc:sldMk cId="1780154178" sldId="366"/>
        </pc:sldMkLst>
        <pc:graphicFrameChg chg="mod modGraphic">
          <ac:chgData name="Julia Monaghan" userId="82379515-a7d8-44f7-b332-a4f93c59495a" providerId="ADAL" clId="{91790578-E91A-4910-86B1-E6331674E3E6}" dt="2025-11-20T18:45:57.878" v="36866" actId="108"/>
          <ac:graphicFrameMkLst>
            <pc:docMk/>
            <pc:sldMk cId="1780154178" sldId="366"/>
            <ac:graphicFrameMk id="2" creationId="{C733FA9C-4DF8-2889-475B-F3EEEBD284B6}"/>
          </ac:graphicFrameMkLst>
        </pc:graphicFrameChg>
      </pc:sldChg>
      <pc:sldChg chg="addSp delSp modSp new mod ord addAnim delAnim modAnim">
        <pc:chgData name="Julia Monaghan" userId="82379515-a7d8-44f7-b332-a4f93c59495a" providerId="ADAL" clId="{91790578-E91A-4910-86B1-E6331674E3E6}" dt="2025-11-18T15:08:03.672" v="35295"/>
        <pc:sldMkLst>
          <pc:docMk/>
          <pc:sldMk cId="1137560191" sldId="367"/>
        </pc:sldMkLst>
        <pc:spChg chg="mod">
          <ac:chgData name="Julia Monaghan" userId="82379515-a7d8-44f7-b332-a4f93c59495a" providerId="ADAL" clId="{91790578-E91A-4910-86B1-E6331674E3E6}" dt="2025-11-18T15:01:57.834" v="34545" actId="20577"/>
          <ac:spMkLst>
            <pc:docMk/>
            <pc:sldMk cId="1137560191" sldId="367"/>
            <ac:spMk id="2" creationId="{58414103-F109-D263-E0D1-966B59AE7D14}"/>
          </ac:spMkLst>
        </pc:spChg>
        <pc:spChg chg="mod">
          <ac:chgData name="Julia Monaghan" userId="82379515-a7d8-44f7-b332-a4f93c59495a" providerId="ADAL" clId="{91790578-E91A-4910-86B1-E6331674E3E6}" dt="2025-11-18T15:02:26.844" v="34753" actId="20577"/>
          <ac:spMkLst>
            <pc:docMk/>
            <pc:sldMk cId="1137560191" sldId="367"/>
            <ac:spMk id="3" creationId="{135D6510-7DFD-2864-C1BB-1EE8C0D09ACE}"/>
          </ac:spMkLst>
        </pc:spChg>
        <pc:spChg chg="mod">
          <ac:chgData name="Julia Monaghan" userId="82379515-a7d8-44f7-b332-a4f93c59495a" providerId="ADAL" clId="{91790578-E91A-4910-86B1-E6331674E3E6}" dt="2025-11-18T15:03:20.681" v="34990" actId="14100"/>
          <ac:spMkLst>
            <pc:docMk/>
            <pc:sldMk cId="1137560191" sldId="367"/>
            <ac:spMk id="6" creationId="{9FFEC0C5-25C9-A54D-4E98-E64CA00D5759}"/>
          </ac:spMkLst>
        </pc:spChg>
        <pc:spChg chg="mod">
          <ac:chgData name="Julia Monaghan" userId="82379515-a7d8-44f7-b332-a4f93c59495a" providerId="ADAL" clId="{91790578-E91A-4910-86B1-E6331674E3E6}" dt="2025-11-18T15:03:27.267" v="34992" actId="1076"/>
          <ac:spMkLst>
            <pc:docMk/>
            <pc:sldMk cId="1137560191" sldId="367"/>
            <ac:spMk id="7" creationId="{5FD66CB8-FB41-1B30-4093-17CAB0CA5A54}"/>
          </ac:spMkLst>
        </pc:spChg>
        <pc:spChg chg="mod">
          <ac:chgData name="Julia Monaghan" userId="82379515-a7d8-44f7-b332-a4f93c59495a" providerId="ADAL" clId="{91790578-E91A-4910-86B1-E6331674E3E6}" dt="2025-11-18T15:04:00.627" v="35132" actId="1076"/>
          <ac:spMkLst>
            <pc:docMk/>
            <pc:sldMk cId="1137560191" sldId="367"/>
            <ac:spMk id="9" creationId="{B65995CB-067A-6DCE-D428-8953E1CEC47B}"/>
          </ac:spMkLst>
        </pc:spChg>
        <pc:spChg chg="mod">
          <ac:chgData name="Julia Monaghan" userId="82379515-a7d8-44f7-b332-a4f93c59495a" providerId="ADAL" clId="{91790578-E91A-4910-86B1-E6331674E3E6}" dt="2025-11-18T15:03:33.234" v="34993"/>
          <ac:spMkLst>
            <pc:docMk/>
            <pc:sldMk cId="1137560191" sldId="367"/>
            <ac:spMk id="10" creationId="{B589E0F2-12D4-6126-8C05-18E2F9804DA1}"/>
          </ac:spMkLst>
        </pc:spChg>
        <pc:spChg chg="mod">
          <ac:chgData name="Julia Monaghan" userId="82379515-a7d8-44f7-b332-a4f93c59495a" providerId="ADAL" clId="{91790578-E91A-4910-86B1-E6331674E3E6}" dt="2025-11-18T15:04:27.557" v="35288" actId="20577"/>
          <ac:spMkLst>
            <pc:docMk/>
            <pc:sldMk cId="1137560191" sldId="367"/>
            <ac:spMk id="12" creationId="{EA80C00A-EAD2-B2AF-FD06-D6BD3F18545C}"/>
          </ac:spMkLst>
        </pc:spChg>
        <pc:spChg chg="mod">
          <ac:chgData name="Julia Monaghan" userId="82379515-a7d8-44f7-b332-a4f93c59495a" providerId="ADAL" clId="{91790578-E91A-4910-86B1-E6331674E3E6}" dt="2025-11-18T15:04:03.483" v="35133"/>
          <ac:spMkLst>
            <pc:docMk/>
            <pc:sldMk cId="1137560191" sldId="367"/>
            <ac:spMk id="13" creationId="{3EB803D5-9C8A-A560-C464-2B6C9A5BDEED}"/>
          </ac:spMkLst>
        </pc:spChg>
        <pc:grpChg chg="add mod">
          <ac:chgData name="Julia Monaghan" userId="82379515-a7d8-44f7-b332-a4f93c59495a" providerId="ADAL" clId="{91790578-E91A-4910-86B1-E6331674E3E6}" dt="2025-11-18T15:04:38.562" v="35290" actId="1076"/>
          <ac:grpSpMkLst>
            <pc:docMk/>
            <pc:sldMk cId="1137560191" sldId="367"/>
            <ac:grpSpMk id="5" creationId="{2FB17E2A-B0EB-C611-C886-156B0A80D830}"/>
          </ac:grpSpMkLst>
        </pc:grpChg>
        <pc:grpChg chg="add mod">
          <ac:chgData name="Julia Monaghan" userId="82379515-a7d8-44f7-b332-a4f93c59495a" providerId="ADAL" clId="{91790578-E91A-4910-86B1-E6331674E3E6}" dt="2025-11-18T15:04:44.833" v="35291" actId="465"/>
          <ac:grpSpMkLst>
            <pc:docMk/>
            <pc:sldMk cId="1137560191" sldId="367"/>
            <ac:grpSpMk id="8" creationId="{D1DF0314-EAE6-666B-82BF-8754AB3E82B5}"/>
          </ac:grpSpMkLst>
        </pc:grpChg>
        <pc:grpChg chg="add mod">
          <ac:chgData name="Julia Monaghan" userId="82379515-a7d8-44f7-b332-a4f93c59495a" providerId="ADAL" clId="{91790578-E91A-4910-86B1-E6331674E3E6}" dt="2025-11-18T15:04:07.198" v="35134" actId="1076"/>
          <ac:grpSpMkLst>
            <pc:docMk/>
            <pc:sldMk cId="1137560191" sldId="367"/>
            <ac:grpSpMk id="11" creationId="{6E0CC2B4-DA38-94A4-34AE-7653BB660CC6}"/>
          </ac:grpSpMkLst>
        </pc:grpChg>
      </pc:sldChg>
      <pc:sldChg chg="addSp delSp modSp new mod">
        <pc:chgData name="Julia Monaghan" userId="82379515-a7d8-44f7-b332-a4f93c59495a" providerId="ADAL" clId="{91790578-E91A-4910-86B1-E6331674E3E6}" dt="2025-11-20T18:45:52.121" v="36864" actId="108"/>
        <pc:sldMkLst>
          <pc:docMk/>
          <pc:sldMk cId="4099419579" sldId="369"/>
        </pc:sldMkLst>
        <pc:graphicFrameChg chg="add mod modGraphic">
          <ac:chgData name="Julia Monaghan" userId="82379515-a7d8-44f7-b332-a4f93c59495a" providerId="ADAL" clId="{91790578-E91A-4910-86B1-E6331674E3E6}" dt="2025-11-20T18:45:52.121" v="36864" actId="108"/>
          <ac:graphicFrameMkLst>
            <pc:docMk/>
            <pc:sldMk cId="4099419579" sldId="369"/>
            <ac:graphicFrameMk id="2" creationId="{0932C5DA-8FB1-CBB3-83FE-1BAF52B49BB5}"/>
          </ac:graphicFrameMkLst>
        </pc:graphicFrameChg>
        <pc:graphicFrameChg chg="add mod modGraphic">
          <ac:chgData name="Julia Monaghan" userId="82379515-a7d8-44f7-b332-a4f93c59495a" providerId="ADAL" clId="{91790578-E91A-4910-86B1-E6331674E3E6}" dt="2025-11-20T18:13:04.236" v="36862" actId="20577"/>
          <ac:graphicFrameMkLst>
            <pc:docMk/>
            <pc:sldMk cId="4099419579" sldId="369"/>
            <ac:graphicFrameMk id="5" creationId="{85721F77-3408-80E6-42F7-AA7A32CD9C92}"/>
          </ac:graphicFrameMkLst>
        </pc:graphicFrameChg>
        <pc:graphicFrameChg chg="add mod modGraphic">
          <ac:chgData name="Julia Monaghan" userId="82379515-a7d8-44f7-b332-a4f93c59495a" providerId="ADAL" clId="{91790578-E91A-4910-86B1-E6331674E3E6}" dt="2025-11-20T18:11:51.573" v="36750" actId="20577"/>
          <ac:graphicFrameMkLst>
            <pc:docMk/>
            <pc:sldMk cId="4099419579" sldId="369"/>
            <ac:graphicFrameMk id="6" creationId="{A5E4AA11-74C0-91E6-AE1C-BC207506CFCD}"/>
          </ac:graphicFrameMkLst>
        </pc:graphicFrameChg>
      </pc:sldChg>
      <pc:sldChg chg="addSp delSp modSp new mod addAnim delAnim modAnim">
        <pc:chgData name="Julia Monaghan" userId="82379515-a7d8-44f7-b332-a4f93c59495a" providerId="ADAL" clId="{91790578-E91A-4910-86B1-E6331674E3E6}" dt="2025-11-18T15:24:59.916" v="35956"/>
        <pc:sldMkLst>
          <pc:docMk/>
          <pc:sldMk cId="1841739315" sldId="370"/>
        </pc:sldMkLst>
        <pc:spChg chg="mod">
          <ac:chgData name="Julia Monaghan" userId="82379515-a7d8-44f7-b332-a4f93c59495a" providerId="ADAL" clId="{91790578-E91A-4910-86B1-E6331674E3E6}" dt="2025-11-18T15:22:41.730" v="35802" actId="20577"/>
          <ac:spMkLst>
            <pc:docMk/>
            <pc:sldMk cId="1841739315" sldId="370"/>
            <ac:spMk id="2" creationId="{AE12FF29-367C-A5AC-63E0-720788AAAE23}"/>
          </ac:spMkLst>
        </pc:spChg>
        <pc:spChg chg="mod topLvl">
          <ac:chgData name="Julia Monaghan" userId="82379515-a7d8-44f7-b332-a4f93c59495a" providerId="ADAL" clId="{91790578-E91A-4910-86B1-E6331674E3E6}" dt="2025-11-18T15:23:57.664" v="35860" actId="164"/>
          <ac:spMkLst>
            <pc:docMk/>
            <pc:sldMk cId="1841739315" sldId="370"/>
            <ac:spMk id="6" creationId="{616373F9-FB19-6EA5-8E66-41F0CEA6F604}"/>
          </ac:spMkLst>
        </pc:spChg>
        <pc:spChg chg="mod topLvl">
          <ac:chgData name="Julia Monaghan" userId="82379515-a7d8-44f7-b332-a4f93c59495a" providerId="ADAL" clId="{91790578-E91A-4910-86B1-E6331674E3E6}" dt="2025-11-18T15:23:57.664" v="35860" actId="164"/>
          <ac:spMkLst>
            <pc:docMk/>
            <pc:sldMk cId="1841739315" sldId="370"/>
            <ac:spMk id="7" creationId="{ED2A8CC0-A193-3902-8507-4B6D2F456B4E}"/>
          </ac:spMkLst>
        </pc:spChg>
        <pc:spChg chg="mod">
          <ac:chgData name="Julia Monaghan" userId="82379515-a7d8-44f7-b332-a4f93c59495a" providerId="ADAL" clId="{91790578-E91A-4910-86B1-E6331674E3E6}" dt="2025-11-18T15:24:44.102" v="35952" actId="108"/>
          <ac:spMkLst>
            <pc:docMk/>
            <pc:sldMk cId="1841739315" sldId="370"/>
            <ac:spMk id="11" creationId="{0FCB2902-B233-3BF4-3978-FE918B69B899}"/>
          </ac:spMkLst>
        </pc:spChg>
        <pc:spChg chg="mod">
          <ac:chgData name="Julia Monaghan" userId="82379515-a7d8-44f7-b332-a4f93c59495a" providerId="ADAL" clId="{91790578-E91A-4910-86B1-E6331674E3E6}" dt="2025-11-18T15:24:00.116" v="35861"/>
          <ac:spMkLst>
            <pc:docMk/>
            <pc:sldMk cId="1841739315" sldId="370"/>
            <ac:spMk id="12" creationId="{048A532B-7C6C-F8A9-3E14-FD1521D8B768}"/>
          </ac:spMkLst>
        </pc:spChg>
        <pc:spChg chg="mod">
          <ac:chgData name="Julia Monaghan" userId="82379515-a7d8-44f7-b332-a4f93c59495a" providerId="ADAL" clId="{91790578-E91A-4910-86B1-E6331674E3E6}" dt="2025-11-18T15:24:38.769" v="35950" actId="108"/>
          <ac:spMkLst>
            <pc:docMk/>
            <pc:sldMk cId="1841739315" sldId="370"/>
            <ac:spMk id="14" creationId="{0901FA27-1B15-0CBE-FDD7-D24E9D06256A}"/>
          </ac:spMkLst>
        </pc:spChg>
        <pc:spChg chg="mod">
          <ac:chgData name="Julia Monaghan" userId="82379515-a7d8-44f7-b332-a4f93c59495a" providerId="ADAL" clId="{91790578-E91A-4910-86B1-E6331674E3E6}" dt="2025-11-18T15:24:15.965" v="35891"/>
          <ac:spMkLst>
            <pc:docMk/>
            <pc:sldMk cId="1841739315" sldId="370"/>
            <ac:spMk id="15" creationId="{65FCD578-D957-7B94-976E-8B652D693EE0}"/>
          </ac:spMkLst>
        </pc:spChg>
        <pc:spChg chg="mod">
          <ac:chgData name="Julia Monaghan" userId="82379515-a7d8-44f7-b332-a4f93c59495a" providerId="ADAL" clId="{91790578-E91A-4910-86B1-E6331674E3E6}" dt="2025-11-18T15:24:40.569" v="35951" actId="108"/>
          <ac:spMkLst>
            <pc:docMk/>
            <pc:sldMk cId="1841739315" sldId="370"/>
            <ac:spMk id="17" creationId="{C8352FD6-934E-DFDB-8509-9F72B3223BAE}"/>
          </ac:spMkLst>
        </pc:spChg>
        <pc:spChg chg="mod">
          <ac:chgData name="Julia Monaghan" userId="82379515-a7d8-44f7-b332-a4f93c59495a" providerId="ADAL" clId="{91790578-E91A-4910-86B1-E6331674E3E6}" dt="2025-11-18T15:24:27.528" v="35914"/>
          <ac:spMkLst>
            <pc:docMk/>
            <pc:sldMk cId="1841739315" sldId="370"/>
            <ac:spMk id="18" creationId="{15405CBF-66F8-FFDE-9BEF-72A0A7EFB3FE}"/>
          </ac:spMkLst>
        </pc:spChg>
        <pc:grpChg chg="add mod">
          <ac:chgData name="Julia Monaghan" userId="82379515-a7d8-44f7-b332-a4f93c59495a" providerId="ADAL" clId="{91790578-E91A-4910-86B1-E6331674E3E6}" dt="2025-11-18T15:24:48.874" v="35953" actId="1076"/>
          <ac:grpSpMkLst>
            <pc:docMk/>
            <pc:sldMk cId="1841739315" sldId="370"/>
            <ac:grpSpMk id="9" creationId="{3F6E9999-1A17-CBD0-30AC-1A4E14772859}"/>
          </ac:grpSpMkLst>
        </pc:grpChg>
        <pc:grpChg chg="add mod">
          <ac:chgData name="Julia Monaghan" userId="82379515-a7d8-44f7-b332-a4f93c59495a" providerId="ADAL" clId="{91790578-E91A-4910-86B1-E6331674E3E6}" dt="2025-11-18T15:24:53.165" v="35954" actId="465"/>
          <ac:grpSpMkLst>
            <pc:docMk/>
            <pc:sldMk cId="1841739315" sldId="370"/>
            <ac:grpSpMk id="10" creationId="{F9B05255-DC19-B234-BB8F-EEADE99CA835}"/>
          </ac:grpSpMkLst>
        </pc:grpChg>
        <pc:grpChg chg="add mod">
          <ac:chgData name="Julia Monaghan" userId="82379515-a7d8-44f7-b332-a4f93c59495a" providerId="ADAL" clId="{91790578-E91A-4910-86B1-E6331674E3E6}" dt="2025-11-18T15:24:53.165" v="35954" actId="465"/>
          <ac:grpSpMkLst>
            <pc:docMk/>
            <pc:sldMk cId="1841739315" sldId="370"/>
            <ac:grpSpMk id="13" creationId="{4DFFF017-9C6D-48B5-3BA3-6C199D37041C}"/>
          </ac:grpSpMkLst>
        </pc:grpChg>
        <pc:grpChg chg="add mod">
          <ac:chgData name="Julia Monaghan" userId="82379515-a7d8-44f7-b332-a4f93c59495a" providerId="ADAL" clId="{91790578-E91A-4910-86B1-E6331674E3E6}" dt="2025-11-18T15:24:29.682" v="35915" actId="1076"/>
          <ac:grpSpMkLst>
            <pc:docMk/>
            <pc:sldMk cId="1841739315" sldId="370"/>
            <ac:grpSpMk id="16" creationId="{CB7C3554-8B33-81D2-7A26-B7CADFAA46F5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84C2C1-996D-D9F7-3BCC-06082E8F33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66108-88FA-FCCB-56F4-B79E6CDD1B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B8C3B-8F29-A440-8ABD-F21588952AE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C4411-86A0-1BCF-B9C7-18AFC3469A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3E0FD-E747-B010-D529-203D3D5568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4260-16BD-884D-916F-9A06A04C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3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4A83F-80CF-40C5-885D-C7DB4C78E70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8196-A703-4AA9-ACCB-A361C91C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new at this!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8196-A703-4AA9-ACCB-A361C91C06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1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Polarity Map® is a registered trademark of Barry Johnson &amp; Polarity Partnerships, LLC. Commercial use is encouraged with permission</a:t>
            </a:r>
            <a:r>
              <a:rPr lang="en-US" sz="120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 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8196-A703-4AA9-ACCB-A361C91C06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7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50D55-D651-4E40-BD35-BBF3C73283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A leaky faucet is a problem. It has a clear root cause, a knowable solution, and if you execute the solution well, you’ve fixed the leak. </a:t>
            </a:r>
          </a:p>
          <a:p>
            <a:pPr marL="171450" indent="-171450">
              <a:buFontTx/>
              <a:buChar char="-"/>
            </a:pPr>
            <a:r>
              <a:rPr lang="en-US" dirty="0"/>
              <a:t>Maintaining balancing on a bicycle is a tension. You don’t “fix” it once – you stay upright by constantly making small adjustments based on what’s happening around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8196-A703-4AA9-ACCB-A361C91C06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examples of each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8196-A703-4AA9-ACCB-A361C91C06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3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ASK: </a:t>
            </a:r>
            <a:r>
              <a:rPr lang="en-US" b="0" dirty="0"/>
              <a:t>What does it look and feel like when your organization is dealing with an unmanaged tension?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8196-A703-4AA9-ACCB-A361C91C06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Managing between two viable choices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8196-A703-4AA9-ACCB-A361C91C06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importance of shard understanding – going back to how easy it is to diagnose a tension as an individual problem or flaw.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8196-A703-4AA9-ACCB-A361C91C06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8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F5725-B2BF-610B-B8E0-288CE6445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7B0B6-F543-C310-6BA7-93C0E12CF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CD304-0980-9AD1-7C68-5FDF45C30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Polarity Map® is a registered trademark of Barry Johnson &amp; Polarity Partnerships, LLC. Commercial use is encouraged with permission</a:t>
            </a:r>
            <a:r>
              <a:rPr lang="en-US" sz="120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 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497DE-44CB-79E3-4352-4CF2D5F4B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8196-A703-4AA9-ACCB-A361C91C06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2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Office hours: </a:t>
            </a:r>
            <a:r>
              <a:rPr lang="en-US" dirty="0"/>
              <a:t>https://calendly.com/julia-peoplecenteredchange/office-hours </a:t>
            </a:r>
          </a:p>
          <a:p>
            <a:r>
              <a:rPr lang="en-US" b="1" dirty="0"/>
              <a:t>Feedback: </a:t>
            </a:r>
            <a:r>
              <a:rPr lang="en-US" dirty="0"/>
              <a:t>https://www.surveymonkey.com/r/C9FC9T5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8196-A703-4AA9-ACCB-A361C91C06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1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5C4151-A4D0-3456-92D7-1E8918D44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220" y="1787676"/>
            <a:ext cx="7280275" cy="1071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ADB5B7-A1C7-841B-CCF9-1369789CB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20" y="886875"/>
            <a:ext cx="7280275" cy="4605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200" b="1" i="0" spc="0">
                <a:solidFill>
                  <a:schemeClr val="accent4"/>
                </a:solidFill>
                <a:latin typeface="Barlow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 i="0" spc="0">
                <a:solidFill>
                  <a:schemeClr val="accent4"/>
                </a:solidFill>
                <a:latin typeface="Barlow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 i="0" spc="0">
                <a:solidFill>
                  <a:schemeClr val="accent4"/>
                </a:solidFill>
                <a:latin typeface="Barlow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 i="0" spc="0">
                <a:solidFill>
                  <a:schemeClr val="accent4"/>
                </a:solidFill>
                <a:latin typeface="Barlow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 i="0" spc="0">
                <a:solidFill>
                  <a:schemeClr val="accent4"/>
                </a:solidFill>
                <a:latin typeface="Barlow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C3F4F07-888C-D191-5963-BAEBD10185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47051" y="0"/>
            <a:ext cx="3244949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170AE89-7FCC-610B-53F5-92D3F67A7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860" y="5371141"/>
            <a:ext cx="4114171" cy="599983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3EFC99-822C-1A8D-3762-D2273B99B7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20" y="2858868"/>
            <a:ext cx="7280275" cy="100085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804868D-1A5C-A1CE-FD20-43D6E91D8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18" y="1815499"/>
            <a:ext cx="10517561" cy="8053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0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0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0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0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A14DE60-1322-A500-0412-1F7B34441D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221" y="3107729"/>
            <a:ext cx="2814995" cy="890665"/>
          </a:xfrm>
          <a:solidFill>
            <a:schemeClr val="accent2">
              <a:lumMod val="40000"/>
              <a:lumOff val="60000"/>
            </a:schemeClr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BA15A00-BE8B-E108-6E35-55F741DA1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2216" y="3107729"/>
            <a:ext cx="7702567" cy="890665"/>
          </a:xfrm>
          <a:solidFill>
            <a:schemeClr val="bg1"/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FCC2158-E5F0-2F41-DDD7-AE427A7480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219" y="4155342"/>
            <a:ext cx="2814995" cy="890665"/>
          </a:xfrm>
          <a:solidFill>
            <a:schemeClr val="accent2">
              <a:lumMod val="40000"/>
              <a:lumOff val="60000"/>
            </a:schemeClr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BF9C28F-ED80-55FF-823B-C762CA22B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2214" y="4155342"/>
            <a:ext cx="7702567" cy="890665"/>
          </a:xfrm>
          <a:solidFill>
            <a:schemeClr val="bg1"/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D78F92C5-3875-0A0F-3963-ABB6B3B72A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7219" y="5227311"/>
            <a:ext cx="2814995" cy="890665"/>
          </a:xfrm>
          <a:solidFill>
            <a:schemeClr val="accent2">
              <a:lumMod val="40000"/>
              <a:lumOff val="60000"/>
            </a:schemeClr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2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EDDF17E3-CD08-29DF-D650-AAF53D4F31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2214" y="5227311"/>
            <a:ext cx="7702567" cy="890665"/>
          </a:xfrm>
          <a:solidFill>
            <a:schemeClr val="bg1"/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tx2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02539531-7B21-0F68-C673-1E1ACC48D0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7220" y="740024"/>
            <a:ext cx="10517561" cy="100085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48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8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8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800" b="1" i="0">
                <a:solidFill>
                  <a:schemeClr val="tx2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70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493340B-A358-3685-D936-B02105C195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18" y="1815499"/>
            <a:ext cx="10517561" cy="8053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0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0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0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0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89CBC10-C0AA-1FD5-C2B4-809415FCD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221" y="3107729"/>
            <a:ext cx="2814995" cy="890665"/>
          </a:xfrm>
          <a:solidFill>
            <a:schemeClr val="accent1">
              <a:lumMod val="20000"/>
              <a:lumOff val="80000"/>
            </a:schemeClr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0B75763-1CB5-0FDB-15D7-549ED3EF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2216" y="3107729"/>
            <a:ext cx="7702567" cy="890665"/>
          </a:xfrm>
          <a:solidFill>
            <a:schemeClr val="bg1"/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D7A7909-1832-86DB-450D-998C7D4B1E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219" y="4155342"/>
            <a:ext cx="2814995" cy="890665"/>
          </a:xfrm>
          <a:solidFill>
            <a:schemeClr val="accent1">
              <a:lumMod val="20000"/>
              <a:lumOff val="80000"/>
            </a:schemeClr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6448BC3-58BD-816C-82D3-8741B7DAE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2214" y="4155342"/>
            <a:ext cx="7702567" cy="890665"/>
          </a:xfrm>
          <a:solidFill>
            <a:schemeClr val="bg1"/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1807460-93EF-D594-3165-D98E2A3BED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7219" y="5227311"/>
            <a:ext cx="2814995" cy="890665"/>
          </a:xfrm>
          <a:solidFill>
            <a:schemeClr val="accent1">
              <a:lumMod val="20000"/>
              <a:lumOff val="80000"/>
            </a:schemeClr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2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D471B62-1E3B-2801-59CD-4BB6923E07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2214" y="5227311"/>
            <a:ext cx="7702567" cy="890665"/>
          </a:xfrm>
          <a:solidFill>
            <a:schemeClr val="bg1"/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accent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A2A65D-CEC3-C416-E5BE-69CA17BB26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7220" y="740024"/>
            <a:ext cx="10517561" cy="100085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48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8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8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800" b="1" i="0">
                <a:solidFill>
                  <a:schemeClr val="accent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1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46ABEC3-7F38-B74D-4D87-40CE9DE60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220" y="740024"/>
            <a:ext cx="10517561" cy="100085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0F44AE0-CA61-18B9-6951-49D90883B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219" y="3701017"/>
            <a:ext cx="4953981" cy="2416958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46D3699-AB2F-529C-315F-A7C3CDD2BE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91343" y="3093919"/>
            <a:ext cx="4299857" cy="489861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D9E6059-C13C-5CF1-8F79-2D9E45BD88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0798" y="3701016"/>
            <a:ext cx="4953981" cy="2416959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E75FC0C-E705-EA12-2220-E46A987336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54922" y="3093919"/>
            <a:ext cx="4299857" cy="489861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4D8FDA7-4EB9-FE18-A47F-102E365D2E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18" y="1815499"/>
            <a:ext cx="10517561" cy="8053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0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0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0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0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99970F-DC1A-785E-D768-9EEFAF90FD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218" y="3080856"/>
            <a:ext cx="489861" cy="4898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AC75B727-61B3-0D0F-6B56-56DF0216959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00798" y="3105012"/>
            <a:ext cx="489861" cy="48986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70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16D30619-A22E-ED64-5034-3B1196171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220" y="1787676"/>
            <a:ext cx="7280275" cy="1071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60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60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60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60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6C80632-784E-F0AF-A68A-A90F701E3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20" y="2858868"/>
            <a:ext cx="7280275" cy="100085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4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4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4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4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4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3A8E99-81AB-0BB9-2137-D6E24D85B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900"/>
          <a:stretch/>
        </p:blipFill>
        <p:spPr>
          <a:xfrm>
            <a:off x="9044758" y="736418"/>
            <a:ext cx="3147242" cy="53851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9FF2E7D-3537-99A8-B6F5-47E62905B1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860" y="5371141"/>
            <a:ext cx="4114171" cy="59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78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CBFF-49F8-B510-5506-9E7FC64B5E23}"/>
              </a:ext>
            </a:extLst>
          </p:cNvPr>
          <p:cNvSpPr/>
          <p:nvPr userDrawn="1"/>
        </p:nvSpPr>
        <p:spPr>
          <a:xfrm>
            <a:off x="0" y="0"/>
            <a:ext cx="9126071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blue dots&#10;&#10;AI-generated content may be incorrect.">
            <a:extLst>
              <a:ext uri="{FF2B5EF4-FFF2-40B4-BE49-F238E27FC236}">
                <a16:creationId xmlns:a16="http://schemas.microsoft.com/office/drawing/2014/main" id="{D3A997B3-B33A-BA08-5804-6CE75C6EB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1223" y="5566258"/>
            <a:ext cx="2478741" cy="1107997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21E5FB0-C872-7617-C1FD-348E85B8F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220" y="1787676"/>
            <a:ext cx="7280275" cy="1071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EF37C-B8DF-2E98-4F33-E4D60AA93B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20" y="886875"/>
            <a:ext cx="7280275" cy="4605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200" b="1" i="0" spc="0">
                <a:solidFill>
                  <a:schemeClr val="accent4"/>
                </a:solidFill>
                <a:latin typeface="Barlow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 i="0" spc="0">
                <a:solidFill>
                  <a:schemeClr val="accent4"/>
                </a:solidFill>
                <a:latin typeface="Barlow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 i="0" spc="0">
                <a:solidFill>
                  <a:schemeClr val="accent4"/>
                </a:solidFill>
                <a:latin typeface="Barlow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 i="0" spc="0">
                <a:solidFill>
                  <a:schemeClr val="accent4"/>
                </a:solidFill>
                <a:latin typeface="Barlow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 i="0" spc="0">
                <a:solidFill>
                  <a:schemeClr val="accent4"/>
                </a:solidFill>
                <a:latin typeface="Barlow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E3FAB46-944B-93C9-3334-ED3563676E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20" y="2858868"/>
            <a:ext cx="7280275" cy="100085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5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CBF08515-D68D-6C83-E9E5-ECA1AD6C1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220" y="2428147"/>
            <a:ext cx="7280275" cy="10008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60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60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60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60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84AB302-06DD-B1A2-137B-8B99B7BAD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20" y="3499340"/>
            <a:ext cx="7280275" cy="100085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4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4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4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4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400" b="0" i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359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A638C3F-9531-544E-D50D-646885FB4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220" y="2428147"/>
            <a:ext cx="7280275" cy="10008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380ECBC-F3B8-898A-E8B3-FB5F200391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20" y="3499340"/>
            <a:ext cx="7280275" cy="100085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400" b="0" i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58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0E0E317-998D-E675-6166-2AB302B87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7220" y="740024"/>
            <a:ext cx="10517561" cy="100085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48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8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8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800" b="1" i="0">
                <a:solidFill>
                  <a:schemeClr val="bg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7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8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01DCAC1-9ABE-4936-F569-5D34B86AC0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7220" y="740024"/>
            <a:ext cx="10517561" cy="100085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4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46ABEC3-7F38-B74D-4D87-40CE9DE60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220" y="740024"/>
            <a:ext cx="10517561" cy="100085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800" b="1" i="0">
                <a:solidFill>
                  <a:schemeClr val="tx1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4D8FDA7-4EB9-FE18-A47F-102E365D2E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18" y="1815499"/>
            <a:ext cx="10517561" cy="8053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0" i="0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0" i="0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0" i="0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0" i="0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44201A0-4794-2FB2-033B-C4BE1F5BC5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219" y="3107730"/>
            <a:ext cx="10517560" cy="3010246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0" i="0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800" b="0" i="0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800" b="0" i="0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800" b="0" i="0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93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804868D-1A5C-A1CE-FD20-43D6E91D8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18" y="1815499"/>
            <a:ext cx="10517561" cy="8053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0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0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0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0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A14DE60-1322-A500-0412-1F7B34441D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221" y="3107729"/>
            <a:ext cx="2814995" cy="890665"/>
          </a:xfrm>
          <a:solidFill>
            <a:schemeClr val="accent3">
              <a:lumMod val="40000"/>
              <a:lumOff val="60000"/>
            </a:schemeClr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BA15A00-BE8B-E108-6E35-55F741DA1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2216" y="3107729"/>
            <a:ext cx="7702567" cy="890665"/>
          </a:xfrm>
          <a:solidFill>
            <a:schemeClr val="bg1"/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FCC2158-E5F0-2F41-DDD7-AE427A7480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219" y="4155342"/>
            <a:ext cx="2814995" cy="890665"/>
          </a:xfrm>
          <a:solidFill>
            <a:schemeClr val="accent3">
              <a:lumMod val="40000"/>
              <a:lumOff val="60000"/>
            </a:schemeClr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BF9C28F-ED80-55FF-823B-C762CA22B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2214" y="4155342"/>
            <a:ext cx="7702567" cy="890665"/>
          </a:xfrm>
          <a:solidFill>
            <a:schemeClr val="bg1"/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D78F92C5-3875-0A0F-3963-ABB6B3B72A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7219" y="5227311"/>
            <a:ext cx="2814995" cy="890665"/>
          </a:xfrm>
          <a:solidFill>
            <a:schemeClr val="accent3">
              <a:lumMod val="40000"/>
              <a:lumOff val="60000"/>
            </a:schemeClr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22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EDDF17E3-CD08-29DF-D650-AAF53D4F31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2214" y="5227311"/>
            <a:ext cx="7702567" cy="890665"/>
          </a:xfrm>
          <a:solidFill>
            <a:schemeClr val="bg1"/>
          </a:solidFill>
        </p:spPr>
        <p:txBody>
          <a:bodyPr lIns="228600" anchor="ctr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800" b="0" i="0">
                <a:solidFill>
                  <a:schemeClr val="accent3"/>
                </a:solidFill>
                <a:latin typeface="Barlow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02539531-7B21-0F68-C673-1E1ACC48D0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7220" y="740024"/>
            <a:ext cx="10517561" cy="1000853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8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48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48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48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4800" b="1" i="0">
                <a:solidFill>
                  <a:schemeClr val="accent3"/>
                </a:solidFill>
                <a:latin typeface="Barlow Semi Condensed SemiBol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316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4DF-3A98-F049-AF09-CD70CF52D15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CA224-A03C-764E-8412-BEC6C471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78" r:id="rId4"/>
    <p:sldLayoutId id="2147483679" r:id="rId5"/>
    <p:sldLayoutId id="2147483680" r:id="rId6"/>
    <p:sldLayoutId id="2147483681" r:id="rId7"/>
    <p:sldLayoutId id="2147483671" r:id="rId8"/>
    <p:sldLayoutId id="2147483670" r:id="rId9"/>
    <p:sldLayoutId id="2147483682" r:id="rId10"/>
    <p:sldLayoutId id="2147483683" r:id="rId11"/>
    <p:sldLayoutId id="2147483665" r:id="rId12"/>
    <p:sldLayoutId id="214748366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mailto:julia@peoplecenteredchange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40B17B-F711-F58C-A581-248AE745F8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361" y="1405917"/>
            <a:ext cx="7280275" cy="1071192"/>
          </a:xfrm>
        </p:spPr>
        <p:txBody>
          <a:bodyPr/>
          <a:lstStyle/>
          <a:p>
            <a:r>
              <a:rPr lang="en-US" sz="6600" dirty="0"/>
              <a:t>Welcome!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D7E97E-5A3F-8950-1F3C-A695794C17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361" y="2759151"/>
            <a:ext cx="6655780" cy="1821766"/>
          </a:xfrm>
        </p:spPr>
        <p:txBody>
          <a:bodyPr/>
          <a:lstStyle/>
          <a:p>
            <a:r>
              <a:rPr lang="en-US" sz="2800" dirty="0"/>
              <a:t>As you arrive, feel free to drop your name and where you are Zooming in from in the chat. We’ll get started soon!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EFB158-99FD-B454-ABA9-E9D9FE8C0B43}"/>
              </a:ext>
            </a:extLst>
          </p:cNvPr>
          <p:cNvSpPr txBox="1">
            <a:spLocks/>
          </p:cNvSpPr>
          <p:nvPr/>
        </p:nvSpPr>
        <p:spPr>
          <a:xfrm>
            <a:off x="529361" y="5973225"/>
            <a:ext cx="7280275" cy="460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200" b="1" i="0" kern="1200" spc="0">
                <a:solidFill>
                  <a:schemeClr val="accent4"/>
                </a:solidFill>
                <a:latin typeface="Barlow SemiBold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1" i="0" kern="1200" spc="0">
                <a:solidFill>
                  <a:schemeClr val="accent4"/>
                </a:solidFill>
                <a:latin typeface="Barlow SemiBold" pitchFamily="2" charset="77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1" i="0" kern="1200" spc="0">
                <a:solidFill>
                  <a:schemeClr val="accent4"/>
                </a:solidFill>
                <a:latin typeface="Barlow SemiBold" pitchFamily="2" charset="77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1" i="0" kern="1200" spc="0">
                <a:solidFill>
                  <a:schemeClr val="accent4"/>
                </a:solidFill>
                <a:latin typeface="Barlow SemiBold" pitchFamily="2" charset="77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1" i="0" kern="1200" spc="0">
                <a:solidFill>
                  <a:schemeClr val="accent4"/>
                </a:solidFill>
                <a:latin typeface="Barlow SemiBold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Sector Support Series – November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C9581-F5BA-FEBD-C5CF-54F390540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320" y="1894747"/>
            <a:ext cx="9605990" cy="1902553"/>
          </a:xfrm>
        </p:spPr>
        <p:txBody>
          <a:bodyPr/>
          <a:lstStyle/>
          <a:p>
            <a:r>
              <a:rPr lang="en-US" dirty="0"/>
              <a:t>Framework for understanding and managing tensions </a:t>
            </a:r>
          </a:p>
        </p:txBody>
      </p:sp>
    </p:spTree>
    <p:extLst>
      <p:ext uri="{BB962C8B-B14F-4D97-AF65-F5344CB8AC3E}">
        <p14:creationId xmlns:p14="http://schemas.microsoft.com/office/powerpoint/2010/main" val="9390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F8B71-D7FC-5BF5-DFC9-4E5763EA0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219" y="841624"/>
            <a:ext cx="9271981" cy="1409142"/>
          </a:xfrm>
        </p:spPr>
        <p:txBody>
          <a:bodyPr/>
          <a:lstStyle/>
          <a:p>
            <a:r>
              <a:rPr lang="en-US" dirty="0"/>
              <a:t>Using a Polarity Map to manage organizational tensions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93735-9109-3F01-8E51-B4624ED993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6119" y="2540000"/>
            <a:ext cx="10948381" cy="30102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Barry Johnson created the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Polarity Map </a:t>
            </a:r>
            <a:r>
              <a:rPr lang="en-US" sz="2400" dirty="0"/>
              <a:t>to help us more deeply understand, leverage, and manage the tensions or “polarities” that come up in organizational life. It focuses on helping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drive shared understanding of a tension, how it manifests, and how to manage it</a:t>
            </a:r>
            <a:r>
              <a:rPr lang="en-US" sz="2400" dirty="0"/>
              <a:t>,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positive impact of each polar choice,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potential negative results of over-focusing on one choice or another,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it looks like when you are managing the tension well.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C1DFB-7330-BCD2-BC77-EC5276E3775C}"/>
              </a:ext>
            </a:extLst>
          </p:cNvPr>
          <p:cNvSpPr txBox="1"/>
          <p:nvPr/>
        </p:nvSpPr>
        <p:spPr>
          <a:xfrm>
            <a:off x="926119" y="6245880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Polarity Map® is a registered trademark of Barry Johnson &amp; Polarity Partnerships, LLC. Commercial use is encouraged with permission</a:t>
            </a:r>
            <a:r>
              <a:rPr lang="en-US" sz="140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43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3D1A0-6DAB-631B-2E96-66A666D2C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42D85F0-E414-9A71-8CC1-BDB11A490C4E}"/>
              </a:ext>
            </a:extLst>
          </p:cNvPr>
          <p:cNvSpPr/>
          <p:nvPr/>
        </p:nvSpPr>
        <p:spPr>
          <a:xfrm flipH="1">
            <a:off x="3789953" y="1409700"/>
            <a:ext cx="1123363" cy="3098800"/>
          </a:xfrm>
          <a:custGeom>
            <a:avLst/>
            <a:gdLst>
              <a:gd name="connsiteX0" fmla="*/ 38100 w 1123363"/>
              <a:gd name="connsiteY0" fmla="*/ 0 h 3098800"/>
              <a:gd name="connsiteX1" fmla="*/ 914400 w 1123363"/>
              <a:gd name="connsiteY1" fmla="*/ 660400 h 3098800"/>
              <a:gd name="connsiteX2" fmla="*/ 1054100 w 1123363"/>
              <a:gd name="connsiteY2" fmla="*/ 2540000 h 3098800"/>
              <a:gd name="connsiteX3" fmla="*/ 0 w 1123363"/>
              <a:gd name="connsiteY3" fmla="*/ 30988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363" h="3098800">
                <a:moveTo>
                  <a:pt x="38100" y="0"/>
                </a:moveTo>
                <a:cubicBezTo>
                  <a:pt x="391583" y="118533"/>
                  <a:pt x="745067" y="237067"/>
                  <a:pt x="914400" y="660400"/>
                </a:cubicBezTo>
                <a:cubicBezTo>
                  <a:pt x="1083733" y="1083733"/>
                  <a:pt x="1206500" y="2133600"/>
                  <a:pt x="1054100" y="2540000"/>
                </a:cubicBezTo>
                <a:cubicBezTo>
                  <a:pt x="901700" y="2946400"/>
                  <a:pt x="450850" y="3022600"/>
                  <a:pt x="0" y="309880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D1B5D7-BD39-C84A-6FB2-4DE195B31238}"/>
              </a:ext>
            </a:extLst>
          </p:cNvPr>
          <p:cNvSpPr/>
          <p:nvPr/>
        </p:nvSpPr>
        <p:spPr>
          <a:xfrm>
            <a:off x="10515600" y="1409700"/>
            <a:ext cx="1123363" cy="3098800"/>
          </a:xfrm>
          <a:custGeom>
            <a:avLst/>
            <a:gdLst>
              <a:gd name="connsiteX0" fmla="*/ 38100 w 1123363"/>
              <a:gd name="connsiteY0" fmla="*/ 0 h 3098800"/>
              <a:gd name="connsiteX1" fmla="*/ 914400 w 1123363"/>
              <a:gd name="connsiteY1" fmla="*/ 660400 h 3098800"/>
              <a:gd name="connsiteX2" fmla="*/ 1054100 w 1123363"/>
              <a:gd name="connsiteY2" fmla="*/ 2540000 h 3098800"/>
              <a:gd name="connsiteX3" fmla="*/ 0 w 1123363"/>
              <a:gd name="connsiteY3" fmla="*/ 30988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363" h="3098800">
                <a:moveTo>
                  <a:pt x="38100" y="0"/>
                </a:moveTo>
                <a:cubicBezTo>
                  <a:pt x="391583" y="118533"/>
                  <a:pt x="745067" y="237067"/>
                  <a:pt x="914400" y="660400"/>
                </a:cubicBezTo>
                <a:cubicBezTo>
                  <a:pt x="1083733" y="1083733"/>
                  <a:pt x="1206500" y="2133600"/>
                  <a:pt x="1054100" y="2540000"/>
                </a:cubicBezTo>
                <a:cubicBezTo>
                  <a:pt x="901700" y="2946400"/>
                  <a:pt x="450850" y="3022600"/>
                  <a:pt x="0" y="309880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1FE1A22-6EF5-31E1-C232-9454E8741EA1}"/>
              </a:ext>
            </a:extLst>
          </p:cNvPr>
          <p:cNvSpPr/>
          <p:nvPr/>
        </p:nvSpPr>
        <p:spPr>
          <a:xfrm>
            <a:off x="5006975" y="1393202"/>
            <a:ext cx="5473700" cy="3146450"/>
          </a:xfrm>
          <a:custGeom>
            <a:avLst/>
            <a:gdLst>
              <a:gd name="connsiteX0" fmla="*/ 0 w 5435600"/>
              <a:gd name="connsiteY0" fmla="*/ 2724229 h 2945421"/>
              <a:gd name="connsiteX1" fmla="*/ 1879600 w 5435600"/>
              <a:gd name="connsiteY1" fmla="*/ 2724229 h 2945421"/>
              <a:gd name="connsiteX2" fmla="*/ 4064000 w 5435600"/>
              <a:gd name="connsiteY2" fmla="*/ 425529 h 2945421"/>
              <a:gd name="connsiteX3" fmla="*/ 5435600 w 5435600"/>
              <a:gd name="connsiteY3" fmla="*/ 6429 h 2945421"/>
              <a:gd name="connsiteX0" fmla="*/ 0 w 5435600"/>
              <a:gd name="connsiteY0" fmla="*/ 2952829 h 3076436"/>
              <a:gd name="connsiteX1" fmla="*/ 1879600 w 5435600"/>
              <a:gd name="connsiteY1" fmla="*/ 2724229 h 3076436"/>
              <a:gd name="connsiteX2" fmla="*/ 4064000 w 5435600"/>
              <a:gd name="connsiteY2" fmla="*/ 425529 h 3076436"/>
              <a:gd name="connsiteX3" fmla="*/ 5435600 w 5435600"/>
              <a:gd name="connsiteY3" fmla="*/ 6429 h 3076436"/>
              <a:gd name="connsiteX0" fmla="*/ 0 w 5435600"/>
              <a:gd name="connsiteY0" fmla="*/ 2952829 h 3033267"/>
              <a:gd name="connsiteX1" fmla="*/ 1879600 w 5435600"/>
              <a:gd name="connsiteY1" fmla="*/ 2724229 h 3033267"/>
              <a:gd name="connsiteX2" fmla="*/ 4064000 w 5435600"/>
              <a:gd name="connsiteY2" fmla="*/ 425529 h 3033267"/>
              <a:gd name="connsiteX3" fmla="*/ 5435600 w 5435600"/>
              <a:gd name="connsiteY3" fmla="*/ 6429 h 3033267"/>
              <a:gd name="connsiteX0" fmla="*/ 0 w 5473700"/>
              <a:gd name="connsiteY0" fmla="*/ 3079829 h 3126333"/>
              <a:gd name="connsiteX1" fmla="*/ 1917700 w 5473700"/>
              <a:gd name="connsiteY1" fmla="*/ 2724229 h 3126333"/>
              <a:gd name="connsiteX2" fmla="*/ 4102100 w 5473700"/>
              <a:gd name="connsiteY2" fmla="*/ 425529 h 3126333"/>
              <a:gd name="connsiteX3" fmla="*/ 5473700 w 5473700"/>
              <a:gd name="connsiteY3" fmla="*/ 6429 h 312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3126333">
                <a:moveTo>
                  <a:pt x="0" y="3079829"/>
                </a:moveTo>
                <a:cubicBezTo>
                  <a:pt x="651933" y="3169787"/>
                  <a:pt x="1234017" y="3166612"/>
                  <a:pt x="1917700" y="2724229"/>
                </a:cubicBezTo>
                <a:cubicBezTo>
                  <a:pt x="2601383" y="2281846"/>
                  <a:pt x="3509433" y="878496"/>
                  <a:pt x="4102100" y="425529"/>
                </a:cubicBezTo>
                <a:cubicBezTo>
                  <a:pt x="4694767" y="-27438"/>
                  <a:pt x="5084233" y="-10505"/>
                  <a:pt x="5473700" y="6429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3051C1C-D878-A661-49CC-A7442753C872}"/>
              </a:ext>
            </a:extLst>
          </p:cNvPr>
          <p:cNvSpPr/>
          <p:nvPr/>
        </p:nvSpPr>
        <p:spPr>
          <a:xfrm flipH="1">
            <a:off x="4930771" y="1428723"/>
            <a:ext cx="5473700" cy="3146450"/>
          </a:xfrm>
          <a:custGeom>
            <a:avLst/>
            <a:gdLst>
              <a:gd name="connsiteX0" fmla="*/ 0 w 5435600"/>
              <a:gd name="connsiteY0" fmla="*/ 2724229 h 2945421"/>
              <a:gd name="connsiteX1" fmla="*/ 1879600 w 5435600"/>
              <a:gd name="connsiteY1" fmla="*/ 2724229 h 2945421"/>
              <a:gd name="connsiteX2" fmla="*/ 4064000 w 5435600"/>
              <a:gd name="connsiteY2" fmla="*/ 425529 h 2945421"/>
              <a:gd name="connsiteX3" fmla="*/ 5435600 w 5435600"/>
              <a:gd name="connsiteY3" fmla="*/ 6429 h 2945421"/>
              <a:gd name="connsiteX0" fmla="*/ 0 w 5435600"/>
              <a:gd name="connsiteY0" fmla="*/ 2952829 h 3076436"/>
              <a:gd name="connsiteX1" fmla="*/ 1879600 w 5435600"/>
              <a:gd name="connsiteY1" fmla="*/ 2724229 h 3076436"/>
              <a:gd name="connsiteX2" fmla="*/ 4064000 w 5435600"/>
              <a:gd name="connsiteY2" fmla="*/ 425529 h 3076436"/>
              <a:gd name="connsiteX3" fmla="*/ 5435600 w 5435600"/>
              <a:gd name="connsiteY3" fmla="*/ 6429 h 3076436"/>
              <a:gd name="connsiteX0" fmla="*/ 0 w 5435600"/>
              <a:gd name="connsiteY0" fmla="*/ 2952829 h 3033267"/>
              <a:gd name="connsiteX1" fmla="*/ 1879600 w 5435600"/>
              <a:gd name="connsiteY1" fmla="*/ 2724229 h 3033267"/>
              <a:gd name="connsiteX2" fmla="*/ 4064000 w 5435600"/>
              <a:gd name="connsiteY2" fmla="*/ 425529 h 3033267"/>
              <a:gd name="connsiteX3" fmla="*/ 5435600 w 5435600"/>
              <a:gd name="connsiteY3" fmla="*/ 6429 h 3033267"/>
              <a:gd name="connsiteX0" fmla="*/ 0 w 5473700"/>
              <a:gd name="connsiteY0" fmla="*/ 3079829 h 3126333"/>
              <a:gd name="connsiteX1" fmla="*/ 1917700 w 5473700"/>
              <a:gd name="connsiteY1" fmla="*/ 2724229 h 3126333"/>
              <a:gd name="connsiteX2" fmla="*/ 4102100 w 5473700"/>
              <a:gd name="connsiteY2" fmla="*/ 425529 h 3126333"/>
              <a:gd name="connsiteX3" fmla="*/ 5473700 w 5473700"/>
              <a:gd name="connsiteY3" fmla="*/ 6429 h 312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3126333">
                <a:moveTo>
                  <a:pt x="0" y="3079829"/>
                </a:moveTo>
                <a:cubicBezTo>
                  <a:pt x="651933" y="3169787"/>
                  <a:pt x="1234017" y="3166612"/>
                  <a:pt x="1917700" y="2724229"/>
                </a:cubicBezTo>
                <a:cubicBezTo>
                  <a:pt x="2601383" y="2281846"/>
                  <a:pt x="3509433" y="878496"/>
                  <a:pt x="4102100" y="425529"/>
                </a:cubicBezTo>
                <a:cubicBezTo>
                  <a:pt x="4694767" y="-27438"/>
                  <a:pt x="5084233" y="-10505"/>
                  <a:pt x="5473700" y="6429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AA1651-2559-881B-B365-DF5DE62DB242}"/>
              </a:ext>
            </a:extLst>
          </p:cNvPr>
          <p:cNvGrpSpPr/>
          <p:nvPr/>
        </p:nvGrpSpPr>
        <p:grpSpPr>
          <a:xfrm>
            <a:off x="3606800" y="330200"/>
            <a:ext cx="8204200" cy="5969000"/>
            <a:chOff x="3606800" y="330200"/>
            <a:chExt cx="8204200" cy="5969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35679EB-A90E-D82B-0552-5810FFA45C53}"/>
                </a:ext>
              </a:extLst>
            </p:cNvPr>
            <p:cNvCxnSpPr>
              <a:cxnSpLocks/>
            </p:cNvCxnSpPr>
            <p:nvPr/>
          </p:nvCxnSpPr>
          <p:spPr>
            <a:xfrm>
              <a:off x="3606800" y="3429000"/>
              <a:ext cx="82042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F5C685-0128-8F92-6EAE-D525AB3A4426}"/>
                </a:ext>
              </a:extLst>
            </p:cNvPr>
            <p:cNvCxnSpPr>
              <a:cxnSpLocks/>
            </p:cNvCxnSpPr>
            <p:nvPr/>
          </p:nvCxnSpPr>
          <p:spPr>
            <a:xfrm>
              <a:off x="7708900" y="330200"/>
              <a:ext cx="0" cy="5969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B4011B-6864-B782-DF14-4D63A8E1344A}"/>
              </a:ext>
            </a:extLst>
          </p:cNvPr>
          <p:cNvSpPr/>
          <p:nvPr/>
        </p:nvSpPr>
        <p:spPr>
          <a:xfrm>
            <a:off x="3554996" y="3143254"/>
            <a:ext cx="2660646" cy="5714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</a:rPr>
              <a:t>Choice 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9E830D-7287-CF29-6A26-38B599E88FCE}"/>
              </a:ext>
            </a:extLst>
          </p:cNvPr>
          <p:cNvSpPr/>
          <p:nvPr/>
        </p:nvSpPr>
        <p:spPr>
          <a:xfrm>
            <a:off x="9150351" y="3143254"/>
            <a:ext cx="2660649" cy="5714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</a:rPr>
              <a:t>Choice 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96F4DA-7DC4-A14F-715F-AB044CB81BBD}"/>
              </a:ext>
            </a:extLst>
          </p:cNvPr>
          <p:cNvSpPr/>
          <p:nvPr/>
        </p:nvSpPr>
        <p:spPr>
          <a:xfrm>
            <a:off x="5240338" y="330200"/>
            <a:ext cx="4937124" cy="781044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Greater purpose statement: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What can we gain by navigating this?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FF4628-6E62-77B2-EF28-9E7A269C2DB0}"/>
              </a:ext>
            </a:extLst>
          </p:cNvPr>
          <p:cNvSpPr/>
          <p:nvPr/>
        </p:nvSpPr>
        <p:spPr>
          <a:xfrm>
            <a:off x="5240338" y="5803902"/>
            <a:ext cx="4937124" cy="781044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Deeper fear: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What do we lose if we fail?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DF2548-16EF-5F5A-6808-D52F6D566E6C}"/>
              </a:ext>
            </a:extLst>
          </p:cNvPr>
          <p:cNvGrpSpPr/>
          <p:nvPr/>
        </p:nvGrpSpPr>
        <p:grpSpPr>
          <a:xfrm>
            <a:off x="7381877" y="3073395"/>
            <a:ext cx="654046" cy="654043"/>
            <a:chOff x="1295401" y="4572001"/>
            <a:chExt cx="654046" cy="6540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D1CC3F-069E-ADFA-25FF-4CB5BB170F0E}"/>
                </a:ext>
              </a:extLst>
            </p:cNvPr>
            <p:cNvSpPr/>
            <p:nvPr/>
          </p:nvSpPr>
          <p:spPr>
            <a:xfrm>
              <a:off x="1295401" y="4572001"/>
              <a:ext cx="654043" cy="6540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BEA6A3-0A68-E3A5-5811-48FDD90B2729}"/>
                </a:ext>
              </a:extLst>
            </p:cNvPr>
            <p:cNvSpPr txBox="1"/>
            <p:nvPr/>
          </p:nvSpPr>
          <p:spPr>
            <a:xfrm>
              <a:off x="1295401" y="4714356"/>
              <a:ext cx="654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and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8D9A3AF-AAAB-151C-620C-FA111D9279E4}"/>
              </a:ext>
            </a:extLst>
          </p:cNvPr>
          <p:cNvSpPr txBox="1"/>
          <p:nvPr/>
        </p:nvSpPr>
        <p:spPr>
          <a:xfrm>
            <a:off x="266701" y="1287849"/>
            <a:ext cx="3340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Values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Positive results of focusing on either the left or right pole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374D7B-F005-3959-EA1C-6D229F277E54}"/>
              </a:ext>
            </a:extLst>
          </p:cNvPr>
          <p:cNvSpPr txBox="1"/>
          <p:nvPr/>
        </p:nvSpPr>
        <p:spPr>
          <a:xfrm>
            <a:off x="266701" y="4038586"/>
            <a:ext cx="3606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Fears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Negative results of over-focusing on one pole to the neglect of the other. </a:t>
            </a:r>
          </a:p>
        </p:txBody>
      </p:sp>
    </p:spTree>
    <p:extLst>
      <p:ext uri="{BB962C8B-B14F-4D97-AF65-F5344CB8AC3E}">
        <p14:creationId xmlns:p14="http://schemas.microsoft.com/office/powerpoint/2010/main" val="8726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7" grpId="0" animBg="1"/>
      <p:bldP spid="29" grpId="0" animBg="1"/>
      <p:bldP spid="10" grpId="0" animBg="1"/>
      <p:bldP spid="11" grpId="0" animBg="1"/>
      <p:bldP spid="12" grpId="0" animBg="1"/>
      <p:bldP spid="14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BF1D5-0EAE-C5A3-805F-B3F127897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5C9424-DE96-F21D-07B6-F0FB458107B2}"/>
              </a:ext>
            </a:extLst>
          </p:cNvPr>
          <p:cNvSpPr/>
          <p:nvPr/>
        </p:nvSpPr>
        <p:spPr>
          <a:xfrm flipH="1">
            <a:off x="3789953" y="1409700"/>
            <a:ext cx="1123363" cy="3098800"/>
          </a:xfrm>
          <a:custGeom>
            <a:avLst/>
            <a:gdLst>
              <a:gd name="connsiteX0" fmla="*/ 38100 w 1123363"/>
              <a:gd name="connsiteY0" fmla="*/ 0 h 3098800"/>
              <a:gd name="connsiteX1" fmla="*/ 914400 w 1123363"/>
              <a:gd name="connsiteY1" fmla="*/ 660400 h 3098800"/>
              <a:gd name="connsiteX2" fmla="*/ 1054100 w 1123363"/>
              <a:gd name="connsiteY2" fmla="*/ 2540000 h 3098800"/>
              <a:gd name="connsiteX3" fmla="*/ 0 w 1123363"/>
              <a:gd name="connsiteY3" fmla="*/ 30988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363" h="3098800">
                <a:moveTo>
                  <a:pt x="38100" y="0"/>
                </a:moveTo>
                <a:cubicBezTo>
                  <a:pt x="391583" y="118533"/>
                  <a:pt x="745067" y="237067"/>
                  <a:pt x="914400" y="660400"/>
                </a:cubicBezTo>
                <a:cubicBezTo>
                  <a:pt x="1083733" y="1083733"/>
                  <a:pt x="1206500" y="2133600"/>
                  <a:pt x="1054100" y="2540000"/>
                </a:cubicBezTo>
                <a:cubicBezTo>
                  <a:pt x="901700" y="2946400"/>
                  <a:pt x="450850" y="3022600"/>
                  <a:pt x="0" y="309880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270B3BE-BB85-B19A-135E-CA33677D142E}"/>
              </a:ext>
            </a:extLst>
          </p:cNvPr>
          <p:cNvSpPr/>
          <p:nvPr/>
        </p:nvSpPr>
        <p:spPr>
          <a:xfrm>
            <a:off x="10515600" y="1409700"/>
            <a:ext cx="1123363" cy="3098800"/>
          </a:xfrm>
          <a:custGeom>
            <a:avLst/>
            <a:gdLst>
              <a:gd name="connsiteX0" fmla="*/ 38100 w 1123363"/>
              <a:gd name="connsiteY0" fmla="*/ 0 h 3098800"/>
              <a:gd name="connsiteX1" fmla="*/ 914400 w 1123363"/>
              <a:gd name="connsiteY1" fmla="*/ 660400 h 3098800"/>
              <a:gd name="connsiteX2" fmla="*/ 1054100 w 1123363"/>
              <a:gd name="connsiteY2" fmla="*/ 2540000 h 3098800"/>
              <a:gd name="connsiteX3" fmla="*/ 0 w 1123363"/>
              <a:gd name="connsiteY3" fmla="*/ 30988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363" h="3098800">
                <a:moveTo>
                  <a:pt x="38100" y="0"/>
                </a:moveTo>
                <a:cubicBezTo>
                  <a:pt x="391583" y="118533"/>
                  <a:pt x="745067" y="237067"/>
                  <a:pt x="914400" y="660400"/>
                </a:cubicBezTo>
                <a:cubicBezTo>
                  <a:pt x="1083733" y="1083733"/>
                  <a:pt x="1206500" y="2133600"/>
                  <a:pt x="1054100" y="2540000"/>
                </a:cubicBezTo>
                <a:cubicBezTo>
                  <a:pt x="901700" y="2946400"/>
                  <a:pt x="450850" y="3022600"/>
                  <a:pt x="0" y="309880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11F2215-1E78-251E-0BB2-87940F0B63E2}"/>
              </a:ext>
            </a:extLst>
          </p:cNvPr>
          <p:cNvSpPr/>
          <p:nvPr/>
        </p:nvSpPr>
        <p:spPr>
          <a:xfrm>
            <a:off x="5006975" y="1393202"/>
            <a:ext cx="5473700" cy="3146450"/>
          </a:xfrm>
          <a:custGeom>
            <a:avLst/>
            <a:gdLst>
              <a:gd name="connsiteX0" fmla="*/ 0 w 5435600"/>
              <a:gd name="connsiteY0" fmla="*/ 2724229 h 2945421"/>
              <a:gd name="connsiteX1" fmla="*/ 1879600 w 5435600"/>
              <a:gd name="connsiteY1" fmla="*/ 2724229 h 2945421"/>
              <a:gd name="connsiteX2" fmla="*/ 4064000 w 5435600"/>
              <a:gd name="connsiteY2" fmla="*/ 425529 h 2945421"/>
              <a:gd name="connsiteX3" fmla="*/ 5435600 w 5435600"/>
              <a:gd name="connsiteY3" fmla="*/ 6429 h 2945421"/>
              <a:gd name="connsiteX0" fmla="*/ 0 w 5435600"/>
              <a:gd name="connsiteY0" fmla="*/ 2952829 h 3076436"/>
              <a:gd name="connsiteX1" fmla="*/ 1879600 w 5435600"/>
              <a:gd name="connsiteY1" fmla="*/ 2724229 h 3076436"/>
              <a:gd name="connsiteX2" fmla="*/ 4064000 w 5435600"/>
              <a:gd name="connsiteY2" fmla="*/ 425529 h 3076436"/>
              <a:gd name="connsiteX3" fmla="*/ 5435600 w 5435600"/>
              <a:gd name="connsiteY3" fmla="*/ 6429 h 3076436"/>
              <a:gd name="connsiteX0" fmla="*/ 0 w 5435600"/>
              <a:gd name="connsiteY0" fmla="*/ 2952829 h 3033267"/>
              <a:gd name="connsiteX1" fmla="*/ 1879600 w 5435600"/>
              <a:gd name="connsiteY1" fmla="*/ 2724229 h 3033267"/>
              <a:gd name="connsiteX2" fmla="*/ 4064000 w 5435600"/>
              <a:gd name="connsiteY2" fmla="*/ 425529 h 3033267"/>
              <a:gd name="connsiteX3" fmla="*/ 5435600 w 5435600"/>
              <a:gd name="connsiteY3" fmla="*/ 6429 h 3033267"/>
              <a:gd name="connsiteX0" fmla="*/ 0 w 5473700"/>
              <a:gd name="connsiteY0" fmla="*/ 3079829 h 3126333"/>
              <a:gd name="connsiteX1" fmla="*/ 1917700 w 5473700"/>
              <a:gd name="connsiteY1" fmla="*/ 2724229 h 3126333"/>
              <a:gd name="connsiteX2" fmla="*/ 4102100 w 5473700"/>
              <a:gd name="connsiteY2" fmla="*/ 425529 h 3126333"/>
              <a:gd name="connsiteX3" fmla="*/ 5473700 w 5473700"/>
              <a:gd name="connsiteY3" fmla="*/ 6429 h 312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3126333">
                <a:moveTo>
                  <a:pt x="0" y="3079829"/>
                </a:moveTo>
                <a:cubicBezTo>
                  <a:pt x="651933" y="3169787"/>
                  <a:pt x="1234017" y="3166612"/>
                  <a:pt x="1917700" y="2724229"/>
                </a:cubicBezTo>
                <a:cubicBezTo>
                  <a:pt x="2601383" y="2281846"/>
                  <a:pt x="3509433" y="878496"/>
                  <a:pt x="4102100" y="425529"/>
                </a:cubicBezTo>
                <a:cubicBezTo>
                  <a:pt x="4694767" y="-27438"/>
                  <a:pt x="5084233" y="-10505"/>
                  <a:pt x="5473700" y="6429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C300D3E-D88E-C041-3642-AD439BDEF165}"/>
              </a:ext>
            </a:extLst>
          </p:cNvPr>
          <p:cNvSpPr/>
          <p:nvPr/>
        </p:nvSpPr>
        <p:spPr>
          <a:xfrm flipH="1">
            <a:off x="4930771" y="1428723"/>
            <a:ext cx="5473700" cy="3146450"/>
          </a:xfrm>
          <a:custGeom>
            <a:avLst/>
            <a:gdLst>
              <a:gd name="connsiteX0" fmla="*/ 0 w 5435600"/>
              <a:gd name="connsiteY0" fmla="*/ 2724229 h 2945421"/>
              <a:gd name="connsiteX1" fmla="*/ 1879600 w 5435600"/>
              <a:gd name="connsiteY1" fmla="*/ 2724229 h 2945421"/>
              <a:gd name="connsiteX2" fmla="*/ 4064000 w 5435600"/>
              <a:gd name="connsiteY2" fmla="*/ 425529 h 2945421"/>
              <a:gd name="connsiteX3" fmla="*/ 5435600 w 5435600"/>
              <a:gd name="connsiteY3" fmla="*/ 6429 h 2945421"/>
              <a:gd name="connsiteX0" fmla="*/ 0 w 5435600"/>
              <a:gd name="connsiteY0" fmla="*/ 2952829 h 3076436"/>
              <a:gd name="connsiteX1" fmla="*/ 1879600 w 5435600"/>
              <a:gd name="connsiteY1" fmla="*/ 2724229 h 3076436"/>
              <a:gd name="connsiteX2" fmla="*/ 4064000 w 5435600"/>
              <a:gd name="connsiteY2" fmla="*/ 425529 h 3076436"/>
              <a:gd name="connsiteX3" fmla="*/ 5435600 w 5435600"/>
              <a:gd name="connsiteY3" fmla="*/ 6429 h 3076436"/>
              <a:gd name="connsiteX0" fmla="*/ 0 w 5435600"/>
              <a:gd name="connsiteY0" fmla="*/ 2952829 h 3033267"/>
              <a:gd name="connsiteX1" fmla="*/ 1879600 w 5435600"/>
              <a:gd name="connsiteY1" fmla="*/ 2724229 h 3033267"/>
              <a:gd name="connsiteX2" fmla="*/ 4064000 w 5435600"/>
              <a:gd name="connsiteY2" fmla="*/ 425529 h 3033267"/>
              <a:gd name="connsiteX3" fmla="*/ 5435600 w 5435600"/>
              <a:gd name="connsiteY3" fmla="*/ 6429 h 3033267"/>
              <a:gd name="connsiteX0" fmla="*/ 0 w 5473700"/>
              <a:gd name="connsiteY0" fmla="*/ 3079829 h 3126333"/>
              <a:gd name="connsiteX1" fmla="*/ 1917700 w 5473700"/>
              <a:gd name="connsiteY1" fmla="*/ 2724229 h 3126333"/>
              <a:gd name="connsiteX2" fmla="*/ 4102100 w 5473700"/>
              <a:gd name="connsiteY2" fmla="*/ 425529 h 3126333"/>
              <a:gd name="connsiteX3" fmla="*/ 5473700 w 5473700"/>
              <a:gd name="connsiteY3" fmla="*/ 6429 h 312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3126333">
                <a:moveTo>
                  <a:pt x="0" y="3079829"/>
                </a:moveTo>
                <a:cubicBezTo>
                  <a:pt x="651933" y="3169787"/>
                  <a:pt x="1234017" y="3166612"/>
                  <a:pt x="1917700" y="2724229"/>
                </a:cubicBezTo>
                <a:cubicBezTo>
                  <a:pt x="2601383" y="2281846"/>
                  <a:pt x="3509433" y="878496"/>
                  <a:pt x="4102100" y="425529"/>
                </a:cubicBezTo>
                <a:cubicBezTo>
                  <a:pt x="4694767" y="-27438"/>
                  <a:pt x="5084233" y="-10505"/>
                  <a:pt x="5473700" y="6429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A6AA12-A04B-38DA-D5A5-AC529DC01840}"/>
              </a:ext>
            </a:extLst>
          </p:cNvPr>
          <p:cNvGrpSpPr/>
          <p:nvPr/>
        </p:nvGrpSpPr>
        <p:grpSpPr>
          <a:xfrm>
            <a:off x="3606800" y="330200"/>
            <a:ext cx="8204200" cy="5969000"/>
            <a:chOff x="3606800" y="330200"/>
            <a:chExt cx="8204200" cy="5969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8453ADB-1D55-8246-BC4C-D9887DFA2C83}"/>
                </a:ext>
              </a:extLst>
            </p:cNvPr>
            <p:cNvCxnSpPr>
              <a:cxnSpLocks/>
            </p:cNvCxnSpPr>
            <p:nvPr/>
          </p:nvCxnSpPr>
          <p:spPr>
            <a:xfrm>
              <a:off x="3606800" y="3429000"/>
              <a:ext cx="82042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B60DC0-19BC-8F2F-8D8D-1D3FFD0B721B}"/>
                </a:ext>
              </a:extLst>
            </p:cNvPr>
            <p:cNvCxnSpPr>
              <a:cxnSpLocks/>
            </p:cNvCxnSpPr>
            <p:nvPr/>
          </p:nvCxnSpPr>
          <p:spPr>
            <a:xfrm>
              <a:off x="7708900" y="330200"/>
              <a:ext cx="0" cy="5969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5E9971-F591-2622-AB6F-EB76B626C93A}"/>
              </a:ext>
            </a:extLst>
          </p:cNvPr>
          <p:cNvSpPr/>
          <p:nvPr/>
        </p:nvSpPr>
        <p:spPr>
          <a:xfrm>
            <a:off x="3554996" y="3143254"/>
            <a:ext cx="2660646" cy="5714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</a:rPr>
              <a:t>Breathe 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0D8D3D-F8A0-0C8C-4809-CF5E086132E2}"/>
              </a:ext>
            </a:extLst>
          </p:cNvPr>
          <p:cNvSpPr/>
          <p:nvPr/>
        </p:nvSpPr>
        <p:spPr>
          <a:xfrm>
            <a:off x="9150351" y="3143254"/>
            <a:ext cx="2660649" cy="5714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</a:rPr>
              <a:t>Breathe out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584515-C848-4D90-A4F6-00D5FD798367}"/>
              </a:ext>
            </a:extLst>
          </p:cNvPr>
          <p:cNvSpPr/>
          <p:nvPr/>
        </p:nvSpPr>
        <p:spPr>
          <a:xfrm>
            <a:off x="5240338" y="330200"/>
            <a:ext cx="4937124" cy="781044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Greater purpose statement: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Stay alive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09B0FA-6980-0F99-B1A3-5A78DE3547F1}"/>
              </a:ext>
            </a:extLst>
          </p:cNvPr>
          <p:cNvSpPr/>
          <p:nvPr/>
        </p:nvSpPr>
        <p:spPr>
          <a:xfrm>
            <a:off x="5240338" y="5803902"/>
            <a:ext cx="4937124" cy="781044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Deeper fear: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We die : /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20B1B0-A50D-C36E-25A8-BAB2E72542E6}"/>
              </a:ext>
            </a:extLst>
          </p:cNvPr>
          <p:cNvGrpSpPr/>
          <p:nvPr/>
        </p:nvGrpSpPr>
        <p:grpSpPr>
          <a:xfrm>
            <a:off x="7381877" y="3073395"/>
            <a:ext cx="654046" cy="654043"/>
            <a:chOff x="1295401" y="4572001"/>
            <a:chExt cx="654046" cy="6540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82A390-1F4F-A4C8-6317-EDA4493601DC}"/>
                </a:ext>
              </a:extLst>
            </p:cNvPr>
            <p:cNvSpPr/>
            <p:nvPr/>
          </p:nvSpPr>
          <p:spPr>
            <a:xfrm>
              <a:off x="1295401" y="4572001"/>
              <a:ext cx="654043" cy="6540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8085B7-6DB2-C7B6-6F9B-894BE12D3CA6}"/>
                </a:ext>
              </a:extLst>
            </p:cNvPr>
            <p:cNvSpPr txBox="1"/>
            <p:nvPr/>
          </p:nvSpPr>
          <p:spPr>
            <a:xfrm>
              <a:off x="1295401" y="4714356"/>
              <a:ext cx="654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and</a:t>
              </a:r>
            </a:p>
          </p:txBody>
        </p:sp>
      </p:grp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1E6761B-787E-5996-CC49-E10376315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773" y="1393202"/>
            <a:ext cx="2757704" cy="394627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Example</a:t>
            </a:r>
          </a:p>
          <a:p>
            <a:r>
              <a:rPr lang="en-US" sz="4000" b="0" dirty="0">
                <a:solidFill>
                  <a:srgbClr val="000000"/>
                </a:solidFill>
                <a:latin typeface="+mn-lt"/>
              </a:rPr>
              <a:t>Staying alive through respiration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F50AE-7DAA-EC1A-3D64-DFE88780179C}"/>
              </a:ext>
            </a:extLst>
          </p:cNvPr>
          <p:cNvSpPr txBox="1"/>
          <p:nvPr/>
        </p:nvSpPr>
        <p:spPr>
          <a:xfrm>
            <a:off x="3940634" y="2128103"/>
            <a:ext cx="2842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Oxygen flows into our blood stream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C268A-18EF-1519-AD32-7A61263DCE65}"/>
              </a:ext>
            </a:extLst>
          </p:cNvPr>
          <p:cNvSpPr txBox="1"/>
          <p:nvPr/>
        </p:nvSpPr>
        <p:spPr>
          <a:xfrm>
            <a:off x="3831877" y="4679479"/>
            <a:ext cx="305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Buildup of carbon dioxide in our bodies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1929C-B650-D6C5-8090-225BEACE1046}"/>
              </a:ext>
            </a:extLst>
          </p:cNvPr>
          <p:cNvSpPr txBox="1"/>
          <p:nvPr/>
        </p:nvSpPr>
        <p:spPr>
          <a:xfrm>
            <a:off x="8638060" y="2265616"/>
            <a:ext cx="284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Expel toxic gas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2FB7EB-4432-D6DA-D294-D6AA07CD0EF4}"/>
              </a:ext>
            </a:extLst>
          </p:cNvPr>
          <p:cNvSpPr txBox="1"/>
          <p:nvPr/>
        </p:nvSpPr>
        <p:spPr>
          <a:xfrm>
            <a:off x="8528955" y="4656519"/>
            <a:ext cx="305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Start to suffocate due to lack of oxygen</a:t>
            </a:r>
          </a:p>
        </p:txBody>
      </p:sp>
    </p:spTree>
    <p:extLst>
      <p:ext uri="{BB962C8B-B14F-4D97-AF65-F5344CB8AC3E}">
        <p14:creationId xmlns:p14="http://schemas.microsoft.com/office/powerpoint/2010/main" val="2543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7" grpId="0" animBg="1"/>
      <p:bldP spid="29" grpId="0" animBg="1"/>
      <p:bldP spid="10" grpId="0" animBg="1"/>
      <p:bldP spid="11" grpId="0" animBg="1"/>
      <p:bldP spid="12" grpId="0" animBg="1"/>
      <p:bldP spid="14" grpId="0" animBg="1"/>
      <p:bldP spid="3" grpId="0"/>
      <p:bldP spid="4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6A994-8AE3-E184-96CF-41AF95D1F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F686BE-7CCB-2239-BB99-CF353D44B39B}"/>
              </a:ext>
            </a:extLst>
          </p:cNvPr>
          <p:cNvGrpSpPr/>
          <p:nvPr/>
        </p:nvGrpSpPr>
        <p:grpSpPr>
          <a:xfrm>
            <a:off x="3606800" y="330200"/>
            <a:ext cx="8204200" cy="5969000"/>
            <a:chOff x="3606800" y="330200"/>
            <a:chExt cx="8204200" cy="5969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F69555-DCC3-FF48-D1FD-06C5BB12A7D6}"/>
                </a:ext>
              </a:extLst>
            </p:cNvPr>
            <p:cNvCxnSpPr>
              <a:cxnSpLocks/>
            </p:cNvCxnSpPr>
            <p:nvPr/>
          </p:nvCxnSpPr>
          <p:spPr>
            <a:xfrm>
              <a:off x="3606800" y="3429000"/>
              <a:ext cx="82042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AD954E-B041-377F-54F0-B71CA2B0CE16}"/>
                </a:ext>
              </a:extLst>
            </p:cNvPr>
            <p:cNvCxnSpPr>
              <a:cxnSpLocks/>
            </p:cNvCxnSpPr>
            <p:nvPr/>
          </p:nvCxnSpPr>
          <p:spPr>
            <a:xfrm>
              <a:off x="7708900" y="330200"/>
              <a:ext cx="0" cy="5969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A0E1D2-1F3F-2CE0-C5A0-848F383BF533}"/>
              </a:ext>
            </a:extLst>
          </p:cNvPr>
          <p:cNvSpPr/>
          <p:nvPr/>
        </p:nvSpPr>
        <p:spPr>
          <a:xfrm>
            <a:off x="3554996" y="3143254"/>
            <a:ext cx="2660646" cy="5714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</a:rPr>
              <a:t>Mitigate risk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286ED-7135-FCCD-4D7A-CFE0807F9574}"/>
              </a:ext>
            </a:extLst>
          </p:cNvPr>
          <p:cNvSpPr/>
          <p:nvPr/>
        </p:nvSpPr>
        <p:spPr>
          <a:xfrm>
            <a:off x="9150351" y="3143254"/>
            <a:ext cx="2660649" cy="5714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+mj-lt"/>
              </a:rPr>
              <a:t>Driving innovation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2A0F84-BF89-C8D2-F128-088643BC9DA4}"/>
              </a:ext>
            </a:extLst>
          </p:cNvPr>
          <p:cNvSpPr/>
          <p:nvPr/>
        </p:nvSpPr>
        <p:spPr>
          <a:xfrm>
            <a:off x="5240338" y="330200"/>
            <a:ext cx="4937124" cy="781044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Greater purpose statement: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B81F07-B8C2-35DD-B408-DA4086EC85D3}"/>
              </a:ext>
            </a:extLst>
          </p:cNvPr>
          <p:cNvSpPr/>
          <p:nvPr/>
        </p:nvSpPr>
        <p:spPr>
          <a:xfrm>
            <a:off x="5240338" y="5803902"/>
            <a:ext cx="4937124" cy="781044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Deeper fear: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???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A0D86C-F679-9ADB-8340-EC24C2F620D1}"/>
              </a:ext>
            </a:extLst>
          </p:cNvPr>
          <p:cNvGrpSpPr/>
          <p:nvPr/>
        </p:nvGrpSpPr>
        <p:grpSpPr>
          <a:xfrm>
            <a:off x="7381877" y="3073395"/>
            <a:ext cx="654046" cy="654043"/>
            <a:chOff x="1295401" y="4572001"/>
            <a:chExt cx="654046" cy="6540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0B2F18-35C6-EF6A-9542-A5E5339F206A}"/>
                </a:ext>
              </a:extLst>
            </p:cNvPr>
            <p:cNvSpPr/>
            <p:nvPr/>
          </p:nvSpPr>
          <p:spPr>
            <a:xfrm>
              <a:off x="1295401" y="4572001"/>
              <a:ext cx="654043" cy="6540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362D78-EED4-E630-7BF8-1B8E75556BA0}"/>
                </a:ext>
              </a:extLst>
            </p:cNvPr>
            <p:cNvSpPr txBox="1"/>
            <p:nvPr/>
          </p:nvSpPr>
          <p:spPr>
            <a:xfrm>
              <a:off x="1295401" y="4714356"/>
              <a:ext cx="654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and</a:t>
              </a:r>
            </a:p>
          </p:txBody>
        </p:sp>
      </p:grp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74614A7-82FE-F193-F9E9-7342E495D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772" y="1393202"/>
            <a:ext cx="2974203" cy="394627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Example</a:t>
            </a:r>
          </a:p>
          <a:p>
            <a:r>
              <a:rPr lang="en-US" sz="4000" b="0" dirty="0">
                <a:solidFill>
                  <a:srgbClr val="000000"/>
                </a:solidFill>
                <a:latin typeface="+mn-lt"/>
              </a:rPr>
              <a:t>Balancing risk mitigation &amp; innovation</a:t>
            </a:r>
          </a:p>
        </p:txBody>
      </p:sp>
    </p:spTree>
    <p:extLst>
      <p:ext uri="{BB962C8B-B14F-4D97-AF65-F5344CB8AC3E}">
        <p14:creationId xmlns:p14="http://schemas.microsoft.com/office/powerpoint/2010/main" val="32448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03A4D-F39A-479B-A41C-FEEE9324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33FA9C-4DF8-2889-475B-F3EEEBD28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528303"/>
              </p:ext>
            </p:extLst>
          </p:nvPr>
        </p:nvGraphicFramePr>
        <p:xfrm>
          <a:off x="2777109" y="228600"/>
          <a:ext cx="6637782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8510">
                  <a:extLst>
                    <a:ext uri="{9D8B030D-6E8A-4147-A177-3AD203B41FA5}">
                      <a16:colId xmlns:a16="http://schemas.microsoft.com/office/drawing/2014/main" val="2736463132"/>
                    </a:ext>
                  </a:extLst>
                </a:gridCol>
                <a:gridCol w="3319272">
                  <a:extLst>
                    <a:ext uri="{9D8B030D-6E8A-4147-A177-3AD203B41FA5}">
                      <a16:colId xmlns:a16="http://schemas.microsoft.com/office/drawing/2014/main" val="66180528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+mj-lt"/>
                        </a:rPr>
                        <a:t>Greater purpose: </a:t>
                      </a:r>
                    </a:p>
                    <a:p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Graceful improvement – improve and evolve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12207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Values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Good 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Streamlined processes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No regulatory or compliance trouble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Cost-saving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Relieve some kinds of stress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Values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Reach new audiences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Deepen relationships with current audiences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Trailblaze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Staff energy and excitement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First to market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2932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Option A: 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Mitigating risk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Option B: 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Driving innovation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0679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Fears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world leaves us behind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Missed opportunities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Internal frustration and potential turnover or loss of motivation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Fears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BURNOUT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 look scattered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Forgetting purpose and mission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Dry up annual reserves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Regulatory trouble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92324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Deeper fear: 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Crazy and chaotic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01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1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414103-F109-D263-E0D1-966B59AE7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Early warning signs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D6510-7DFD-2864-C1BB-1EE8C0D09A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If tension management is all about finding balance near the middle, how do we know that we are over-investing in one choice to the detriment of the other?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B17E2A-B0EB-C611-C886-156B0A80D830}"/>
              </a:ext>
            </a:extLst>
          </p:cNvPr>
          <p:cNvGrpSpPr/>
          <p:nvPr/>
        </p:nvGrpSpPr>
        <p:grpSpPr>
          <a:xfrm>
            <a:off x="837218" y="2640240"/>
            <a:ext cx="9964132" cy="1200329"/>
            <a:chOff x="907621" y="2238434"/>
            <a:chExt cx="9964132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FEC0C5-25C9-A54D-4E98-E64CA00D5759}"/>
                </a:ext>
              </a:extLst>
            </p:cNvPr>
            <p:cNvSpPr txBox="1"/>
            <p:nvPr/>
          </p:nvSpPr>
          <p:spPr>
            <a:xfrm>
              <a:off x="1498599" y="2238434"/>
              <a:ext cx="9373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Once you’ve mapped out the values and fears related to each choice, you have a clear sense of what you want to move toward and maximize, and what you want to avoid and mitigate. 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5FD66CB8-FB41-1B30-4093-17CAB0CA5A54}"/>
                </a:ext>
              </a:extLst>
            </p:cNvPr>
            <p:cNvSpPr/>
            <p:nvPr/>
          </p:nvSpPr>
          <p:spPr>
            <a:xfrm>
              <a:off x="907621" y="2407665"/>
              <a:ext cx="371265" cy="861865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F0314-EAE6-666B-82BF-8754AB3E82B5}"/>
              </a:ext>
            </a:extLst>
          </p:cNvPr>
          <p:cNvGrpSpPr/>
          <p:nvPr/>
        </p:nvGrpSpPr>
        <p:grpSpPr>
          <a:xfrm>
            <a:off x="837218" y="4123462"/>
            <a:ext cx="9964132" cy="869727"/>
            <a:chOff x="907621" y="2407665"/>
            <a:chExt cx="9964132" cy="8697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5995CB-067A-6DCE-D428-8953E1CEC47B}"/>
                </a:ext>
              </a:extLst>
            </p:cNvPr>
            <p:cNvSpPr txBox="1"/>
            <p:nvPr/>
          </p:nvSpPr>
          <p:spPr>
            <a:xfrm>
              <a:off x="1498599" y="2446395"/>
              <a:ext cx="9373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Then, for each pole, you identify “early warning signs” – signals that you are starting to over-invest in one over the other. 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B589E0F2-12D4-6126-8C05-18E2F9804DA1}"/>
                </a:ext>
              </a:extLst>
            </p:cNvPr>
            <p:cNvSpPr/>
            <p:nvPr/>
          </p:nvSpPr>
          <p:spPr>
            <a:xfrm>
              <a:off x="907621" y="2407665"/>
              <a:ext cx="371265" cy="861865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0CC2B4-DA38-94A4-34AE-7653BB660CC6}"/>
              </a:ext>
            </a:extLst>
          </p:cNvPr>
          <p:cNvGrpSpPr/>
          <p:nvPr/>
        </p:nvGrpSpPr>
        <p:grpSpPr>
          <a:xfrm>
            <a:off x="799672" y="5276083"/>
            <a:ext cx="9964132" cy="869727"/>
            <a:chOff x="907621" y="2407665"/>
            <a:chExt cx="9964132" cy="8697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80C00A-EAD2-B2AF-FD06-D6BD3F18545C}"/>
                </a:ext>
              </a:extLst>
            </p:cNvPr>
            <p:cNvSpPr txBox="1"/>
            <p:nvPr/>
          </p:nvSpPr>
          <p:spPr>
            <a:xfrm>
              <a:off x="1498599" y="2446395"/>
              <a:ext cx="9373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Once you know what those early warning signs are, you can agree on how you want to respond when they show up. </a:t>
              </a: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3EB803D5-9C8A-A560-C464-2B6C9A5BDEED}"/>
                </a:ext>
              </a:extLst>
            </p:cNvPr>
            <p:cNvSpPr/>
            <p:nvPr/>
          </p:nvSpPr>
          <p:spPr>
            <a:xfrm>
              <a:off x="907621" y="2407665"/>
              <a:ext cx="371265" cy="861865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5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721F77-3408-80E6-42F7-AA7A32CD9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38140"/>
              </p:ext>
            </p:extLst>
          </p:nvPr>
        </p:nvGraphicFramePr>
        <p:xfrm>
          <a:off x="9415398" y="233214"/>
          <a:ext cx="2505456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5456">
                  <a:extLst>
                    <a:ext uri="{9D8B030D-6E8A-4147-A177-3AD203B41FA5}">
                      <a16:colId xmlns:a16="http://schemas.microsoft.com/office/drawing/2014/main" val="2621839232"/>
                    </a:ext>
                  </a:extLst>
                </a:gridCol>
              </a:tblGrid>
              <a:tr h="640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Early warning signs 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that we are over-focusing on Option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We incur costs we can’t cover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Staff are spread too thin – more sick days, leveraging more PTO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122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E4AA11-74C0-91E6-AE1C-BC207506C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21045"/>
              </p:ext>
            </p:extLst>
          </p:nvPr>
        </p:nvGraphicFramePr>
        <p:xfrm>
          <a:off x="271146" y="223986"/>
          <a:ext cx="2506344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6344">
                  <a:extLst>
                    <a:ext uri="{9D8B030D-6E8A-4147-A177-3AD203B41FA5}">
                      <a16:colId xmlns:a16="http://schemas.microsoft.com/office/drawing/2014/main" val="1214097232"/>
                    </a:ext>
                  </a:extLst>
                </a:gridCol>
              </a:tblGrid>
              <a:tr h="640080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Early warning signs 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that we are over-focusing on Option A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Start to hear people grumbling, “oh we can’t do that because of x policy”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We see someone in the market putting something out that we thought about but didn’t pursue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Complacency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1220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32C5DA-8FB1-CBB3-83FE-1BAF52B49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73807"/>
              </p:ext>
            </p:extLst>
          </p:nvPr>
        </p:nvGraphicFramePr>
        <p:xfrm>
          <a:off x="2777109" y="228600"/>
          <a:ext cx="6637782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8510">
                  <a:extLst>
                    <a:ext uri="{9D8B030D-6E8A-4147-A177-3AD203B41FA5}">
                      <a16:colId xmlns:a16="http://schemas.microsoft.com/office/drawing/2014/main" val="2736463132"/>
                    </a:ext>
                  </a:extLst>
                </a:gridCol>
                <a:gridCol w="3319272">
                  <a:extLst>
                    <a:ext uri="{9D8B030D-6E8A-4147-A177-3AD203B41FA5}">
                      <a16:colId xmlns:a16="http://schemas.microsoft.com/office/drawing/2014/main" val="66180528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+mj-lt"/>
                        </a:rPr>
                        <a:t>Greater purpose: </a:t>
                      </a:r>
                    </a:p>
                    <a:p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Graceful improvement – improve and evolve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12207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Values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Good 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Streamlined processes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No regulatory or compliance trouble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Cost-saving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Relieve some kinds of stress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Values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Reach new audiences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Deepen relationships with current audiences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Trailblaze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Staff energy and excitement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First to market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2932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Option A: 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Mitigating risk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Option B: 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Driving innovation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0679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Fears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world leaves us behind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Missed opportunities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Internal frustration and potential turnover or loss of motivation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Fears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BURNOUT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 look scattered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Forgetting purpose and mission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Dry up annual reserves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Regulatory trouble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92324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Deeper fear: </a:t>
                      </a:r>
                    </a:p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Crazy and chaotic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01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4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95F1D-A202-E2AD-904F-97503DE27C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7219" y="2428147"/>
            <a:ext cx="10517561" cy="1000853"/>
          </a:xfrm>
        </p:spPr>
        <p:txBody>
          <a:bodyPr/>
          <a:lstStyle/>
          <a:p>
            <a:r>
              <a:rPr lang="en-US" dirty="0"/>
              <a:t>Testing it out on a real example</a:t>
            </a:r>
          </a:p>
        </p:txBody>
      </p:sp>
    </p:spTree>
    <p:extLst>
      <p:ext uri="{BB962C8B-B14F-4D97-AF65-F5344CB8AC3E}">
        <p14:creationId xmlns:p14="http://schemas.microsoft.com/office/powerpoint/2010/main" val="16128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DD6E0-2CBD-3C08-8156-8F620EB08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220" y="740024"/>
            <a:ext cx="10517561" cy="1000853"/>
          </a:xfrm>
        </p:spPr>
        <p:txBody>
          <a:bodyPr/>
          <a:lstStyle/>
          <a:p>
            <a:r>
              <a:rPr lang="en-US" dirty="0"/>
              <a:t>Let’s give this a try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99AF49-E0B1-0BDB-EBC7-6F7B7017F0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groups, I’m inviting you to pick a real, live tension that you or one of your colleagues is facing and to explore how you might manage it using polarity mapping.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6069CD-124A-AAF5-E6EA-022DD682886B}"/>
              </a:ext>
            </a:extLst>
          </p:cNvPr>
          <p:cNvGrpSpPr/>
          <p:nvPr/>
        </p:nvGrpSpPr>
        <p:grpSpPr>
          <a:xfrm>
            <a:off x="837217" y="2695497"/>
            <a:ext cx="10517561" cy="616666"/>
            <a:chOff x="837217" y="2695497"/>
            <a:chExt cx="10517561" cy="61666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DA47C3-58BE-C271-E76E-3C44D2214318}"/>
                </a:ext>
              </a:extLst>
            </p:cNvPr>
            <p:cNvSpPr/>
            <p:nvPr/>
          </p:nvSpPr>
          <p:spPr>
            <a:xfrm>
              <a:off x="837217" y="2695497"/>
              <a:ext cx="10517561" cy="6166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pic>
          <p:nvPicPr>
            <p:cNvPr id="10" name="Picture 9" descr="A magnifying glass with a triangle and exclamation mark&#10;&#10;AI-generated content may be incorrect.">
              <a:extLst>
                <a:ext uri="{FF2B5EF4-FFF2-40B4-BE49-F238E27FC236}">
                  <a16:creationId xmlns:a16="http://schemas.microsoft.com/office/drawing/2014/main" id="{5E298704-BBCB-9B50-3EA7-68DD63119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8615" y="2753916"/>
              <a:ext cx="523035" cy="49982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DD8DA9-149D-9386-224E-7D4D41403078}"/>
                </a:ext>
              </a:extLst>
            </p:cNvPr>
            <p:cNvSpPr txBox="1"/>
            <p:nvPr/>
          </p:nvSpPr>
          <p:spPr>
            <a:xfrm>
              <a:off x="2023690" y="2788387"/>
              <a:ext cx="86665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3"/>
                  </a:solidFill>
                  <a:latin typeface="+mj-lt"/>
                </a:rPr>
                <a:t>Identify</a:t>
              </a:r>
              <a:r>
                <a:rPr lang="en-US" sz="2200" dirty="0">
                  <a:solidFill>
                    <a:srgbClr val="000000"/>
                  </a:solidFill>
                </a:rPr>
                <a:t> a real tension one of you is facing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42092-C5E3-5246-439E-AB2E93D8EF0E}"/>
              </a:ext>
            </a:extLst>
          </p:cNvPr>
          <p:cNvGrpSpPr/>
          <p:nvPr/>
        </p:nvGrpSpPr>
        <p:grpSpPr>
          <a:xfrm>
            <a:off x="837217" y="3428246"/>
            <a:ext cx="10517561" cy="2364438"/>
            <a:chOff x="837217" y="3428246"/>
            <a:chExt cx="10517561" cy="236443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FCE677C-3AB9-6891-0250-C177F6AA4AE4}"/>
                </a:ext>
              </a:extLst>
            </p:cNvPr>
            <p:cNvSpPr/>
            <p:nvPr/>
          </p:nvSpPr>
          <p:spPr>
            <a:xfrm>
              <a:off x="837217" y="3428246"/>
              <a:ext cx="10517561" cy="23644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733557-6595-088F-1DAB-FD971BC836A7}"/>
                </a:ext>
              </a:extLst>
            </p:cNvPr>
            <p:cNvSpPr txBox="1"/>
            <p:nvPr/>
          </p:nvSpPr>
          <p:spPr>
            <a:xfrm>
              <a:off x="2023690" y="3548636"/>
              <a:ext cx="888053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3"/>
                  </a:solidFill>
                  <a:latin typeface="+mj-lt"/>
                </a:rPr>
                <a:t>Ask</a:t>
              </a:r>
              <a:r>
                <a:rPr lang="en-US" sz="2200" dirty="0">
                  <a:solidFill>
                    <a:srgbClr val="000000"/>
                  </a:solidFill>
                </a:rPr>
                <a:t> </a:t>
              </a:r>
              <a:r>
                <a:rPr lang="en-US" sz="2200" dirty="0">
                  <a:solidFill>
                    <a:schemeClr val="accent3"/>
                  </a:solidFill>
                  <a:latin typeface="+mj-lt"/>
                </a:rPr>
                <a:t>clarifying questions </a:t>
              </a:r>
              <a:r>
                <a:rPr lang="en-US" sz="2200" dirty="0">
                  <a:solidFill>
                    <a:srgbClr val="000000"/>
                  </a:solidFill>
                </a:rPr>
                <a:t>to help the case owner flesh out their Polarity Map, including: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rgbClr val="000000"/>
                  </a:solidFill>
                </a:rPr>
                <a:t>Greater purpose statement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rgbClr val="000000"/>
                  </a:solidFill>
                </a:rPr>
                <a:t>Deeper fear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rgbClr val="000000"/>
                  </a:solidFill>
                </a:rPr>
                <a:t>Values and fears related to each choice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rgbClr val="000000"/>
                  </a:solidFill>
                </a:rPr>
                <a:t>Possible warning signs </a:t>
              </a:r>
            </a:p>
          </p:txBody>
        </p:sp>
        <p:pic>
          <p:nvPicPr>
            <p:cNvPr id="19" name="Picture 18" descr="A group of round bubbles with question marks&#10;&#10;AI-generated content may be incorrect.">
              <a:extLst>
                <a:ext uri="{FF2B5EF4-FFF2-40B4-BE49-F238E27FC236}">
                  <a16:creationId xmlns:a16="http://schemas.microsoft.com/office/drawing/2014/main" id="{32AA2488-8CA3-D02B-DD1C-D2E00F670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8615" y="3714547"/>
              <a:ext cx="551625" cy="55162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A23C6E-4552-22C6-EAB4-40C9B1863C0D}"/>
              </a:ext>
            </a:extLst>
          </p:cNvPr>
          <p:cNvGrpSpPr/>
          <p:nvPr/>
        </p:nvGrpSpPr>
        <p:grpSpPr>
          <a:xfrm>
            <a:off x="837217" y="5939274"/>
            <a:ext cx="10517561" cy="616666"/>
            <a:chOff x="837217" y="5939274"/>
            <a:chExt cx="10517561" cy="61666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BBB5E0C-1424-FF9B-2340-A64F61831F43}"/>
                </a:ext>
              </a:extLst>
            </p:cNvPr>
            <p:cNvSpPr/>
            <p:nvPr/>
          </p:nvSpPr>
          <p:spPr>
            <a:xfrm>
              <a:off x="837217" y="5939274"/>
              <a:ext cx="10517561" cy="6166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A92F55-84E9-9604-E08F-1DBB96918766}"/>
                </a:ext>
              </a:extLst>
            </p:cNvPr>
            <p:cNvSpPr txBox="1"/>
            <p:nvPr/>
          </p:nvSpPr>
          <p:spPr>
            <a:xfrm>
              <a:off x="2023690" y="6032164"/>
              <a:ext cx="86665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3"/>
                  </a:solidFill>
                  <a:latin typeface="+mj-lt"/>
                </a:rPr>
                <a:t>Avoid</a:t>
              </a:r>
              <a:r>
                <a:rPr lang="en-US" sz="2200" dirty="0">
                  <a:solidFill>
                    <a:srgbClr val="000000"/>
                  </a:solidFill>
                </a:rPr>
                <a:t> problem solving – it’s hard but give it a try! </a:t>
              </a:r>
            </a:p>
          </p:txBody>
        </p:sp>
        <p:pic>
          <p:nvPicPr>
            <p:cNvPr id="24" name="Picture 23" descr="A blue circle with a black background&#10;&#10;AI-generated content may be incorrect.">
              <a:extLst>
                <a:ext uri="{FF2B5EF4-FFF2-40B4-BE49-F238E27FC236}">
                  <a16:creationId xmlns:a16="http://schemas.microsoft.com/office/drawing/2014/main" id="{27AE804C-7C24-7DB4-97CC-E2B27F9D0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8615" y="5996424"/>
              <a:ext cx="502366" cy="502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1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E7BF6-4065-42CD-D5C6-6E9109CAA0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361" y="1312315"/>
            <a:ext cx="6671539" cy="2116685"/>
          </a:xfrm>
        </p:spPr>
        <p:txBody>
          <a:bodyPr/>
          <a:lstStyle/>
          <a:p>
            <a:r>
              <a:rPr lang="en-US" dirty="0"/>
              <a:t>The problems that never go away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374FC-0A1F-B50C-5159-E4BE34F65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361" y="5973225"/>
            <a:ext cx="7280275" cy="460572"/>
          </a:xfrm>
        </p:spPr>
        <p:txBody>
          <a:bodyPr/>
          <a:lstStyle/>
          <a:p>
            <a:r>
              <a:rPr lang="en-US" dirty="0"/>
              <a:t>Sector Support Series – November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126173-1C88-F13F-0C41-72D5255331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361" y="3271343"/>
            <a:ext cx="5848579" cy="639542"/>
          </a:xfrm>
        </p:spPr>
        <p:txBody>
          <a:bodyPr/>
          <a:lstStyle/>
          <a:p>
            <a:r>
              <a:rPr lang="en-US" sz="2800" dirty="0"/>
              <a:t>Working </a:t>
            </a:r>
            <a:r>
              <a:rPr lang="en-US" sz="2800" i="1" dirty="0"/>
              <a:t>with</a:t>
            </a:r>
            <a:r>
              <a:rPr lang="en-US" sz="2800" dirty="0"/>
              <a:t> the tensions that shape your nonprofit</a:t>
            </a:r>
          </a:p>
        </p:txBody>
      </p:sp>
    </p:spTree>
    <p:extLst>
      <p:ext uri="{BB962C8B-B14F-4D97-AF65-F5344CB8AC3E}">
        <p14:creationId xmlns:p14="http://schemas.microsoft.com/office/powerpoint/2010/main" val="3251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12FF29-367C-A5AC-63E0-720788AAA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was that like?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6E9999-1A17-CBD0-30AC-1A4E14772859}"/>
              </a:ext>
            </a:extLst>
          </p:cNvPr>
          <p:cNvGrpSpPr/>
          <p:nvPr/>
        </p:nvGrpSpPr>
        <p:grpSpPr>
          <a:xfrm>
            <a:off x="1201082" y="2447783"/>
            <a:ext cx="9600268" cy="584775"/>
            <a:chOff x="1201082" y="2640240"/>
            <a:chExt cx="9600268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6373F9-FB19-6EA5-8E66-41F0CEA6F604}"/>
                </a:ext>
              </a:extLst>
            </p:cNvPr>
            <p:cNvSpPr txBox="1"/>
            <p:nvPr/>
          </p:nvSpPr>
          <p:spPr>
            <a:xfrm>
              <a:off x="1428196" y="2640240"/>
              <a:ext cx="9373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What did that experience </a:t>
              </a:r>
              <a:r>
                <a:rPr lang="en-US" sz="3200" dirty="0">
                  <a:latin typeface="+mj-lt"/>
                </a:rPr>
                <a:t>feel like</a:t>
              </a:r>
              <a:r>
                <a:rPr lang="en-US" sz="3200" dirty="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ED2A8CC0-A193-3902-8507-4B6D2F456B4E}"/>
                </a:ext>
              </a:extLst>
            </p:cNvPr>
            <p:cNvSpPr/>
            <p:nvPr/>
          </p:nvSpPr>
          <p:spPr>
            <a:xfrm>
              <a:off x="1201082" y="2709697"/>
              <a:ext cx="189568" cy="445861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B05255-DC19-B234-BB8F-EEADE99CA835}"/>
              </a:ext>
            </a:extLst>
          </p:cNvPr>
          <p:cNvGrpSpPr/>
          <p:nvPr/>
        </p:nvGrpSpPr>
        <p:grpSpPr>
          <a:xfrm>
            <a:off x="1201082" y="3240101"/>
            <a:ext cx="9600268" cy="584775"/>
            <a:chOff x="1201082" y="2640240"/>
            <a:chExt cx="9600268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CB2902-B233-3BF4-3978-FE918B69B899}"/>
                </a:ext>
              </a:extLst>
            </p:cNvPr>
            <p:cNvSpPr txBox="1"/>
            <p:nvPr/>
          </p:nvSpPr>
          <p:spPr>
            <a:xfrm>
              <a:off x="1428196" y="2640240"/>
              <a:ext cx="9373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Did anything </a:t>
              </a:r>
              <a:r>
                <a:rPr lang="en-US" sz="3200" dirty="0">
                  <a:latin typeface="+mj-lt"/>
                </a:rPr>
                <a:t>surprise </a:t>
              </a:r>
              <a:r>
                <a:rPr lang="en-US" sz="3200" dirty="0">
                  <a:solidFill>
                    <a:srgbClr val="000000"/>
                  </a:solidFill>
                </a:rPr>
                <a:t>you? 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048A532B-7C6C-F8A9-3E14-FD1521D8B768}"/>
                </a:ext>
              </a:extLst>
            </p:cNvPr>
            <p:cNvSpPr/>
            <p:nvPr/>
          </p:nvSpPr>
          <p:spPr>
            <a:xfrm>
              <a:off x="1201082" y="2709697"/>
              <a:ext cx="189568" cy="445861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FFF017-9C6D-48B5-3BA3-6C199D37041C}"/>
              </a:ext>
            </a:extLst>
          </p:cNvPr>
          <p:cNvGrpSpPr/>
          <p:nvPr/>
        </p:nvGrpSpPr>
        <p:grpSpPr>
          <a:xfrm>
            <a:off x="1201082" y="4032419"/>
            <a:ext cx="9600268" cy="584775"/>
            <a:chOff x="1201082" y="2640240"/>
            <a:chExt cx="9600268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01FA27-1B15-0CBE-FDD7-D24E9D06256A}"/>
                </a:ext>
              </a:extLst>
            </p:cNvPr>
            <p:cNvSpPr txBox="1"/>
            <p:nvPr/>
          </p:nvSpPr>
          <p:spPr>
            <a:xfrm>
              <a:off x="1428196" y="2640240"/>
              <a:ext cx="9373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What did you </a:t>
              </a:r>
              <a:r>
                <a:rPr lang="en-US" sz="3200" dirty="0">
                  <a:latin typeface="+mj-lt"/>
                </a:rPr>
                <a:t>learn</a:t>
              </a:r>
              <a:r>
                <a:rPr lang="en-US" sz="3200" dirty="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5FCD578-D957-7B94-976E-8B652D693EE0}"/>
                </a:ext>
              </a:extLst>
            </p:cNvPr>
            <p:cNvSpPr/>
            <p:nvPr/>
          </p:nvSpPr>
          <p:spPr>
            <a:xfrm>
              <a:off x="1201082" y="2709697"/>
              <a:ext cx="189568" cy="445861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7C3554-8B33-81D2-7A26-B7CADFAA46F5}"/>
              </a:ext>
            </a:extLst>
          </p:cNvPr>
          <p:cNvGrpSpPr/>
          <p:nvPr/>
        </p:nvGrpSpPr>
        <p:grpSpPr>
          <a:xfrm>
            <a:off x="1201082" y="4824736"/>
            <a:ext cx="9600268" cy="584775"/>
            <a:chOff x="1201082" y="2640240"/>
            <a:chExt cx="9600268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352FD6-934E-DFDB-8509-9F72B3223BAE}"/>
                </a:ext>
              </a:extLst>
            </p:cNvPr>
            <p:cNvSpPr txBox="1"/>
            <p:nvPr/>
          </p:nvSpPr>
          <p:spPr>
            <a:xfrm>
              <a:off x="1428196" y="2640240"/>
              <a:ext cx="9373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What </a:t>
              </a:r>
              <a:r>
                <a:rPr lang="en-US" sz="3200" dirty="0">
                  <a:latin typeface="+mj-lt"/>
                </a:rPr>
                <a:t>questions</a:t>
              </a:r>
              <a:r>
                <a:rPr lang="en-US" sz="3200" dirty="0">
                  <a:solidFill>
                    <a:srgbClr val="000000"/>
                  </a:solidFill>
                </a:rPr>
                <a:t> are you left with? </a:t>
              </a: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5405CBF-66F8-FFDE-9BEF-72A0A7EFB3FE}"/>
                </a:ext>
              </a:extLst>
            </p:cNvPr>
            <p:cNvSpPr/>
            <p:nvPr/>
          </p:nvSpPr>
          <p:spPr>
            <a:xfrm>
              <a:off x="1201082" y="2709697"/>
              <a:ext cx="189568" cy="445861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7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A9A23A-A74B-E8ED-DC87-1D7956851CE9}"/>
              </a:ext>
            </a:extLst>
          </p:cNvPr>
          <p:cNvSpPr/>
          <p:nvPr/>
        </p:nvSpPr>
        <p:spPr>
          <a:xfrm>
            <a:off x="837220" y="1847881"/>
            <a:ext cx="10739336" cy="225719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CCA5E-0977-EC91-BAD6-6DD634B6E8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7220" y="496345"/>
            <a:ext cx="10517561" cy="1000853"/>
          </a:xfrm>
        </p:spPr>
        <p:txBody>
          <a:bodyPr/>
          <a:lstStyle/>
          <a:p>
            <a:r>
              <a:rPr lang="en-US" sz="5400" dirty="0"/>
              <a:t>Continuing the conversation</a:t>
            </a: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8722CC54-300F-8274-5C3F-683C401E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41" y="2087966"/>
            <a:ext cx="1818431" cy="181843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80459C-4881-EA38-307D-02CF4B44EFB8}"/>
              </a:ext>
            </a:extLst>
          </p:cNvPr>
          <p:cNvSpPr txBox="1">
            <a:spLocks/>
          </p:cNvSpPr>
          <p:nvPr/>
        </p:nvSpPr>
        <p:spPr>
          <a:xfrm>
            <a:off x="3415693" y="2028565"/>
            <a:ext cx="7271087" cy="193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latin typeface="+mj-lt"/>
              </a:rPr>
              <a:t>Share feedback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I would love your feedback on this workshop and future topics you’d find valuable – use this QR code to get started!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6DA5AE-AF85-7DBE-7BC7-FE06D753EC0A}"/>
              </a:ext>
            </a:extLst>
          </p:cNvPr>
          <p:cNvSpPr/>
          <p:nvPr/>
        </p:nvSpPr>
        <p:spPr>
          <a:xfrm>
            <a:off x="837220" y="4285756"/>
            <a:ext cx="10739336" cy="225719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E9F38-21E0-D0BF-8512-3DBD30336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40" y="4505135"/>
            <a:ext cx="1818431" cy="181843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A1318F9-4934-9E67-FAFE-DA230B171C39}"/>
              </a:ext>
            </a:extLst>
          </p:cNvPr>
          <p:cNvSpPr txBox="1">
            <a:spLocks/>
          </p:cNvSpPr>
          <p:nvPr/>
        </p:nvSpPr>
        <p:spPr>
          <a:xfrm>
            <a:off x="3415691" y="4445734"/>
            <a:ext cx="7271087" cy="193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latin typeface="+mj-lt"/>
              </a:rPr>
              <a:t>Get pro bono support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If you want a thought partner to apply what you learned today at your own organization, use this link to sign up for pro-bono office hours! </a:t>
            </a:r>
          </a:p>
        </p:txBody>
      </p:sp>
    </p:spTree>
    <p:extLst>
      <p:ext uri="{BB962C8B-B14F-4D97-AF65-F5344CB8AC3E}">
        <p14:creationId xmlns:p14="http://schemas.microsoft.com/office/powerpoint/2010/main" val="8002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A7EAB3-E80C-EF0E-C0A1-E67C0B262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925" y="2045999"/>
            <a:ext cx="7280275" cy="107119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40C03B-FF30-0CCF-E123-5C3F1B19B856}"/>
              </a:ext>
            </a:extLst>
          </p:cNvPr>
          <p:cNvSpPr txBox="1">
            <a:spLocks/>
          </p:cNvSpPr>
          <p:nvPr/>
        </p:nvSpPr>
        <p:spPr>
          <a:xfrm>
            <a:off x="873699" y="2960713"/>
            <a:ext cx="8211529" cy="669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It was such a pleasure to be here with you today!! </a:t>
            </a:r>
          </a:p>
        </p:txBody>
      </p:sp>
    </p:spTree>
    <p:extLst>
      <p:ext uri="{BB962C8B-B14F-4D97-AF65-F5344CB8AC3E}">
        <p14:creationId xmlns:p14="http://schemas.microsoft.com/office/powerpoint/2010/main" val="32772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298BDCA-D850-C6CD-C14D-18B7CF88E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13F822-1391-E54F-DCBA-159BCB31BABA}"/>
              </a:ext>
            </a:extLst>
          </p:cNvPr>
          <p:cNvGraphicFramePr>
            <a:graphicFrameLocks noGrp="1"/>
          </p:cNvGraphicFramePr>
          <p:nvPr/>
        </p:nvGraphicFramePr>
        <p:xfrm>
          <a:off x="271146" y="223986"/>
          <a:ext cx="11649582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6344">
                  <a:extLst>
                    <a:ext uri="{9D8B030D-6E8A-4147-A177-3AD203B41FA5}">
                      <a16:colId xmlns:a16="http://schemas.microsoft.com/office/drawing/2014/main" val="1214097232"/>
                    </a:ext>
                  </a:extLst>
                </a:gridCol>
                <a:gridCol w="3318510">
                  <a:extLst>
                    <a:ext uri="{9D8B030D-6E8A-4147-A177-3AD203B41FA5}">
                      <a16:colId xmlns:a16="http://schemas.microsoft.com/office/drawing/2014/main" val="2736463132"/>
                    </a:ext>
                  </a:extLst>
                </a:gridCol>
                <a:gridCol w="3319272">
                  <a:extLst>
                    <a:ext uri="{9D8B030D-6E8A-4147-A177-3AD203B41FA5}">
                      <a16:colId xmlns:a16="http://schemas.microsoft.com/office/drawing/2014/main" val="66180528"/>
                    </a:ext>
                  </a:extLst>
                </a:gridCol>
                <a:gridCol w="2505456">
                  <a:extLst>
                    <a:ext uri="{9D8B030D-6E8A-4147-A177-3AD203B41FA5}">
                      <a16:colId xmlns:a16="http://schemas.microsoft.com/office/drawing/2014/main" val="2621839232"/>
                    </a:ext>
                  </a:extLst>
                </a:gridCol>
              </a:tblGrid>
              <a:tr h="640080">
                <a:tc rowSpan="5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Early warning signs 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that we are over-focusing on Option 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+mj-lt"/>
                        </a:rPr>
                        <a:t>Greater purpose: </a:t>
                      </a:r>
                    </a:p>
                    <a:p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Early warning signs 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that we are over-focusing on Option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12207"/>
                  </a:ext>
                </a:extLst>
              </a:tr>
              <a:tr h="219456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Values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Values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129328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Option A: 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Option B: 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506790"/>
                  </a:ext>
                </a:extLst>
              </a:tr>
              <a:tr h="219456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Fears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492324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Deeper fear: 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01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5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3E781-7C2C-CA62-B7B0-FB2EC9C27BAB}"/>
              </a:ext>
            </a:extLst>
          </p:cNvPr>
          <p:cNvGrpSpPr/>
          <p:nvPr/>
        </p:nvGrpSpPr>
        <p:grpSpPr>
          <a:xfrm>
            <a:off x="5786437" y="1697056"/>
            <a:ext cx="5357478" cy="2707831"/>
            <a:chOff x="5643562" y="1527307"/>
            <a:chExt cx="5357478" cy="27078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A787F1-835E-1BD5-3866-506E103BCABE}"/>
                </a:ext>
              </a:extLst>
            </p:cNvPr>
            <p:cNvSpPr txBox="1"/>
            <p:nvPr/>
          </p:nvSpPr>
          <p:spPr>
            <a:xfrm>
              <a:off x="5643562" y="1527307"/>
              <a:ext cx="364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Barlow" panose="00000500000000000000" pitchFamily="2" charset="0"/>
                </a:rPr>
                <a:t>Hi, I’m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+mj-lt"/>
                </a:rPr>
                <a:t>Julia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Barlow" panose="00000500000000000000" pitchFamily="2" charset="0"/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B6D871-9561-4E0C-9BA2-DB31E3F0A5CB}"/>
                </a:ext>
              </a:extLst>
            </p:cNvPr>
            <p:cNvSpPr txBox="1"/>
            <p:nvPr/>
          </p:nvSpPr>
          <p:spPr>
            <a:xfrm>
              <a:off x="5643562" y="2419256"/>
              <a:ext cx="535747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Barlow" panose="00000500000000000000" pitchFamily="2" charset="0"/>
                </a:rPr>
                <a:t>I support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+mj-lt"/>
                </a:rPr>
                <a:t>people-centered transformation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Barlow" panose="00000500000000000000" pitchFamily="2" charset="0"/>
                </a:rPr>
                <a:t>and 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+mj-lt"/>
                </a:rPr>
                <a:t>participatory strategy development 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Barlow" panose="00000500000000000000" pitchFamily="2" charset="0"/>
                </a:rPr>
                <a:t>for nonprofits and foundations.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Barlow" panose="00000500000000000000" pitchFamily="2" charset="0"/>
              </a:endParaRPr>
            </a:p>
          </p:txBody>
        </p:sp>
      </p:grpSp>
      <p:pic>
        <p:nvPicPr>
          <p:cNvPr id="10" name="Picture 9" descr="A person smiling at camera&#10;&#10;Description automatically generated">
            <a:extLst>
              <a:ext uri="{FF2B5EF4-FFF2-40B4-BE49-F238E27FC236}">
                <a16:creationId xmlns:a16="http://schemas.microsoft.com/office/drawing/2014/main" id="{89F7F5A2-3194-B365-2D06-013FB971C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5" b="13065"/>
          <a:stretch/>
        </p:blipFill>
        <p:spPr>
          <a:xfrm>
            <a:off x="1546102" y="1082807"/>
            <a:ext cx="3390230" cy="339023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611119-257A-AFF3-3B08-48B46921D5E4}"/>
              </a:ext>
            </a:extLst>
          </p:cNvPr>
          <p:cNvSpPr txBox="1"/>
          <p:nvPr/>
        </p:nvSpPr>
        <p:spPr>
          <a:xfrm>
            <a:off x="2047632" y="5027913"/>
            <a:ext cx="288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hlinkClick r:id="rId4"/>
              </a:rPr>
              <a:t>julia@peoplecenteredchange.com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 </a:t>
            </a:r>
          </a:p>
        </p:txBody>
      </p:sp>
      <p:pic>
        <p:nvPicPr>
          <p:cNvPr id="13" name="Picture 1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45B11D4-393F-FFC4-B0A3-FA1F13D9B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021" y="4487655"/>
            <a:ext cx="3650392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328A5C-B419-EEE1-85E1-AE33104F5E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218" y="1815500"/>
            <a:ext cx="10517561" cy="48002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Why are we here, and what do we hope to accomplish?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9E6016-1217-AA39-166F-D24839172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217" y="2557097"/>
            <a:ext cx="1753579" cy="1000853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1ADBE4-0257-977D-24E3-4A33390B3A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90796" y="2557097"/>
            <a:ext cx="9004572" cy="10008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To offer a practical and compassionate way to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understand and navigate the persistent tensions</a:t>
            </a:r>
            <a:r>
              <a:rPr lang="en-US" dirty="0">
                <a:solidFill>
                  <a:srgbClr val="000000"/>
                </a:solidFill>
              </a:rPr>
              <a:t> that shape organizational life.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F81C8-719C-3B3E-17EC-499916BA32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219" y="3638550"/>
            <a:ext cx="1753579" cy="3054080"/>
          </a:xfrm>
        </p:spPr>
        <p:txBody>
          <a:bodyPr/>
          <a:lstStyle/>
          <a:p>
            <a:r>
              <a:rPr lang="en-US" dirty="0"/>
              <a:t>Intended outcomes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408DDE-4BA4-972E-0F3C-6C2C2655B5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0798" y="3638550"/>
            <a:ext cx="9004572" cy="3054080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service of this purpose, together we will…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Explore why some of the challenges we face in organizational life are not problems to be solved, but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tensions to be managed</a:t>
            </a:r>
            <a:r>
              <a:rPr lang="en-US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Identify</a:t>
            </a:r>
            <a:r>
              <a:rPr lang="en-US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core, recurring tensions </a:t>
            </a:r>
            <a:r>
              <a:rPr lang="en-US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show up most often in nonprofit organizations.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 about and work with a simple framework that helps us understand how to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manage these tensions more productively</a:t>
            </a:r>
            <a:r>
              <a:rPr lang="en-US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Reflect on how organizational leadership and structure can help teams navigate these dynamics through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shared understanding</a:t>
            </a:r>
            <a:r>
              <a:rPr lang="en-US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56EFD8-882F-FD09-1FB6-9BCD07C050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Today’s purpose &amp; intended outcomes</a:t>
            </a:r>
          </a:p>
        </p:txBody>
      </p:sp>
    </p:spTree>
    <p:extLst>
      <p:ext uri="{BB962C8B-B14F-4D97-AF65-F5344CB8AC3E}">
        <p14:creationId xmlns:p14="http://schemas.microsoft.com/office/powerpoint/2010/main" val="28961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0FB7D-2507-CA11-7EBA-B64804FB9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reindeer with their antlers locked">
            <a:extLst>
              <a:ext uri="{FF2B5EF4-FFF2-40B4-BE49-F238E27FC236}">
                <a16:creationId xmlns:a16="http://schemas.microsoft.com/office/drawing/2014/main" id="{98E36EEF-C4DF-C164-CC1A-0C17DB98F6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556"/>
          <a:stretch>
            <a:fillRect/>
          </a:stretch>
        </p:blipFill>
        <p:spPr>
          <a:xfrm>
            <a:off x="2893317" y="-1"/>
            <a:ext cx="9298683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8817E4-39E1-2207-22A6-0C61615616DB}"/>
              </a:ext>
            </a:extLst>
          </p:cNvPr>
          <p:cNvSpPr/>
          <p:nvPr/>
        </p:nvSpPr>
        <p:spPr>
          <a:xfrm>
            <a:off x="-124178" y="-2"/>
            <a:ext cx="12316178" cy="6858001"/>
          </a:xfrm>
          <a:prstGeom prst="rect">
            <a:avLst/>
          </a:prstGeom>
          <a:gradFill flip="none" rotWithShape="1">
            <a:gsLst>
              <a:gs pos="0">
                <a:srgbClr val="F2F4F7">
                  <a:alpha val="76000"/>
                </a:srgbClr>
              </a:gs>
              <a:gs pos="66000">
                <a:srgbClr val="F2F4F7"/>
              </a:gs>
              <a:gs pos="100000">
                <a:srgbClr val="F2F4F7"/>
              </a:gs>
            </a:gsLst>
            <a:lin ang="10800000" scaled="1"/>
            <a:tileRect/>
          </a:gradFill>
          <a:ln>
            <a:solidFill>
              <a:srgbClr val="F2F4F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1BC12-58E3-9BC4-5214-6713A1EF53A6}"/>
              </a:ext>
            </a:extLst>
          </p:cNvPr>
          <p:cNvSpPr txBox="1"/>
          <p:nvPr/>
        </p:nvSpPr>
        <p:spPr>
          <a:xfrm>
            <a:off x="274076" y="1057175"/>
            <a:ext cx="6088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We all experience “either / or” tensions in our organizations – situations where we feel like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we are pulled in two opposing directions where neither extreme feels quite right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CF61D-716D-5975-7791-999A19411F18}"/>
              </a:ext>
            </a:extLst>
          </p:cNvPr>
          <p:cNvSpPr txBox="1"/>
          <p:nvPr/>
        </p:nvSpPr>
        <p:spPr>
          <a:xfrm>
            <a:off x="274076" y="3246280"/>
            <a:ext cx="58219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+mj-lt"/>
              </a:rPr>
              <a:t>What is an example of an either / or tension that you’ve grappled with in your organization? </a:t>
            </a:r>
            <a:endParaRPr lang="en-US" sz="5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12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E2D8-2CC5-B169-36C6-6FE720333A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520" y="2148747"/>
            <a:ext cx="10199080" cy="1927953"/>
          </a:xfrm>
        </p:spPr>
        <p:txBody>
          <a:bodyPr/>
          <a:lstStyle/>
          <a:p>
            <a:r>
              <a:rPr lang="en-US" dirty="0"/>
              <a:t>What are tensions, and how do they show up in nonprofit life? </a:t>
            </a:r>
          </a:p>
        </p:txBody>
      </p:sp>
    </p:spTree>
    <p:extLst>
      <p:ext uri="{BB962C8B-B14F-4D97-AF65-F5344CB8AC3E}">
        <p14:creationId xmlns:p14="http://schemas.microsoft.com/office/powerpoint/2010/main" val="41881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47E8226-B051-C18D-EF62-E5CDBDA9C2A9}"/>
              </a:ext>
            </a:extLst>
          </p:cNvPr>
          <p:cNvGrpSpPr/>
          <p:nvPr/>
        </p:nvGrpSpPr>
        <p:grpSpPr>
          <a:xfrm>
            <a:off x="431799" y="2129211"/>
            <a:ext cx="11468099" cy="1928075"/>
            <a:chOff x="292099" y="1678725"/>
            <a:chExt cx="11468099" cy="192807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A2BB152-4998-35FF-C54B-BD91E4484431}"/>
                </a:ext>
              </a:extLst>
            </p:cNvPr>
            <p:cNvSpPr/>
            <p:nvPr/>
          </p:nvSpPr>
          <p:spPr>
            <a:xfrm>
              <a:off x="292099" y="1678725"/>
              <a:ext cx="11468099" cy="192807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magnifying glass with a question mark&#10;&#10;AI-generated content may be incorrect.">
              <a:extLst>
                <a:ext uri="{FF2B5EF4-FFF2-40B4-BE49-F238E27FC236}">
                  <a16:creationId xmlns:a16="http://schemas.microsoft.com/office/drawing/2014/main" id="{7A33298D-F20C-8116-C045-F547A1550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01" y="1949724"/>
              <a:ext cx="1386077" cy="138607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D62196-1A00-E9DC-54E5-158A886DBA30}"/>
                </a:ext>
              </a:extLst>
            </p:cNvPr>
            <p:cNvSpPr txBox="1"/>
            <p:nvPr/>
          </p:nvSpPr>
          <p:spPr>
            <a:xfrm>
              <a:off x="2049459" y="1949724"/>
              <a:ext cx="943133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800" dirty="0">
                  <a:latin typeface="+mj-lt"/>
                </a:rPr>
                <a:t>Problems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</a:rPr>
                <a:t>typically have a clear root cause and have a known or knowable answer. Problems can be effectively solved with the right solution.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6D4D278-4E9B-2F2A-BDB7-3EE069ADD982}"/>
              </a:ext>
            </a:extLst>
          </p:cNvPr>
          <p:cNvSpPr txBox="1"/>
          <p:nvPr/>
        </p:nvSpPr>
        <p:spPr>
          <a:xfrm>
            <a:off x="431799" y="495266"/>
            <a:ext cx="999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First, let’s start by making a </a:t>
            </a:r>
          </a:p>
          <a:p>
            <a:r>
              <a:rPr lang="en-US" sz="4000" dirty="0">
                <a:solidFill>
                  <a:srgbClr val="000000"/>
                </a:solidFill>
              </a:rPr>
              <a:t>distinction between </a:t>
            </a:r>
            <a:r>
              <a:rPr lang="en-US" sz="4000" dirty="0">
                <a:latin typeface="+mj-lt"/>
              </a:rPr>
              <a:t>problems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00"/>
                </a:solidFill>
              </a:rPr>
              <a:t>and</a:t>
            </a:r>
            <a:r>
              <a:rPr lang="en-US" sz="4000" dirty="0"/>
              <a:t> </a:t>
            </a:r>
            <a:r>
              <a:rPr lang="en-US" sz="4000" dirty="0">
                <a:latin typeface="+mj-lt"/>
              </a:rPr>
              <a:t>tensions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  <a:r>
              <a:rPr lang="en-US" sz="4000" dirty="0"/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AE8B74-888E-F5E0-9106-D9E0E9E14C08}"/>
              </a:ext>
            </a:extLst>
          </p:cNvPr>
          <p:cNvGrpSpPr/>
          <p:nvPr/>
        </p:nvGrpSpPr>
        <p:grpSpPr>
          <a:xfrm>
            <a:off x="431798" y="4193056"/>
            <a:ext cx="11468099" cy="2410944"/>
            <a:chOff x="292099" y="3960770"/>
            <a:chExt cx="11468099" cy="241094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20242BF-262A-A0F0-5E4B-31FA3CD4CEE2}"/>
                </a:ext>
              </a:extLst>
            </p:cNvPr>
            <p:cNvSpPr/>
            <p:nvPr/>
          </p:nvSpPr>
          <p:spPr>
            <a:xfrm>
              <a:off x="292099" y="3960770"/>
              <a:ext cx="11468099" cy="24109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Blue arrows pointing up to the side&#10;&#10;AI-generated content may be incorrect.">
              <a:extLst>
                <a:ext uri="{FF2B5EF4-FFF2-40B4-BE49-F238E27FC236}">
                  <a16:creationId xmlns:a16="http://schemas.microsoft.com/office/drawing/2014/main" id="{88CCC436-38AD-3923-6500-243DBD4E6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02" y="4473204"/>
              <a:ext cx="1386076" cy="138607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1F4B2B-A966-8C2F-9AD4-EBBDEFE3E1B3}"/>
                </a:ext>
              </a:extLst>
            </p:cNvPr>
            <p:cNvSpPr txBox="1"/>
            <p:nvPr/>
          </p:nvSpPr>
          <p:spPr>
            <a:xfrm>
              <a:off x="1992308" y="4232310"/>
              <a:ext cx="962819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800" dirty="0">
                  <a:latin typeface="+mj-lt"/>
                </a:rPr>
                <a:t>Tensions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</a:rPr>
                <a:t>typically have (at least) two valid, competing perspectives, reflect the reality of multiple stakeholders or values, and keep showing up even after you’ve “fixed” them. Tensions require ongoing management – they never go away.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1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25A563-69D3-88A6-0451-9B912DCAE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Four common sources of tension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A2282-2F4A-0D78-4C2D-4E3854A6A6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Most of the tensions we experience in nonprofit organizations are rooted in one ore more common sources.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ED8889-5FE4-4FD1-52B2-1AAD05B07110}"/>
              </a:ext>
            </a:extLst>
          </p:cNvPr>
          <p:cNvGrpSpPr/>
          <p:nvPr/>
        </p:nvGrpSpPr>
        <p:grpSpPr>
          <a:xfrm>
            <a:off x="837218" y="2731711"/>
            <a:ext cx="2552700" cy="3892549"/>
            <a:chOff x="837218" y="2731711"/>
            <a:chExt cx="2552700" cy="389254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BFF24D-3143-3CB6-A536-413E853A832B}"/>
                </a:ext>
              </a:extLst>
            </p:cNvPr>
            <p:cNvSpPr/>
            <p:nvPr/>
          </p:nvSpPr>
          <p:spPr>
            <a:xfrm>
              <a:off x="837218" y="2731711"/>
              <a:ext cx="2552700" cy="3892549"/>
            </a:xfrm>
            <a:custGeom>
              <a:avLst/>
              <a:gdLst>
                <a:gd name="connsiteX0" fmla="*/ 1263329 w 2552700"/>
                <a:gd name="connsiteY0" fmla="*/ 0 h 3892549"/>
                <a:gd name="connsiteX1" fmla="*/ 2082479 w 2552700"/>
                <a:gd name="connsiteY1" fmla="*/ 819150 h 3892549"/>
                <a:gd name="connsiteX2" fmla="*/ 2079407 w 2552700"/>
                <a:gd name="connsiteY2" fmla="*/ 879996 h 3892549"/>
                <a:gd name="connsiteX3" fmla="*/ 2127241 w 2552700"/>
                <a:gd name="connsiteY3" fmla="*/ 879996 h 3892549"/>
                <a:gd name="connsiteX4" fmla="*/ 2552700 w 2552700"/>
                <a:gd name="connsiteY4" fmla="*/ 1305455 h 3892549"/>
                <a:gd name="connsiteX5" fmla="*/ 2552700 w 2552700"/>
                <a:gd name="connsiteY5" fmla="*/ 3467090 h 3892549"/>
                <a:gd name="connsiteX6" fmla="*/ 2127241 w 2552700"/>
                <a:gd name="connsiteY6" fmla="*/ 3892549 h 3892549"/>
                <a:gd name="connsiteX7" fmla="*/ 425459 w 2552700"/>
                <a:gd name="connsiteY7" fmla="*/ 3892549 h 3892549"/>
                <a:gd name="connsiteX8" fmla="*/ 0 w 2552700"/>
                <a:gd name="connsiteY8" fmla="*/ 3467090 h 3892549"/>
                <a:gd name="connsiteX9" fmla="*/ 0 w 2552700"/>
                <a:gd name="connsiteY9" fmla="*/ 1305455 h 3892549"/>
                <a:gd name="connsiteX10" fmla="*/ 425459 w 2552700"/>
                <a:gd name="connsiteY10" fmla="*/ 879996 h 3892549"/>
                <a:gd name="connsiteX11" fmla="*/ 447251 w 2552700"/>
                <a:gd name="connsiteY11" fmla="*/ 879996 h 3892549"/>
                <a:gd name="connsiteX12" fmla="*/ 444179 w 2552700"/>
                <a:gd name="connsiteY12" fmla="*/ 819150 h 3892549"/>
                <a:gd name="connsiteX13" fmla="*/ 1263329 w 2552700"/>
                <a:gd name="connsiteY13" fmla="*/ 0 h 389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2700" h="3892549">
                  <a:moveTo>
                    <a:pt x="1263329" y="0"/>
                  </a:moveTo>
                  <a:cubicBezTo>
                    <a:pt x="1715733" y="0"/>
                    <a:pt x="2082479" y="366746"/>
                    <a:pt x="2082479" y="819150"/>
                  </a:cubicBezTo>
                  <a:lnTo>
                    <a:pt x="2079407" y="879996"/>
                  </a:lnTo>
                  <a:lnTo>
                    <a:pt x="2127241" y="879996"/>
                  </a:lnTo>
                  <a:cubicBezTo>
                    <a:pt x="2362216" y="879996"/>
                    <a:pt x="2552700" y="1070480"/>
                    <a:pt x="2552700" y="1305455"/>
                  </a:cubicBezTo>
                  <a:lnTo>
                    <a:pt x="2552700" y="3467090"/>
                  </a:lnTo>
                  <a:cubicBezTo>
                    <a:pt x="2552700" y="3702065"/>
                    <a:pt x="2362216" y="3892549"/>
                    <a:pt x="2127241" y="3892549"/>
                  </a:cubicBezTo>
                  <a:lnTo>
                    <a:pt x="425459" y="3892549"/>
                  </a:lnTo>
                  <a:cubicBezTo>
                    <a:pt x="190484" y="3892549"/>
                    <a:pt x="0" y="3702065"/>
                    <a:pt x="0" y="3467090"/>
                  </a:cubicBezTo>
                  <a:lnTo>
                    <a:pt x="0" y="1305455"/>
                  </a:lnTo>
                  <a:cubicBezTo>
                    <a:pt x="0" y="1070480"/>
                    <a:pt x="190484" y="879996"/>
                    <a:pt x="425459" y="879996"/>
                  </a:cubicBezTo>
                  <a:lnTo>
                    <a:pt x="447251" y="879996"/>
                  </a:lnTo>
                  <a:lnTo>
                    <a:pt x="444179" y="819150"/>
                  </a:lnTo>
                  <a:cubicBezTo>
                    <a:pt x="444179" y="366746"/>
                    <a:pt x="810925" y="0"/>
                    <a:pt x="126332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line drawing of people&#10;&#10;AI-generated content may be incorrect.">
              <a:extLst>
                <a:ext uri="{FF2B5EF4-FFF2-40B4-BE49-F238E27FC236}">
                  <a16:creationId xmlns:a16="http://schemas.microsoft.com/office/drawing/2014/main" id="{4C779126-1B86-6AC3-89D4-90B125AD6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1798" y="2890461"/>
              <a:ext cx="883540" cy="8835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43E08D-3F42-C4DE-4E3C-48D20BCBCF6E}"/>
                </a:ext>
              </a:extLst>
            </p:cNvPr>
            <p:cNvSpPr txBox="1"/>
            <p:nvPr/>
          </p:nvSpPr>
          <p:spPr>
            <a:xfrm>
              <a:off x="1259809" y="3860227"/>
              <a:ext cx="17075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+mj-lt"/>
                </a:rPr>
                <a:t>Structure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03F855-EDD5-4EF3-3832-4EBFA8A3AD0C}"/>
                </a:ext>
              </a:extLst>
            </p:cNvPr>
            <p:cNvSpPr txBox="1"/>
            <p:nvPr/>
          </p:nvSpPr>
          <p:spPr>
            <a:xfrm>
              <a:off x="932405" y="4526272"/>
              <a:ext cx="2362326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Tensions rooted in how an organization is designed. </a:t>
              </a:r>
            </a:p>
            <a:p>
              <a:pPr algn="ctr">
                <a:spcBef>
                  <a:spcPts val="600"/>
                </a:spcBef>
              </a:pPr>
              <a:r>
                <a:rPr lang="en-US" i="1" dirty="0">
                  <a:solidFill>
                    <a:srgbClr val="000000"/>
                  </a:solidFill>
                </a:rPr>
                <a:t>Functional mandates, competing priorities, board/staff roles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15E4F4-C86D-92BB-5F26-F9012BB06ABF}"/>
              </a:ext>
            </a:extLst>
          </p:cNvPr>
          <p:cNvGrpSpPr/>
          <p:nvPr/>
        </p:nvGrpSpPr>
        <p:grpSpPr>
          <a:xfrm>
            <a:off x="3653810" y="2731711"/>
            <a:ext cx="2552700" cy="3892549"/>
            <a:chOff x="3612130" y="2731711"/>
            <a:chExt cx="2552700" cy="389254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5ECA54-2A12-81B7-4A7E-A286BE1DA9C2}"/>
                </a:ext>
              </a:extLst>
            </p:cNvPr>
            <p:cNvSpPr/>
            <p:nvPr/>
          </p:nvSpPr>
          <p:spPr>
            <a:xfrm>
              <a:off x="3612130" y="2731711"/>
              <a:ext cx="2552700" cy="3892549"/>
            </a:xfrm>
            <a:custGeom>
              <a:avLst/>
              <a:gdLst>
                <a:gd name="connsiteX0" fmla="*/ 1263329 w 2552700"/>
                <a:gd name="connsiteY0" fmla="*/ 0 h 3892549"/>
                <a:gd name="connsiteX1" fmla="*/ 2082479 w 2552700"/>
                <a:gd name="connsiteY1" fmla="*/ 819150 h 3892549"/>
                <a:gd name="connsiteX2" fmla="*/ 2079407 w 2552700"/>
                <a:gd name="connsiteY2" fmla="*/ 879996 h 3892549"/>
                <a:gd name="connsiteX3" fmla="*/ 2127241 w 2552700"/>
                <a:gd name="connsiteY3" fmla="*/ 879996 h 3892549"/>
                <a:gd name="connsiteX4" fmla="*/ 2552700 w 2552700"/>
                <a:gd name="connsiteY4" fmla="*/ 1305455 h 3892549"/>
                <a:gd name="connsiteX5" fmla="*/ 2552700 w 2552700"/>
                <a:gd name="connsiteY5" fmla="*/ 3467090 h 3892549"/>
                <a:gd name="connsiteX6" fmla="*/ 2127241 w 2552700"/>
                <a:gd name="connsiteY6" fmla="*/ 3892549 h 3892549"/>
                <a:gd name="connsiteX7" fmla="*/ 425459 w 2552700"/>
                <a:gd name="connsiteY7" fmla="*/ 3892549 h 3892549"/>
                <a:gd name="connsiteX8" fmla="*/ 0 w 2552700"/>
                <a:gd name="connsiteY8" fmla="*/ 3467090 h 3892549"/>
                <a:gd name="connsiteX9" fmla="*/ 0 w 2552700"/>
                <a:gd name="connsiteY9" fmla="*/ 1305455 h 3892549"/>
                <a:gd name="connsiteX10" fmla="*/ 425459 w 2552700"/>
                <a:gd name="connsiteY10" fmla="*/ 879996 h 3892549"/>
                <a:gd name="connsiteX11" fmla="*/ 447251 w 2552700"/>
                <a:gd name="connsiteY11" fmla="*/ 879996 h 3892549"/>
                <a:gd name="connsiteX12" fmla="*/ 444179 w 2552700"/>
                <a:gd name="connsiteY12" fmla="*/ 819150 h 3892549"/>
                <a:gd name="connsiteX13" fmla="*/ 1263329 w 2552700"/>
                <a:gd name="connsiteY13" fmla="*/ 0 h 389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2700" h="3892549">
                  <a:moveTo>
                    <a:pt x="1263329" y="0"/>
                  </a:moveTo>
                  <a:cubicBezTo>
                    <a:pt x="1715733" y="0"/>
                    <a:pt x="2082479" y="366746"/>
                    <a:pt x="2082479" y="819150"/>
                  </a:cubicBezTo>
                  <a:lnTo>
                    <a:pt x="2079407" y="879996"/>
                  </a:lnTo>
                  <a:lnTo>
                    <a:pt x="2127241" y="879996"/>
                  </a:lnTo>
                  <a:cubicBezTo>
                    <a:pt x="2362216" y="879996"/>
                    <a:pt x="2552700" y="1070480"/>
                    <a:pt x="2552700" y="1305455"/>
                  </a:cubicBezTo>
                  <a:lnTo>
                    <a:pt x="2552700" y="3467090"/>
                  </a:lnTo>
                  <a:cubicBezTo>
                    <a:pt x="2552700" y="3702065"/>
                    <a:pt x="2362216" y="3892549"/>
                    <a:pt x="2127241" y="3892549"/>
                  </a:cubicBezTo>
                  <a:lnTo>
                    <a:pt x="425459" y="3892549"/>
                  </a:lnTo>
                  <a:cubicBezTo>
                    <a:pt x="190484" y="3892549"/>
                    <a:pt x="0" y="3702065"/>
                    <a:pt x="0" y="3467090"/>
                  </a:cubicBezTo>
                  <a:lnTo>
                    <a:pt x="0" y="1305455"/>
                  </a:lnTo>
                  <a:cubicBezTo>
                    <a:pt x="0" y="1070480"/>
                    <a:pt x="190484" y="879996"/>
                    <a:pt x="425459" y="879996"/>
                  </a:cubicBezTo>
                  <a:lnTo>
                    <a:pt x="447251" y="879996"/>
                  </a:lnTo>
                  <a:lnTo>
                    <a:pt x="444179" y="819150"/>
                  </a:lnTo>
                  <a:cubicBezTo>
                    <a:pt x="444179" y="366746"/>
                    <a:pt x="810925" y="0"/>
                    <a:pt x="126332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hand holding a diamond&#10;&#10;AI-generated content may be incorrect.">
              <a:extLst>
                <a:ext uri="{FF2B5EF4-FFF2-40B4-BE49-F238E27FC236}">
                  <a16:creationId xmlns:a16="http://schemas.microsoft.com/office/drawing/2014/main" id="{88C2CDCF-033C-CB93-3B9E-BFEA39CA7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6710" y="2869892"/>
              <a:ext cx="883540" cy="8835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6316D3-7013-2F7F-D446-225F849B9C69}"/>
                </a:ext>
              </a:extLst>
            </p:cNvPr>
            <p:cNvSpPr txBox="1"/>
            <p:nvPr/>
          </p:nvSpPr>
          <p:spPr>
            <a:xfrm>
              <a:off x="4267156" y="3860227"/>
              <a:ext cx="1242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+mj-lt"/>
                </a:rPr>
                <a:t>Values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5B7DF0-A3DD-017B-0E29-D943A473848C}"/>
                </a:ext>
              </a:extLst>
            </p:cNvPr>
            <p:cNvSpPr txBox="1"/>
            <p:nvPr/>
          </p:nvSpPr>
          <p:spPr>
            <a:xfrm>
              <a:off x="3612131" y="4475218"/>
              <a:ext cx="2552699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Tension between what we believe and what we feel pressured to do.</a:t>
              </a:r>
            </a:p>
            <a:p>
              <a:pPr algn="ctr">
                <a:spcBef>
                  <a:spcPts val="600"/>
                </a:spcBef>
              </a:pPr>
              <a:r>
                <a:rPr lang="en-US" i="1" dirty="0">
                  <a:solidFill>
                    <a:srgbClr val="000000"/>
                  </a:solidFill>
                </a:rPr>
                <a:t>Equity vs. efficiency, participation vs. urgency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992454-6D47-84D7-9DCF-7B89EA5C0539}"/>
              </a:ext>
            </a:extLst>
          </p:cNvPr>
          <p:cNvGrpSpPr/>
          <p:nvPr/>
        </p:nvGrpSpPr>
        <p:grpSpPr>
          <a:xfrm>
            <a:off x="6470402" y="2731710"/>
            <a:ext cx="2552700" cy="3892549"/>
            <a:chOff x="6437935" y="2731710"/>
            <a:chExt cx="2552700" cy="389254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FC813F-C008-4036-9A10-F1E18E702240}"/>
                </a:ext>
              </a:extLst>
            </p:cNvPr>
            <p:cNvSpPr/>
            <p:nvPr/>
          </p:nvSpPr>
          <p:spPr>
            <a:xfrm>
              <a:off x="6437935" y="2731710"/>
              <a:ext cx="2552700" cy="3892549"/>
            </a:xfrm>
            <a:custGeom>
              <a:avLst/>
              <a:gdLst>
                <a:gd name="connsiteX0" fmla="*/ 1263329 w 2552700"/>
                <a:gd name="connsiteY0" fmla="*/ 0 h 3892549"/>
                <a:gd name="connsiteX1" fmla="*/ 2082479 w 2552700"/>
                <a:gd name="connsiteY1" fmla="*/ 819150 h 3892549"/>
                <a:gd name="connsiteX2" fmla="*/ 2079407 w 2552700"/>
                <a:gd name="connsiteY2" fmla="*/ 879996 h 3892549"/>
                <a:gd name="connsiteX3" fmla="*/ 2127241 w 2552700"/>
                <a:gd name="connsiteY3" fmla="*/ 879996 h 3892549"/>
                <a:gd name="connsiteX4" fmla="*/ 2552700 w 2552700"/>
                <a:gd name="connsiteY4" fmla="*/ 1305455 h 3892549"/>
                <a:gd name="connsiteX5" fmla="*/ 2552700 w 2552700"/>
                <a:gd name="connsiteY5" fmla="*/ 3467090 h 3892549"/>
                <a:gd name="connsiteX6" fmla="*/ 2127241 w 2552700"/>
                <a:gd name="connsiteY6" fmla="*/ 3892549 h 3892549"/>
                <a:gd name="connsiteX7" fmla="*/ 425459 w 2552700"/>
                <a:gd name="connsiteY7" fmla="*/ 3892549 h 3892549"/>
                <a:gd name="connsiteX8" fmla="*/ 0 w 2552700"/>
                <a:gd name="connsiteY8" fmla="*/ 3467090 h 3892549"/>
                <a:gd name="connsiteX9" fmla="*/ 0 w 2552700"/>
                <a:gd name="connsiteY9" fmla="*/ 1305455 h 3892549"/>
                <a:gd name="connsiteX10" fmla="*/ 425459 w 2552700"/>
                <a:gd name="connsiteY10" fmla="*/ 879996 h 3892549"/>
                <a:gd name="connsiteX11" fmla="*/ 447251 w 2552700"/>
                <a:gd name="connsiteY11" fmla="*/ 879996 h 3892549"/>
                <a:gd name="connsiteX12" fmla="*/ 444179 w 2552700"/>
                <a:gd name="connsiteY12" fmla="*/ 819150 h 3892549"/>
                <a:gd name="connsiteX13" fmla="*/ 1263329 w 2552700"/>
                <a:gd name="connsiteY13" fmla="*/ 0 h 389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2700" h="3892549">
                  <a:moveTo>
                    <a:pt x="1263329" y="0"/>
                  </a:moveTo>
                  <a:cubicBezTo>
                    <a:pt x="1715733" y="0"/>
                    <a:pt x="2082479" y="366746"/>
                    <a:pt x="2082479" y="819150"/>
                  </a:cubicBezTo>
                  <a:lnTo>
                    <a:pt x="2079407" y="879996"/>
                  </a:lnTo>
                  <a:lnTo>
                    <a:pt x="2127241" y="879996"/>
                  </a:lnTo>
                  <a:cubicBezTo>
                    <a:pt x="2362216" y="879996"/>
                    <a:pt x="2552700" y="1070480"/>
                    <a:pt x="2552700" y="1305455"/>
                  </a:cubicBezTo>
                  <a:lnTo>
                    <a:pt x="2552700" y="3467090"/>
                  </a:lnTo>
                  <a:cubicBezTo>
                    <a:pt x="2552700" y="3702065"/>
                    <a:pt x="2362216" y="3892549"/>
                    <a:pt x="2127241" y="3892549"/>
                  </a:cubicBezTo>
                  <a:lnTo>
                    <a:pt x="425459" y="3892549"/>
                  </a:lnTo>
                  <a:cubicBezTo>
                    <a:pt x="190484" y="3892549"/>
                    <a:pt x="0" y="3702065"/>
                    <a:pt x="0" y="3467090"/>
                  </a:cubicBezTo>
                  <a:lnTo>
                    <a:pt x="0" y="1305455"/>
                  </a:lnTo>
                  <a:cubicBezTo>
                    <a:pt x="0" y="1070480"/>
                    <a:pt x="190484" y="879996"/>
                    <a:pt x="425459" y="879996"/>
                  </a:cubicBezTo>
                  <a:lnTo>
                    <a:pt x="447251" y="879996"/>
                  </a:lnTo>
                  <a:lnTo>
                    <a:pt x="444179" y="819150"/>
                  </a:lnTo>
                  <a:cubicBezTo>
                    <a:pt x="444179" y="366746"/>
                    <a:pt x="810925" y="0"/>
                    <a:pt x="126332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A group of people with blue outline&#10;&#10;AI-generated content may be incorrect.">
              <a:extLst>
                <a:ext uri="{FF2B5EF4-FFF2-40B4-BE49-F238E27FC236}">
                  <a16:creationId xmlns:a16="http://schemas.microsoft.com/office/drawing/2014/main" id="{233A2E9D-1FFC-D68B-28D7-76F770821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2515" y="2868776"/>
              <a:ext cx="883540" cy="8835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E52405-567E-6D60-3646-182D0BDD98F6}"/>
                </a:ext>
              </a:extLst>
            </p:cNvPr>
            <p:cNvSpPr txBox="1"/>
            <p:nvPr/>
          </p:nvSpPr>
          <p:spPr>
            <a:xfrm>
              <a:off x="7076931" y="3860227"/>
              <a:ext cx="1274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+mj-lt"/>
                </a:rPr>
                <a:t>People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E4A1A9-D60A-D829-D1C5-BCF897D78819}"/>
                </a:ext>
              </a:extLst>
            </p:cNvPr>
            <p:cNvSpPr txBox="1"/>
            <p:nvPr/>
          </p:nvSpPr>
          <p:spPr>
            <a:xfrm>
              <a:off x="6437936" y="4441402"/>
              <a:ext cx="2552699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Tensions that arise because people have different needs, identities, and realities. </a:t>
              </a:r>
            </a:p>
            <a:p>
              <a:pPr algn="ctr">
                <a:spcBef>
                  <a:spcPts val="600"/>
                </a:spcBef>
              </a:pPr>
              <a:r>
                <a:rPr lang="en-US" i="1" dirty="0">
                  <a:solidFill>
                    <a:srgbClr val="000000"/>
                  </a:solidFill>
                </a:rPr>
                <a:t>Individual vs. collective needs, generational dynamics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9FB9595-8B2C-C68F-55FB-94215CC62795}"/>
              </a:ext>
            </a:extLst>
          </p:cNvPr>
          <p:cNvGrpSpPr/>
          <p:nvPr/>
        </p:nvGrpSpPr>
        <p:grpSpPr>
          <a:xfrm>
            <a:off x="9286994" y="2731710"/>
            <a:ext cx="2552700" cy="3892549"/>
            <a:chOff x="9286994" y="2731710"/>
            <a:chExt cx="2552700" cy="389254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F807E5-7C6E-5855-A855-42DE83A8CDF1}"/>
                </a:ext>
              </a:extLst>
            </p:cNvPr>
            <p:cNvSpPr/>
            <p:nvPr/>
          </p:nvSpPr>
          <p:spPr>
            <a:xfrm>
              <a:off x="9286994" y="2731710"/>
              <a:ext cx="2552700" cy="3892549"/>
            </a:xfrm>
            <a:custGeom>
              <a:avLst/>
              <a:gdLst>
                <a:gd name="connsiteX0" fmla="*/ 1263329 w 2552700"/>
                <a:gd name="connsiteY0" fmla="*/ 0 h 3892549"/>
                <a:gd name="connsiteX1" fmla="*/ 2082479 w 2552700"/>
                <a:gd name="connsiteY1" fmla="*/ 819150 h 3892549"/>
                <a:gd name="connsiteX2" fmla="*/ 2079407 w 2552700"/>
                <a:gd name="connsiteY2" fmla="*/ 879996 h 3892549"/>
                <a:gd name="connsiteX3" fmla="*/ 2127241 w 2552700"/>
                <a:gd name="connsiteY3" fmla="*/ 879996 h 3892549"/>
                <a:gd name="connsiteX4" fmla="*/ 2552700 w 2552700"/>
                <a:gd name="connsiteY4" fmla="*/ 1305455 h 3892549"/>
                <a:gd name="connsiteX5" fmla="*/ 2552700 w 2552700"/>
                <a:gd name="connsiteY5" fmla="*/ 3467090 h 3892549"/>
                <a:gd name="connsiteX6" fmla="*/ 2127241 w 2552700"/>
                <a:gd name="connsiteY6" fmla="*/ 3892549 h 3892549"/>
                <a:gd name="connsiteX7" fmla="*/ 425459 w 2552700"/>
                <a:gd name="connsiteY7" fmla="*/ 3892549 h 3892549"/>
                <a:gd name="connsiteX8" fmla="*/ 0 w 2552700"/>
                <a:gd name="connsiteY8" fmla="*/ 3467090 h 3892549"/>
                <a:gd name="connsiteX9" fmla="*/ 0 w 2552700"/>
                <a:gd name="connsiteY9" fmla="*/ 1305455 h 3892549"/>
                <a:gd name="connsiteX10" fmla="*/ 425459 w 2552700"/>
                <a:gd name="connsiteY10" fmla="*/ 879996 h 3892549"/>
                <a:gd name="connsiteX11" fmla="*/ 447251 w 2552700"/>
                <a:gd name="connsiteY11" fmla="*/ 879996 h 3892549"/>
                <a:gd name="connsiteX12" fmla="*/ 444179 w 2552700"/>
                <a:gd name="connsiteY12" fmla="*/ 819150 h 3892549"/>
                <a:gd name="connsiteX13" fmla="*/ 1263329 w 2552700"/>
                <a:gd name="connsiteY13" fmla="*/ 0 h 389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2700" h="3892549">
                  <a:moveTo>
                    <a:pt x="1263329" y="0"/>
                  </a:moveTo>
                  <a:cubicBezTo>
                    <a:pt x="1715733" y="0"/>
                    <a:pt x="2082479" y="366746"/>
                    <a:pt x="2082479" y="819150"/>
                  </a:cubicBezTo>
                  <a:lnTo>
                    <a:pt x="2079407" y="879996"/>
                  </a:lnTo>
                  <a:lnTo>
                    <a:pt x="2127241" y="879996"/>
                  </a:lnTo>
                  <a:cubicBezTo>
                    <a:pt x="2362216" y="879996"/>
                    <a:pt x="2552700" y="1070480"/>
                    <a:pt x="2552700" y="1305455"/>
                  </a:cubicBezTo>
                  <a:lnTo>
                    <a:pt x="2552700" y="3467090"/>
                  </a:lnTo>
                  <a:cubicBezTo>
                    <a:pt x="2552700" y="3702065"/>
                    <a:pt x="2362216" y="3892549"/>
                    <a:pt x="2127241" y="3892549"/>
                  </a:cubicBezTo>
                  <a:lnTo>
                    <a:pt x="425459" y="3892549"/>
                  </a:lnTo>
                  <a:cubicBezTo>
                    <a:pt x="190484" y="3892549"/>
                    <a:pt x="0" y="3702065"/>
                    <a:pt x="0" y="3467090"/>
                  </a:cubicBezTo>
                  <a:lnTo>
                    <a:pt x="0" y="1305455"/>
                  </a:lnTo>
                  <a:cubicBezTo>
                    <a:pt x="0" y="1070480"/>
                    <a:pt x="190484" y="879996"/>
                    <a:pt x="425459" y="879996"/>
                  </a:cubicBezTo>
                  <a:lnTo>
                    <a:pt x="447251" y="879996"/>
                  </a:lnTo>
                  <a:lnTo>
                    <a:pt x="444179" y="819150"/>
                  </a:lnTo>
                  <a:cubicBezTo>
                    <a:pt x="444179" y="366746"/>
                    <a:pt x="810925" y="0"/>
                    <a:pt x="126332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light bulb and gear&#10;&#10;AI-generated content may be incorrect.">
              <a:extLst>
                <a:ext uri="{FF2B5EF4-FFF2-40B4-BE49-F238E27FC236}">
                  <a16:creationId xmlns:a16="http://schemas.microsoft.com/office/drawing/2014/main" id="{97A1FE78-F25F-F67D-4B1D-C40B62000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21574" y="2890461"/>
              <a:ext cx="883540" cy="88354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880959-F13B-BEE6-BE9D-853882DF9302}"/>
                </a:ext>
              </a:extLst>
            </p:cNvPr>
            <p:cNvSpPr txBox="1"/>
            <p:nvPr/>
          </p:nvSpPr>
          <p:spPr>
            <a:xfrm>
              <a:off x="9877098" y="3811740"/>
              <a:ext cx="1372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+mj-lt"/>
                </a:rPr>
                <a:t>Change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06DAD5-5014-1F79-3E6A-47550F9A1ADC}"/>
                </a:ext>
              </a:extLst>
            </p:cNvPr>
            <p:cNvSpPr txBox="1"/>
            <p:nvPr/>
          </p:nvSpPr>
          <p:spPr>
            <a:xfrm>
              <a:off x="9286995" y="4441402"/>
              <a:ext cx="2552699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Tensions triggered by planned or emergent growth, evolution, or directional shifts. </a:t>
              </a:r>
            </a:p>
            <a:p>
              <a:pPr algn="ctr">
                <a:spcBef>
                  <a:spcPts val="600"/>
                </a:spcBef>
              </a:pPr>
              <a:r>
                <a:rPr lang="en-US" i="1" dirty="0">
                  <a:solidFill>
                    <a:srgbClr val="000000"/>
                  </a:solidFill>
                </a:rPr>
                <a:t>Legacy vs. innovation, emerging needs vs. existing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42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DB82D-5A44-83FA-AFBC-531085160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can chronic tensions look like?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B0DC6D-A997-DE55-0F34-0006F2D0CEE3}"/>
              </a:ext>
            </a:extLst>
          </p:cNvPr>
          <p:cNvGrpSpPr/>
          <p:nvPr/>
        </p:nvGrpSpPr>
        <p:grpSpPr>
          <a:xfrm>
            <a:off x="989620" y="2228671"/>
            <a:ext cx="5806869" cy="1200329"/>
            <a:chOff x="1025733" y="2238434"/>
            <a:chExt cx="5806869" cy="1200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22343F-C41B-A0DF-DDD6-C9E051E80986}"/>
                </a:ext>
              </a:extLst>
            </p:cNvPr>
            <p:cNvSpPr txBox="1"/>
            <p:nvPr/>
          </p:nvSpPr>
          <p:spPr>
            <a:xfrm>
              <a:off x="1498599" y="2238434"/>
              <a:ext cx="53340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Persistent or entrenched </a:t>
              </a:r>
              <a:r>
                <a:rPr lang="en-US" sz="2400" dirty="0">
                  <a:latin typeface="+mj-lt"/>
                </a:rPr>
                <a:t>conflicts between individuals and/or teams </a:t>
              </a:r>
              <a:r>
                <a:rPr lang="en-US" sz="2400" dirty="0">
                  <a:solidFill>
                    <a:srgbClr val="000000"/>
                  </a:solidFill>
                </a:rPr>
                <a:t>with different mandates.  </a:t>
              </a: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C6A52DC6-2BCB-72FB-63AE-69DDF8E766D9}"/>
                </a:ext>
              </a:extLst>
            </p:cNvPr>
            <p:cNvSpPr/>
            <p:nvPr/>
          </p:nvSpPr>
          <p:spPr>
            <a:xfrm>
              <a:off x="1025733" y="2407666"/>
              <a:ext cx="371265" cy="861865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31DC71-5447-080B-1032-23F546AB796A}"/>
              </a:ext>
            </a:extLst>
          </p:cNvPr>
          <p:cNvGrpSpPr/>
          <p:nvPr/>
        </p:nvGrpSpPr>
        <p:grpSpPr>
          <a:xfrm>
            <a:off x="989620" y="3677599"/>
            <a:ext cx="5819570" cy="1200329"/>
            <a:chOff x="1013031" y="3682480"/>
            <a:chExt cx="5819570" cy="120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33CCE9-B0A1-46D5-F473-226691C1D193}"/>
                </a:ext>
              </a:extLst>
            </p:cNvPr>
            <p:cNvSpPr txBox="1"/>
            <p:nvPr/>
          </p:nvSpPr>
          <p:spPr>
            <a:xfrm>
              <a:off x="1498599" y="3682480"/>
              <a:ext cx="53340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Meta-conflicts</a:t>
              </a:r>
              <a:r>
                <a:rPr lang="en-US" sz="2400" dirty="0">
                  <a:solidFill>
                    <a:srgbClr val="000000"/>
                  </a:solidFill>
                </a:rPr>
                <a:t> that seem to sit right under the surface of day-to-day challenges. </a:t>
              </a: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ADE141DE-7A7B-2CF9-0945-CB3126BA7D50}"/>
                </a:ext>
              </a:extLst>
            </p:cNvPr>
            <p:cNvSpPr/>
            <p:nvPr/>
          </p:nvSpPr>
          <p:spPr>
            <a:xfrm>
              <a:off x="1013031" y="3851712"/>
              <a:ext cx="371265" cy="861865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258710-A41F-56CA-2B73-62C2982E4D99}"/>
              </a:ext>
            </a:extLst>
          </p:cNvPr>
          <p:cNvGrpSpPr/>
          <p:nvPr/>
        </p:nvGrpSpPr>
        <p:grpSpPr>
          <a:xfrm>
            <a:off x="989620" y="5126527"/>
            <a:ext cx="5832270" cy="1200329"/>
            <a:chOff x="1000331" y="5126527"/>
            <a:chExt cx="5832270" cy="1200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3A3450-8EAD-29A3-7CD6-CCDC360B8F03}"/>
                </a:ext>
              </a:extLst>
            </p:cNvPr>
            <p:cNvSpPr txBox="1"/>
            <p:nvPr/>
          </p:nvSpPr>
          <p:spPr>
            <a:xfrm>
              <a:off x="1498598" y="5126527"/>
              <a:ext cx="53340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The </a:t>
              </a:r>
              <a:r>
                <a:rPr lang="en-US" sz="2400" dirty="0">
                  <a:latin typeface="+mj-lt"/>
                </a:rPr>
                <a:t>formation of organizational factions </a:t>
              </a:r>
              <a:r>
                <a:rPr lang="en-US" sz="2400" dirty="0">
                  <a:solidFill>
                    <a:srgbClr val="000000"/>
                  </a:solidFill>
                </a:rPr>
                <a:t>around critical issues or points of conflict. </a:t>
              </a:r>
            </a:p>
          </p:txBody>
        </p:sp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AB3BD625-899B-D411-A54B-AAB18CB3868D}"/>
                </a:ext>
              </a:extLst>
            </p:cNvPr>
            <p:cNvSpPr/>
            <p:nvPr/>
          </p:nvSpPr>
          <p:spPr>
            <a:xfrm>
              <a:off x="1000331" y="5295759"/>
              <a:ext cx="371265" cy="861865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280C8D-7A9C-3A51-0572-EF62AB5B2420}"/>
              </a:ext>
            </a:extLst>
          </p:cNvPr>
          <p:cNvGrpSpPr/>
          <p:nvPr/>
        </p:nvGrpSpPr>
        <p:grpSpPr>
          <a:xfrm>
            <a:off x="6821890" y="2397903"/>
            <a:ext cx="5128810" cy="3928953"/>
            <a:chOff x="6821890" y="2397903"/>
            <a:chExt cx="5128810" cy="392895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D0BE5F-2078-BD37-AD5D-656133516071}"/>
                </a:ext>
              </a:extLst>
            </p:cNvPr>
            <p:cNvSpPr/>
            <p:nvPr/>
          </p:nvSpPr>
          <p:spPr>
            <a:xfrm>
              <a:off x="6821890" y="2397903"/>
              <a:ext cx="5128810" cy="39289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1DD698-3045-49B8-711F-527344D0FD71}"/>
                </a:ext>
              </a:extLst>
            </p:cNvPr>
            <p:cNvSpPr txBox="1"/>
            <p:nvPr/>
          </p:nvSpPr>
          <p:spPr>
            <a:xfrm>
              <a:off x="6948893" y="2618148"/>
              <a:ext cx="4849408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dirty="0">
                  <a:solidFill>
                    <a:srgbClr val="000000"/>
                  </a:solidFill>
                </a:rPr>
                <a:t>Recognizing chronic tensions is critical, in part because of </a:t>
              </a:r>
              <a:r>
                <a:rPr lang="en-US" sz="2000" dirty="0">
                  <a:solidFill>
                    <a:schemeClr val="accent3"/>
                  </a:solidFill>
                  <a:latin typeface="+mj-lt"/>
                </a:rPr>
                <a:t>how easily blame for an undiagnosed tension can be (unfairly) assigned to a person or team</a:t>
              </a:r>
              <a:r>
                <a:rPr lang="en-US" sz="2000" dirty="0">
                  <a:solidFill>
                    <a:srgbClr val="000000"/>
                  </a:solidFill>
                </a:rPr>
                <a:t>. 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</a:rPr>
                <a:t>“Oh, she’s just hard to get along with.” 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</a:rPr>
                <a:t>“Those teams just can’t collaborate with each other.” 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</a:rPr>
                <a:t>“Those people are just resistant to new ideas”.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4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CC Theme">
  <a:themeElements>
    <a:clrScheme name="People Centered Change">
      <a:dk1>
        <a:srgbClr val="1B3655"/>
      </a:dk1>
      <a:lt1>
        <a:srgbClr val="FFFFFF"/>
      </a:lt1>
      <a:dk2>
        <a:srgbClr val="694056"/>
      </a:dk2>
      <a:lt2>
        <a:srgbClr val="EFEFEC"/>
      </a:lt2>
      <a:accent1>
        <a:srgbClr val="1B3655"/>
      </a:accent1>
      <a:accent2>
        <a:srgbClr val="694056"/>
      </a:accent2>
      <a:accent3>
        <a:srgbClr val="59908B"/>
      </a:accent3>
      <a:accent4>
        <a:srgbClr val="EBBE59"/>
      </a:accent4>
      <a:accent5>
        <a:srgbClr val="EFEFEC"/>
      </a:accent5>
      <a:accent6>
        <a:srgbClr val="FFFFFF"/>
      </a:accent6>
      <a:hlink>
        <a:srgbClr val="1B3655"/>
      </a:hlink>
      <a:folHlink>
        <a:srgbClr val="1B3655"/>
      </a:folHlink>
    </a:clrScheme>
    <a:fontScheme name="Barlow font family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7141</TotalTime>
  <Words>1630</Words>
  <Application>Microsoft Office PowerPoint</Application>
  <PresentationFormat>Widescreen</PresentationFormat>
  <Paragraphs>216</Paragraphs>
  <Slides>23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Barlow</vt:lpstr>
      <vt:lpstr>Barlow Semi Condensed SemiBold</vt:lpstr>
      <vt:lpstr>Barlow SemiBold</vt:lpstr>
      <vt:lpstr>Calibri</vt:lpstr>
      <vt:lpstr>Montserrat</vt:lpstr>
      <vt:lpstr>PCC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Here Tk</dc:title>
  <dc:creator>Haley Fischer</dc:creator>
  <cp:lastModifiedBy>Julia Monaghan</cp:lastModifiedBy>
  <cp:revision>15</cp:revision>
  <dcterms:created xsi:type="dcterms:W3CDTF">2024-11-20T21:04:27Z</dcterms:created>
  <dcterms:modified xsi:type="dcterms:W3CDTF">2025-11-20T18:45:59Z</dcterms:modified>
</cp:coreProperties>
</file>