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4" r:id="rId1"/>
  </p:sldMasterIdLst>
  <p:notesMasterIdLst>
    <p:notesMasterId r:id="rId5"/>
  </p:notesMasterIdLst>
  <p:handoutMasterIdLst>
    <p:handoutMasterId r:id="rId6"/>
  </p:handoutMasterIdLst>
  <p:sldIdLst>
    <p:sldId id="263" r:id="rId2"/>
    <p:sldId id="264" r:id="rId3"/>
    <p:sldId id="265" r:id="rId4"/>
  </p:sldIdLst>
  <p:sldSz cx="6858000" cy="12188825"/>
  <p:notesSz cx="7027863" cy="93138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39" userDrawn="1">
          <p15:clr>
            <a:srgbClr val="A4A3A4"/>
          </p15:clr>
        </p15:guide>
        <p15:guide id="2" orient="horz" pos="540" userDrawn="1">
          <p15:clr>
            <a:srgbClr val="A4A3A4"/>
          </p15:clr>
        </p15:guide>
        <p15:guide id="3" orient="horz" pos="7365" userDrawn="1">
          <p15:clr>
            <a:srgbClr val="A4A3A4"/>
          </p15:clr>
        </p15:guide>
        <p15:guide id="4" orient="horz" pos="7024" userDrawn="1">
          <p15:clr>
            <a:srgbClr val="A4A3A4"/>
          </p15:clr>
        </p15:guide>
        <p15:guide id="5" orient="horz" pos="2019" userDrawn="1">
          <p15:clr>
            <a:srgbClr val="A4A3A4"/>
          </p15:clr>
        </p15:guide>
        <p15:guide id="6" pos="2160" userDrawn="1">
          <p15:clr>
            <a:srgbClr val="A4A3A4"/>
          </p15:clr>
        </p15:guide>
        <p15:guide id="7" pos="107" userDrawn="1">
          <p15:clr>
            <a:srgbClr val="A4A3A4"/>
          </p15:clr>
        </p15:guide>
        <p15:guide id="8" pos="4212" userDrawn="1">
          <p15:clr>
            <a:srgbClr val="A4A3A4"/>
          </p15:clr>
        </p15:guide>
        <p15:guide id="9" pos="324" userDrawn="1">
          <p15:clr>
            <a:srgbClr val="A4A3A4"/>
          </p15:clr>
        </p15:guide>
        <p15:guide id="10" pos="3996" userDrawn="1">
          <p15:clr>
            <a:srgbClr val="A4A3A4"/>
          </p15:clr>
        </p15:guide>
      </p15:sldGuideLst>
    </p:ext>
    <p:ext uri="{2D200454-40CA-4A62-9FC3-DE9A4176ACB9}">
      <p15:notesGuideLst xmlns:p15="http://schemas.microsoft.com/office/powerpoint/2012/main">
        <p15:guide id="1" orient="horz" pos="2934" userDrawn="1">
          <p15:clr>
            <a:srgbClr val="A4A3A4"/>
          </p15:clr>
        </p15:guide>
        <p15:guide id="2" pos="221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B4CE"/>
    <a:srgbClr val="FF6600"/>
    <a:srgbClr val="FF9900"/>
    <a:srgbClr val="6699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3447BB-5D67-496B-8E87-E561075AD55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808" autoAdjust="0"/>
    <p:restoredTop sz="94660"/>
  </p:normalViewPr>
  <p:slideViewPr>
    <p:cSldViewPr>
      <p:cViewPr>
        <p:scale>
          <a:sx n="100" d="100"/>
          <a:sy n="100" d="100"/>
        </p:scale>
        <p:origin x="2502" y="-780"/>
      </p:cViewPr>
      <p:guideLst>
        <p:guide orient="horz" pos="3839"/>
        <p:guide orient="horz" pos="540"/>
        <p:guide orient="horz" pos="7365"/>
        <p:guide orient="horz" pos="7024"/>
        <p:guide orient="horz" pos="2019"/>
        <p:guide pos="2160"/>
        <p:guide pos="107"/>
        <p:guide pos="4212"/>
        <p:guide pos="324"/>
        <p:guide pos="3996"/>
      </p:guideLst>
    </p:cSldViewPr>
  </p:slideViewPr>
  <p:notesTextViewPr>
    <p:cViewPr>
      <p:scale>
        <a:sx n="1" d="1"/>
        <a:sy n="1" d="1"/>
      </p:scale>
      <p:origin x="0" y="0"/>
    </p:cViewPr>
  </p:notesTextViewPr>
  <p:notesViewPr>
    <p:cSldViewPr showGuides="1">
      <p:cViewPr varScale="1">
        <p:scale>
          <a:sx n="76" d="100"/>
          <a:sy n="76" d="100"/>
        </p:scale>
        <p:origin x="1680" y="96"/>
      </p:cViewPr>
      <p:guideLst>
        <p:guide orient="horz" pos="2934"/>
        <p:guide pos="221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5407" cy="465693"/>
          </a:xfrm>
          <a:prstGeom prst="rect">
            <a:avLst/>
          </a:prstGeom>
        </p:spPr>
        <p:txBody>
          <a:bodyPr vert="horz" lIns="93373" tIns="46687" rIns="93373" bIns="46687" rtlCol="0"/>
          <a:lstStyle>
            <a:lvl1pPr algn="l">
              <a:defRPr sz="1200"/>
            </a:lvl1pPr>
          </a:lstStyle>
          <a:p>
            <a:endParaRPr/>
          </a:p>
        </p:txBody>
      </p:sp>
      <p:sp>
        <p:nvSpPr>
          <p:cNvPr id="3" name="Date Placeholder 2"/>
          <p:cNvSpPr>
            <a:spLocks noGrp="1"/>
          </p:cNvSpPr>
          <p:nvPr>
            <p:ph type="dt" sz="quarter" idx="1"/>
          </p:nvPr>
        </p:nvSpPr>
        <p:spPr>
          <a:xfrm>
            <a:off x="3980830" y="0"/>
            <a:ext cx="3045407" cy="465693"/>
          </a:xfrm>
          <a:prstGeom prst="rect">
            <a:avLst/>
          </a:prstGeom>
        </p:spPr>
        <p:txBody>
          <a:bodyPr vert="horz" lIns="93373" tIns="46687" rIns="93373" bIns="46687" rtlCol="0"/>
          <a:lstStyle>
            <a:lvl1pPr algn="r">
              <a:defRPr sz="1200"/>
            </a:lvl1pPr>
          </a:lstStyle>
          <a:p>
            <a:fld id="{4954C6E1-AF92-4FB7-A013-0B520EBC30AE}" type="datetimeFigureOut">
              <a:rPr lang="en-US"/>
              <a:t>10/21/2026</a:t>
            </a:fld>
            <a:endParaRPr/>
          </a:p>
        </p:txBody>
      </p:sp>
      <p:sp>
        <p:nvSpPr>
          <p:cNvPr id="4" name="Footer Placeholder 3"/>
          <p:cNvSpPr>
            <a:spLocks noGrp="1"/>
          </p:cNvSpPr>
          <p:nvPr>
            <p:ph type="ftr" sz="quarter" idx="2"/>
          </p:nvPr>
        </p:nvSpPr>
        <p:spPr>
          <a:xfrm>
            <a:off x="0" y="8846554"/>
            <a:ext cx="3045407" cy="465693"/>
          </a:xfrm>
          <a:prstGeom prst="rect">
            <a:avLst/>
          </a:prstGeom>
        </p:spPr>
        <p:txBody>
          <a:bodyPr vert="horz" lIns="93373" tIns="46687" rIns="93373" bIns="46687" rtlCol="0" anchor="b"/>
          <a:lstStyle>
            <a:lvl1pPr algn="l">
              <a:defRPr sz="1200"/>
            </a:lvl1pPr>
          </a:lstStyle>
          <a:p>
            <a:endParaRPr/>
          </a:p>
        </p:txBody>
      </p:sp>
      <p:sp>
        <p:nvSpPr>
          <p:cNvPr id="5" name="Slide Number Placeholder 4"/>
          <p:cNvSpPr>
            <a:spLocks noGrp="1"/>
          </p:cNvSpPr>
          <p:nvPr>
            <p:ph type="sldNum" sz="quarter" idx="3"/>
          </p:nvPr>
        </p:nvSpPr>
        <p:spPr>
          <a:xfrm>
            <a:off x="3980830" y="8846554"/>
            <a:ext cx="3045407" cy="465693"/>
          </a:xfrm>
          <a:prstGeom prst="rect">
            <a:avLst/>
          </a:prstGeom>
        </p:spPr>
        <p:txBody>
          <a:bodyPr vert="horz" lIns="93373" tIns="46687" rIns="93373" bIns="46687" rtlCol="0" anchor="b"/>
          <a:lstStyle>
            <a:lvl1pPr algn="r">
              <a:defRPr sz="1200"/>
            </a:lvl1pPr>
          </a:lstStyle>
          <a:p>
            <a:fld id="{DA52D9BF-D574-4807-B36C-9E2A025BE826}" type="slidenum">
              <a:rPr/>
              <a:t>‹#›</a:t>
            </a:fld>
            <a:endParaRPr/>
          </a:p>
        </p:txBody>
      </p:sp>
    </p:spTree>
    <p:extLst>
      <p:ext uri="{BB962C8B-B14F-4D97-AF65-F5344CB8AC3E}">
        <p14:creationId xmlns:p14="http://schemas.microsoft.com/office/powerpoint/2010/main" val="23067921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5407" cy="465693"/>
          </a:xfrm>
          <a:prstGeom prst="rect">
            <a:avLst/>
          </a:prstGeom>
        </p:spPr>
        <p:txBody>
          <a:bodyPr vert="horz" lIns="93373" tIns="46687" rIns="93373" bIns="46687" rtlCol="0"/>
          <a:lstStyle>
            <a:lvl1pPr algn="l">
              <a:defRPr sz="1200"/>
            </a:lvl1pPr>
          </a:lstStyle>
          <a:p>
            <a:endParaRPr/>
          </a:p>
        </p:txBody>
      </p:sp>
      <p:sp>
        <p:nvSpPr>
          <p:cNvPr id="3" name="Date Placeholder 2"/>
          <p:cNvSpPr>
            <a:spLocks noGrp="1"/>
          </p:cNvSpPr>
          <p:nvPr>
            <p:ph type="dt" idx="1"/>
          </p:nvPr>
        </p:nvSpPr>
        <p:spPr>
          <a:xfrm>
            <a:off x="3980830" y="0"/>
            <a:ext cx="3045407" cy="465693"/>
          </a:xfrm>
          <a:prstGeom prst="rect">
            <a:avLst/>
          </a:prstGeom>
        </p:spPr>
        <p:txBody>
          <a:bodyPr vert="horz" lIns="93373" tIns="46687" rIns="93373" bIns="46687" rtlCol="0"/>
          <a:lstStyle>
            <a:lvl1pPr algn="r">
              <a:defRPr sz="1200"/>
            </a:lvl1pPr>
          </a:lstStyle>
          <a:p>
            <a:fld id="{95C10850-0874-4A61-99B4-D613C5E8D9EA}" type="datetimeFigureOut">
              <a:rPr lang="en-US"/>
              <a:t>10/21/2026</a:t>
            </a:fld>
            <a:endParaRPr/>
          </a:p>
        </p:txBody>
      </p:sp>
      <p:sp>
        <p:nvSpPr>
          <p:cNvPr id="4" name="Slide Image Placeholder 3"/>
          <p:cNvSpPr>
            <a:spLocks noGrp="1" noRot="1" noChangeAspect="1"/>
          </p:cNvSpPr>
          <p:nvPr>
            <p:ph type="sldImg" idx="2"/>
          </p:nvPr>
        </p:nvSpPr>
        <p:spPr>
          <a:xfrm>
            <a:off x="2532063" y="698500"/>
            <a:ext cx="1963737" cy="3492500"/>
          </a:xfrm>
          <a:prstGeom prst="rect">
            <a:avLst/>
          </a:prstGeom>
          <a:noFill/>
          <a:ln w="12700">
            <a:solidFill>
              <a:prstClr val="black"/>
            </a:solidFill>
          </a:ln>
        </p:spPr>
        <p:txBody>
          <a:bodyPr vert="horz" lIns="93373" tIns="46687" rIns="93373" bIns="46687" rtlCol="0" anchor="ctr"/>
          <a:lstStyle/>
          <a:p>
            <a:endParaRPr/>
          </a:p>
        </p:txBody>
      </p:sp>
      <p:sp>
        <p:nvSpPr>
          <p:cNvPr id="5" name="Notes Placeholder 4"/>
          <p:cNvSpPr>
            <a:spLocks noGrp="1"/>
          </p:cNvSpPr>
          <p:nvPr>
            <p:ph type="body" sz="quarter" idx="3"/>
          </p:nvPr>
        </p:nvSpPr>
        <p:spPr>
          <a:xfrm>
            <a:off x="702787" y="4424085"/>
            <a:ext cx="5622290" cy="4191238"/>
          </a:xfrm>
          <a:prstGeom prst="rect">
            <a:avLst/>
          </a:prstGeom>
        </p:spPr>
        <p:txBody>
          <a:bodyPr vert="horz" lIns="93373" tIns="46687" rIns="93373" bIns="46687"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846554"/>
            <a:ext cx="3045407" cy="465693"/>
          </a:xfrm>
          <a:prstGeom prst="rect">
            <a:avLst/>
          </a:prstGeom>
        </p:spPr>
        <p:txBody>
          <a:bodyPr vert="horz" lIns="93373" tIns="46687" rIns="93373" bIns="46687" rtlCol="0" anchor="b"/>
          <a:lstStyle>
            <a:lvl1pPr algn="l">
              <a:defRPr sz="1200"/>
            </a:lvl1pPr>
          </a:lstStyle>
          <a:p>
            <a:endParaRPr/>
          </a:p>
        </p:txBody>
      </p:sp>
      <p:sp>
        <p:nvSpPr>
          <p:cNvPr id="7" name="Slide Number Placeholder 6"/>
          <p:cNvSpPr>
            <a:spLocks noGrp="1"/>
          </p:cNvSpPr>
          <p:nvPr>
            <p:ph type="sldNum" sz="quarter" idx="5"/>
          </p:nvPr>
        </p:nvSpPr>
        <p:spPr>
          <a:xfrm>
            <a:off x="3980830" y="8846554"/>
            <a:ext cx="3045407" cy="465693"/>
          </a:xfrm>
          <a:prstGeom prst="rect">
            <a:avLst/>
          </a:prstGeom>
        </p:spPr>
        <p:txBody>
          <a:bodyPr vert="horz" lIns="93373" tIns="46687" rIns="93373" bIns="46687" rtlCol="0" anchor="b"/>
          <a:lstStyle>
            <a:lvl1pPr algn="r">
              <a:defRPr sz="1200"/>
            </a:lvl1pPr>
          </a:lstStyle>
          <a:p>
            <a:fld id="{9E11EC53-F507-411E-9ADC-FBCFECE09D3D}" type="slidenum">
              <a:rPr/>
              <a:t>‹#›</a:t>
            </a:fld>
            <a:endParaRPr/>
          </a:p>
        </p:txBody>
      </p:sp>
    </p:spTree>
    <p:extLst>
      <p:ext uri="{BB962C8B-B14F-4D97-AF65-F5344CB8AC3E}">
        <p14:creationId xmlns:p14="http://schemas.microsoft.com/office/powerpoint/2010/main" val="758182631"/>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700" y="-3593"/>
            <a:ext cx="6859700" cy="12194223"/>
            <a:chOff x="-2266" y="-2022"/>
            <a:chExt cx="9146266" cy="6861037"/>
          </a:xfrm>
        </p:grpSpPr>
        <p:sp>
          <p:nvSpPr>
            <p:cNvPr id="10" name="Rectangle 9"/>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649831" y="3950303"/>
            <a:ext cx="4438258" cy="4540609"/>
          </a:xfrm>
        </p:spPr>
        <p:txBody>
          <a:bodyPr anchor="b"/>
          <a:lstStyle>
            <a:lvl1pPr>
              <a:defRPr sz="360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bwMode="gray">
          <a:xfrm>
            <a:off x="649831" y="8490908"/>
            <a:ext cx="4438258" cy="1531015"/>
          </a:xfrm>
        </p:spPr>
        <p:txBody>
          <a:bodyPr anchor="t"/>
          <a:lstStyle>
            <a:lvl1pPr marL="0" indent="0" algn="l">
              <a:buNone/>
              <a:defRPr cap="all">
                <a:solidFill>
                  <a:schemeClr val="tx2">
                    <a:lumMod val="40000"/>
                    <a:lumOff val="6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5114236" y="3365250"/>
            <a:ext cx="1760606" cy="180194"/>
          </a:xfrm>
        </p:spPr>
        <p:txBody>
          <a:bodyPr/>
          <a:lstStyle>
            <a:lvl1pPr algn="l">
              <a:defRPr sz="675" b="0" i="0">
                <a:solidFill>
                  <a:schemeClr val="bg1"/>
                </a:solidFill>
              </a:defRPr>
            </a:lvl1pPr>
          </a:lstStyle>
          <a:p>
            <a:fld id="{3B9B9059-F1D6-41D0-95CF-D21CAA096B3A}" type="datetimeFigureOut">
              <a:rPr lang="en-US" smtClean="0"/>
              <a:pPr/>
              <a:t>10/21/2026</a:t>
            </a:fld>
            <a:endParaRPr lang="en-US"/>
          </a:p>
        </p:txBody>
      </p:sp>
      <p:sp>
        <p:nvSpPr>
          <p:cNvPr id="5" name="Footer Placeholder 4"/>
          <p:cNvSpPr>
            <a:spLocks noGrp="1"/>
          </p:cNvSpPr>
          <p:nvPr>
            <p:ph type="ftr" sz="quarter" idx="11"/>
          </p:nvPr>
        </p:nvSpPr>
        <p:spPr bwMode="gray">
          <a:xfrm rot="5400000">
            <a:off x="2702314" y="5919332"/>
            <a:ext cx="6860071" cy="171494"/>
          </a:xfrm>
        </p:spPr>
        <p:txBody>
          <a:bodyPr/>
          <a:lstStyle>
            <a:lvl1pPr>
              <a:defRPr sz="675" b="0" i="0">
                <a:solidFill>
                  <a:schemeClr val="bg1"/>
                </a:solidFill>
              </a:defRPr>
            </a:lvl1pPr>
          </a:lstStyle>
          <a:p>
            <a:endParaRPr lang="en-US"/>
          </a:p>
        </p:txBody>
      </p:sp>
      <p:sp>
        <p:nvSpPr>
          <p:cNvPr id="12" name="Rectangle 11"/>
          <p:cNvSpPr/>
          <p:nvPr/>
        </p:nvSpPr>
        <p:spPr>
          <a:xfrm>
            <a:off x="5809233" y="0"/>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9" name="Slide Number Placeholder 5"/>
          <p:cNvSpPr>
            <a:spLocks noGrp="1"/>
          </p:cNvSpPr>
          <p:nvPr>
            <p:ph type="sldNum" sz="quarter" idx="4"/>
          </p:nvPr>
        </p:nvSpPr>
        <p:spPr bwMode="gray">
          <a:xfrm>
            <a:off x="5758962" y="525606"/>
            <a:ext cx="593481" cy="1364421"/>
          </a:xfrm>
          <a:prstGeom prst="rect">
            <a:avLst/>
          </a:prstGeom>
        </p:spPr>
        <p:txBody>
          <a:bodyPr anchor="b"/>
          <a:lstStyle>
            <a:lvl1pPr algn="ctr">
              <a:defRPr sz="2100">
                <a:solidFill>
                  <a:schemeClr val="bg1"/>
                </a:solidFill>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4043486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18"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495767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6" name="Group 5"/>
          <p:cNvGrpSpPr/>
          <p:nvPr/>
        </p:nvGrpSpPr>
        <p:grpSpPr>
          <a:xfrm>
            <a:off x="-1700" y="-3593"/>
            <a:ext cx="6859700" cy="12194223"/>
            <a:chOff x="-2266" y="-2022"/>
            <a:chExt cx="9146266" cy="6861037"/>
          </a:xfrm>
        </p:grpSpPr>
        <p:sp>
          <p:nvSpPr>
            <p:cNvPr id="12" name="Rectangle 11"/>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0"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hasCustomPrompt="1"/>
          </p:nvPr>
        </p:nvSpPr>
        <p:spPr>
          <a:xfrm>
            <a:off x="649833" y="4012446"/>
            <a:ext cx="2326322" cy="5368100"/>
          </a:xfrm>
        </p:spPr>
        <p:txBody>
          <a:bodyPr anchor="ctr"/>
          <a:lstStyle>
            <a:lvl1pPr algn="l">
              <a:defRPr sz="2400" b="0" cap="none"/>
            </a:lvl1pPr>
          </a:lstStyle>
          <a:p>
            <a:r>
              <a:rPr lang="en-US" dirty="0"/>
              <a:t>Click to edit Master title style</a:t>
            </a:r>
            <a:br>
              <a:rPr lang="en-US" dirty="0"/>
            </a:br>
            <a:r>
              <a:rPr lang="en-US" dirty="0"/>
              <a:t>third</a:t>
            </a:r>
          </a:p>
        </p:txBody>
      </p:sp>
      <p:sp>
        <p:nvSpPr>
          <p:cNvPr id="3" name="Text Placeholder 2"/>
          <p:cNvSpPr>
            <a:spLocks noGrp="1"/>
          </p:cNvSpPr>
          <p:nvPr>
            <p:ph type="body" idx="1"/>
          </p:nvPr>
        </p:nvSpPr>
        <p:spPr>
          <a:xfrm>
            <a:off x="3839446" y="4011875"/>
            <a:ext cx="2290990" cy="5368104"/>
          </a:xfrm>
        </p:spPr>
        <p:txBody>
          <a:bodyPr anchor="ctr"/>
          <a:lstStyle>
            <a:lvl1pPr marL="0" indent="0" algn="l">
              <a:buNone/>
              <a:defRPr sz="1500" cap="all">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5809233" y="69"/>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1"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62272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49831" y="4424090"/>
            <a:ext cx="2727734" cy="627499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80435" y="4424091"/>
            <a:ext cx="2727736" cy="631523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10/21/2026</a:t>
            </a:fld>
            <a:endParaRPr lang="en-US"/>
          </a:p>
        </p:txBody>
      </p:sp>
      <p:sp>
        <p:nvSpPr>
          <p:cNvPr id="6" name="Footer Placeholder 5"/>
          <p:cNvSpPr>
            <a:spLocks noGrp="1"/>
          </p:cNvSpPr>
          <p:nvPr>
            <p:ph type="ftr" sz="quarter" idx="11"/>
          </p:nvPr>
        </p:nvSpPr>
        <p:spPr/>
        <p:txBody>
          <a:bodyPr/>
          <a:lstStyle/>
          <a:p>
            <a:endParaRPr lang="en-US"/>
          </a:p>
        </p:txBody>
      </p:sp>
      <p:sp>
        <p:nvSpPr>
          <p:cNvPr id="11"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2943369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49831" y="4424092"/>
            <a:ext cx="2727734" cy="13494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49831" y="5772790"/>
            <a:ext cx="2727734" cy="492629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80435" y="4423292"/>
            <a:ext cx="2727735" cy="13494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80436" y="5772790"/>
            <a:ext cx="2727735" cy="493011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10/21/2026</a:t>
            </a:fld>
            <a:endParaRPr lang="en-US"/>
          </a:p>
        </p:txBody>
      </p:sp>
      <p:sp>
        <p:nvSpPr>
          <p:cNvPr id="8" name="Footer Placeholder 7"/>
          <p:cNvSpPr>
            <a:spLocks noGrp="1"/>
          </p:cNvSpPr>
          <p:nvPr>
            <p:ph type="ftr" sz="quarter" idx="11"/>
          </p:nvPr>
        </p:nvSpPr>
        <p:spPr/>
        <p:txBody>
          <a:bodyPr/>
          <a:lstStyle/>
          <a:p>
            <a:endParaRPr lang="en-US"/>
          </a:p>
        </p:txBody>
      </p:sp>
      <p:sp>
        <p:nvSpPr>
          <p:cNvPr id="13"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364004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10/21/2026</a:t>
            </a:fld>
            <a:endParaRPr lang="en-US"/>
          </a:p>
        </p:txBody>
      </p:sp>
      <p:sp>
        <p:nvSpPr>
          <p:cNvPr id="4" name="Footer Placeholder 3"/>
          <p:cNvSpPr>
            <a:spLocks noGrp="1"/>
          </p:cNvSpPr>
          <p:nvPr>
            <p:ph type="ftr" sz="quarter" idx="11"/>
          </p:nvPr>
        </p:nvSpPr>
        <p:spPr/>
        <p:txBody>
          <a:bodyPr/>
          <a:lstStyle/>
          <a:p>
            <a:endParaRPr lang="en-US"/>
          </a:p>
        </p:txBody>
      </p:sp>
      <p:sp>
        <p:nvSpPr>
          <p:cNvPr id="10"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603574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3" name="Footer Placeholder 2"/>
          <p:cNvSpPr>
            <a:spLocks noGrp="1"/>
          </p:cNvSpPr>
          <p:nvPr>
            <p:ph type="ftr" sz="quarter" idx="11"/>
          </p:nvPr>
        </p:nvSpPr>
        <p:spPr/>
        <p:txBody>
          <a:bodyPr/>
          <a:lstStyle/>
          <a:p>
            <a:endParaRPr lang="en-US"/>
          </a:p>
        </p:txBody>
      </p:sp>
      <p:sp>
        <p:nvSpPr>
          <p:cNvPr id="11" name="Rectangle 10"/>
          <p:cNvSpPr/>
          <p:nvPr/>
        </p:nvSpPr>
        <p:spPr>
          <a:xfrm>
            <a:off x="5809233" y="-2495"/>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367831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7" name="Group 6"/>
          <p:cNvGrpSpPr/>
          <p:nvPr/>
        </p:nvGrpSpPr>
        <p:grpSpPr>
          <a:xfrm>
            <a:off x="-1700" y="-3593"/>
            <a:ext cx="6859700" cy="12194223"/>
            <a:chOff x="-2266" y="-2022"/>
            <a:chExt cx="9146266" cy="6861037"/>
          </a:xfrm>
        </p:grpSpPr>
        <p:sp>
          <p:nvSpPr>
            <p:cNvPr id="13" name="Rectangle 12"/>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8"/>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0"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649830" y="2573196"/>
            <a:ext cx="2034443" cy="2658131"/>
          </a:xfrm>
        </p:spPr>
        <p:txBody>
          <a:bodyPr anchor="b"/>
          <a:lstStyle>
            <a:lvl1pPr algn="l">
              <a:defRPr sz="1800" b="0"/>
            </a:lvl1pPr>
          </a:lstStyle>
          <a:p>
            <a:r>
              <a:rPr lang="en-US"/>
              <a:t>Click to edit Master title style</a:t>
            </a:r>
            <a:endParaRPr lang="en-US" dirty="0"/>
          </a:p>
        </p:txBody>
      </p:sp>
      <p:sp>
        <p:nvSpPr>
          <p:cNvPr id="3" name="Content Placeholder 2"/>
          <p:cNvSpPr>
            <a:spLocks noGrp="1"/>
          </p:cNvSpPr>
          <p:nvPr>
            <p:ph idx="1"/>
          </p:nvPr>
        </p:nvSpPr>
        <p:spPr>
          <a:xfrm>
            <a:off x="3426695" y="2582227"/>
            <a:ext cx="2724638" cy="812588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649830" y="5486295"/>
            <a:ext cx="2034443" cy="5221815"/>
          </a:xfrm>
        </p:spPr>
        <p:txBody>
          <a:bodyPr/>
          <a:lstStyle>
            <a:lvl1pPr marL="0" indent="0">
              <a:buNone/>
              <a:defRPr sz="1050">
                <a:solidFill>
                  <a:schemeClr val="tx2">
                    <a:lumMod val="40000"/>
                    <a:lumOff val="6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6" name="Footer Placeholder 5"/>
          <p:cNvSpPr>
            <a:spLocks noGrp="1"/>
          </p:cNvSpPr>
          <p:nvPr>
            <p:ph type="ftr" sz="quarter" idx="11"/>
          </p:nvPr>
        </p:nvSpPr>
        <p:spPr/>
        <p:txBody>
          <a:bodyPr/>
          <a:lstStyle/>
          <a:p>
            <a:endParaRPr lang="en-US"/>
          </a:p>
        </p:txBody>
      </p:sp>
      <p:sp>
        <p:nvSpPr>
          <p:cNvPr id="19" name="Rectangle 18"/>
          <p:cNvSpPr/>
          <p:nvPr/>
        </p:nvSpPr>
        <p:spPr>
          <a:xfrm>
            <a:off x="5809233" y="-2495"/>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677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7" name="Group 6"/>
          <p:cNvGrpSpPr/>
          <p:nvPr/>
        </p:nvGrpSpPr>
        <p:grpSpPr>
          <a:xfrm>
            <a:off x="-1700" y="-3593"/>
            <a:ext cx="6859700" cy="12194223"/>
            <a:chOff x="-2266" y="-2022"/>
            <a:chExt cx="9146266" cy="6861037"/>
          </a:xfrm>
        </p:grpSpPr>
        <p:sp>
          <p:nvSpPr>
            <p:cNvPr id="21" name="Rectangle 20"/>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6" name="Oval 25"/>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8"/>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7"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638693" y="2387134"/>
            <a:ext cx="2251454" cy="2866960"/>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42182" y="2347478"/>
            <a:ext cx="2093327" cy="74938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bwMode="gray">
          <a:xfrm>
            <a:off x="638694" y="5484971"/>
            <a:ext cx="2251454" cy="4356376"/>
          </a:xfrm>
        </p:spPr>
        <p:txBody>
          <a:bodyPr>
            <a:normAutofit/>
          </a:bodyPr>
          <a:lstStyle>
            <a:lvl1pPr marL="0" indent="0">
              <a:buNone/>
              <a:defRPr sz="1050">
                <a:solidFill>
                  <a:schemeClr val="tx2">
                    <a:lumMod val="40000"/>
                    <a:lumOff val="6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6" name="Footer Placeholder 5"/>
          <p:cNvSpPr>
            <a:spLocks noGrp="1"/>
          </p:cNvSpPr>
          <p:nvPr>
            <p:ph type="ftr" sz="quarter" idx="11"/>
          </p:nvPr>
        </p:nvSpPr>
        <p:spPr/>
        <p:txBody>
          <a:bodyPr/>
          <a:lstStyle/>
          <a:p>
            <a:endParaRPr lang="en-US"/>
          </a:p>
        </p:txBody>
      </p:sp>
      <p:sp>
        <p:nvSpPr>
          <p:cNvPr id="14" name="Rectangle 13"/>
          <p:cNvSpPr/>
          <p:nvPr/>
        </p:nvSpPr>
        <p:spPr>
          <a:xfrm>
            <a:off x="5809233" y="-2495"/>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5758962" y="525606"/>
            <a:ext cx="593481"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1249158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700" y="-3593"/>
            <a:ext cx="6859700" cy="12194223"/>
            <a:chOff x="-2266" y="-2022"/>
            <a:chExt cx="9146266" cy="6861037"/>
          </a:xfrm>
        </p:grpSpPr>
        <p:sp>
          <p:nvSpPr>
            <p:cNvPr id="12" name="Rectangle 11"/>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Rectangle 14"/>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2"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649832" y="8818064"/>
            <a:ext cx="4816502" cy="1007272"/>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49831" y="1218882"/>
            <a:ext cx="4816503" cy="609441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bwMode="gray">
          <a:xfrm>
            <a:off x="649833" y="9825336"/>
            <a:ext cx="4816502" cy="877482"/>
          </a:xfrm>
        </p:spPr>
        <p:txBody>
          <a:bodyPr>
            <a:normAutofit/>
          </a:bodyPr>
          <a:lstStyle>
            <a:lvl1pPr marL="0" indent="0">
              <a:buNone/>
              <a:defRPr sz="900">
                <a:solidFill>
                  <a:schemeClr val="tx2">
                    <a:lumMod val="40000"/>
                    <a:lumOff val="6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6" name="Footer Placeholder 5"/>
          <p:cNvSpPr>
            <a:spLocks noGrp="1"/>
          </p:cNvSpPr>
          <p:nvPr>
            <p:ph type="ftr" sz="quarter" idx="11"/>
          </p:nvPr>
        </p:nvSpPr>
        <p:spPr/>
        <p:txBody>
          <a:bodyPr/>
          <a:lstStyle/>
          <a:p>
            <a:endParaRPr lang="en-US"/>
          </a:p>
        </p:txBody>
      </p:sp>
      <p:sp>
        <p:nvSpPr>
          <p:cNvPr id="20" name="Rectangle 19"/>
          <p:cNvSpPr/>
          <p:nvPr/>
        </p:nvSpPr>
        <p:spPr>
          <a:xfrm>
            <a:off x="5809233" y="-12756"/>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3676307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700" y="-3593"/>
            <a:ext cx="6859700" cy="12194223"/>
            <a:chOff x="-2266" y="-2022"/>
            <a:chExt cx="9146266" cy="6861037"/>
          </a:xfrm>
        </p:grpSpPr>
        <p:sp>
          <p:nvSpPr>
            <p:cNvPr id="11" name="Rectangle 10"/>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Rectangle 17"/>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13"/>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2"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649831" y="1647751"/>
            <a:ext cx="4816503" cy="3008496"/>
          </a:xfrm>
        </p:spPr>
        <p:txBody>
          <a:bodyPr/>
          <a:lstStyle>
            <a:lvl1pPr>
              <a:defRPr sz="2700"/>
            </a:lvl1pPr>
          </a:lstStyle>
          <a:p>
            <a:r>
              <a:rPr lang="en-US"/>
              <a:t>Click to edit Master title style</a:t>
            </a:r>
            <a:endParaRPr lang="en-US" dirty="0"/>
          </a:p>
        </p:txBody>
      </p:sp>
      <p:sp>
        <p:nvSpPr>
          <p:cNvPr id="15" name="Text Placeholder 3"/>
          <p:cNvSpPr>
            <a:spLocks noGrp="1"/>
          </p:cNvSpPr>
          <p:nvPr>
            <p:ph type="body" sz="half" idx="13"/>
          </p:nvPr>
        </p:nvSpPr>
        <p:spPr>
          <a:xfrm>
            <a:off x="649830" y="6199316"/>
            <a:ext cx="4816504" cy="4508794"/>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5809233" y="-12756"/>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2430447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700" y="-3593"/>
            <a:ext cx="6859700" cy="12194223"/>
            <a:chOff x="-2266" y="-2022"/>
            <a:chExt cx="9146266" cy="6861037"/>
          </a:xfrm>
        </p:grpSpPr>
        <p:sp>
          <p:nvSpPr>
            <p:cNvPr id="14" name="Rectangle 13"/>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12"/>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3"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11" name="TextBox 10"/>
          <p:cNvSpPr txBox="1"/>
          <p:nvPr/>
        </p:nvSpPr>
        <p:spPr bwMode="gray">
          <a:xfrm>
            <a:off x="5275066" y="5143479"/>
            <a:ext cx="509430" cy="1015663"/>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6000" dirty="0">
                <a:solidFill>
                  <a:schemeClr val="tx2">
                    <a:lumMod val="40000"/>
                    <a:lumOff val="60000"/>
                  </a:schemeClr>
                </a:solidFill>
              </a:rPr>
              <a:t>”</a:t>
            </a:r>
          </a:p>
        </p:txBody>
      </p:sp>
      <p:sp>
        <p:nvSpPr>
          <p:cNvPr id="10" name="TextBox 9"/>
          <p:cNvSpPr txBox="1"/>
          <p:nvPr/>
        </p:nvSpPr>
        <p:spPr bwMode="gray">
          <a:xfrm>
            <a:off x="469381" y="1050390"/>
            <a:ext cx="451193" cy="1015663"/>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6000" dirty="0">
                <a:solidFill>
                  <a:schemeClr val="tx2">
                    <a:lumMod val="40000"/>
                    <a:lumOff val="60000"/>
                  </a:schemeClr>
                </a:solidFill>
              </a:rPr>
              <a:t>“</a:t>
            </a:r>
          </a:p>
        </p:txBody>
      </p:sp>
      <p:sp>
        <p:nvSpPr>
          <p:cNvPr id="2" name="Title 1"/>
          <p:cNvSpPr>
            <a:spLocks noGrp="1"/>
          </p:cNvSpPr>
          <p:nvPr>
            <p:ph type="title"/>
          </p:nvPr>
        </p:nvSpPr>
        <p:spPr>
          <a:xfrm>
            <a:off x="833073" y="1625177"/>
            <a:ext cx="4633261" cy="5126983"/>
          </a:xfrm>
        </p:spPr>
        <p:txBody>
          <a:bodyPr anchor="ctr"/>
          <a:lstStyle>
            <a:lvl1pPr>
              <a:defRPr sz="27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040459" y="6770287"/>
            <a:ext cx="4234607" cy="592047"/>
          </a:xfrm>
        </p:spPr>
        <p:txBody>
          <a:bodyPr>
            <a:normAutofit/>
          </a:bodyPr>
          <a:lstStyle>
            <a:lvl1pPr marL="0" indent="0">
              <a:buNone/>
              <a:defRPr lang="en-US" sz="1050" b="0" i="0" kern="1200" cap="small" dirty="0">
                <a:solidFill>
                  <a:schemeClr val="tx2">
                    <a:lumMod val="40000"/>
                    <a:lumOff val="60000"/>
                  </a:schemeClr>
                </a:solidFill>
                <a:latin typeface="+mn-lt"/>
                <a:ea typeface="+mn-ea"/>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6" name="Text Placeholder 3"/>
          <p:cNvSpPr>
            <a:spLocks noGrp="1"/>
          </p:cNvSpPr>
          <p:nvPr>
            <p:ph type="body" sz="half" idx="2"/>
          </p:nvPr>
        </p:nvSpPr>
        <p:spPr>
          <a:xfrm>
            <a:off x="659153" y="8888024"/>
            <a:ext cx="4816504" cy="1809621"/>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5" name="Footer Placeholder 4"/>
          <p:cNvSpPr>
            <a:spLocks noGrp="1"/>
          </p:cNvSpPr>
          <p:nvPr>
            <p:ph type="ftr" sz="quarter" idx="11"/>
          </p:nvPr>
        </p:nvSpPr>
        <p:spPr/>
        <p:txBody>
          <a:bodyPr/>
          <a:lstStyle/>
          <a:p>
            <a:endParaRPr lang="en-US"/>
          </a:p>
        </p:txBody>
      </p:sp>
      <p:sp>
        <p:nvSpPr>
          <p:cNvPr id="22" name="Rectangle 21"/>
          <p:cNvSpPr/>
          <p:nvPr/>
        </p:nvSpPr>
        <p:spPr>
          <a:xfrm>
            <a:off x="5809233" y="-12756"/>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2936388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700" y="-3593"/>
            <a:ext cx="6859700" cy="12194223"/>
            <a:chOff x="-2266" y="-2022"/>
            <a:chExt cx="9146266" cy="6861037"/>
          </a:xfrm>
        </p:grpSpPr>
        <p:sp>
          <p:nvSpPr>
            <p:cNvPr id="10" name="Rectangle 9"/>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649831" y="3656648"/>
            <a:ext cx="4816503" cy="3724363"/>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649831" y="9169876"/>
            <a:ext cx="4816503" cy="1529202"/>
          </a:xfrm>
        </p:spPr>
        <p:txBody>
          <a:bodyPr anchor="t"/>
          <a:lstStyle>
            <a:lvl1pPr marL="0" indent="0" algn="l">
              <a:buNone/>
              <a:defRPr sz="1500" cap="none">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5" name="Footer Placeholder 4"/>
          <p:cNvSpPr>
            <a:spLocks noGrp="1"/>
          </p:cNvSpPr>
          <p:nvPr>
            <p:ph type="ftr" sz="quarter" idx="11"/>
          </p:nvPr>
        </p:nvSpPr>
        <p:spPr/>
        <p:txBody>
          <a:bodyPr/>
          <a:lstStyle/>
          <a:p>
            <a:endParaRPr lang="en-US"/>
          </a:p>
        </p:txBody>
      </p:sp>
      <p:sp>
        <p:nvSpPr>
          <p:cNvPr id="11" name="Rectangle 10"/>
          <p:cNvSpPr/>
          <p:nvPr/>
        </p:nvSpPr>
        <p:spPr>
          <a:xfrm>
            <a:off x="5808380" y="69"/>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30147821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648639" y="1637712"/>
            <a:ext cx="4817694" cy="1271690"/>
          </a:xfrm>
        </p:spPr>
        <p:txBody>
          <a:bodyPr anchor="ctr"/>
          <a:lstStyle>
            <a:lvl1pPr>
              <a:defRPr sz="2400"/>
            </a:lvl1pPr>
          </a:lstStyle>
          <a:p>
            <a:r>
              <a:rPr lang="en-US"/>
              <a:t>Click to edit Master title style</a:t>
            </a:r>
            <a:endParaRPr lang="en-US" dirty="0"/>
          </a:p>
        </p:txBody>
      </p:sp>
      <p:sp>
        <p:nvSpPr>
          <p:cNvPr id="3" name="Text Placeholder 2"/>
          <p:cNvSpPr>
            <a:spLocks noGrp="1"/>
          </p:cNvSpPr>
          <p:nvPr>
            <p:ph type="body" idx="1"/>
          </p:nvPr>
        </p:nvSpPr>
        <p:spPr>
          <a:xfrm>
            <a:off x="649831" y="4424092"/>
            <a:ext cx="1735073" cy="1169406"/>
          </a:xfrm>
        </p:spPr>
        <p:txBody>
          <a:bodyPr anchor="b">
            <a:noAutofit/>
          </a:bodyPr>
          <a:lstStyle>
            <a:lvl1pPr marL="0" indent="0">
              <a:buNone/>
              <a:defRPr sz="15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2" name="Text Placeholder 3"/>
          <p:cNvSpPr>
            <a:spLocks noGrp="1"/>
          </p:cNvSpPr>
          <p:nvPr>
            <p:ph type="body" sz="half" idx="15"/>
          </p:nvPr>
        </p:nvSpPr>
        <p:spPr>
          <a:xfrm>
            <a:off x="649831" y="5593499"/>
            <a:ext cx="1735073" cy="5114609"/>
          </a:xfrm>
        </p:spPr>
        <p:txBody>
          <a:bodyPr anchor="t">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556353" y="4417217"/>
            <a:ext cx="1745063" cy="1169406"/>
          </a:xfrm>
        </p:spPr>
        <p:txBody>
          <a:bodyPr anchor="b">
            <a:noAutofit/>
          </a:bodyPr>
          <a:lstStyle>
            <a:lvl1pPr marL="0" indent="0">
              <a:buNone/>
              <a:defRPr sz="15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Text Placeholder 3"/>
          <p:cNvSpPr>
            <a:spLocks noGrp="1"/>
          </p:cNvSpPr>
          <p:nvPr>
            <p:ph type="body" sz="half" idx="16"/>
          </p:nvPr>
        </p:nvSpPr>
        <p:spPr>
          <a:xfrm>
            <a:off x="2556353" y="5593499"/>
            <a:ext cx="1745063" cy="5133537"/>
          </a:xfrm>
        </p:spPr>
        <p:txBody>
          <a:bodyPr anchor="t">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4472865" y="4424092"/>
            <a:ext cx="1735305" cy="1169406"/>
          </a:xfrm>
        </p:spPr>
        <p:txBody>
          <a:bodyPr anchor="b">
            <a:noAutofit/>
          </a:bodyPr>
          <a:lstStyle>
            <a:lvl1pPr marL="0" indent="0">
              <a:buNone/>
              <a:defRPr sz="15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4" name="Text Placeholder 3"/>
          <p:cNvSpPr>
            <a:spLocks noGrp="1"/>
          </p:cNvSpPr>
          <p:nvPr>
            <p:ph type="body" sz="half" idx="17"/>
          </p:nvPr>
        </p:nvSpPr>
        <p:spPr>
          <a:xfrm>
            <a:off x="4472865" y="5593499"/>
            <a:ext cx="1735305" cy="5114609"/>
          </a:xfrm>
        </p:spPr>
        <p:txBody>
          <a:bodyPr anchor="t">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2465326" y="4424093"/>
            <a:ext cx="0" cy="6284015"/>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4387217" y="4424093"/>
            <a:ext cx="0" cy="6284015"/>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1185142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649831" y="1647750"/>
            <a:ext cx="4817694" cy="1261652"/>
          </a:xfrm>
        </p:spPr>
        <p:txBody>
          <a:bodyPr anchor="ctr"/>
          <a:lstStyle>
            <a:lvl1pPr>
              <a:defRPr sz="2400"/>
            </a:lvl1pPr>
          </a:lstStyle>
          <a:p>
            <a:r>
              <a:rPr lang="en-US"/>
              <a:t>Click to edit Master title style</a:t>
            </a:r>
            <a:endParaRPr lang="en-US" dirty="0"/>
          </a:p>
        </p:txBody>
      </p:sp>
      <p:sp>
        <p:nvSpPr>
          <p:cNvPr id="3" name="Text Placeholder 2"/>
          <p:cNvSpPr>
            <a:spLocks noGrp="1"/>
          </p:cNvSpPr>
          <p:nvPr>
            <p:ph type="body" idx="1"/>
          </p:nvPr>
        </p:nvSpPr>
        <p:spPr>
          <a:xfrm>
            <a:off x="660293" y="7428457"/>
            <a:ext cx="1721497" cy="1169404"/>
          </a:xfrm>
        </p:spPr>
        <p:txBody>
          <a:bodyPr anchor="b">
            <a:noAutofit/>
          </a:bodyPr>
          <a:lstStyle>
            <a:lvl1pPr marL="0" indent="0">
              <a:buNone/>
              <a:defRPr sz="15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9" name="Picture Placeholder 2"/>
          <p:cNvSpPr>
            <a:spLocks noGrp="1" noChangeAspect="1"/>
          </p:cNvSpPr>
          <p:nvPr>
            <p:ph type="pic" idx="15"/>
          </p:nvPr>
        </p:nvSpPr>
        <p:spPr>
          <a:xfrm>
            <a:off x="765946" y="4424092"/>
            <a:ext cx="1509703" cy="257238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3" name="Text Placeholder 3"/>
          <p:cNvSpPr>
            <a:spLocks noGrp="1"/>
          </p:cNvSpPr>
          <p:nvPr>
            <p:ph type="body" sz="half" idx="18"/>
          </p:nvPr>
        </p:nvSpPr>
        <p:spPr>
          <a:xfrm>
            <a:off x="649830" y="8616792"/>
            <a:ext cx="1731959" cy="2091317"/>
          </a:xfrm>
        </p:spPr>
        <p:txBody>
          <a:bodyPr anchor="t">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572825" y="7428454"/>
            <a:ext cx="1718756" cy="1169406"/>
          </a:xfrm>
        </p:spPr>
        <p:txBody>
          <a:bodyPr anchor="b">
            <a:noAutofit/>
          </a:bodyPr>
          <a:lstStyle>
            <a:lvl1pPr marL="0" indent="0">
              <a:buNone/>
              <a:defRPr sz="15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0" name="Picture Placeholder 2"/>
          <p:cNvSpPr>
            <a:spLocks noGrp="1" noChangeAspect="1"/>
          </p:cNvSpPr>
          <p:nvPr>
            <p:ph type="pic" idx="16"/>
          </p:nvPr>
        </p:nvSpPr>
        <p:spPr>
          <a:xfrm>
            <a:off x="2662966" y="4419887"/>
            <a:ext cx="1518887" cy="257658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2553238" y="8616794"/>
            <a:ext cx="1738343" cy="2112115"/>
          </a:xfrm>
        </p:spPr>
        <p:txBody>
          <a:bodyPr anchor="t">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4472866" y="7405223"/>
            <a:ext cx="1728503" cy="1211567"/>
          </a:xfrm>
        </p:spPr>
        <p:txBody>
          <a:bodyPr anchor="b">
            <a:noAutofit/>
          </a:bodyPr>
          <a:lstStyle>
            <a:lvl1pPr marL="0" indent="0">
              <a:buNone/>
              <a:defRPr sz="15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1" name="Picture Placeholder 2"/>
          <p:cNvSpPr>
            <a:spLocks noGrp="1" noChangeAspect="1"/>
          </p:cNvSpPr>
          <p:nvPr>
            <p:ph type="pic" idx="17"/>
          </p:nvPr>
        </p:nvSpPr>
        <p:spPr>
          <a:xfrm>
            <a:off x="4578709" y="4424092"/>
            <a:ext cx="1514129" cy="257238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4472866" y="8616795"/>
            <a:ext cx="1728503" cy="2113986"/>
          </a:xfrm>
        </p:spPr>
        <p:txBody>
          <a:bodyPr anchor="t">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2470831" y="4424093"/>
            <a:ext cx="0" cy="6284015"/>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4387217" y="4424092"/>
            <a:ext cx="0" cy="6306688"/>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B9B9059-F1D6-41D0-95CF-D21CAA096B3A}" type="datetimeFigureOut">
              <a:rPr lang="en-US" smtClean="0"/>
              <a:pPr/>
              <a:t>10/21/2026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33244088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10" name="Title 1"/>
          <p:cNvSpPr>
            <a:spLocks noGrp="1"/>
          </p:cNvSpPr>
          <p:nvPr>
            <p:ph type="title"/>
          </p:nvPr>
        </p:nvSpPr>
        <p:spPr>
          <a:xfrm>
            <a:off x="648639" y="1637712"/>
            <a:ext cx="4817694" cy="1271690"/>
          </a:xfrm>
        </p:spPr>
        <p:txBody>
          <a:bodyPr anchor="ctr"/>
          <a:lstStyle>
            <a:lvl1pPr>
              <a:defRPr sz="2400"/>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2607300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0" name="Group 9"/>
          <p:cNvGrpSpPr/>
          <p:nvPr/>
        </p:nvGrpSpPr>
        <p:grpSpPr>
          <a:xfrm>
            <a:off x="-1700" y="-3593"/>
            <a:ext cx="6859700" cy="12194223"/>
            <a:chOff x="-2266" y="-2022"/>
            <a:chExt cx="9146266" cy="6861037"/>
          </a:xfrm>
        </p:grpSpPr>
        <p:sp>
          <p:nvSpPr>
            <p:cNvPr id="11" name="Rectangle 10"/>
            <p:cNvSpPr/>
            <p:nvPr/>
          </p:nvSpPr>
          <p:spPr>
            <a:xfrm>
              <a:off x="0" y="0"/>
              <a:ext cx="9144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Vertical Title 1"/>
          <p:cNvSpPr>
            <a:spLocks noGrp="1"/>
          </p:cNvSpPr>
          <p:nvPr>
            <p:ph type="title" orient="vert"/>
          </p:nvPr>
        </p:nvSpPr>
        <p:spPr>
          <a:xfrm>
            <a:off x="4626727" y="2573195"/>
            <a:ext cx="839606" cy="8125882"/>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49830" y="2573195"/>
            <a:ext cx="3312926" cy="812588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5808380" y="69"/>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5784273" y="525606"/>
            <a:ext cx="554182" cy="1364421"/>
          </a:xfrm>
          <a:prstGeom prst="rect">
            <a:avLst/>
          </a:prstGeom>
        </p:spPr>
        <p:txBody>
          <a:bodyPr/>
          <a:lstStyle>
            <a:lvl1pPr algn="ctr">
              <a:defRPr/>
            </a:lvl1pPr>
          </a:lstStyle>
          <a:p>
            <a:fld id="{E5FD5434-F838-4DD4-A17B-1CB1A1850DF4}" type="slidenum">
              <a:rPr lang="en-US" smtClean="0"/>
              <a:t>‹#›</a:t>
            </a:fld>
            <a:endParaRPr lang="en-US"/>
          </a:p>
        </p:txBody>
      </p:sp>
    </p:spTree>
    <p:extLst>
      <p:ext uri="{BB962C8B-B14F-4D97-AF65-F5344CB8AC3E}">
        <p14:creationId xmlns:p14="http://schemas.microsoft.com/office/powerpoint/2010/main" val="636095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31859"/>
            <a:lum/>
          </a:blip>
          <a:srcRect/>
          <a:stretch>
            <a:fillRect l="-68000" r="-68000"/>
          </a:stretch>
        </a:blipFill>
        <a:effectLst/>
      </p:bgPr>
    </p:bg>
    <p:spTree>
      <p:nvGrpSpPr>
        <p:cNvPr id="1" name=""/>
        <p:cNvGrpSpPr/>
        <p:nvPr/>
      </p:nvGrpSpPr>
      <p:grpSpPr>
        <a:xfrm>
          <a:off x="0" y="0"/>
          <a:ext cx="0" cy="0"/>
          <a:chOff x="0" y="0"/>
          <a:chExt cx="0" cy="0"/>
        </a:xfrm>
      </p:grpSpPr>
      <p:grpSp>
        <p:nvGrpSpPr>
          <p:cNvPr id="6" name="Group 5"/>
          <p:cNvGrpSpPr/>
          <p:nvPr/>
        </p:nvGrpSpPr>
        <p:grpSpPr>
          <a:xfrm>
            <a:off x="-1700" y="-3593"/>
            <a:ext cx="6859700" cy="12194223"/>
            <a:chOff x="-2266" y="-2022"/>
            <a:chExt cx="9146266" cy="6861037"/>
          </a:xfrm>
        </p:grpSpPr>
        <p:sp>
          <p:nvSpPr>
            <p:cNvPr id="19" name="Rectangle 18"/>
            <p:cNvSpPr/>
            <p:nvPr/>
          </p:nvSpPr>
          <p:spPr>
            <a:xfrm>
              <a:off x="0" y="0"/>
              <a:ext cx="9144000" cy="6858000"/>
            </a:xfrm>
            <a:prstGeom prst="rect">
              <a:avLst/>
            </a:prstGeom>
            <a:blipFill>
              <a:blip r:embed="rId20">
                <a:duotone>
                  <a:schemeClr val="dk2">
                    <a:shade val="69000"/>
                    <a:hueMod val="108000"/>
                    <a:satMod val="164000"/>
                    <a:lumMod val="74000"/>
                  </a:schemeClr>
                  <a:schemeClr val="dk2">
                    <a:tint val="96000"/>
                    <a:hueMod val="88000"/>
                    <a:satMod val="140000"/>
                    <a:lumMod val="132000"/>
                  </a:schemeClr>
                </a:duotone>
              </a:blip>
              <a:srcRect/>
              <a:stretch>
                <a:fillRect l="-16667" r="-166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Oval 14"/>
            <p:cNvSpPr/>
            <p:nvPr/>
          </p:nvSpPr>
          <p:spPr>
            <a:xfrm>
              <a:off x="5689832" y="-2022"/>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Oval 16"/>
            <p:cNvSpPr/>
            <p:nvPr/>
          </p:nvSpPr>
          <p:spPr>
            <a:xfrm>
              <a:off x="-2266"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Oval 15"/>
            <p:cNvSpPr/>
            <p:nvPr/>
          </p:nvSpPr>
          <p:spPr>
            <a:xfrm>
              <a:off x="6299432" y="586841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26" name="Freeform 25"/>
            <p:cNvSpPr/>
            <p:nvPr/>
          </p:nvSpPr>
          <p:spPr bwMode="gray">
            <a:xfrm>
              <a:off x="485023" y="1856958"/>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US"/>
            </a:p>
          </p:txBody>
        </p:sp>
        <p:sp>
          <p:nvSpPr>
            <p:cNvPr id="27" name="Freeform 5"/>
            <p:cNvSpPr>
              <a:spLocks noEditPoints="1"/>
            </p:cNvSpPr>
            <p:nvPr/>
          </p:nvSpPr>
          <p:spPr bwMode="gray">
            <a:xfrm>
              <a:off x="0" y="508"/>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grpSp>
      <p:sp>
        <p:nvSpPr>
          <p:cNvPr id="2" name="Title Placeholder 1"/>
          <p:cNvSpPr>
            <a:spLocks noGrp="1"/>
          </p:cNvSpPr>
          <p:nvPr>
            <p:ph type="title"/>
          </p:nvPr>
        </p:nvSpPr>
        <p:spPr bwMode="gray">
          <a:xfrm>
            <a:off x="649831" y="1647747"/>
            <a:ext cx="4758945" cy="126165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649831" y="4424095"/>
            <a:ext cx="4758945" cy="627498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70084" y="11334110"/>
            <a:ext cx="742949" cy="406399"/>
          </a:xfrm>
          <a:prstGeom prst="rect">
            <a:avLst/>
          </a:prstGeom>
        </p:spPr>
        <p:txBody>
          <a:bodyPr vert="horz" lIns="91440" tIns="45720" rIns="91440" bIns="45720" rtlCol="0" anchor="t" anchorCtr="0"/>
          <a:lstStyle>
            <a:lvl1pPr algn="r">
              <a:defRPr sz="675" b="1" i="0">
                <a:solidFill>
                  <a:schemeClr val="accent1"/>
                </a:solidFill>
              </a:defRPr>
            </a:lvl1pPr>
          </a:lstStyle>
          <a:p>
            <a:fld id="{3B9B9059-F1D6-41D0-95CF-D21CAA096B3A}" type="datetimeFigureOut">
              <a:rPr lang="en-US" smtClean="0"/>
              <a:pPr/>
              <a:t>10/21/2026</a:t>
            </a:fld>
            <a:endParaRPr lang="en-US"/>
          </a:p>
        </p:txBody>
      </p:sp>
      <p:sp>
        <p:nvSpPr>
          <p:cNvPr id="5" name="Footer Placeholder 4"/>
          <p:cNvSpPr>
            <a:spLocks noGrp="1"/>
          </p:cNvSpPr>
          <p:nvPr>
            <p:ph type="ftr" sz="quarter" idx="3"/>
          </p:nvPr>
        </p:nvSpPr>
        <p:spPr>
          <a:xfrm>
            <a:off x="443132" y="11327175"/>
            <a:ext cx="2894846" cy="406399"/>
          </a:xfrm>
          <a:prstGeom prst="rect">
            <a:avLst/>
          </a:prstGeom>
        </p:spPr>
        <p:txBody>
          <a:bodyPr vert="horz" lIns="91440" tIns="45720" rIns="91440" bIns="45720" rtlCol="0" anchor="b"/>
          <a:lstStyle>
            <a:lvl1pPr algn="l">
              <a:defRPr sz="675" b="1" i="0">
                <a:solidFill>
                  <a:schemeClr val="accent1"/>
                </a:solidFill>
              </a:defRPr>
            </a:lvl1pPr>
          </a:lstStyle>
          <a:p>
            <a:endParaRPr lang="en-US"/>
          </a:p>
        </p:txBody>
      </p:sp>
      <p:sp>
        <p:nvSpPr>
          <p:cNvPr id="29" name="Rectangle 28"/>
          <p:cNvSpPr/>
          <p:nvPr/>
        </p:nvSpPr>
        <p:spPr>
          <a:xfrm>
            <a:off x="5809233" y="0"/>
            <a:ext cx="514350" cy="195408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3" name="Slide Number Placeholder 5"/>
          <p:cNvSpPr>
            <a:spLocks noGrp="1"/>
          </p:cNvSpPr>
          <p:nvPr>
            <p:ph type="sldNum" sz="quarter" idx="4"/>
          </p:nvPr>
        </p:nvSpPr>
        <p:spPr bwMode="gray">
          <a:xfrm>
            <a:off x="5758962" y="525606"/>
            <a:ext cx="593481" cy="1364421"/>
          </a:xfrm>
          <a:prstGeom prst="rect">
            <a:avLst/>
          </a:prstGeom>
        </p:spPr>
        <p:txBody>
          <a:bodyPr anchor="b"/>
          <a:lstStyle>
            <a:lvl1pPr algn="ctr">
              <a:defRPr sz="2100">
                <a:solidFill>
                  <a:schemeClr val="bg1"/>
                </a:solidFill>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193147358"/>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342900" rtl="0" eaLnBrk="1" latinLnBrk="0" hangingPunct="1">
        <a:spcBef>
          <a:spcPct val="0"/>
        </a:spcBef>
        <a:buNone/>
        <a:defRPr sz="24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lumMod val="75000"/>
              <a:lumOff val="25000"/>
            </a:schemeClr>
          </a:solidFill>
          <a:latin typeface="+mn-lt"/>
          <a:ea typeface="+mn-ea"/>
          <a:cs typeface="+mn-cs"/>
        </a:defRPr>
      </a:lvl1pPr>
      <a:lvl2pPr marL="514350" indent="-212598"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2pPr>
      <a:lvl3pPr marL="72009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lumMod val="75000"/>
              <a:lumOff val="25000"/>
            </a:schemeClr>
          </a:solidFill>
          <a:latin typeface="+mn-lt"/>
          <a:ea typeface="+mn-ea"/>
          <a:cs typeface="+mn-cs"/>
        </a:defRPr>
      </a:lvl3pPr>
      <a:lvl4pPr marL="92583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4pPr>
      <a:lvl5pPr marL="113157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5pPr>
      <a:lvl6pPr marL="13609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6pPr>
      <a:lvl7pPr marL="15538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7pPr>
      <a:lvl8pPr marL="16942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8pPr>
      <a:lvl9pPr marL="18646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tile tx="0" ty="0" sx="100000" sy="100000" flip="none" algn="tl"/>
        </a:blipFill>
        <a:effectLst/>
      </p:bgPr>
    </p:bg>
    <p:spTree>
      <p:nvGrpSpPr>
        <p:cNvPr id="1" name=""/>
        <p:cNvGrpSpPr/>
        <p:nvPr/>
      </p:nvGrpSpPr>
      <p:grpSpPr>
        <a:xfrm>
          <a:off x="0" y="0"/>
          <a:ext cx="0" cy="0"/>
          <a:chOff x="0" y="0"/>
          <a:chExt cx="0" cy="0"/>
        </a:xfrm>
      </p:grpSpPr>
      <p:pic>
        <p:nvPicPr>
          <p:cNvPr id="5" name="Content Placeholder 4" descr="A picture containing bicycle, compass, watch, device&#10;&#10;Description automatically generated">
            <a:extLst>
              <a:ext uri="{FF2B5EF4-FFF2-40B4-BE49-F238E27FC236}">
                <a16:creationId xmlns:a16="http://schemas.microsoft.com/office/drawing/2014/main" id="{3812E68D-BDC7-9928-7B96-FF2C6474206F}"/>
              </a:ext>
            </a:extLst>
          </p:cNvPr>
          <p:cNvPicPr>
            <a:picLocks noGrp="1" noChangeAspect="1"/>
          </p:cNvPicPr>
          <p:nvPr>
            <p:ph idx="1"/>
          </p:nvPr>
        </p:nvPicPr>
        <p:blipFill>
          <a:blip r:embed="rId3">
            <a:alphaModFix amt="10000"/>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tretch>
            <a:fillRect/>
          </a:stretch>
        </p:blipFill>
        <p:spPr>
          <a:xfrm>
            <a:off x="-24800" y="28892"/>
            <a:ext cx="6907598" cy="3080011"/>
          </a:xfrm>
        </p:spPr>
      </p:pic>
      <p:sp>
        <p:nvSpPr>
          <p:cNvPr id="16" name="TextBox 15">
            <a:extLst>
              <a:ext uri="{FF2B5EF4-FFF2-40B4-BE49-F238E27FC236}">
                <a16:creationId xmlns:a16="http://schemas.microsoft.com/office/drawing/2014/main" id="{6ED32290-5CAC-B88F-8409-04E9BB6912D8}"/>
              </a:ext>
            </a:extLst>
          </p:cNvPr>
          <p:cNvSpPr txBox="1"/>
          <p:nvPr/>
        </p:nvSpPr>
        <p:spPr>
          <a:xfrm>
            <a:off x="510711" y="1227792"/>
            <a:ext cx="5974577" cy="523220"/>
          </a:xfrm>
          <a:prstGeom prst="rect">
            <a:avLst/>
          </a:prstGeom>
          <a:noFill/>
        </p:spPr>
        <p:txBody>
          <a:bodyPr wrap="square" rtlCol="0">
            <a:spAutoFit/>
          </a:bodyPr>
          <a:lstStyle/>
          <a:p>
            <a:pPr algn="ctr"/>
            <a:r>
              <a:rPr lang="en-US" sz="1400" i="1" dirty="0">
                <a:solidFill>
                  <a:schemeClr val="tx2">
                    <a:lumMod val="50000"/>
                  </a:schemeClr>
                </a:solidFill>
                <a:ea typeface="Ebrima" panose="02000000000000000000" pitchFamily="2" charset="0"/>
                <a:cs typeface="Ebrima" panose="02000000000000000000" pitchFamily="2" charset="0"/>
              </a:rPr>
              <a:t>presents</a:t>
            </a:r>
          </a:p>
          <a:p>
            <a:pPr algn="ctr"/>
            <a:r>
              <a:rPr lang="en-US" sz="1400" i="1" dirty="0">
                <a:solidFill>
                  <a:schemeClr val="tx2">
                    <a:lumMod val="50000"/>
                  </a:schemeClr>
                </a:solidFill>
                <a:ea typeface="Ebrima" panose="02000000000000000000" pitchFamily="2" charset="0"/>
                <a:cs typeface="Ebrima" panose="02000000000000000000" pitchFamily="2" charset="0"/>
              </a:rPr>
              <a:t>The Dr. Anthony M. Kuchan Ethics Workshop for Psychologists</a:t>
            </a:r>
          </a:p>
        </p:txBody>
      </p:sp>
      <p:sp>
        <p:nvSpPr>
          <p:cNvPr id="17" name="Title 1">
            <a:extLst>
              <a:ext uri="{FF2B5EF4-FFF2-40B4-BE49-F238E27FC236}">
                <a16:creationId xmlns:a16="http://schemas.microsoft.com/office/drawing/2014/main" id="{458AB045-E5FA-E605-E0FB-A4BCD86F76BF}"/>
              </a:ext>
            </a:extLst>
          </p:cNvPr>
          <p:cNvSpPr txBox="1">
            <a:spLocks/>
          </p:cNvSpPr>
          <p:nvPr/>
        </p:nvSpPr>
        <p:spPr bwMode="gray">
          <a:xfrm>
            <a:off x="761997" y="2938319"/>
            <a:ext cx="5334000" cy="1632093"/>
          </a:xfrm>
          <a:prstGeom prst="rect">
            <a:avLst/>
          </a:prstGeom>
        </p:spPr>
        <p:txBody>
          <a:bodyPr vert="horz" lIns="91440" tIns="45720" rIns="91440" bIns="45720" rtlCol="0" anchor="ctr">
            <a:noAutofit/>
          </a:bodyPr>
          <a:lstStyle>
            <a:lvl1pPr algn="l" defTabSz="342900" rtl="0" eaLnBrk="1" latinLnBrk="0" hangingPunct="1">
              <a:spcBef>
                <a:spcPct val="0"/>
              </a:spcBef>
              <a:buNone/>
              <a:defRPr sz="24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000" dirty="0">
                <a:solidFill>
                  <a:schemeClr val="tx2">
                    <a:lumMod val="50000"/>
                  </a:schemeClr>
                </a:solidFill>
                <a:latin typeface="+mn-lt"/>
                <a:ea typeface="Ebrima" panose="02000000000000000000" pitchFamily="2" charset="0"/>
                <a:cs typeface="Ebrima" panose="02000000000000000000" pitchFamily="2" charset="0"/>
              </a:rPr>
              <a:t>Friday, November 13, 2026</a:t>
            </a:r>
            <a:br>
              <a:rPr lang="en-US" sz="2000" dirty="0">
                <a:solidFill>
                  <a:schemeClr val="tx2">
                    <a:lumMod val="50000"/>
                  </a:schemeClr>
                </a:solidFill>
                <a:latin typeface="+mn-lt"/>
                <a:ea typeface="Ebrima" panose="02000000000000000000" pitchFamily="2" charset="0"/>
                <a:cs typeface="Ebrima" panose="02000000000000000000" pitchFamily="2" charset="0"/>
              </a:rPr>
            </a:br>
            <a:r>
              <a:rPr lang="en-US" sz="2000" dirty="0">
                <a:solidFill>
                  <a:schemeClr val="tx2">
                    <a:lumMod val="50000"/>
                  </a:schemeClr>
                </a:solidFill>
                <a:latin typeface="+mn-lt"/>
                <a:ea typeface="Ebrima" panose="02000000000000000000" pitchFamily="2" charset="0"/>
                <a:cs typeface="Ebrima" panose="02000000000000000000" pitchFamily="2" charset="0"/>
              </a:rPr>
              <a:t>9:00 AM-4:00 PM</a:t>
            </a:r>
            <a:br>
              <a:rPr lang="en-US" sz="1800" dirty="0">
                <a:solidFill>
                  <a:schemeClr val="tx2">
                    <a:lumMod val="50000"/>
                  </a:schemeClr>
                </a:solidFill>
                <a:latin typeface="+mn-lt"/>
                <a:ea typeface="Ebrima" panose="02000000000000000000" pitchFamily="2" charset="0"/>
                <a:cs typeface="Ebrima" panose="02000000000000000000" pitchFamily="2" charset="0"/>
              </a:rPr>
            </a:br>
            <a:r>
              <a:rPr lang="en-US" sz="1400" dirty="0">
                <a:solidFill>
                  <a:schemeClr val="tx2">
                    <a:lumMod val="50000"/>
                  </a:schemeClr>
                </a:solidFill>
                <a:latin typeface="+mn-lt"/>
                <a:ea typeface="Ebrima" panose="02000000000000000000" pitchFamily="2" charset="0"/>
                <a:cs typeface="Ebrima" panose="02000000000000000000" pitchFamily="2" charset="0"/>
              </a:rPr>
              <a:t>Summit Place Office Building</a:t>
            </a:r>
          </a:p>
          <a:p>
            <a:pPr algn="ctr"/>
            <a:r>
              <a:rPr lang="en-US" sz="1400" dirty="0">
                <a:solidFill>
                  <a:schemeClr val="tx2">
                    <a:lumMod val="50000"/>
                  </a:schemeClr>
                </a:solidFill>
                <a:latin typeface="+mn-lt"/>
                <a:ea typeface="Ebrima" panose="02000000000000000000" pitchFamily="2" charset="0"/>
                <a:cs typeface="Ebrima" panose="02000000000000000000" pitchFamily="2" charset="0"/>
              </a:rPr>
              <a:t>Conference Room 2135</a:t>
            </a:r>
            <a:br>
              <a:rPr lang="en-US" sz="1400" dirty="0">
                <a:solidFill>
                  <a:schemeClr val="tx2">
                    <a:lumMod val="50000"/>
                  </a:schemeClr>
                </a:solidFill>
                <a:latin typeface="+mn-lt"/>
                <a:ea typeface="Ebrima" panose="02000000000000000000" pitchFamily="2" charset="0"/>
                <a:cs typeface="Ebrima" panose="02000000000000000000" pitchFamily="2" charset="0"/>
              </a:rPr>
            </a:br>
            <a:r>
              <a:rPr lang="en-US" sz="1400" dirty="0">
                <a:solidFill>
                  <a:schemeClr val="tx2">
                    <a:lumMod val="50000"/>
                  </a:schemeClr>
                </a:solidFill>
                <a:latin typeface="+mn-lt"/>
                <a:ea typeface="Ebrima" panose="02000000000000000000" pitchFamily="2" charset="0"/>
                <a:cs typeface="Ebrima" panose="02000000000000000000" pitchFamily="2" charset="0"/>
              </a:rPr>
              <a:t>6737 W Washington St</a:t>
            </a:r>
            <a:br>
              <a:rPr lang="en-US" sz="1400" dirty="0">
                <a:solidFill>
                  <a:schemeClr val="tx2">
                    <a:lumMod val="50000"/>
                  </a:schemeClr>
                </a:solidFill>
                <a:latin typeface="+mn-lt"/>
                <a:ea typeface="Ebrima" panose="02000000000000000000" pitchFamily="2" charset="0"/>
                <a:cs typeface="Ebrima" panose="02000000000000000000" pitchFamily="2" charset="0"/>
              </a:rPr>
            </a:br>
            <a:r>
              <a:rPr lang="en-US" sz="1400" dirty="0">
                <a:solidFill>
                  <a:schemeClr val="tx2">
                    <a:lumMod val="50000"/>
                  </a:schemeClr>
                </a:solidFill>
                <a:latin typeface="+mn-lt"/>
                <a:ea typeface="Ebrima" panose="02000000000000000000" pitchFamily="2" charset="0"/>
                <a:cs typeface="Ebrima" panose="02000000000000000000" pitchFamily="2" charset="0"/>
              </a:rPr>
              <a:t>West Allis, WI 53214</a:t>
            </a:r>
          </a:p>
        </p:txBody>
      </p:sp>
      <p:sp>
        <p:nvSpPr>
          <p:cNvPr id="18" name="TextBox 17">
            <a:extLst>
              <a:ext uri="{FF2B5EF4-FFF2-40B4-BE49-F238E27FC236}">
                <a16:creationId xmlns:a16="http://schemas.microsoft.com/office/drawing/2014/main" id="{EB96074D-FBC5-8438-2728-67D6C98A8FBE}"/>
              </a:ext>
            </a:extLst>
          </p:cNvPr>
          <p:cNvSpPr txBox="1"/>
          <p:nvPr/>
        </p:nvSpPr>
        <p:spPr>
          <a:xfrm>
            <a:off x="152397" y="1751012"/>
            <a:ext cx="6553200" cy="769441"/>
          </a:xfrm>
          <a:prstGeom prst="rect">
            <a:avLst/>
          </a:prstGeom>
          <a:noFill/>
          <a:ln>
            <a:noFill/>
          </a:ln>
        </p:spPr>
        <p:txBody>
          <a:bodyPr wrap="square" rtlCol="0" anchor="ctr" anchorCtr="1">
            <a:spAutoFit/>
          </a:bodyPr>
          <a:lstStyle/>
          <a:p>
            <a:pPr algn="ctr"/>
            <a:r>
              <a:rPr lang="en-US" sz="2200" b="1" dirty="0"/>
              <a:t>Beyond Good Intentions: </a:t>
            </a:r>
          </a:p>
          <a:p>
            <a:pPr algn="ctr"/>
            <a:r>
              <a:rPr lang="en-US" sz="2200" b="1" dirty="0"/>
              <a:t>Ethics, Bias, and Professional Responsibility</a:t>
            </a:r>
          </a:p>
        </p:txBody>
      </p:sp>
      <p:sp>
        <p:nvSpPr>
          <p:cNvPr id="20" name="TextBox 19">
            <a:extLst>
              <a:ext uri="{FF2B5EF4-FFF2-40B4-BE49-F238E27FC236}">
                <a16:creationId xmlns:a16="http://schemas.microsoft.com/office/drawing/2014/main" id="{0DCCBFB3-C473-BAC9-5486-1B63A205D922}"/>
              </a:ext>
            </a:extLst>
          </p:cNvPr>
          <p:cNvSpPr txBox="1"/>
          <p:nvPr/>
        </p:nvSpPr>
        <p:spPr>
          <a:xfrm>
            <a:off x="648715" y="7461104"/>
            <a:ext cx="5836573" cy="461665"/>
          </a:xfrm>
          <a:prstGeom prst="rect">
            <a:avLst/>
          </a:prstGeom>
          <a:noFill/>
        </p:spPr>
        <p:txBody>
          <a:bodyPr wrap="square" rtlCol="0">
            <a:spAutoFit/>
          </a:bodyPr>
          <a:lstStyle/>
          <a:p>
            <a:r>
              <a:rPr lang="en-US" sz="1200" b="1" dirty="0">
                <a:ea typeface="Ebrima" panose="02000000000000000000" pitchFamily="2" charset="0"/>
                <a:cs typeface="Ebrima" panose="02000000000000000000" pitchFamily="2" charset="0"/>
              </a:rPr>
              <a:t>Intended Audience: </a:t>
            </a:r>
            <a:r>
              <a:rPr lang="en-US" sz="1200" dirty="0">
                <a:ea typeface="Ebrima" panose="02000000000000000000" pitchFamily="2" charset="0"/>
                <a:cs typeface="Ebrima" panose="02000000000000000000" pitchFamily="2" charset="0"/>
              </a:rPr>
              <a:t>Psychologists, Graduate Students, Mental Health Professionals</a:t>
            </a:r>
          </a:p>
        </p:txBody>
      </p:sp>
      <p:sp>
        <p:nvSpPr>
          <p:cNvPr id="21" name="TextBox 20">
            <a:extLst>
              <a:ext uri="{FF2B5EF4-FFF2-40B4-BE49-F238E27FC236}">
                <a16:creationId xmlns:a16="http://schemas.microsoft.com/office/drawing/2014/main" id="{942BB6E6-3FA1-4A21-293A-B657A5F460DA}"/>
              </a:ext>
            </a:extLst>
          </p:cNvPr>
          <p:cNvSpPr txBox="1"/>
          <p:nvPr/>
        </p:nvSpPr>
        <p:spPr>
          <a:xfrm>
            <a:off x="304800" y="10860418"/>
            <a:ext cx="5040750" cy="769441"/>
          </a:xfrm>
          <a:prstGeom prst="rect">
            <a:avLst/>
          </a:prstGeom>
          <a:noFill/>
        </p:spPr>
        <p:txBody>
          <a:bodyPr wrap="square" rtlCol="0">
            <a:spAutoFit/>
          </a:bodyPr>
          <a:lstStyle/>
          <a:p>
            <a:pPr algn="r"/>
            <a:r>
              <a:rPr lang="en-US" sz="1100" dirty="0">
                <a:solidFill>
                  <a:schemeClr val="tx2">
                    <a:lumMod val="50000"/>
                  </a:schemeClr>
                </a:solidFill>
              </a:rPr>
              <a:t>WSPP is approved by the American Psychological Association to sponsor continuing education for psychologists.  WSPP maintains responsibility for the program and its content.  This program earns 6 CE credits for those who complete the program in its entirety. </a:t>
            </a:r>
          </a:p>
        </p:txBody>
      </p:sp>
      <p:pic>
        <p:nvPicPr>
          <p:cNvPr id="23" name="Picture 22" descr="Logo&#10;&#10;Description automatically generated">
            <a:extLst>
              <a:ext uri="{FF2B5EF4-FFF2-40B4-BE49-F238E27FC236}">
                <a16:creationId xmlns:a16="http://schemas.microsoft.com/office/drawing/2014/main" id="{AB91DDE4-77D8-218D-3EFA-B860C6AC91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10200" y="10860418"/>
            <a:ext cx="851772" cy="830997"/>
          </a:xfrm>
          <a:prstGeom prst="rect">
            <a:avLst/>
          </a:prstGeom>
        </p:spPr>
      </p:pic>
      <p:graphicFrame>
        <p:nvGraphicFramePr>
          <p:cNvPr id="29" name="Table 29">
            <a:extLst>
              <a:ext uri="{FF2B5EF4-FFF2-40B4-BE49-F238E27FC236}">
                <a16:creationId xmlns:a16="http://schemas.microsoft.com/office/drawing/2014/main" id="{700443BC-E42C-7BA0-160D-0F13C165F0AC}"/>
              </a:ext>
            </a:extLst>
          </p:cNvPr>
          <p:cNvGraphicFramePr>
            <a:graphicFrameLocks noGrp="1"/>
          </p:cNvGraphicFramePr>
          <p:nvPr>
            <p:extLst>
              <p:ext uri="{D42A27DB-BD31-4B8C-83A1-F6EECF244321}">
                <p14:modId xmlns:p14="http://schemas.microsoft.com/office/powerpoint/2010/main" val="55837645"/>
              </p:ext>
            </p:extLst>
          </p:nvPr>
        </p:nvGraphicFramePr>
        <p:xfrm>
          <a:off x="648715" y="4507669"/>
          <a:ext cx="5560564" cy="2895600"/>
        </p:xfrm>
        <a:graphic>
          <a:graphicData uri="http://schemas.openxmlformats.org/drawingml/2006/table">
            <a:tbl>
              <a:tblPr firstRow="1" bandRow="1">
                <a:tableStyleId>{1FECB4D8-DB02-4DC6-A0A2-4F2EBAE1DC90}</a:tableStyleId>
              </a:tblPr>
              <a:tblGrid>
                <a:gridCol w="2048630">
                  <a:extLst>
                    <a:ext uri="{9D8B030D-6E8A-4147-A177-3AD203B41FA5}">
                      <a16:colId xmlns:a16="http://schemas.microsoft.com/office/drawing/2014/main" val="3133387893"/>
                    </a:ext>
                  </a:extLst>
                </a:gridCol>
                <a:gridCol w="3511934">
                  <a:extLst>
                    <a:ext uri="{9D8B030D-6E8A-4147-A177-3AD203B41FA5}">
                      <a16:colId xmlns:a16="http://schemas.microsoft.com/office/drawing/2014/main" val="1690103111"/>
                    </a:ext>
                  </a:extLst>
                </a:gridCol>
              </a:tblGrid>
              <a:tr h="274320">
                <a:tc gridSpan="2">
                  <a:txBody>
                    <a:bodyPr/>
                    <a:lstStyle/>
                    <a:p>
                      <a:pPr algn="ctr"/>
                      <a:r>
                        <a:rPr lang="en-US" sz="1300" dirty="0"/>
                        <a:t>SCHEDULE</a:t>
                      </a:r>
                      <a:endParaRPr lang="en-US" sz="1300" dirty="0">
                        <a:latin typeface="+mn-lt"/>
                      </a:endParaRPr>
                    </a:p>
                  </a:txBody>
                  <a:tcPr/>
                </a:tc>
                <a:tc hMerge="1">
                  <a:txBody>
                    <a:bodyPr/>
                    <a:lstStyle/>
                    <a:p>
                      <a:endParaRPr lang="en-US" sz="1400" dirty="0">
                        <a:latin typeface="+mn-lt"/>
                      </a:endParaRPr>
                    </a:p>
                  </a:txBody>
                  <a:tcPr/>
                </a:tc>
                <a:extLst>
                  <a:ext uri="{0D108BD9-81ED-4DB2-BD59-A6C34878D82A}">
                    <a16:rowId xmlns:a16="http://schemas.microsoft.com/office/drawing/2014/main" val="240630073"/>
                  </a:ext>
                </a:extLst>
              </a:tr>
              <a:tr h="274320">
                <a:tc>
                  <a:txBody>
                    <a:bodyPr/>
                    <a:lstStyle/>
                    <a:p>
                      <a:r>
                        <a:rPr lang="en-US" sz="1300" dirty="0">
                          <a:solidFill>
                            <a:schemeClr val="tx1"/>
                          </a:solidFill>
                        </a:rPr>
                        <a:t>8:45 - 9:00 AM </a:t>
                      </a:r>
                      <a:endParaRPr lang="en-US" sz="1300" dirty="0">
                        <a:solidFill>
                          <a:schemeClr val="tx1"/>
                        </a:solidFill>
                        <a:latin typeface="+mn-lt"/>
                      </a:endParaRPr>
                    </a:p>
                  </a:txBody>
                  <a:tcPr/>
                </a:tc>
                <a:tc>
                  <a:txBody>
                    <a:bodyPr/>
                    <a:lstStyle/>
                    <a:p>
                      <a:r>
                        <a:rPr lang="en-US" sz="1300" dirty="0">
                          <a:solidFill>
                            <a:schemeClr val="tx1"/>
                          </a:solidFill>
                        </a:rPr>
                        <a:t>Check-in</a:t>
                      </a:r>
                      <a:endParaRPr lang="en-US" sz="1300" dirty="0">
                        <a:solidFill>
                          <a:schemeClr val="tx1"/>
                        </a:solidFill>
                        <a:latin typeface="+mn-lt"/>
                      </a:endParaRPr>
                    </a:p>
                  </a:txBody>
                  <a:tcPr/>
                </a:tc>
                <a:extLst>
                  <a:ext uri="{0D108BD9-81ED-4DB2-BD59-A6C34878D82A}">
                    <a16:rowId xmlns:a16="http://schemas.microsoft.com/office/drawing/2014/main" val="2198021176"/>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9:00 - 9:15 AM</a:t>
                      </a:r>
                      <a:endParaRPr lang="en-US" sz="1300" dirty="0">
                        <a:solidFill>
                          <a:schemeClr val="tx1"/>
                        </a:solidFill>
                        <a:latin typeface="+mn-lt"/>
                        <a:cs typeface="Calibri" panose="020F0502020204030204" pitchFamily="34" charset="0"/>
                      </a:endParaRPr>
                    </a:p>
                  </a:txBody>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Welcome &amp; Introductions</a:t>
                      </a:r>
                      <a:endParaRPr lang="en-US" sz="1300" dirty="0">
                        <a:solidFill>
                          <a:schemeClr val="tx1"/>
                        </a:solidFill>
                        <a:highlight>
                          <a:srgbClr val="FFFF00"/>
                        </a:highlight>
                        <a:latin typeface="+mn-lt"/>
                        <a:cs typeface="Calibri" panose="020F0502020204030204" pitchFamily="34" charset="0"/>
                      </a:endParaRPr>
                    </a:p>
                  </a:txBody>
                  <a:tcPr/>
                </a:tc>
                <a:extLst>
                  <a:ext uri="{0D108BD9-81ED-4DB2-BD59-A6C34878D82A}">
                    <a16:rowId xmlns:a16="http://schemas.microsoft.com/office/drawing/2014/main" val="2624263809"/>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9:15 - 10:30 AM</a:t>
                      </a:r>
                      <a:endParaRPr lang="en-US" sz="1300" dirty="0">
                        <a:solidFill>
                          <a:schemeClr val="tx1"/>
                        </a:solidFill>
                        <a:latin typeface="+mn-lt"/>
                        <a:cs typeface="Calibri" panose="020F0502020204030204" pitchFamily="34" charset="0"/>
                      </a:endParaRPr>
                    </a:p>
                  </a:txBody>
                  <a:tcPr/>
                </a:tc>
                <a:tc>
                  <a:txBody>
                    <a:bodyPr/>
                    <a:lstStyle/>
                    <a:p>
                      <a:r>
                        <a:rPr lang="en-US" sz="1300" dirty="0">
                          <a:solidFill>
                            <a:schemeClr val="tx1"/>
                          </a:solidFill>
                          <a:latin typeface="+mn-lt"/>
                        </a:rPr>
                        <a:t>Session 1</a:t>
                      </a:r>
                    </a:p>
                  </a:txBody>
                  <a:tcPr/>
                </a:tc>
                <a:extLst>
                  <a:ext uri="{0D108BD9-81ED-4DB2-BD59-A6C34878D82A}">
                    <a16:rowId xmlns:a16="http://schemas.microsoft.com/office/drawing/2014/main" val="2178646365"/>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10:30 - 10:45 AM</a:t>
                      </a:r>
                      <a:endParaRPr lang="en-US" sz="1300" dirty="0">
                        <a:solidFill>
                          <a:schemeClr val="tx1"/>
                        </a:solidFill>
                        <a:latin typeface="+mn-lt"/>
                        <a:cs typeface="Calibri" panose="020F0502020204030204" pitchFamily="34" charset="0"/>
                      </a:endParaRPr>
                    </a:p>
                  </a:txBody>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Break</a:t>
                      </a:r>
                      <a:endParaRPr lang="en-US" sz="1300" dirty="0">
                        <a:solidFill>
                          <a:schemeClr val="tx1"/>
                        </a:solidFill>
                        <a:latin typeface="+mn-lt"/>
                        <a:cs typeface="Calibri" panose="020F0502020204030204" pitchFamily="34" charset="0"/>
                      </a:endParaRPr>
                    </a:p>
                  </a:txBody>
                  <a:tcPr/>
                </a:tc>
                <a:extLst>
                  <a:ext uri="{0D108BD9-81ED-4DB2-BD59-A6C34878D82A}">
                    <a16:rowId xmlns:a16="http://schemas.microsoft.com/office/drawing/2014/main" val="652463063"/>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10:45 -12:00 PM</a:t>
                      </a:r>
                      <a:endParaRPr lang="en-US" sz="1300" dirty="0">
                        <a:solidFill>
                          <a:schemeClr val="tx1"/>
                        </a:solidFill>
                        <a:latin typeface="+mn-lt"/>
                        <a:cs typeface="Calibri" panose="020F0502020204030204" pitchFamily="34" charset="0"/>
                      </a:endParaRPr>
                    </a:p>
                  </a:txBody>
                  <a:tcPr/>
                </a:tc>
                <a:tc>
                  <a:txBody>
                    <a:bodyPr/>
                    <a:lstStyle/>
                    <a:p>
                      <a:r>
                        <a:rPr lang="en-US" sz="1300" dirty="0">
                          <a:solidFill>
                            <a:schemeClr val="tx1"/>
                          </a:solidFill>
                          <a:latin typeface="+mn-lt"/>
                        </a:rPr>
                        <a:t>Session 2</a:t>
                      </a:r>
                    </a:p>
                  </a:txBody>
                  <a:tcPr/>
                </a:tc>
                <a:extLst>
                  <a:ext uri="{0D108BD9-81ED-4DB2-BD59-A6C34878D82A}">
                    <a16:rowId xmlns:a16="http://schemas.microsoft.com/office/drawing/2014/main" val="1256549839"/>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12:00 - 12:30 PM	</a:t>
                      </a:r>
                      <a:endParaRPr lang="en-US" sz="1300" dirty="0">
                        <a:solidFill>
                          <a:schemeClr val="tx1"/>
                        </a:solidFill>
                        <a:latin typeface="+mn-lt"/>
                        <a:cs typeface="Calibri" panose="020F0502020204030204" pitchFamily="34" charset="0"/>
                      </a:endParaRPr>
                    </a:p>
                  </a:txBody>
                  <a:tcPr/>
                </a:tc>
                <a:tc>
                  <a:txBody>
                    <a:bodyPr/>
                    <a:lstStyle/>
                    <a:p>
                      <a:r>
                        <a:rPr lang="en-US" sz="1300" dirty="0">
                          <a:solidFill>
                            <a:schemeClr val="tx1"/>
                          </a:solidFill>
                        </a:rPr>
                        <a:t>Lunch (provided) </a:t>
                      </a:r>
                      <a:endParaRPr lang="en-US" sz="1300" dirty="0">
                        <a:solidFill>
                          <a:schemeClr val="tx1"/>
                        </a:solidFill>
                        <a:latin typeface="+mn-lt"/>
                      </a:endParaRPr>
                    </a:p>
                  </a:txBody>
                  <a:tcPr/>
                </a:tc>
                <a:extLst>
                  <a:ext uri="{0D108BD9-81ED-4DB2-BD59-A6C34878D82A}">
                    <a16:rowId xmlns:a16="http://schemas.microsoft.com/office/drawing/2014/main" val="1645168768"/>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12:30 - 2:30 PM</a:t>
                      </a:r>
                      <a:endParaRPr lang="en-US" sz="1300" dirty="0">
                        <a:solidFill>
                          <a:schemeClr val="tx1"/>
                        </a:solidFill>
                        <a:latin typeface="+mn-lt"/>
                        <a:cs typeface="Calibri" panose="020F0502020204030204" pitchFamily="34" charset="0"/>
                      </a:endParaRPr>
                    </a:p>
                  </a:txBody>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Session 3</a:t>
                      </a:r>
                      <a:endParaRPr lang="en-US" sz="1300" dirty="0">
                        <a:solidFill>
                          <a:schemeClr val="tx1"/>
                        </a:solidFill>
                        <a:latin typeface="+mn-lt"/>
                        <a:cs typeface="Calibri" panose="020F0502020204030204" pitchFamily="34" charset="0"/>
                      </a:endParaRPr>
                    </a:p>
                  </a:txBody>
                  <a:tcPr/>
                </a:tc>
                <a:extLst>
                  <a:ext uri="{0D108BD9-81ED-4DB2-BD59-A6C34878D82A}">
                    <a16:rowId xmlns:a16="http://schemas.microsoft.com/office/drawing/2014/main" val="1699092403"/>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2:30 - 2:45 PM</a:t>
                      </a:r>
                      <a:endParaRPr lang="en-US" sz="1300" dirty="0">
                        <a:solidFill>
                          <a:schemeClr val="tx1"/>
                        </a:solidFill>
                        <a:latin typeface="+mn-lt"/>
                        <a:cs typeface="Calibri" panose="020F0502020204030204" pitchFamily="34" charset="0"/>
                      </a:endParaRPr>
                    </a:p>
                  </a:txBody>
                  <a:tcPr/>
                </a:tc>
                <a:tc>
                  <a:txBody>
                    <a:bodyPr/>
                    <a:lstStyle/>
                    <a:p>
                      <a:r>
                        <a:rPr lang="en-US" sz="1300" dirty="0">
                          <a:solidFill>
                            <a:schemeClr val="tx1"/>
                          </a:solidFill>
                        </a:rPr>
                        <a:t>Break</a:t>
                      </a:r>
                      <a:endParaRPr lang="en-US" sz="1300" dirty="0">
                        <a:solidFill>
                          <a:schemeClr val="tx1"/>
                        </a:solidFill>
                        <a:latin typeface="+mn-lt"/>
                      </a:endParaRPr>
                    </a:p>
                  </a:txBody>
                  <a:tcPr/>
                </a:tc>
                <a:extLst>
                  <a:ext uri="{0D108BD9-81ED-4DB2-BD59-A6C34878D82A}">
                    <a16:rowId xmlns:a16="http://schemas.microsoft.com/office/drawing/2014/main" val="3679874184"/>
                  </a:ext>
                </a:extLst>
              </a:tr>
              <a:tr h="27432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2:45 - 4:00 PM</a:t>
                      </a:r>
                      <a:endParaRPr lang="en-US" sz="1300" dirty="0">
                        <a:solidFill>
                          <a:schemeClr val="tx1"/>
                        </a:solidFill>
                        <a:latin typeface="+mn-lt"/>
                        <a:cs typeface="Calibri" panose="020F0502020204030204" pitchFamily="34" charset="0"/>
                      </a:endParaRPr>
                    </a:p>
                  </a:txBody>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US" sz="1300" dirty="0">
                          <a:solidFill>
                            <a:schemeClr val="tx1"/>
                          </a:solidFill>
                        </a:rPr>
                        <a:t>Session 4 &amp; Wrap-Up</a:t>
                      </a:r>
                      <a:endParaRPr lang="en-US" sz="1300" dirty="0">
                        <a:solidFill>
                          <a:schemeClr val="tx1"/>
                        </a:solidFill>
                        <a:latin typeface="+mn-lt"/>
                        <a:cs typeface="Calibri" panose="020F0502020204030204" pitchFamily="34" charset="0"/>
                      </a:endParaRPr>
                    </a:p>
                  </a:txBody>
                  <a:tcPr/>
                </a:tc>
                <a:extLst>
                  <a:ext uri="{0D108BD9-81ED-4DB2-BD59-A6C34878D82A}">
                    <a16:rowId xmlns:a16="http://schemas.microsoft.com/office/drawing/2014/main" val="1540392230"/>
                  </a:ext>
                </a:extLst>
              </a:tr>
            </a:tbl>
          </a:graphicData>
        </a:graphic>
      </p:graphicFrame>
      <p:sp>
        <p:nvSpPr>
          <p:cNvPr id="33" name="TextBox 32">
            <a:extLst>
              <a:ext uri="{FF2B5EF4-FFF2-40B4-BE49-F238E27FC236}">
                <a16:creationId xmlns:a16="http://schemas.microsoft.com/office/drawing/2014/main" id="{D3F85B30-0B27-67E3-3EE7-38CE30A97D44}"/>
              </a:ext>
            </a:extLst>
          </p:cNvPr>
          <p:cNvSpPr txBox="1"/>
          <p:nvPr/>
        </p:nvSpPr>
        <p:spPr>
          <a:xfrm>
            <a:off x="510711" y="9459086"/>
            <a:ext cx="5836573" cy="1292662"/>
          </a:xfrm>
          <a:prstGeom prst="rect">
            <a:avLst/>
          </a:prstGeom>
          <a:noFill/>
        </p:spPr>
        <p:txBody>
          <a:bodyPr wrap="square" rtlCol="0">
            <a:spAutoFit/>
          </a:bodyPr>
          <a:lstStyle/>
          <a:p>
            <a:pPr lvl="0" defTabSz="914400"/>
            <a:r>
              <a:rPr lang="en-US" sz="1300" b="1" dirty="0">
                <a:solidFill>
                  <a:schemeClr val="tx2">
                    <a:lumMod val="50000"/>
                  </a:schemeClr>
                </a:solidFill>
                <a:latin typeface="Calibri" panose="020F0502020204030204" pitchFamily="34" charset="0"/>
                <a:cs typeface="Calibri" panose="020F0502020204030204" pitchFamily="34" charset="0"/>
              </a:rPr>
              <a:t>Register and pay online at</a:t>
            </a:r>
            <a:r>
              <a:rPr lang="en-US" sz="1300" dirty="0">
                <a:solidFill>
                  <a:schemeClr val="tx2">
                    <a:lumMod val="50000"/>
                  </a:schemeClr>
                </a:solidFill>
                <a:latin typeface="Calibri" panose="020F0502020204030204" pitchFamily="34" charset="0"/>
                <a:cs typeface="Calibri" panose="020F0502020204030204" pitchFamily="34" charset="0"/>
              </a:rPr>
              <a:t>: https://www.wspp.edu/events</a:t>
            </a:r>
            <a:endParaRPr lang="en-US" sz="1300" dirty="0">
              <a:solidFill>
                <a:schemeClr val="tx2">
                  <a:lumMod val="50000"/>
                </a:schemeClr>
              </a:solidFill>
              <a:highlight>
                <a:srgbClr val="FFFF00"/>
              </a:highlight>
              <a:latin typeface="Calibri" panose="020F0502020204030204" pitchFamily="34" charset="0"/>
              <a:cs typeface="Calibri" panose="020F0502020204030204" pitchFamily="34" charset="0"/>
            </a:endParaRPr>
          </a:p>
          <a:p>
            <a:pPr lvl="0" defTabSz="914400"/>
            <a:r>
              <a:rPr lang="en-US" sz="1300" b="1" i="1" dirty="0">
                <a:solidFill>
                  <a:schemeClr val="tx2">
                    <a:lumMod val="50000"/>
                  </a:schemeClr>
                </a:solidFill>
                <a:latin typeface="Calibri" panose="020F0502020204030204" pitchFamily="34" charset="0"/>
                <a:cs typeface="Calibri" panose="020F0502020204030204" pitchFamily="34" charset="0"/>
              </a:rPr>
              <a:t>OR  S</a:t>
            </a:r>
            <a:r>
              <a:rPr lang="en-US" sz="1300" dirty="0">
                <a:solidFill>
                  <a:schemeClr val="tx2">
                    <a:lumMod val="50000"/>
                  </a:schemeClr>
                </a:solidFill>
                <a:latin typeface="Calibri" panose="020F0502020204030204" pitchFamily="34" charset="0"/>
                <a:cs typeface="Calibri" panose="020F0502020204030204" pitchFamily="34" charset="0"/>
              </a:rPr>
              <a:t>ubmit registration and fee  (make check payable to WSPP) via postal mail to: Jodi Rollinger, 6737 W Washington St, Suite 3355 West Allis, WI 53214 </a:t>
            </a:r>
          </a:p>
          <a:p>
            <a:pPr lvl="0" defTabSz="914400"/>
            <a:endParaRPr lang="en-US" sz="1300" dirty="0">
              <a:solidFill>
                <a:schemeClr val="tx2">
                  <a:lumMod val="50000"/>
                </a:schemeClr>
              </a:solidFill>
              <a:latin typeface="Calibri" panose="020F0502020204030204" pitchFamily="34" charset="0"/>
              <a:cs typeface="Calibri" panose="020F0502020204030204" pitchFamily="34" charset="0"/>
            </a:endParaRPr>
          </a:p>
          <a:p>
            <a:pPr lvl="0" defTabSz="914400"/>
            <a:r>
              <a:rPr lang="en-US" sz="1300" b="1" dirty="0">
                <a:solidFill>
                  <a:schemeClr val="tx2">
                    <a:lumMod val="50000"/>
                  </a:schemeClr>
                </a:solidFill>
                <a:latin typeface="Calibri" panose="020F0502020204030204" pitchFamily="34" charset="0"/>
                <a:cs typeface="Calibri" panose="020F0502020204030204" pitchFamily="34" charset="0"/>
              </a:rPr>
              <a:t>Cancelation Policy: </a:t>
            </a:r>
            <a:r>
              <a:rPr lang="en-US" sz="1300" dirty="0">
                <a:solidFill>
                  <a:schemeClr val="tx2">
                    <a:lumMod val="50000"/>
                  </a:schemeClr>
                </a:solidFill>
                <a:latin typeface="Calibri" panose="020F0502020204030204" pitchFamily="34" charset="0"/>
                <a:cs typeface="Calibri" panose="020F0502020204030204" pitchFamily="34" charset="0"/>
              </a:rPr>
              <a:t>WSPP must be notified at least 3 business days prior to the workshop to qualify for a refund, less a $20.00 fee</a:t>
            </a:r>
          </a:p>
        </p:txBody>
      </p:sp>
      <p:sp>
        <p:nvSpPr>
          <p:cNvPr id="36" name="TextBox 35">
            <a:extLst>
              <a:ext uri="{FF2B5EF4-FFF2-40B4-BE49-F238E27FC236}">
                <a16:creationId xmlns:a16="http://schemas.microsoft.com/office/drawing/2014/main" id="{AF9FA59B-5C1B-C822-44A1-B244A81DE92F}"/>
              </a:ext>
            </a:extLst>
          </p:cNvPr>
          <p:cNvSpPr txBox="1"/>
          <p:nvPr/>
        </p:nvSpPr>
        <p:spPr>
          <a:xfrm>
            <a:off x="292223" y="7922769"/>
            <a:ext cx="3313685" cy="1538883"/>
          </a:xfrm>
          <a:prstGeom prst="rect">
            <a:avLst/>
          </a:prstGeom>
          <a:noFill/>
        </p:spPr>
        <p:txBody>
          <a:bodyPr wrap="square" rtlCol="0">
            <a:spAutoFit/>
          </a:bodyPr>
          <a:lstStyle/>
          <a:p>
            <a:pPr lvl="0" algn="ctr" defTabSz="914400"/>
            <a:r>
              <a:rPr lang="en-US" sz="1600" b="1" dirty="0">
                <a:solidFill>
                  <a:schemeClr val="tx2">
                    <a:lumMod val="50000"/>
                  </a:schemeClr>
                </a:solidFill>
                <a:latin typeface="Calibri" panose="020F0502020204030204" pitchFamily="34" charset="0"/>
                <a:cs typeface="Calibri" panose="020F0502020204030204" pitchFamily="34" charset="0"/>
              </a:rPr>
              <a:t>FEES</a:t>
            </a:r>
          </a:p>
          <a:p>
            <a:pPr lvl="0" algn="ctr" defTabSz="914400"/>
            <a:r>
              <a:rPr lang="en-US" sz="1600" dirty="0">
                <a:solidFill>
                  <a:schemeClr val="tx2">
                    <a:lumMod val="50000"/>
                  </a:schemeClr>
                </a:solidFill>
                <a:latin typeface="Calibri" panose="020F0502020204030204" pitchFamily="34" charset="0"/>
                <a:cs typeface="Calibri" panose="020F0502020204030204" pitchFamily="34" charset="0"/>
              </a:rPr>
              <a:t> WSPP Students: $15</a:t>
            </a:r>
          </a:p>
          <a:p>
            <a:pPr lvl="0" algn="ctr" defTabSz="914400"/>
            <a:r>
              <a:rPr lang="en-US" sz="1600" dirty="0">
                <a:solidFill>
                  <a:schemeClr val="tx2">
                    <a:lumMod val="50000"/>
                  </a:schemeClr>
                </a:solidFill>
                <a:latin typeface="Calibri" panose="020F0502020204030204" pitchFamily="34" charset="0"/>
                <a:cs typeface="Calibri" panose="020F0502020204030204" pitchFamily="34" charset="0"/>
              </a:rPr>
              <a:t>WSPP Faculty: $25</a:t>
            </a:r>
          </a:p>
          <a:p>
            <a:pPr lvl="0" algn="ctr" defTabSz="914400"/>
            <a:r>
              <a:rPr lang="en-US" sz="1600" dirty="0">
                <a:solidFill>
                  <a:schemeClr val="tx2">
                    <a:lumMod val="50000"/>
                  </a:schemeClr>
                </a:solidFill>
                <a:latin typeface="Calibri" panose="020F0502020204030204" pitchFamily="34" charset="0"/>
                <a:cs typeface="Calibri" panose="020F0502020204030204" pitchFamily="34" charset="0"/>
              </a:rPr>
              <a:t>WSPP Alumni &amp; Other Students: $60</a:t>
            </a:r>
          </a:p>
          <a:p>
            <a:pPr lvl="0" algn="ctr" defTabSz="914400"/>
            <a:r>
              <a:rPr lang="en-US" sz="1600" dirty="0">
                <a:solidFill>
                  <a:schemeClr val="tx2">
                    <a:lumMod val="50000"/>
                  </a:schemeClr>
                </a:solidFill>
                <a:latin typeface="Calibri" panose="020F0502020204030204" pitchFamily="34" charset="0"/>
                <a:cs typeface="Calibri" panose="020F0502020204030204" pitchFamily="34" charset="0"/>
              </a:rPr>
              <a:t>Professionals: $160</a:t>
            </a:r>
          </a:p>
          <a:p>
            <a:endParaRPr lang="en-US" sz="1400" dirty="0"/>
          </a:p>
        </p:txBody>
      </p:sp>
      <p:sp>
        <p:nvSpPr>
          <p:cNvPr id="38" name="TextBox 37">
            <a:extLst>
              <a:ext uri="{FF2B5EF4-FFF2-40B4-BE49-F238E27FC236}">
                <a16:creationId xmlns:a16="http://schemas.microsoft.com/office/drawing/2014/main" id="{BD9B515A-D829-31F0-4E89-7AE83C4403F5}"/>
              </a:ext>
            </a:extLst>
          </p:cNvPr>
          <p:cNvSpPr txBox="1"/>
          <p:nvPr/>
        </p:nvSpPr>
        <p:spPr>
          <a:xfrm>
            <a:off x="3554918" y="8744735"/>
            <a:ext cx="3008226" cy="830997"/>
          </a:xfrm>
          <a:prstGeom prst="rect">
            <a:avLst/>
          </a:prstGeom>
          <a:noFill/>
        </p:spPr>
        <p:txBody>
          <a:bodyPr wrap="square" rtlCol="0">
            <a:spAutoFit/>
          </a:bodyPr>
          <a:lstStyle/>
          <a:p>
            <a:pPr algn="ctr"/>
            <a:r>
              <a:rPr lang="en-US" sz="1200" dirty="0">
                <a:latin typeface="Calibri" panose="020F0502020204030204" pitchFamily="34" charset="0"/>
                <a:cs typeface="Calibri" panose="020F0502020204030204" pitchFamily="34" charset="0"/>
              </a:rPr>
              <a:t>For additional information or special accommodations, please call </a:t>
            </a:r>
          </a:p>
          <a:p>
            <a:pPr algn="ctr"/>
            <a:r>
              <a:rPr lang="en-US" sz="1200" dirty="0">
                <a:latin typeface="Calibri" panose="020F0502020204030204" pitchFamily="34" charset="0"/>
                <a:cs typeface="Calibri" panose="020F0502020204030204" pitchFamily="34" charset="0"/>
              </a:rPr>
              <a:t>(414) 464-9777.</a:t>
            </a:r>
          </a:p>
          <a:p>
            <a:endParaRPr lang="en-US" sz="1200" dirty="0">
              <a:latin typeface="Calibri" panose="020F0502020204030204" pitchFamily="34" charset="0"/>
              <a:cs typeface="Calibri" panose="020F0502020204030204" pitchFamily="34" charset="0"/>
            </a:endParaRPr>
          </a:p>
        </p:txBody>
      </p:sp>
      <p:sp>
        <p:nvSpPr>
          <p:cNvPr id="42" name="Ribbon: Tilted Up 41">
            <a:extLst>
              <a:ext uri="{FF2B5EF4-FFF2-40B4-BE49-F238E27FC236}">
                <a16:creationId xmlns:a16="http://schemas.microsoft.com/office/drawing/2014/main" id="{8695D3A7-1EBE-DDC8-988B-7505F6AA5575}"/>
              </a:ext>
            </a:extLst>
          </p:cNvPr>
          <p:cNvSpPr/>
          <p:nvPr/>
        </p:nvSpPr>
        <p:spPr>
          <a:xfrm>
            <a:off x="3527465" y="7968873"/>
            <a:ext cx="3008226" cy="644181"/>
          </a:xfrm>
          <a:prstGeom prst="ribbon2">
            <a:avLst>
              <a:gd name="adj1" fmla="val 31898"/>
              <a:gd name="adj2" fmla="val 75000"/>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499A78DB-1DD7-4A13-2621-B4FB537361CF}"/>
              </a:ext>
            </a:extLst>
          </p:cNvPr>
          <p:cNvSpPr txBox="1"/>
          <p:nvPr/>
        </p:nvSpPr>
        <p:spPr>
          <a:xfrm>
            <a:off x="3747774" y="7940595"/>
            <a:ext cx="2599510" cy="461665"/>
          </a:xfrm>
          <a:prstGeom prst="rect">
            <a:avLst/>
          </a:prstGeom>
          <a:noFill/>
        </p:spPr>
        <p:txBody>
          <a:bodyPr wrap="square" rtlCol="0">
            <a:spAutoFit/>
          </a:bodyPr>
          <a:lstStyle/>
          <a:p>
            <a:pPr algn="ctr"/>
            <a:r>
              <a:rPr lang="en-US" sz="1200" b="1" i="1" dirty="0">
                <a:solidFill>
                  <a:schemeClr val="tx2">
                    <a:lumMod val="50000"/>
                  </a:schemeClr>
                </a:solidFill>
                <a:latin typeface="Calibri" panose="020F0502020204030204" pitchFamily="34" charset="0"/>
                <a:cs typeface="Calibri" panose="020F0502020204030204" pitchFamily="34" charset="0"/>
              </a:rPr>
              <a:t>Registration and payment must be received by  November 9, 2026</a:t>
            </a:r>
          </a:p>
        </p:txBody>
      </p:sp>
      <p:sp>
        <p:nvSpPr>
          <p:cNvPr id="2" name="TextBox 1">
            <a:extLst>
              <a:ext uri="{FF2B5EF4-FFF2-40B4-BE49-F238E27FC236}">
                <a16:creationId xmlns:a16="http://schemas.microsoft.com/office/drawing/2014/main" id="{9200E216-620C-EC47-C46A-2CB5451A9292}"/>
              </a:ext>
            </a:extLst>
          </p:cNvPr>
          <p:cNvSpPr txBox="1"/>
          <p:nvPr/>
        </p:nvSpPr>
        <p:spPr>
          <a:xfrm>
            <a:off x="292223" y="2513012"/>
            <a:ext cx="6270921" cy="738664"/>
          </a:xfrm>
          <a:prstGeom prst="rect">
            <a:avLst/>
          </a:prstGeom>
          <a:noFill/>
        </p:spPr>
        <p:txBody>
          <a:bodyPr wrap="square" rtlCol="0">
            <a:spAutoFit/>
          </a:bodyPr>
          <a:lstStyle/>
          <a:p>
            <a:pPr algn="ctr"/>
            <a:r>
              <a:rPr lang="en-US" sz="1400" i="1" dirty="0"/>
              <a:t>Inspired by Jane Elliott’s Brown Eyes, Blue Eyes exercise, adapted for contemporary ethics education</a:t>
            </a:r>
          </a:p>
          <a:p>
            <a:pPr algn="ctr"/>
            <a:endParaRPr lang="en-US" sz="1400" dirty="0"/>
          </a:p>
        </p:txBody>
      </p:sp>
      <p:pic>
        <p:nvPicPr>
          <p:cNvPr id="4" name="Picture 3" descr="A black background with a black square&#10;&#10;AI-generated content may be incorrect.">
            <a:extLst>
              <a:ext uri="{FF2B5EF4-FFF2-40B4-BE49-F238E27FC236}">
                <a16:creationId xmlns:a16="http://schemas.microsoft.com/office/drawing/2014/main" id="{B1FBB8BE-33D8-A9CC-0E83-CD68667AA78E}"/>
              </a:ext>
            </a:extLst>
          </p:cNvPr>
          <p:cNvPicPr>
            <a:picLocks noChangeAspect="1"/>
          </p:cNvPicPr>
          <p:nvPr/>
        </p:nvPicPr>
        <p:blipFill>
          <a:blip r:embed="rId6" cstate="print">
            <a:biLevel thresh="25000"/>
            <a:extLst>
              <a:ext uri="{BEBA8EAE-BF5A-486C-A8C5-ECC9F3942E4B}">
                <a14:imgProps xmlns:a14="http://schemas.microsoft.com/office/drawing/2010/main">
                  <a14:imgLayer r:embed="rId7">
                    <a14:imgEffect>
                      <a14:colorTemperature colorTemp="5249"/>
                    </a14:imgEffect>
                  </a14:imgLayer>
                </a14:imgProps>
              </a:ext>
              <a:ext uri="{28A0092B-C50C-407E-A947-70E740481C1C}">
                <a14:useLocalDpi xmlns:a14="http://schemas.microsoft.com/office/drawing/2010/main" val="0"/>
              </a:ext>
            </a:extLst>
          </a:blip>
          <a:stretch>
            <a:fillRect/>
          </a:stretch>
        </p:blipFill>
        <p:spPr>
          <a:xfrm>
            <a:off x="2281532" y="322238"/>
            <a:ext cx="2292301" cy="895374"/>
          </a:xfrm>
          <a:prstGeom prst="rect">
            <a:avLst/>
          </a:prstGeom>
        </p:spPr>
      </p:pic>
    </p:spTree>
    <p:extLst>
      <p:ext uri="{BB962C8B-B14F-4D97-AF65-F5344CB8AC3E}">
        <p14:creationId xmlns:p14="http://schemas.microsoft.com/office/powerpoint/2010/main" val="1608466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alpha val="12000"/>
          </a:schemeClr>
        </a:solidFill>
        <a:effectLst/>
      </p:bgPr>
    </p:bg>
    <p:spTree>
      <p:nvGrpSpPr>
        <p:cNvPr id="1" name=""/>
        <p:cNvGrpSpPr/>
        <p:nvPr/>
      </p:nvGrpSpPr>
      <p:grpSpPr>
        <a:xfrm>
          <a:off x="0" y="0"/>
          <a:ext cx="0" cy="0"/>
          <a:chOff x="0" y="0"/>
          <a:chExt cx="0" cy="0"/>
        </a:xfrm>
      </p:grpSpPr>
      <p:sp>
        <p:nvSpPr>
          <p:cNvPr id="4" name="Content Placeholder 13">
            <a:extLst>
              <a:ext uri="{FF2B5EF4-FFF2-40B4-BE49-F238E27FC236}">
                <a16:creationId xmlns:a16="http://schemas.microsoft.com/office/drawing/2014/main" id="{9D4B54FD-22AE-B33D-4FA6-0FC871D30B6D}"/>
              </a:ext>
            </a:extLst>
          </p:cNvPr>
          <p:cNvSpPr>
            <a:spLocks noGrp="1"/>
          </p:cNvSpPr>
          <p:nvPr>
            <p:ph idx="1"/>
          </p:nvPr>
        </p:nvSpPr>
        <p:spPr>
          <a:xfrm>
            <a:off x="381001" y="531812"/>
            <a:ext cx="6096000" cy="11125200"/>
          </a:xfrm>
        </p:spPr>
        <p:txBody>
          <a:bodyPr lIns="0">
            <a:noAutofit/>
          </a:bodyPr>
          <a:lstStyle/>
          <a:p>
            <a:pPr marL="0" indent="0">
              <a:spcBef>
                <a:spcPts val="0"/>
              </a:spcBef>
              <a:spcAft>
                <a:spcPts val="600"/>
              </a:spcAft>
              <a:buNone/>
            </a:pPr>
            <a:r>
              <a:rPr lang="en-US" sz="2800" dirty="0">
                <a:solidFill>
                  <a:schemeClr val="tx2">
                    <a:lumMod val="75000"/>
                  </a:schemeClr>
                </a:solidFill>
                <a:latin typeface="Calibri" panose="020F0502020204030204" pitchFamily="34" charset="0"/>
                <a:cs typeface="Calibri" panose="020F0502020204030204" pitchFamily="34" charset="0"/>
              </a:rPr>
              <a:t>Learning Objectives:</a:t>
            </a:r>
            <a:endParaRPr lang="en-US" sz="1800" dirty="0">
              <a:solidFill>
                <a:schemeClr val="tx2">
                  <a:lumMod val="50000"/>
                </a:schemeClr>
              </a:solidFill>
              <a:latin typeface="Calibri" panose="020F0502020204030204" pitchFamily="34" charset="0"/>
              <a:cs typeface="Calibri" panose="020F0502020204030204" pitchFamily="34" charset="0"/>
            </a:endParaRPr>
          </a:p>
          <a:p>
            <a:pPr marL="128588" indent="0">
              <a:spcBef>
                <a:spcPts val="0"/>
              </a:spcBef>
              <a:spcAft>
                <a:spcPts val="600"/>
              </a:spcAft>
              <a:buNone/>
            </a:pPr>
            <a:r>
              <a:rPr lang="en-US" sz="2000" dirty="0">
                <a:solidFill>
                  <a:schemeClr val="tx2">
                    <a:lumMod val="75000"/>
                  </a:schemeClr>
                </a:solidFill>
                <a:latin typeface="Calibri" panose="020F0502020204030204" pitchFamily="34" charset="0"/>
                <a:cs typeface="Calibri" panose="020F0502020204030204" pitchFamily="34" charset="0"/>
              </a:rPr>
              <a:t>After attending this program, participants will be able to:</a:t>
            </a:r>
            <a:endParaRPr lang="en-US" sz="2000" b="0" i="0" u="none" strike="noStrike" dirty="0">
              <a:solidFill>
                <a:schemeClr val="tx2">
                  <a:lumMod val="75000"/>
                </a:schemeClr>
              </a:solidFill>
              <a:effectLst/>
              <a:latin typeface="Calibri" panose="020F0502020204030204" pitchFamily="34" charset="0"/>
              <a:cs typeface="Calibri" panose="020F0502020204030204" pitchFamily="34" charset="0"/>
            </a:endParaRPr>
          </a:p>
          <a:p>
            <a:pPr marL="471488" indent="-342900">
              <a:spcBef>
                <a:spcPts val="0"/>
              </a:spcBef>
              <a:spcAft>
                <a:spcPts val="600"/>
              </a:spcAft>
              <a:buClr>
                <a:schemeClr val="accent3"/>
              </a:buClr>
              <a:buSzPct val="90000"/>
              <a:buFont typeface="+mj-lt"/>
              <a:buAutoNum type="arabicPeriod"/>
            </a:pPr>
            <a:r>
              <a:rPr lang="en-US" sz="18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Recognize</a:t>
            </a:r>
            <a:r>
              <a:rPr lang="en-US" sz="1800"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 - Identify how bias, assumptions, and social identity can influence perceptions, decisions, and interactions.</a:t>
            </a:r>
          </a:p>
          <a:p>
            <a:pPr marL="471488" indent="-342900">
              <a:spcBef>
                <a:spcPts val="0"/>
              </a:spcBef>
              <a:spcAft>
                <a:spcPts val="600"/>
              </a:spcAft>
              <a:buClr>
                <a:schemeClr val="accent3"/>
              </a:buClr>
              <a:buSzPct val="90000"/>
              <a:buFont typeface="+mj-lt"/>
              <a:buAutoNum type="arabicPeriod"/>
            </a:pPr>
            <a:r>
              <a:rPr lang="en-US" sz="18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Understand</a:t>
            </a:r>
            <a:r>
              <a:rPr lang="en-US" sz="1800"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 - Describe how power, privilege, and group dynamics can shape lived experience and professional behavior.</a:t>
            </a:r>
          </a:p>
          <a:p>
            <a:pPr marL="471488" indent="-342900">
              <a:spcBef>
                <a:spcPts val="0"/>
              </a:spcBef>
              <a:spcAft>
                <a:spcPts val="600"/>
              </a:spcAft>
              <a:buClr>
                <a:schemeClr val="accent3"/>
              </a:buClr>
              <a:buSzPct val="90000"/>
              <a:buFont typeface="+mj-lt"/>
              <a:buAutoNum type="arabicPeriod"/>
            </a:pPr>
            <a:r>
              <a:rPr lang="en-US" sz="18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Reflect</a:t>
            </a:r>
            <a:r>
              <a:rPr lang="en-US" sz="1800"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 - Examine personal reactions, discomfort, and defensiveness in order to better understand individual perspectives and blind spots.</a:t>
            </a:r>
          </a:p>
          <a:p>
            <a:pPr marL="471488" indent="-342900">
              <a:spcBef>
                <a:spcPts val="0"/>
              </a:spcBef>
              <a:spcAft>
                <a:spcPts val="600"/>
              </a:spcAft>
              <a:buClr>
                <a:schemeClr val="accent3"/>
              </a:buClr>
              <a:buSzPct val="90000"/>
              <a:buFont typeface="+mj-lt"/>
              <a:buAutoNum type="arabicPeriod"/>
            </a:pPr>
            <a:r>
              <a:rPr lang="en-US" sz="18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Connect </a:t>
            </a:r>
            <a:r>
              <a:rPr lang="en-US" sz="1800"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 Link insights from the experience to ethical principles, cultural humility, and professional responsibility.</a:t>
            </a:r>
          </a:p>
          <a:p>
            <a:pPr marL="471488" indent="-342900">
              <a:spcBef>
                <a:spcPts val="0"/>
              </a:spcBef>
              <a:spcAft>
                <a:spcPts val="600"/>
              </a:spcAft>
              <a:buClr>
                <a:schemeClr val="accent3"/>
              </a:buClr>
              <a:buSzPct val="90000"/>
              <a:buFont typeface="+mj-lt"/>
              <a:buAutoNum type="arabicPeriod"/>
            </a:pPr>
            <a:r>
              <a:rPr lang="en-US" sz="18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Evaluate</a:t>
            </a:r>
            <a:r>
              <a:rPr lang="en-US" sz="1800"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 - Consider how bias may affect clinical work, supervision, teaching, and workplace relationships.</a:t>
            </a:r>
          </a:p>
          <a:p>
            <a:pPr marL="471488" indent="-342900">
              <a:spcBef>
                <a:spcPts val="0"/>
              </a:spcBef>
              <a:spcAft>
                <a:spcPts val="600"/>
              </a:spcAft>
              <a:buClr>
                <a:schemeClr val="accent3"/>
              </a:buClr>
              <a:buSzPct val="90000"/>
              <a:buFont typeface="+mj-lt"/>
              <a:buAutoNum type="arabicPeriod"/>
            </a:pPr>
            <a:r>
              <a:rPr lang="en-US" sz="18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Apply</a:t>
            </a:r>
            <a:r>
              <a:rPr lang="en-US" sz="1800"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 - Identify practical strategies to promote fairness, inclusion, accountability, and ethical decision making in professional roles.</a:t>
            </a:r>
          </a:p>
          <a:p>
            <a:pPr marL="414338" indent="-285750">
              <a:spcBef>
                <a:spcPts val="0"/>
              </a:spcBef>
              <a:spcAft>
                <a:spcPts val="600"/>
              </a:spcAft>
              <a:buClr>
                <a:schemeClr val="accent3"/>
              </a:buClr>
              <a:buSzPct val="90000"/>
              <a:buFont typeface="Arial" panose="020B0604020202020204" pitchFamily="34" charset="0"/>
              <a:buChar char="•"/>
            </a:pPr>
            <a:endParaRPr lang="en-US" sz="1600" b="1" dirty="0">
              <a:solidFill>
                <a:schemeClr val="tx2">
                  <a:lumMod val="50000"/>
                </a:schemeClr>
              </a:solidFill>
              <a:cs typeface="Calibri" panose="020F0502020204030204" pitchFamily="34" charset="0"/>
            </a:endParaRPr>
          </a:p>
          <a:p>
            <a:pPr marL="12700" lvl="4" indent="0">
              <a:spcBef>
                <a:spcPts val="0"/>
              </a:spcBef>
              <a:buNone/>
            </a:pPr>
            <a:r>
              <a:rPr lang="en-US" sz="2800" dirty="0">
                <a:solidFill>
                  <a:schemeClr val="tx2">
                    <a:lumMod val="75000"/>
                  </a:schemeClr>
                </a:solidFill>
                <a:latin typeface="Calibri" panose="020F0502020204030204" pitchFamily="34" charset="0"/>
                <a:cs typeface="Calibri" panose="020F0502020204030204" pitchFamily="34" charset="0"/>
              </a:rPr>
              <a:t>Presenter:</a:t>
            </a:r>
          </a:p>
          <a:p>
            <a:pPr marL="0" indent="0" algn="ctr">
              <a:spcBef>
                <a:spcPts val="0"/>
              </a:spcBef>
              <a:spcAft>
                <a:spcPts val="600"/>
              </a:spcAft>
              <a:buNone/>
            </a:pPr>
            <a:r>
              <a:rPr lang="en-US" sz="2400" dirty="0">
                <a:solidFill>
                  <a:schemeClr val="tx2">
                    <a:lumMod val="75000"/>
                  </a:schemeClr>
                </a:solidFill>
              </a:rPr>
              <a:t>Craig Groskreutz</a:t>
            </a:r>
            <a:r>
              <a:rPr lang="en-US" sz="2400" b="0" i="0" u="none" strike="noStrike" dirty="0">
                <a:solidFill>
                  <a:schemeClr val="tx2">
                    <a:lumMod val="75000"/>
                  </a:schemeClr>
                </a:solidFill>
                <a:effectLst/>
              </a:rPr>
              <a:t>, Psy.D., LPC</a:t>
            </a:r>
          </a:p>
          <a:p>
            <a:pPr marL="0" marR="0" indent="0">
              <a:spcBef>
                <a:spcPts val="0"/>
              </a:spcBef>
              <a:spcAft>
                <a:spcPts val="600"/>
              </a:spcAft>
              <a:buNone/>
            </a:pPr>
            <a:r>
              <a:rPr lang="en-US" sz="1800" dirty="0">
                <a:effectLst/>
                <a:latin typeface="Calibri" panose="020F0502020204030204" pitchFamily="34" charset="0"/>
                <a:ea typeface="MS Mincho" panose="02020609040205080304" pitchFamily="49" charset="-128"/>
                <a:cs typeface="Calibri" panose="020F0502020204030204" pitchFamily="34" charset="0"/>
              </a:rPr>
              <a:t>	Dr. Groskreutz received his doctorate in Clinical Psychology from the Wisconsin School of Professional Psychology. Currently, Dr. Groskreutz works in private outpatient mental health clinics in West Bend and Hartford with Affiliated Clinical Services. In his current position, Dr. Groskreutz is the Director of Mental Health Services and supports the clinical operations of 20 therapists as well as advancing new programming and clinical initiatives to expand services. Additionally, he works with a clinical team to train undergraduate and graduate level students in the mental health field. He also is involved in outcome research with clients undergoing Transcranial Magnetic Stimulation (TMS) for the treatment of Major Depressive Disorders. Dr. Groskreutz is an adjunct instructor at Wisconsin School of Professional Psychology teaching courses on personality theories and social psychology. </a:t>
            </a:r>
          </a:p>
          <a:p>
            <a:pPr marL="0" marR="0" indent="0">
              <a:spcBef>
                <a:spcPts val="0"/>
              </a:spcBef>
              <a:spcAft>
                <a:spcPts val="600"/>
              </a:spcAft>
              <a:buNone/>
            </a:pPr>
            <a:endParaRPr lang="en-US" sz="1100" dirty="0">
              <a:solidFill>
                <a:srgbClr val="000000"/>
              </a:solidFill>
            </a:endParaRPr>
          </a:p>
          <a:p>
            <a:pPr marL="0" indent="0" algn="l">
              <a:buNone/>
            </a:pPr>
            <a:endParaRPr lang="en-US" sz="1100" b="0" i="0" u="none" strike="noStrike" dirty="0">
              <a:solidFill>
                <a:srgbClr val="000000"/>
              </a:solidFill>
              <a:effectLst/>
            </a:endParaRPr>
          </a:p>
        </p:txBody>
      </p:sp>
      <p:cxnSp>
        <p:nvCxnSpPr>
          <p:cNvPr id="6" name="Straight Connector 5">
            <a:extLst>
              <a:ext uri="{FF2B5EF4-FFF2-40B4-BE49-F238E27FC236}">
                <a16:creationId xmlns:a16="http://schemas.microsoft.com/office/drawing/2014/main" id="{C8592A5C-9857-0622-EFD8-AA0C36F38D95}"/>
              </a:ext>
            </a:extLst>
          </p:cNvPr>
          <p:cNvCxnSpPr>
            <a:cxnSpLocks/>
          </p:cNvCxnSpPr>
          <p:nvPr/>
        </p:nvCxnSpPr>
        <p:spPr>
          <a:xfrm>
            <a:off x="557212" y="6475412"/>
            <a:ext cx="5743575"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059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alpha val="12000"/>
          </a:schemeClr>
        </a:solidFill>
        <a:effectLst/>
      </p:bgPr>
    </p:bg>
    <p:spTree>
      <p:nvGrpSpPr>
        <p:cNvPr id="1" name=""/>
        <p:cNvGrpSpPr/>
        <p:nvPr/>
      </p:nvGrpSpPr>
      <p:grpSpPr>
        <a:xfrm>
          <a:off x="0" y="0"/>
          <a:ext cx="0" cy="0"/>
          <a:chOff x="0" y="0"/>
          <a:chExt cx="0" cy="0"/>
        </a:xfrm>
      </p:grpSpPr>
      <p:sp>
        <p:nvSpPr>
          <p:cNvPr id="4" name="Content Placeholder 13">
            <a:extLst>
              <a:ext uri="{FF2B5EF4-FFF2-40B4-BE49-F238E27FC236}">
                <a16:creationId xmlns:a16="http://schemas.microsoft.com/office/drawing/2014/main" id="{50B63CBA-FBF9-5053-FA0F-83263FDE047A}"/>
              </a:ext>
            </a:extLst>
          </p:cNvPr>
          <p:cNvSpPr>
            <a:spLocks noGrp="1"/>
          </p:cNvSpPr>
          <p:nvPr>
            <p:ph idx="1"/>
          </p:nvPr>
        </p:nvSpPr>
        <p:spPr>
          <a:xfrm>
            <a:off x="428625" y="531812"/>
            <a:ext cx="6000750" cy="11125200"/>
          </a:xfrm>
        </p:spPr>
        <p:txBody>
          <a:bodyPr lIns="0">
            <a:noAutofit/>
          </a:bodyPr>
          <a:lstStyle/>
          <a:p>
            <a:pPr marL="0" indent="0" algn="ctr">
              <a:buNone/>
            </a:pPr>
            <a:r>
              <a:rPr lang="en-US" sz="2000" b="1" dirty="0">
                <a:solidFill>
                  <a:srgbClr val="000000"/>
                </a:solidFill>
                <a:latin typeface="Calibri" panose="020F0502020204030204" pitchFamily="34" charset="0"/>
                <a:cs typeface="Calibri" panose="020F0502020204030204" pitchFamily="34" charset="0"/>
              </a:rPr>
              <a:t>Summit Place </a:t>
            </a:r>
            <a:r>
              <a:rPr lang="en-US" sz="2000" b="1" i="0" u="none" strike="noStrike" dirty="0">
                <a:solidFill>
                  <a:srgbClr val="000000"/>
                </a:solidFill>
                <a:effectLst/>
                <a:latin typeface="Calibri" panose="020F0502020204030204" pitchFamily="34" charset="0"/>
                <a:cs typeface="Calibri" panose="020F0502020204030204" pitchFamily="34" charset="0"/>
              </a:rPr>
              <a:t>Parking </a:t>
            </a:r>
            <a:r>
              <a:rPr lang="en-US" sz="2000" b="1" dirty="0">
                <a:solidFill>
                  <a:srgbClr val="000000"/>
                </a:solidFill>
                <a:latin typeface="Calibri" panose="020F0502020204030204" pitchFamily="34" charset="0"/>
                <a:cs typeface="Calibri" panose="020F0502020204030204" pitchFamily="34" charset="0"/>
              </a:rPr>
              <a:t>I</a:t>
            </a:r>
            <a:r>
              <a:rPr lang="en-US" sz="2000" b="1" i="0" u="none" strike="noStrike" dirty="0">
                <a:solidFill>
                  <a:srgbClr val="000000"/>
                </a:solidFill>
                <a:effectLst/>
                <a:latin typeface="Calibri" panose="020F0502020204030204" pitchFamily="34" charset="0"/>
                <a:cs typeface="Calibri" panose="020F0502020204030204" pitchFamily="34" charset="0"/>
              </a:rPr>
              <a:t>nstructions</a:t>
            </a:r>
            <a:endParaRPr lang="en-US" sz="2000" dirty="0">
              <a:solidFill>
                <a:srgbClr val="000000"/>
              </a:solidFill>
              <a:latin typeface="Calibri" panose="020F0502020204030204" pitchFamily="34" charset="0"/>
              <a:cs typeface="Calibri" panose="020F0502020204030204" pitchFamily="34" charset="0"/>
            </a:endParaRPr>
          </a:p>
          <a:p>
            <a:pPr marL="0" indent="0">
              <a:buNone/>
            </a:pPr>
            <a:endParaRPr lang="en-US" sz="1700" b="1" dirty="0">
              <a:solidFill>
                <a:srgbClr val="000000"/>
              </a:solidFill>
              <a:latin typeface="Calibri" panose="020F0502020204030204" pitchFamily="34" charset="0"/>
              <a:cs typeface="Calibri" panose="020F0502020204030204" pitchFamily="34" charset="0"/>
            </a:endParaRPr>
          </a:p>
          <a:p>
            <a:pPr marL="0" indent="0">
              <a:buNone/>
            </a:pPr>
            <a:endParaRPr lang="en-US" sz="1700" b="1"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dirty="0">
              <a:solidFill>
                <a:srgbClr val="000000"/>
              </a:solidFill>
              <a:latin typeface="Calibri" panose="020F0502020204030204" pitchFamily="34" charset="0"/>
              <a:cs typeface="Calibri" panose="020F0502020204030204" pitchFamily="34" charset="0"/>
            </a:endParaRPr>
          </a:p>
          <a:p>
            <a:pPr marL="0" indent="0">
              <a:spcBef>
                <a:spcPts val="2400"/>
              </a:spcBef>
              <a:buNone/>
            </a:pPr>
            <a:r>
              <a:rPr lang="en-US" sz="1700" dirty="0">
                <a:solidFill>
                  <a:srgbClr val="000000"/>
                </a:solidFill>
                <a:latin typeface="Calibri" panose="020F0502020204030204" pitchFamily="34" charset="0"/>
                <a:cs typeface="Calibri" panose="020F0502020204030204" pitchFamily="34" charset="0"/>
              </a:rPr>
              <a:t>6737 W Washington St. West Allis, WI is the address for the main entrance/exit to the Summit Place visitor parking area.</a:t>
            </a:r>
            <a:r>
              <a:rPr lang="en-US" sz="1700" b="1" dirty="0">
                <a:solidFill>
                  <a:srgbClr val="000000"/>
                </a:solidFill>
                <a:latin typeface="Calibri" panose="020F0502020204030204" pitchFamily="34" charset="0"/>
                <a:cs typeface="Calibri" panose="020F0502020204030204" pitchFamily="34" charset="0"/>
              </a:rPr>
              <a:t> </a:t>
            </a:r>
          </a:p>
          <a:p>
            <a:pPr marL="0" indent="0">
              <a:buNone/>
            </a:pPr>
            <a:endParaRPr lang="en-US" sz="1700" b="1" dirty="0">
              <a:solidFill>
                <a:srgbClr val="000000"/>
              </a:solidFill>
              <a:latin typeface="Calibri" panose="020F0502020204030204" pitchFamily="34" charset="0"/>
              <a:cs typeface="Calibri" panose="020F0502020204030204" pitchFamily="34" charset="0"/>
            </a:endParaRPr>
          </a:p>
          <a:p>
            <a:pPr marL="0" indent="0">
              <a:buNone/>
            </a:pPr>
            <a:endParaRPr lang="en-US" sz="1700" b="1" dirty="0">
              <a:solidFill>
                <a:srgbClr val="000000"/>
              </a:solidFill>
              <a:latin typeface="Calibri" panose="020F0502020204030204" pitchFamily="34" charset="0"/>
              <a:cs typeface="Calibri" panose="020F0502020204030204" pitchFamily="34" charset="0"/>
            </a:endParaRPr>
          </a:p>
          <a:p>
            <a:pPr marL="0" indent="0">
              <a:buNone/>
            </a:pPr>
            <a:endParaRPr lang="en-US" sz="1700" b="1" dirty="0">
              <a:solidFill>
                <a:srgbClr val="000000"/>
              </a:solidFill>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dirty="0">
              <a:solidFill>
                <a:srgbClr val="000000"/>
              </a:solidFill>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dirty="0">
              <a:solidFill>
                <a:srgbClr val="000000"/>
              </a:solidFill>
              <a:latin typeface="Calibri" panose="020F0502020204030204" pitchFamily="34" charset="0"/>
              <a:cs typeface="Calibri" panose="020F0502020204030204" pitchFamily="34" charset="0"/>
            </a:endParaRPr>
          </a:p>
          <a:p>
            <a:pPr marL="0" indent="0">
              <a:buNone/>
            </a:pPr>
            <a:r>
              <a:rPr lang="en-US" sz="1700" i="0" u="none" strike="noStrike" dirty="0">
                <a:solidFill>
                  <a:srgbClr val="000000"/>
                </a:solidFill>
                <a:effectLst/>
                <a:latin typeface="Calibri" panose="020F0502020204030204" pitchFamily="34" charset="0"/>
                <a:cs typeface="Calibri" panose="020F0502020204030204" pitchFamily="34" charset="0"/>
              </a:rPr>
              <a:t>Visitor parking is located on the north side of the building just off of Washington St. in the lot located to the east of the large awning/entrance.</a:t>
            </a:r>
          </a:p>
          <a:p>
            <a:pPr marL="0" indent="0">
              <a:buNone/>
            </a:pPr>
            <a:endParaRPr lang="en-US" sz="1700" dirty="0">
              <a:solidFill>
                <a:srgbClr val="000000"/>
              </a:solidFill>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dirty="0">
              <a:solidFill>
                <a:srgbClr val="000000"/>
              </a:solidFill>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dirty="0">
              <a:solidFill>
                <a:srgbClr val="000000"/>
              </a:solidFill>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endParaRPr lang="en-US" sz="1700" i="0" u="none" strike="noStrike" dirty="0">
              <a:solidFill>
                <a:srgbClr val="000000"/>
              </a:solidFill>
              <a:effectLst/>
              <a:latin typeface="Calibri" panose="020F0502020204030204" pitchFamily="34" charset="0"/>
              <a:cs typeface="Calibri" panose="020F0502020204030204" pitchFamily="34" charset="0"/>
            </a:endParaRPr>
          </a:p>
          <a:p>
            <a:pPr marL="0" indent="0">
              <a:buNone/>
            </a:pPr>
            <a:r>
              <a:rPr lang="en-US" sz="1700" i="0" u="none" strike="noStrike" dirty="0">
                <a:solidFill>
                  <a:srgbClr val="000000"/>
                </a:solidFill>
                <a:effectLst/>
                <a:latin typeface="Calibri" panose="020F0502020204030204" pitchFamily="34" charset="0"/>
                <a:cs typeface="Calibri" panose="020F0502020204030204" pitchFamily="34" charset="0"/>
              </a:rPr>
              <a:t>After parking in the Washington St. lot, enter the building through the Visitors Entrance under the blue awning on the west side of the parking lot (to the right if you are facing the building). The entrance is circled in yellow.</a:t>
            </a:r>
          </a:p>
          <a:p>
            <a:pPr marL="0" indent="0">
              <a:buNone/>
            </a:pPr>
            <a:r>
              <a:rPr lang="en-US" sz="1700" i="0" u="none" strike="noStrike" dirty="0">
                <a:solidFill>
                  <a:srgbClr val="000000"/>
                </a:solidFill>
                <a:effectLst/>
                <a:latin typeface="Calibri" panose="020F0502020204030204" pitchFamily="34" charset="0"/>
                <a:cs typeface="Calibri" panose="020F0502020204030204" pitchFamily="34" charset="0"/>
              </a:rPr>
              <a:t>The conference room is located on the first floor to the southwest of the lobby area, just past the </a:t>
            </a:r>
            <a:r>
              <a:rPr lang="en-US" sz="1700" i="0" u="none" strike="noStrike" dirty="0" err="1">
                <a:solidFill>
                  <a:srgbClr val="000000"/>
                </a:solidFill>
                <a:effectLst/>
                <a:latin typeface="Calibri" panose="020F0502020204030204" pitchFamily="34" charset="0"/>
                <a:cs typeface="Calibri" panose="020F0502020204030204" pitchFamily="34" charset="0"/>
              </a:rPr>
              <a:t>FreshChef</a:t>
            </a:r>
            <a:r>
              <a:rPr lang="en-US" sz="1700" i="0" u="none" strike="noStrike">
                <a:solidFill>
                  <a:srgbClr val="000000"/>
                </a:solidFill>
                <a:effectLst/>
                <a:latin typeface="Calibri" panose="020F0502020204030204" pitchFamily="34" charset="0"/>
                <a:cs typeface="Calibri" panose="020F0502020204030204" pitchFamily="34" charset="0"/>
              </a:rPr>
              <a:t> Cafe</a:t>
            </a:r>
            <a:r>
              <a:rPr lang="en-US" sz="1700" i="0" u="none" strike="noStrike" dirty="0">
                <a:solidFill>
                  <a:srgbClr val="000000"/>
                </a:solidFill>
                <a:effectLst/>
                <a:latin typeface="Calibri" panose="020F0502020204030204" pitchFamily="34" charset="0"/>
                <a:cs typeface="Calibri" panose="020F0502020204030204" pitchFamily="34" charset="0"/>
              </a:rPr>
              <a:t>. </a:t>
            </a:r>
          </a:p>
          <a:p>
            <a:pPr marL="0" indent="0">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lgn="ctr">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lgn="ctr">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lgn="ctr">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a:p>
            <a:pPr marL="0" indent="0" algn="ctr">
              <a:buNone/>
            </a:pPr>
            <a:endParaRPr lang="en-US" sz="1700" b="1" dirty="0">
              <a:solidFill>
                <a:srgbClr val="000000"/>
              </a:solidFill>
              <a:highlight>
                <a:srgbClr val="FFFF00"/>
              </a:highlight>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32D1E75A-C9F5-B4AB-80EC-1E6A31880A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9800" y="912812"/>
            <a:ext cx="2133600" cy="1600200"/>
          </a:xfrm>
          <a:prstGeom prst="rect">
            <a:avLst/>
          </a:prstGeom>
        </p:spPr>
      </p:pic>
      <p:pic>
        <p:nvPicPr>
          <p:cNvPr id="7" name="Picture 6">
            <a:extLst>
              <a:ext uri="{FF2B5EF4-FFF2-40B4-BE49-F238E27FC236}">
                <a16:creationId xmlns:a16="http://schemas.microsoft.com/office/drawing/2014/main" id="{D84D9640-2D78-07B7-03B5-2635D7B6C9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750" y="7008812"/>
            <a:ext cx="4762500" cy="2422178"/>
          </a:xfrm>
          <a:prstGeom prst="rect">
            <a:avLst/>
          </a:prstGeom>
        </p:spPr>
      </p:pic>
      <p:pic>
        <p:nvPicPr>
          <p:cNvPr id="9" name="Picture 8">
            <a:extLst>
              <a:ext uri="{FF2B5EF4-FFF2-40B4-BE49-F238E27FC236}">
                <a16:creationId xmlns:a16="http://schemas.microsoft.com/office/drawing/2014/main" id="{C396BB3E-A65B-0EE2-653E-915BD3802C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707" y="3270659"/>
            <a:ext cx="5294586" cy="2747553"/>
          </a:xfrm>
          <a:prstGeom prst="rect">
            <a:avLst/>
          </a:prstGeom>
        </p:spPr>
      </p:pic>
    </p:spTree>
    <p:extLst>
      <p:ext uri="{BB962C8B-B14F-4D97-AF65-F5344CB8AC3E}">
        <p14:creationId xmlns:p14="http://schemas.microsoft.com/office/powerpoint/2010/main" val="1094150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{3B1D15FB-8F98-734F-BBD0-3432279D9372}tf10001076</Template>
  <TotalTime>1334</TotalTime>
  <Words>715</Words>
  <Application>Microsoft Office PowerPoint</Application>
  <PresentationFormat>Custom</PresentationFormat>
  <Paragraphs>82</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Century Gothic</vt:lpstr>
      <vt:lpstr>Ebrima</vt:lpstr>
      <vt:lpstr>Wingdings 3</vt:lpstr>
      <vt:lpstr>Ion Boardroom</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April 24, 2020 9:00 AM-4:00 PM Aurora Conference Center 2920 West Dakota Street Milwaukee, WI</dc:title>
  <dc:creator>Walker, Keyona</dc:creator>
  <cp:lastModifiedBy>Jodi Rollinger</cp:lastModifiedBy>
  <cp:revision>49</cp:revision>
  <cp:lastPrinted>2026-10-21T15:44:26Z</cp:lastPrinted>
  <dcterms:created xsi:type="dcterms:W3CDTF">2020-02-25T21:59:42Z</dcterms:created>
  <dcterms:modified xsi:type="dcterms:W3CDTF">2026-10-21T16:28:16Z</dcterms:modified>
</cp:coreProperties>
</file>