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7"/>
    <p:restoredTop sz="94691"/>
  </p:normalViewPr>
  <p:slideViewPr>
    <p:cSldViewPr snapToGrid="0" showGuides="1">
      <p:cViewPr varScale="1">
        <p:scale>
          <a:sx n="103" d="100"/>
          <a:sy n="103" d="100"/>
        </p:scale>
        <p:origin x="6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BB335-E8A3-BCD4-291F-B9BE20BC2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2645F-49CB-1DED-4370-343C03F5C4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CAF1-6D7E-F84E-275B-702350705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153A-A6A1-BD42-875E-5DFDCBA06C97}" type="datetimeFigureOut">
              <a:rPr lang="en-IL" smtClean="0"/>
              <a:t>24/07/2025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74E5A-8A74-BA55-D559-5C8F7388D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89614-C8B1-9447-7B10-F84A6EB2F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244C-1389-E44B-8B81-927A723F348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618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1C983-6E0D-C300-CC4E-7410E81A3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4DBE9C-D1FE-89B8-2EA9-91D37A48C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0DD2C-8BD4-08C9-94B1-304A2FF6A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153A-A6A1-BD42-875E-5DFDCBA06C97}" type="datetimeFigureOut">
              <a:rPr lang="en-IL" smtClean="0"/>
              <a:t>24/07/2025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CF4B3-40C7-9EAE-2036-A10670A0C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FFA34-4422-FD1C-06FC-EE6BF6D0E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244C-1389-E44B-8B81-927A723F348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5489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028D75-E330-FF31-85B5-96DE7B3128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BA59F9-F4B4-AAC8-7943-543046AFDC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64EA3-7945-BC2A-F759-99C915A4C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153A-A6A1-BD42-875E-5DFDCBA06C97}" type="datetimeFigureOut">
              <a:rPr lang="en-IL" smtClean="0"/>
              <a:t>24/07/2025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3BBF1-2C92-B55B-5A47-F30C44B6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BEE61-A094-65DD-191C-574251477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244C-1389-E44B-8B81-927A723F348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44111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A2C03-7686-5197-792E-C9C4296A0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88D50-2079-2F4B-72DD-4A923B51E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84903-AD38-E67A-348F-C5BC59F12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153A-A6A1-BD42-875E-5DFDCBA06C97}" type="datetimeFigureOut">
              <a:rPr lang="en-IL" smtClean="0"/>
              <a:t>24/07/2025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A13F2-1AF3-7C09-61A4-6A544F8AB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CD11D-B8D2-3CD6-54F2-0F915B9E1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244C-1389-E44B-8B81-927A723F348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0163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62098-FD7E-32E0-55EF-F9DA2CF0A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01BB6-F4DF-36EF-99C5-358B9BBBA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F6F1C-0B56-6187-7F23-DD08ED0F9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153A-A6A1-BD42-875E-5DFDCBA06C97}" type="datetimeFigureOut">
              <a:rPr lang="en-IL" smtClean="0"/>
              <a:t>24/07/2025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3FD3E-45EB-C528-FA1E-F33FE94CB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5C2D0-C204-177D-9126-C896F68B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244C-1389-E44B-8B81-927A723F348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77659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AEC0-D4EB-D099-2869-268DEEDED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0FE31-DA1A-2FFB-02B9-AD25B12957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DCE39D-6A1B-41E5-BE0F-1E117446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62F3C-F0D2-EE56-C650-DD8567510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153A-A6A1-BD42-875E-5DFDCBA06C97}" type="datetimeFigureOut">
              <a:rPr lang="en-IL" smtClean="0"/>
              <a:t>24/07/2025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13836-3BB0-4E97-40C2-ED2C55F8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3FA7C1-8F11-F3C7-F436-00477926E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244C-1389-E44B-8B81-927A723F348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89532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56D7A-A2DB-7B35-7314-AECB6613D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DA28B-BD6E-6373-EFDE-AC225C655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E9DC34-2267-9C78-60FE-05D360162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35503D-E9E2-4C13-55B2-39625B7F3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C7B238-387A-4AD7-3013-7B437E5312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8A91B5-AABB-AB5B-B975-F2DAFB45D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153A-A6A1-BD42-875E-5DFDCBA06C97}" type="datetimeFigureOut">
              <a:rPr lang="en-IL" smtClean="0"/>
              <a:t>24/07/2025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4E533A-A386-E628-A446-E80E1F649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DDAA58-F725-6018-A77B-38D523D4F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244C-1389-E44B-8B81-927A723F348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3509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8D851-6159-690C-BF10-2F83277C6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4893DD-EC5F-661D-D0D4-889DC60E3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153A-A6A1-BD42-875E-5DFDCBA06C97}" type="datetimeFigureOut">
              <a:rPr lang="en-IL" smtClean="0"/>
              <a:t>24/07/2025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A2037E-4B98-614B-0634-594F0A5CE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66BB7-FC65-1242-F678-24B8F738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244C-1389-E44B-8B81-927A723F348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48988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FD7BE7-82C4-88ED-2496-590C12435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153A-A6A1-BD42-875E-5DFDCBA06C97}" type="datetimeFigureOut">
              <a:rPr lang="en-IL" smtClean="0"/>
              <a:t>24/07/2025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D11E86-73F0-E294-8DA9-DF064AAA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F32D7C-E56A-D1E2-10CD-752FCB7B8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244C-1389-E44B-8B81-927A723F348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13391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CF8CE-248D-2210-C771-4CD08CEC9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5FBD7-B140-54A2-357E-CED14A244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00C9B-12FA-9A31-0BF6-636E1750B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BA235B-7C3C-712A-9837-FFF0641D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153A-A6A1-BD42-875E-5DFDCBA06C97}" type="datetimeFigureOut">
              <a:rPr lang="en-IL" smtClean="0"/>
              <a:t>24/07/2025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5B7365-DB18-06E4-AE4F-E1FB80D66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716117-3831-5439-E343-0B12A49C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244C-1389-E44B-8B81-927A723F348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97017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49AC-0D79-7EA1-9FC9-1A78803B7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9C32DB-E1F0-C4DD-65C8-531EEAF6CE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88CB8D-6A86-6991-4935-E529968D1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57615A-A5F1-4D71-B3A1-6D1B4832D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153A-A6A1-BD42-875E-5DFDCBA06C97}" type="datetimeFigureOut">
              <a:rPr lang="en-IL" smtClean="0"/>
              <a:t>24/07/2025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41E45-9710-4983-2B95-C3AFE45A8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F3ED6A-F556-0C76-E485-36FDE6909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244C-1389-E44B-8B81-927A723F348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50531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95E35A-93A1-EC45-321A-70BDBB1BD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F8F64-8710-5C1B-8461-1600AFAAD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A0CE3-A578-A693-5877-44936A806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6D153A-A6A1-BD42-875E-5DFDCBA06C97}" type="datetimeFigureOut">
              <a:rPr lang="en-IL" smtClean="0"/>
              <a:t>24/07/2025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9B088-477D-1274-429A-F06CAF13F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93302-4DBA-7131-D92B-CFD64E20D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F8244C-1389-E44B-8B81-927A723F348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7977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different types of airplanes&#10;&#10;AI-generated content may be incorrect.">
            <a:extLst>
              <a:ext uri="{FF2B5EF4-FFF2-40B4-BE49-F238E27FC236}">
                <a16:creationId xmlns:a16="http://schemas.microsoft.com/office/drawing/2014/main" id="{98817405-2993-2274-87D0-50D0B26043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04" t="46823" r="67295" b="41594"/>
          <a:stretch/>
        </p:blipFill>
        <p:spPr>
          <a:xfrm>
            <a:off x="5188838" y="3013961"/>
            <a:ext cx="7905118" cy="4548756"/>
          </a:xfrm>
          <a:prstGeom prst="rect">
            <a:avLst/>
          </a:prstGeom>
        </p:spPr>
      </p:pic>
      <p:pic>
        <p:nvPicPr>
          <p:cNvPr id="6" name="Picture 5" descr="A collage of different types of airplanes&#10;&#10;AI-generated content may be incorrect.">
            <a:extLst>
              <a:ext uri="{FF2B5EF4-FFF2-40B4-BE49-F238E27FC236}">
                <a16:creationId xmlns:a16="http://schemas.microsoft.com/office/drawing/2014/main" id="{C8BD53F4-BA11-07CB-C8C8-B616EDA781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563" t="16925" r="1737" b="68793"/>
          <a:stretch/>
        </p:blipFill>
        <p:spPr>
          <a:xfrm>
            <a:off x="28484915" y="2286594"/>
            <a:ext cx="2975956" cy="2111433"/>
          </a:xfrm>
          <a:prstGeom prst="rect">
            <a:avLst/>
          </a:prstGeom>
        </p:spPr>
      </p:pic>
      <p:pic>
        <p:nvPicPr>
          <p:cNvPr id="7" name="Picture 6" descr="A collage of different types of airplanes&#10;&#10;AI-generated content may be incorrect.">
            <a:extLst>
              <a:ext uri="{FF2B5EF4-FFF2-40B4-BE49-F238E27FC236}">
                <a16:creationId xmlns:a16="http://schemas.microsoft.com/office/drawing/2014/main" id="{4134A58C-64A2-929E-10D8-9D824AA423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74" t="16925" r="66039" b="68793"/>
          <a:stretch/>
        </p:blipFill>
        <p:spPr>
          <a:xfrm>
            <a:off x="30012478" y="0"/>
            <a:ext cx="3068581" cy="2111433"/>
          </a:xfrm>
          <a:prstGeom prst="rect">
            <a:avLst/>
          </a:prstGeom>
        </p:spPr>
      </p:pic>
      <p:pic>
        <p:nvPicPr>
          <p:cNvPr id="8" name="Picture 7" descr="A collage of different types of airplanes&#10;&#10;AI-generated content may be incorrect.">
            <a:extLst>
              <a:ext uri="{FF2B5EF4-FFF2-40B4-BE49-F238E27FC236}">
                <a16:creationId xmlns:a16="http://schemas.microsoft.com/office/drawing/2014/main" id="{530FFED2-00C2-4C13-F110-6A866AF82F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1" t="33005" r="66722" b="54469"/>
          <a:stretch/>
        </p:blipFill>
        <p:spPr>
          <a:xfrm>
            <a:off x="35200016" y="3155274"/>
            <a:ext cx="3068581" cy="185175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CC6B8DA-86CF-5C19-1830-FE7349622EFA}"/>
              </a:ext>
            </a:extLst>
          </p:cNvPr>
          <p:cNvGrpSpPr/>
          <p:nvPr/>
        </p:nvGrpSpPr>
        <p:grpSpPr>
          <a:xfrm>
            <a:off x="702650" y="3687902"/>
            <a:ext cx="3715447" cy="2616100"/>
            <a:chOff x="910114" y="3702727"/>
            <a:chExt cx="3715447" cy="261610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DE1776-490B-16CB-F5F3-DE26E8B053A9}"/>
                </a:ext>
              </a:extLst>
            </p:cNvPr>
            <p:cNvSpPr txBox="1"/>
            <p:nvPr/>
          </p:nvSpPr>
          <p:spPr>
            <a:xfrm>
              <a:off x="910114" y="4287502"/>
              <a:ext cx="3715447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rtl="1"/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מלחמת לבנון השנייה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הפצצת הכור הסורי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מבצע עופרת יצוקה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מבצע עמוד ענן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מבצע צוק איתן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מבצע בית הקלפים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מבצע מגן וחץ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מלחמת חרבות </a:t>
              </a:r>
              <a:r>
                <a:rPr lang="he-IL" sz="1400" strike="noStrike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ברזלמלחמת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 לבנון השנייה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הפצצת הכור הסורי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מבצע עופרת יצוקה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מבצע עמוד ענן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מבצע צוק איתן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מבצע בית הקלפים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מבצע מגן וחץ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מלחמת חרבות ברזל</a:t>
              </a:r>
              <a:endParaRPr lang="en-IL" sz="1400" dirty="0">
                <a:solidFill>
                  <a:schemeClr val="bg1">
                    <a:lumMod val="50000"/>
                  </a:schemeClr>
                </a:solidFill>
                <a:latin typeface="Tel Aviv Modernist" pitchFamily="2" charset="-79"/>
                <a:cs typeface="Tel Aviv Modernist" pitchFamily="2" charset="-79"/>
              </a:endParaRPr>
            </a:p>
            <a:p>
              <a:pPr marL="0" algn="just" defTabSz="914400" rtl="1" eaLnBrk="1" latinLnBrk="0" hangingPunct="1"/>
              <a:endParaRPr lang="en-IL" sz="1400" dirty="0">
                <a:solidFill>
                  <a:schemeClr val="bg1">
                    <a:lumMod val="50000"/>
                  </a:schemeClr>
                </a:solidFill>
                <a:latin typeface="Tel Aviv Modernist" pitchFamily="2" charset="-79"/>
                <a:cs typeface="Tel Aviv Modernist" pitchFamily="2" charset="-79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231FA41-6291-E531-2E6B-6EFC83129755}"/>
                </a:ext>
              </a:extLst>
            </p:cNvPr>
            <p:cNvSpPr txBox="1"/>
            <p:nvPr/>
          </p:nvSpPr>
          <p:spPr>
            <a:xfrm>
              <a:off x="1532847" y="3702727"/>
              <a:ext cx="309271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algn="r" defTabSz="914400" rtl="1" eaLnBrk="1" latinLnBrk="0" hangingPunct="1"/>
              <a:r>
                <a:rPr lang="he-IL" sz="3200" b="1" strike="noStrike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Tel Aviv Modernist Bold" pitchFamily="2" charset="-79"/>
                  <a:cs typeface="Tel Aviv Modernist Bold" pitchFamily="2" charset="-79"/>
                </a:rPr>
                <a:t>סופה</a:t>
              </a:r>
              <a:endParaRPr lang="en-IL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el Aviv Modernist Bold" pitchFamily="2" charset="-79"/>
                <a:cs typeface="Tel Aviv Modernist Bold" pitchFamily="2" charset="-79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75B2F65-C017-FF73-0E96-61AC595B419D}"/>
              </a:ext>
            </a:extLst>
          </p:cNvPr>
          <p:cNvSpPr txBox="1"/>
          <p:nvPr/>
        </p:nvSpPr>
        <p:spPr>
          <a:xfrm>
            <a:off x="1992953" y="0"/>
            <a:ext cx="753122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0000" b="1" dirty="0">
                <a:solidFill>
                  <a:schemeClr val="bg1">
                    <a:lumMod val="85000"/>
                  </a:schemeClr>
                </a:solidFill>
                <a:latin typeface="Tel Aviv Brutalist Bold" pitchFamily="2" charset="-79"/>
                <a:cs typeface="Tel Aviv Brutalist Bold" pitchFamily="2" charset="-79"/>
              </a:rPr>
              <a:t>202</a:t>
            </a:r>
            <a:r>
              <a:rPr lang="en-US" sz="20000" b="1" dirty="0">
                <a:solidFill>
                  <a:schemeClr val="bg1">
                    <a:lumMod val="85000"/>
                  </a:schemeClr>
                </a:solidFill>
                <a:latin typeface="Tel Aviv Brutalist Bold" pitchFamily="2" charset="-79"/>
                <a:cs typeface="Tel Aviv Brutalist Bold" pitchFamily="2" charset="-79"/>
              </a:rPr>
              <a:t>1</a:t>
            </a:r>
            <a:endParaRPr lang="en-IL" sz="20000" b="1" dirty="0">
              <a:solidFill>
                <a:schemeClr val="bg1">
                  <a:lumMod val="85000"/>
                </a:schemeClr>
              </a:solidFill>
              <a:latin typeface="Tel Aviv Brutalist Bold" pitchFamily="2" charset="-79"/>
              <a:cs typeface="Tel Aviv Brutalist Bol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0233432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8E4F6-2147-B458-94B4-FF3BE89F8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lage of different types of airplanes&#10;&#10;AI-generated content may be incorrect.">
            <a:extLst>
              <a:ext uri="{FF2B5EF4-FFF2-40B4-BE49-F238E27FC236}">
                <a16:creationId xmlns:a16="http://schemas.microsoft.com/office/drawing/2014/main" id="{C713197A-1841-D148-354E-43D5934F50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563" t="16925" r="1737" b="68793"/>
          <a:stretch/>
        </p:blipFill>
        <p:spPr>
          <a:xfrm>
            <a:off x="5064213" y="2902528"/>
            <a:ext cx="7778951" cy="5519147"/>
          </a:xfrm>
          <a:prstGeom prst="rect">
            <a:avLst/>
          </a:prstGeom>
        </p:spPr>
      </p:pic>
      <p:pic>
        <p:nvPicPr>
          <p:cNvPr id="7" name="Picture 6" descr="A collage of different types of airplanes&#10;&#10;AI-generated content may be incorrect.">
            <a:extLst>
              <a:ext uri="{FF2B5EF4-FFF2-40B4-BE49-F238E27FC236}">
                <a16:creationId xmlns:a16="http://schemas.microsoft.com/office/drawing/2014/main" id="{EBBD275E-BFB5-72BF-B7ED-2332392ECB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74" t="16925" r="66039" b="68793"/>
          <a:stretch/>
        </p:blipFill>
        <p:spPr>
          <a:xfrm>
            <a:off x="30012478" y="0"/>
            <a:ext cx="3068581" cy="2111433"/>
          </a:xfrm>
          <a:prstGeom prst="rect">
            <a:avLst/>
          </a:prstGeom>
        </p:spPr>
      </p:pic>
      <p:pic>
        <p:nvPicPr>
          <p:cNvPr id="8" name="Picture 7" descr="A collage of different types of airplanes&#10;&#10;AI-generated content may be incorrect.">
            <a:extLst>
              <a:ext uri="{FF2B5EF4-FFF2-40B4-BE49-F238E27FC236}">
                <a16:creationId xmlns:a16="http://schemas.microsoft.com/office/drawing/2014/main" id="{A3159D5D-584F-6D14-EC21-44CDE589C9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1" t="33005" r="66722" b="54469"/>
          <a:stretch/>
        </p:blipFill>
        <p:spPr>
          <a:xfrm>
            <a:off x="35200016" y="3155274"/>
            <a:ext cx="3068581" cy="185175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8C17FC7-5C58-A644-3C87-B73FBCBFEB2A}"/>
              </a:ext>
            </a:extLst>
          </p:cNvPr>
          <p:cNvGrpSpPr/>
          <p:nvPr/>
        </p:nvGrpSpPr>
        <p:grpSpPr>
          <a:xfrm>
            <a:off x="702650" y="3687902"/>
            <a:ext cx="3715447" cy="2616100"/>
            <a:chOff x="910114" y="3702727"/>
            <a:chExt cx="3715447" cy="261610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110B6E-4C0A-CE4E-B27A-9A1764B5F185}"/>
                </a:ext>
              </a:extLst>
            </p:cNvPr>
            <p:cNvSpPr txBox="1"/>
            <p:nvPr/>
          </p:nvSpPr>
          <p:spPr>
            <a:xfrm>
              <a:off x="910114" y="4287502"/>
              <a:ext cx="3715447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rtl="1"/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מלחמת לבנון השנייה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הפצצת הכור הסורי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מבצע עופרת יצוקה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מבצע עמוד ענן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מבצע צוק איתן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מבצע בית הקלפים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מבצע מגן וחץ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מלחמת חרבות </a:t>
              </a:r>
              <a:r>
                <a:rPr lang="he-IL" sz="1400" strike="noStrike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ברזלמלחמת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 לבנון השנייה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הפצצת הכור הסורי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מבצע עופרת יצוקה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מבצע עמוד ענן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מבצע צוק איתן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מבצע בית הקלפים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מבצע מגן וחץ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מלחמת חרבות ברזל</a:t>
              </a:r>
              <a:endParaRPr lang="en-IL" sz="1400" dirty="0">
                <a:solidFill>
                  <a:schemeClr val="bg1">
                    <a:lumMod val="50000"/>
                  </a:schemeClr>
                </a:solidFill>
                <a:latin typeface="Tel Aviv Modernist" pitchFamily="2" charset="-79"/>
                <a:cs typeface="Tel Aviv Modernist" pitchFamily="2" charset="-79"/>
              </a:endParaRPr>
            </a:p>
            <a:p>
              <a:pPr marL="0" algn="just" defTabSz="914400" rtl="1" eaLnBrk="1" latinLnBrk="0" hangingPunct="1"/>
              <a:endParaRPr lang="en-IL" sz="1400" dirty="0">
                <a:solidFill>
                  <a:schemeClr val="bg1">
                    <a:lumMod val="50000"/>
                  </a:schemeClr>
                </a:solidFill>
                <a:latin typeface="Tel Aviv Modernist" pitchFamily="2" charset="-79"/>
                <a:cs typeface="Tel Aviv Modernist" pitchFamily="2" charset="-79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676884C-C96D-2DFD-6CC5-24A15E2CC208}"/>
                </a:ext>
              </a:extLst>
            </p:cNvPr>
            <p:cNvSpPr txBox="1"/>
            <p:nvPr/>
          </p:nvSpPr>
          <p:spPr>
            <a:xfrm>
              <a:off x="1532847" y="3702727"/>
              <a:ext cx="309271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algn="r" defTabSz="914400" rtl="1" eaLnBrk="1" latinLnBrk="0" hangingPunct="1"/>
              <a:r>
                <a:rPr lang="he-IL" sz="3200" b="1" strike="noStrike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Tel Aviv Modernist Bold" pitchFamily="2" charset="-79"/>
                  <a:cs typeface="Tel Aviv Modernist Bold" pitchFamily="2" charset="-79"/>
                </a:rPr>
                <a:t>ברק</a:t>
              </a:r>
              <a:endParaRPr lang="en-IL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el Aviv Modernist Bold" pitchFamily="2" charset="-79"/>
                <a:cs typeface="Tel Aviv Modernist Bold" pitchFamily="2" charset="-79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54CD6CE-B2C4-6AF8-97FC-CFFB2EA4E81C}"/>
              </a:ext>
            </a:extLst>
          </p:cNvPr>
          <p:cNvSpPr txBox="1"/>
          <p:nvPr/>
        </p:nvSpPr>
        <p:spPr>
          <a:xfrm>
            <a:off x="1992953" y="0"/>
            <a:ext cx="820609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0000" b="1" dirty="0">
                <a:solidFill>
                  <a:schemeClr val="bg1">
                    <a:lumMod val="85000"/>
                  </a:schemeClr>
                </a:solidFill>
                <a:latin typeface="Tel Aviv Brutalist Bold" pitchFamily="2" charset="-79"/>
                <a:cs typeface="Tel Aviv Brutalist Bold" pitchFamily="2" charset="-79"/>
              </a:rPr>
              <a:t>2022</a:t>
            </a:r>
            <a:endParaRPr lang="en-IL" sz="20000" b="1" dirty="0">
              <a:solidFill>
                <a:schemeClr val="bg1">
                  <a:lumMod val="85000"/>
                </a:schemeClr>
              </a:solidFill>
              <a:latin typeface="Tel Aviv Brutalist Bold" pitchFamily="2" charset="-79"/>
              <a:cs typeface="Tel Aviv Brutalist Bol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12228744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E4D1C-117E-B47F-8EF5-A7626486C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lage of different types of airplanes&#10;&#10;AI-generated content may be incorrect.">
            <a:extLst>
              <a:ext uri="{FF2B5EF4-FFF2-40B4-BE49-F238E27FC236}">
                <a16:creationId xmlns:a16="http://schemas.microsoft.com/office/drawing/2014/main" id="{AA2C7ACB-E12B-FE1B-1CDA-908127B5B9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74" t="16925" r="66039" b="68793"/>
          <a:stretch/>
        </p:blipFill>
        <p:spPr>
          <a:xfrm>
            <a:off x="4821980" y="2042505"/>
            <a:ext cx="7370020" cy="5071168"/>
          </a:xfrm>
          <a:prstGeom prst="rect">
            <a:avLst/>
          </a:prstGeom>
        </p:spPr>
      </p:pic>
      <p:pic>
        <p:nvPicPr>
          <p:cNvPr id="8" name="Picture 7" descr="A collage of different types of airplanes&#10;&#10;AI-generated content may be incorrect.">
            <a:extLst>
              <a:ext uri="{FF2B5EF4-FFF2-40B4-BE49-F238E27FC236}">
                <a16:creationId xmlns:a16="http://schemas.microsoft.com/office/drawing/2014/main" id="{714B8B64-D746-ED01-1A75-21B0FE8D07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91" t="33005" r="66722" b="54469"/>
          <a:stretch/>
        </p:blipFill>
        <p:spPr>
          <a:xfrm>
            <a:off x="35200016" y="3155274"/>
            <a:ext cx="3068581" cy="185175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B140A9C-E031-101B-1B68-EFC4583FA8E9}"/>
              </a:ext>
            </a:extLst>
          </p:cNvPr>
          <p:cNvGrpSpPr/>
          <p:nvPr/>
        </p:nvGrpSpPr>
        <p:grpSpPr>
          <a:xfrm>
            <a:off x="702650" y="3687902"/>
            <a:ext cx="3715447" cy="2616100"/>
            <a:chOff x="910114" y="3702727"/>
            <a:chExt cx="3715447" cy="261610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ECBE52-9793-6E88-8126-4BDACAFCE287}"/>
                </a:ext>
              </a:extLst>
            </p:cNvPr>
            <p:cNvSpPr txBox="1"/>
            <p:nvPr/>
          </p:nvSpPr>
          <p:spPr>
            <a:xfrm>
              <a:off x="910114" y="4287502"/>
              <a:ext cx="3715447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rtl="1"/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מלחמת לבנון השנייה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הפצצת הכור הסורי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מבצע עופרת יצוקה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מבצע עמוד ענן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מבצע צוק איתן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מבצע בית הקלפים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מבצע מגן וחץ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מלחמת חרבות </a:t>
              </a:r>
              <a:r>
                <a:rPr lang="he-IL" sz="1400" strike="noStrike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ברזלמלחמת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 לבנון השנייה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הפצצת הכור הסורי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מבצע עופרת יצוקה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מבצע עמוד ענן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מבצע צוק איתן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מבצע בית הקלפים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מבצע מגן וחץ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מלחמת חרבות ברזל</a:t>
              </a:r>
              <a:endParaRPr lang="en-IL" sz="1400" dirty="0">
                <a:solidFill>
                  <a:schemeClr val="bg1">
                    <a:lumMod val="50000"/>
                  </a:schemeClr>
                </a:solidFill>
                <a:latin typeface="Tel Aviv Modernist" pitchFamily="2" charset="-79"/>
                <a:cs typeface="Tel Aviv Modernist" pitchFamily="2" charset="-79"/>
              </a:endParaRPr>
            </a:p>
            <a:p>
              <a:pPr marL="0" algn="just" defTabSz="914400" rtl="1" eaLnBrk="1" latinLnBrk="0" hangingPunct="1"/>
              <a:endParaRPr lang="en-IL" sz="1400" dirty="0">
                <a:solidFill>
                  <a:schemeClr val="bg1">
                    <a:lumMod val="50000"/>
                  </a:schemeClr>
                </a:solidFill>
                <a:latin typeface="Tel Aviv Modernist" pitchFamily="2" charset="-79"/>
                <a:cs typeface="Tel Aviv Modernist" pitchFamily="2" charset="-79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38D916F-7F35-9DFF-70A9-E34FBA2D5C3A}"/>
                </a:ext>
              </a:extLst>
            </p:cNvPr>
            <p:cNvSpPr txBox="1"/>
            <p:nvPr/>
          </p:nvSpPr>
          <p:spPr>
            <a:xfrm>
              <a:off x="1532847" y="3702727"/>
              <a:ext cx="309271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algn="r" defTabSz="914400" rtl="1" eaLnBrk="1" latinLnBrk="0" hangingPunct="1"/>
              <a:r>
                <a:rPr lang="he-IL" sz="3200" b="1" strike="noStrike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Tel Aviv Modernist Bold" pitchFamily="2" charset="-79"/>
                  <a:cs typeface="Tel Aviv Modernist Bold" pitchFamily="2" charset="-79"/>
                </a:rPr>
                <a:t>אדיר</a:t>
              </a:r>
              <a:endParaRPr lang="en-IL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el Aviv Modernist Bold" pitchFamily="2" charset="-79"/>
                <a:cs typeface="Tel Aviv Modernist Bold" pitchFamily="2" charset="-79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8300811-A892-3F02-4019-92079EC5C8C3}"/>
              </a:ext>
            </a:extLst>
          </p:cNvPr>
          <p:cNvSpPr txBox="1"/>
          <p:nvPr/>
        </p:nvSpPr>
        <p:spPr>
          <a:xfrm>
            <a:off x="1992953" y="0"/>
            <a:ext cx="820609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0000" b="1" dirty="0">
                <a:solidFill>
                  <a:schemeClr val="bg1">
                    <a:lumMod val="85000"/>
                  </a:schemeClr>
                </a:solidFill>
                <a:latin typeface="Tel Aviv Brutalist Bold" pitchFamily="2" charset="-79"/>
                <a:cs typeface="Tel Aviv Brutalist Bold" pitchFamily="2" charset="-79"/>
              </a:rPr>
              <a:t>2023</a:t>
            </a:r>
            <a:endParaRPr lang="en-IL" sz="20000" b="1" dirty="0">
              <a:solidFill>
                <a:schemeClr val="bg1">
                  <a:lumMod val="85000"/>
                </a:schemeClr>
              </a:solidFill>
              <a:latin typeface="Tel Aviv Brutalist Bold" pitchFamily="2" charset="-79"/>
              <a:cs typeface="Tel Aviv Brutalist Bol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23876880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B2413-D60C-E94F-B90A-C0361A298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llage of different types of airplanes&#10;&#10;AI-generated content may be incorrect.">
            <a:extLst>
              <a:ext uri="{FF2B5EF4-FFF2-40B4-BE49-F238E27FC236}">
                <a16:creationId xmlns:a16="http://schemas.microsoft.com/office/drawing/2014/main" id="{A46E3179-31FA-54B3-2450-2782D385BF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1" t="33005" r="66722" b="54469"/>
          <a:stretch/>
        </p:blipFill>
        <p:spPr>
          <a:xfrm>
            <a:off x="4418097" y="3033099"/>
            <a:ext cx="7245088" cy="437210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466A52F-245D-B24E-05E3-ABF12E7201BF}"/>
              </a:ext>
            </a:extLst>
          </p:cNvPr>
          <p:cNvGrpSpPr/>
          <p:nvPr/>
        </p:nvGrpSpPr>
        <p:grpSpPr>
          <a:xfrm>
            <a:off x="702650" y="3687902"/>
            <a:ext cx="3715447" cy="2616100"/>
            <a:chOff x="910114" y="3702727"/>
            <a:chExt cx="3715447" cy="261610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5474B8-C63E-4BEF-687F-CCC19E952AF1}"/>
                </a:ext>
              </a:extLst>
            </p:cNvPr>
            <p:cNvSpPr txBox="1"/>
            <p:nvPr/>
          </p:nvSpPr>
          <p:spPr>
            <a:xfrm>
              <a:off x="910114" y="4287502"/>
              <a:ext cx="3715447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rtl="1"/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מלחמת לבנון השנייה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הפצצת הכור הסורי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מבצע עופרת יצוקה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מבצע עמוד ענן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מבצע צוק איתן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מבצע בית הקלפים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מבצע מגן וחץ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מלחמת חרבות </a:t>
              </a:r>
              <a:r>
                <a:rPr lang="he-IL" sz="1400" strike="noStrike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ברזלמלחמת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 לבנון השנייה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הפצצת הכור הסורי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מבצע עופרת יצוקה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מבצע עמוד ענן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מבצע צוק איתן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מבצע בית הקלפים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מבצע מגן וחץ</a:t>
              </a:r>
              <a:r>
                <a:rPr lang="he-IL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, </a:t>
              </a:r>
              <a:r>
                <a:rPr lang="he-IL" sz="1400" strike="noStrike" dirty="0">
                  <a:solidFill>
                    <a:schemeClr val="bg1">
                      <a:lumMod val="50000"/>
                    </a:schemeClr>
                  </a:solidFill>
                  <a:effectLst/>
                  <a:latin typeface="Tel Aviv Modernist" pitchFamily="2" charset="-79"/>
                  <a:cs typeface="Tel Aviv Modernist" pitchFamily="2" charset="-79"/>
                </a:rPr>
                <a:t>מלחמת חרבות ברזל</a:t>
              </a:r>
              <a:endParaRPr lang="en-IL" sz="1400" dirty="0">
                <a:solidFill>
                  <a:schemeClr val="bg1">
                    <a:lumMod val="50000"/>
                  </a:schemeClr>
                </a:solidFill>
                <a:latin typeface="Tel Aviv Modernist" pitchFamily="2" charset="-79"/>
                <a:cs typeface="Tel Aviv Modernist" pitchFamily="2" charset="-79"/>
              </a:endParaRPr>
            </a:p>
            <a:p>
              <a:pPr marL="0" algn="just" defTabSz="914400" rtl="1" eaLnBrk="1" latinLnBrk="0" hangingPunct="1"/>
              <a:endParaRPr lang="en-IL" sz="1400" dirty="0">
                <a:solidFill>
                  <a:schemeClr val="bg1">
                    <a:lumMod val="50000"/>
                  </a:schemeClr>
                </a:solidFill>
                <a:latin typeface="Tel Aviv Modernist" pitchFamily="2" charset="-79"/>
                <a:cs typeface="Tel Aviv Modernist" pitchFamily="2" charset="-79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B0D3F3E-070A-FD92-6D9F-D3C171725BCB}"/>
                </a:ext>
              </a:extLst>
            </p:cNvPr>
            <p:cNvSpPr txBox="1"/>
            <p:nvPr/>
          </p:nvSpPr>
          <p:spPr>
            <a:xfrm>
              <a:off x="1532847" y="3702727"/>
              <a:ext cx="309271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algn="r" defTabSz="914400" rtl="1" eaLnBrk="1" latinLnBrk="0" hangingPunct="1"/>
              <a:r>
                <a:rPr lang="he-IL" sz="3200" b="1" strike="noStrike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Tel Aviv Modernist Bold" pitchFamily="2" charset="-79"/>
                  <a:cs typeface="Tel Aviv Modernist Bold" pitchFamily="2" charset="-79"/>
                </a:rPr>
                <a:t>חמקן</a:t>
              </a:r>
              <a:endParaRPr lang="en-IL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el Aviv Modernist Bold" pitchFamily="2" charset="-79"/>
                <a:cs typeface="Tel Aviv Modernist Bold" pitchFamily="2" charset="-79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5C8CE2B-73A8-19CE-FE9A-38BB60E97DD3}"/>
              </a:ext>
            </a:extLst>
          </p:cNvPr>
          <p:cNvSpPr txBox="1"/>
          <p:nvPr/>
        </p:nvSpPr>
        <p:spPr>
          <a:xfrm>
            <a:off x="1992953" y="0"/>
            <a:ext cx="820609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0000" b="1" dirty="0">
                <a:solidFill>
                  <a:schemeClr val="bg1">
                    <a:lumMod val="85000"/>
                  </a:schemeClr>
                </a:solidFill>
                <a:latin typeface="Tel Aviv Brutalist Bold" pitchFamily="2" charset="-79"/>
                <a:cs typeface="Tel Aviv Brutalist Bold" pitchFamily="2" charset="-79"/>
              </a:rPr>
              <a:t>2024</a:t>
            </a:r>
            <a:endParaRPr lang="en-IL" sz="20000" b="1" dirty="0">
              <a:solidFill>
                <a:schemeClr val="bg1">
                  <a:lumMod val="85000"/>
                </a:schemeClr>
              </a:solidFill>
              <a:latin typeface="Tel Aviv Brutalist Bold" pitchFamily="2" charset="-79"/>
              <a:cs typeface="Tel Aviv Brutalist Bol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13759548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253</Words>
  <Application>Microsoft Macintosh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Arial</vt:lpstr>
      <vt:lpstr>Tel Aviv Brutalist Bold</vt:lpstr>
      <vt:lpstr>Tel Aviv Modernist</vt:lpstr>
      <vt:lpstr>Tel Aviv Modernist 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Gal Spivak</dc:creator>
  <cp:lastModifiedBy>Mor Kimhi</cp:lastModifiedBy>
  <cp:revision>2</cp:revision>
  <dcterms:created xsi:type="dcterms:W3CDTF">2025-06-13T08:31:29Z</dcterms:created>
  <dcterms:modified xsi:type="dcterms:W3CDTF">2025-07-24T10:41:17Z</dcterms:modified>
</cp:coreProperties>
</file>