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E1"/>
    <a:srgbClr val="FF3F33"/>
    <a:srgbClr val="075B5E"/>
    <a:srgbClr val="9FC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7"/>
    <p:restoredTop sz="94691"/>
  </p:normalViewPr>
  <p:slideViewPr>
    <p:cSldViewPr snapToGrid="0" showGuides="1">
      <p:cViewPr>
        <p:scale>
          <a:sx n="85" d="100"/>
          <a:sy n="85" d="100"/>
        </p:scale>
        <p:origin x="952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E6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1BE40-7A57-CA74-9CFB-C474C6B5E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7E71B6-96C2-7824-5190-1CC5AC696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8445A-6942-0081-5E05-17087316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FC93D-76B8-18CA-7903-86F6B8CF7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36AD8-360C-E133-6ADA-F62569BA0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233017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AB27-3841-D2B2-ABF9-1A73FE28E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75A6A-AAB0-2F21-0BA5-0916649EF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1886-1CF1-7677-1A7E-CEB0C051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86859-4EEB-4FF5-ADD0-6601D1EA3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D6A94-6045-ED49-BAB8-8F66D6AB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8255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B4B5A-F7E0-24B8-9E93-19734A3F8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0E1C3-9036-B300-2B0E-CA034BC79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F376C-F84E-BD02-98D9-2F8DB571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DC574-F614-3728-8C98-C28A8BD4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3E6AC-751A-FD86-9606-8B2D8CAE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8082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B0A83-2E81-151C-445C-D5E4F17C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72975-40C5-7407-D451-0DEC7A4E6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A799E-50E0-E128-4B6E-9C3AE3BE9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F227D-5303-8A33-7D6B-7F5D82486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7DEA-164A-18BB-A7F3-0A93E151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5399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AA79-BD7D-B86A-DA1C-FD295A9C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4D8D0-AFED-E0F0-4396-2F25B1221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8A957-7CA7-ED03-FF48-19F904162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5E0DF-B050-1991-4652-8ACBFE6D2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A1628-5457-C135-AC87-FD180E5D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7178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75A2-E622-A018-5522-15F3B75E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FA63-90AD-05A2-8875-8E4BD5CC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3EE43-740F-9949-EF99-772632141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99A30-BD1F-81B5-0B79-5C7B54047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0FDE7-8006-D4AA-435A-040676AE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0B134-2238-00C2-4564-6CBF473D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2752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F2A64-3702-1250-0599-7A6355A07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FF26C-DABD-BA20-040E-EAFAEBA69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7568D-5D2D-BF93-1667-C498321C3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3CE7C-79C5-5599-1563-906456829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39816-7B4B-BFBB-7169-15170BCF5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99EC1A-4EF6-6041-1931-68233D062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77E4F-B8ED-D5DD-90E2-D73AA802D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50D1D-F176-FE0E-BA09-B239E9F3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1534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27BB-3861-7A3C-3C52-65470550B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3A757B-630B-A419-5A7C-8708D63EF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E04162-CB79-05C1-B019-8DD560A37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592C0-C161-5B6C-2C2C-D50DF5A1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0045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5D4CB1-75A6-2030-2F60-022F1E67E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775B2-D160-308C-17AA-169AA010A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C33CF-6936-9F58-7178-DB738C3A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6983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CC095-CA0D-B5DC-2B34-94A55FD67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C5C8A-336E-2964-8300-D1EE16D2F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4F0B2-92E6-BE2D-D5A6-A3B31B7DB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809BD-8668-F81F-ECAF-9FC2452E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0BFA72-B0E4-CB17-2809-326ACB4B3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18C00-E1B5-AF6F-DDD2-70479FAC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2966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65612-FC11-3F20-D78E-0CB682AF4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52CC00-479F-5F0E-A5E8-8AED3F73E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5FC14-89B3-1798-2F39-9CE1CA456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F866B-94C6-997D-35FC-5F8ED84A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76CFD-9065-F043-E29D-8290E47E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6FAFC-658D-56DB-CC9B-4B3F09799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7416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18D32-21AF-0708-DE50-DD917C3BE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69827-2130-1877-4764-3B1A33629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48A6-B6AD-1C22-6A85-79D864E47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603BE5-7BD8-9345-9119-6F7AB7DAF180}" type="datetimeFigureOut">
              <a:rPr lang="en-IL" smtClean="0"/>
              <a:t>02/06/2025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06B7A-FC74-8696-FAA8-B7B02283F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C55D8-BF5B-9E76-24DD-475028711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879B89-01FA-4049-A7BC-6F5D3891BEB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5920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B19D3-62BC-2A0F-5D3D-F5B8EE02C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6867F4F8-DF85-2FF0-9E2C-14C9DB0D3BE9}"/>
              </a:ext>
            </a:extLst>
          </p:cNvPr>
          <p:cNvSpPr/>
          <p:nvPr/>
        </p:nvSpPr>
        <p:spPr>
          <a:xfrm>
            <a:off x="893736" y="4017364"/>
            <a:ext cx="2875370" cy="1158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F72CF8-8915-9D5B-A9CD-0B3F3392BE87}"/>
              </a:ext>
            </a:extLst>
          </p:cNvPr>
          <p:cNvSpPr/>
          <p:nvPr/>
        </p:nvSpPr>
        <p:spPr>
          <a:xfrm>
            <a:off x="4658315" y="4017364"/>
            <a:ext cx="2875370" cy="1158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3172E5A-1B7C-0F4F-CF62-6581375133C7}"/>
              </a:ext>
            </a:extLst>
          </p:cNvPr>
          <p:cNvSpPr/>
          <p:nvPr/>
        </p:nvSpPr>
        <p:spPr>
          <a:xfrm>
            <a:off x="8422894" y="4017364"/>
            <a:ext cx="2875370" cy="1158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6E6B9E9-1AC5-6D86-1E62-BC6E47A0C384}"/>
              </a:ext>
            </a:extLst>
          </p:cNvPr>
          <p:cNvSpPr/>
          <p:nvPr/>
        </p:nvSpPr>
        <p:spPr>
          <a:xfrm>
            <a:off x="765053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DFF8865D-68BC-002B-E527-C4F974C758DD}"/>
              </a:ext>
            </a:extLst>
          </p:cNvPr>
          <p:cNvSpPr/>
          <p:nvPr/>
        </p:nvSpPr>
        <p:spPr>
          <a:xfrm>
            <a:off x="4529632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313DF83-6D19-C7E9-34BF-2C26FD0F962B}"/>
              </a:ext>
            </a:extLst>
          </p:cNvPr>
          <p:cNvSpPr/>
          <p:nvPr/>
        </p:nvSpPr>
        <p:spPr>
          <a:xfrm>
            <a:off x="8294211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A64F3-7F7C-99BE-BF4E-7068D0604ED2}"/>
              </a:ext>
            </a:extLst>
          </p:cNvPr>
          <p:cNvSpPr/>
          <p:nvPr/>
        </p:nvSpPr>
        <p:spPr>
          <a:xfrm>
            <a:off x="-10945368" y="-4178808"/>
            <a:ext cx="2606040" cy="2606040"/>
          </a:xfrm>
          <a:prstGeom prst="rect">
            <a:avLst/>
          </a:pr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8A6BAC-90DC-05E5-E92F-ADBA96C43617}"/>
              </a:ext>
            </a:extLst>
          </p:cNvPr>
          <p:cNvSpPr/>
          <p:nvPr/>
        </p:nvSpPr>
        <p:spPr>
          <a:xfrm>
            <a:off x="-9765792" y="-498348"/>
            <a:ext cx="1426464" cy="1426464"/>
          </a:xfrm>
          <a:prstGeom prst="rect">
            <a:avLst/>
          </a:pr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0C948-0C96-0019-EFA8-39AA3DA7E7F9}"/>
              </a:ext>
            </a:extLst>
          </p:cNvPr>
          <p:cNvSpPr/>
          <p:nvPr/>
        </p:nvSpPr>
        <p:spPr>
          <a:xfrm>
            <a:off x="-9765792" y="2002536"/>
            <a:ext cx="1426464" cy="1426464"/>
          </a:xfrm>
          <a:prstGeom prst="rect">
            <a:avLst/>
          </a:pr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6A4205A-65EA-A977-2733-45627111121C}"/>
              </a:ext>
            </a:extLst>
          </p:cNvPr>
          <p:cNvSpPr txBox="1"/>
          <p:nvPr/>
        </p:nvSpPr>
        <p:spPr>
          <a:xfrm>
            <a:off x="9017239" y="5001721"/>
            <a:ext cx="16866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D670DBD-014A-0833-C898-0043948BE5D2}"/>
              </a:ext>
            </a:extLst>
          </p:cNvPr>
          <p:cNvSpPr txBox="1"/>
          <p:nvPr/>
        </p:nvSpPr>
        <p:spPr>
          <a:xfrm>
            <a:off x="5119722" y="5001721"/>
            <a:ext cx="19495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02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137F7CC-AB3C-BD3E-CA00-C7EC5FCAEC20}"/>
              </a:ext>
            </a:extLst>
          </p:cNvPr>
          <p:cNvSpPr txBox="1"/>
          <p:nvPr/>
        </p:nvSpPr>
        <p:spPr>
          <a:xfrm>
            <a:off x="1369988" y="5001721"/>
            <a:ext cx="193674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03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3A25C4E-1EC6-9BEF-6498-F6429BCC0B1F}"/>
              </a:ext>
            </a:extLst>
          </p:cNvPr>
          <p:cNvSpPr txBox="1"/>
          <p:nvPr/>
        </p:nvSpPr>
        <p:spPr>
          <a:xfrm>
            <a:off x="5136442" y="409729"/>
            <a:ext cx="1919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l Aviv Brutalist Bold" pitchFamily="2" charset="-79"/>
                <a:cs typeface="Tel Aviv Brutalist Bold" pitchFamily="2" charset="-79"/>
              </a:rPr>
              <a:t>שלבים</a:t>
            </a:r>
            <a:endParaRPr lang="en-IL" sz="3600" b="1" dirty="0">
              <a:solidFill>
                <a:schemeClr val="tx1">
                  <a:lumMod val="75000"/>
                  <a:lumOff val="25000"/>
                </a:schemeClr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D5EE2D-69A8-5673-0F22-EDE664B5AFB3}"/>
              </a:ext>
            </a:extLst>
          </p:cNvPr>
          <p:cNvSpPr txBox="1"/>
          <p:nvPr/>
        </p:nvSpPr>
        <p:spPr>
          <a:xfrm>
            <a:off x="2463383" y="1170484"/>
            <a:ext cx="7265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גולר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מונפרר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סוברט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לורם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שבצק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יהול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לכנוץ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בעריר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גק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ליץ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נולום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ארווס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סאפיאן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-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פוסיליס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קוויס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אקווזמן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קולורס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מונפרד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אדנדום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סילקוף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מרגשי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ומרגשח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.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עמחליף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להאמית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קרהשק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סכעיט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דז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מא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מנכם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למטכין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נשואי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מנורךגולר</a:t>
            </a:r>
            <a:r>
              <a:rPr lang="he-IL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מונפ</a:t>
            </a:r>
            <a:endParaRPr lang="en-IL" sz="1600" dirty="0">
              <a:solidFill>
                <a:schemeClr val="tx1">
                  <a:lumMod val="50000"/>
                  <a:lumOff val="50000"/>
                </a:schemeClr>
              </a:solidFill>
              <a:latin typeface="Tel Aviv Modernist" pitchFamily="2" charset="-79"/>
              <a:cs typeface="Tel Aviv Modernis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23960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28521-AF5C-8038-80A2-A699AE0D3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A89BDE-DF1C-58F7-0762-71505873C9E2}"/>
              </a:ext>
            </a:extLst>
          </p:cNvPr>
          <p:cNvSpPr/>
          <p:nvPr/>
        </p:nvSpPr>
        <p:spPr>
          <a:xfrm>
            <a:off x="-10945368" y="-4178808"/>
            <a:ext cx="2606040" cy="2606040"/>
          </a:xfrm>
          <a:prstGeom prst="rect">
            <a:avLst/>
          </a:pr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355F6C-3670-E083-021D-304567847F6E}"/>
              </a:ext>
            </a:extLst>
          </p:cNvPr>
          <p:cNvSpPr/>
          <p:nvPr/>
        </p:nvSpPr>
        <p:spPr>
          <a:xfrm>
            <a:off x="-9765792" y="-498348"/>
            <a:ext cx="1426464" cy="1426464"/>
          </a:xfrm>
          <a:prstGeom prst="rect">
            <a:avLst/>
          </a:pr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E86BB6-5168-AB84-5601-CB9015A37B1A}"/>
              </a:ext>
            </a:extLst>
          </p:cNvPr>
          <p:cNvSpPr/>
          <p:nvPr/>
        </p:nvSpPr>
        <p:spPr>
          <a:xfrm>
            <a:off x="893736" y="4017364"/>
            <a:ext cx="2875370" cy="1158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A50719-3F27-B782-41C7-58A74581AC32}"/>
              </a:ext>
            </a:extLst>
          </p:cNvPr>
          <p:cNvSpPr/>
          <p:nvPr/>
        </p:nvSpPr>
        <p:spPr>
          <a:xfrm>
            <a:off x="4658315" y="4017364"/>
            <a:ext cx="2875370" cy="1158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8B1B2BF-8137-CD5D-802E-49B55A11726C}"/>
              </a:ext>
            </a:extLst>
          </p:cNvPr>
          <p:cNvSpPr/>
          <p:nvPr/>
        </p:nvSpPr>
        <p:spPr>
          <a:xfrm>
            <a:off x="8422894" y="2002536"/>
            <a:ext cx="2875370" cy="31730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9B2C5-D143-2E40-635E-0F4E6313B7B8}"/>
              </a:ext>
            </a:extLst>
          </p:cNvPr>
          <p:cNvSpPr/>
          <p:nvPr/>
        </p:nvSpPr>
        <p:spPr>
          <a:xfrm>
            <a:off x="-9765792" y="2002536"/>
            <a:ext cx="1426464" cy="1426464"/>
          </a:xfrm>
          <a:prstGeom prst="rect">
            <a:avLst/>
          </a:pr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4E141AC-B279-154E-14B7-3BDDDC300481}"/>
              </a:ext>
            </a:extLst>
          </p:cNvPr>
          <p:cNvSpPr/>
          <p:nvPr/>
        </p:nvSpPr>
        <p:spPr>
          <a:xfrm>
            <a:off x="765053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AF478A4-1BE9-AC87-2B9B-0A54FAC6E953}"/>
              </a:ext>
            </a:extLst>
          </p:cNvPr>
          <p:cNvSpPr/>
          <p:nvPr/>
        </p:nvSpPr>
        <p:spPr>
          <a:xfrm>
            <a:off x="4529632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C32BDB6E-561A-08A2-4BAF-EF99E5E9BB5A}"/>
              </a:ext>
            </a:extLst>
          </p:cNvPr>
          <p:cNvSpPr/>
          <p:nvPr/>
        </p:nvSpPr>
        <p:spPr>
          <a:xfrm>
            <a:off x="8294211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2B9D8A4-D069-2935-D9C8-61EE579FD095}"/>
              </a:ext>
            </a:extLst>
          </p:cNvPr>
          <p:cNvSpPr txBox="1"/>
          <p:nvPr/>
        </p:nvSpPr>
        <p:spPr>
          <a:xfrm>
            <a:off x="9017239" y="5001721"/>
            <a:ext cx="16866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5299194-886B-25CD-89E7-ADFB7BE4B957}"/>
              </a:ext>
            </a:extLst>
          </p:cNvPr>
          <p:cNvSpPr txBox="1"/>
          <p:nvPr/>
        </p:nvSpPr>
        <p:spPr>
          <a:xfrm>
            <a:off x="5119722" y="5001721"/>
            <a:ext cx="19495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02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46C675-DA50-C452-CC25-9F30DE7C8104}"/>
              </a:ext>
            </a:extLst>
          </p:cNvPr>
          <p:cNvSpPr txBox="1"/>
          <p:nvPr/>
        </p:nvSpPr>
        <p:spPr>
          <a:xfrm>
            <a:off x="1369988" y="5001721"/>
            <a:ext cx="193674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03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1F9E47-B497-8EE0-180C-36C5CD257BE2}"/>
              </a:ext>
            </a:extLst>
          </p:cNvPr>
          <p:cNvSpPr txBox="1"/>
          <p:nvPr/>
        </p:nvSpPr>
        <p:spPr>
          <a:xfrm>
            <a:off x="8669316" y="2604887"/>
            <a:ext cx="2382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לורם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איפסום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דולור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סיט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אמט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קונסקטורר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אדיפיסינג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אלית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קולהע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צופעט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למרקוח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איבן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איף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ברומץ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כלרשט</a:t>
            </a:r>
            <a:endParaRPr lang="en-IL" sz="1400" dirty="0">
              <a:solidFill>
                <a:schemeClr val="tx1">
                  <a:lumMod val="65000"/>
                  <a:lumOff val="35000"/>
                </a:schemeClr>
              </a:solidFill>
              <a:latin typeface="Tel Aviv Modernist" pitchFamily="2" charset="-79"/>
              <a:cs typeface="Tel Aviv Modernist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776F2F-33C1-2814-43D5-2DDF1405FADE}"/>
              </a:ext>
            </a:extLst>
          </p:cNvPr>
          <p:cNvSpPr txBox="1"/>
          <p:nvPr/>
        </p:nvSpPr>
        <p:spPr>
          <a:xfrm>
            <a:off x="9017239" y="2291719"/>
            <a:ext cx="2034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600" b="1" dirty="0">
                <a:effectLst/>
                <a:latin typeface="Tel Aviv Modernist Bold" pitchFamily="2" charset="-79"/>
                <a:cs typeface="Tel Aviv Modernist Bold" pitchFamily="2" charset="-79"/>
              </a:rPr>
              <a:t>שלב ראשון</a:t>
            </a:r>
            <a:endParaRPr lang="en-IL" sz="1600" b="1" dirty="0">
              <a:latin typeface="Tel Aviv Modernist Bold" pitchFamily="2" charset="-79"/>
              <a:cs typeface="Tel Aviv Modernist Bold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B3381D-5EAC-1913-1E7F-14D10EC8FED3}"/>
              </a:ext>
            </a:extLst>
          </p:cNvPr>
          <p:cNvSpPr txBox="1"/>
          <p:nvPr/>
        </p:nvSpPr>
        <p:spPr>
          <a:xfrm>
            <a:off x="5136442" y="409729"/>
            <a:ext cx="1919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l Aviv Brutalist Bold" pitchFamily="2" charset="-79"/>
                <a:cs typeface="Tel Aviv Brutalist Bold" pitchFamily="2" charset="-79"/>
              </a:rPr>
              <a:t>שלבים</a:t>
            </a:r>
            <a:endParaRPr lang="en-IL" sz="3600" b="1" dirty="0">
              <a:solidFill>
                <a:schemeClr val="tx1">
                  <a:lumMod val="75000"/>
                  <a:lumOff val="25000"/>
                </a:schemeClr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44861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D5FD0-1345-95A0-0426-C12328DAC3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E5F323-968B-5BB7-3A62-7CE287901C0A}"/>
              </a:ext>
            </a:extLst>
          </p:cNvPr>
          <p:cNvSpPr/>
          <p:nvPr/>
        </p:nvSpPr>
        <p:spPr>
          <a:xfrm>
            <a:off x="-10945368" y="-4178808"/>
            <a:ext cx="2606040" cy="2606040"/>
          </a:xfrm>
          <a:prstGeom prst="rect">
            <a:avLst/>
          </a:pr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575B1D-9412-4AC6-87AA-F56C18AFD1D3}"/>
              </a:ext>
            </a:extLst>
          </p:cNvPr>
          <p:cNvSpPr/>
          <p:nvPr/>
        </p:nvSpPr>
        <p:spPr>
          <a:xfrm>
            <a:off x="-9765792" y="-498348"/>
            <a:ext cx="1426464" cy="1426464"/>
          </a:xfrm>
          <a:prstGeom prst="rect">
            <a:avLst/>
          </a:pr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0B14AB-DE2F-4666-163F-9612708D628C}"/>
              </a:ext>
            </a:extLst>
          </p:cNvPr>
          <p:cNvSpPr/>
          <p:nvPr/>
        </p:nvSpPr>
        <p:spPr>
          <a:xfrm>
            <a:off x="893736" y="4017364"/>
            <a:ext cx="2875370" cy="1158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87976ED-D23F-D06F-2C2F-1FB0CAA49367}"/>
              </a:ext>
            </a:extLst>
          </p:cNvPr>
          <p:cNvSpPr/>
          <p:nvPr/>
        </p:nvSpPr>
        <p:spPr>
          <a:xfrm>
            <a:off x="8422894" y="2002536"/>
            <a:ext cx="2875370" cy="31730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6625BA-15D5-6CF1-9B84-38BDB748A9B0}"/>
              </a:ext>
            </a:extLst>
          </p:cNvPr>
          <p:cNvSpPr/>
          <p:nvPr/>
        </p:nvSpPr>
        <p:spPr>
          <a:xfrm>
            <a:off x="-9765792" y="2002536"/>
            <a:ext cx="1426464" cy="1426464"/>
          </a:xfrm>
          <a:prstGeom prst="rect">
            <a:avLst/>
          </a:pr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4811F25-56EA-F7D2-94B6-D175772CB45E}"/>
              </a:ext>
            </a:extLst>
          </p:cNvPr>
          <p:cNvSpPr/>
          <p:nvPr/>
        </p:nvSpPr>
        <p:spPr>
          <a:xfrm>
            <a:off x="765053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8E62B5-3430-8724-2055-791272736C1B}"/>
              </a:ext>
            </a:extLst>
          </p:cNvPr>
          <p:cNvSpPr/>
          <p:nvPr/>
        </p:nvSpPr>
        <p:spPr>
          <a:xfrm>
            <a:off x="4658993" y="2002536"/>
            <a:ext cx="2875370" cy="31730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DCB9F62-0FE7-4083-9C33-95E52999D955}"/>
              </a:ext>
            </a:extLst>
          </p:cNvPr>
          <p:cNvSpPr/>
          <p:nvPr/>
        </p:nvSpPr>
        <p:spPr>
          <a:xfrm>
            <a:off x="4529632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C789441-4F89-D898-E720-013DB4A0A4FB}"/>
              </a:ext>
            </a:extLst>
          </p:cNvPr>
          <p:cNvSpPr/>
          <p:nvPr/>
        </p:nvSpPr>
        <p:spPr>
          <a:xfrm>
            <a:off x="8294211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FE046E-150A-C2A7-438F-DEB118C18472}"/>
              </a:ext>
            </a:extLst>
          </p:cNvPr>
          <p:cNvSpPr txBox="1"/>
          <p:nvPr/>
        </p:nvSpPr>
        <p:spPr>
          <a:xfrm>
            <a:off x="9017239" y="5001721"/>
            <a:ext cx="16866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E9B104E-2848-84D6-EA8F-1BAA63C6F48B}"/>
              </a:ext>
            </a:extLst>
          </p:cNvPr>
          <p:cNvSpPr txBox="1"/>
          <p:nvPr/>
        </p:nvSpPr>
        <p:spPr>
          <a:xfrm>
            <a:off x="5119722" y="5001721"/>
            <a:ext cx="19495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02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F926E1-1B81-B323-DFD3-8D60ED556060}"/>
              </a:ext>
            </a:extLst>
          </p:cNvPr>
          <p:cNvSpPr txBox="1"/>
          <p:nvPr/>
        </p:nvSpPr>
        <p:spPr>
          <a:xfrm>
            <a:off x="1369988" y="5001721"/>
            <a:ext cx="193674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03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C14F4D-91A0-5E16-DE73-80A32493A1AE}"/>
              </a:ext>
            </a:extLst>
          </p:cNvPr>
          <p:cNvSpPr txBox="1"/>
          <p:nvPr/>
        </p:nvSpPr>
        <p:spPr>
          <a:xfrm>
            <a:off x="8669316" y="2604887"/>
            <a:ext cx="2382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לורם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איפסום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דולור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סיט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אמט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קונסקטורר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אדיפיסינג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אלית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קולהע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צופעט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למרקוח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איבן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איף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ברומץ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כלרשט</a:t>
            </a:r>
            <a:endParaRPr lang="en-IL" sz="1400" dirty="0">
              <a:solidFill>
                <a:schemeClr val="tx1">
                  <a:lumMod val="65000"/>
                  <a:lumOff val="35000"/>
                </a:schemeClr>
              </a:solidFill>
              <a:latin typeface="Tel Aviv Modernist" pitchFamily="2" charset="-79"/>
              <a:cs typeface="Tel Aviv Modernist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31B6A0-BB5E-9285-D0AA-A35882D6A5AB}"/>
              </a:ext>
            </a:extLst>
          </p:cNvPr>
          <p:cNvSpPr txBox="1"/>
          <p:nvPr/>
        </p:nvSpPr>
        <p:spPr>
          <a:xfrm>
            <a:off x="9017239" y="2291719"/>
            <a:ext cx="2034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600" b="1" dirty="0">
                <a:effectLst/>
                <a:latin typeface="Tel Aviv Modernist Bold" pitchFamily="2" charset="-79"/>
                <a:cs typeface="Tel Aviv Modernist Bold" pitchFamily="2" charset="-79"/>
              </a:rPr>
              <a:t>שלב ראשון</a:t>
            </a:r>
            <a:endParaRPr lang="en-IL" sz="1600" b="1" dirty="0">
              <a:latin typeface="Tel Aviv Modernist Bold" pitchFamily="2" charset="-79"/>
              <a:cs typeface="Tel Aviv Modernist Bold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28B88-0CEC-4DB9-B53A-91477CA1873B}"/>
              </a:ext>
            </a:extLst>
          </p:cNvPr>
          <p:cNvSpPr txBox="1"/>
          <p:nvPr/>
        </p:nvSpPr>
        <p:spPr>
          <a:xfrm>
            <a:off x="5073966" y="2604887"/>
            <a:ext cx="2382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לורם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איפסום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דולור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סיט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אמט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קונסקטורר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אדיפיסינג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אלית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קולהע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צופעט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למרקוח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איבן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איף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ברומץ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כלרשט</a:t>
            </a:r>
            <a:endParaRPr lang="en-IL" sz="1400" dirty="0">
              <a:solidFill>
                <a:schemeClr val="tx1">
                  <a:lumMod val="65000"/>
                  <a:lumOff val="35000"/>
                </a:schemeClr>
              </a:solidFill>
              <a:latin typeface="Tel Aviv Modernist" pitchFamily="2" charset="-79"/>
              <a:cs typeface="Tel Aviv Modernist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EE824D-2831-751D-AF59-37D5E1BFA08D}"/>
              </a:ext>
            </a:extLst>
          </p:cNvPr>
          <p:cNvSpPr txBox="1"/>
          <p:nvPr/>
        </p:nvSpPr>
        <p:spPr>
          <a:xfrm>
            <a:off x="5421889" y="2291719"/>
            <a:ext cx="2034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600" b="1" dirty="0">
                <a:effectLst/>
                <a:latin typeface="Tel Aviv Modernist Bold" pitchFamily="2" charset="-79"/>
                <a:cs typeface="Tel Aviv Modernist Bold" pitchFamily="2" charset="-79"/>
              </a:rPr>
              <a:t>שלב שני</a:t>
            </a:r>
            <a:endParaRPr lang="en-IL" sz="1600" b="1" dirty="0">
              <a:latin typeface="Tel Aviv Modernist Bold" pitchFamily="2" charset="-79"/>
              <a:cs typeface="Tel Aviv Modernist Bold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11FACA-ADA4-3E2D-2A82-9E6D0DB925AF}"/>
              </a:ext>
            </a:extLst>
          </p:cNvPr>
          <p:cNvSpPr txBox="1"/>
          <p:nvPr/>
        </p:nvSpPr>
        <p:spPr>
          <a:xfrm>
            <a:off x="5136442" y="409729"/>
            <a:ext cx="1919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l Aviv Brutalist Bold" pitchFamily="2" charset="-79"/>
                <a:cs typeface="Tel Aviv Brutalist Bold" pitchFamily="2" charset="-79"/>
              </a:rPr>
              <a:t>שלבים</a:t>
            </a:r>
            <a:endParaRPr lang="en-IL" sz="3600" b="1" dirty="0">
              <a:solidFill>
                <a:schemeClr val="tx1">
                  <a:lumMod val="75000"/>
                  <a:lumOff val="25000"/>
                </a:schemeClr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3814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4E4A95-14B8-EC04-7AAE-F0E2C0C96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2E0913C-69FC-CE7E-C122-2CEB6990D2F5}"/>
              </a:ext>
            </a:extLst>
          </p:cNvPr>
          <p:cNvSpPr/>
          <p:nvPr/>
        </p:nvSpPr>
        <p:spPr>
          <a:xfrm>
            <a:off x="8422894" y="2002536"/>
            <a:ext cx="2875370" cy="31730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48112B-A6B9-0BF9-26B0-307CEDB31E3D}"/>
              </a:ext>
            </a:extLst>
          </p:cNvPr>
          <p:cNvSpPr/>
          <p:nvPr/>
        </p:nvSpPr>
        <p:spPr>
          <a:xfrm>
            <a:off x="4658993" y="2002536"/>
            <a:ext cx="2875370" cy="31730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37FB7A-10DE-475A-3A3E-160A64283E8C}"/>
              </a:ext>
            </a:extLst>
          </p:cNvPr>
          <p:cNvSpPr txBox="1"/>
          <p:nvPr/>
        </p:nvSpPr>
        <p:spPr>
          <a:xfrm>
            <a:off x="8669316" y="2604887"/>
            <a:ext cx="2382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לורם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איפסום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דולור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סיט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אמט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קונסקטורר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אדיפיסינג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אלית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קולהע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צופעט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למרקוח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איבן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איף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ברומץ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כלרשט</a:t>
            </a:r>
            <a:endParaRPr lang="en-IL" sz="1400" dirty="0">
              <a:solidFill>
                <a:schemeClr val="tx1">
                  <a:lumMod val="65000"/>
                  <a:lumOff val="35000"/>
                </a:schemeClr>
              </a:solidFill>
              <a:latin typeface="Tel Aviv Modernist" pitchFamily="2" charset="-79"/>
              <a:cs typeface="Tel Aviv Modernist" pitchFamily="2" charset="-79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F8EE35-374B-4108-8D99-D063F9EE515F}"/>
              </a:ext>
            </a:extLst>
          </p:cNvPr>
          <p:cNvSpPr txBox="1"/>
          <p:nvPr/>
        </p:nvSpPr>
        <p:spPr>
          <a:xfrm>
            <a:off x="9017239" y="2291719"/>
            <a:ext cx="2034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600" b="1" dirty="0">
                <a:effectLst/>
                <a:latin typeface="Tel Aviv Modernist Bold" pitchFamily="2" charset="-79"/>
                <a:cs typeface="Tel Aviv Modernist Bold" pitchFamily="2" charset="-79"/>
              </a:rPr>
              <a:t>שלב ראשון</a:t>
            </a:r>
            <a:endParaRPr lang="en-IL" sz="1600" b="1" dirty="0">
              <a:latin typeface="Tel Aviv Modernist Bold" pitchFamily="2" charset="-79"/>
              <a:cs typeface="Tel Aviv Modernist Bold" pitchFamily="2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05B6C3-6D98-1F15-A1AE-C56C8798C8FF}"/>
              </a:ext>
            </a:extLst>
          </p:cNvPr>
          <p:cNvSpPr txBox="1"/>
          <p:nvPr/>
        </p:nvSpPr>
        <p:spPr>
          <a:xfrm>
            <a:off x="5073966" y="2604887"/>
            <a:ext cx="2382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לורם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איפסום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דולור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סיט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אמט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קונסקטורר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אדיפיסינג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אלית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קולהע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צופעט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למרקוח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איבן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איף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ברומץ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כלרשט</a:t>
            </a:r>
            <a:endParaRPr lang="en-IL" sz="1400" dirty="0">
              <a:solidFill>
                <a:schemeClr val="tx1">
                  <a:lumMod val="65000"/>
                  <a:lumOff val="35000"/>
                </a:schemeClr>
              </a:solidFill>
              <a:latin typeface="Tel Aviv Modernist" pitchFamily="2" charset="-79"/>
              <a:cs typeface="Tel Aviv Modernist" pitchFamily="2" charset="-79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94937E-4CA4-FBB3-F53B-95BD1C27F101}"/>
              </a:ext>
            </a:extLst>
          </p:cNvPr>
          <p:cNvSpPr txBox="1"/>
          <p:nvPr/>
        </p:nvSpPr>
        <p:spPr>
          <a:xfrm>
            <a:off x="5421889" y="2291719"/>
            <a:ext cx="2034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600" b="1" dirty="0">
                <a:effectLst/>
                <a:latin typeface="Tel Aviv Modernist Bold" pitchFamily="2" charset="-79"/>
                <a:cs typeface="Tel Aviv Modernist Bold" pitchFamily="2" charset="-79"/>
              </a:rPr>
              <a:t>שלב שני</a:t>
            </a:r>
            <a:endParaRPr lang="en-IL" sz="1600" b="1" dirty="0">
              <a:latin typeface="Tel Aviv Modernist Bold" pitchFamily="2" charset="-79"/>
              <a:cs typeface="Tel Aviv Modernist Bold" pitchFamily="2" charset="-79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018500-DF96-2E7C-1519-FE1C9BAC8E54}"/>
              </a:ext>
            </a:extLst>
          </p:cNvPr>
          <p:cNvSpPr/>
          <p:nvPr/>
        </p:nvSpPr>
        <p:spPr>
          <a:xfrm>
            <a:off x="893736" y="2002536"/>
            <a:ext cx="2875370" cy="31730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372A22-06F8-5AA1-1257-9DEAF1667E48}"/>
              </a:ext>
            </a:extLst>
          </p:cNvPr>
          <p:cNvSpPr/>
          <p:nvPr/>
        </p:nvSpPr>
        <p:spPr>
          <a:xfrm>
            <a:off x="-10945368" y="-4178808"/>
            <a:ext cx="2606040" cy="2606040"/>
          </a:xfrm>
          <a:prstGeom prst="rect">
            <a:avLst/>
          </a:pr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4BB5-D84C-3CF7-4B29-FD2915A56156}"/>
              </a:ext>
            </a:extLst>
          </p:cNvPr>
          <p:cNvSpPr/>
          <p:nvPr/>
        </p:nvSpPr>
        <p:spPr>
          <a:xfrm>
            <a:off x="-9765792" y="-498348"/>
            <a:ext cx="1426464" cy="1426464"/>
          </a:xfrm>
          <a:prstGeom prst="rect">
            <a:avLst/>
          </a:pr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FE7FBB-0C3C-321F-E9AE-472A88202575}"/>
              </a:ext>
            </a:extLst>
          </p:cNvPr>
          <p:cNvSpPr/>
          <p:nvPr/>
        </p:nvSpPr>
        <p:spPr>
          <a:xfrm>
            <a:off x="-9765792" y="2002536"/>
            <a:ext cx="1426464" cy="1426464"/>
          </a:xfrm>
          <a:prstGeom prst="rect">
            <a:avLst/>
          </a:pr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03EB5185-8C30-7542-4304-CD083011E1BF}"/>
              </a:ext>
            </a:extLst>
          </p:cNvPr>
          <p:cNvSpPr/>
          <p:nvPr/>
        </p:nvSpPr>
        <p:spPr>
          <a:xfrm>
            <a:off x="765053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075B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251BFDA5-2222-D799-D83A-74A5269AB5AF}"/>
              </a:ext>
            </a:extLst>
          </p:cNvPr>
          <p:cNvSpPr/>
          <p:nvPr/>
        </p:nvSpPr>
        <p:spPr>
          <a:xfrm>
            <a:off x="4529632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FF3F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90C1F7C6-2E19-E614-F911-9F32150B530A}"/>
              </a:ext>
            </a:extLst>
          </p:cNvPr>
          <p:cNvSpPr/>
          <p:nvPr/>
        </p:nvSpPr>
        <p:spPr>
          <a:xfrm>
            <a:off x="8294211" y="3902940"/>
            <a:ext cx="3132736" cy="2737703"/>
          </a:xfrm>
          <a:custGeom>
            <a:avLst/>
            <a:gdLst>
              <a:gd name="connsiteX0" fmla="*/ 302109 w 2450592"/>
              <a:gd name="connsiteY0" fmla="*/ 0 h 2545331"/>
              <a:gd name="connsiteX1" fmla="*/ 597979 w 2450592"/>
              <a:gd name="connsiteY1" fmla="*/ 0 h 2545331"/>
              <a:gd name="connsiteX2" fmla="*/ 593924 w 2450592"/>
              <a:gd name="connsiteY2" fmla="*/ 32246 h 2545331"/>
              <a:gd name="connsiteX3" fmla="*/ 1225296 w 2450592"/>
              <a:gd name="connsiteY3" fmla="*/ 538432 h 2545331"/>
              <a:gd name="connsiteX4" fmla="*/ 1856668 w 2450592"/>
              <a:gd name="connsiteY4" fmla="*/ 32246 h 2545331"/>
              <a:gd name="connsiteX5" fmla="*/ 1852614 w 2450592"/>
              <a:gd name="connsiteY5" fmla="*/ 0 h 2545331"/>
              <a:gd name="connsiteX6" fmla="*/ 2148483 w 2450592"/>
              <a:gd name="connsiteY6" fmla="*/ 0 h 2545331"/>
              <a:gd name="connsiteX7" fmla="*/ 2450592 w 2450592"/>
              <a:gd name="connsiteY7" fmla="*/ 302109 h 2545331"/>
              <a:gd name="connsiteX8" fmla="*/ 2450592 w 2450592"/>
              <a:gd name="connsiteY8" fmla="*/ 2243222 h 2545331"/>
              <a:gd name="connsiteX9" fmla="*/ 2148483 w 2450592"/>
              <a:gd name="connsiteY9" fmla="*/ 2545331 h 2545331"/>
              <a:gd name="connsiteX10" fmla="*/ 302109 w 2450592"/>
              <a:gd name="connsiteY10" fmla="*/ 2545331 h 2545331"/>
              <a:gd name="connsiteX11" fmla="*/ 0 w 2450592"/>
              <a:gd name="connsiteY11" fmla="*/ 2243222 h 2545331"/>
              <a:gd name="connsiteX12" fmla="*/ 0 w 2450592"/>
              <a:gd name="connsiteY12" fmla="*/ 302109 h 2545331"/>
              <a:gd name="connsiteX13" fmla="*/ 302109 w 2450592"/>
              <a:gd name="connsiteY13" fmla="*/ 0 h 254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0592" h="2545331">
                <a:moveTo>
                  <a:pt x="302109" y="0"/>
                </a:moveTo>
                <a:lnTo>
                  <a:pt x="597979" y="0"/>
                </a:lnTo>
                <a:lnTo>
                  <a:pt x="593924" y="32246"/>
                </a:lnTo>
                <a:cubicBezTo>
                  <a:pt x="593924" y="311805"/>
                  <a:pt x="876599" y="538432"/>
                  <a:pt x="1225296" y="538432"/>
                </a:cubicBezTo>
                <a:cubicBezTo>
                  <a:pt x="1573993" y="538432"/>
                  <a:pt x="1856668" y="311805"/>
                  <a:pt x="1856668" y="32246"/>
                </a:cubicBezTo>
                <a:lnTo>
                  <a:pt x="1852614" y="0"/>
                </a:lnTo>
                <a:lnTo>
                  <a:pt x="2148483" y="0"/>
                </a:lnTo>
                <a:cubicBezTo>
                  <a:pt x="2315333" y="0"/>
                  <a:pt x="2450592" y="135259"/>
                  <a:pt x="2450592" y="302109"/>
                </a:cubicBezTo>
                <a:lnTo>
                  <a:pt x="2450592" y="2243222"/>
                </a:lnTo>
                <a:cubicBezTo>
                  <a:pt x="2450592" y="2410072"/>
                  <a:pt x="2315333" y="2545331"/>
                  <a:pt x="2148483" y="2545331"/>
                </a:cubicBezTo>
                <a:lnTo>
                  <a:pt x="302109" y="2545331"/>
                </a:lnTo>
                <a:cubicBezTo>
                  <a:pt x="135259" y="2545331"/>
                  <a:pt x="0" y="2410072"/>
                  <a:pt x="0" y="2243222"/>
                </a:cubicBezTo>
                <a:lnTo>
                  <a:pt x="0" y="302109"/>
                </a:lnTo>
                <a:cubicBezTo>
                  <a:pt x="0" y="135259"/>
                  <a:pt x="135259" y="0"/>
                  <a:pt x="302109" y="0"/>
                </a:cubicBezTo>
                <a:close/>
              </a:path>
            </a:pathLst>
          </a:custGeom>
          <a:solidFill>
            <a:srgbClr val="9FC8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algn="ctr" defTabSz="914400" rtl="1" eaLnBrk="1" latinLnBrk="0" hangingPunct="1"/>
            <a:endParaRPr lang="en-IL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198FB4-21B8-5118-C2EA-7893982B29DD}"/>
              </a:ext>
            </a:extLst>
          </p:cNvPr>
          <p:cNvSpPr txBox="1"/>
          <p:nvPr/>
        </p:nvSpPr>
        <p:spPr>
          <a:xfrm>
            <a:off x="9017239" y="5001721"/>
            <a:ext cx="16866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EF03C0-7384-A10B-D148-B6A26AF7E2C0}"/>
              </a:ext>
            </a:extLst>
          </p:cNvPr>
          <p:cNvSpPr txBox="1"/>
          <p:nvPr/>
        </p:nvSpPr>
        <p:spPr>
          <a:xfrm>
            <a:off x="5119722" y="5001721"/>
            <a:ext cx="19495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02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E3EA34E-CE94-DE9C-3890-CBCBA13F2627}"/>
              </a:ext>
            </a:extLst>
          </p:cNvPr>
          <p:cNvSpPr txBox="1"/>
          <p:nvPr/>
        </p:nvSpPr>
        <p:spPr>
          <a:xfrm>
            <a:off x="1369988" y="5001721"/>
            <a:ext cx="193674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88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rPr>
              <a:t>03</a:t>
            </a:r>
            <a:endParaRPr lang="en-IL" sz="8800" b="1" dirty="0">
              <a:solidFill>
                <a:schemeClr val="bg1"/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26B8A8-54C7-C3AD-2C7D-8FDE98C8AD59}"/>
              </a:ext>
            </a:extLst>
          </p:cNvPr>
          <p:cNvSpPr txBox="1"/>
          <p:nvPr/>
        </p:nvSpPr>
        <p:spPr>
          <a:xfrm>
            <a:off x="1157417" y="2526768"/>
            <a:ext cx="2382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לורם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איפסום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דולור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סיט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אמט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קונסקטורר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אדיפיסינג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אלית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קולהע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צופעט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למרקוח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איבן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איף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,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ברומץ</a:t>
            </a:r>
            <a:r>
              <a:rPr lang="he-IL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 </a:t>
            </a:r>
            <a:r>
              <a:rPr lang="he-IL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el Aviv Modernist" pitchFamily="2" charset="-79"/>
                <a:cs typeface="Tel Aviv Modernist" pitchFamily="2" charset="-79"/>
              </a:rPr>
              <a:t>כלרשט</a:t>
            </a:r>
            <a:endParaRPr lang="en-IL" sz="1400" dirty="0">
              <a:solidFill>
                <a:schemeClr val="tx1">
                  <a:lumMod val="65000"/>
                  <a:lumOff val="35000"/>
                </a:schemeClr>
              </a:solidFill>
              <a:latin typeface="Tel Aviv Modernist" pitchFamily="2" charset="-79"/>
              <a:cs typeface="Tel Aviv Modernist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E1DC59-BF90-5B32-D1ED-5E5D70552B55}"/>
              </a:ext>
            </a:extLst>
          </p:cNvPr>
          <p:cNvSpPr txBox="1"/>
          <p:nvPr/>
        </p:nvSpPr>
        <p:spPr>
          <a:xfrm>
            <a:off x="1505340" y="2213600"/>
            <a:ext cx="2034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600" b="1" dirty="0">
                <a:effectLst/>
                <a:latin typeface="Tel Aviv Modernist Bold" pitchFamily="2" charset="-79"/>
                <a:cs typeface="Tel Aviv Modernist Bold" pitchFamily="2" charset="-79"/>
              </a:rPr>
              <a:t>שלב שלישי</a:t>
            </a:r>
            <a:endParaRPr lang="en-IL" sz="1600" b="1" dirty="0">
              <a:latin typeface="Tel Aviv Modernist Bold" pitchFamily="2" charset="-79"/>
              <a:cs typeface="Tel Aviv Modernist Bold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EDD55F-81E5-8A3B-5227-D9D92EF18A94}"/>
              </a:ext>
            </a:extLst>
          </p:cNvPr>
          <p:cNvSpPr txBox="1"/>
          <p:nvPr/>
        </p:nvSpPr>
        <p:spPr>
          <a:xfrm>
            <a:off x="5136442" y="409729"/>
            <a:ext cx="1919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l Aviv Brutalist Bold" pitchFamily="2" charset="-79"/>
                <a:cs typeface="Tel Aviv Brutalist Bold" pitchFamily="2" charset="-79"/>
              </a:rPr>
              <a:t>שלבים</a:t>
            </a:r>
            <a:endParaRPr lang="en-IL" sz="3600" b="1" dirty="0">
              <a:solidFill>
                <a:schemeClr val="tx1">
                  <a:lumMod val="75000"/>
                  <a:lumOff val="25000"/>
                </a:schemeClr>
              </a:solidFill>
              <a:latin typeface="Tel Aviv Brutalist Bold" pitchFamily="2" charset="-79"/>
              <a:cs typeface="Tel Aviv Brutalist 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43733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170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Tel Aviv Brutalist Bold</vt:lpstr>
      <vt:lpstr>Tel Aviv Modernist</vt:lpstr>
      <vt:lpstr>Tel Aviv Modernist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Gal Spivak</dc:creator>
  <cp:lastModifiedBy>Gal Spivak</cp:lastModifiedBy>
  <cp:revision>1</cp:revision>
  <dcterms:created xsi:type="dcterms:W3CDTF">2025-06-02T08:22:39Z</dcterms:created>
  <dcterms:modified xsi:type="dcterms:W3CDTF">2025-06-02T09:54:22Z</dcterms:modified>
</cp:coreProperties>
</file>