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826"/>
    <p:restoredTop sz="92710"/>
  </p:normalViewPr>
  <p:slideViewPr>
    <p:cSldViewPr snapToGrid="0" showGuides="1">
      <p:cViewPr>
        <p:scale>
          <a:sx n="40" d="100"/>
          <a:sy n="40" d="100"/>
        </p:scale>
        <p:origin x="2536" y="1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C7C43-A522-271C-9084-FD71A9522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8C13B2-6C0A-C9B6-C31C-35CE818F0F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DE962C-2EEF-6C95-69FF-08456E076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715B-AEC5-FD4F-814A-7B25E7D85258}" type="datetimeFigureOut">
              <a:rPr lang="en-IL" smtClean="0"/>
              <a:t>25/05/2025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394F1-89C3-5E50-992C-28CDEC572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5D4E6-A485-AC64-FD1A-2F4797AF7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8CA00-54E6-6348-9ACC-1A9C519092B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848260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39D77-6D7D-151F-D46B-F1BA2CE89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CF3B2C-5410-37F7-995A-00E4A676B3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58DA6-8E75-FED5-A80E-6F71E24E5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715B-AEC5-FD4F-814A-7B25E7D85258}" type="datetimeFigureOut">
              <a:rPr lang="en-IL" smtClean="0"/>
              <a:t>25/05/2025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AB2E9-03B9-7C38-6F3D-EBF04E14E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00F31-8D20-4D90-3036-AC2FECC20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8CA00-54E6-6348-9ACC-1A9C519092B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48043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808CDD-310A-F0DF-FE1F-7C5001473F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E5531C-4A01-53FE-DC04-A1C58301CD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230818-74C7-C61B-40F0-1ABA4040B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715B-AEC5-FD4F-814A-7B25E7D85258}" type="datetimeFigureOut">
              <a:rPr lang="en-IL" smtClean="0"/>
              <a:t>25/05/2025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37EDC-A3F5-420E-E839-2DDD0DAFE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4C968-DAF6-9690-D7CE-F2A2904D5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8CA00-54E6-6348-9ACC-1A9C519092B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723565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C5E46-C116-3767-8A8D-EBD80684E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B576D-74B7-D1DF-D190-F298AB371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2B5CAB-C13F-1B3A-EB54-AC312276D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715B-AEC5-FD4F-814A-7B25E7D85258}" type="datetimeFigureOut">
              <a:rPr lang="en-IL" smtClean="0"/>
              <a:t>25/05/2025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D5907-23B0-D52D-3741-4CAE27C59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A963C-4678-88A0-6948-C41FB7F97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8CA00-54E6-6348-9ACC-1A9C519092B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745882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D10F3-F854-3220-8F04-C7C96B444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2A9023-DE19-52E5-7728-A7BB13689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DC1D2-790F-B99B-1B1B-079AA5BCB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715B-AEC5-FD4F-814A-7B25E7D85258}" type="datetimeFigureOut">
              <a:rPr lang="en-IL" smtClean="0"/>
              <a:t>25/05/2025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28515-7CB0-D54F-1FCE-68B9CADC8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5C459-A07A-8421-FA26-4EB59AAE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8CA00-54E6-6348-9ACC-1A9C519092B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507638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DA695-42B8-D7E0-E2A4-873003E90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CF69A-ED02-BAE9-E80F-F73A5D5FE4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26780C-60C2-DA78-084D-F9245FDCFC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69BA49-46CB-9BC7-672E-7F9BF64C5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715B-AEC5-FD4F-814A-7B25E7D85258}" type="datetimeFigureOut">
              <a:rPr lang="en-IL" smtClean="0"/>
              <a:t>25/05/2025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C9323D-F976-533A-88F4-47E2E0A8F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91265A-25EF-E4FD-313D-488179A91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8CA00-54E6-6348-9ACC-1A9C519092B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233804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A6904-9ED7-1D26-0C18-C5C010F24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1E34F0-4C3B-41CE-633B-2CE628266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8EA410-D9EA-90C9-ABF0-863B94A14C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13F176-8346-5323-48A4-A2627B7419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11CEB0-D778-6F4A-5E5F-580F2BC8EF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2334F5-1723-2DDC-474D-D600B88FD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715B-AEC5-FD4F-814A-7B25E7D85258}" type="datetimeFigureOut">
              <a:rPr lang="en-IL" smtClean="0"/>
              <a:t>25/05/2025</a:t>
            </a:fld>
            <a:endParaRPr lang="en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7F8431-C5A0-36D3-3C6F-37AB9305F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43CFBF-5949-1992-B697-31C51C8D6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8CA00-54E6-6348-9ACC-1A9C519092B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76950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3ACBD-FF6D-059A-1221-DA30C68EC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3499EA-B0CF-95A3-6124-4D0269DBF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715B-AEC5-FD4F-814A-7B25E7D85258}" type="datetimeFigureOut">
              <a:rPr lang="en-IL" smtClean="0"/>
              <a:t>25/05/2025</a:t>
            </a:fld>
            <a:endParaRPr lang="en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02BD60-268A-9D1E-F006-F04E36629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E6BB9B-1AD8-FDDC-AB81-4D761B97F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8CA00-54E6-6348-9ACC-1A9C519092B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941894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3330CF-DD7B-D749-E70F-BD3DF1FAE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715B-AEC5-FD4F-814A-7B25E7D85258}" type="datetimeFigureOut">
              <a:rPr lang="en-IL" smtClean="0"/>
              <a:t>25/05/2025</a:t>
            </a:fld>
            <a:endParaRPr lang="en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AD0A72-02F2-ABF8-BEA7-89DC93C43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DB326C-A21D-76A4-AE08-C724EFAF6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8CA00-54E6-6348-9ACC-1A9C519092B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28021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DAF64-D2F9-7751-7404-C0A7F1CAF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C17A8-EAF5-D10C-74EA-055F155C2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031334-06E8-AC97-B1E1-CF67A754BD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9383BC-1AF0-5052-C91F-15B8335F2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715B-AEC5-FD4F-814A-7B25E7D85258}" type="datetimeFigureOut">
              <a:rPr lang="en-IL" smtClean="0"/>
              <a:t>25/05/2025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442D34-507A-998D-9CDB-1E674BA25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A90BB1-4AB8-4F89-5121-DB6ACC2AF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8CA00-54E6-6348-9ACC-1A9C519092B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583309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C50DE-780D-9C02-4E23-44CCDC86A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E1FC7F-2530-DACC-0142-37A32EFEBB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5558D1-4EFC-7275-F7D2-F9B056287C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5F77DB-8A74-8A41-6762-5421AED71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715B-AEC5-FD4F-814A-7B25E7D85258}" type="datetimeFigureOut">
              <a:rPr lang="en-IL" smtClean="0"/>
              <a:t>25/05/2025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747853-3850-6D0C-8998-BB2E830F9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819517-2943-F094-5ADB-7FC309EF5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8CA00-54E6-6348-9ACC-1A9C519092B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090564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31A198-1D64-A15F-F8E6-D6244D644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F14BEE-D667-318D-B828-28045DFE1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338F78-7A82-3071-B405-E25B29E50A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40715B-AEC5-FD4F-814A-7B25E7D85258}" type="datetimeFigureOut">
              <a:rPr lang="en-IL" smtClean="0"/>
              <a:t>25/05/2025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9EC4EC-7502-989C-B767-1CF8FC663F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F8E9C2-57AA-44D2-9592-BBA5C8910D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58CA00-54E6-6348-9ACC-1A9C519092B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874478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high angle view of a city&#10;&#10;AI-generated content may be incorrect.">
            <a:extLst>
              <a:ext uri="{FF2B5EF4-FFF2-40B4-BE49-F238E27FC236}">
                <a16:creationId xmlns:a16="http://schemas.microsoft.com/office/drawing/2014/main" id="{656502DA-1916-20E4-CC60-9107F59ACC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906"/>
            <a:ext cx="12192000" cy="6869906"/>
          </a:xfrm>
          <a:prstGeom prst="rect">
            <a:avLst/>
          </a:prstGeom>
          <a:ln>
            <a:noFill/>
          </a:ln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D10EEB74-E0D6-D572-C033-81FAB2FEEE24}"/>
              </a:ext>
            </a:extLst>
          </p:cNvPr>
          <p:cNvGrpSpPr/>
          <p:nvPr/>
        </p:nvGrpSpPr>
        <p:grpSpPr>
          <a:xfrm>
            <a:off x="-1" y="-4595054"/>
            <a:ext cx="12192000" cy="11527971"/>
            <a:chOff x="-1" y="-4595054"/>
            <a:chExt cx="12192000" cy="11527971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B4B44F3-852E-D314-7F3E-AB4CACEBCD33}"/>
                </a:ext>
              </a:extLst>
            </p:cNvPr>
            <p:cNvSpPr txBox="1"/>
            <p:nvPr/>
          </p:nvSpPr>
          <p:spPr>
            <a:xfrm>
              <a:off x="-1" y="-4595054"/>
              <a:ext cx="12192000" cy="11527971"/>
            </a:xfrm>
            <a:custGeom>
              <a:avLst/>
              <a:gdLst/>
              <a:ahLst/>
              <a:cxnLst/>
              <a:rect l="l" t="t" r="r" b="b"/>
              <a:pathLst>
                <a:path w="12192000" h="11527971">
                  <a:moveTo>
                    <a:pt x="1314616" y="6342320"/>
                  </a:moveTo>
                  <a:cubicBezTo>
                    <a:pt x="1288282" y="6342320"/>
                    <a:pt x="1275116" y="6355486"/>
                    <a:pt x="1275116" y="6381820"/>
                  </a:cubicBezTo>
                  <a:lnTo>
                    <a:pt x="1275116" y="7244747"/>
                  </a:lnTo>
                  <a:cubicBezTo>
                    <a:pt x="1275116" y="7271080"/>
                    <a:pt x="1288282" y="7284247"/>
                    <a:pt x="1314616" y="7284247"/>
                  </a:cubicBezTo>
                  <a:lnTo>
                    <a:pt x="1767349" y="7284247"/>
                  </a:lnTo>
                  <a:cubicBezTo>
                    <a:pt x="1793682" y="7284247"/>
                    <a:pt x="1806849" y="7271080"/>
                    <a:pt x="1806849" y="7244747"/>
                  </a:cubicBezTo>
                  <a:lnTo>
                    <a:pt x="1806849" y="6381820"/>
                  </a:lnTo>
                  <a:cubicBezTo>
                    <a:pt x="1806849" y="6355486"/>
                    <a:pt x="1793682" y="6342320"/>
                    <a:pt x="1767349" y="6342320"/>
                  </a:cubicBezTo>
                  <a:close/>
                  <a:moveTo>
                    <a:pt x="8658390" y="5537124"/>
                  </a:moveTo>
                  <a:cubicBezTo>
                    <a:pt x="8632056" y="5537124"/>
                    <a:pt x="8618890" y="5550291"/>
                    <a:pt x="8618890" y="5576624"/>
                  </a:cubicBezTo>
                  <a:lnTo>
                    <a:pt x="8618890" y="7244747"/>
                  </a:lnTo>
                  <a:cubicBezTo>
                    <a:pt x="8618890" y="7271080"/>
                    <a:pt x="8632056" y="7284247"/>
                    <a:pt x="8658390" y="7284247"/>
                  </a:cubicBezTo>
                  <a:lnTo>
                    <a:pt x="9111122" y="7284247"/>
                  </a:lnTo>
                  <a:cubicBezTo>
                    <a:pt x="9137456" y="7284247"/>
                    <a:pt x="9150623" y="7271080"/>
                    <a:pt x="9150623" y="7244747"/>
                  </a:cubicBezTo>
                  <a:lnTo>
                    <a:pt x="9150623" y="5983780"/>
                  </a:lnTo>
                  <a:lnTo>
                    <a:pt x="10208013" y="5983780"/>
                  </a:lnTo>
                  <a:cubicBezTo>
                    <a:pt x="10299166" y="5983780"/>
                    <a:pt x="10362468" y="6002011"/>
                    <a:pt x="10397917" y="6038472"/>
                  </a:cubicBezTo>
                  <a:cubicBezTo>
                    <a:pt x="10433366" y="6074934"/>
                    <a:pt x="10451090" y="6143806"/>
                    <a:pt x="10451090" y="6245089"/>
                  </a:cubicBezTo>
                  <a:lnTo>
                    <a:pt x="10451090" y="7244747"/>
                  </a:lnTo>
                  <a:cubicBezTo>
                    <a:pt x="10451090" y="7271080"/>
                    <a:pt x="10464256" y="7284247"/>
                    <a:pt x="10490591" y="7284247"/>
                  </a:cubicBezTo>
                  <a:lnTo>
                    <a:pt x="10943323" y="7284247"/>
                  </a:lnTo>
                  <a:cubicBezTo>
                    <a:pt x="10969656" y="7284247"/>
                    <a:pt x="10982824" y="7271080"/>
                    <a:pt x="10982824" y="7244747"/>
                  </a:cubicBezTo>
                  <a:lnTo>
                    <a:pt x="10982824" y="6175204"/>
                  </a:lnTo>
                  <a:cubicBezTo>
                    <a:pt x="10982824" y="5950357"/>
                    <a:pt x="10923573" y="5787798"/>
                    <a:pt x="10805073" y="5687529"/>
                  </a:cubicBezTo>
                  <a:cubicBezTo>
                    <a:pt x="10686572" y="5587259"/>
                    <a:pt x="10510846" y="5537124"/>
                    <a:pt x="10277897" y="5537124"/>
                  </a:cubicBezTo>
                  <a:close/>
                  <a:moveTo>
                    <a:pt x="6062161" y="5537124"/>
                  </a:moveTo>
                  <a:cubicBezTo>
                    <a:pt x="6035828" y="5537124"/>
                    <a:pt x="6022661" y="5550291"/>
                    <a:pt x="6022662" y="5576624"/>
                  </a:cubicBezTo>
                  <a:lnTo>
                    <a:pt x="6022662" y="5944280"/>
                  </a:lnTo>
                  <a:cubicBezTo>
                    <a:pt x="6022661" y="5970613"/>
                    <a:pt x="6035828" y="5983780"/>
                    <a:pt x="6062161" y="5983780"/>
                  </a:cubicBezTo>
                  <a:lnTo>
                    <a:pt x="7526707" y="5983780"/>
                  </a:lnTo>
                  <a:lnTo>
                    <a:pt x="7526707" y="7244747"/>
                  </a:lnTo>
                  <a:cubicBezTo>
                    <a:pt x="7526707" y="7271080"/>
                    <a:pt x="7539873" y="7284247"/>
                    <a:pt x="7566207" y="7284247"/>
                  </a:cubicBezTo>
                  <a:lnTo>
                    <a:pt x="8018939" y="7284247"/>
                  </a:lnTo>
                  <a:cubicBezTo>
                    <a:pt x="8045273" y="7284247"/>
                    <a:pt x="8058440" y="7271080"/>
                    <a:pt x="8058440" y="7244747"/>
                  </a:cubicBezTo>
                  <a:lnTo>
                    <a:pt x="8058440" y="5983780"/>
                  </a:lnTo>
                  <a:lnTo>
                    <a:pt x="8398748" y="5983780"/>
                  </a:lnTo>
                  <a:cubicBezTo>
                    <a:pt x="8425082" y="5983780"/>
                    <a:pt x="8438249" y="5970613"/>
                    <a:pt x="8438249" y="5944280"/>
                  </a:cubicBezTo>
                  <a:lnTo>
                    <a:pt x="8438249" y="5576624"/>
                  </a:lnTo>
                  <a:cubicBezTo>
                    <a:pt x="8438249" y="5550291"/>
                    <a:pt x="8425082" y="5537124"/>
                    <a:pt x="8398748" y="5537124"/>
                  </a:cubicBezTo>
                  <a:close/>
                  <a:moveTo>
                    <a:pt x="3861887" y="5537124"/>
                  </a:moveTo>
                  <a:cubicBezTo>
                    <a:pt x="3835553" y="5537124"/>
                    <a:pt x="3822387" y="5550291"/>
                    <a:pt x="3822387" y="5576624"/>
                  </a:cubicBezTo>
                  <a:lnTo>
                    <a:pt x="3822387" y="5944280"/>
                  </a:lnTo>
                  <a:cubicBezTo>
                    <a:pt x="3822387" y="5970613"/>
                    <a:pt x="3835553" y="5983780"/>
                    <a:pt x="3861887" y="5983780"/>
                  </a:cubicBezTo>
                  <a:lnTo>
                    <a:pt x="5086392" y="5983780"/>
                  </a:lnTo>
                  <a:cubicBezTo>
                    <a:pt x="5177547" y="5983780"/>
                    <a:pt x="5240342" y="6002011"/>
                    <a:pt x="5274778" y="6038472"/>
                  </a:cubicBezTo>
                  <a:cubicBezTo>
                    <a:pt x="5309214" y="6074934"/>
                    <a:pt x="5326431" y="6143806"/>
                    <a:pt x="5326431" y="6245089"/>
                  </a:cubicBezTo>
                  <a:lnTo>
                    <a:pt x="5326431" y="7244747"/>
                  </a:lnTo>
                  <a:cubicBezTo>
                    <a:pt x="5326431" y="7271080"/>
                    <a:pt x="5339598" y="7284247"/>
                    <a:pt x="5365932" y="7284247"/>
                  </a:cubicBezTo>
                  <a:lnTo>
                    <a:pt x="5818664" y="7284247"/>
                  </a:lnTo>
                  <a:cubicBezTo>
                    <a:pt x="5844998" y="7284247"/>
                    <a:pt x="5858164" y="7271080"/>
                    <a:pt x="5858164" y="7244747"/>
                  </a:cubicBezTo>
                  <a:lnTo>
                    <a:pt x="5858164" y="6175204"/>
                  </a:lnTo>
                  <a:cubicBezTo>
                    <a:pt x="5858164" y="5944280"/>
                    <a:pt x="5789799" y="5780202"/>
                    <a:pt x="5653068" y="5682971"/>
                  </a:cubicBezTo>
                  <a:cubicBezTo>
                    <a:pt x="5516337" y="5585740"/>
                    <a:pt x="5350740" y="5537124"/>
                    <a:pt x="5156277" y="5537124"/>
                  </a:cubicBezTo>
                  <a:close/>
                  <a:moveTo>
                    <a:pt x="1314616" y="5537124"/>
                  </a:moveTo>
                  <a:cubicBezTo>
                    <a:pt x="1288282" y="5537124"/>
                    <a:pt x="1275116" y="5550291"/>
                    <a:pt x="1275116" y="5576624"/>
                  </a:cubicBezTo>
                  <a:lnTo>
                    <a:pt x="1275116" y="5944280"/>
                  </a:lnTo>
                  <a:cubicBezTo>
                    <a:pt x="1275116" y="5970613"/>
                    <a:pt x="1288282" y="5983780"/>
                    <a:pt x="1314616" y="5983780"/>
                  </a:cubicBezTo>
                  <a:lnTo>
                    <a:pt x="2803469" y="5983780"/>
                  </a:lnTo>
                  <a:cubicBezTo>
                    <a:pt x="2894623" y="5983780"/>
                    <a:pt x="2957925" y="6002011"/>
                    <a:pt x="2993374" y="6038472"/>
                  </a:cubicBezTo>
                  <a:cubicBezTo>
                    <a:pt x="3028823" y="6074934"/>
                    <a:pt x="3046547" y="6143806"/>
                    <a:pt x="3046547" y="6245089"/>
                  </a:cubicBezTo>
                  <a:lnTo>
                    <a:pt x="3046547" y="7244747"/>
                  </a:lnTo>
                  <a:cubicBezTo>
                    <a:pt x="3046547" y="7271080"/>
                    <a:pt x="3059714" y="7284247"/>
                    <a:pt x="3086047" y="7284247"/>
                  </a:cubicBezTo>
                  <a:lnTo>
                    <a:pt x="3538780" y="7284247"/>
                  </a:lnTo>
                  <a:cubicBezTo>
                    <a:pt x="3565114" y="7284247"/>
                    <a:pt x="3578280" y="7271080"/>
                    <a:pt x="3578280" y="7244747"/>
                  </a:cubicBezTo>
                  <a:lnTo>
                    <a:pt x="3578280" y="6175204"/>
                  </a:lnTo>
                  <a:cubicBezTo>
                    <a:pt x="3578280" y="5944280"/>
                    <a:pt x="3509408" y="5780202"/>
                    <a:pt x="3371664" y="5682971"/>
                  </a:cubicBezTo>
                  <a:cubicBezTo>
                    <a:pt x="3233919" y="5585740"/>
                    <a:pt x="3067816" y="5537124"/>
                    <a:pt x="2873354" y="5537124"/>
                  </a:cubicBezTo>
                  <a:close/>
                  <a:moveTo>
                    <a:pt x="0" y="0"/>
                  </a:moveTo>
                  <a:cubicBezTo>
                    <a:pt x="7068457" y="1436914"/>
                    <a:pt x="8128000" y="0"/>
                    <a:pt x="12192000" y="0"/>
                  </a:cubicBezTo>
                  <a:lnTo>
                    <a:pt x="12192000" y="11527971"/>
                  </a:lnTo>
                  <a:lnTo>
                    <a:pt x="0" y="1152797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algn="r" defTabSz="914400" rtl="1" eaLnBrk="1" latinLnBrk="0" hangingPunct="1"/>
              <a:endParaRPr lang="en-IL" sz="23900" b="1" dirty="0">
                <a:solidFill>
                  <a:schemeClr val="bg1"/>
                </a:solidFill>
                <a:latin typeface="Tel Aviv Brutalist Bold" pitchFamily="2" charset="-79"/>
                <a:cs typeface="Tel Aviv Brutalist Bold" pitchFamily="2" charset="-79"/>
              </a:endParaRP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CB13F9D-0D15-1CDC-6522-4F08C3B07628}"/>
                </a:ext>
              </a:extLst>
            </p:cNvPr>
            <p:cNvGrpSpPr/>
            <p:nvPr/>
          </p:nvGrpSpPr>
          <p:grpSpPr>
            <a:xfrm>
              <a:off x="571678" y="-3134477"/>
              <a:ext cx="11048642" cy="830997"/>
              <a:chOff x="-27170242" y="4177340"/>
              <a:chExt cx="11048642" cy="830997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4176BEB-B3C6-C0E4-B51A-44B2B25D94CF}"/>
                  </a:ext>
                </a:extLst>
              </p:cNvPr>
              <p:cNvSpPr txBox="1"/>
              <p:nvPr/>
            </p:nvSpPr>
            <p:spPr>
              <a:xfrm>
                <a:off x="-19387239" y="4177340"/>
                <a:ext cx="3265639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 rtl="1"/>
                <a:r>
                  <a:rPr lang="he-IL" sz="4800" b="1" dirty="0">
                    <a:solidFill>
                      <a:schemeClr val="bg1"/>
                    </a:solidFill>
                    <a:latin typeface="Tel Aviv Modernist Bold" pitchFamily="2" charset="-79"/>
                    <a:cs typeface="Tel Aviv Modernist Bold" pitchFamily="2" charset="-79"/>
                  </a:rPr>
                  <a:t>עיר האורות</a:t>
                </a:r>
                <a:endParaRPr lang="en-IL" sz="4800" b="1" dirty="0">
                  <a:solidFill>
                    <a:schemeClr val="bg1"/>
                  </a:solidFill>
                  <a:latin typeface="Tel Aviv Modernist Bold" pitchFamily="2" charset="-79"/>
                  <a:cs typeface="Tel Aviv Modernist Bold" pitchFamily="2" charset="-79"/>
                </a:endParaRP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04CB55F-D3FD-7272-DBA2-331D4AD621A2}"/>
                  </a:ext>
                </a:extLst>
              </p:cNvPr>
              <p:cNvSpPr txBox="1"/>
              <p:nvPr/>
            </p:nvSpPr>
            <p:spPr>
              <a:xfrm>
                <a:off x="-27170242" y="4269672"/>
                <a:ext cx="652406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he-IL" dirty="0">
                    <a:solidFill>
                      <a:schemeClr val="bg1"/>
                    </a:solidFill>
                    <a:effectLst/>
                    <a:latin typeface="Tel Aviv Modernist" pitchFamily="2" charset="-79"/>
                    <a:cs typeface="Tel Aviv Modernist" pitchFamily="2" charset="-79"/>
                  </a:rPr>
                  <a:t>חנקין התחייב לייבש את כל הביצות שבאדמות אלה והוחלט שהכסף עבור הקרקעות וגם שטרי הבעלות על הקרקע</a:t>
                </a:r>
                <a:endParaRPr lang="en-IL" dirty="0">
                  <a:solidFill>
                    <a:schemeClr val="bg1"/>
                  </a:solidFill>
                  <a:latin typeface="Tel Aviv Modernist" pitchFamily="2" charset="-79"/>
                  <a:cs typeface="Tel Aviv Modernist" pitchFamily="2" charset="-79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6850885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8E51E5-AC2A-950C-836A-3B4946ED02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high angle view of a city&#10;&#10;AI-generated content may be incorrect.">
            <a:extLst>
              <a:ext uri="{FF2B5EF4-FFF2-40B4-BE49-F238E27FC236}">
                <a16:creationId xmlns:a16="http://schemas.microsoft.com/office/drawing/2014/main" id="{6F622538-1CC9-119D-EE98-BDBACAD590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906"/>
            <a:ext cx="12192000" cy="6869906"/>
          </a:xfrm>
          <a:prstGeom prst="rect">
            <a:avLst/>
          </a:prstGeom>
          <a:ln>
            <a:noFill/>
          </a:ln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150DD853-F1A4-57DE-D792-C513735BA57F}"/>
              </a:ext>
            </a:extLst>
          </p:cNvPr>
          <p:cNvGrpSpPr/>
          <p:nvPr/>
        </p:nvGrpSpPr>
        <p:grpSpPr>
          <a:xfrm>
            <a:off x="-1" y="3651647"/>
            <a:ext cx="12192000" cy="11527971"/>
            <a:chOff x="-1" y="-4595054"/>
            <a:chExt cx="12192000" cy="11527971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BFB760C-282E-9C1F-0EBA-B889EE81CB15}"/>
                </a:ext>
              </a:extLst>
            </p:cNvPr>
            <p:cNvSpPr txBox="1"/>
            <p:nvPr/>
          </p:nvSpPr>
          <p:spPr>
            <a:xfrm>
              <a:off x="-1" y="-4595054"/>
              <a:ext cx="12192000" cy="11527971"/>
            </a:xfrm>
            <a:custGeom>
              <a:avLst/>
              <a:gdLst/>
              <a:ahLst/>
              <a:cxnLst/>
              <a:rect l="l" t="t" r="r" b="b"/>
              <a:pathLst>
                <a:path w="12192000" h="11527971">
                  <a:moveTo>
                    <a:pt x="1314616" y="6342320"/>
                  </a:moveTo>
                  <a:cubicBezTo>
                    <a:pt x="1288282" y="6342320"/>
                    <a:pt x="1275116" y="6355486"/>
                    <a:pt x="1275116" y="6381820"/>
                  </a:cubicBezTo>
                  <a:lnTo>
                    <a:pt x="1275116" y="7244747"/>
                  </a:lnTo>
                  <a:cubicBezTo>
                    <a:pt x="1275116" y="7271080"/>
                    <a:pt x="1288282" y="7284247"/>
                    <a:pt x="1314616" y="7284247"/>
                  </a:cubicBezTo>
                  <a:lnTo>
                    <a:pt x="1767349" y="7284247"/>
                  </a:lnTo>
                  <a:cubicBezTo>
                    <a:pt x="1793682" y="7284247"/>
                    <a:pt x="1806849" y="7271080"/>
                    <a:pt x="1806849" y="7244747"/>
                  </a:cubicBezTo>
                  <a:lnTo>
                    <a:pt x="1806849" y="6381820"/>
                  </a:lnTo>
                  <a:cubicBezTo>
                    <a:pt x="1806849" y="6355486"/>
                    <a:pt x="1793682" y="6342320"/>
                    <a:pt x="1767349" y="6342320"/>
                  </a:cubicBezTo>
                  <a:close/>
                  <a:moveTo>
                    <a:pt x="8658390" y="5537124"/>
                  </a:moveTo>
                  <a:cubicBezTo>
                    <a:pt x="8632056" y="5537124"/>
                    <a:pt x="8618890" y="5550291"/>
                    <a:pt x="8618890" y="5576624"/>
                  </a:cubicBezTo>
                  <a:lnTo>
                    <a:pt x="8618890" y="7244747"/>
                  </a:lnTo>
                  <a:cubicBezTo>
                    <a:pt x="8618890" y="7271080"/>
                    <a:pt x="8632056" y="7284247"/>
                    <a:pt x="8658390" y="7284247"/>
                  </a:cubicBezTo>
                  <a:lnTo>
                    <a:pt x="9111122" y="7284247"/>
                  </a:lnTo>
                  <a:cubicBezTo>
                    <a:pt x="9137456" y="7284247"/>
                    <a:pt x="9150623" y="7271080"/>
                    <a:pt x="9150623" y="7244747"/>
                  </a:cubicBezTo>
                  <a:lnTo>
                    <a:pt x="9150623" y="5983780"/>
                  </a:lnTo>
                  <a:lnTo>
                    <a:pt x="10208013" y="5983780"/>
                  </a:lnTo>
                  <a:cubicBezTo>
                    <a:pt x="10299166" y="5983780"/>
                    <a:pt x="10362468" y="6002011"/>
                    <a:pt x="10397917" y="6038472"/>
                  </a:cubicBezTo>
                  <a:cubicBezTo>
                    <a:pt x="10433366" y="6074934"/>
                    <a:pt x="10451090" y="6143806"/>
                    <a:pt x="10451090" y="6245089"/>
                  </a:cubicBezTo>
                  <a:lnTo>
                    <a:pt x="10451090" y="7244747"/>
                  </a:lnTo>
                  <a:cubicBezTo>
                    <a:pt x="10451090" y="7271080"/>
                    <a:pt x="10464256" y="7284247"/>
                    <a:pt x="10490591" y="7284247"/>
                  </a:cubicBezTo>
                  <a:lnTo>
                    <a:pt x="10943323" y="7284247"/>
                  </a:lnTo>
                  <a:cubicBezTo>
                    <a:pt x="10969656" y="7284247"/>
                    <a:pt x="10982824" y="7271080"/>
                    <a:pt x="10982824" y="7244747"/>
                  </a:cubicBezTo>
                  <a:lnTo>
                    <a:pt x="10982824" y="6175204"/>
                  </a:lnTo>
                  <a:cubicBezTo>
                    <a:pt x="10982824" y="5950357"/>
                    <a:pt x="10923573" y="5787798"/>
                    <a:pt x="10805073" y="5687529"/>
                  </a:cubicBezTo>
                  <a:cubicBezTo>
                    <a:pt x="10686572" y="5587259"/>
                    <a:pt x="10510846" y="5537124"/>
                    <a:pt x="10277897" y="5537124"/>
                  </a:cubicBezTo>
                  <a:close/>
                  <a:moveTo>
                    <a:pt x="6062161" y="5537124"/>
                  </a:moveTo>
                  <a:cubicBezTo>
                    <a:pt x="6035828" y="5537124"/>
                    <a:pt x="6022661" y="5550291"/>
                    <a:pt x="6022662" y="5576624"/>
                  </a:cubicBezTo>
                  <a:lnTo>
                    <a:pt x="6022662" y="5944280"/>
                  </a:lnTo>
                  <a:cubicBezTo>
                    <a:pt x="6022661" y="5970613"/>
                    <a:pt x="6035828" y="5983780"/>
                    <a:pt x="6062161" y="5983780"/>
                  </a:cubicBezTo>
                  <a:lnTo>
                    <a:pt x="7526707" y="5983780"/>
                  </a:lnTo>
                  <a:lnTo>
                    <a:pt x="7526707" y="7244747"/>
                  </a:lnTo>
                  <a:cubicBezTo>
                    <a:pt x="7526707" y="7271080"/>
                    <a:pt x="7539873" y="7284247"/>
                    <a:pt x="7566207" y="7284247"/>
                  </a:cubicBezTo>
                  <a:lnTo>
                    <a:pt x="8018939" y="7284247"/>
                  </a:lnTo>
                  <a:cubicBezTo>
                    <a:pt x="8045273" y="7284247"/>
                    <a:pt x="8058440" y="7271080"/>
                    <a:pt x="8058440" y="7244747"/>
                  </a:cubicBezTo>
                  <a:lnTo>
                    <a:pt x="8058440" y="5983780"/>
                  </a:lnTo>
                  <a:lnTo>
                    <a:pt x="8398748" y="5983780"/>
                  </a:lnTo>
                  <a:cubicBezTo>
                    <a:pt x="8425082" y="5983780"/>
                    <a:pt x="8438249" y="5970613"/>
                    <a:pt x="8438249" y="5944280"/>
                  </a:cubicBezTo>
                  <a:lnTo>
                    <a:pt x="8438249" y="5576624"/>
                  </a:lnTo>
                  <a:cubicBezTo>
                    <a:pt x="8438249" y="5550291"/>
                    <a:pt x="8425082" y="5537124"/>
                    <a:pt x="8398748" y="5537124"/>
                  </a:cubicBezTo>
                  <a:close/>
                  <a:moveTo>
                    <a:pt x="3861887" y="5537124"/>
                  </a:moveTo>
                  <a:cubicBezTo>
                    <a:pt x="3835553" y="5537124"/>
                    <a:pt x="3822387" y="5550291"/>
                    <a:pt x="3822387" y="5576624"/>
                  </a:cubicBezTo>
                  <a:lnTo>
                    <a:pt x="3822387" y="5944280"/>
                  </a:lnTo>
                  <a:cubicBezTo>
                    <a:pt x="3822387" y="5970613"/>
                    <a:pt x="3835553" y="5983780"/>
                    <a:pt x="3861887" y="5983780"/>
                  </a:cubicBezTo>
                  <a:lnTo>
                    <a:pt x="5086392" y="5983780"/>
                  </a:lnTo>
                  <a:cubicBezTo>
                    <a:pt x="5177547" y="5983780"/>
                    <a:pt x="5240342" y="6002011"/>
                    <a:pt x="5274778" y="6038472"/>
                  </a:cubicBezTo>
                  <a:cubicBezTo>
                    <a:pt x="5309214" y="6074934"/>
                    <a:pt x="5326431" y="6143806"/>
                    <a:pt x="5326431" y="6245089"/>
                  </a:cubicBezTo>
                  <a:lnTo>
                    <a:pt x="5326431" y="7244747"/>
                  </a:lnTo>
                  <a:cubicBezTo>
                    <a:pt x="5326431" y="7271080"/>
                    <a:pt x="5339598" y="7284247"/>
                    <a:pt x="5365932" y="7284247"/>
                  </a:cubicBezTo>
                  <a:lnTo>
                    <a:pt x="5818664" y="7284247"/>
                  </a:lnTo>
                  <a:cubicBezTo>
                    <a:pt x="5844998" y="7284247"/>
                    <a:pt x="5858164" y="7271080"/>
                    <a:pt x="5858164" y="7244747"/>
                  </a:cubicBezTo>
                  <a:lnTo>
                    <a:pt x="5858164" y="6175204"/>
                  </a:lnTo>
                  <a:cubicBezTo>
                    <a:pt x="5858164" y="5944280"/>
                    <a:pt x="5789799" y="5780202"/>
                    <a:pt x="5653068" y="5682971"/>
                  </a:cubicBezTo>
                  <a:cubicBezTo>
                    <a:pt x="5516337" y="5585740"/>
                    <a:pt x="5350740" y="5537124"/>
                    <a:pt x="5156277" y="5537124"/>
                  </a:cubicBezTo>
                  <a:close/>
                  <a:moveTo>
                    <a:pt x="1314616" y="5537124"/>
                  </a:moveTo>
                  <a:cubicBezTo>
                    <a:pt x="1288282" y="5537124"/>
                    <a:pt x="1275116" y="5550291"/>
                    <a:pt x="1275116" y="5576624"/>
                  </a:cubicBezTo>
                  <a:lnTo>
                    <a:pt x="1275116" y="5944280"/>
                  </a:lnTo>
                  <a:cubicBezTo>
                    <a:pt x="1275116" y="5970613"/>
                    <a:pt x="1288282" y="5983780"/>
                    <a:pt x="1314616" y="5983780"/>
                  </a:cubicBezTo>
                  <a:lnTo>
                    <a:pt x="2803469" y="5983780"/>
                  </a:lnTo>
                  <a:cubicBezTo>
                    <a:pt x="2894623" y="5983780"/>
                    <a:pt x="2957925" y="6002011"/>
                    <a:pt x="2993374" y="6038472"/>
                  </a:cubicBezTo>
                  <a:cubicBezTo>
                    <a:pt x="3028823" y="6074934"/>
                    <a:pt x="3046547" y="6143806"/>
                    <a:pt x="3046547" y="6245089"/>
                  </a:cubicBezTo>
                  <a:lnTo>
                    <a:pt x="3046547" y="7244747"/>
                  </a:lnTo>
                  <a:cubicBezTo>
                    <a:pt x="3046547" y="7271080"/>
                    <a:pt x="3059714" y="7284247"/>
                    <a:pt x="3086047" y="7284247"/>
                  </a:cubicBezTo>
                  <a:lnTo>
                    <a:pt x="3538780" y="7284247"/>
                  </a:lnTo>
                  <a:cubicBezTo>
                    <a:pt x="3565114" y="7284247"/>
                    <a:pt x="3578280" y="7271080"/>
                    <a:pt x="3578280" y="7244747"/>
                  </a:cubicBezTo>
                  <a:lnTo>
                    <a:pt x="3578280" y="6175204"/>
                  </a:lnTo>
                  <a:cubicBezTo>
                    <a:pt x="3578280" y="5944280"/>
                    <a:pt x="3509408" y="5780202"/>
                    <a:pt x="3371664" y="5682971"/>
                  </a:cubicBezTo>
                  <a:cubicBezTo>
                    <a:pt x="3233919" y="5585740"/>
                    <a:pt x="3067816" y="5537124"/>
                    <a:pt x="2873354" y="5537124"/>
                  </a:cubicBezTo>
                  <a:close/>
                  <a:moveTo>
                    <a:pt x="0" y="0"/>
                  </a:moveTo>
                  <a:cubicBezTo>
                    <a:pt x="7068457" y="1436914"/>
                    <a:pt x="8128000" y="0"/>
                    <a:pt x="12192000" y="0"/>
                  </a:cubicBezTo>
                  <a:lnTo>
                    <a:pt x="12192000" y="11527971"/>
                  </a:lnTo>
                  <a:lnTo>
                    <a:pt x="0" y="1152797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algn="r" defTabSz="914400" rtl="1" eaLnBrk="1" latinLnBrk="0" hangingPunct="1"/>
              <a:endParaRPr lang="en-IL" sz="23900" b="1" dirty="0">
                <a:solidFill>
                  <a:schemeClr val="bg1"/>
                </a:solidFill>
                <a:latin typeface="Tel Aviv Brutalist Bold" pitchFamily="2" charset="-79"/>
                <a:cs typeface="Tel Aviv Brutalist Bold" pitchFamily="2" charset="-79"/>
              </a:endParaRP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C4B50FC-B118-FC51-CDEC-558E059FD1DA}"/>
                </a:ext>
              </a:extLst>
            </p:cNvPr>
            <p:cNvGrpSpPr/>
            <p:nvPr/>
          </p:nvGrpSpPr>
          <p:grpSpPr>
            <a:xfrm>
              <a:off x="571678" y="-3134477"/>
              <a:ext cx="11048642" cy="830997"/>
              <a:chOff x="-27170242" y="4177340"/>
              <a:chExt cx="11048642" cy="830997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17CE0B9-BC98-A297-7C4C-08FAB99B6C8B}"/>
                  </a:ext>
                </a:extLst>
              </p:cNvPr>
              <p:cNvSpPr txBox="1"/>
              <p:nvPr/>
            </p:nvSpPr>
            <p:spPr>
              <a:xfrm>
                <a:off x="-19387239" y="4177340"/>
                <a:ext cx="3265639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 rtl="1"/>
                <a:r>
                  <a:rPr lang="he-IL" sz="4800" b="1" dirty="0">
                    <a:solidFill>
                      <a:schemeClr val="bg1"/>
                    </a:solidFill>
                    <a:latin typeface="Tel Aviv Modernist Bold" pitchFamily="2" charset="-79"/>
                    <a:cs typeface="Tel Aviv Modernist Bold" pitchFamily="2" charset="-79"/>
                  </a:rPr>
                  <a:t>עיר האורות</a:t>
                </a:r>
                <a:endParaRPr lang="en-IL" sz="4800" b="1" dirty="0">
                  <a:solidFill>
                    <a:schemeClr val="bg1"/>
                  </a:solidFill>
                  <a:latin typeface="Tel Aviv Modernist Bold" pitchFamily="2" charset="-79"/>
                  <a:cs typeface="Tel Aviv Modernist Bold" pitchFamily="2" charset="-79"/>
                </a:endParaRP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5348C6B-30BF-D089-E45A-B253AAF29E14}"/>
                  </a:ext>
                </a:extLst>
              </p:cNvPr>
              <p:cNvSpPr txBox="1"/>
              <p:nvPr/>
            </p:nvSpPr>
            <p:spPr>
              <a:xfrm>
                <a:off x="-27170242" y="4269672"/>
                <a:ext cx="652406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he-IL" dirty="0">
                    <a:solidFill>
                      <a:schemeClr val="bg1"/>
                    </a:solidFill>
                    <a:effectLst/>
                    <a:latin typeface="Tel Aviv Modernist" pitchFamily="2" charset="-79"/>
                    <a:cs typeface="Tel Aviv Modernist" pitchFamily="2" charset="-79"/>
                  </a:rPr>
                  <a:t>חנקין התחייב לייבש את כל הביצות שבאדמות אלה והוחלט שהכסף עבור הקרקעות וגם שטרי הבעלות על הקרקע</a:t>
                </a:r>
                <a:endParaRPr lang="en-IL" dirty="0">
                  <a:solidFill>
                    <a:schemeClr val="bg1"/>
                  </a:solidFill>
                  <a:latin typeface="Tel Aviv Modernist" pitchFamily="2" charset="-79"/>
                  <a:cs typeface="Tel Aviv Modernist" pitchFamily="2" charset="-79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8515320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38</Words>
  <Application>Microsoft Macintosh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Aptos</vt:lpstr>
      <vt:lpstr>Aptos Display</vt:lpstr>
      <vt:lpstr>Arial</vt:lpstr>
      <vt:lpstr>Tel Aviv Brutalist Bold</vt:lpstr>
      <vt:lpstr>Tel Aviv Modernist</vt:lpstr>
      <vt:lpstr>Tel Aviv Modernist 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Gal Spivak</dc:creator>
  <cp:lastModifiedBy>Gal Spivak</cp:lastModifiedBy>
  <cp:revision>2</cp:revision>
  <dcterms:created xsi:type="dcterms:W3CDTF">2025-05-25T14:27:45Z</dcterms:created>
  <dcterms:modified xsi:type="dcterms:W3CDTF">2025-05-25T15:52:11Z</dcterms:modified>
</cp:coreProperties>
</file>