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62"/>
    <p:restoredTop sz="94691"/>
  </p:normalViewPr>
  <p:slideViewPr>
    <p:cSldViewPr snapToGrid="0" showGuides="1">
      <p:cViewPr varScale="1">
        <p:scale>
          <a:sx n="73" d="100"/>
          <a:sy n="73" d="100"/>
        </p:scale>
        <p:origin x="208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B119E-9E1A-EA4D-8739-CDDFD36DDB03}" type="datetimeFigureOut">
              <a:rPr lang="en-IL" smtClean="0"/>
              <a:t>22/05/2025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F9403F-FD64-5148-860C-0AE9D3EFA15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837684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F9403F-FD64-5148-860C-0AE9D3EFA15A}" type="slidenum">
              <a:rPr lang="en-IL" smtClean="0"/>
              <a:t>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99534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B5C89-C148-22C1-28E6-8903E3EB8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35CE2B-0C02-F981-FBA0-5DFDB9B978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43229-0E90-25D3-9EA5-62DD64386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F44F-0C62-0641-A403-1A8B5F070AB9}" type="datetimeFigureOut">
              <a:rPr lang="en-IL" smtClean="0"/>
              <a:t>22/05/2025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53F41-044F-5773-0D08-B52242A44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E8590-5441-0B6C-521D-B45245FFC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1731-63F3-6C45-8122-ED348E5B7DB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952111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50A5E-E924-7737-5094-158A02AB0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48CCC-6275-244A-E64D-72F9436AD6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1EA63-1D80-E7D9-9162-5CC861BCD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F44F-0C62-0641-A403-1A8B5F070AB9}" type="datetimeFigureOut">
              <a:rPr lang="en-IL" smtClean="0"/>
              <a:t>22/05/2025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19AAC-26CD-5AAB-F284-662E1835B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39664-915E-FDA1-85BC-4CE5476BD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1731-63F3-6C45-8122-ED348E5B7DB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40862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6B3755-8513-4386-BEB9-7EBF252D3B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2A3F44-84CF-DAD1-836E-F6D5003F3E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6404A-56F8-0DED-4FF9-1719BAB46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F44F-0C62-0641-A403-1A8B5F070AB9}" type="datetimeFigureOut">
              <a:rPr lang="en-IL" smtClean="0"/>
              <a:t>22/05/2025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C9A8E-F71D-9F98-919A-4CC834D31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B3B89-F83F-8EFB-422E-24901D8BE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1731-63F3-6C45-8122-ED348E5B7DB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94903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626A8-3242-97B6-44EA-AE1569F13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6E620-DB3C-A449-9C18-6AC73B437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A2FE8-7DC4-34B4-7C9A-1F00FD2FF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F44F-0C62-0641-A403-1A8B5F070AB9}" type="datetimeFigureOut">
              <a:rPr lang="en-IL" smtClean="0"/>
              <a:t>22/05/2025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FBC81-C17C-CB8F-E062-ED67361A3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884A9-E897-9181-36EC-66336B0EB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1731-63F3-6C45-8122-ED348E5B7DB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641686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F5371-5A57-88AA-96DF-9063834D0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A9D61D-5E79-0C71-66DD-555679334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80E75-D94F-D76E-5445-B11B39EFF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F44F-0C62-0641-A403-1A8B5F070AB9}" type="datetimeFigureOut">
              <a:rPr lang="en-IL" smtClean="0"/>
              <a:t>22/05/2025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900CE-A5FD-F038-24FB-6D16802C3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4C42B-8B37-71B1-3454-8C75D02EC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1731-63F3-6C45-8122-ED348E5B7DB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27150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E79D5-F11E-AB71-00C6-FEB36982D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F7D3E-BF06-7C07-5028-B458BDB4D5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E5841C-01B4-B518-A72F-09118339A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B38AB0-9BCF-B4F0-78AD-EAE98BAEB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F44F-0C62-0641-A403-1A8B5F070AB9}" type="datetimeFigureOut">
              <a:rPr lang="en-IL" smtClean="0"/>
              <a:t>22/05/2025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75C3C4-E728-58B5-2F74-420D0488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2738CB-93F1-184E-A5D3-5B44CE97F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1731-63F3-6C45-8122-ED348E5B7DB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02980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A326-D07C-5E1D-5E80-A50B65245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D8709-C750-87E2-9732-F33A85B53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ECA362-288D-E8A9-4820-5C4A2400E1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635525-23F5-CE60-837A-42B380B021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681C77-78CD-9312-2182-4FAD12A13C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DCDEA2-B107-2FB0-E3D0-AAD1731DC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F44F-0C62-0641-A403-1A8B5F070AB9}" type="datetimeFigureOut">
              <a:rPr lang="en-IL" smtClean="0"/>
              <a:t>22/05/2025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B68DF9-4AB8-129E-D9D4-0BC145A3B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57586F-F923-CBF5-04DA-867276270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1731-63F3-6C45-8122-ED348E5B7DB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97956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F7C86-DA9B-8076-F031-53F35F964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8A4F4E-9D36-0AD0-0E80-74A2302B9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F44F-0C62-0641-A403-1A8B5F070AB9}" type="datetimeFigureOut">
              <a:rPr lang="en-IL" smtClean="0"/>
              <a:t>22/05/2025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8270DA-33EF-6019-6AFC-E82F98522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ED6653-38DB-9357-8B2C-4F9173A3F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1731-63F3-6C45-8122-ED348E5B7DB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75267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10E74B-56FD-BE73-08F1-FC425453B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F44F-0C62-0641-A403-1A8B5F070AB9}" type="datetimeFigureOut">
              <a:rPr lang="en-IL" smtClean="0"/>
              <a:t>22/05/2025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B8AFBC-182C-326D-484B-2B739F28D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463EA-F73E-9AA0-F0B1-240B223C6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1731-63F3-6C45-8122-ED348E5B7DB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95894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1FBF-2584-0713-3A8F-1179FE07F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DCC9E-0E0C-FC9B-25DB-7C3383DCE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2A74D-D78F-AE03-1239-DB2039704D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658634-03ED-1273-CD68-E6EB88822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F44F-0C62-0641-A403-1A8B5F070AB9}" type="datetimeFigureOut">
              <a:rPr lang="en-IL" smtClean="0"/>
              <a:t>22/05/2025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19EFDF-A301-D752-8E96-00FB8CC46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FFDC3-11C9-30C6-EC69-641A0155C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1731-63F3-6C45-8122-ED348E5B7DB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11000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01818-EFB3-0062-E2CA-E8D1E5D2A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FE3A3-59CD-4AC7-0F72-FB8A4312CC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CBB3BB-FF5C-282A-533F-AA24C8873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1FAFBF-EF47-9414-C793-B0BA78B61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F44F-0C62-0641-A403-1A8B5F070AB9}" type="datetimeFigureOut">
              <a:rPr lang="en-IL" smtClean="0"/>
              <a:t>22/05/2025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B0BD0-5321-E9EF-7C4E-14344525E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32414C-7B78-0826-7BB7-AE99787B6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1731-63F3-6C45-8122-ED348E5B7DB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47315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27CC8E-4D03-F86A-99E2-8ACFEB735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DAA9A6-6C0E-7F60-77BE-528774EF9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363B5-0F07-42CE-22F0-0BD0CDE1D9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BAF44F-0C62-0641-A403-1A8B5F070AB9}" type="datetimeFigureOut">
              <a:rPr lang="en-IL" smtClean="0"/>
              <a:t>22/05/2025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85EDF-88A2-63F9-2386-7A6B7FA5D2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A4CA6-79EB-200F-15C5-E6D07C27D2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C51731-63F3-6C45-8122-ED348E5B7DB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56348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wo hikers helping one another up a rock">
            <a:extLst>
              <a:ext uri="{FF2B5EF4-FFF2-40B4-BE49-F238E27FC236}">
                <a16:creationId xmlns:a16="http://schemas.microsoft.com/office/drawing/2014/main" id="{F5A921B6-D801-B60E-B02A-939B532ADD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473" r="20473"/>
          <a:stretch/>
        </p:blipFill>
        <p:spPr>
          <a:xfrm>
            <a:off x="6096000" y="0"/>
            <a:ext cx="6096000" cy="6885085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C751A3-7848-CF28-FC8D-E9D92D7D532F}"/>
              </a:ext>
            </a:extLst>
          </p:cNvPr>
          <p:cNvSpPr txBox="1"/>
          <p:nvPr/>
        </p:nvSpPr>
        <p:spPr>
          <a:xfrm>
            <a:off x="6096000" y="4257197"/>
            <a:ext cx="35125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9600" b="1" dirty="0">
                <a:solidFill>
                  <a:schemeClr val="bg1"/>
                </a:solidFill>
                <a:latin typeface="Tel Aviv Modernist Bold" pitchFamily="2" charset="-79"/>
                <a:cs typeface="Tel Aviv Modernist Bold" pitchFamily="2" charset="-79"/>
              </a:rPr>
              <a:t>טיפוס</a:t>
            </a:r>
            <a:endParaRPr lang="en-IL" sz="9600" b="1" dirty="0">
              <a:solidFill>
                <a:schemeClr val="bg1"/>
              </a:solidFill>
              <a:latin typeface="Tel Aviv Modernist Bold" pitchFamily="2" charset="-79"/>
              <a:cs typeface="Tel Aviv Modernist Bold" pitchFamily="2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3CCCC0-B0C4-2066-E7CC-45854A82D1F8}"/>
              </a:ext>
            </a:extLst>
          </p:cNvPr>
          <p:cNvSpPr txBox="1"/>
          <p:nvPr/>
        </p:nvSpPr>
        <p:spPr>
          <a:xfrm>
            <a:off x="6164929" y="5301122"/>
            <a:ext cx="344357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11500" b="1" dirty="0">
                <a:solidFill>
                  <a:schemeClr val="bg1"/>
                </a:solidFill>
                <a:latin typeface="Tel Aviv Modernist Bold" pitchFamily="2" charset="-79"/>
                <a:cs typeface="Tel Aviv Modernist Bold" pitchFamily="2" charset="-79"/>
              </a:rPr>
              <a:t>הרים</a:t>
            </a:r>
            <a:endParaRPr lang="en-IL" sz="11500" b="1" dirty="0">
              <a:solidFill>
                <a:schemeClr val="bg1"/>
              </a:solidFill>
              <a:latin typeface="Tel Aviv Modernist Bold" pitchFamily="2" charset="-79"/>
              <a:cs typeface="Tel Aviv Modernist Bold" pitchFamily="2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C7A08B-BC38-55CF-C98B-2457C8C0824A}"/>
              </a:ext>
            </a:extLst>
          </p:cNvPr>
          <p:cNvSpPr txBox="1"/>
          <p:nvPr/>
        </p:nvSpPr>
        <p:spPr>
          <a:xfrm>
            <a:off x="6515100" y="665413"/>
            <a:ext cx="52578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just" defTabSz="914400" rtl="1" eaLnBrk="1" latinLnBrk="0" hangingPunct="1"/>
            <a:r>
              <a:rPr lang="he-IL" sz="1600" dirty="0">
                <a:solidFill>
                  <a:srgbClr val="202122"/>
                </a:solidFill>
                <a:effectLst/>
                <a:latin typeface="Tel Aviv Brutalist" pitchFamily="2" charset="-79"/>
                <a:cs typeface="Tel Aviv Brutalist" pitchFamily="2" charset="-79"/>
              </a:rPr>
              <a:t>טיפוס הוא פעילות של שימוש או בחלקים אחרים של הגוף כדי לעלות על עצם הטיפוס נעשה לצורך תנועה, פעילות פנאי ספורטיבית, במסגרת תחרותית, וכן למטרות בנייה ולפעולות צבאיות.</a:t>
            </a:r>
            <a:endParaRPr lang="en-IL" sz="1600" dirty="0">
              <a:latin typeface="Tel Aviv Brutalist" pitchFamily="2" charset="-79"/>
              <a:cs typeface="Tel Aviv Brutalist" pitchFamily="2" charset="-79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D43EC3-C533-CFAD-334D-AD19556A4B67}"/>
              </a:ext>
            </a:extLst>
          </p:cNvPr>
          <p:cNvSpPr/>
          <p:nvPr/>
        </p:nvSpPr>
        <p:spPr>
          <a:xfrm>
            <a:off x="5416062" y="0"/>
            <a:ext cx="679938" cy="688508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204205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now on mountain top against the sky">
            <a:extLst>
              <a:ext uri="{FF2B5EF4-FFF2-40B4-BE49-F238E27FC236}">
                <a16:creationId xmlns:a16="http://schemas.microsoft.com/office/drawing/2014/main" id="{7193F2D8-57E6-65CB-46D6-F1B29AD7AC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059"/>
          <a:stretch/>
        </p:blipFill>
        <p:spPr>
          <a:xfrm>
            <a:off x="6496050" y="356678"/>
            <a:ext cx="5295900" cy="61446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CBC17F-FC61-CC08-9BB4-9A15E83929C0}"/>
              </a:ext>
            </a:extLst>
          </p:cNvPr>
          <p:cNvSpPr txBox="1"/>
          <p:nvPr/>
        </p:nvSpPr>
        <p:spPr>
          <a:xfrm>
            <a:off x="4105636" y="1639105"/>
            <a:ext cx="15712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e-IL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el Aviv Modernist Bold" pitchFamily="2" charset="-79"/>
                <a:cs typeface="Tel Aviv Modernist Bold" pitchFamily="2" charset="-79"/>
              </a:rPr>
              <a:t>טיפוס</a:t>
            </a:r>
            <a:endParaRPr lang="en-IL" sz="4000" b="1" dirty="0">
              <a:solidFill>
                <a:schemeClr val="tx1">
                  <a:lumMod val="85000"/>
                  <a:lumOff val="15000"/>
                </a:schemeClr>
              </a:solidFill>
              <a:latin typeface="Tel Aviv Modernist Bold" pitchFamily="2" charset="-79"/>
              <a:cs typeface="Tel Aviv Modernist Bold" pitchFamily="2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374CCE-338D-4B2D-A589-63BD4B460784}"/>
              </a:ext>
            </a:extLst>
          </p:cNvPr>
          <p:cNvSpPr txBox="1"/>
          <p:nvPr/>
        </p:nvSpPr>
        <p:spPr>
          <a:xfrm>
            <a:off x="419100" y="3116549"/>
            <a:ext cx="52578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/>
            <a:r>
              <a:rPr lang="he-IL" sz="1600" dirty="0">
                <a:solidFill>
                  <a:schemeClr val="bg1">
                    <a:lumMod val="50000"/>
                  </a:schemeClr>
                </a:solidFill>
                <a:effectLst/>
                <a:latin typeface="Tel Aviv Brutalist" pitchFamily="2" charset="-79"/>
                <a:cs typeface="Tel Aviv Brutalist" pitchFamily="2" charset="-79"/>
              </a:rPr>
              <a:t>טיפוס הוא פעילות של שימוש או בחלקים אחרים של הגוף כדי לעלות על עצם הטיפוס נעשה לצורך תנועה, פעילות פנאי ספורטיבית, במסגרת תחרותית, וכן למטרות בנייה ולפעולות צבאיות.</a:t>
            </a:r>
            <a:br>
              <a:rPr lang="en-US" sz="1600" dirty="0">
                <a:solidFill>
                  <a:schemeClr val="bg1">
                    <a:lumMod val="50000"/>
                  </a:schemeClr>
                </a:solidFill>
                <a:effectLst/>
                <a:latin typeface="Tel Aviv Brutalist" pitchFamily="2" charset="-79"/>
                <a:cs typeface="Tel Aviv Brutalist" pitchFamily="2" charset="-79"/>
              </a:rPr>
            </a:br>
            <a:br>
              <a:rPr lang="en-US" sz="1600" dirty="0">
                <a:solidFill>
                  <a:schemeClr val="bg1">
                    <a:lumMod val="50000"/>
                  </a:schemeClr>
                </a:solidFill>
                <a:effectLst/>
                <a:latin typeface="Tel Aviv Brutalist" pitchFamily="2" charset="-79"/>
                <a:cs typeface="Tel Aviv Brutalist" pitchFamily="2" charset="-79"/>
              </a:rPr>
            </a:br>
            <a:r>
              <a:rPr lang="he-IL" sz="1600" dirty="0">
                <a:solidFill>
                  <a:schemeClr val="bg1">
                    <a:lumMod val="50000"/>
                  </a:schemeClr>
                </a:solidFill>
                <a:effectLst/>
                <a:latin typeface="Tel Aviv Brutalist" pitchFamily="2" charset="-79"/>
                <a:cs typeface="Tel Aviv Brutalist" pitchFamily="2" charset="-79"/>
              </a:rPr>
              <a:t>טיפוס הוא פעילות של שימוש או בחלקים אחרים של הגוף כדי לעלות על עצם הטיפוס נעשה לצורך תנועה, פעילות פנאי ספורטיבית, במסגרת תחרותית, וכן למטרות בנייה ולפעולות צבאיות.</a:t>
            </a:r>
            <a:endParaRPr lang="en-IL" sz="1600" dirty="0">
              <a:solidFill>
                <a:schemeClr val="bg1">
                  <a:lumMod val="50000"/>
                </a:schemeClr>
              </a:solidFill>
              <a:latin typeface="Tel Aviv Brutalist" pitchFamily="2" charset="-79"/>
              <a:cs typeface="Tel Aviv Brutalist" pitchFamily="2" charset="-79"/>
            </a:endParaRPr>
          </a:p>
          <a:p>
            <a:pPr marL="0" algn="just" defTabSz="914400" rtl="1" eaLnBrk="1" latinLnBrk="0" hangingPunct="1"/>
            <a:endParaRPr lang="en-IL" sz="1600" dirty="0">
              <a:solidFill>
                <a:schemeClr val="bg1">
                  <a:lumMod val="50000"/>
                </a:schemeClr>
              </a:solidFill>
              <a:latin typeface="Tel Aviv Brutalist" pitchFamily="2" charset="-79"/>
              <a:cs typeface="Tel Aviv Brutalist" pitchFamily="2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6EAFB0-349D-5028-DFF6-4D9E6397D4FC}"/>
              </a:ext>
            </a:extLst>
          </p:cNvPr>
          <p:cNvSpPr txBox="1"/>
          <p:nvPr/>
        </p:nvSpPr>
        <p:spPr>
          <a:xfrm>
            <a:off x="4963242" y="2166552"/>
            <a:ext cx="7136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el Aviv Modernist Bold" pitchFamily="2" charset="-79"/>
                <a:cs typeface="Tel Aviv Modernist Bold" pitchFamily="2" charset="-79"/>
              </a:rPr>
              <a:t>“</a:t>
            </a:r>
            <a:endParaRPr lang="en-IL" sz="8000" b="1" dirty="0">
              <a:solidFill>
                <a:schemeClr val="tx1">
                  <a:lumMod val="85000"/>
                  <a:lumOff val="15000"/>
                </a:schemeClr>
              </a:solidFill>
              <a:latin typeface="Tel Aviv Modernist Bold" pitchFamily="2" charset="-79"/>
              <a:cs typeface="Tel Aviv Modernist Bold" pitchFamily="2" charset="-79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04FFB3-1DC3-366B-92FE-4489B9417462}"/>
              </a:ext>
            </a:extLst>
          </p:cNvPr>
          <p:cNvSpPr/>
          <p:nvPr/>
        </p:nvSpPr>
        <p:spPr>
          <a:xfrm>
            <a:off x="5416062" y="0"/>
            <a:ext cx="679938" cy="688508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925413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24C2C7-2CA9-0DAA-2B54-4CDF4AC7F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n climbing glacier with ice pick">
            <a:extLst>
              <a:ext uri="{FF2B5EF4-FFF2-40B4-BE49-F238E27FC236}">
                <a16:creationId xmlns:a16="http://schemas.microsoft.com/office/drawing/2014/main" id="{21865839-1521-307B-7851-7403237845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285" t="1519" r="28285" b="1519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DCB357-8186-ACF1-BC97-43CE29F9D9BC}"/>
              </a:ext>
            </a:extLst>
          </p:cNvPr>
          <p:cNvSpPr txBox="1"/>
          <p:nvPr/>
        </p:nvSpPr>
        <p:spPr>
          <a:xfrm>
            <a:off x="6573328" y="4794523"/>
            <a:ext cx="24193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just" defTabSz="914400" rtl="1" eaLnBrk="1" latinLnBrk="0" hangingPunct="1"/>
            <a:r>
              <a:rPr lang="he-IL" sz="1200" dirty="0">
                <a:solidFill>
                  <a:schemeClr val="bg1">
                    <a:lumMod val="50000"/>
                  </a:schemeClr>
                </a:solidFill>
                <a:effectLst/>
                <a:latin typeface="Tel Aviv Brutalist" pitchFamily="2" charset="-79"/>
                <a:cs typeface="Tel Aviv Brutalist" pitchFamily="2" charset="-79"/>
              </a:rPr>
              <a:t>טיפוס הוא פעילות של שימוש או בחלקים אחרים של הגוף כדי לעלות על עצם הטיפוס נעשה לצורך תנועה, פעילות פנאי ספורטיבית, במסגרת תחרותית, וכן למטרות בנייה ולפעולות צבאיות.</a:t>
            </a:r>
            <a:endParaRPr lang="en-IL" sz="1200" dirty="0">
              <a:solidFill>
                <a:schemeClr val="bg1">
                  <a:lumMod val="50000"/>
                </a:schemeClr>
              </a:solidFill>
              <a:latin typeface="Tel Aviv Brutalist" pitchFamily="2" charset="-79"/>
              <a:cs typeface="Tel Aviv Brutalist" pitchFamily="2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B6B235-91A8-60BF-549F-177D4B86B472}"/>
              </a:ext>
            </a:extLst>
          </p:cNvPr>
          <p:cNvSpPr txBox="1"/>
          <p:nvPr/>
        </p:nvSpPr>
        <p:spPr>
          <a:xfrm>
            <a:off x="6553200" y="665413"/>
            <a:ext cx="52578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just" defTabSz="914400" rtl="1" eaLnBrk="1" latinLnBrk="0" hangingPunct="1"/>
            <a:r>
              <a:rPr lang="he-IL" sz="2000" dirty="0">
                <a:solidFill>
                  <a:srgbClr val="202122"/>
                </a:solidFill>
                <a:effectLst/>
                <a:latin typeface="Tel Aviv Brutalist Light" pitchFamily="2" charset="-79"/>
                <a:cs typeface="Tel Aviv Brutalist Light" pitchFamily="2" charset="-79"/>
              </a:rPr>
              <a:t>טיפוס הוא פעילות של שימוש או בחלקים אחרים של הגוף כדי לעלות על עצם הטיפוס נעשה לצורך תנועה, פעילות פנאי ספורטיבית, במסגרת תחרותית, וכן למטרות בנייה ולפעולות</a:t>
            </a:r>
            <a:endParaRPr lang="en-IL" sz="2000" dirty="0">
              <a:latin typeface="Tel Aviv Brutalist Light" pitchFamily="2" charset="-79"/>
              <a:cs typeface="Tel Aviv Brutalist Light" pitchFamily="2" charset="-79"/>
            </a:endParaRPr>
          </a:p>
        </p:txBody>
      </p:sp>
      <p:pic>
        <p:nvPicPr>
          <p:cNvPr id="15" name="Picture 14" descr="Pastel sunrise colours over snowy mountains">
            <a:extLst>
              <a:ext uri="{FF2B5EF4-FFF2-40B4-BE49-F238E27FC236}">
                <a16:creationId xmlns:a16="http://schemas.microsoft.com/office/drawing/2014/main" id="{5D51B252-0223-D196-DB6A-9586D83356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148" r="42185"/>
          <a:stretch/>
        </p:blipFill>
        <p:spPr>
          <a:xfrm>
            <a:off x="9258300" y="2557904"/>
            <a:ext cx="2552700" cy="380627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B08C8FC-0E00-570C-1512-FDFFA153D4DD}"/>
              </a:ext>
            </a:extLst>
          </p:cNvPr>
          <p:cNvSpPr txBox="1"/>
          <p:nvPr/>
        </p:nvSpPr>
        <p:spPr>
          <a:xfrm>
            <a:off x="9359688" y="2557904"/>
            <a:ext cx="24513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8000" b="1" dirty="0">
                <a:solidFill>
                  <a:schemeClr val="bg1"/>
                </a:solidFill>
                <a:latin typeface="Tel Aviv Modernist Bold" pitchFamily="2" charset="-79"/>
                <a:cs typeface="Tel Aviv Modernist Bold" pitchFamily="2" charset="-79"/>
              </a:rPr>
              <a:t>הרים</a:t>
            </a:r>
            <a:endParaRPr lang="en-IL" sz="8000" b="1" dirty="0">
              <a:solidFill>
                <a:schemeClr val="bg1"/>
              </a:solidFill>
              <a:latin typeface="Tel Aviv Modernist Bold" pitchFamily="2" charset="-79"/>
              <a:cs typeface="Tel Aviv Modernist Bold" pitchFamily="2" charset="-79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E0282A-C812-FD42-0655-C94208BBD314}"/>
              </a:ext>
            </a:extLst>
          </p:cNvPr>
          <p:cNvSpPr/>
          <p:nvPr/>
        </p:nvSpPr>
        <p:spPr>
          <a:xfrm>
            <a:off x="5416062" y="0"/>
            <a:ext cx="679938" cy="688508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777227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C50BD3-03F9-6F71-85C1-7C2ADB790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AAF6EB6-FA4C-2C0A-D7A4-F3C76347853A}"/>
              </a:ext>
            </a:extLst>
          </p:cNvPr>
          <p:cNvSpPr txBox="1"/>
          <p:nvPr/>
        </p:nvSpPr>
        <p:spPr>
          <a:xfrm>
            <a:off x="6572250" y="2105561"/>
            <a:ext cx="5257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/>
            <a:r>
              <a:rPr lang="he-IL" sz="1600" dirty="0">
                <a:solidFill>
                  <a:schemeClr val="bg1">
                    <a:lumMod val="50000"/>
                  </a:schemeClr>
                </a:solidFill>
                <a:effectLst/>
                <a:latin typeface="Tel Aviv Brutalist Light" pitchFamily="2" charset="-79"/>
                <a:cs typeface="Tel Aviv Brutalist Light" pitchFamily="2" charset="-79"/>
              </a:rPr>
              <a:t>עצם הטיפוס נעשה לצורך תנועה, פעילות פנאי ספורטיבית, במסגרת תחרותית, וכן למטרות בנייה </a:t>
            </a:r>
            <a:r>
              <a:rPr lang="he-IL" sz="1600" dirty="0" err="1">
                <a:solidFill>
                  <a:schemeClr val="bg1">
                    <a:lumMod val="50000"/>
                  </a:schemeClr>
                </a:solidFill>
                <a:effectLst/>
                <a:latin typeface="Tel Aviv Brutalist Light" pitchFamily="2" charset="-79"/>
                <a:cs typeface="Tel Aviv Brutalist Light" pitchFamily="2" charset="-79"/>
              </a:rPr>
              <a:t>ולפעולותעצם</a:t>
            </a:r>
            <a:r>
              <a:rPr lang="he-IL" sz="1600" dirty="0">
                <a:solidFill>
                  <a:schemeClr val="bg1">
                    <a:lumMod val="50000"/>
                  </a:schemeClr>
                </a:solidFill>
                <a:effectLst/>
                <a:latin typeface="Tel Aviv Brutalist Light" pitchFamily="2" charset="-79"/>
                <a:cs typeface="Tel Aviv Brutalist Light" pitchFamily="2" charset="-79"/>
              </a:rPr>
              <a:t> הטיפוס נעשה לצורך תנועה, פעילות פנאי ספורטיבית, במסגרת תחרותית, וכן למטרות בנייה ולפעולות</a:t>
            </a:r>
            <a:endParaRPr lang="en-IL" sz="1600" dirty="0">
              <a:solidFill>
                <a:schemeClr val="bg1">
                  <a:lumMod val="50000"/>
                </a:schemeClr>
              </a:solidFill>
              <a:latin typeface="Tel Aviv Brutalist Light" pitchFamily="2" charset="-79"/>
              <a:cs typeface="Tel Aviv Brutalist Light" pitchFamily="2" charset="-79"/>
            </a:endParaRPr>
          </a:p>
        </p:txBody>
      </p:sp>
      <p:pic>
        <p:nvPicPr>
          <p:cNvPr id="3" name="Picture 2" descr="Climber hanging from a rock formation">
            <a:extLst>
              <a:ext uri="{FF2B5EF4-FFF2-40B4-BE49-F238E27FC236}">
                <a16:creationId xmlns:a16="http://schemas.microsoft.com/office/drawing/2014/main" id="{E5B72A6C-5ADC-046C-069E-4906BED57F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712" b="39054"/>
          <a:stretch/>
        </p:blipFill>
        <p:spPr>
          <a:xfrm>
            <a:off x="0" y="3672168"/>
            <a:ext cx="12192000" cy="31858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18B1BB-07CD-CAE8-DEE9-6E6972F80620}"/>
              </a:ext>
            </a:extLst>
          </p:cNvPr>
          <p:cNvSpPr txBox="1"/>
          <p:nvPr/>
        </p:nvSpPr>
        <p:spPr>
          <a:xfrm>
            <a:off x="6572248" y="548010"/>
            <a:ext cx="52578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sz="2000" b="1" dirty="0">
                <a:solidFill>
                  <a:srgbClr val="202122"/>
                </a:solidFill>
                <a:effectLst/>
                <a:latin typeface="Tel Aviv Brutalist Bold" pitchFamily="2" charset="-79"/>
                <a:cs typeface="Tel Aviv Brutalist Bold" pitchFamily="2" charset="-79"/>
              </a:rPr>
              <a:t>זאת כהמשך לפיתוח מתלים בחלקים מסוימים במסלול זאת כהמשך לפיתוח מתלים בחלקים מסוימים במסלול</a:t>
            </a:r>
            <a:endParaRPr lang="en-IL" sz="2000" b="1" dirty="0">
              <a:solidFill>
                <a:schemeClr val="tx1">
                  <a:lumMod val="85000"/>
                  <a:lumOff val="15000"/>
                </a:schemeClr>
              </a:solidFill>
              <a:latin typeface="Tel Aviv Brutalist Bold" pitchFamily="2" charset="-79"/>
              <a:cs typeface="Tel Aviv Brutalist Bold" pitchFamily="2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F3AC08-3437-AE53-9C1C-7A3D84F55BDE}"/>
              </a:ext>
            </a:extLst>
          </p:cNvPr>
          <p:cNvSpPr txBox="1"/>
          <p:nvPr/>
        </p:nvSpPr>
        <p:spPr>
          <a:xfrm>
            <a:off x="4142008" y="1939337"/>
            <a:ext cx="7136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el Aviv Modernist Bold" pitchFamily="2" charset="-79"/>
                <a:cs typeface="Tel Aviv Modernist Bold" pitchFamily="2" charset="-79"/>
              </a:rPr>
              <a:t>“</a:t>
            </a:r>
            <a:endParaRPr lang="en-IL" sz="8000" b="1" dirty="0">
              <a:solidFill>
                <a:schemeClr val="tx1">
                  <a:lumMod val="85000"/>
                  <a:lumOff val="15000"/>
                </a:schemeClr>
              </a:solidFill>
              <a:latin typeface="Tel Aviv Modernist Bold" pitchFamily="2" charset="-79"/>
              <a:cs typeface="Tel Aviv Modernist Bold" pitchFamily="2" charset="-79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F8ECE2-D96E-2AE0-9A7A-6F05008529B5}"/>
              </a:ext>
            </a:extLst>
          </p:cNvPr>
          <p:cNvSpPr txBox="1"/>
          <p:nvPr/>
        </p:nvSpPr>
        <p:spPr>
          <a:xfrm>
            <a:off x="383398" y="2844225"/>
            <a:ext cx="44722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/>
            <a:r>
              <a:rPr lang="he-IL" sz="1600" dirty="0">
                <a:solidFill>
                  <a:schemeClr val="bg1">
                    <a:lumMod val="50000"/>
                  </a:schemeClr>
                </a:solidFill>
                <a:effectLst/>
                <a:latin typeface="Tel Aviv Brutalist Light" pitchFamily="2" charset="-79"/>
                <a:cs typeface="Tel Aviv Brutalist Light" pitchFamily="2" charset="-79"/>
              </a:rPr>
              <a:t>עצם הטיפוס נעשה לצורך תנועה, פעילות פנאי ספורטיבית, במסגרת תחרותית, וכן</a:t>
            </a:r>
            <a:endParaRPr lang="en-IL" sz="1600" dirty="0">
              <a:solidFill>
                <a:schemeClr val="bg1">
                  <a:lumMod val="50000"/>
                </a:schemeClr>
              </a:solidFill>
              <a:latin typeface="Tel Aviv Brutalist Light" pitchFamily="2" charset="-79"/>
              <a:cs typeface="Tel Aviv Brutalist Light" pitchFamily="2" charset="-79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E64882-A029-3E82-6D2A-386539D5E06F}"/>
              </a:ext>
            </a:extLst>
          </p:cNvPr>
          <p:cNvSpPr/>
          <p:nvPr/>
        </p:nvSpPr>
        <p:spPr>
          <a:xfrm>
            <a:off x="5416062" y="0"/>
            <a:ext cx="679938" cy="688508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112405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228</Words>
  <Application>Microsoft Macintosh PowerPoint</Application>
  <PresentationFormat>Widescreen</PresentationFormat>
  <Paragraphs>14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Aptos</vt:lpstr>
      <vt:lpstr>Aptos Display</vt:lpstr>
      <vt:lpstr>Arial</vt:lpstr>
      <vt:lpstr>Tel Aviv Brutalist</vt:lpstr>
      <vt:lpstr>Tel Aviv Brutalist Bold</vt:lpstr>
      <vt:lpstr>Tel Aviv Brutalist Light</vt:lpstr>
      <vt:lpstr>Tel Aviv Modernist Bold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Gal Spivak</dc:creator>
  <cp:lastModifiedBy>Gal Spivak</cp:lastModifiedBy>
  <cp:revision>4</cp:revision>
  <dcterms:created xsi:type="dcterms:W3CDTF">2025-05-22T07:37:43Z</dcterms:created>
  <dcterms:modified xsi:type="dcterms:W3CDTF">2025-05-22T12:09:14Z</dcterms:modified>
</cp:coreProperties>
</file>