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8"/>
    <p:restoredTop sz="94691"/>
  </p:normalViewPr>
  <p:slideViewPr>
    <p:cSldViewPr snapToGrid="0" showGuides="1">
      <p:cViewPr>
        <p:scale>
          <a:sx n="35" d="100"/>
          <a:sy n="35" d="100"/>
        </p:scale>
        <p:origin x="2208" y="1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CBB33-2D53-8F65-E398-E3A4768F3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9F81E3-FEEC-B596-3DF1-6DF1B1614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FBD65-8FF4-250E-BF1A-BBD2FCF46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39DE-BA5C-7742-B76B-927597C24509}" type="datetimeFigureOut">
              <a:rPr lang="en-IL" smtClean="0"/>
              <a:t>13/07/2025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A0414-5FA6-B341-95AC-A4A7A1C6A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C79BF-DBCA-4D1A-932B-53FD8150B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1157-C8AE-1649-A71B-9303C78CBED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6756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AADC5-9A9A-9462-1014-AF5DB9365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AC55EC-3374-BBCA-7221-21C300F6A3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18135-CEDA-A3E2-D641-2D075C7CE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39DE-BA5C-7742-B76B-927597C24509}" type="datetimeFigureOut">
              <a:rPr lang="en-IL" smtClean="0"/>
              <a:t>13/07/2025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50F5A-743A-959F-BD15-2865488FD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FB6A0-35DA-9E0D-1A1F-9BB6608C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1157-C8AE-1649-A71B-9303C78CBED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56970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016288-2380-C933-E19A-68E3338D07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E8FB47-0B7B-E1F2-ADBE-9755AC9EF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B2F97-5AC4-CDF8-F3A4-FEA923993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39DE-BA5C-7742-B76B-927597C24509}" type="datetimeFigureOut">
              <a:rPr lang="en-IL" smtClean="0"/>
              <a:t>13/07/2025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AB656-406E-DFAF-D6B9-F89111B75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853BD-3C5E-01B4-E148-6A93FE8CA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1157-C8AE-1649-A71B-9303C78CBED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6733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F114D-6B51-6D23-0F7E-765762EC2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9D2BB-6CE2-7FFF-7890-FD46B747B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D66B9-F2E7-CDE5-4B43-3753C074E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39DE-BA5C-7742-B76B-927597C24509}" type="datetimeFigureOut">
              <a:rPr lang="en-IL" smtClean="0"/>
              <a:t>13/07/2025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CE394-784D-6CB7-FA63-879F18539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D176A-AF50-69AB-B28B-20741A85E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1157-C8AE-1649-A71B-9303C78CBED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4362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958E9-E089-F597-9E19-2CE3EE6C5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EF17D-B26B-BB54-2268-35236BAAD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FB320-174E-8B3C-34AD-C233D651F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39DE-BA5C-7742-B76B-927597C24509}" type="datetimeFigureOut">
              <a:rPr lang="en-IL" smtClean="0"/>
              <a:t>13/07/2025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86203-B784-BB42-834C-E12B52AA6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C1357-DE54-0150-2CC2-00D88C2E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1157-C8AE-1649-A71B-9303C78CBED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4554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E11E-966A-C347-8F4A-177356537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99D06-B343-8F41-7562-880EB4DB2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E35E2-9FF9-AAD7-2E85-0AD94F8C2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75943-3CED-A743-4749-C6067F70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39DE-BA5C-7742-B76B-927597C24509}" type="datetimeFigureOut">
              <a:rPr lang="en-IL" smtClean="0"/>
              <a:t>13/07/2025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D97EA-CD2A-7379-D34A-EBE47301B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7C9CD-7597-FD32-660A-2A8B03534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1157-C8AE-1649-A71B-9303C78CBED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24630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2A8BE-8F2E-1BAA-4272-C5FA1224D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91DF1-43B6-DF6F-8963-57CF0F411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82B261-616F-4739-3289-C9C14F666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8AC85C-E9CD-930A-1806-CAA56FFCA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1EE572-4FAB-2031-6911-8F76EAD92E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5BC370-69A1-59A9-FE9E-215A2DD1A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39DE-BA5C-7742-B76B-927597C24509}" type="datetimeFigureOut">
              <a:rPr lang="en-IL" smtClean="0"/>
              <a:t>13/07/2025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76ADCD-FD45-1079-2935-3CA6FCC19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773065-D7CC-31E8-0D61-FC831CE3A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1157-C8AE-1649-A71B-9303C78CBED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7681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63434-07D6-C218-4B40-77C456C6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ACA036-B143-168E-49A1-D10B79F92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39DE-BA5C-7742-B76B-927597C24509}" type="datetimeFigureOut">
              <a:rPr lang="en-IL" smtClean="0"/>
              <a:t>13/07/2025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DF16D-18BE-B84D-212B-BDF598FFA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A64CC5-5589-C4C2-8B2E-C46F6DF48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1157-C8AE-1649-A71B-9303C78CBED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41174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DEB5C0-DD1B-5863-89FC-322618B9B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39DE-BA5C-7742-B76B-927597C24509}" type="datetimeFigureOut">
              <a:rPr lang="en-IL" smtClean="0"/>
              <a:t>13/07/2025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EC95E1-B6D5-16EA-F938-318405BAD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26E92-2D2B-D66E-EF5E-86ECB2A9E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1157-C8AE-1649-A71B-9303C78CBED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4401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419E1-4449-FC5F-0B48-CB3536ECF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1DF92-0E06-88A2-547C-49CD0F07D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761EC-4A64-9F65-F288-77D5ABE67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97158-C1E7-158E-F020-E3C79B74B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39DE-BA5C-7742-B76B-927597C24509}" type="datetimeFigureOut">
              <a:rPr lang="en-IL" smtClean="0"/>
              <a:t>13/07/2025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E7898-F985-2DC0-18D0-EB9F08464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19062-4DF2-056C-0ECD-CD64C5FAD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1157-C8AE-1649-A71B-9303C78CBED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55923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9B218-AC49-109C-95A1-5A620899B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B129A-8D30-ABEF-843F-DBE0046E72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691EB-C8EA-EDB8-0003-69C976475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57BB0-E533-7727-D654-97AD28FE6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39DE-BA5C-7742-B76B-927597C24509}" type="datetimeFigureOut">
              <a:rPr lang="en-IL" smtClean="0"/>
              <a:t>13/07/2025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F7DBFD-759C-4B6E-9821-2FFDC342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5E20B-67D6-3EB2-6CBB-BA21904D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1157-C8AE-1649-A71B-9303C78CBED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0894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1DD81C-DC29-0E08-958B-3C2FF3403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14554-FDD5-A293-FA68-62DEFC96B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2CE3A-D043-747A-99F1-185C55965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B239DE-BA5C-7742-B76B-927597C24509}" type="datetimeFigureOut">
              <a:rPr lang="en-IL" smtClean="0"/>
              <a:t>13/07/2025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91A5B-0FB3-2975-5D03-825CCCE50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DCE00-0E1B-FD4E-61A8-C817C4001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661157-C8AE-1649-A71B-9303C78CBED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9205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Video 61" title="Isometric Abstract Cubes">
            <a:hlinkClick r:id="" action="ppaction://media"/>
            <a:extLst>
              <a:ext uri="{FF2B5EF4-FFF2-40B4-BE49-F238E27FC236}">
                <a16:creationId xmlns:a16="http://schemas.microsoft.com/office/drawing/2014/main" id="{EEC8E3A9-089A-3FE0-D962-DA55C688D1C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0" name="Freeform 59">
            <a:extLst>
              <a:ext uri="{FF2B5EF4-FFF2-40B4-BE49-F238E27FC236}">
                <a16:creationId xmlns:a16="http://schemas.microsoft.com/office/drawing/2014/main" id="{5DD54E76-A9A7-0B11-694E-7F3DA5D93F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7190723" y="2672319"/>
                </a:moveTo>
                <a:cubicBezTo>
                  <a:pt x="7337122" y="2672319"/>
                  <a:pt x="7410322" y="2914635"/>
                  <a:pt x="7410322" y="3409364"/>
                </a:cubicBezTo>
                <a:cubicBezTo>
                  <a:pt x="7410322" y="3858658"/>
                  <a:pt x="7337122" y="4103498"/>
                  <a:pt x="7190723" y="4103498"/>
                </a:cubicBezTo>
                <a:cubicBezTo>
                  <a:pt x="7044324" y="4103498"/>
                  <a:pt x="6971124" y="3858658"/>
                  <a:pt x="6971124" y="3409364"/>
                </a:cubicBezTo>
                <a:cubicBezTo>
                  <a:pt x="6971124" y="2914635"/>
                  <a:pt x="7044324" y="2672319"/>
                  <a:pt x="7190723" y="2672319"/>
                </a:cubicBezTo>
                <a:close/>
                <a:moveTo>
                  <a:pt x="11239514" y="2664747"/>
                </a:moveTo>
                <a:cubicBezTo>
                  <a:pt x="11279900" y="2664747"/>
                  <a:pt x="11302617" y="2695036"/>
                  <a:pt x="11302617" y="2755615"/>
                </a:cubicBezTo>
                <a:cubicBezTo>
                  <a:pt x="11302617" y="2919683"/>
                  <a:pt x="11166315" y="3073655"/>
                  <a:pt x="10961860" y="3033269"/>
                </a:cubicBezTo>
                <a:cubicBezTo>
                  <a:pt x="11030012" y="2796001"/>
                  <a:pt x="11158743" y="2664747"/>
                  <a:pt x="11239514" y="2664747"/>
                </a:cubicBezTo>
                <a:close/>
                <a:moveTo>
                  <a:pt x="3829066" y="2664747"/>
                </a:moveTo>
                <a:cubicBezTo>
                  <a:pt x="3869452" y="2664747"/>
                  <a:pt x="3892169" y="2695036"/>
                  <a:pt x="3892169" y="2755615"/>
                </a:cubicBezTo>
                <a:cubicBezTo>
                  <a:pt x="3892169" y="2919683"/>
                  <a:pt x="3755866" y="3073655"/>
                  <a:pt x="3551412" y="3033269"/>
                </a:cubicBezTo>
                <a:cubicBezTo>
                  <a:pt x="3619564" y="2796001"/>
                  <a:pt x="3748294" y="2664747"/>
                  <a:pt x="3829066" y="2664747"/>
                </a:cubicBezTo>
                <a:close/>
                <a:moveTo>
                  <a:pt x="9098389" y="2624361"/>
                </a:moveTo>
                <a:cubicBezTo>
                  <a:pt x="8929273" y="2624361"/>
                  <a:pt x="8747536" y="2745519"/>
                  <a:pt x="8591040" y="2914635"/>
                </a:cubicBezTo>
                <a:lnTo>
                  <a:pt x="8591040" y="2667271"/>
                </a:lnTo>
                <a:lnTo>
                  <a:pt x="8005443" y="2667271"/>
                </a:lnTo>
                <a:lnTo>
                  <a:pt x="8005443" y="2672319"/>
                </a:lnTo>
                <a:cubicBezTo>
                  <a:pt x="8045829" y="2700085"/>
                  <a:pt x="8101360" y="2778333"/>
                  <a:pt x="8101360" y="3020649"/>
                </a:cubicBezTo>
                <a:lnTo>
                  <a:pt x="8101360" y="3772838"/>
                </a:lnTo>
                <a:cubicBezTo>
                  <a:pt x="8101360" y="4020202"/>
                  <a:pt x="8023113" y="4100974"/>
                  <a:pt x="7980202" y="4121167"/>
                </a:cubicBezTo>
                <a:lnTo>
                  <a:pt x="7980202" y="4126215"/>
                </a:lnTo>
                <a:lnTo>
                  <a:pt x="8712198" y="4126215"/>
                </a:lnTo>
                <a:lnTo>
                  <a:pt x="8712198" y="4121167"/>
                </a:lnTo>
                <a:cubicBezTo>
                  <a:pt x="8669288" y="4100974"/>
                  <a:pt x="8591040" y="4020202"/>
                  <a:pt x="8591040" y="3772838"/>
                </a:cubicBezTo>
                <a:lnTo>
                  <a:pt x="8591040" y="2982787"/>
                </a:lnTo>
                <a:cubicBezTo>
                  <a:pt x="8654144" y="2907063"/>
                  <a:pt x="8714723" y="2866677"/>
                  <a:pt x="8767729" y="2866677"/>
                </a:cubicBezTo>
                <a:cubicBezTo>
                  <a:pt x="8858597" y="2866677"/>
                  <a:pt x="8926749" y="2975214"/>
                  <a:pt x="8926749" y="3202386"/>
                </a:cubicBezTo>
                <a:lnTo>
                  <a:pt x="8926749" y="3772838"/>
                </a:lnTo>
                <a:cubicBezTo>
                  <a:pt x="8926749" y="4020202"/>
                  <a:pt x="8848501" y="4100974"/>
                  <a:pt x="8805591" y="4121167"/>
                </a:cubicBezTo>
                <a:lnTo>
                  <a:pt x="8805591" y="4126215"/>
                </a:lnTo>
                <a:lnTo>
                  <a:pt x="9537587" y="4126215"/>
                </a:lnTo>
                <a:lnTo>
                  <a:pt x="9537587" y="4121167"/>
                </a:lnTo>
                <a:cubicBezTo>
                  <a:pt x="9494677" y="4100974"/>
                  <a:pt x="9416429" y="4020202"/>
                  <a:pt x="9416429" y="3772838"/>
                </a:cubicBezTo>
                <a:lnTo>
                  <a:pt x="9416429" y="3033269"/>
                </a:lnTo>
                <a:cubicBezTo>
                  <a:pt x="9416429" y="3013076"/>
                  <a:pt x="9416429" y="2995407"/>
                  <a:pt x="9413905" y="2980262"/>
                </a:cubicBezTo>
                <a:cubicBezTo>
                  <a:pt x="9474484" y="2904539"/>
                  <a:pt x="9535063" y="2866677"/>
                  <a:pt x="9588070" y="2866677"/>
                </a:cubicBezTo>
                <a:cubicBezTo>
                  <a:pt x="9678938" y="2866677"/>
                  <a:pt x="9744565" y="2975214"/>
                  <a:pt x="9744565" y="3202386"/>
                </a:cubicBezTo>
                <a:lnTo>
                  <a:pt x="9744565" y="3772838"/>
                </a:lnTo>
                <a:cubicBezTo>
                  <a:pt x="9744565" y="4020202"/>
                  <a:pt x="9666318" y="4100974"/>
                  <a:pt x="9623408" y="4121167"/>
                </a:cubicBezTo>
                <a:lnTo>
                  <a:pt x="9623408" y="4126215"/>
                </a:lnTo>
                <a:lnTo>
                  <a:pt x="10355404" y="4126215"/>
                </a:lnTo>
                <a:lnTo>
                  <a:pt x="10355404" y="4121167"/>
                </a:lnTo>
                <a:cubicBezTo>
                  <a:pt x="10312494" y="4100974"/>
                  <a:pt x="10234245" y="4020202"/>
                  <a:pt x="10234245" y="3772838"/>
                </a:cubicBezTo>
                <a:lnTo>
                  <a:pt x="10234245" y="3033269"/>
                </a:lnTo>
                <a:cubicBezTo>
                  <a:pt x="10234245" y="2753091"/>
                  <a:pt x="10095419" y="2624361"/>
                  <a:pt x="9916206" y="2624361"/>
                </a:cubicBezTo>
                <a:cubicBezTo>
                  <a:pt x="9744565" y="2624361"/>
                  <a:pt x="9562828" y="2748043"/>
                  <a:pt x="9408857" y="2914635"/>
                </a:cubicBezTo>
                <a:cubicBezTo>
                  <a:pt x="9370995" y="2717753"/>
                  <a:pt x="9249837" y="2624361"/>
                  <a:pt x="9098389" y="2624361"/>
                </a:cubicBezTo>
                <a:close/>
                <a:moveTo>
                  <a:pt x="11229418" y="2621837"/>
                </a:moveTo>
                <a:cubicBezTo>
                  <a:pt x="10719545" y="2621837"/>
                  <a:pt x="10434318" y="2919683"/>
                  <a:pt x="10434318" y="3368978"/>
                </a:cubicBezTo>
                <a:cubicBezTo>
                  <a:pt x="10434318" y="3899044"/>
                  <a:pt x="10805365" y="4164077"/>
                  <a:pt x="11310190" y="4164077"/>
                </a:cubicBezTo>
                <a:cubicBezTo>
                  <a:pt x="11451541" y="4164077"/>
                  <a:pt x="11590367" y="4146408"/>
                  <a:pt x="11739291" y="4111070"/>
                </a:cubicBezTo>
                <a:lnTo>
                  <a:pt x="11638326" y="3669348"/>
                </a:lnTo>
                <a:cubicBezTo>
                  <a:pt x="11441444" y="3984864"/>
                  <a:pt x="11289997" y="4103498"/>
                  <a:pt x="11173887" y="4103498"/>
                </a:cubicBezTo>
                <a:cubicBezTo>
                  <a:pt x="10989626" y="4103498"/>
                  <a:pt x="10911379" y="3782934"/>
                  <a:pt x="10911379" y="3452274"/>
                </a:cubicBezTo>
                <a:cubicBezTo>
                  <a:pt x="10911379" y="3323543"/>
                  <a:pt x="10923999" y="3197337"/>
                  <a:pt x="10946716" y="3088800"/>
                </a:cubicBezTo>
                <a:cubicBezTo>
                  <a:pt x="11017392" y="3111517"/>
                  <a:pt x="11095639" y="3121613"/>
                  <a:pt x="11176411" y="3121613"/>
                </a:cubicBezTo>
                <a:cubicBezTo>
                  <a:pt x="11438921" y="3119089"/>
                  <a:pt x="11696381" y="3002979"/>
                  <a:pt x="11696381" y="2843960"/>
                </a:cubicBezTo>
                <a:cubicBezTo>
                  <a:pt x="11696381" y="2682416"/>
                  <a:pt x="11441444" y="2621837"/>
                  <a:pt x="11229418" y="2621837"/>
                </a:cubicBezTo>
                <a:close/>
                <a:moveTo>
                  <a:pt x="7190723" y="2621837"/>
                </a:moveTo>
                <a:cubicBezTo>
                  <a:pt x="6774242" y="2621837"/>
                  <a:pt x="6481444" y="2912111"/>
                  <a:pt x="6481444" y="3409364"/>
                </a:cubicBezTo>
                <a:cubicBezTo>
                  <a:pt x="6481444" y="3858658"/>
                  <a:pt x="6774242" y="4151456"/>
                  <a:pt x="7190723" y="4151456"/>
                </a:cubicBezTo>
                <a:cubicBezTo>
                  <a:pt x="7604679" y="4151456"/>
                  <a:pt x="7900002" y="3858658"/>
                  <a:pt x="7900002" y="3409364"/>
                </a:cubicBezTo>
                <a:cubicBezTo>
                  <a:pt x="7900002" y="2912111"/>
                  <a:pt x="7604679" y="2621837"/>
                  <a:pt x="7190723" y="2621837"/>
                </a:cubicBezTo>
                <a:close/>
                <a:moveTo>
                  <a:pt x="3818969" y="2621837"/>
                </a:moveTo>
                <a:cubicBezTo>
                  <a:pt x="3309096" y="2621837"/>
                  <a:pt x="3023870" y="2919683"/>
                  <a:pt x="3023870" y="3368978"/>
                </a:cubicBezTo>
                <a:cubicBezTo>
                  <a:pt x="3023870" y="3899044"/>
                  <a:pt x="3394916" y="4164077"/>
                  <a:pt x="3899741" y="4164077"/>
                </a:cubicBezTo>
                <a:cubicBezTo>
                  <a:pt x="4041092" y="4164077"/>
                  <a:pt x="4179919" y="4146408"/>
                  <a:pt x="4328842" y="4111070"/>
                </a:cubicBezTo>
                <a:lnTo>
                  <a:pt x="4227878" y="3669348"/>
                </a:lnTo>
                <a:cubicBezTo>
                  <a:pt x="4030996" y="3984864"/>
                  <a:pt x="3879549" y="4103498"/>
                  <a:pt x="3763438" y="4103498"/>
                </a:cubicBezTo>
                <a:cubicBezTo>
                  <a:pt x="3579177" y="4103498"/>
                  <a:pt x="3500930" y="3782934"/>
                  <a:pt x="3500930" y="3452274"/>
                </a:cubicBezTo>
                <a:cubicBezTo>
                  <a:pt x="3500930" y="3323543"/>
                  <a:pt x="3513550" y="3197337"/>
                  <a:pt x="3536267" y="3088800"/>
                </a:cubicBezTo>
                <a:cubicBezTo>
                  <a:pt x="3606943" y="3111517"/>
                  <a:pt x="3685191" y="3121613"/>
                  <a:pt x="3765962" y="3121613"/>
                </a:cubicBezTo>
                <a:cubicBezTo>
                  <a:pt x="4028472" y="3119089"/>
                  <a:pt x="4285933" y="3002979"/>
                  <a:pt x="4285933" y="2843960"/>
                </a:cubicBezTo>
                <a:cubicBezTo>
                  <a:pt x="4285933" y="2682416"/>
                  <a:pt x="4030996" y="2621837"/>
                  <a:pt x="3818969" y="2621837"/>
                </a:cubicBezTo>
                <a:close/>
                <a:moveTo>
                  <a:pt x="5978619" y="2619313"/>
                </a:moveTo>
                <a:cubicBezTo>
                  <a:pt x="5539422" y="2619313"/>
                  <a:pt x="5186045" y="2823767"/>
                  <a:pt x="5186045" y="3353833"/>
                </a:cubicBezTo>
                <a:cubicBezTo>
                  <a:pt x="5186045" y="3924285"/>
                  <a:pt x="5476319" y="4153980"/>
                  <a:pt x="6034150" y="4153980"/>
                </a:cubicBezTo>
                <a:cubicBezTo>
                  <a:pt x="6147735" y="4153980"/>
                  <a:pt x="6271418" y="4143884"/>
                  <a:pt x="6410244" y="4126215"/>
                </a:cubicBezTo>
                <a:lnTo>
                  <a:pt x="6334521" y="3674397"/>
                </a:lnTo>
                <a:cubicBezTo>
                  <a:pt x="6147735" y="3969719"/>
                  <a:pt x="6001337" y="4108546"/>
                  <a:pt x="5892799" y="4108546"/>
                </a:cubicBezTo>
                <a:cubicBezTo>
                  <a:pt x="5751448" y="4108546"/>
                  <a:pt x="5675724" y="3866230"/>
                  <a:pt x="5675724" y="3424508"/>
                </a:cubicBezTo>
                <a:cubicBezTo>
                  <a:pt x="5675724" y="2929780"/>
                  <a:pt x="5748924" y="2657174"/>
                  <a:pt x="5877654" y="2657174"/>
                </a:cubicBezTo>
                <a:cubicBezTo>
                  <a:pt x="5978619" y="2657174"/>
                  <a:pt x="6112398" y="2816194"/>
                  <a:pt x="6273942" y="3156951"/>
                </a:cubicBezTo>
                <a:lnTo>
                  <a:pt x="6372383" y="2667271"/>
                </a:lnTo>
                <a:cubicBezTo>
                  <a:pt x="6238604" y="2636981"/>
                  <a:pt x="6104825" y="2619313"/>
                  <a:pt x="5978619" y="2619313"/>
                </a:cubicBezTo>
                <a:close/>
                <a:moveTo>
                  <a:pt x="4404994" y="2233121"/>
                </a:moveTo>
                <a:lnTo>
                  <a:pt x="4404994" y="2238169"/>
                </a:lnTo>
                <a:cubicBezTo>
                  <a:pt x="4445381" y="2265935"/>
                  <a:pt x="4500911" y="2344183"/>
                  <a:pt x="4500911" y="2586499"/>
                </a:cubicBezTo>
                <a:lnTo>
                  <a:pt x="4500911" y="3772838"/>
                </a:lnTo>
                <a:cubicBezTo>
                  <a:pt x="4500911" y="4020202"/>
                  <a:pt x="4422663" y="4100974"/>
                  <a:pt x="4379753" y="4121167"/>
                </a:cubicBezTo>
                <a:lnTo>
                  <a:pt x="4379753" y="4126215"/>
                </a:lnTo>
                <a:lnTo>
                  <a:pt x="5111749" y="4126215"/>
                </a:lnTo>
                <a:lnTo>
                  <a:pt x="5111749" y="4121167"/>
                </a:lnTo>
                <a:cubicBezTo>
                  <a:pt x="5068839" y="4100974"/>
                  <a:pt x="4990592" y="4020202"/>
                  <a:pt x="4990592" y="3772838"/>
                </a:cubicBezTo>
                <a:lnTo>
                  <a:pt x="4990592" y="2233121"/>
                </a:lnTo>
                <a:close/>
                <a:moveTo>
                  <a:pt x="445928" y="2233121"/>
                </a:moveTo>
                <a:lnTo>
                  <a:pt x="445928" y="2238169"/>
                </a:lnTo>
                <a:cubicBezTo>
                  <a:pt x="491362" y="2276031"/>
                  <a:pt x="534272" y="2359327"/>
                  <a:pt x="559514" y="2440100"/>
                </a:cubicBezTo>
                <a:lnTo>
                  <a:pt x="1129966" y="4126215"/>
                </a:lnTo>
                <a:lnTo>
                  <a:pt x="1692846" y="4126215"/>
                </a:lnTo>
                <a:lnTo>
                  <a:pt x="1692846" y="4121167"/>
                </a:lnTo>
                <a:cubicBezTo>
                  <a:pt x="1604502" y="4095926"/>
                  <a:pt x="1536350" y="3982340"/>
                  <a:pt x="1579260" y="3873803"/>
                </a:cubicBezTo>
                <a:lnTo>
                  <a:pt x="1755949" y="3427033"/>
                </a:lnTo>
                <a:lnTo>
                  <a:pt x="1988168" y="4126215"/>
                </a:lnTo>
                <a:lnTo>
                  <a:pt x="2551049" y="4126215"/>
                </a:lnTo>
                <a:lnTo>
                  <a:pt x="2551049" y="4121167"/>
                </a:lnTo>
                <a:cubicBezTo>
                  <a:pt x="2467752" y="4093401"/>
                  <a:pt x="2386980" y="3997485"/>
                  <a:pt x="2437463" y="3843513"/>
                </a:cubicBezTo>
                <a:lnTo>
                  <a:pt x="2944812" y="2233121"/>
                </a:lnTo>
                <a:lnTo>
                  <a:pt x="2452608" y="2233121"/>
                </a:lnTo>
                <a:cubicBezTo>
                  <a:pt x="2636869" y="2556209"/>
                  <a:pt x="2654538" y="3068607"/>
                  <a:pt x="2487946" y="3550715"/>
                </a:cubicBezTo>
                <a:lnTo>
                  <a:pt x="2384456" y="3843513"/>
                </a:lnTo>
                <a:lnTo>
                  <a:pt x="1856914" y="2233121"/>
                </a:lnTo>
                <a:lnTo>
                  <a:pt x="1301606" y="2233121"/>
                </a:lnTo>
                <a:lnTo>
                  <a:pt x="1301606" y="2238169"/>
                </a:lnTo>
                <a:cubicBezTo>
                  <a:pt x="1367234" y="2273508"/>
                  <a:pt x="1400047" y="2356804"/>
                  <a:pt x="1425289" y="2432527"/>
                </a:cubicBezTo>
                <a:lnTo>
                  <a:pt x="1733232" y="3358881"/>
                </a:lnTo>
                <a:lnTo>
                  <a:pt x="1533826" y="3863706"/>
                </a:lnTo>
                <a:lnTo>
                  <a:pt x="993663" y="223312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3842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0</Words>
  <Application>Microsoft Macintosh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Mor Kimhi</dc:creator>
  <cp:lastModifiedBy>Mor Kimhi</cp:lastModifiedBy>
  <cp:revision>1</cp:revision>
  <dcterms:created xsi:type="dcterms:W3CDTF">2025-07-13T07:48:31Z</dcterms:created>
  <dcterms:modified xsi:type="dcterms:W3CDTF">2025-07-13T09:27:54Z</dcterms:modified>
</cp:coreProperties>
</file>