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0"/>
    <p:restoredTop sz="94725"/>
  </p:normalViewPr>
  <p:slideViewPr>
    <p:cSldViewPr snapToGrid="0" showGuides="1">
      <p:cViewPr varScale="1">
        <p:scale>
          <a:sx n="152" d="100"/>
          <a:sy n="152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76D71-0BBC-DE58-26A3-1FDB90A9B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BC739-2FF9-EC8B-4139-A1B23CFDA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40BBF-0B09-F3B2-BC5C-8CBFF663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B982-3CF9-7940-B6D5-76E2A28589AB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9DEBC-BEBD-087B-A99E-16AA9C5D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9ED9C-0049-0B71-DB55-8956B42E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D94C-2179-784A-87E9-769D8FBFA1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1130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19C1-3924-56FD-59A2-8AB3BD51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44B30-C32D-E0EF-FAF1-795C2C618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89249-DCE5-9090-1462-396C1BEC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B982-3CF9-7940-B6D5-76E2A28589AB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04402-A02F-8313-19D7-CB591FD22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DEB70-81FD-F560-3E7C-1D786F69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D94C-2179-784A-87E9-769D8FBFA1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9916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61B55-F513-D84B-EAE0-3F67CE3AB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FD069-9BD6-3340-DDF5-27B1EA6B6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64428-9CF1-7698-724E-6478B26C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B982-3CF9-7940-B6D5-76E2A28589AB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27EAB-DCE8-9B7B-8829-2B179FD0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6A70E-6414-EC2A-17BA-54782626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D94C-2179-784A-87E9-769D8FBFA1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5324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3B42-B050-0F2A-62F7-A11F2611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DA0ED-D5BA-C185-E6B8-447C57D64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24304-7980-18DF-B17F-1F951F702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B982-3CF9-7940-B6D5-76E2A28589AB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D899A-3C77-814D-1A45-B0D42586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588EF-9A3E-F05D-1252-84B53300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D94C-2179-784A-87E9-769D8FBFA1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2980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31193-97E0-4FA3-01E6-E387499B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D3C83-1A07-7A8D-4EBD-24949720E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8BEF6-9204-50E3-D8D8-7204BEFA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B982-3CF9-7940-B6D5-76E2A28589AB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50E3C-6FD2-DDAD-23F5-A4C099B8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37E23-0C62-8207-61E1-75900E38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D94C-2179-784A-87E9-769D8FBFA1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3519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EB3A0-5356-D95D-5FE0-3F42517E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D1023-E871-98FA-C269-F252CAC30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02B1C-B795-3E98-4D6D-F96C6E212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928DE-AAD2-26C1-846F-581B52E5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B982-3CF9-7940-B6D5-76E2A28589AB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05717-D1FD-0AF3-303F-31644C6B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D5366-16A7-8351-4890-C7B18123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D94C-2179-784A-87E9-769D8FBFA1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2004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F405-196E-965D-594E-1EB17710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CB06E-A885-DD08-1B07-38EAF805E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72152-892C-4AA8-FA6B-C71CA51F3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63242-AB46-91FB-A24C-38F7FC2DD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8853E-A49E-C5C0-8E4F-F07495732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D9F442-C168-094F-7EF4-FB448583A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B982-3CF9-7940-B6D5-76E2A28589AB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3D3097-21AB-9885-AF54-29D32C6D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FEFB4A-5AF4-BCB2-EC6B-C531BB7A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D94C-2179-784A-87E9-769D8FBFA1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4226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B5C2B-1F78-ABB0-D3F7-F9A312D7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86FF6-AA57-8612-46AD-AFD369BD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B982-3CF9-7940-B6D5-76E2A28589AB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441E5-D157-28DD-B772-7EDA379E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E88ED-9E47-6CB9-4030-58242DA7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D94C-2179-784A-87E9-769D8FBFA1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9304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A57F2-C4C7-635D-092D-D4D6E138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B982-3CF9-7940-B6D5-76E2A28589AB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B76B6-E37B-46C5-31D0-8B2EDB8D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24009-3EA4-2C43-CBE2-E74B5A00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D94C-2179-784A-87E9-769D8FBFA1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512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90F8D-FC52-03B3-1CCF-E142CE6A1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0AE65-0AE4-4EE2-D7A2-5D0482F6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64D6B-FF3F-CCAB-7D1D-8F6D0D664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7CDAA-9FBA-A43A-D207-578EAF0C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B982-3CF9-7940-B6D5-76E2A28589AB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6C743-52F5-BA72-8B92-1EFC60C8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64DA7-2DA3-27C7-96D4-39C02BA5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D94C-2179-784A-87E9-769D8FBFA1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7167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3A4EC-22C2-9C77-A3E2-B85C8E44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57887-DA5F-16B4-BFA3-48B22568A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3A78E-8BE3-738D-687B-F7D48F352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B1382-A51D-C1D6-61C5-913878ED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B982-3CF9-7940-B6D5-76E2A28589AB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11889-7A05-AF59-7647-5A7BECC1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17CFB-426A-BC12-7BEA-CBD91511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D94C-2179-784A-87E9-769D8FBFA1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2479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B6B3B1-9F1F-9355-5589-E40010F7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9DFEB-7E82-C62C-9C1C-8583A9C49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E4C34-3D43-F911-6973-875FE0F6A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F4B982-3CF9-7940-B6D5-76E2A28589AB}" type="datetimeFigureOut">
              <a:rPr lang="en-IL" smtClean="0"/>
              <a:t>24/07/2025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04C70-A11E-6F6C-FE98-18F0EAB6A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7C4BF-5093-F8DF-B9BD-2F53BD607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7D94C-2179-784A-87E9-769D8FBFA17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5313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0B11A-A553-A74B-E0A8-AAB7612C8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stle with trees in the background&#10;&#10;AI-generated content may be incorrect.">
            <a:extLst>
              <a:ext uri="{FF2B5EF4-FFF2-40B4-BE49-F238E27FC236}">
                <a16:creationId xmlns:a16="http://schemas.microsoft.com/office/drawing/2014/main" id="{FC9E50FA-2EF3-4F24-58EE-ABC657CD00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333"/>
          <a:stretch>
            <a:fillRect/>
          </a:stretch>
        </p:blipFill>
        <p:spPr>
          <a:xfrm>
            <a:off x="9144004" y="0"/>
            <a:ext cx="3047996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city on the beach&#10;&#10;AI-generated content may be incorrect.">
            <a:extLst>
              <a:ext uri="{FF2B5EF4-FFF2-40B4-BE49-F238E27FC236}">
                <a16:creationId xmlns:a16="http://schemas.microsoft.com/office/drawing/2014/main" id="{ECBC74A1-BF26-4BD2-5365-BC52C28784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86" r="27771"/>
          <a:stretch>
            <a:fillRect/>
          </a:stretch>
        </p:blipFill>
        <p:spPr>
          <a:xfrm>
            <a:off x="6096005" y="0"/>
            <a:ext cx="3047999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river with a canal and a group of people sitting at tables&#10;&#10;AI-generated content may be incorrect.">
            <a:extLst>
              <a:ext uri="{FF2B5EF4-FFF2-40B4-BE49-F238E27FC236}">
                <a16:creationId xmlns:a16="http://schemas.microsoft.com/office/drawing/2014/main" id="{208E6F92-F4E3-DA85-F470-AEB8CEF79C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69" r="27777"/>
          <a:stretch>
            <a:fillRect/>
          </a:stretch>
        </p:blipFill>
        <p:spPr>
          <a:xfrm>
            <a:off x="3048006" y="0"/>
            <a:ext cx="3048000" cy="6858000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2B570C-AA3F-7CAC-41FB-90BBAB08E28C}"/>
              </a:ext>
            </a:extLst>
          </p:cNvPr>
          <p:cNvSpPr txBox="1"/>
          <p:nvPr/>
        </p:nvSpPr>
        <p:spPr>
          <a:xfrm>
            <a:off x="46289719" y="6858000"/>
            <a:ext cx="126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36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ספרד</a:t>
            </a:r>
            <a:endParaRPr lang="en-IL" sz="36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5167F-9794-59A3-2E9A-7018639AB602}"/>
              </a:ext>
            </a:extLst>
          </p:cNvPr>
          <p:cNvSpPr txBox="1"/>
          <p:nvPr/>
        </p:nvSpPr>
        <p:spPr>
          <a:xfrm>
            <a:off x="44833362" y="7556838"/>
            <a:ext cx="2721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איפסום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דולור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סיט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אמט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קונסקטורר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אדיפיסינג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אלית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גולר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מונפרר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סוברט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שבצק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יהול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לכנוץ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בעריר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ליץ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ושבעגט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ליבם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סולגק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.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בראיט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ולחת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צורק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מונחף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בגורמי</a:t>
            </a:r>
            <a:endParaRPr lang="en-IL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11" name="Picture 10" descr="A person sitting on a bench in a narrow alley between buildings&#10;&#10;AI-generated content may be incorrect.">
            <a:extLst>
              <a:ext uri="{FF2B5EF4-FFF2-40B4-BE49-F238E27FC236}">
                <a16:creationId xmlns:a16="http://schemas.microsoft.com/office/drawing/2014/main" id="{C41425D5-66C7-0CA7-A382-D57515AD26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791" r="23951"/>
          <a:stretch>
            <a:fillRect/>
          </a:stretch>
        </p:blipFill>
        <p:spPr>
          <a:xfrm>
            <a:off x="7" y="0"/>
            <a:ext cx="3048000" cy="6858000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B4ED49-E4AA-53CE-D2C8-43B6B4B69B40}"/>
              </a:ext>
            </a:extLst>
          </p:cNvPr>
          <p:cNvSpPr/>
          <p:nvPr/>
        </p:nvSpPr>
        <p:spPr>
          <a:xfrm>
            <a:off x="7" y="3429000"/>
            <a:ext cx="3048000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464B3E-9CA9-2219-C566-632796B9B961}"/>
              </a:ext>
            </a:extLst>
          </p:cNvPr>
          <p:cNvSpPr/>
          <p:nvPr/>
        </p:nvSpPr>
        <p:spPr>
          <a:xfrm>
            <a:off x="3038690" y="3429000"/>
            <a:ext cx="3075946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3B1AB-0A31-735D-D263-E4E61DB155C7}"/>
              </a:ext>
            </a:extLst>
          </p:cNvPr>
          <p:cNvSpPr/>
          <p:nvPr/>
        </p:nvSpPr>
        <p:spPr>
          <a:xfrm>
            <a:off x="6114637" y="3429000"/>
            <a:ext cx="3029366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3F6E14-AB30-2B5C-3E76-D0610EF935A9}"/>
              </a:ext>
            </a:extLst>
          </p:cNvPr>
          <p:cNvSpPr/>
          <p:nvPr/>
        </p:nvSpPr>
        <p:spPr>
          <a:xfrm>
            <a:off x="9132983" y="3429000"/>
            <a:ext cx="3059017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pic>
        <p:nvPicPr>
          <p:cNvPr id="64" name="Picture 63" descr="A city on the beach&#10;&#10;AI-generated content may be incorrect.">
            <a:extLst>
              <a:ext uri="{FF2B5EF4-FFF2-40B4-BE49-F238E27FC236}">
                <a16:creationId xmlns:a16="http://schemas.microsoft.com/office/drawing/2014/main" id="{BFDB828C-C4CF-F727-7D5B-9F9E6A04B3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86" r="27771"/>
          <a:stretch>
            <a:fillRect/>
          </a:stretch>
        </p:blipFill>
        <p:spPr>
          <a:xfrm>
            <a:off x="6082228" y="0"/>
            <a:ext cx="3047999" cy="6858000"/>
          </a:xfrm>
          <a:prstGeom prst="rect">
            <a:avLst/>
          </a:prstGeom>
          <a:ln>
            <a:noFill/>
          </a:ln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754A2841-2D85-6B58-A686-DF0F3598FCDB}"/>
              </a:ext>
            </a:extLst>
          </p:cNvPr>
          <p:cNvSpPr/>
          <p:nvPr/>
        </p:nvSpPr>
        <p:spPr>
          <a:xfrm>
            <a:off x="3062745" y="0"/>
            <a:ext cx="2993714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53046FF-8E3B-BF71-2119-75C63E3D742E}"/>
              </a:ext>
            </a:extLst>
          </p:cNvPr>
          <p:cNvSpPr/>
          <p:nvPr/>
        </p:nvSpPr>
        <p:spPr>
          <a:xfrm>
            <a:off x="6056460" y="0"/>
            <a:ext cx="3091272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29674D8-42E0-C0FA-41B9-92E4232B8BE7}"/>
              </a:ext>
            </a:extLst>
          </p:cNvPr>
          <p:cNvSpPr/>
          <p:nvPr/>
        </p:nvSpPr>
        <p:spPr>
          <a:xfrm>
            <a:off x="9141824" y="0"/>
            <a:ext cx="3075946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DC31518-621F-1398-EDE4-7DA0060054D1}"/>
              </a:ext>
            </a:extLst>
          </p:cNvPr>
          <p:cNvSpPr/>
          <p:nvPr/>
        </p:nvSpPr>
        <p:spPr>
          <a:xfrm>
            <a:off x="11337" y="0"/>
            <a:ext cx="3059031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472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05338-FE40-53C2-3C6D-C31365142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A castle with trees in the background&#10;&#10;AI-generated content may be incorrect.">
            <a:extLst>
              <a:ext uri="{FF2B5EF4-FFF2-40B4-BE49-F238E27FC236}">
                <a16:creationId xmlns:a16="http://schemas.microsoft.com/office/drawing/2014/main" id="{EF9ED009-3D26-BC8E-EDF7-9BF5FB6C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333"/>
          <a:stretch>
            <a:fillRect/>
          </a:stretch>
        </p:blipFill>
        <p:spPr>
          <a:xfrm>
            <a:off x="9144004" y="0"/>
            <a:ext cx="3047996" cy="6858000"/>
          </a:xfrm>
          <a:prstGeom prst="rect">
            <a:avLst/>
          </a:prstGeom>
          <a:ln>
            <a:noFill/>
          </a:ln>
        </p:spPr>
      </p:pic>
      <p:pic>
        <p:nvPicPr>
          <p:cNvPr id="76" name="Picture 75" descr="A city on the beach&#10;&#10;AI-generated content may be incorrect.">
            <a:extLst>
              <a:ext uri="{FF2B5EF4-FFF2-40B4-BE49-F238E27FC236}">
                <a16:creationId xmlns:a16="http://schemas.microsoft.com/office/drawing/2014/main" id="{484C0045-EC7C-2F87-4FF1-8FFC02C264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86" r="27771"/>
          <a:stretch>
            <a:fillRect/>
          </a:stretch>
        </p:blipFill>
        <p:spPr>
          <a:xfrm>
            <a:off x="6096005" y="0"/>
            <a:ext cx="3047999" cy="6858000"/>
          </a:xfrm>
          <a:prstGeom prst="rect">
            <a:avLst/>
          </a:prstGeom>
          <a:ln>
            <a:noFill/>
          </a:ln>
        </p:spPr>
      </p:pic>
      <p:pic>
        <p:nvPicPr>
          <p:cNvPr id="77" name="Picture 76" descr="A river with a canal and a group of people sitting at tables&#10;&#10;AI-generated content may be incorrect.">
            <a:extLst>
              <a:ext uri="{FF2B5EF4-FFF2-40B4-BE49-F238E27FC236}">
                <a16:creationId xmlns:a16="http://schemas.microsoft.com/office/drawing/2014/main" id="{3933B873-3EFD-A77C-CFF6-D9F1D6C65A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69" r="27777"/>
          <a:stretch>
            <a:fillRect/>
          </a:stretch>
        </p:blipFill>
        <p:spPr>
          <a:xfrm>
            <a:off x="3048006" y="0"/>
            <a:ext cx="3048000" cy="6858000"/>
          </a:xfrm>
          <a:prstGeom prst="rect">
            <a:avLst/>
          </a:prstGeom>
          <a:ln>
            <a:noFill/>
          </a:ln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2869E57C-00DA-A763-ABDE-18199B3314EB}"/>
              </a:ext>
            </a:extLst>
          </p:cNvPr>
          <p:cNvSpPr txBox="1"/>
          <p:nvPr/>
        </p:nvSpPr>
        <p:spPr>
          <a:xfrm>
            <a:off x="46289719" y="6858000"/>
            <a:ext cx="126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36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ספרד</a:t>
            </a:r>
            <a:endParaRPr lang="en-IL" sz="36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78DA973-032F-E038-5BBC-6B970DC350A8}"/>
              </a:ext>
            </a:extLst>
          </p:cNvPr>
          <p:cNvSpPr txBox="1"/>
          <p:nvPr/>
        </p:nvSpPr>
        <p:spPr>
          <a:xfrm>
            <a:off x="44833362" y="7556838"/>
            <a:ext cx="2721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איפסום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דולור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סיט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אמט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קונסקטורר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אדיפיסינג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אלית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גולר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מונפרר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סוברט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שבצק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יהול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לכנוץ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בעריר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ליץ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ושבעגט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ליבם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סולגק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.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בראיט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ולחת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צורק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מונחף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בגורמי</a:t>
            </a:r>
            <a:endParaRPr lang="en-IL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80" name="Picture 79" descr="A person sitting on a bench in a narrow alley between buildings&#10;&#10;AI-generated content may be incorrect.">
            <a:extLst>
              <a:ext uri="{FF2B5EF4-FFF2-40B4-BE49-F238E27FC236}">
                <a16:creationId xmlns:a16="http://schemas.microsoft.com/office/drawing/2014/main" id="{FBDB08B2-EFB0-2FD5-8F58-C9688137BA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791" r="23951"/>
          <a:stretch>
            <a:fillRect/>
          </a:stretch>
        </p:blipFill>
        <p:spPr>
          <a:xfrm>
            <a:off x="7" y="0"/>
            <a:ext cx="3048000" cy="6858000"/>
          </a:xfrm>
          <a:prstGeom prst="rect">
            <a:avLst/>
          </a:prstGeom>
          <a:ln>
            <a:noFill/>
          </a:ln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A14DCA00-6FAC-6566-0C9D-6519E9FCE367}"/>
              </a:ext>
            </a:extLst>
          </p:cNvPr>
          <p:cNvSpPr/>
          <p:nvPr/>
        </p:nvSpPr>
        <p:spPr>
          <a:xfrm>
            <a:off x="7" y="3429000"/>
            <a:ext cx="3048000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4D0B643-2163-128D-6116-49EA5395EE95}"/>
              </a:ext>
            </a:extLst>
          </p:cNvPr>
          <p:cNvSpPr/>
          <p:nvPr/>
        </p:nvSpPr>
        <p:spPr>
          <a:xfrm>
            <a:off x="3038690" y="3429000"/>
            <a:ext cx="3075946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BF0D386-CDB0-EC11-8092-9FE2323F13A8}"/>
              </a:ext>
            </a:extLst>
          </p:cNvPr>
          <p:cNvSpPr/>
          <p:nvPr/>
        </p:nvSpPr>
        <p:spPr>
          <a:xfrm>
            <a:off x="6114637" y="3429000"/>
            <a:ext cx="3029366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1E57787-B662-2B0E-972D-33856D2E1499}"/>
              </a:ext>
            </a:extLst>
          </p:cNvPr>
          <p:cNvSpPr/>
          <p:nvPr/>
        </p:nvSpPr>
        <p:spPr>
          <a:xfrm>
            <a:off x="9132983" y="3429000"/>
            <a:ext cx="3059017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pic>
        <p:nvPicPr>
          <p:cNvPr id="85" name="Picture 84" descr="A city on the beach&#10;&#10;AI-generated content may be incorrect.">
            <a:extLst>
              <a:ext uri="{FF2B5EF4-FFF2-40B4-BE49-F238E27FC236}">
                <a16:creationId xmlns:a16="http://schemas.microsoft.com/office/drawing/2014/main" id="{2C31F0E1-7B56-B08B-06F6-8E70ABCB05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86" r="27771"/>
          <a:stretch>
            <a:fillRect/>
          </a:stretch>
        </p:blipFill>
        <p:spPr>
          <a:xfrm>
            <a:off x="6082228" y="0"/>
            <a:ext cx="3047999" cy="6858000"/>
          </a:xfrm>
          <a:prstGeom prst="rect">
            <a:avLst/>
          </a:prstGeom>
          <a:ln>
            <a:noFill/>
          </a:ln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02D28A5B-2146-7CFA-812F-A735C52626EC}"/>
              </a:ext>
            </a:extLst>
          </p:cNvPr>
          <p:cNvSpPr/>
          <p:nvPr/>
        </p:nvSpPr>
        <p:spPr>
          <a:xfrm>
            <a:off x="3062745" y="0"/>
            <a:ext cx="2993714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F766ADF-5450-8D2C-1D1A-1BE2A4D0BECE}"/>
              </a:ext>
            </a:extLst>
          </p:cNvPr>
          <p:cNvSpPr/>
          <p:nvPr/>
        </p:nvSpPr>
        <p:spPr>
          <a:xfrm>
            <a:off x="6056460" y="0"/>
            <a:ext cx="3091272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F549C25-956B-3B3E-042D-BF49AFF102CA}"/>
              </a:ext>
            </a:extLst>
          </p:cNvPr>
          <p:cNvSpPr/>
          <p:nvPr/>
        </p:nvSpPr>
        <p:spPr>
          <a:xfrm>
            <a:off x="11337" y="0"/>
            <a:ext cx="3059031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11330B-7D94-0242-DF67-EED43CD464D4}"/>
              </a:ext>
            </a:extLst>
          </p:cNvPr>
          <p:cNvSpPr txBox="1"/>
          <p:nvPr/>
        </p:nvSpPr>
        <p:spPr>
          <a:xfrm>
            <a:off x="10430205" y="3673928"/>
            <a:ext cx="1598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36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גרמניה</a:t>
            </a:r>
            <a:endParaRPr lang="en-IL" sz="36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40CC1-F2B1-AA8D-1BF9-C28D87754E99}"/>
              </a:ext>
            </a:extLst>
          </p:cNvPr>
          <p:cNvSpPr txBox="1"/>
          <p:nvPr/>
        </p:nvSpPr>
        <p:spPr>
          <a:xfrm>
            <a:off x="9307273" y="4372766"/>
            <a:ext cx="2721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איפסום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דולור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סיט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אמט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קונסקטורר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אדיפיסינג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אלית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גולר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מונפרר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סוברט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שבצק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יהול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לכנוץ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בעריר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ליץ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ושבעגט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ליבם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סולגק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.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בראיט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ולחת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צורק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מונחף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בגורמי</a:t>
            </a:r>
            <a:endParaRPr lang="en-IL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142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805EC-B537-83B9-9356-2EE1AA652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castle with trees in the background&#10;&#10;AI-generated content may be incorrect.">
            <a:extLst>
              <a:ext uri="{FF2B5EF4-FFF2-40B4-BE49-F238E27FC236}">
                <a16:creationId xmlns:a16="http://schemas.microsoft.com/office/drawing/2014/main" id="{0D5F3413-CCBD-94DC-37CF-7E6A99D331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333"/>
          <a:stretch>
            <a:fillRect/>
          </a:stretch>
        </p:blipFill>
        <p:spPr>
          <a:xfrm>
            <a:off x="9144004" y="0"/>
            <a:ext cx="3047996" cy="6858000"/>
          </a:xfrm>
          <a:prstGeom prst="rect">
            <a:avLst/>
          </a:prstGeom>
          <a:ln>
            <a:noFill/>
          </a:ln>
        </p:spPr>
      </p:pic>
      <p:pic>
        <p:nvPicPr>
          <p:cNvPr id="46" name="Picture 45" descr="A city on the beach&#10;&#10;AI-generated content may be incorrect.">
            <a:extLst>
              <a:ext uri="{FF2B5EF4-FFF2-40B4-BE49-F238E27FC236}">
                <a16:creationId xmlns:a16="http://schemas.microsoft.com/office/drawing/2014/main" id="{75601CA1-FAE2-E982-D064-FB79D9334B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86" r="27771"/>
          <a:stretch>
            <a:fillRect/>
          </a:stretch>
        </p:blipFill>
        <p:spPr>
          <a:xfrm>
            <a:off x="6096005" y="0"/>
            <a:ext cx="3047999" cy="6858000"/>
          </a:xfrm>
          <a:prstGeom prst="rect">
            <a:avLst/>
          </a:prstGeom>
          <a:ln>
            <a:noFill/>
          </a:ln>
        </p:spPr>
      </p:pic>
      <p:pic>
        <p:nvPicPr>
          <p:cNvPr id="47" name="Picture 46" descr="A river with a canal and a group of people sitting at tables&#10;&#10;AI-generated content may be incorrect.">
            <a:extLst>
              <a:ext uri="{FF2B5EF4-FFF2-40B4-BE49-F238E27FC236}">
                <a16:creationId xmlns:a16="http://schemas.microsoft.com/office/drawing/2014/main" id="{D002C7CE-AEA2-57D6-F174-213D44C2BD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69" r="27777"/>
          <a:stretch>
            <a:fillRect/>
          </a:stretch>
        </p:blipFill>
        <p:spPr>
          <a:xfrm>
            <a:off x="3048006" y="0"/>
            <a:ext cx="3048000" cy="6858000"/>
          </a:xfrm>
          <a:prstGeom prst="rect">
            <a:avLst/>
          </a:prstGeom>
          <a:ln>
            <a:noFill/>
          </a:ln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BF7C9A6-BE66-DE69-0F3F-286A06AF4B40}"/>
              </a:ext>
            </a:extLst>
          </p:cNvPr>
          <p:cNvSpPr txBox="1"/>
          <p:nvPr/>
        </p:nvSpPr>
        <p:spPr>
          <a:xfrm>
            <a:off x="46289719" y="6858000"/>
            <a:ext cx="126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36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ספרד</a:t>
            </a:r>
            <a:endParaRPr lang="en-IL" sz="36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3C3BF9-4524-D746-BD5D-959377D15C83}"/>
              </a:ext>
            </a:extLst>
          </p:cNvPr>
          <p:cNvSpPr txBox="1"/>
          <p:nvPr/>
        </p:nvSpPr>
        <p:spPr>
          <a:xfrm>
            <a:off x="44833362" y="7556838"/>
            <a:ext cx="2721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איפסום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דולור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סיט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אמט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קונסקטורר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אדיפיסינג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אלית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גולר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מונפרר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סוברט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שבצק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יהול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לכנוץ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בעריר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ליץ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ושבעגט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ליבם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סולגק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.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בראיט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ולחת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צורק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מונחף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בגורמי</a:t>
            </a:r>
            <a:endParaRPr lang="en-IL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50" name="Picture 49" descr="A person sitting on a bench in a narrow alley between buildings&#10;&#10;AI-generated content may be incorrect.">
            <a:extLst>
              <a:ext uri="{FF2B5EF4-FFF2-40B4-BE49-F238E27FC236}">
                <a16:creationId xmlns:a16="http://schemas.microsoft.com/office/drawing/2014/main" id="{519DEE5A-3B9F-FCFB-6450-EDD2813DF8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791" r="23951"/>
          <a:stretch>
            <a:fillRect/>
          </a:stretch>
        </p:blipFill>
        <p:spPr>
          <a:xfrm>
            <a:off x="7" y="0"/>
            <a:ext cx="3048000" cy="6858000"/>
          </a:xfrm>
          <a:prstGeom prst="rect">
            <a:avLst/>
          </a:prstGeom>
          <a:ln>
            <a:noFill/>
          </a:ln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870C195-8FED-E4AD-C7C3-17508FB45207}"/>
              </a:ext>
            </a:extLst>
          </p:cNvPr>
          <p:cNvSpPr/>
          <p:nvPr/>
        </p:nvSpPr>
        <p:spPr>
          <a:xfrm>
            <a:off x="7" y="3429000"/>
            <a:ext cx="3048000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F13B57-30F0-0BF1-4B91-E30A0081E5D3}"/>
              </a:ext>
            </a:extLst>
          </p:cNvPr>
          <p:cNvSpPr/>
          <p:nvPr/>
        </p:nvSpPr>
        <p:spPr>
          <a:xfrm>
            <a:off x="3038690" y="3429000"/>
            <a:ext cx="3075946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9D2DA78-AD6D-9777-98AA-F2F11EBB178A}"/>
              </a:ext>
            </a:extLst>
          </p:cNvPr>
          <p:cNvSpPr/>
          <p:nvPr/>
        </p:nvSpPr>
        <p:spPr>
          <a:xfrm>
            <a:off x="6114637" y="3429000"/>
            <a:ext cx="3029366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5589063-82F9-93E0-0109-55641FD8EF6D}"/>
              </a:ext>
            </a:extLst>
          </p:cNvPr>
          <p:cNvSpPr/>
          <p:nvPr/>
        </p:nvSpPr>
        <p:spPr>
          <a:xfrm>
            <a:off x="9132983" y="3429000"/>
            <a:ext cx="3059017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pic>
        <p:nvPicPr>
          <p:cNvPr id="55" name="Picture 54" descr="A city on the beach&#10;&#10;AI-generated content may be incorrect.">
            <a:extLst>
              <a:ext uri="{FF2B5EF4-FFF2-40B4-BE49-F238E27FC236}">
                <a16:creationId xmlns:a16="http://schemas.microsoft.com/office/drawing/2014/main" id="{D4CACDFE-6E83-DC9A-8A63-15C82AEEFA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86" r="27771"/>
          <a:stretch>
            <a:fillRect/>
          </a:stretch>
        </p:blipFill>
        <p:spPr>
          <a:xfrm>
            <a:off x="6084984" y="0"/>
            <a:ext cx="3047999" cy="6858000"/>
          </a:xfrm>
          <a:prstGeom prst="rect">
            <a:avLst/>
          </a:prstGeom>
          <a:ln>
            <a:noFill/>
          </a:ln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74F52AF-B2BA-2018-AA2C-B5DC7C6EFA4A}"/>
              </a:ext>
            </a:extLst>
          </p:cNvPr>
          <p:cNvSpPr/>
          <p:nvPr/>
        </p:nvSpPr>
        <p:spPr>
          <a:xfrm>
            <a:off x="3065498" y="0"/>
            <a:ext cx="302936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90DB664-C6A5-5627-59FB-2F6DE256A764}"/>
              </a:ext>
            </a:extLst>
          </p:cNvPr>
          <p:cNvSpPr/>
          <p:nvPr/>
        </p:nvSpPr>
        <p:spPr>
          <a:xfrm>
            <a:off x="9141824" y="0"/>
            <a:ext cx="3075946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1469187-4C5A-A1AA-2A6A-7D54E1DB2C5E}"/>
              </a:ext>
            </a:extLst>
          </p:cNvPr>
          <p:cNvSpPr/>
          <p:nvPr/>
        </p:nvSpPr>
        <p:spPr>
          <a:xfrm>
            <a:off x="11337" y="0"/>
            <a:ext cx="3059031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A96FF9-12D5-12CB-357B-1964D62D0EEF}"/>
              </a:ext>
            </a:extLst>
          </p:cNvPr>
          <p:cNvSpPr/>
          <p:nvPr/>
        </p:nvSpPr>
        <p:spPr>
          <a:xfrm>
            <a:off x="6084983" y="3429000"/>
            <a:ext cx="3066323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B5B33-8288-EBB4-8D77-A4FFB5B26C8E}"/>
              </a:ext>
            </a:extLst>
          </p:cNvPr>
          <p:cNvSpPr txBox="1"/>
          <p:nvPr/>
        </p:nvSpPr>
        <p:spPr>
          <a:xfrm>
            <a:off x="7192758" y="3673928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36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תל אביב</a:t>
            </a:r>
            <a:endParaRPr lang="en-IL" sz="36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1E5F-78B6-E862-2946-2511A4640624}"/>
              </a:ext>
            </a:extLst>
          </p:cNvPr>
          <p:cNvSpPr txBox="1"/>
          <p:nvPr/>
        </p:nvSpPr>
        <p:spPr>
          <a:xfrm>
            <a:off x="6268597" y="4372766"/>
            <a:ext cx="2721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איפסום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דולור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סיט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אמט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קונסקטורר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אדיפיסינג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אלית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גולר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מונפרר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סוברט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שבצק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יהול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לכנוץ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בעריר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ליץ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ושבעגט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ליבם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סולגק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.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בראיט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ולחת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צורק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מונחף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בגורמי</a:t>
            </a:r>
            <a:endParaRPr lang="en-IL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951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7D08A-88B9-08E5-7D11-6B3B28EDF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castle with trees in the background&#10;&#10;AI-generated content may be incorrect.">
            <a:extLst>
              <a:ext uri="{FF2B5EF4-FFF2-40B4-BE49-F238E27FC236}">
                <a16:creationId xmlns:a16="http://schemas.microsoft.com/office/drawing/2014/main" id="{7B0074BE-556D-9330-0655-7FB3D01147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333"/>
          <a:stretch>
            <a:fillRect/>
          </a:stretch>
        </p:blipFill>
        <p:spPr>
          <a:xfrm>
            <a:off x="9144004" y="0"/>
            <a:ext cx="3047996" cy="6858000"/>
          </a:xfrm>
          <a:prstGeom prst="rect">
            <a:avLst/>
          </a:prstGeom>
          <a:ln>
            <a:noFill/>
          </a:ln>
        </p:spPr>
      </p:pic>
      <p:pic>
        <p:nvPicPr>
          <p:cNvPr id="43" name="Picture 42" descr="A city on the beach&#10;&#10;AI-generated content may be incorrect.">
            <a:extLst>
              <a:ext uri="{FF2B5EF4-FFF2-40B4-BE49-F238E27FC236}">
                <a16:creationId xmlns:a16="http://schemas.microsoft.com/office/drawing/2014/main" id="{8421F62A-476A-DAC1-24BE-CFEB373B24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86" r="27771"/>
          <a:stretch>
            <a:fillRect/>
          </a:stretch>
        </p:blipFill>
        <p:spPr>
          <a:xfrm>
            <a:off x="6096005" y="0"/>
            <a:ext cx="3047999" cy="6858000"/>
          </a:xfrm>
          <a:prstGeom prst="rect">
            <a:avLst/>
          </a:prstGeom>
          <a:ln>
            <a:noFill/>
          </a:ln>
        </p:spPr>
      </p:pic>
      <p:pic>
        <p:nvPicPr>
          <p:cNvPr id="44" name="Picture 43" descr="A river with a canal and a group of people sitting at tables&#10;&#10;AI-generated content may be incorrect.">
            <a:extLst>
              <a:ext uri="{FF2B5EF4-FFF2-40B4-BE49-F238E27FC236}">
                <a16:creationId xmlns:a16="http://schemas.microsoft.com/office/drawing/2014/main" id="{5EB89390-1DC1-615E-B503-D694389090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69" r="27777"/>
          <a:stretch>
            <a:fillRect/>
          </a:stretch>
        </p:blipFill>
        <p:spPr>
          <a:xfrm>
            <a:off x="3048006" y="0"/>
            <a:ext cx="3048000" cy="6858000"/>
          </a:xfrm>
          <a:prstGeom prst="rect">
            <a:avLst/>
          </a:prstGeom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EC375B3-2B52-1EB0-B192-330D54B0D0CC}"/>
              </a:ext>
            </a:extLst>
          </p:cNvPr>
          <p:cNvSpPr txBox="1"/>
          <p:nvPr/>
        </p:nvSpPr>
        <p:spPr>
          <a:xfrm>
            <a:off x="46289719" y="6858000"/>
            <a:ext cx="126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36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ספרד</a:t>
            </a:r>
            <a:endParaRPr lang="en-IL" sz="36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4FC8E1-8CEB-7A77-73FF-071C9BD095A8}"/>
              </a:ext>
            </a:extLst>
          </p:cNvPr>
          <p:cNvSpPr txBox="1"/>
          <p:nvPr/>
        </p:nvSpPr>
        <p:spPr>
          <a:xfrm>
            <a:off x="44833362" y="7556838"/>
            <a:ext cx="2721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איפסום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דולור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סיט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אמט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קונסקטורר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אדיפיסינג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אלית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גולר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מונפרר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סוברט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שבצק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יהול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לכנוץ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בעריר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ליץ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ושבעגט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ליבם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סולגק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.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בראיט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ולחת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צורק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מונחף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בגורמי</a:t>
            </a:r>
            <a:endParaRPr lang="en-IL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47" name="Picture 46" descr="A person sitting on a bench in a narrow alley between buildings&#10;&#10;AI-generated content may be incorrect.">
            <a:extLst>
              <a:ext uri="{FF2B5EF4-FFF2-40B4-BE49-F238E27FC236}">
                <a16:creationId xmlns:a16="http://schemas.microsoft.com/office/drawing/2014/main" id="{733CC46C-444F-4761-A921-7176F6B67B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791" r="23951"/>
          <a:stretch>
            <a:fillRect/>
          </a:stretch>
        </p:blipFill>
        <p:spPr>
          <a:xfrm>
            <a:off x="7" y="0"/>
            <a:ext cx="3048000" cy="6858000"/>
          </a:xfrm>
          <a:prstGeom prst="rect">
            <a:avLst/>
          </a:prstGeom>
          <a:ln>
            <a:noFill/>
          </a:ln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F16A390F-9BA0-45FA-D4DF-23C1F899F297}"/>
              </a:ext>
            </a:extLst>
          </p:cNvPr>
          <p:cNvSpPr/>
          <p:nvPr/>
        </p:nvSpPr>
        <p:spPr>
          <a:xfrm>
            <a:off x="7" y="3429000"/>
            <a:ext cx="3048000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132CD10-6983-B216-D323-D77E39425B8C}"/>
              </a:ext>
            </a:extLst>
          </p:cNvPr>
          <p:cNvSpPr/>
          <p:nvPr/>
        </p:nvSpPr>
        <p:spPr>
          <a:xfrm>
            <a:off x="3038690" y="3429000"/>
            <a:ext cx="3075946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4CFECE1-7E1A-B5F6-2923-D25D77F4F5CE}"/>
              </a:ext>
            </a:extLst>
          </p:cNvPr>
          <p:cNvSpPr/>
          <p:nvPr/>
        </p:nvSpPr>
        <p:spPr>
          <a:xfrm>
            <a:off x="6114637" y="3429000"/>
            <a:ext cx="3029366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E886E55-2F74-31BE-7165-0EFE602FEF1F}"/>
              </a:ext>
            </a:extLst>
          </p:cNvPr>
          <p:cNvSpPr/>
          <p:nvPr/>
        </p:nvSpPr>
        <p:spPr>
          <a:xfrm>
            <a:off x="9132983" y="3429000"/>
            <a:ext cx="3059017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pic>
        <p:nvPicPr>
          <p:cNvPr id="52" name="Picture 51" descr="A city on the beach&#10;&#10;AI-generated content may be incorrect.">
            <a:extLst>
              <a:ext uri="{FF2B5EF4-FFF2-40B4-BE49-F238E27FC236}">
                <a16:creationId xmlns:a16="http://schemas.microsoft.com/office/drawing/2014/main" id="{307F7EDA-6B45-FD56-DCDB-FD6EC46AD4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86" r="27771"/>
          <a:stretch>
            <a:fillRect/>
          </a:stretch>
        </p:blipFill>
        <p:spPr>
          <a:xfrm>
            <a:off x="6082228" y="0"/>
            <a:ext cx="3047999" cy="6858000"/>
          </a:xfrm>
          <a:prstGeom prst="rect">
            <a:avLst/>
          </a:prstGeom>
          <a:ln>
            <a:noFill/>
          </a:ln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7747017-CA8E-FDF9-15AF-63900878B2E6}"/>
              </a:ext>
            </a:extLst>
          </p:cNvPr>
          <p:cNvSpPr/>
          <p:nvPr/>
        </p:nvSpPr>
        <p:spPr>
          <a:xfrm>
            <a:off x="6056460" y="0"/>
            <a:ext cx="3091272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342554C-7E3A-027F-8432-1732218B6638}"/>
              </a:ext>
            </a:extLst>
          </p:cNvPr>
          <p:cNvSpPr/>
          <p:nvPr/>
        </p:nvSpPr>
        <p:spPr>
          <a:xfrm>
            <a:off x="9141824" y="0"/>
            <a:ext cx="3075946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D1B2BEE-C90D-7586-1619-47EEF7E6C3D7}"/>
              </a:ext>
            </a:extLst>
          </p:cNvPr>
          <p:cNvSpPr/>
          <p:nvPr/>
        </p:nvSpPr>
        <p:spPr>
          <a:xfrm>
            <a:off x="-8268" y="0"/>
            <a:ext cx="3059031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F82E18-3812-0B72-D0B8-CF95ADA60A38}"/>
              </a:ext>
            </a:extLst>
          </p:cNvPr>
          <p:cNvSpPr txBox="1"/>
          <p:nvPr/>
        </p:nvSpPr>
        <p:spPr>
          <a:xfrm>
            <a:off x="4662981" y="3673928"/>
            <a:ext cx="126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36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ספרד</a:t>
            </a:r>
            <a:endParaRPr lang="en-IL" sz="36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13859-EA23-5F48-1741-EDD7457F9D10}"/>
              </a:ext>
            </a:extLst>
          </p:cNvPr>
          <p:cNvSpPr txBox="1"/>
          <p:nvPr/>
        </p:nvSpPr>
        <p:spPr>
          <a:xfrm>
            <a:off x="3206624" y="4372766"/>
            <a:ext cx="2721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איפסום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דולור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סיט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אמט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קונסקטורר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אדיפיסינג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אלית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גולר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מונפרר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סוברט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שבצק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יהול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לכנוץ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בעריר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ליץ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ושבעגט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ליבם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סולגק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.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בראיט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ולחת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צורק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מונחף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בגורמי</a:t>
            </a:r>
            <a:endParaRPr lang="en-IL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000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D9B69-D796-B8F3-33F9-79104F375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castle with trees in the background&#10;&#10;AI-generated content may be incorrect.">
            <a:extLst>
              <a:ext uri="{FF2B5EF4-FFF2-40B4-BE49-F238E27FC236}">
                <a16:creationId xmlns:a16="http://schemas.microsoft.com/office/drawing/2014/main" id="{DEA45B6C-3651-4B9C-D4E3-152ADF0BC7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333"/>
          <a:stretch>
            <a:fillRect/>
          </a:stretch>
        </p:blipFill>
        <p:spPr>
          <a:xfrm>
            <a:off x="9144004" y="0"/>
            <a:ext cx="3047996" cy="6858000"/>
          </a:xfrm>
          <a:prstGeom prst="rect">
            <a:avLst/>
          </a:prstGeom>
          <a:ln>
            <a:noFill/>
          </a:ln>
        </p:spPr>
      </p:pic>
      <p:pic>
        <p:nvPicPr>
          <p:cNvPr id="43" name="Picture 42" descr="A city on the beach&#10;&#10;AI-generated content may be incorrect.">
            <a:extLst>
              <a:ext uri="{FF2B5EF4-FFF2-40B4-BE49-F238E27FC236}">
                <a16:creationId xmlns:a16="http://schemas.microsoft.com/office/drawing/2014/main" id="{08FBBE40-7054-E869-568F-A4CB61C2D9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86" r="27771"/>
          <a:stretch>
            <a:fillRect/>
          </a:stretch>
        </p:blipFill>
        <p:spPr>
          <a:xfrm>
            <a:off x="6096005" y="0"/>
            <a:ext cx="3047999" cy="6858000"/>
          </a:xfrm>
          <a:prstGeom prst="rect">
            <a:avLst/>
          </a:prstGeom>
          <a:ln>
            <a:noFill/>
          </a:ln>
        </p:spPr>
      </p:pic>
      <p:pic>
        <p:nvPicPr>
          <p:cNvPr id="44" name="Picture 43" descr="A river with a canal and a group of people sitting at tables&#10;&#10;AI-generated content may be incorrect.">
            <a:extLst>
              <a:ext uri="{FF2B5EF4-FFF2-40B4-BE49-F238E27FC236}">
                <a16:creationId xmlns:a16="http://schemas.microsoft.com/office/drawing/2014/main" id="{F388087E-B7B5-4423-D895-8D259AE119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69" r="27777"/>
          <a:stretch>
            <a:fillRect/>
          </a:stretch>
        </p:blipFill>
        <p:spPr>
          <a:xfrm>
            <a:off x="3048006" y="0"/>
            <a:ext cx="3048000" cy="6858000"/>
          </a:xfrm>
          <a:prstGeom prst="rect">
            <a:avLst/>
          </a:prstGeom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EF693A1-5229-B3B1-55C7-404EFD063348}"/>
              </a:ext>
            </a:extLst>
          </p:cNvPr>
          <p:cNvSpPr txBox="1"/>
          <p:nvPr/>
        </p:nvSpPr>
        <p:spPr>
          <a:xfrm>
            <a:off x="46289719" y="6858000"/>
            <a:ext cx="126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36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ספרד</a:t>
            </a:r>
            <a:endParaRPr lang="en-IL" sz="36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881593-16C4-A321-9EE9-A0F2E4FB25B5}"/>
              </a:ext>
            </a:extLst>
          </p:cNvPr>
          <p:cNvSpPr txBox="1"/>
          <p:nvPr/>
        </p:nvSpPr>
        <p:spPr>
          <a:xfrm>
            <a:off x="44833362" y="7556838"/>
            <a:ext cx="2721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איפסום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דולור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סיט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אמט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קונסקטורר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אדיפיסינג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אלית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גולר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מונפרר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סוברט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שבצק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יהול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לכנוץ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בעריר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ליץ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ושבעגט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ליבם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סולגק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.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בראיט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ולחת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צורק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מונחף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בגורמי</a:t>
            </a:r>
            <a:endParaRPr lang="en-IL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47" name="Picture 46" descr="A person sitting on a bench in a narrow alley between buildings&#10;&#10;AI-generated content may be incorrect.">
            <a:extLst>
              <a:ext uri="{FF2B5EF4-FFF2-40B4-BE49-F238E27FC236}">
                <a16:creationId xmlns:a16="http://schemas.microsoft.com/office/drawing/2014/main" id="{6FB70FFC-298C-6260-C809-9A44940DBB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791" r="23951"/>
          <a:stretch>
            <a:fillRect/>
          </a:stretch>
        </p:blipFill>
        <p:spPr>
          <a:xfrm>
            <a:off x="6" y="0"/>
            <a:ext cx="3048000" cy="6858000"/>
          </a:xfrm>
          <a:prstGeom prst="rect">
            <a:avLst/>
          </a:prstGeom>
          <a:ln>
            <a:noFill/>
          </a:ln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BB63B983-1513-63FA-4712-868F16ACA835}"/>
              </a:ext>
            </a:extLst>
          </p:cNvPr>
          <p:cNvSpPr/>
          <p:nvPr/>
        </p:nvSpPr>
        <p:spPr>
          <a:xfrm>
            <a:off x="7" y="3429000"/>
            <a:ext cx="3048000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0D6AD0-012A-F557-0EEF-3278CC1AC641}"/>
              </a:ext>
            </a:extLst>
          </p:cNvPr>
          <p:cNvSpPr/>
          <p:nvPr/>
        </p:nvSpPr>
        <p:spPr>
          <a:xfrm>
            <a:off x="3038690" y="3429000"/>
            <a:ext cx="3075946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0C73BD4-47D1-001A-EC5E-A489006DC583}"/>
              </a:ext>
            </a:extLst>
          </p:cNvPr>
          <p:cNvSpPr/>
          <p:nvPr/>
        </p:nvSpPr>
        <p:spPr>
          <a:xfrm>
            <a:off x="6114637" y="3429000"/>
            <a:ext cx="3029366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439D092-11AE-B0CF-52F0-5147F4EDFD87}"/>
              </a:ext>
            </a:extLst>
          </p:cNvPr>
          <p:cNvSpPr/>
          <p:nvPr/>
        </p:nvSpPr>
        <p:spPr>
          <a:xfrm>
            <a:off x="9132983" y="3429000"/>
            <a:ext cx="3059017" cy="3429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pic>
        <p:nvPicPr>
          <p:cNvPr id="52" name="Picture 51" descr="A city on the beach&#10;&#10;AI-generated content may be incorrect.">
            <a:extLst>
              <a:ext uri="{FF2B5EF4-FFF2-40B4-BE49-F238E27FC236}">
                <a16:creationId xmlns:a16="http://schemas.microsoft.com/office/drawing/2014/main" id="{1760B897-EB09-5AB3-8B36-F4D923A920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86" r="27771"/>
          <a:stretch>
            <a:fillRect/>
          </a:stretch>
        </p:blipFill>
        <p:spPr>
          <a:xfrm>
            <a:off x="6082228" y="0"/>
            <a:ext cx="3047999" cy="6858000"/>
          </a:xfrm>
          <a:prstGeom prst="rect">
            <a:avLst/>
          </a:prstGeom>
          <a:ln>
            <a:noFill/>
          </a:ln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FBC6F956-64F9-D9B6-2133-B58319D0BA75}"/>
              </a:ext>
            </a:extLst>
          </p:cNvPr>
          <p:cNvSpPr/>
          <p:nvPr/>
        </p:nvSpPr>
        <p:spPr>
          <a:xfrm>
            <a:off x="3062745" y="0"/>
            <a:ext cx="2993714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F58197F-E74B-EDB2-6F35-8CA045F49DFF}"/>
              </a:ext>
            </a:extLst>
          </p:cNvPr>
          <p:cNvSpPr/>
          <p:nvPr/>
        </p:nvSpPr>
        <p:spPr>
          <a:xfrm>
            <a:off x="6056460" y="0"/>
            <a:ext cx="3091272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5F64B78-13D0-3CC1-C61B-1937C2C90414}"/>
              </a:ext>
            </a:extLst>
          </p:cNvPr>
          <p:cNvSpPr/>
          <p:nvPr/>
        </p:nvSpPr>
        <p:spPr>
          <a:xfrm>
            <a:off x="9141824" y="0"/>
            <a:ext cx="3075946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6091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EA414-B658-8319-84A7-E722606DC03D}"/>
              </a:ext>
            </a:extLst>
          </p:cNvPr>
          <p:cNvSpPr txBox="1"/>
          <p:nvPr/>
        </p:nvSpPr>
        <p:spPr>
          <a:xfrm>
            <a:off x="1573458" y="3706585"/>
            <a:ext cx="130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3600" b="1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צרפת</a:t>
            </a:r>
            <a:endParaRPr lang="en-IL" sz="36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7A2FD-3FF9-245F-0EBA-82BC74994898}"/>
              </a:ext>
            </a:extLst>
          </p:cNvPr>
          <p:cNvSpPr txBox="1"/>
          <p:nvPr/>
        </p:nvSpPr>
        <p:spPr>
          <a:xfrm>
            <a:off x="153969" y="4405423"/>
            <a:ext cx="2721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איפסום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דולור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סיט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אמט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קונסקטורר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אדיפיסינג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אלית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גולר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מונפרר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סוברט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שבצק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יהול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לכנוץ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בעריר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גק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ליץ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ושבעגט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ליבם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סולגק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.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בראיט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ולחת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צורק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he-IL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מונחף</a:t>
            </a:r>
            <a:r>
              <a:rPr lang="he-IL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, בגורמי</a:t>
            </a:r>
            <a:endParaRPr lang="en-IL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10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289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Rubik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 Kimhi</dc:creator>
  <cp:lastModifiedBy>Mor Kimhi</cp:lastModifiedBy>
  <cp:revision>3</cp:revision>
  <dcterms:created xsi:type="dcterms:W3CDTF">2025-06-18T07:24:18Z</dcterms:created>
  <dcterms:modified xsi:type="dcterms:W3CDTF">2025-07-24T11:16:07Z</dcterms:modified>
</cp:coreProperties>
</file>