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2" r:id="rId3"/>
    <p:sldMasterId id="2147483684" r:id="rId4"/>
    <p:sldMasterId id="2147483692" r:id="rId5"/>
  </p:sldMasterIdLst>
  <p:sldIdLst>
    <p:sldId id="267" r:id="rId6"/>
    <p:sldId id="265" r:id="rId7"/>
    <p:sldId id="263" r:id="rId8"/>
    <p:sldId id="261" r:id="rId9"/>
    <p:sldId id="264" r:id="rId10"/>
    <p:sldId id="262" r:id="rId11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5EC425-C7C3-3EFC-0552-C0EA34D5F858}" v="2" dt="2024-02-17T18:32:45.4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57"/>
    <p:restoredTop sz="94680"/>
  </p:normalViewPr>
  <p:slideViewPr>
    <p:cSldViewPr snapToGrid="0" snapToObjects="1">
      <p:cViewPr varScale="1">
        <p:scale>
          <a:sx n="71" d="100"/>
          <a:sy n="71" d="100"/>
        </p:scale>
        <p:origin x="6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suario invitado" userId="S::urn:spo:anon#5131036478827845b4799dc709b3cdd5c9fba30ed2f7c974f1c6e70c92d3e61c::" providerId="AD" clId="Web-{7F5EC425-C7C3-3EFC-0552-C0EA34D5F858}"/>
    <pc:docChg chg="delSld">
      <pc:chgData name="Usuario invitado" userId="S::urn:spo:anon#5131036478827845b4799dc709b3cdd5c9fba30ed2f7c974f1c6e70c92d3e61c::" providerId="AD" clId="Web-{7F5EC425-C7C3-3EFC-0552-C0EA34D5F858}" dt="2024-02-17T18:32:45.411" v="0"/>
      <pc:docMkLst>
        <pc:docMk/>
      </pc:docMkLst>
      <pc:sldChg chg="del">
        <pc:chgData name="Usuario invitado" userId="S::urn:spo:anon#5131036478827845b4799dc709b3cdd5c9fba30ed2f7c974f1c6e70c92d3e61c::" providerId="AD" clId="Web-{7F5EC425-C7C3-3EFC-0552-C0EA34D5F858}" dt="2024-02-17T18:32:45.411" v="0"/>
        <pc:sldMkLst>
          <pc:docMk/>
          <pc:sldMk cId="140067233" sldId="268"/>
        </pc:sldMkLst>
      </pc:sldChg>
    </pc:docChg>
  </pc:docChgLst>
  <pc:docChgLst>
    <pc:chgData clId="Web-{7F5EC425-C7C3-3EFC-0552-C0EA34D5F858}"/>
    <pc:docChg chg="delSld">
      <pc:chgData name="" userId="" providerId="" clId="Web-{7F5EC425-C7C3-3EFC-0552-C0EA34D5F858}" dt="2024-02-17T18:32:36.223" v="0"/>
      <pc:docMkLst>
        <pc:docMk/>
      </pc:docMkLst>
      <pc:sldChg chg="del">
        <pc:chgData name="" userId="" providerId="" clId="Web-{7F5EC425-C7C3-3EFC-0552-C0EA34D5F858}" dt="2024-02-17T18:32:36.223" v="0"/>
        <pc:sldMkLst>
          <pc:docMk/>
          <pc:sldMk cId="1020086776" sldId="266"/>
        </pc:sldMkLst>
      </pc:sldChg>
    </pc:docChg>
  </pc:docChgLst>
  <pc:docChgLst>
    <pc:chgData name="Investigaciones" userId="S::investigaciones@unigermana.edu.co::a08c1d08-d567-4540-9dd2-fa5f19654608" providerId="AD" clId="Web-{5F356013-580C-B13E-A1BB-337E72F695FF}"/>
    <pc:docChg chg="addSld modSld">
      <pc:chgData name="Investigaciones" userId="S::investigaciones@unigermana.edu.co::a08c1d08-d567-4540-9dd2-fa5f19654608" providerId="AD" clId="Web-{5F356013-580C-B13E-A1BB-337E72F695FF}" dt="2023-04-25T22:18:43.522" v="38" actId="20577"/>
      <pc:docMkLst>
        <pc:docMk/>
      </pc:docMkLst>
      <pc:sldChg chg="modSp">
        <pc:chgData name="Investigaciones" userId="S::investigaciones@unigermana.edu.co::a08c1d08-d567-4540-9dd2-fa5f19654608" providerId="AD" clId="Web-{5F356013-580C-B13E-A1BB-337E72F695FF}" dt="2023-04-24T21:57:29.397" v="1" actId="20577"/>
        <pc:sldMkLst>
          <pc:docMk/>
          <pc:sldMk cId="1020086776" sldId="266"/>
        </pc:sldMkLst>
        <pc:spChg chg="mod">
          <ac:chgData name="Investigaciones" userId="S::investigaciones@unigermana.edu.co::a08c1d08-d567-4540-9dd2-fa5f19654608" providerId="AD" clId="Web-{5F356013-580C-B13E-A1BB-337E72F695FF}" dt="2023-04-24T21:57:29.397" v="1" actId="20577"/>
          <ac:spMkLst>
            <pc:docMk/>
            <pc:sldMk cId="1020086776" sldId="266"/>
            <ac:spMk id="4" creationId="{58417B9B-CDD5-CD33-FE04-4B4BF1D6ABBC}"/>
          </ac:spMkLst>
        </pc:spChg>
      </pc:sldChg>
      <pc:sldChg chg="delSp modSp add replId">
        <pc:chgData name="Investigaciones" userId="S::investigaciones@unigermana.edu.co::a08c1d08-d567-4540-9dd2-fa5f19654608" providerId="AD" clId="Web-{5F356013-580C-B13E-A1BB-337E72F695FF}" dt="2023-04-25T22:18:43.522" v="38" actId="20577"/>
        <pc:sldMkLst>
          <pc:docMk/>
          <pc:sldMk cId="140067233" sldId="268"/>
        </pc:sldMkLst>
        <pc:spChg chg="mod">
          <ac:chgData name="Investigaciones" userId="S::investigaciones@unigermana.edu.co::a08c1d08-d567-4540-9dd2-fa5f19654608" providerId="AD" clId="Web-{5F356013-580C-B13E-A1BB-337E72F695FF}" dt="2023-04-25T22:18:43.522" v="38" actId="20577"/>
          <ac:spMkLst>
            <pc:docMk/>
            <pc:sldMk cId="140067233" sldId="268"/>
            <ac:spMk id="3" creationId="{06125B35-52E8-A314-42F1-75B2A59D40C6}"/>
          </ac:spMkLst>
        </pc:spChg>
        <pc:spChg chg="del">
          <ac:chgData name="Investigaciones" userId="S::investigaciones@unigermana.edu.co::a08c1d08-d567-4540-9dd2-fa5f19654608" providerId="AD" clId="Web-{5F356013-580C-B13E-A1BB-337E72F695FF}" dt="2023-04-25T22:17:19.441" v="3"/>
          <ac:spMkLst>
            <pc:docMk/>
            <pc:sldMk cId="140067233" sldId="268"/>
            <ac:spMk id="4" creationId="{58417B9B-CDD5-CD33-FE04-4B4BF1D6ABB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095E50-EE08-A7ED-9103-F610F22DD9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CB3B59-D503-A49F-3B18-8EAED19125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98964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93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29680F-FA18-F316-D694-A9C8FEF3D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916C47-EFCD-A6FD-8F00-3068895C3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BDCCA9C-A3A4-4E7D-108A-6A6F0A5048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800229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2A2FAC-CF3F-EF62-76A3-7BB238B81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5CD48D4-A113-D370-2898-B88FA909A5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F738473-9EF1-3BBA-E137-332F1E9EBF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863752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A266C0-CF81-F2BA-3167-6A04B68263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80117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6F6D0FE-585B-3231-D7CE-8D3C6A4F8B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59792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8600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20CE4E-9D6F-B8D1-BBCB-6EFD49BEF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2346"/>
            <a:ext cx="10515600" cy="1264204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4C6111-A3ED-FC75-89E1-F2E242BD5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7015"/>
            <a:ext cx="10515600" cy="3979947"/>
          </a:xfrm>
        </p:spPr>
        <p:txBody>
          <a:bodyPr/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639375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C1A94-0BD9-F5D7-DB46-B8E63E56C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74593"/>
            <a:ext cx="10515600" cy="1264204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985223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0688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92440A-994A-513C-148C-A193EC822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03936"/>
            <a:ext cx="3932237" cy="176743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 dirty="0"/>
              <a:t>Haz clic para modificar el estilo de título del patrón</a:t>
            </a:r>
            <a:endParaRPr lang="es-CO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7DB384F-367D-01C7-5571-97B4275E54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85CCB9E-6193-0700-C3A2-5951D2B12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49420"/>
            <a:ext cx="3932237" cy="321956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4629043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857901-63FD-E801-20F4-7515C3939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6209"/>
            <a:ext cx="10515600" cy="1264204"/>
          </a:xfrm>
        </p:spPr>
        <p:txBody>
          <a:bodyPr/>
          <a:lstStyle/>
          <a:p>
            <a:r>
              <a:rPr lang="es-MX" dirty="0"/>
              <a:t>Haz clic para modificar el estilo de título del patrón</a:t>
            </a:r>
            <a:endParaRPr lang="es-CO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2AA63CE-C2FF-1D32-8B44-1898A1ECC1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190878"/>
            <a:ext cx="10515600" cy="398608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99173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A13C9C2-B75B-0C39-4D3D-C879A62EB6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791662"/>
            <a:ext cx="2628900" cy="563691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8D9E67B-BA25-9503-15F0-373F591F3D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791662"/>
            <a:ext cx="7734300" cy="5636918"/>
          </a:xfrm>
        </p:spPr>
        <p:txBody>
          <a:bodyPr vert="eaVert"/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6001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FD58F3-FCE0-C792-F397-28C1FAF7C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3251"/>
            <a:ext cx="10515600" cy="1146037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B7D3DB-31E1-426A-E5D6-B39DE3E6D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983309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9628E1-332F-6988-E780-9EA6DB9FB4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045" y="1558775"/>
            <a:ext cx="6709691" cy="256487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s-MX" dirty="0"/>
              <a:t>Haz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5EC22A1-775F-D7BD-A4D0-A13C56D848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045" y="4314249"/>
            <a:ext cx="6709691" cy="1557241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 dirty="0"/>
              <a:t>Haz clic para editar el estilo de subtítulo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152305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67633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E877C7-5F25-B385-2C7B-B8B2E96AA6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0702" y="1604226"/>
            <a:ext cx="6664411" cy="22599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AD08FCA-5F4C-5D3C-635A-AF516909E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702" y="4044778"/>
            <a:ext cx="6664411" cy="15672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652207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3496458-C8C2-7146-38F9-5C1DD1CCC9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8B58A8-3741-D142-9291-8DA034A540E3}" type="datetimeFigureOut">
              <a:rPr lang="es-CO" smtClean="0"/>
              <a:t>17/02/2024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26EF0D9-B437-6EB6-F26B-7FB82607C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A8EC31B-DBA1-303E-87A2-B3D2B29FD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5AEA79-7326-8249-9C71-88F1BBE9DDD3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5096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255AF9-DA8C-83C6-0885-6871DCA4F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3054181-1C22-E77A-D15E-F1A160321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113143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453223-97AA-9222-53CB-2433435BB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3251"/>
            <a:ext cx="10515600" cy="1146037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0331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812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7D198C-F5F1-1BDC-1F44-DDEC275B59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s-MX" dirty="0"/>
              <a:t>Haz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346918-7133-20E2-6EFD-DCFFBE492A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 dirty="0"/>
              <a:t>Haz clic para editar el estilo de subtítulo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6555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5758AC-4BBE-8BDC-BBDA-AB2341B36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24045A-8894-E074-BB53-667243CF8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27228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7BA6EB-E161-E28A-FF1F-E23FB4DC7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7854A30-9DF2-6A84-2E50-F45D9DA7B0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37336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07C4E7-C802-10E7-3389-F6641DE5D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51086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hyperlink" Target="http://www.unigermana.edu.co/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9.xml"/><Relationship Id="rId9" Type="http://schemas.openxmlformats.org/officeDocument/2006/relationships/hyperlink" Target="http://www.unigermana.edu.co/" TargetMode="Externa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6.xml"/><Relationship Id="rId9" Type="http://schemas.openxmlformats.org/officeDocument/2006/relationships/hyperlink" Target="http://www.unigermana.edu.co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4.png"/><Relationship Id="rId4" Type="http://schemas.openxmlformats.org/officeDocument/2006/relationships/hyperlink" Target="http://www.unigermana.edu.co/" TargetMode="Externa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5" Type="http://schemas.openxmlformats.org/officeDocument/2006/relationships/image" Target="../media/image5.png"/><Relationship Id="rId4" Type="http://schemas.openxmlformats.org/officeDocument/2006/relationships/hyperlink" Target="http://www.unigermana.edu.co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hlinkClick r:id="rId7"/>
            <a:extLst>
              <a:ext uri="{FF2B5EF4-FFF2-40B4-BE49-F238E27FC236}">
                <a16:creationId xmlns:a16="http://schemas.microsoft.com/office/drawing/2014/main" id="{028D88FB-E96C-FB55-90B9-65C889194A9D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381E89-A6F8-1941-210D-FBC6AA35BB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5682" y="2239920"/>
            <a:ext cx="10515600" cy="4121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O" dirty="0"/>
          </a:p>
        </p:txBody>
      </p:sp>
      <p:sp>
        <p:nvSpPr>
          <p:cNvPr id="9" name="Marcador de título 8">
            <a:extLst>
              <a:ext uri="{FF2B5EF4-FFF2-40B4-BE49-F238E27FC236}">
                <a16:creationId xmlns:a16="http://schemas.microsoft.com/office/drawing/2014/main" id="{82CFC892-791F-94DC-48D7-650337FFA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682" y="81925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26030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hlinkClick r:id="rId9"/>
            <a:extLst>
              <a:ext uri="{FF2B5EF4-FFF2-40B4-BE49-F238E27FC236}">
                <a16:creationId xmlns:a16="http://schemas.microsoft.com/office/drawing/2014/main" id="{647FDDE6-37EE-46FB-D8AC-C396CBC2C818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rcRect/>
          <a:stretch/>
        </p:blipFill>
        <p:spPr>
          <a:xfrm>
            <a:off x="0" y="5937"/>
            <a:ext cx="12192000" cy="6858000"/>
          </a:xfrm>
          <a:prstGeom prst="rect">
            <a:avLst/>
          </a:prstGeom>
        </p:spPr>
      </p:pic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9A3FD03-E581-135B-868B-FF6859A2B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992" y="963494"/>
            <a:ext cx="10515600" cy="1108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 dirty="0"/>
              <a:t>Haz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1483AF-3FAE-A6E8-6ECF-8471BF153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7992" y="2204582"/>
            <a:ext cx="10515600" cy="40350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75519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  <p:sldLayoutId id="2147483668" r:id="rId6"/>
    <p:sldLayoutId id="2147483669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hlinkClick r:id="rId9"/>
            <a:extLst>
              <a:ext uri="{FF2B5EF4-FFF2-40B4-BE49-F238E27FC236}">
                <a16:creationId xmlns:a16="http://schemas.microsoft.com/office/drawing/2014/main" id="{E3CFC134-4EB1-FD4B-C5F3-4D6F68D0FD12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604DE00-A047-0BC5-68FB-AD25AF562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9608"/>
            <a:ext cx="10515600" cy="12642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 dirty="0"/>
              <a:t>Haz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86A4395-28E2-932F-ECA8-96366FD24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74277"/>
            <a:ext cx="10515600" cy="41026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91592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8" r:id="rId3"/>
    <p:sldLayoutId id="2147483679" r:id="rId4"/>
    <p:sldLayoutId id="2147483681" r:id="rId5"/>
    <p:sldLayoutId id="2147483682" r:id="rId6"/>
    <p:sldLayoutId id="2147483683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hlinkClick r:id="rId4"/>
            <a:extLst>
              <a:ext uri="{FF2B5EF4-FFF2-40B4-BE49-F238E27FC236}">
                <a16:creationId xmlns:a16="http://schemas.microsoft.com/office/drawing/2014/main" id="{2556493B-3CAF-D148-9875-6D28CEF455D7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0" y="1785"/>
            <a:ext cx="12192000" cy="6854429"/>
          </a:xfrm>
          <a:prstGeom prst="rect">
            <a:avLst/>
          </a:prstGeom>
        </p:spPr>
      </p:pic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62DDFE9-71AE-BBBF-CC87-F5AB08A09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676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 dirty="0"/>
              <a:t>Haz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AEE08C0-FC1C-F9EE-4A50-54E3F3C06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344301"/>
            <a:ext cx="10515600" cy="4050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66197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hlinkClick r:id="rId4"/>
            <a:extLst>
              <a:ext uri="{FF2B5EF4-FFF2-40B4-BE49-F238E27FC236}">
                <a16:creationId xmlns:a16="http://schemas.microsoft.com/office/drawing/2014/main" id="{6E9B599F-FBFA-5A7C-618A-CE0D75EF94F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0" y="1785"/>
            <a:ext cx="12192000" cy="6854429"/>
          </a:xfrm>
          <a:prstGeom prst="rect">
            <a:avLst/>
          </a:prstGeom>
        </p:spPr>
      </p:pic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5FDEE57-1E24-EDD2-9E75-2F1441F2B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3B3817C-FE9C-B1E4-9F25-8825791AE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94512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6125B35-52E8-A314-42F1-75B2A59D4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957943"/>
            <a:ext cx="9441703" cy="5131707"/>
          </a:xfrm>
        </p:spPr>
        <p:txBody>
          <a:bodyPr>
            <a:normAutofit lnSpcReduction="10000"/>
          </a:bodyPr>
          <a:lstStyle/>
          <a:p>
            <a:r>
              <a:rPr lang="es-CO" b="1" dirty="0">
                <a:solidFill>
                  <a:schemeClr val="tx1"/>
                </a:solidFill>
              </a:rPr>
              <a:t>Instrucciones:</a:t>
            </a:r>
          </a:p>
          <a:p>
            <a:endParaRPr lang="es-CO" b="1" dirty="0">
              <a:solidFill>
                <a:schemeClr val="tx1"/>
              </a:solidFill>
            </a:endParaRPr>
          </a:p>
          <a:p>
            <a:pPr marL="457200" indent="-457200">
              <a:buAutoNum type="arabicPeriod"/>
            </a:pPr>
            <a:r>
              <a:rPr lang="es-CO" dirty="0"/>
              <a:t>La presentación no puede superar las 10 diapositivas</a:t>
            </a:r>
          </a:p>
          <a:p>
            <a:pPr marL="457200" indent="-457200">
              <a:buAutoNum type="arabicPeriod"/>
            </a:pPr>
            <a:r>
              <a:rPr lang="es-CO" dirty="0"/>
              <a:t>Utilice la presentación contenida en </a:t>
            </a:r>
            <a:r>
              <a:rPr lang="es-CO"/>
              <a:t>este archivo</a:t>
            </a:r>
            <a:endParaRPr lang="es-CO" dirty="0"/>
          </a:p>
          <a:p>
            <a:pPr marL="457200" indent="-457200" algn="just">
              <a:buAutoNum type="arabicPeriod"/>
            </a:pPr>
            <a:r>
              <a:rPr lang="es-CO" dirty="0"/>
              <a:t>Cada diapositiva debe contener máximo 50 palabras. Para ello, sea puntual extrayendo de cada elemento solicitado lo más importante.</a:t>
            </a:r>
          </a:p>
          <a:p>
            <a:pPr marL="457200" indent="-457200" algn="just">
              <a:buAutoNum type="arabicPeriod"/>
            </a:pPr>
            <a:r>
              <a:rPr lang="es-CO" dirty="0"/>
              <a:t>Intente mantener la línea de colores que utilizó en el trabajo escrito. Use máximo cuatro de colores por diapositivas.</a:t>
            </a:r>
          </a:p>
          <a:p>
            <a:pPr marL="457200" indent="-457200" algn="just">
              <a:buAutoNum type="arabicPeriod"/>
            </a:pPr>
            <a:r>
              <a:rPr lang="es-CO" dirty="0"/>
              <a:t>Comprueba que el texto sea legible incluso a distancia consideradas.</a:t>
            </a:r>
          </a:p>
          <a:p>
            <a:pPr marL="457200" indent="-457200" algn="just">
              <a:buAutoNum type="arabicPeriod"/>
            </a:pPr>
            <a:r>
              <a:rPr lang="es-CO" dirty="0"/>
              <a:t>Evite usar efectos especiales en las diapositivas porque no brindan profesionalismo.</a:t>
            </a:r>
          </a:p>
          <a:p>
            <a:pPr marL="457200" indent="-457200" algn="just">
              <a:buAutoNum type="arabicPeriod"/>
            </a:pPr>
            <a:r>
              <a:rPr lang="es-CO" dirty="0"/>
              <a:t>Si va a utilizar videos o sonidos, asegúrese de que se escuchen con nitidez. </a:t>
            </a:r>
          </a:p>
          <a:p>
            <a:pPr marL="457200" indent="-457200">
              <a:buAutoNum type="arabicPeriod"/>
            </a:pPr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57563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0017A3A3-B0B3-7E4F-68A0-F81DD05C2D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s-CO" dirty="0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E332B274-6CD4-AA88-7CF1-706648BCF1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5430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8117DD-199F-60DA-3681-5E4169F582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29B1E18-BFBB-A253-C99B-157292D452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023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EE0CC309-29E6-B8AA-066D-A942F28432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E08586C7-6C7F-C971-325A-DE826A2282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9422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D5770A-DE4C-D0BD-F872-A9FAF47EAB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E61182-E716-0F7A-F93D-7F4D3FE4FF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81436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EEF981-B172-18EB-C315-DE203B0E7A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24AEA49-43B2-A0F5-7D18-273DAB3802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46032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138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Tema de Office</vt:lpstr>
      <vt:lpstr>Diseño personalizado</vt:lpstr>
      <vt:lpstr>1_Diseño personalizado</vt:lpstr>
      <vt:lpstr>2_Diseño personalizado</vt:lpstr>
      <vt:lpstr>3_Diseño personalizado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Comunicaciones 1</dc:creator>
  <cp:lastModifiedBy>Marvin Sanchez C.</cp:lastModifiedBy>
  <cp:revision>26</cp:revision>
  <dcterms:created xsi:type="dcterms:W3CDTF">2022-06-23T19:46:48Z</dcterms:created>
  <dcterms:modified xsi:type="dcterms:W3CDTF">2024-02-17T18:32:46Z</dcterms:modified>
</cp:coreProperties>
</file>