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2" r:id="rId5"/>
  </p:sldMasterIdLst>
  <p:sldIdLst>
    <p:sldId id="265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7"/>
    <p:restoredTop sz="94680"/>
  </p:normalViewPr>
  <p:slideViewPr>
    <p:cSldViewPr snapToGrid="0" snapToObjects="1">
      <p:cViewPr varScale="1">
        <p:scale>
          <a:sx n="155" d="100"/>
          <a:sy n="155" d="100"/>
        </p:scale>
        <p:origin x="208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95E50-EE08-A7ED-9103-F610F22DD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B3B59-D503-A49F-3B18-8EAED1912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896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9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9680F-FA18-F316-D694-A9C8FEF3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916C47-EFCD-A6FD-8F00-3068895C3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DCCA9C-A3A4-4E7D-108A-6A6F0A504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0022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A2FAC-CF3F-EF62-76A3-7BB238B81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CD48D4-A113-D370-2898-B88FA909A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738473-9EF1-3BBA-E137-332F1E9EB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6375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266C0-CF81-F2BA-3167-6A04B6826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01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F6D0FE-585B-3231-D7CE-8D3C6A4F8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979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860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20CE4E-9D6F-B8D1-BBCB-6EFD49BEF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2346"/>
            <a:ext cx="10515600" cy="126420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4C6111-A3ED-FC75-89E1-F2E242BD5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15"/>
            <a:ext cx="10515600" cy="3979947"/>
          </a:xfrm>
        </p:spPr>
        <p:txBody>
          <a:bodyPr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63937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C1A94-0BD9-F5D7-DB46-B8E63E56C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74593"/>
            <a:ext cx="10515600" cy="126420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522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068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2440A-994A-513C-148C-A193EC822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3936"/>
            <a:ext cx="3932237" cy="176743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DB384F-367D-01C7-5571-97B4275E5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5CCB9E-6193-0700-C3A2-5951D2B12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49420"/>
            <a:ext cx="3932237" cy="321956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62904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57901-63FD-E801-20F4-7515C393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6209"/>
            <a:ext cx="10515600" cy="1264204"/>
          </a:xfrm>
        </p:spPr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2AA63CE-C2FF-1D32-8B44-1898A1EC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190878"/>
            <a:ext cx="10515600" cy="398608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9917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13C9C2-B75B-0C39-4D3D-C879A62EB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91662"/>
            <a:ext cx="2628900" cy="563691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D9E67B-BA25-9503-15F0-373F591F3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91662"/>
            <a:ext cx="7734300" cy="5636918"/>
          </a:xfrm>
        </p:spPr>
        <p:txBody>
          <a:bodyPr vert="eaVert"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6001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D58F3-FCE0-C792-F397-28C1FAF7C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251"/>
            <a:ext cx="10515600" cy="1146037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B7D3DB-31E1-426A-E5D6-B39DE3E6D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330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628E1-332F-6988-E780-9EA6DB9FB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045" y="1558775"/>
            <a:ext cx="6709691" cy="256487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EC22A1-775F-D7BD-A4D0-A13C56D84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045" y="4314249"/>
            <a:ext cx="6709691" cy="1557241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15230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763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877C7-5F25-B385-2C7B-B8B2E96A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702" y="1604226"/>
            <a:ext cx="6664411" cy="2259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D08FCA-5F4C-5D3C-635A-AF516909E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702" y="4044778"/>
            <a:ext cx="6664411" cy="15672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52207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496458-C8C2-7146-38F9-5C1DD1C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8B58A8-3741-D142-9291-8DA034A540E3}" type="datetimeFigureOut">
              <a:rPr lang="es-CO" smtClean="0"/>
              <a:t>23/06/22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26EF0D9-B437-6EB6-F26B-7FB82607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8EC31B-DBA1-303E-87A2-B3D2B29F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5AEA79-7326-8249-9C71-88F1BBE9DD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509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55AF9-DA8C-83C6-0885-6871DCA4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054181-1C22-E77A-D15E-F1A16032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1314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53223-97AA-9222-53CB-2433435BB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251"/>
            <a:ext cx="10515600" cy="1146037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033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D198C-F5F1-1BDC-1F44-DDEC275B5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346918-7133-20E2-6EFD-DCFFBE492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655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758AC-4BBE-8BDC-BBDA-AB2341B3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4045A-8894-E074-BB53-667243CF8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722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BA6EB-E161-E28A-FF1F-E23FB4DC7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854A30-9DF2-6A84-2E50-F45D9DA7B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7336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C4E7-C802-10E7-3389-F6641DE5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108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hyperlink" Target="http://www.unigermana.edu.co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hyperlink" Target="http://www.unigermana.edu.co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6.xml"/><Relationship Id="rId9" Type="http://schemas.openxmlformats.org/officeDocument/2006/relationships/hyperlink" Target="http://www.unigermana.edu.co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4.png"/><Relationship Id="rId4" Type="http://schemas.openxmlformats.org/officeDocument/2006/relationships/hyperlink" Target="http://www.unigermana.edu.co/" TargetMode="Externa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5.png"/><Relationship Id="rId4" Type="http://schemas.openxmlformats.org/officeDocument/2006/relationships/hyperlink" Target="http://www.unigermana.edu.co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7"/>
            <a:extLst>
              <a:ext uri="{FF2B5EF4-FFF2-40B4-BE49-F238E27FC236}">
                <a16:creationId xmlns:a16="http://schemas.microsoft.com/office/drawing/2014/main" id="{028D88FB-E96C-FB55-90B9-65C889194A9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381E89-A6F8-1941-210D-FBC6AA35B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682" y="2239920"/>
            <a:ext cx="10515600" cy="412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  <p:sp>
        <p:nvSpPr>
          <p:cNvPr id="9" name="Marcador de título 8">
            <a:extLst>
              <a:ext uri="{FF2B5EF4-FFF2-40B4-BE49-F238E27FC236}">
                <a16:creationId xmlns:a16="http://schemas.microsoft.com/office/drawing/2014/main" id="{82CFC892-791F-94DC-48D7-650337FFA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682" y="8192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603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9"/>
            <a:extLst>
              <a:ext uri="{FF2B5EF4-FFF2-40B4-BE49-F238E27FC236}">
                <a16:creationId xmlns:a16="http://schemas.microsoft.com/office/drawing/2014/main" id="{647FDDE6-37EE-46FB-D8AC-C396CBC2C81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5937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A3FD03-E581-135B-868B-FF6859A2B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992" y="963494"/>
            <a:ext cx="10515600" cy="1108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1483AF-3FAE-A6E8-6ECF-8471BF153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992" y="2204582"/>
            <a:ext cx="10515600" cy="4035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55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9"/>
            <a:extLst>
              <a:ext uri="{FF2B5EF4-FFF2-40B4-BE49-F238E27FC236}">
                <a16:creationId xmlns:a16="http://schemas.microsoft.com/office/drawing/2014/main" id="{E3CFC134-4EB1-FD4B-C5F3-4D6F68D0FD12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04DE00-A047-0BC5-68FB-AD25AF562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9608"/>
            <a:ext cx="10515600" cy="1264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6A4395-28E2-932F-ECA8-96366FD24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277"/>
            <a:ext cx="10515600" cy="4102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9159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  <p:sldLayoutId id="2147483681" r:id="rId5"/>
    <p:sldLayoutId id="2147483682" r:id="rId6"/>
    <p:sldLayoutId id="214748368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4"/>
            <a:extLst>
              <a:ext uri="{FF2B5EF4-FFF2-40B4-BE49-F238E27FC236}">
                <a16:creationId xmlns:a16="http://schemas.microsoft.com/office/drawing/2014/main" id="{2556493B-3CAF-D148-9875-6D28CEF455D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1785"/>
            <a:ext cx="12192000" cy="6854429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2DDFE9-71AE-BBBF-CC87-F5AB08A0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67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EE08C0-FC1C-F9EE-4A50-54E3F3C06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44301"/>
            <a:ext cx="10515600" cy="405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619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4"/>
            <a:extLst>
              <a:ext uri="{FF2B5EF4-FFF2-40B4-BE49-F238E27FC236}">
                <a16:creationId xmlns:a16="http://schemas.microsoft.com/office/drawing/2014/main" id="{6E9B599F-FBFA-5A7C-618A-CE0D75EF94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1785"/>
            <a:ext cx="12192000" cy="6854429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5FDEE57-1E24-EDD2-9E75-2F1441F2B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B3817C-FE9C-B1E4-9F25-8825791AE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9451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706A2-FEBE-34E3-AA6F-91D2F54188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17A3A3-B0B3-7E4F-68A0-F81DD05C2D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543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66E002-0088-2A0D-1369-BF1911D652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0CC309-29E6-B8AA-066D-A942F2843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942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117DD-199F-60DA-3681-5E4169F58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9B1E18-BFBB-A253-C99B-157292D45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02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5770A-DE4C-D0BD-F872-A9FAF47EA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E61182-E716-0F7A-F93D-7F4D3FE4FF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143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EF981-B172-18EB-C315-DE203B0E7A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4AEA49-43B2-A0F5-7D18-273DAB3802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603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Macintosh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Diseño personalizado</vt:lpstr>
      <vt:lpstr>1_Diseño personalizado</vt:lpstr>
      <vt:lpstr>2_Diseño personalizado</vt:lpstr>
      <vt:lpstr>3_Diseño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Comunicaciones 1</dc:creator>
  <cp:lastModifiedBy>Comunicaciones 1</cp:lastModifiedBy>
  <cp:revision>3</cp:revision>
  <dcterms:created xsi:type="dcterms:W3CDTF">2022-06-23T19:46:48Z</dcterms:created>
  <dcterms:modified xsi:type="dcterms:W3CDTF">2022-06-23T21:02:35Z</dcterms:modified>
</cp:coreProperties>
</file>