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57" r:id="rId4"/>
    <p:sldMasterId id="2147483870" r:id="rId5"/>
  </p:sldMasterIdLst>
  <p:notesMasterIdLst>
    <p:notesMasterId r:id="rId21"/>
  </p:notesMasterIdLst>
  <p:handoutMasterIdLst>
    <p:handoutMasterId r:id="rId22"/>
  </p:handoutMasterIdLst>
  <p:sldIdLst>
    <p:sldId id="2147483644" r:id="rId6"/>
    <p:sldId id="2144446779" r:id="rId7"/>
    <p:sldId id="2144446798" r:id="rId8"/>
    <p:sldId id="2144446799" r:id="rId9"/>
    <p:sldId id="471" r:id="rId10"/>
    <p:sldId id="472" r:id="rId11"/>
    <p:sldId id="473" r:id="rId12"/>
    <p:sldId id="2144446793" r:id="rId13"/>
    <p:sldId id="2144446794" r:id="rId14"/>
    <p:sldId id="476" r:id="rId15"/>
    <p:sldId id="2144446795" r:id="rId16"/>
    <p:sldId id="477" r:id="rId17"/>
    <p:sldId id="479" r:id="rId18"/>
    <p:sldId id="2144446796" r:id="rId19"/>
    <p:sldId id="259" r:id="rId20"/>
  </p:sldIdLst>
  <p:sldSz cx="12192000" cy="6858000"/>
  <p:notesSz cx="6858000" cy="9144000"/>
  <p:custDataLst>
    <p:tags r:id="rId2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in Carette" initials="R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4451"/>
    <a:srgbClr val="7F7F7F"/>
    <a:srgbClr val="2B2C2C"/>
    <a:srgbClr val="EFBFBF"/>
    <a:srgbClr val="DF8181"/>
    <a:srgbClr val="050505"/>
    <a:srgbClr val="ECEBE8"/>
    <a:srgbClr val="6178BB"/>
    <a:srgbClr val="C00000"/>
    <a:srgbClr val="F1B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5223" autoAdjust="0"/>
  </p:normalViewPr>
  <p:slideViewPr>
    <p:cSldViewPr showGuides="1">
      <p:cViewPr varScale="1">
        <p:scale>
          <a:sx n="84" d="100"/>
          <a:sy n="84" d="100"/>
        </p:scale>
        <p:origin x="609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4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786"/>
    </p:cViewPr>
  </p:sorterViewPr>
  <p:notesViewPr>
    <p:cSldViewPr showGuides="1">
      <p:cViewPr>
        <p:scale>
          <a:sx n="75" d="100"/>
          <a:sy n="75" d="100"/>
        </p:scale>
        <p:origin x="-2220" y="-3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stasiya Shilova" userId="44b12dbb-91dc-4024-b6fa-53ecaf8a1910" providerId="ADAL" clId="{FE9BCE06-4B10-47E9-9292-9E95CFF83201}"/>
    <pc:docChg chg="undo redo custSel addSld delSld modSld sldOrd delMainMaster">
      <pc:chgData name="Anastasiya Shilova" userId="44b12dbb-91dc-4024-b6fa-53ecaf8a1910" providerId="ADAL" clId="{FE9BCE06-4B10-47E9-9292-9E95CFF83201}" dt="2026-01-26T08:44:13.099" v="2781" actId="14100"/>
      <pc:docMkLst>
        <pc:docMk/>
      </pc:docMkLst>
      <pc:sldChg chg="add del">
        <pc:chgData name="Anastasiya Shilova" userId="44b12dbb-91dc-4024-b6fa-53ecaf8a1910" providerId="ADAL" clId="{FE9BCE06-4B10-47E9-9292-9E95CFF83201}" dt="2026-01-22T10:34:24.357" v="22" actId="47"/>
        <pc:sldMkLst>
          <pc:docMk/>
          <pc:sldMk cId="323199451" sldId="256"/>
        </pc:sldMkLst>
      </pc:sldChg>
      <pc:sldChg chg="addSp delSp modSp add mod">
        <pc:chgData name="Anastasiya Shilova" userId="44b12dbb-91dc-4024-b6fa-53ecaf8a1910" providerId="ADAL" clId="{FE9BCE06-4B10-47E9-9292-9E95CFF83201}" dt="2026-01-26T08:43:24.199" v="2668" actId="207"/>
        <pc:sldMkLst>
          <pc:docMk/>
          <pc:sldMk cId="2176674217" sldId="259"/>
        </pc:sldMkLst>
      </pc:sldChg>
      <pc:sldChg chg="add del">
        <pc:chgData name="Anastasiya Shilova" userId="44b12dbb-91dc-4024-b6fa-53ecaf8a1910" providerId="ADAL" clId="{FE9BCE06-4B10-47E9-9292-9E95CFF83201}" dt="2026-01-26T08:40:47.985" v="2572" actId="47"/>
        <pc:sldMkLst>
          <pc:docMk/>
          <pc:sldMk cId="1739950099" sldId="272"/>
        </pc:sldMkLst>
      </pc:sldChg>
      <pc:sldChg chg="del">
        <pc:chgData name="Anastasiya Shilova" userId="44b12dbb-91dc-4024-b6fa-53ecaf8a1910" providerId="ADAL" clId="{FE9BCE06-4B10-47E9-9292-9E95CFF83201}" dt="2026-01-22T10:36:26.511" v="89" actId="47"/>
        <pc:sldMkLst>
          <pc:docMk/>
          <pc:sldMk cId="4156529234" sldId="465"/>
        </pc:sldMkLst>
      </pc:sldChg>
      <pc:sldChg chg="modSp del mod">
        <pc:chgData name="Anastasiya Shilova" userId="44b12dbb-91dc-4024-b6fa-53ecaf8a1910" providerId="ADAL" clId="{FE9BCE06-4B10-47E9-9292-9E95CFF83201}" dt="2026-01-22T10:34:32.791" v="25" actId="47"/>
        <pc:sldMkLst>
          <pc:docMk/>
          <pc:sldMk cId="1865403980" sldId="467"/>
        </pc:sldMkLst>
      </pc:sldChg>
      <pc:sldChg chg="add del">
        <pc:chgData name="Anastasiya Shilova" userId="44b12dbb-91dc-4024-b6fa-53ecaf8a1910" providerId="ADAL" clId="{FE9BCE06-4B10-47E9-9292-9E95CFF83201}" dt="2026-01-26T08:29:14.310" v="2194" actId="47"/>
        <pc:sldMkLst>
          <pc:docMk/>
          <pc:sldMk cId="2313028366" sldId="468"/>
        </pc:sldMkLst>
      </pc:sldChg>
      <pc:sldChg chg="del">
        <pc:chgData name="Anastasiya Shilova" userId="44b12dbb-91dc-4024-b6fa-53ecaf8a1910" providerId="ADAL" clId="{FE9BCE06-4B10-47E9-9292-9E95CFF83201}" dt="2026-01-22T10:40:53.869" v="126" actId="47"/>
        <pc:sldMkLst>
          <pc:docMk/>
          <pc:sldMk cId="1292763076" sldId="470"/>
        </pc:sldMkLst>
      </pc:sldChg>
      <pc:sldChg chg="addSp delSp modSp mod">
        <pc:chgData name="Anastasiya Shilova" userId="44b12dbb-91dc-4024-b6fa-53ecaf8a1910" providerId="ADAL" clId="{FE9BCE06-4B10-47E9-9292-9E95CFF83201}" dt="2026-01-26T08:30:24.553" v="2222"/>
        <pc:sldMkLst>
          <pc:docMk/>
          <pc:sldMk cId="820444509" sldId="471"/>
        </pc:sldMkLst>
      </pc:sldChg>
      <pc:sldChg chg="addSp delSp modSp mod">
        <pc:chgData name="Anastasiya Shilova" userId="44b12dbb-91dc-4024-b6fa-53ecaf8a1910" providerId="ADAL" clId="{FE9BCE06-4B10-47E9-9292-9E95CFF83201}" dt="2026-01-22T13:40:40.801" v="1876" actId="20577"/>
        <pc:sldMkLst>
          <pc:docMk/>
          <pc:sldMk cId="1973371922" sldId="472"/>
        </pc:sldMkLst>
      </pc:sldChg>
      <pc:sldChg chg="addSp delSp modSp mod">
        <pc:chgData name="Anastasiya Shilova" userId="44b12dbb-91dc-4024-b6fa-53ecaf8a1910" providerId="ADAL" clId="{FE9BCE06-4B10-47E9-9292-9E95CFF83201}" dt="2026-01-26T08:33:27.637" v="2283" actId="20577"/>
        <pc:sldMkLst>
          <pc:docMk/>
          <pc:sldMk cId="3076223922" sldId="473"/>
        </pc:sldMkLst>
      </pc:sldChg>
      <pc:sldChg chg="del">
        <pc:chgData name="Anastasiya Shilova" userId="44b12dbb-91dc-4024-b6fa-53ecaf8a1910" providerId="ADAL" clId="{FE9BCE06-4B10-47E9-9292-9E95CFF83201}" dt="2026-01-22T13:41:18.123" v="1878" actId="47"/>
        <pc:sldMkLst>
          <pc:docMk/>
          <pc:sldMk cId="1745999597" sldId="475"/>
        </pc:sldMkLst>
      </pc:sldChg>
      <pc:sldChg chg="addSp delSp modSp mod ord">
        <pc:chgData name="Anastasiya Shilova" userId="44b12dbb-91dc-4024-b6fa-53ecaf8a1910" providerId="ADAL" clId="{FE9BCE06-4B10-47E9-9292-9E95CFF83201}" dt="2026-01-26T08:34:16.714" v="2301"/>
        <pc:sldMkLst>
          <pc:docMk/>
          <pc:sldMk cId="1725667768" sldId="476"/>
        </pc:sldMkLst>
      </pc:sldChg>
      <pc:sldChg chg="addSp delSp modSp mod">
        <pc:chgData name="Anastasiya Shilova" userId="44b12dbb-91dc-4024-b6fa-53ecaf8a1910" providerId="ADAL" clId="{FE9BCE06-4B10-47E9-9292-9E95CFF83201}" dt="2026-01-22T14:04:29.299" v="2101" actId="20577"/>
        <pc:sldMkLst>
          <pc:docMk/>
          <pc:sldMk cId="2667598121" sldId="477"/>
        </pc:sldMkLst>
      </pc:sldChg>
      <pc:sldChg chg="del">
        <pc:chgData name="Anastasiya Shilova" userId="44b12dbb-91dc-4024-b6fa-53ecaf8a1910" providerId="ADAL" clId="{FE9BCE06-4B10-47E9-9292-9E95CFF83201}" dt="2026-01-22T14:50:12.837" v="2160" actId="47"/>
        <pc:sldMkLst>
          <pc:docMk/>
          <pc:sldMk cId="1768938532" sldId="478"/>
        </pc:sldMkLst>
      </pc:sldChg>
      <pc:sldChg chg="addSp delSp modSp mod ord">
        <pc:chgData name="Anastasiya Shilova" userId="44b12dbb-91dc-4024-b6fa-53ecaf8a1910" providerId="ADAL" clId="{FE9BCE06-4B10-47E9-9292-9E95CFF83201}" dt="2026-01-22T14:05:21.648" v="2135" actId="20577"/>
        <pc:sldMkLst>
          <pc:docMk/>
          <pc:sldMk cId="1938475652" sldId="479"/>
        </pc:sldMkLst>
      </pc:sldChg>
      <pc:sldChg chg="del">
        <pc:chgData name="Anastasiya Shilova" userId="44b12dbb-91dc-4024-b6fa-53ecaf8a1910" providerId="ADAL" clId="{FE9BCE06-4B10-47E9-9292-9E95CFF83201}" dt="2026-01-22T10:34:24.357" v="22" actId="47"/>
        <pc:sldMkLst>
          <pc:docMk/>
          <pc:sldMk cId="4014046450" sldId="480"/>
        </pc:sldMkLst>
      </pc:sldChg>
      <pc:sldChg chg="add del">
        <pc:chgData name="Anastasiya Shilova" userId="44b12dbb-91dc-4024-b6fa-53ecaf8a1910" providerId="ADAL" clId="{FE9BCE06-4B10-47E9-9292-9E95CFF83201}" dt="2026-01-22T10:34:24.357" v="22" actId="47"/>
        <pc:sldMkLst>
          <pc:docMk/>
          <pc:sldMk cId="3443389838" sldId="484"/>
        </pc:sldMkLst>
      </pc:sldChg>
      <pc:sldChg chg="add del">
        <pc:chgData name="Anastasiya Shilova" userId="44b12dbb-91dc-4024-b6fa-53ecaf8a1910" providerId="ADAL" clId="{FE9BCE06-4B10-47E9-9292-9E95CFF83201}" dt="2026-01-22T10:34:24.357" v="22" actId="47"/>
        <pc:sldMkLst>
          <pc:docMk/>
          <pc:sldMk cId="1190074551" sldId="2144446762"/>
        </pc:sldMkLst>
      </pc:sldChg>
      <pc:sldChg chg="add del">
        <pc:chgData name="Anastasiya Shilova" userId="44b12dbb-91dc-4024-b6fa-53ecaf8a1910" providerId="ADAL" clId="{FE9BCE06-4B10-47E9-9292-9E95CFF83201}" dt="2026-01-22T10:34:24.357" v="22" actId="47"/>
        <pc:sldMkLst>
          <pc:docMk/>
          <pc:sldMk cId="1182724872" sldId="2144446764"/>
        </pc:sldMkLst>
      </pc:sldChg>
      <pc:sldChg chg="add del">
        <pc:chgData name="Anastasiya Shilova" userId="44b12dbb-91dc-4024-b6fa-53ecaf8a1910" providerId="ADAL" clId="{FE9BCE06-4B10-47E9-9292-9E95CFF83201}" dt="2026-01-22T10:34:24.357" v="22" actId="47"/>
        <pc:sldMkLst>
          <pc:docMk/>
          <pc:sldMk cId="1717327888" sldId="2144446765"/>
        </pc:sldMkLst>
      </pc:sldChg>
      <pc:sldChg chg="add del">
        <pc:chgData name="Anastasiya Shilova" userId="44b12dbb-91dc-4024-b6fa-53ecaf8a1910" providerId="ADAL" clId="{FE9BCE06-4B10-47E9-9292-9E95CFF83201}" dt="2026-01-22T10:34:24.357" v="22" actId="47"/>
        <pc:sldMkLst>
          <pc:docMk/>
          <pc:sldMk cId="936026206" sldId="2144446766"/>
        </pc:sldMkLst>
      </pc:sldChg>
      <pc:sldChg chg="add del">
        <pc:chgData name="Anastasiya Shilova" userId="44b12dbb-91dc-4024-b6fa-53ecaf8a1910" providerId="ADAL" clId="{FE9BCE06-4B10-47E9-9292-9E95CFF83201}" dt="2026-01-22T10:34:24.357" v="22" actId="47"/>
        <pc:sldMkLst>
          <pc:docMk/>
          <pc:sldMk cId="749616486" sldId="2144446768"/>
        </pc:sldMkLst>
      </pc:sldChg>
      <pc:sldChg chg="add del">
        <pc:chgData name="Anastasiya Shilova" userId="44b12dbb-91dc-4024-b6fa-53ecaf8a1910" providerId="ADAL" clId="{FE9BCE06-4B10-47E9-9292-9E95CFF83201}" dt="2026-01-22T10:34:24.357" v="22" actId="47"/>
        <pc:sldMkLst>
          <pc:docMk/>
          <pc:sldMk cId="725539204" sldId="2144446770"/>
        </pc:sldMkLst>
      </pc:sldChg>
      <pc:sldChg chg="add del">
        <pc:chgData name="Anastasiya Shilova" userId="44b12dbb-91dc-4024-b6fa-53ecaf8a1910" providerId="ADAL" clId="{FE9BCE06-4B10-47E9-9292-9E95CFF83201}" dt="2026-01-22T10:34:24.357" v="22" actId="47"/>
        <pc:sldMkLst>
          <pc:docMk/>
          <pc:sldMk cId="3722781859" sldId="2144446772"/>
        </pc:sldMkLst>
      </pc:sldChg>
      <pc:sldChg chg="add del">
        <pc:chgData name="Anastasiya Shilova" userId="44b12dbb-91dc-4024-b6fa-53ecaf8a1910" providerId="ADAL" clId="{FE9BCE06-4B10-47E9-9292-9E95CFF83201}" dt="2026-01-22T10:34:24.357" v="22" actId="47"/>
        <pc:sldMkLst>
          <pc:docMk/>
          <pc:sldMk cId="260479014" sldId="2144446773"/>
        </pc:sldMkLst>
      </pc:sldChg>
      <pc:sldChg chg="add del">
        <pc:chgData name="Anastasiya Shilova" userId="44b12dbb-91dc-4024-b6fa-53ecaf8a1910" providerId="ADAL" clId="{FE9BCE06-4B10-47E9-9292-9E95CFF83201}" dt="2026-01-22T10:34:24.357" v="22" actId="47"/>
        <pc:sldMkLst>
          <pc:docMk/>
          <pc:sldMk cId="725950890" sldId="2144446774"/>
        </pc:sldMkLst>
      </pc:sldChg>
      <pc:sldChg chg="add del">
        <pc:chgData name="Anastasiya Shilova" userId="44b12dbb-91dc-4024-b6fa-53ecaf8a1910" providerId="ADAL" clId="{FE9BCE06-4B10-47E9-9292-9E95CFF83201}" dt="2026-01-26T08:29:14.310" v="2194" actId="47"/>
        <pc:sldMkLst>
          <pc:docMk/>
          <pc:sldMk cId="2443878382" sldId="2144446774"/>
        </pc:sldMkLst>
      </pc:sldChg>
      <pc:sldChg chg="add del">
        <pc:chgData name="Anastasiya Shilova" userId="44b12dbb-91dc-4024-b6fa-53ecaf8a1910" providerId="ADAL" clId="{FE9BCE06-4B10-47E9-9292-9E95CFF83201}" dt="2026-01-22T10:34:24.357" v="22" actId="47"/>
        <pc:sldMkLst>
          <pc:docMk/>
          <pc:sldMk cId="2443878382" sldId="2144446775"/>
        </pc:sldMkLst>
      </pc:sldChg>
      <pc:sldChg chg="add del">
        <pc:chgData name="Anastasiya Shilova" userId="44b12dbb-91dc-4024-b6fa-53ecaf8a1910" providerId="ADAL" clId="{FE9BCE06-4B10-47E9-9292-9E95CFF83201}" dt="2026-01-22T10:34:24.357" v="22" actId="47"/>
        <pc:sldMkLst>
          <pc:docMk/>
          <pc:sldMk cId="642327739" sldId="2144446776"/>
        </pc:sldMkLst>
      </pc:sldChg>
      <pc:sldChg chg="add del">
        <pc:chgData name="Anastasiya Shilova" userId="44b12dbb-91dc-4024-b6fa-53ecaf8a1910" providerId="ADAL" clId="{FE9BCE06-4B10-47E9-9292-9E95CFF83201}" dt="2026-01-22T10:34:24.357" v="22" actId="47"/>
        <pc:sldMkLst>
          <pc:docMk/>
          <pc:sldMk cId="2898342056" sldId="2144446777"/>
        </pc:sldMkLst>
      </pc:sldChg>
      <pc:sldChg chg="add del">
        <pc:chgData name="Anastasiya Shilova" userId="44b12dbb-91dc-4024-b6fa-53ecaf8a1910" providerId="ADAL" clId="{FE9BCE06-4B10-47E9-9292-9E95CFF83201}" dt="2026-01-22T14:48:54.749" v="2137" actId="47"/>
        <pc:sldMkLst>
          <pc:docMk/>
          <pc:sldMk cId="399506831" sldId="2144446778"/>
        </pc:sldMkLst>
      </pc:sldChg>
      <pc:sldChg chg="addSp delSp modSp add mod ord">
        <pc:chgData name="Anastasiya Shilova" userId="44b12dbb-91dc-4024-b6fa-53ecaf8a1910" providerId="ADAL" clId="{FE9BCE06-4B10-47E9-9292-9E95CFF83201}" dt="2026-01-22T10:41:58.578" v="134" actId="732"/>
        <pc:sldMkLst>
          <pc:docMk/>
          <pc:sldMk cId="1122549829" sldId="2144446779"/>
        </pc:sldMkLst>
      </pc:sldChg>
      <pc:sldChg chg="add del">
        <pc:chgData name="Anastasiya Shilova" userId="44b12dbb-91dc-4024-b6fa-53ecaf8a1910" providerId="ADAL" clId="{FE9BCE06-4B10-47E9-9292-9E95CFF83201}" dt="2026-01-22T14:48:54.749" v="2137" actId="47"/>
        <pc:sldMkLst>
          <pc:docMk/>
          <pc:sldMk cId="2315542408" sldId="2144446780"/>
        </pc:sldMkLst>
      </pc:sldChg>
      <pc:sldChg chg="add del">
        <pc:chgData name="Anastasiya Shilova" userId="44b12dbb-91dc-4024-b6fa-53ecaf8a1910" providerId="ADAL" clId="{FE9BCE06-4B10-47E9-9292-9E95CFF83201}" dt="2026-01-22T14:48:54.749" v="2137" actId="47"/>
        <pc:sldMkLst>
          <pc:docMk/>
          <pc:sldMk cId="1408555858" sldId="2144446781"/>
        </pc:sldMkLst>
      </pc:sldChg>
      <pc:sldChg chg="add del">
        <pc:chgData name="Anastasiya Shilova" userId="44b12dbb-91dc-4024-b6fa-53ecaf8a1910" providerId="ADAL" clId="{FE9BCE06-4B10-47E9-9292-9E95CFF83201}" dt="2026-01-22T14:48:54.749" v="2137" actId="47"/>
        <pc:sldMkLst>
          <pc:docMk/>
          <pc:sldMk cId="1035517808" sldId="2144446782"/>
        </pc:sldMkLst>
      </pc:sldChg>
      <pc:sldChg chg="add del">
        <pc:chgData name="Anastasiya Shilova" userId="44b12dbb-91dc-4024-b6fa-53ecaf8a1910" providerId="ADAL" clId="{FE9BCE06-4B10-47E9-9292-9E95CFF83201}" dt="2026-01-22T14:48:54.749" v="2137" actId="47"/>
        <pc:sldMkLst>
          <pc:docMk/>
          <pc:sldMk cId="532267737" sldId="2144446783"/>
        </pc:sldMkLst>
      </pc:sldChg>
      <pc:sldChg chg="add del">
        <pc:chgData name="Anastasiya Shilova" userId="44b12dbb-91dc-4024-b6fa-53ecaf8a1910" providerId="ADAL" clId="{FE9BCE06-4B10-47E9-9292-9E95CFF83201}" dt="2026-01-22T14:48:54.749" v="2137" actId="47"/>
        <pc:sldMkLst>
          <pc:docMk/>
          <pc:sldMk cId="1045829866" sldId="2144446784"/>
        </pc:sldMkLst>
      </pc:sldChg>
      <pc:sldChg chg="add del">
        <pc:chgData name="Anastasiya Shilova" userId="44b12dbb-91dc-4024-b6fa-53ecaf8a1910" providerId="ADAL" clId="{FE9BCE06-4B10-47E9-9292-9E95CFF83201}" dt="2026-01-22T14:48:54.749" v="2137" actId="47"/>
        <pc:sldMkLst>
          <pc:docMk/>
          <pc:sldMk cId="1034891980" sldId="2144446785"/>
        </pc:sldMkLst>
      </pc:sldChg>
      <pc:sldChg chg="add del">
        <pc:chgData name="Anastasiya Shilova" userId="44b12dbb-91dc-4024-b6fa-53ecaf8a1910" providerId="ADAL" clId="{FE9BCE06-4B10-47E9-9292-9E95CFF83201}" dt="2026-01-22T14:48:54.749" v="2137" actId="47"/>
        <pc:sldMkLst>
          <pc:docMk/>
          <pc:sldMk cId="569276105" sldId="2144446786"/>
        </pc:sldMkLst>
      </pc:sldChg>
      <pc:sldChg chg="add del">
        <pc:chgData name="Anastasiya Shilova" userId="44b12dbb-91dc-4024-b6fa-53ecaf8a1910" providerId="ADAL" clId="{FE9BCE06-4B10-47E9-9292-9E95CFF83201}" dt="2026-01-22T14:48:54.749" v="2137" actId="47"/>
        <pc:sldMkLst>
          <pc:docMk/>
          <pc:sldMk cId="2167995318" sldId="2144446787"/>
        </pc:sldMkLst>
      </pc:sldChg>
      <pc:sldChg chg="add del">
        <pc:chgData name="Anastasiya Shilova" userId="44b12dbb-91dc-4024-b6fa-53ecaf8a1910" providerId="ADAL" clId="{FE9BCE06-4B10-47E9-9292-9E95CFF83201}" dt="2026-01-22T14:48:54.749" v="2137" actId="47"/>
        <pc:sldMkLst>
          <pc:docMk/>
          <pc:sldMk cId="2406616907" sldId="2144446788"/>
        </pc:sldMkLst>
      </pc:sldChg>
      <pc:sldChg chg="add del">
        <pc:chgData name="Anastasiya Shilova" userId="44b12dbb-91dc-4024-b6fa-53ecaf8a1910" providerId="ADAL" clId="{FE9BCE06-4B10-47E9-9292-9E95CFF83201}" dt="2026-01-22T14:48:54.749" v="2137" actId="47"/>
        <pc:sldMkLst>
          <pc:docMk/>
          <pc:sldMk cId="1490656661" sldId="2144446789"/>
        </pc:sldMkLst>
      </pc:sldChg>
      <pc:sldChg chg="add del">
        <pc:chgData name="Anastasiya Shilova" userId="44b12dbb-91dc-4024-b6fa-53ecaf8a1910" providerId="ADAL" clId="{FE9BCE06-4B10-47E9-9292-9E95CFF83201}" dt="2026-01-22T14:48:54.749" v="2137" actId="47"/>
        <pc:sldMkLst>
          <pc:docMk/>
          <pc:sldMk cId="2628587107" sldId="2144446790"/>
        </pc:sldMkLst>
      </pc:sldChg>
      <pc:sldChg chg="add del">
        <pc:chgData name="Anastasiya Shilova" userId="44b12dbb-91dc-4024-b6fa-53ecaf8a1910" providerId="ADAL" clId="{FE9BCE06-4B10-47E9-9292-9E95CFF83201}" dt="2026-01-22T14:48:54.749" v="2137" actId="47"/>
        <pc:sldMkLst>
          <pc:docMk/>
          <pc:sldMk cId="2505333440" sldId="2144446791"/>
        </pc:sldMkLst>
      </pc:sldChg>
      <pc:sldChg chg="addSp modSp add del mod ord">
        <pc:chgData name="Anastasiya Shilova" userId="44b12dbb-91dc-4024-b6fa-53ecaf8a1910" providerId="ADAL" clId="{FE9BCE06-4B10-47E9-9292-9E95CFF83201}" dt="2026-01-22T13:39:31.775" v="1768" actId="47"/>
        <pc:sldMkLst>
          <pc:docMk/>
          <pc:sldMk cId="1430128209" sldId="2144446792"/>
        </pc:sldMkLst>
      </pc:sldChg>
      <pc:sldChg chg="add del">
        <pc:chgData name="Anastasiya Shilova" userId="44b12dbb-91dc-4024-b6fa-53ecaf8a1910" providerId="ADAL" clId="{FE9BCE06-4B10-47E9-9292-9E95CFF83201}" dt="2026-01-22T10:43:39.812" v="140" actId="47"/>
        <pc:sldMkLst>
          <pc:docMk/>
          <pc:sldMk cId="3419513034" sldId="2144446792"/>
        </pc:sldMkLst>
      </pc:sldChg>
      <pc:sldChg chg="add del">
        <pc:chgData name="Anastasiya Shilova" userId="44b12dbb-91dc-4024-b6fa-53ecaf8a1910" providerId="ADAL" clId="{FE9BCE06-4B10-47E9-9292-9E95CFF83201}" dt="2026-01-22T10:50:25.451" v="346" actId="47"/>
        <pc:sldMkLst>
          <pc:docMk/>
          <pc:sldMk cId="508142038" sldId="2144446793"/>
        </pc:sldMkLst>
      </pc:sldChg>
      <pc:sldChg chg="addSp delSp modSp add mod ord">
        <pc:chgData name="Anastasiya Shilova" userId="44b12dbb-91dc-4024-b6fa-53ecaf8a1910" providerId="ADAL" clId="{FE9BCE06-4B10-47E9-9292-9E95CFF83201}" dt="2026-01-26T08:34:32.905" v="2303" actId="1076"/>
        <pc:sldMkLst>
          <pc:docMk/>
          <pc:sldMk cId="1929980718" sldId="2144446793"/>
        </pc:sldMkLst>
      </pc:sldChg>
      <pc:sldChg chg="addSp delSp modSp add mod">
        <pc:chgData name="Anastasiya Shilova" userId="44b12dbb-91dc-4024-b6fa-53ecaf8a1910" providerId="ADAL" clId="{FE9BCE06-4B10-47E9-9292-9E95CFF83201}" dt="2026-01-22T13:40:05.889" v="1805" actId="20577"/>
        <pc:sldMkLst>
          <pc:docMk/>
          <pc:sldMk cId="1858327877" sldId="2144446794"/>
        </pc:sldMkLst>
      </pc:sldChg>
      <pc:sldChg chg="addSp modSp add mod ord">
        <pc:chgData name="Anastasiya Shilova" userId="44b12dbb-91dc-4024-b6fa-53ecaf8a1910" providerId="ADAL" clId="{FE9BCE06-4B10-47E9-9292-9E95CFF83201}" dt="2026-01-22T13:48:43.257" v="2005" actId="207"/>
        <pc:sldMkLst>
          <pc:docMk/>
          <pc:sldMk cId="3658824173" sldId="2144446795"/>
        </pc:sldMkLst>
      </pc:sldChg>
      <pc:sldChg chg="addSp delSp modSp add mod">
        <pc:chgData name="Anastasiya Shilova" userId="44b12dbb-91dc-4024-b6fa-53ecaf8a1910" providerId="ADAL" clId="{FE9BCE06-4B10-47E9-9292-9E95CFF83201}" dt="2026-01-22T14:51:54.571" v="2190" actId="20577"/>
        <pc:sldMkLst>
          <pc:docMk/>
          <pc:sldMk cId="1632423387" sldId="2144446796"/>
        </pc:sldMkLst>
      </pc:sldChg>
      <pc:sldChg chg="add del">
        <pc:chgData name="Anastasiya Shilova" userId="44b12dbb-91dc-4024-b6fa-53ecaf8a1910" providerId="ADAL" clId="{FE9BCE06-4B10-47E9-9292-9E95CFF83201}" dt="2026-01-22T13:50:06.971" v="2014" actId="47"/>
        <pc:sldMkLst>
          <pc:docMk/>
          <pc:sldMk cId="2776242597" sldId="2144446796"/>
        </pc:sldMkLst>
      </pc:sldChg>
      <pc:sldChg chg="new del">
        <pc:chgData name="Anastasiya Shilova" userId="44b12dbb-91dc-4024-b6fa-53ecaf8a1910" providerId="ADAL" clId="{FE9BCE06-4B10-47E9-9292-9E95CFF83201}" dt="2026-01-26T08:39:17.446" v="2486" actId="47"/>
        <pc:sldMkLst>
          <pc:docMk/>
          <pc:sldMk cId="3470602304" sldId="2144446797"/>
        </pc:sldMkLst>
      </pc:sldChg>
      <pc:sldChg chg="addSp delSp modSp add mod">
        <pc:chgData name="Anastasiya Shilova" userId="44b12dbb-91dc-4024-b6fa-53ecaf8a1910" providerId="ADAL" clId="{FE9BCE06-4B10-47E9-9292-9E95CFF83201}" dt="2026-01-26T08:37:39.337" v="2483" actId="20577"/>
        <pc:sldMkLst>
          <pc:docMk/>
          <pc:sldMk cId="3486191191" sldId="2144446798"/>
        </pc:sldMkLst>
      </pc:sldChg>
      <pc:sldChg chg="addSp modSp add mod">
        <pc:chgData name="Anastasiya Shilova" userId="44b12dbb-91dc-4024-b6fa-53ecaf8a1910" providerId="ADAL" clId="{FE9BCE06-4B10-47E9-9292-9E95CFF83201}" dt="2026-01-26T08:36:46.472" v="2341" actId="14100"/>
        <pc:sldMkLst>
          <pc:docMk/>
          <pc:sldMk cId="90537689" sldId="2144446799"/>
        </pc:sldMkLst>
      </pc:sldChg>
      <pc:sldChg chg="delSp add del mod">
        <pc:chgData name="Anastasiya Shilova" userId="44b12dbb-91dc-4024-b6fa-53ecaf8a1910" providerId="ADAL" clId="{FE9BCE06-4B10-47E9-9292-9E95CFF83201}" dt="2026-01-26T08:30:15.735" v="2221" actId="47"/>
        <pc:sldMkLst>
          <pc:docMk/>
          <pc:sldMk cId="2423179335" sldId="2144446799"/>
        </pc:sldMkLst>
      </pc:sldChg>
      <pc:sldChg chg="modSp add del mod">
        <pc:chgData name="Anastasiya Shilova" userId="44b12dbb-91dc-4024-b6fa-53ecaf8a1910" providerId="ADAL" clId="{FE9BCE06-4B10-47E9-9292-9E95CFF83201}" dt="2026-01-26T08:42:10.134" v="2644" actId="47"/>
        <pc:sldMkLst>
          <pc:docMk/>
          <pc:sldMk cId="1974946343" sldId="2147483642"/>
        </pc:sldMkLst>
      </pc:sldChg>
      <pc:sldChg chg="add del">
        <pc:chgData name="Anastasiya Shilova" userId="44b12dbb-91dc-4024-b6fa-53ecaf8a1910" providerId="ADAL" clId="{FE9BCE06-4B10-47E9-9292-9E95CFF83201}" dt="2026-01-26T08:42:07.981" v="2643" actId="47"/>
        <pc:sldMkLst>
          <pc:docMk/>
          <pc:sldMk cId="471513918" sldId="2147483643"/>
        </pc:sldMkLst>
      </pc:sldChg>
      <pc:sldChg chg="addSp modSp add mod">
        <pc:chgData name="Anastasiya Shilova" userId="44b12dbb-91dc-4024-b6fa-53ecaf8a1910" providerId="ADAL" clId="{FE9BCE06-4B10-47E9-9292-9E95CFF83201}" dt="2026-01-26T08:44:13.099" v="2781" actId="14100"/>
        <pc:sldMkLst>
          <pc:docMk/>
          <pc:sldMk cId="1476402221" sldId="2147483644"/>
        </pc:sldMkLst>
      </pc:sldChg>
      <pc:sldChg chg="add del">
        <pc:chgData name="Anastasiya Shilova" userId="44b12dbb-91dc-4024-b6fa-53ecaf8a1910" providerId="ADAL" clId="{FE9BCE06-4B10-47E9-9292-9E95CFF83201}" dt="2026-01-26T08:40:45.258" v="2570"/>
        <pc:sldMkLst>
          <pc:docMk/>
          <pc:sldMk cId="3263593887" sldId="2147483644"/>
        </pc:sldMkLst>
      </pc:sldChg>
      <pc:sldMasterChg chg="del delSldLayout">
        <pc:chgData name="Anastasiya Shilova" userId="44b12dbb-91dc-4024-b6fa-53ecaf8a1910" providerId="ADAL" clId="{FE9BCE06-4B10-47E9-9292-9E95CFF83201}" dt="2026-01-22T10:36:26.511" v="89" actId="47"/>
        <pc:sldMasterMkLst>
          <pc:docMk/>
          <pc:sldMasterMk cId="2089693720" sldId="2147483648"/>
        </pc:sldMasterMkLst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869501016" sldId="2147483649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193695246" sldId="2147483650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974098006" sldId="2147483651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871359840" sldId="2147483654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3079198075" sldId="2147483655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3745595763" sldId="2147483661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986623524" sldId="2147483662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489549019" sldId="2147483663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566412616" sldId="2147483664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3948627809" sldId="2147483665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489269462" sldId="2147483671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83960967" sldId="2147483672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506445350" sldId="2147483674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835766664" sldId="2147483676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3386586534" sldId="2147483683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391599018" sldId="2147483684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549063650" sldId="2147483685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3686634683" sldId="2147483687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357981734" sldId="2147483688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3387335603" sldId="2147483689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476832364" sldId="2147483690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662484144" sldId="2147483693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3791931045" sldId="2147483694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729815281" sldId="2147483695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930764813" sldId="2147483696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909548647" sldId="2147483697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643958615" sldId="2147483698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826644413" sldId="2147483699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648430004" sldId="2147483700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326762859" sldId="2147483701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181314594" sldId="2147483702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407947476" sldId="2147483703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573450497" sldId="2147483704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711238664" sldId="2147483705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457655266" sldId="2147483706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667041826" sldId="2147483707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555772163" sldId="2147483708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424898034" sldId="2147483709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779313888" sldId="2147483711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116900645" sldId="2147483712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870509180" sldId="2147483713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007529917" sldId="2147483714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046443515" sldId="2147483719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53389461" sldId="2147483720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746130063" sldId="2147483721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3507673593" sldId="2147483722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862451416" sldId="2147483723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287256398" sldId="2147483724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179764755" sldId="2147483725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3235947917" sldId="2147483726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089213029" sldId="2147483727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204391017" sldId="2147483728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71061782" sldId="2147483729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840282949" sldId="2147483730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160817121" sldId="2147483731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730740363" sldId="2147483732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222371459" sldId="2147483733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3035281292" sldId="2147483734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959337293" sldId="2147483735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31495500" sldId="2147483736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3996462411" sldId="2147483737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325205262" sldId="2147483738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823202486" sldId="2147483739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741975296" sldId="2147483740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942861318" sldId="2147483741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864351106" sldId="2147483742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531643797" sldId="2147483743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646564601" sldId="2147483744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358283718" sldId="2147483745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621814268" sldId="2147483746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3777248936" sldId="2147483747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449460324" sldId="2147483748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3655664367" sldId="2147483749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424569810" sldId="2147483750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279229466" sldId="2147483751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642363707" sldId="2147483752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914697598" sldId="2147483753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892611182" sldId="2147483754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689519699" sldId="2147483755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504603063" sldId="2147483756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724915873" sldId="2147483757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416221159" sldId="2147483758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005589133" sldId="2147483759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281239068" sldId="2147483760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889923953" sldId="2147483761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3858590882" sldId="2147483762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2402468031" sldId="2147483763"/>
          </pc:sldLayoutMkLst>
        </pc:sldLayoutChg>
        <pc:sldLayoutChg chg="del">
          <pc:chgData name="Anastasiya Shilova" userId="44b12dbb-91dc-4024-b6fa-53ecaf8a1910" providerId="ADAL" clId="{FE9BCE06-4B10-47E9-9292-9E95CFF83201}" dt="2026-01-22T10:36:26.511" v="89" actId="47"/>
          <pc:sldLayoutMkLst>
            <pc:docMk/>
            <pc:sldMasterMk cId="2089693720" sldId="2147483648"/>
            <pc:sldLayoutMk cId="1602919237" sldId="2147483856"/>
          </pc:sldLayoutMkLst>
        </pc:sldLayoutChg>
      </pc:sldMasterChg>
      <pc:sldMasterChg chg="delSldLayout">
        <pc:chgData name="Anastasiya Shilova" userId="44b12dbb-91dc-4024-b6fa-53ecaf8a1910" providerId="ADAL" clId="{FE9BCE06-4B10-47E9-9292-9E95CFF83201}" dt="2026-01-26T08:42:10.134" v="2644" actId="47"/>
        <pc:sldMasterMkLst>
          <pc:docMk/>
          <pc:sldMasterMk cId="1254518004" sldId="2147483857"/>
        </pc:sldMasterMkLst>
        <pc:sldLayoutChg chg="del">
          <pc:chgData name="Anastasiya Shilova" userId="44b12dbb-91dc-4024-b6fa-53ecaf8a1910" providerId="ADAL" clId="{FE9BCE06-4B10-47E9-9292-9E95CFF83201}" dt="2026-01-26T08:42:10.134" v="2644" actId="47"/>
          <pc:sldLayoutMkLst>
            <pc:docMk/>
            <pc:sldMasterMk cId="1254518004" sldId="2147483857"/>
            <pc:sldLayoutMk cId="2555979205" sldId="2147483869"/>
          </pc:sldLayoutMkLst>
        </pc:sldLayoutChg>
      </pc:sldMasterChg>
      <pc:sldMasterChg chg="del delSldLayout">
        <pc:chgData name="Anastasiya Shilova" userId="44b12dbb-91dc-4024-b6fa-53ecaf8a1910" providerId="ADAL" clId="{FE9BCE06-4B10-47E9-9292-9E95CFF83201}" dt="2026-01-22T14:48:54.749" v="2137" actId="47"/>
        <pc:sldMasterMkLst>
          <pc:docMk/>
          <pc:sldMasterMk cId="1610927630" sldId="2147483869"/>
        </pc:sldMasterMkLst>
        <pc:sldLayoutChg chg="del">
          <pc:chgData name="Anastasiya Shilova" userId="44b12dbb-91dc-4024-b6fa-53ecaf8a1910" providerId="ADAL" clId="{FE9BCE06-4B10-47E9-9292-9E95CFF83201}" dt="2026-01-22T14:48:54.749" v="2137" actId="47"/>
          <pc:sldLayoutMkLst>
            <pc:docMk/>
            <pc:sldMasterMk cId="1610927630" sldId="2147483869"/>
            <pc:sldLayoutMk cId="1203001133" sldId="2147483870"/>
          </pc:sldLayoutMkLst>
        </pc:sldLayoutChg>
        <pc:sldLayoutChg chg="del">
          <pc:chgData name="Anastasiya Shilova" userId="44b12dbb-91dc-4024-b6fa-53ecaf8a1910" providerId="ADAL" clId="{FE9BCE06-4B10-47E9-9292-9E95CFF83201}" dt="2026-01-22T14:48:54.749" v="2137" actId="47"/>
          <pc:sldLayoutMkLst>
            <pc:docMk/>
            <pc:sldMasterMk cId="1610927630" sldId="2147483869"/>
            <pc:sldLayoutMk cId="2789176312" sldId="2147483871"/>
          </pc:sldLayoutMkLst>
        </pc:sldLayoutChg>
        <pc:sldLayoutChg chg="del">
          <pc:chgData name="Anastasiya Shilova" userId="44b12dbb-91dc-4024-b6fa-53ecaf8a1910" providerId="ADAL" clId="{FE9BCE06-4B10-47E9-9292-9E95CFF83201}" dt="2026-01-22T14:48:54.749" v="2137" actId="47"/>
          <pc:sldLayoutMkLst>
            <pc:docMk/>
            <pc:sldMasterMk cId="1610927630" sldId="2147483869"/>
            <pc:sldLayoutMk cId="34031091" sldId="2147483872"/>
          </pc:sldLayoutMkLst>
        </pc:sldLayoutChg>
        <pc:sldLayoutChg chg="del">
          <pc:chgData name="Anastasiya Shilova" userId="44b12dbb-91dc-4024-b6fa-53ecaf8a1910" providerId="ADAL" clId="{FE9BCE06-4B10-47E9-9292-9E95CFF83201}" dt="2026-01-22T14:48:54.749" v="2137" actId="47"/>
          <pc:sldLayoutMkLst>
            <pc:docMk/>
            <pc:sldMasterMk cId="1610927630" sldId="2147483869"/>
            <pc:sldLayoutMk cId="4055725148" sldId="2147483873"/>
          </pc:sldLayoutMkLst>
        </pc:sldLayoutChg>
        <pc:sldLayoutChg chg="del">
          <pc:chgData name="Anastasiya Shilova" userId="44b12dbb-91dc-4024-b6fa-53ecaf8a1910" providerId="ADAL" clId="{FE9BCE06-4B10-47E9-9292-9E95CFF83201}" dt="2026-01-22T14:48:54.749" v="2137" actId="47"/>
          <pc:sldLayoutMkLst>
            <pc:docMk/>
            <pc:sldMasterMk cId="1610927630" sldId="2147483869"/>
            <pc:sldLayoutMk cId="222549569" sldId="2147483874"/>
          </pc:sldLayoutMkLst>
        </pc:sldLayoutChg>
        <pc:sldLayoutChg chg="del">
          <pc:chgData name="Anastasiya Shilova" userId="44b12dbb-91dc-4024-b6fa-53ecaf8a1910" providerId="ADAL" clId="{FE9BCE06-4B10-47E9-9292-9E95CFF83201}" dt="2026-01-22T14:48:54.749" v="2137" actId="47"/>
          <pc:sldLayoutMkLst>
            <pc:docMk/>
            <pc:sldMasterMk cId="1610927630" sldId="2147483869"/>
            <pc:sldLayoutMk cId="1370550161" sldId="2147483875"/>
          </pc:sldLayoutMkLst>
        </pc:sldLayoutChg>
        <pc:sldLayoutChg chg="del">
          <pc:chgData name="Anastasiya Shilova" userId="44b12dbb-91dc-4024-b6fa-53ecaf8a1910" providerId="ADAL" clId="{FE9BCE06-4B10-47E9-9292-9E95CFF83201}" dt="2026-01-22T14:48:54.749" v="2137" actId="47"/>
          <pc:sldLayoutMkLst>
            <pc:docMk/>
            <pc:sldMasterMk cId="1610927630" sldId="2147483869"/>
            <pc:sldLayoutMk cId="1893500977" sldId="2147483876"/>
          </pc:sldLayoutMkLst>
        </pc:sldLayoutChg>
        <pc:sldLayoutChg chg="del">
          <pc:chgData name="Anastasiya Shilova" userId="44b12dbb-91dc-4024-b6fa-53ecaf8a1910" providerId="ADAL" clId="{FE9BCE06-4B10-47E9-9292-9E95CFF83201}" dt="2026-01-22T14:48:54.749" v="2137" actId="47"/>
          <pc:sldLayoutMkLst>
            <pc:docMk/>
            <pc:sldMasterMk cId="1610927630" sldId="2147483869"/>
            <pc:sldLayoutMk cId="1044318507" sldId="2147483877"/>
          </pc:sldLayoutMkLst>
        </pc:sldLayoutChg>
        <pc:sldLayoutChg chg="del">
          <pc:chgData name="Anastasiya Shilova" userId="44b12dbb-91dc-4024-b6fa-53ecaf8a1910" providerId="ADAL" clId="{FE9BCE06-4B10-47E9-9292-9E95CFF83201}" dt="2026-01-22T14:48:54.749" v="2137" actId="47"/>
          <pc:sldLayoutMkLst>
            <pc:docMk/>
            <pc:sldMasterMk cId="1610927630" sldId="2147483869"/>
            <pc:sldLayoutMk cId="962079598" sldId="2147483878"/>
          </pc:sldLayoutMkLst>
        </pc:sldLayoutChg>
        <pc:sldLayoutChg chg="del">
          <pc:chgData name="Anastasiya Shilova" userId="44b12dbb-91dc-4024-b6fa-53ecaf8a1910" providerId="ADAL" clId="{FE9BCE06-4B10-47E9-9292-9E95CFF83201}" dt="2026-01-22T14:48:54.749" v="2137" actId="47"/>
          <pc:sldLayoutMkLst>
            <pc:docMk/>
            <pc:sldMasterMk cId="1610927630" sldId="2147483869"/>
            <pc:sldLayoutMk cId="2096533443" sldId="2147483879"/>
          </pc:sldLayoutMkLst>
        </pc:sldLayoutChg>
        <pc:sldLayoutChg chg="del">
          <pc:chgData name="Anastasiya Shilova" userId="44b12dbb-91dc-4024-b6fa-53ecaf8a1910" providerId="ADAL" clId="{FE9BCE06-4B10-47E9-9292-9E95CFF83201}" dt="2026-01-22T14:48:54.749" v="2137" actId="47"/>
          <pc:sldLayoutMkLst>
            <pc:docMk/>
            <pc:sldMasterMk cId="1610927630" sldId="2147483869"/>
            <pc:sldLayoutMk cId="2236048567" sldId="2147483880"/>
          </pc:sldLayoutMkLst>
        </pc:sldLayoutChg>
      </pc:sldMasterChg>
    </pc:docChg>
  </pc:docChgLst>
  <pc:docChgLst>
    <pc:chgData name="Anastasiya Shilova" userId="44b12dbb-91dc-4024-b6fa-53ecaf8a1910" providerId="ADAL" clId="{58DDD2C5-5CC6-4ABD-9151-150AB90E0BBE}"/>
    <pc:docChg chg="custSel modSld">
      <pc:chgData name="Anastasiya Shilova" userId="44b12dbb-91dc-4024-b6fa-53ecaf8a1910" providerId="ADAL" clId="{58DDD2C5-5CC6-4ABD-9151-150AB90E0BBE}" dt="2026-03-03T13:21:25.131" v="8" actId="20577"/>
      <pc:docMkLst>
        <pc:docMk/>
      </pc:docMkLst>
      <pc:sldChg chg="modSp mod">
        <pc:chgData name="Anastasiya Shilova" userId="44b12dbb-91dc-4024-b6fa-53ecaf8a1910" providerId="ADAL" clId="{58DDD2C5-5CC6-4ABD-9151-150AB90E0BBE}" dt="2026-03-03T13:20:52.513" v="6" actId="207"/>
        <pc:sldMkLst>
          <pc:docMk/>
          <pc:sldMk cId="1122549829" sldId="2144446779"/>
        </pc:sldMkLst>
        <pc:spChg chg="mod">
          <ac:chgData name="Anastasiya Shilova" userId="44b12dbb-91dc-4024-b6fa-53ecaf8a1910" providerId="ADAL" clId="{58DDD2C5-5CC6-4ABD-9151-150AB90E0BBE}" dt="2026-03-03T13:20:52.513" v="6" actId="207"/>
          <ac:spMkLst>
            <pc:docMk/>
            <pc:sldMk cId="1122549829" sldId="2144446779"/>
            <ac:spMk id="10" creationId="{CB1B18B7-94C4-A4F0-F9DD-7E36827E406A}"/>
          </ac:spMkLst>
        </pc:spChg>
      </pc:sldChg>
      <pc:sldChg chg="modSp mod">
        <pc:chgData name="Anastasiya Shilova" userId="44b12dbb-91dc-4024-b6fa-53ecaf8a1910" providerId="ADAL" clId="{58DDD2C5-5CC6-4ABD-9151-150AB90E0BBE}" dt="2026-03-03T13:21:25.131" v="8" actId="20577"/>
        <pc:sldMkLst>
          <pc:docMk/>
          <pc:sldMk cId="1929980718" sldId="2144446793"/>
        </pc:sldMkLst>
        <pc:spChg chg="mod">
          <ac:chgData name="Anastasiya Shilova" userId="44b12dbb-91dc-4024-b6fa-53ecaf8a1910" providerId="ADAL" clId="{58DDD2C5-5CC6-4ABD-9151-150AB90E0BBE}" dt="2026-03-03T13:21:25.131" v="8" actId="20577"/>
          <ac:spMkLst>
            <pc:docMk/>
            <pc:sldMk cId="1929980718" sldId="2144446793"/>
            <ac:spMk id="16" creationId="{FEFC2ADB-BE8F-CCE1-A437-F18335CFD29D}"/>
          </ac:spMkLst>
        </pc:spChg>
      </pc:sldChg>
      <pc:sldChg chg="delSp mod">
        <pc:chgData name="Anastasiya Shilova" userId="44b12dbb-91dc-4024-b6fa-53ecaf8a1910" providerId="ADAL" clId="{58DDD2C5-5CC6-4ABD-9151-150AB90E0BBE}" dt="2026-03-03T13:20:58.916" v="7" actId="478"/>
        <pc:sldMkLst>
          <pc:docMk/>
          <pc:sldMk cId="3486191191" sldId="2144446798"/>
        </pc:sldMkLst>
        <pc:spChg chg="del">
          <ac:chgData name="Anastasiya Shilova" userId="44b12dbb-91dc-4024-b6fa-53ecaf8a1910" providerId="ADAL" clId="{58DDD2C5-5CC6-4ABD-9151-150AB90E0BBE}" dt="2026-03-03T13:20:58.916" v="7" actId="478"/>
          <ac:spMkLst>
            <pc:docMk/>
            <pc:sldMk cId="3486191191" sldId="2144446798"/>
            <ac:spMk id="5" creationId="{EAF61029-42B5-5188-4F80-EE9B318CA22F}"/>
          </ac:spMkLst>
        </pc:spChg>
      </pc:sldChg>
      <pc:sldChg chg="delSp mod">
        <pc:chgData name="Anastasiya Shilova" userId="44b12dbb-91dc-4024-b6fa-53ecaf8a1910" providerId="ADAL" clId="{58DDD2C5-5CC6-4ABD-9151-150AB90E0BBE}" dt="2026-03-03T13:19:17.763" v="0" actId="478"/>
        <pc:sldMkLst>
          <pc:docMk/>
          <pc:sldMk cId="1476402221" sldId="2147483644"/>
        </pc:sldMkLst>
        <pc:spChg chg="del">
          <ac:chgData name="Anastasiya Shilova" userId="44b12dbb-91dc-4024-b6fa-53ecaf8a1910" providerId="ADAL" clId="{58DDD2C5-5CC6-4ABD-9151-150AB90E0BBE}" dt="2026-03-03T13:19:17.763" v="0" actId="478"/>
          <ac:spMkLst>
            <pc:docMk/>
            <pc:sldMk cId="1476402221" sldId="2147483644"/>
            <ac:spMk id="2" creationId="{BFD133A1-41FA-98DE-C8D5-D451215D75A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674564048318544"/>
          <c:y val="6.2063466451164104E-2"/>
          <c:w val="0.42325435951681462"/>
          <c:h val="0.902314761303162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Main reason to vape</c:v>
                </c:pt>
              </c:strCache>
            </c:strRef>
          </c:tx>
          <c:spPr>
            <a:solidFill>
              <a:srgbClr val="C94451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670-4F62-AF45-6F355BAC3A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To reduce smoking</c:v>
                </c:pt>
                <c:pt idx="1">
                  <c:v>Satisfaction</c:v>
                </c:pt>
                <c:pt idx="2">
                  <c:v>Practical consideration, e.g. less smell</c:v>
                </c:pt>
                <c:pt idx="3">
                  <c:v>Vaping is less harmful than smoking</c:v>
                </c:pt>
                <c:pt idx="4">
                  <c:v>To stop smoking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 formatCode="General">
                  <c:v>44</c:v>
                </c:pt>
                <c:pt idx="1">
                  <c:v>37</c:v>
                </c:pt>
                <c:pt idx="2" formatCode="General">
                  <c:v>29</c:v>
                </c:pt>
                <c:pt idx="3" formatCode="General">
                  <c:v>22</c:v>
                </c:pt>
                <c:pt idx="4" formatCode="General">
                  <c:v>21</c:v>
                </c:pt>
                <c:pt idx="5" formatCode="General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70-4F62-AF45-6F355BAC3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102882688"/>
        <c:axId val="103031936"/>
      </c:barChart>
      <c:catAx>
        <c:axId val="1028826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3031936"/>
        <c:crosses val="autoZero"/>
        <c:auto val="1"/>
        <c:lblAlgn val="ctr"/>
        <c:lblOffset val="100"/>
        <c:noMultiLvlLbl val="0"/>
      </c:catAx>
      <c:valAx>
        <c:axId val="10303193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low"/>
        <c:crossAx val="102882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33002716576101"/>
          <c:y val="0.27249654842478421"/>
          <c:w val="0.82356095024322662"/>
          <c:h val="0.476666583457621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Extremly easy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Vapers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7E-4744-9ACC-4C06E72AED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easy</c:v>
                </c:pt>
              </c:strCache>
            </c:strRef>
          </c:tx>
          <c:spPr>
            <a:solidFill>
              <a:srgbClr val="C944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Vapers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7E-4744-9ACC-4C06E72AED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Easy</c:v>
                </c:pt>
              </c:strCache>
            </c:strRef>
          </c:tx>
          <c:spPr>
            <a:solidFill>
              <a:srgbClr val="DF818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Vapers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7E-4744-9ACC-4C06E72AED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easy</c:v>
                </c:pt>
              </c:strCache>
            </c:strRef>
          </c:tx>
          <c:spPr>
            <a:solidFill>
              <a:srgbClr val="EFBFB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Vapers</c:v>
                </c:pt>
              </c:strCache>
            </c:strRef>
          </c:cat>
          <c:val>
            <c:numRef>
              <c:f>Sheet1!$E$2</c:f>
              <c:numCache>
                <c:formatCode>0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7E-4744-9ACC-4C06E72AED3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easy at all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27E-4744-9ACC-4C06E72AED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Vapers</c:v>
                </c:pt>
              </c:strCache>
            </c:strRef>
          </c:cat>
          <c:val>
            <c:numRef>
              <c:f>Sheet1!$F$2</c:f>
              <c:numCache>
                <c:formatCode>0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7E-4744-9ACC-4C06E72AED3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29"/>
        <c:overlap val="100"/>
        <c:axId val="104211200"/>
        <c:axId val="104212736"/>
      </c:barChart>
      <c:catAx>
        <c:axId val="1042112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4212736"/>
        <c:crosses val="autoZero"/>
        <c:auto val="1"/>
        <c:lblAlgn val="ctr"/>
        <c:lblOffset val="100"/>
        <c:noMultiLvlLbl val="0"/>
      </c:catAx>
      <c:valAx>
        <c:axId val="1042127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42112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439853598993101"/>
          <c:y val="6.1912037696297467E-2"/>
          <c:w val="0.80112185829166416"/>
          <c:h val="7.7923220315409089E-2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Seen banned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flavors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on offer </a:t>
            </a:r>
          </a:p>
          <a:p>
            <a:pPr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during the last 10 purchases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416847403428605"/>
          <c:y val="0.28057931369067712"/>
          <c:w val="0.42687430865169562"/>
          <c:h val="0.6456913142401219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Subsidies for tobacco alternatives</c:v>
                </c:pt>
              </c:strCache>
            </c:strRef>
          </c:tx>
          <c:spPr>
            <a:solidFill>
              <a:srgbClr val="C94451"/>
            </a:solidFill>
          </c:spPr>
          <c:dPt>
            <c:idx val="0"/>
            <c:bubble3D val="0"/>
            <c:spPr>
              <a:solidFill>
                <a:srgbClr val="C9445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CD-4BB1-A42A-0FDABAC8EBD5}"/>
              </c:ext>
            </c:extLst>
          </c:dPt>
          <c:dPt>
            <c:idx val="1"/>
            <c:bubble3D val="0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CD-4BB1-A42A-0FDABAC8EBD5}"/>
              </c:ext>
            </c:extLst>
          </c:dPt>
          <c:dLbls>
            <c:dLbl>
              <c:idx val="0"/>
              <c:layout>
                <c:manualLayout>
                  <c:x val="-9.8020389038899064E-2"/>
                  <c:y val="-0.15324075373986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CD-4BB1-A42A-0FDABAC8EB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CD-4BB1-A42A-0FDABAC8E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algn="l" defTabSz="914400" rtl="0" eaLnBrk="1" latinLnBrk="0" hangingPunct="1">
              <a:defRPr lang="sr-Latn-RS" sz="2400" b="1" kern="1200" cap="all" spc="120" baseline="0" dirty="0">
                <a:solidFill>
                  <a:srgbClr val="2B2C2C"/>
                </a:solidFill>
                <a:latin typeface="+mn-lt"/>
                <a:ea typeface="+mj-ea"/>
                <a:cs typeface="+mj-cs"/>
              </a:defRPr>
            </a:pPr>
            <a:r>
              <a:rPr lang="sr-Latn-RS" sz="1600" b="1" kern="1200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Return to cigarettes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7819295770430261E-2"/>
          <c:y val="0.31503073681216298"/>
          <c:w val="0.8478502727773316"/>
          <c:h val="0.5910032747120413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Definetely</c:v>
                </c:pt>
              </c:strCache>
            </c:strRef>
          </c:tx>
          <c:spPr>
            <a:solidFill>
              <a:srgbClr val="C944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F-4565-8C41-152F6D459208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rgbClr val="DF8181"/>
            </a:solidFill>
          </c:spPr>
          <c:invertIfNegative val="0"/>
          <c:dLbls>
            <c:dLbl>
              <c:idx val="0"/>
              <c:layout>
                <c:manualLayout>
                  <c:x val="1.6668449447020909E-3"/>
                  <c:y val="0"/>
                </c:manualLayout>
              </c:layout>
              <c:tx>
                <c:rich>
                  <a:bodyPr/>
                  <a:lstStyle/>
                  <a:p>
                    <a:fld id="{378025ED-9E4F-4625-A0E1-D0FB00209F3B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8DF-4565-8C41-152F6D4592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0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DF-4565-8C41-152F6D459208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85BEC3C-22CF-45A4-BC69-D0DDFCE2FD1D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8DF-4565-8C41-152F6D4592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</c:f>
              <c:numCache>
                <c:formatCode>0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DF-4565-8C41-152F6D459208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Not likely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C596DF8-6C17-4742-B462-C99927F85D75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8DF-4565-8C41-152F6D4592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</c:f>
              <c:numCache>
                <c:formatCode>0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DF-4565-8C41-152F6D459208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Not likely at all</c:v>
                </c:pt>
              </c:strCache>
            </c:strRef>
          </c:tx>
          <c:spPr>
            <a:solidFill>
              <a:srgbClr val="2B2C2C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219E1B0-71E2-40BC-8D44-EE23B84917F6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8DF-4565-8C41-152F6D4592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Sheet1!$E$2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DF-4565-8C41-152F6D459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100"/>
        <c:axId val="105668992"/>
        <c:axId val="105670528"/>
      </c:barChart>
      <c:catAx>
        <c:axId val="10566899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05670528"/>
        <c:crosses val="autoZero"/>
        <c:auto val="1"/>
        <c:lblAlgn val="ctr"/>
        <c:lblOffset val="100"/>
        <c:noMultiLvlLbl val="0"/>
      </c:catAx>
      <c:valAx>
        <c:axId val="1056705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56689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7213431215156589E-2"/>
          <c:y val="0.21656783139511485"/>
          <c:w val="0.85146924777237731"/>
          <c:h val="0.19727356094945939"/>
        </c:manualLayout>
      </c:layout>
      <c:overlay val="0"/>
      <c:txPr>
        <a:bodyPr/>
        <a:lstStyle/>
        <a:p>
          <a:pPr>
            <a:defRPr sz="105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351982997795837"/>
          <c:y val="9.2422238957020356E-2"/>
          <c:w val="0.39161822928765488"/>
          <c:h val="0.876169951901592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B2C2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94451"/>
              </a:solidFill>
            </c:spPr>
            <c:extLst>
              <c:ext xmlns:c16="http://schemas.microsoft.com/office/drawing/2014/chart" uri="{C3380CC4-5D6E-409C-BE32-E72D297353CC}">
                <c16:uniqueId val="{00000001-EC5A-40C5-9454-FF0E692C7371}"/>
              </c:ext>
            </c:extLst>
          </c:dPt>
          <c:dPt>
            <c:idx val="1"/>
            <c:invertIfNegative val="0"/>
            <c:bubble3D val="0"/>
            <c:spPr>
              <a:solidFill>
                <a:srgbClr val="C94451"/>
              </a:solidFill>
            </c:spPr>
            <c:extLst>
              <c:ext xmlns:c16="http://schemas.microsoft.com/office/drawing/2014/chart" uri="{C3380CC4-5D6E-409C-BE32-E72D297353CC}">
                <c16:uniqueId val="{00000000-EC5A-40C5-9454-FF0E692C7371}"/>
              </c:ext>
            </c:extLst>
          </c:dPt>
          <c:dPt>
            <c:idx val="2"/>
            <c:invertIfNegative val="0"/>
            <c:bubble3D val="0"/>
            <c:spPr>
              <a:solidFill>
                <a:srgbClr val="C94451"/>
              </a:solidFill>
            </c:spPr>
            <c:extLst>
              <c:ext xmlns:c16="http://schemas.microsoft.com/office/drawing/2014/chart" uri="{C3380CC4-5D6E-409C-BE32-E72D297353CC}">
                <c16:uniqueId val="{00000002-EC5A-40C5-9454-FF0E692C73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Regulation encouraging adult smokers to switch with all vaping flavours available wherever cigarettes are sold, with robust youth access prevention controls &amp; enforcement</c:v>
                </c:pt>
                <c:pt idx="1">
                  <c:v>All flavours available at age-restricted specialist shops only, tobacco mint menthol available more widely, with robust youth controls and restrictions on packaging and labelling design to reduce youth appeal</c:v>
                </c:pt>
                <c:pt idx="2">
                  <c:v>Only restricted flavours tobacco, mint, menthol and simple fruit with adult-oriented descriptors and a ban on youth-appealing flavours, with robust youth prevention controls &amp; enforcement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39</c:v>
                </c:pt>
                <c:pt idx="1">
                  <c:v>59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8-4519-9E08-D21CA56DC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600128"/>
        <c:axId val="105586048"/>
      </c:barChart>
      <c:valAx>
        <c:axId val="105586048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105600128"/>
        <c:crosses val="autoZero"/>
        <c:crossBetween val="between"/>
      </c:valAx>
      <c:catAx>
        <c:axId val="1056001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558604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upport for tobacco alternatives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416847403428605"/>
          <c:y val="0.28057931369067712"/>
          <c:w val="0.42687430865169562"/>
          <c:h val="0.6456913142401219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Subsidies for tobacco alternatives</c:v>
                </c:pt>
              </c:strCache>
            </c:strRef>
          </c:tx>
          <c:spPr>
            <a:solidFill>
              <a:srgbClr val="C94451"/>
            </a:solidFill>
          </c:spPr>
          <c:dPt>
            <c:idx val="0"/>
            <c:bubble3D val="0"/>
            <c:spPr>
              <a:solidFill>
                <a:srgbClr val="C9445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AC-496D-B4EA-D3E2C5B1DB4D}"/>
              </c:ext>
            </c:extLst>
          </c:dPt>
          <c:dPt>
            <c:idx val="1"/>
            <c:bubble3D val="0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AC-496D-B4EA-D3E2C5B1DB4D}"/>
              </c:ext>
            </c:extLst>
          </c:dPt>
          <c:dLbls>
            <c:dLbl>
              <c:idx val="0"/>
              <c:layout>
                <c:manualLayout>
                  <c:x val="-9.8020389038899064E-2"/>
                  <c:y val="-0.15324075373986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AC-496D-B4EA-D3E2C5B1DB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AC-496D-B4EA-D3E2C5B1D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33002716576101"/>
          <c:y val="0.27249654842478421"/>
          <c:w val="0.82356095024322662"/>
          <c:h val="0.476666583457621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important at all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Vapers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7E-4744-9ACC-4C06E72AED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that important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Vapers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7E-4744-9ACC-4C06E72AED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 not know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Vapers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7E-4744-9ACC-4C06E72AED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Important</c:v>
                </c:pt>
              </c:strCache>
            </c:strRef>
          </c:tx>
          <c:spPr>
            <a:solidFill>
              <a:srgbClr val="DF818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Vapers</c:v>
                </c:pt>
              </c:strCache>
            </c:strRef>
          </c:cat>
          <c:val>
            <c:numRef>
              <c:f>Sheet1!$E$2</c:f>
              <c:numCache>
                <c:formatCode>0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7E-4744-9ACC-4C06E72AED3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rgbClr val="C9445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27E-4744-9ACC-4C06E72AED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Vapers</c:v>
                </c:pt>
              </c:strCache>
            </c:strRef>
          </c:cat>
          <c:val>
            <c:numRef>
              <c:f>Sheet1!$F$2</c:f>
              <c:numCache>
                <c:formatCode>0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7E-4744-9ACC-4C06E72AED3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29"/>
        <c:overlap val="100"/>
        <c:axId val="104211200"/>
        <c:axId val="104212736"/>
      </c:barChart>
      <c:catAx>
        <c:axId val="1042112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4212736"/>
        <c:crosses val="autoZero"/>
        <c:auto val="1"/>
        <c:lblAlgn val="ctr"/>
        <c:lblOffset val="100"/>
        <c:noMultiLvlLbl val="0"/>
      </c:catAx>
      <c:valAx>
        <c:axId val="1042127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42112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439853598993101"/>
          <c:y val="6.1912037696297467E-2"/>
          <c:w val="0.80112185829166416"/>
          <c:h val="7.7923220315409089E-2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40917292714603"/>
          <c:y val="6.2063466451164104E-2"/>
          <c:w val="0.49438510663566115"/>
          <c:h val="0.902314761303162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94451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FFF-4339-9AC5-5E01CD2C94C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Fruit</c:v>
                </c:pt>
                <c:pt idx="1">
                  <c:v>Mint / menthol</c:v>
                </c:pt>
                <c:pt idx="2">
                  <c:v>Tobacco</c:v>
                </c:pt>
                <c:pt idx="3">
                  <c:v>Sweet, dessert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63</c:v>
                </c:pt>
                <c:pt idx="1">
                  <c:v>43</c:v>
                </c:pt>
                <c:pt idx="2">
                  <c:v>37</c:v>
                </c:pt>
                <c:pt idx="3">
                  <c:v>32</c:v>
                </c:pt>
                <c:pt idx="4" formatCode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FF-4339-9AC5-5E01CD2C9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104295424"/>
        <c:axId val="104305408"/>
      </c:barChart>
      <c:catAx>
        <c:axId val="1042954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04305408"/>
        <c:crosses val="autoZero"/>
        <c:auto val="1"/>
        <c:lblAlgn val="ctr"/>
        <c:lblOffset val="100"/>
        <c:noMultiLvlLbl val="0"/>
      </c:catAx>
      <c:valAx>
        <c:axId val="1043054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low"/>
        <c:crossAx val="104295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ctr">
        <a:defRPr lang="en-US" sz="12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40917292714603"/>
          <c:y val="6.2063466451164104E-2"/>
          <c:w val="0.49438510663566115"/>
          <c:h val="0.902314761303162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brand importance</c:v>
                </c:pt>
              </c:strCache>
            </c:strRef>
          </c:tx>
          <c:spPr>
            <a:solidFill>
              <a:srgbClr val="C94451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8CC-4697-AE05-B7FFC38826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Fruit</c:v>
                </c:pt>
                <c:pt idx="1">
                  <c:v>Mint / menthol</c:v>
                </c:pt>
                <c:pt idx="2">
                  <c:v>Tobacco</c:v>
                </c:pt>
                <c:pt idx="3">
                  <c:v>Sweet, dessert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</c:v>
                </c:pt>
                <c:pt idx="1">
                  <c:v>40</c:v>
                </c:pt>
                <c:pt idx="2">
                  <c:v>35</c:v>
                </c:pt>
                <c:pt idx="3">
                  <c:v>29</c:v>
                </c:pt>
                <c:pt idx="4" formatCode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CC-4697-AE05-B7FFC3882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104462208"/>
        <c:axId val="104463744"/>
      </c:barChart>
      <c:catAx>
        <c:axId val="1044622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4463744"/>
        <c:crosses val="autoZero"/>
        <c:auto val="1"/>
        <c:lblAlgn val="ctr"/>
        <c:lblOffset val="100"/>
        <c:noMultiLvlLbl val="0"/>
      </c:catAx>
      <c:valAx>
        <c:axId val="1044637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low"/>
        <c:crossAx val="104462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5136442034673"/>
          <c:y val="4.4940260143694927E-2"/>
          <c:w val="0.49438510663566115"/>
          <c:h val="0.902314761303162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brand importance</c:v>
                </c:pt>
              </c:strCache>
            </c:strRef>
          </c:tx>
          <c:spPr>
            <a:solidFill>
              <a:srgbClr val="C9445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Tobacco</c:v>
                </c:pt>
                <c:pt idx="1">
                  <c:v>Fruit</c:v>
                </c:pt>
                <c:pt idx="2">
                  <c:v>Mint / menthol</c:v>
                </c:pt>
                <c:pt idx="3">
                  <c:v>Sweet, dessert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</c:v>
                </c:pt>
                <c:pt idx="1">
                  <c:v>68</c:v>
                </c:pt>
                <c:pt idx="2">
                  <c:v>32</c:v>
                </c:pt>
                <c:pt idx="3">
                  <c:v>30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41-4B19-82A2-03BE0FD95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103286656"/>
        <c:axId val="103288192"/>
      </c:barChart>
      <c:catAx>
        <c:axId val="1032866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3288192"/>
        <c:crosses val="autoZero"/>
        <c:auto val="1"/>
        <c:lblAlgn val="ctr"/>
        <c:lblOffset val="100"/>
        <c:noMultiLvlLbl val="0"/>
      </c:catAx>
      <c:valAx>
        <c:axId val="1032881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low"/>
        <c:crossAx val="10328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5136442034673"/>
          <c:y val="4.4940260143694927E-2"/>
          <c:w val="0.49438510663566115"/>
          <c:h val="0.902314761303162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brand importance</c:v>
                </c:pt>
              </c:strCache>
            </c:strRef>
          </c:tx>
          <c:spPr>
            <a:solidFill>
              <a:srgbClr val="C9445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Online</c:v>
                </c:pt>
                <c:pt idx="1">
                  <c:v>In some local stores</c:v>
                </c:pt>
                <c:pt idx="2">
                  <c:v>Across the boarder</c:v>
                </c:pt>
                <c:pt idx="3">
                  <c:v>Mixed my own flavors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</c:v>
                </c:pt>
                <c:pt idx="1">
                  <c:v>50</c:v>
                </c:pt>
                <c:pt idx="2">
                  <c:v>14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0E-4338-AFD1-FA04688514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103286656"/>
        <c:axId val="103288192"/>
      </c:barChart>
      <c:catAx>
        <c:axId val="1032866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3288192"/>
        <c:crosses val="autoZero"/>
        <c:auto val="1"/>
        <c:lblAlgn val="ctr"/>
        <c:lblOffset val="100"/>
        <c:noMultiLvlLbl val="0"/>
      </c:catAx>
      <c:valAx>
        <c:axId val="1032881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low"/>
        <c:crossAx val="10328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5136442034673"/>
          <c:y val="4.4940260143694927E-2"/>
          <c:w val="0.49438510663566115"/>
          <c:h val="0.902314761303162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brand importance</c:v>
                </c:pt>
              </c:strCache>
            </c:strRef>
          </c:tx>
          <c:spPr>
            <a:solidFill>
              <a:srgbClr val="C9445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Tobacco</c:v>
                </c:pt>
                <c:pt idx="1">
                  <c:v>Fruit</c:v>
                </c:pt>
                <c:pt idx="2">
                  <c:v>Mint / menthol</c:v>
                </c:pt>
                <c:pt idx="3">
                  <c:v>Sweet, dessert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</c:v>
                </c:pt>
                <c:pt idx="1">
                  <c:v>59</c:v>
                </c:pt>
                <c:pt idx="2">
                  <c:v>29</c:v>
                </c:pt>
                <c:pt idx="3">
                  <c:v>25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41-4B19-82A2-03BE0FD95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103286656"/>
        <c:axId val="103288192"/>
      </c:barChart>
      <c:catAx>
        <c:axId val="1032866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3288192"/>
        <c:crosses val="autoZero"/>
        <c:auto val="1"/>
        <c:lblAlgn val="ctr"/>
        <c:lblOffset val="100"/>
        <c:noMultiLvlLbl val="0"/>
      </c:catAx>
      <c:valAx>
        <c:axId val="1032881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low"/>
        <c:crossAx val="10328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5136442034673"/>
          <c:y val="4.4940260143694927E-2"/>
          <c:w val="0.49438510663566115"/>
          <c:h val="0.902314761303162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brand importance</c:v>
                </c:pt>
              </c:strCache>
            </c:strRef>
          </c:tx>
          <c:spPr>
            <a:solidFill>
              <a:srgbClr val="C9445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Online</c:v>
                </c:pt>
                <c:pt idx="1">
                  <c:v>In can find them some local stores anyway</c:v>
                </c:pt>
                <c:pt idx="2">
                  <c:v>Across the boarder</c:v>
                </c:pt>
                <c:pt idx="3">
                  <c:v>Mixed my own flavors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</c:v>
                </c:pt>
                <c:pt idx="1">
                  <c:v>33</c:v>
                </c:pt>
                <c:pt idx="2">
                  <c:v>27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0E-4338-AFD1-FA04688514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103286656"/>
        <c:axId val="103288192"/>
      </c:barChart>
      <c:catAx>
        <c:axId val="1032866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3288192"/>
        <c:crosses val="autoZero"/>
        <c:auto val="1"/>
        <c:lblAlgn val="ctr"/>
        <c:lblOffset val="100"/>
        <c:noMultiLvlLbl val="0"/>
      </c:catAx>
      <c:valAx>
        <c:axId val="1032881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low"/>
        <c:crossAx val="10328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33008309997113"/>
          <c:y val="0.19585278801965306"/>
          <c:w val="0.82120484037726704"/>
          <c:h val="0.546342729280467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strongly oppose ban</c:v>
                </c:pt>
              </c:strCache>
            </c:strRef>
          </c:tx>
          <c:spPr>
            <a:solidFill>
              <a:srgbClr val="2B2C2C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Vapers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94-4746-96AA-204102B136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somewhat oppose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Vapers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94-4746-96AA-204102B136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</c:v>
                </c:pt>
              </c:strCache>
            </c:strRef>
          </c:tx>
          <c:spPr>
            <a:solidFill>
              <a:srgbClr val="D9D9D9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Vapers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94-4746-96AA-204102B136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Somewhat support </c:v>
                </c:pt>
              </c:strCache>
            </c:strRef>
          </c:tx>
          <c:spPr>
            <a:solidFill>
              <a:srgbClr val="DF818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Vapers</c:v>
                </c:pt>
              </c:strCache>
            </c:strRef>
          </c:cat>
          <c:val>
            <c:numRef>
              <c:f>Sheet1!$E$2</c:f>
              <c:numCache>
                <c:formatCode>0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94-4746-96AA-204102B1366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 strongly support the ban</c:v>
                </c:pt>
              </c:strCache>
            </c:strRef>
          </c:tx>
          <c:spPr>
            <a:solidFill>
              <a:srgbClr val="C9445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794-4746-96AA-204102B1366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Vapers</c:v>
                </c:pt>
              </c:strCache>
            </c:strRef>
          </c:cat>
          <c:val>
            <c:numRef>
              <c:f>Sheet1!$F$2</c:f>
              <c:numCache>
                <c:formatCode>0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94-4746-96AA-204102B1366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29"/>
        <c:overlap val="100"/>
        <c:axId val="103435648"/>
        <c:axId val="103478400"/>
      </c:barChart>
      <c:catAx>
        <c:axId val="1034356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3478400"/>
        <c:crosses val="autoZero"/>
        <c:auto val="1"/>
        <c:lblAlgn val="ctr"/>
        <c:lblOffset val="100"/>
        <c:noMultiLvlLbl val="0"/>
      </c:catAx>
      <c:valAx>
        <c:axId val="1034784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435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439853598993101"/>
          <c:y val="6.1912037696297467E-2"/>
          <c:w val="0.80112185829166416"/>
          <c:h val="7.7923220315409089E-2"/>
        </c:manualLayout>
      </c:layout>
      <c:overlay val="0"/>
      <c:txPr>
        <a:bodyPr/>
        <a:lstStyle/>
        <a:p>
          <a:pPr>
            <a:defRPr sz="110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8CD453-6651-4F5D-AF0E-943113B7BA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AFB3F6D-27DE-421A-80DD-C4F1B28388AB}" type="slidenum">
              <a:rPr lang="en-GB" smtClean="0"/>
              <a:pPr algn="ctr"/>
              <a:t>‹#›</a:t>
            </a:fld>
            <a:endParaRPr lang="en-GB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D0451719-3070-4E08-B8C6-FC356491D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1445" y="222059"/>
            <a:ext cx="715110" cy="64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50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3B8578AD-0529-46A5-84EB-6338160D5A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C287C20-68EB-44AA-A066-A744AB8D4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1445" y="222059"/>
            <a:ext cx="715110" cy="644908"/>
          </a:xfrm>
          <a:prstGeom prst="rect">
            <a:avLst/>
          </a:prstGeom>
        </p:spPr>
      </p:pic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you believe the ban on flavours has sent people back to smoking cigarettes?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2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5B68-B6D8-6222-A087-7A41D400C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EEC503-41BD-6113-7ABA-2424E8D52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9181E-4F23-3945-8175-DC32D4CD9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4CA2-8ED4-48D9-8ABA-D9DFE8FA878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33062-8FF7-C0EF-EA5B-6FEF360B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B9CE1-147A-D93B-977B-85D57FD0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4641-7170-4608-8E30-B65A226E9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0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8380-24AC-D200-73C4-E5C4C3C47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F1375-53FD-40B2-0E88-9D03927FC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491D1-3168-A822-57C0-09B08DA6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4CA2-8ED4-48D9-8ABA-D9DFE8FA878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E4CEA-E77E-5591-7737-519E303F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4B61C-FBB7-F50C-00BE-622C5E68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4641-7170-4608-8E30-B65A226E9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99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95429-12C8-7891-B550-0FDC03311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A11FD-E833-4879-1BB1-486345032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DEB6B-B456-EA6D-552F-7A5A2F38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4CA2-8ED4-48D9-8ABA-D9DFE8FA878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CD101-FE50-D57A-14B6-FF023A2B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EA57-04C1-F839-5BAD-CD6CB8C3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4641-7170-4608-8E30-B65A226E9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8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y and white background&#10;&#10;AI-generated content may be incorrect.">
            <a:extLst>
              <a:ext uri="{FF2B5EF4-FFF2-40B4-BE49-F238E27FC236}">
                <a16:creationId xmlns:a16="http://schemas.microsoft.com/office/drawing/2014/main" id="{56819BEB-8671-61CF-FB43-E066381CB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 b="50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AB29D0-734D-F6E9-DB50-1B4E44E61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1223389"/>
            <a:ext cx="10874375" cy="2104011"/>
          </a:xfrm>
        </p:spPr>
        <p:txBody>
          <a:bodyPr lIns="0" rIns="0" anchor="b"/>
          <a:lstStyle>
            <a:lvl1pPr algn="l">
              <a:lnSpc>
                <a:spcPct val="80000"/>
              </a:lnSpc>
              <a:defRPr sz="5400" b="1" cap="all" baseline="0">
                <a:solidFill>
                  <a:srgbClr val="E42D4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43C54-B443-BBAC-408E-BBC1B945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6E87-9BAC-4A0C-A361-E6CDD8ADFFE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5AE41-036F-2FAF-27D7-CBE9B78A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DB260-2E1B-F3AF-908D-A1217823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9BF9-8B65-4B8D-A418-210445AC3114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6A3567A-463B-58C4-2CE9-14820DA0B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656" y="4202060"/>
            <a:ext cx="4396506" cy="201776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77A87FD-4DD4-2E17-AB3F-7C57F29D51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66975" y="221992"/>
            <a:ext cx="1289170" cy="4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94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15">
          <p15:clr>
            <a:srgbClr val="FBAE40"/>
          </p15:clr>
        </p15:guide>
        <p15:guide id="3" pos="726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y and white background&#10;&#10;AI-generated content may be incorrect.">
            <a:extLst>
              <a:ext uri="{FF2B5EF4-FFF2-40B4-BE49-F238E27FC236}">
                <a16:creationId xmlns:a16="http://schemas.microsoft.com/office/drawing/2014/main" id="{56819BEB-8671-61CF-FB43-E066381CB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 b="50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AB29D0-734D-F6E9-DB50-1B4E44E61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1223389"/>
            <a:ext cx="10874375" cy="2104011"/>
          </a:xfrm>
        </p:spPr>
        <p:txBody>
          <a:bodyPr lIns="0" rIns="0" anchor="b"/>
          <a:lstStyle>
            <a:lvl1pPr algn="l">
              <a:lnSpc>
                <a:spcPct val="80000"/>
              </a:lnSpc>
              <a:defRPr sz="5400" b="1" cap="all" baseline="0">
                <a:solidFill>
                  <a:srgbClr val="E42D4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43C54-B443-BBAC-408E-BBC1B945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6E87-9BAC-4A0C-A361-E6CDD8ADFFE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5AE41-036F-2FAF-27D7-CBE9B78A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DB260-2E1B-F3AF-908D-A1217823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9BF9-8B65-4B8D-A418-210445AC3114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 descr="A person in a black apron&#10;&#10;AI-generated content may be incorrect.">
            <a:extLst>
              <a:ext uri="{FF2B5EF4-FFF2-40B4-BE49-F238E27FC236}">
                <a16:creationId xmlns:a16="http://schemas.microsoft.com/office/drawing/2014/main" id="{30280560-8779-5C56-8F35-C3AF7A6B0C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080" y="3769360"/>
            <a:ext cx="2774772" cy="298145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6A3567A-463B-58C4-2CE9-14820DA0B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656" y="4202060"/>
            <a:ext cx="4396506" cy="201776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77A87FD-4DD4-2E17-AB3F-7C57F29D51E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66975" y="221992"/>
            <a:ext cx="1289170" cy="4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29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15">
          <p15:clr>
            <a:srgbClr val="FBAE40"/>
          </p15:clr>
        </p15:guide>
        <p15:guide id="3" pos="726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y and white background&#10;&#10;AI-generated content may be incorrect.">
            <a:extLst>
              <a:ext uri="{FF2B5EF4-FFF2-40B4-BE49-F238E27FC236}">
                <a16:creationId xmlns:a16="http://schemas.microsoft.com/office/drawing/2014/main" id="{56819BEB-8671-61CF-FB43-E066381CB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 b="50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AB29D0-734D-F6E9-DB50-1B4E44E61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1223389"/>
            <a:ext cx="10874375" cy="2104011"/>
          </a:xfrm>
        </p:spPr>
        <p:txBody>
          <a:bodyPr lIns="0" rIns="0" anchor="b"/>
          <a:lstStyle>
            <a:lvl1pPr algn="l">
              <a:lnSpc>
                <a:spcPct val="80000"/>
              </a:lnSpc>
              <a:defRPr sz="5400" b="1" cap="all" baseline="0">
                <a:solidFill>
                  <a:srgbClr val="E42D4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43C54-B443-BBAC-408E-BBC1B945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6E87-9BAC-4A0C-A361-E6CDD8ADFFE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5AE41-036F-2FAF-27D7-CBE9B78A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DB260-2E1B-F3AF-908D-A1217823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9BF9-8B65-4B8D-A418-210445AC3114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6A3567A-463B-58C4-2CE9-14820DA0B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656" y="4202060"/>
            <a:ext cx="4396506" cy="201776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77A87FD-4DD4-2E17-AB3F-7C57F29D51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66975" y="221992"/>
            <a:ext cx="1289170" cy="4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7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15">
          <p15:clr>
            <a:srgbClr val="FBAE40"/>
          </p15:clr>
        </p15:guide>
        <p15:guide id="3" pos="726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DC048-8D33-25CB-A537-F8B26F0B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5C7D-DEAD-748E-B21A-72DFE0A4A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32F94-F253-9602-5C05-24C6B5C8A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6E87-9BAC-4A0C-A361-E6CDD8ADFFE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7A645-3518-5BEF-2EFE-D58BCD62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51DD0-917C-08F3-C433-8D8E676E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9BF9-8B65-4B8D-A418-210445AC3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232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60AD7-97CB-BA98-5DCE-B5FD2E9FF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59830-02FC-EA65-4CD6-50372F431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6E87-9BAC-4A0C-A361-E6CDD8ADFFE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5F0E3-3F21-2359-B217-0B0F0570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E1950-50CF-0FDF-490E-664B34ED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9BF9-8B65-4B8D-A418-210445AC3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282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image of a city&#10;&#10;AI-generated content may be incorrect.">
            <a:extLst>
              <a:ext uri="{FF2B5EF4-FFF2-40B4-BE49-F238E27FC236}">
                <a16:creationId xmlns:a16="http://schemas.microsoft.com/office/drawing/2014/main" id="{103AE6FB-9C86-953E-8A13-02FD0028E3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5"/>
          <a:stretch>
            <a:fillRect/>
          </a:stretch>
        </p:blipFill>
        <p:spPr>
          <a:xfrm flipH="1">
            <a:off x="0" y="872250"/>
            <a:ext cx="12192000" cy="5985749"/>
          </a:xfrm>
          <a:prstGeom prst="rect">
            <a:avLst/>
          </a:prstGeom>
          <a:solidFill>
            <a:srgbClr val="000000"/>
          </a:solidFill>
        </p:spPr>
      </p:pic>
      <p:pic>
        <p:nvPicPr>
          <p:cNvPr id="7" name="Picture 6" descr="A grey and white background&#10;&#10;AI-generated content may be incorrect.">
            <a:extLst>
              <a:ext uri="{FF2B5EF4-FFF2-40B4-BE49-F238E27FC236}">
                <a16:creationId xmlns:a16="http://schemas.microsoft.com/office/drawing/2014/main" id="{51FA5E33-9216-8D36-3FD2-6ED457E5FB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 b="78893"/>
          <a:stretch>
            <a:fillRect/>
          </a:stretch>
        </p:blipFill>
        <p:spPr>
          <a:xfrm>
            <a:off x="0" y="1"/>
            <a:ext cx="12192000" cy="1225865"/>
          </a:xfrm>
          <a:custGeom>
            <a:avLst/>
            <a:gdLst>
              <a:gd name="connsiteX0" fmla="*/ 6364007 w 12192000"/>
              <a:gd name="connsiteY0" fmla="*/ 994208 h 1225865"/>
              <a:gd name="connsiteX1" fmla="*/ 5488243 w 12192000"/>
              <a:gd name="connsiteY1" fmla="*/ 1017924 h 1225865"/>
              <a:gd name="connsiteX2" fmla="*/ 5700823 w 12192000"/>
              <a:gd name="connsiteY2" fmla="*/ 1022336 h 1225865"/>
              <a:gd name="connsiteX3" fmla="*/ 6364007 w 12192000"/>
              <a:gd name="connsiteY3" fmla="*/ 994208 h 1225865"/>
              <a:gd name="connsiteX4" fmla="*/ 142571 w 12192000"/>
              <a:gd name="connsiteY4" fmla="*/ 924163 h 1225865"/>
              <a:gd name="connsiteX5" fmla="*/ 142319 w 12192000"/>
              <a:gd name="connsiteY5" fmla="*/ 924438 h 1225865"/>
              <a:gd name="connsiteX6" fmla="*/ 129696 w 12192000"/>
              <a:gd name="connsiteY6" fmla="*/ 927746 h 1225865"/>
              <a:gd name="connsiteX7" fmla="*/ 157467 w 12192000"/>
              <a:gd name="connsiteY7" fmla="*/ 941811 h 1225865"/>
              <a:gd name="connsiteX8" fmla="*/ 142571 w 12192000"/>
              <a:gd name="connsiteY8" fmla="*/ 924163 h 1225865"/>
              <a:gd name="connsiteX9" fmla="*/ 1953914 w 12192000"/>
              <a:gd name="connsiteY9" fmla="*/ 904859 h 1225865"/>
              <a:gd name="connsiteX10" fmla="*/ 1529289 w 12192000"/>
              <a:gd name="connsiteY10" fmla="*/ 915336 h 1225865"/>
              <a:gd name="connsiteX11" fmla="*/ 1371256 w 12192000"/>
              <a:gd name="connsiteY11" fmla="*/ 911753 h 1225865"/>
              <a:gd name="connsiteX12" fmla="*/ 1178051 w 12192000"/>
              <a:gd name="connsiteY12" fmla="*/ 960203 h 1225865"/>
              <a:gd name="connsiteX13" fmla="*/ 1176615 w 12192000"/>
              <a:gd name="connsiteY13" fmla="*/ 960288 h 1225865"/>
              <a:gd name="connsiteX14" fmla="*/ 1176615 w 12192000"/>
              <a:gd name="connsiteY14" fmla="*/ 960563 h 1225865"/>
              <a:gd name="connsiteX15" fmla="*/ 1178051 w 12192000"/>
              <a:gd name="connsiteY15" fmla="*/ 960203 h 1225865"/>
              <a:gd name="connsiteX16" fmla="*/ 1381165 w 12192000"/>
              <a:gd name="connsiteY16" fmla="*/ 948154 h 1225865"/>
              <a:gd name="connsiteX17" fmla="*/ 1590637 w 12192000"/>
              <a:gd name="connsiteY17" fmla="*/ 938502 h 1225865"/>
              <a:gd name="connsiteX18" fmla="*/ 2038486 w 12192000"/>
              <a:gd name="connsiteY18" fmla="*/ 916440 h 1225865"/>
              <a:gd name="connsiteX19" fmla="*/ 1986228 w 12192000"/>
              <a:gd name="connsiteY19" fmla="*/ 914234 h 1225865"/>
              <a:gd name="connsiteX20" fmla="*/ 1953914 w 12192000"/>
              <a:gd name="connsiteY20" fmla="*/ 904859 h 1225865"/>
              <a:gd name="connsiteX21" fmla="*/ 108964 w 12192000"/>
              <a:gd name="connsiteY21" fmla="*/ 895826 h 1225865"/>
              <a:gd name="connsiteX22" fmla="*/ 98646 w 12192000"/>
              <a:gd name="connsiteY22" fmla="*/ 900722 h 1225865"/>
              <a:gd name="connsiteX23" fmla="*/ 119851 w 12192000"/>
              <a:gd name="connsiteY23" fmla="*/ 898791 h 1225865"/>
              <a:gd name="connsiteX24" fmla="*/ 108964 w 12192000"/>
              <a:gd name="connsiteY24" fmla="*/ 895826 h 1225865"/>
              <a:gd name="connsiteX25" fmla="*/ 293285 w 12192000"/>
              <a:gd name="connsiteY25" fmla="*/ 882795 h 1225865"/>
              <a:gd name="connsiteX26" fmla="*/ 265769 w 12192000"/>
              <a:gd name="connsiteY26" fmla="*/ 890517 h 1225865"/>
              <a:gd name="connsiteX27" fmla="*/ 293285 w 12192000"/>
              <a:gd name="connsiteY27" fmla="*/ 882795 h 1225865"/>
              <a:gd name="connsiteX28" fmla="*/ 1753861 w 12192000"/>
              <a:gd name="connsiteY28" fmla="*/ 858520 h 1225865"/>
              <a:gd name="connsiteX29" fmla="*/ 1750945 w 12192000"/>
              <a:gd name="connsiteY29" fmla="*/ 859356 h 1225865"/>
              <a:gd name="connsiteX30" fmla="*/ 1737057 w 12192000"/>
              <a:gd name="connsiteY30" fmla="*/ 863215 h 1225865"/>
              <a:gd name="connsiteX31" fmla="*/ 1771797 w 12192000"/>
              <a:gd name="connsiteY31" fmla="*/ 858520 h 1225865"/>
              <a:gd name="connsiteX32" fmla="*/ 0 w 12192000"/>
              <a:gd name="connsiteY32" fmla="*/ 0 h 1225865"/>
              <a:gd name="connsiteX33" fmla="*/ 1436606 w 12192000"/>
              <a:gd name="connsiteY33" fmla="*/ 0 h 1225865"/>
              <a:gd name="connsiteX34" fmla="*/ 5204350 w 12192000"/>
              <a:gd name="connsiteY34" fmla="*/ 0 h 1225865"/>
              <a:gd name="connsiteX35" fmla="*/ 12192000 w 12192000"/>
              <a:gd name="connsiteY35" fmla="*/ 0 h 1225865"/>
              <a:gd name="connsiteX36" fmla="*/ 12192000 w 12192000"/>
              <a:gd name="connsiteY36" fmla="*/ 986756 h 1225865"/>
              <a:gd name="connsiteX37" fmla="*/ 12166600 w 12192000"/>
              <a:gd name="connsiteY37" fmla="*/ 995680 h 1225865"/>
              <a:gd name="connsiteX38" fmla="*/ 12120880 w 12192000"/>
              <a:gd name="connsiteY38" fmla="*/ 985520 h 1225865"/>
              <a:gd name="connsiteX39" fmla="*/ 11557000 w 12192000"/>
              <a:gd name="connsiteY39" fmla="*/ 944880 h 1225865"/>
              <a:gd name="connsiteX40" fmla="*/ 11460480 w 12192000"/>
              <a:gd name="connsiteY40" fmla="*/ 944880 h 1225865"/>
              <a:gd name="connsiteX41" fmla="*/ 10424233 w 12192000"/>
              <a:gd name="connsiteY41" fmla="*/ 917814 h 1225865"/>
              <a:gd name="connsiteX42" fmla="*/ 10291955 w 12192000"/>
              <a:gd name="connsiteY42" fmla="*/ 925231 h 1225865"/>
              <a:gd name="connsiteX43" fmla="*/ 9791289 w 12192000"/>
              <a:gd name="connsiteY43" fmla="*/ 943742 h 1225865"/>
              <a:gd name="connsiteX44" fmla="*/ 8337419 w 12192000"/>
              <a:gd name="connsiteY44" fmla="*/ 915060 h 1225865"/>
              <a:gd name="connsiteX45" fmla="*/ 7828733 w 12192000"/>
              <a:gd name="connsiteY45" fmla="*/ 925815 h 1225865"/>
              <a:gd name="connsiteX46" fmla="*/ 7866590 w 12192000"/>
              <a:gd name="connsiteY46" fmla="*/ 950636 h 1225865"/>
              <a:gd name="connsiteX47" fmla="*/ 7862819 w 12192000"/>
              <a:gd name="connsiteY47" fmla="*/ 957530 h 1225865"/>
              <a:gd name="connsiteX48" fmla="*/ 8312180 w 12192000"/>
              <a:gd name="connsiteY48" fmla="*/ 954497 h 1225865"/>
              <a:gd name="connsiteX49" fmla="*/ 11377472 w 12192000"/>
              <a:gd name="connsiteY49" fmla="*/ 1021742 h 1225865"/>
              <a:gd name="connsiteX50" fmla="*/ 12192000 w 12192000"/>
              <a:gd name="connsiteY50" fmla="*/ 1054161 h 1225865"/>
              <a:gd name="connsiteX51" fmla="*/ 12192000 w 12192000"/>
              <a:gd name="connsiteY51" fmla="*/ 1121632 h 1225865"/>
              <a:gd name="connsiteX52" fmla="*/ 11870004 w 12192000"/>
              <a:gd name="connsiteY52" fmla="*/ 1118206 h 1225865"/>
              <a:gd name="connsiteX53" fmla="*/ 10453958 w 12192000"/>
              <a:gd name="connsiteY53" fmla="*/ 1064805 h 1225865"/>
              <a:gd name="connsiteX54" fmla="*/ 9114450 w 12192000"/>
              <a:gd name="connsiteY54" fmla="*/ 1014615 h 1225865"/>
              <a:gd name="connsiteX55" fmla="*/ 7524263 w 12192000"/>
              <a:gd name="connsiteY55" fmla="*/ 1002205 h 1225865"/>
              <a:gd name="connsiteX56" fmla="*/ 7365719 w 12192000"/>
              <a:gd name="connsiteY56" fmla="*/ 1005790 h 1225865"/>
              <a:gd name="connsiteX57" fmla="*/ 7204651 w 12192000"/>
              <a:gd name="connsiteY57" fmla="*/ 1003032 h 1225865"/>
              <a:gd name="connsiteX58" fmla="*/ 5965123 w 12192000"/>
              <a:gd name="connsiteY58" fmla="*/ 1027852 h 1225865"/>
              <a:gd name="connsiteX59" fmla="*/ 7424558 w 12192000"/>
              <a:gd name="connsiteY59" fmla="*/ 1073354 h 1225865"/>
              <a:gd name="connsiteX60" fmla="*/ 7478561 w 12192000"/>
              <a:gd name="connsiteY60" fmla="*/ 1087143 h 1225865"/>
              <a:gd name="connsiteX61" fmla="*/ 7406617 w 12192000"/>
              <a:gd name="connsiteY61" fmla="*/ 1097622 h 1225865"/>
              <a:gd name="connsiteX62" fmla="*/ 5388537 w 12192000"/>
              <a:gd name="connsiteY62" fmla="*/ 1070872 h 1225865"/>
              <a:gd name="connsiteX63" fmla="*/ 4469350 w 12192000"/>
              <a:gd name="connsiteY63" fmla="*/ 1165737 h 1225865"/>
              <a:gd name="connsiteX64" fmla="*/ 4102546 w 12192000"/>
              <a:gd name="connsiteY64" fmla="*/ 1150846 h 1225865"/>
              <a:gd name="connsiteX65" fmla="*/ 4268906 w 12192000"/>
              <a:gd name="connsiteY65" fmla="*/ 1143676 h 1225865"/>
              <a:gd name="connsiteX66" fmla="*/ 3824075 w 12192000"/>
              <a:gd name="connsiteY66" fmla="*/ 1110859 h 1225865"/>
              <a:gd name="connsiteX67" fmla="*/ 3786704 w 12192000"/>
              <a:gd name="connsiteY67" fmla="*/ 1112789 h 1225865"/>
              <a:gd name="connsiteX68" fmla="*/ 2737021 w 12192000"/>
              <a:gd name="connsiteY68" fmla="*/ 1152500 h 1225865"/>
              <a:gd name="connsiteX69" fmla="*/ 2760751 w 12192000"/>
              <a:gd name="connsiteY69" fmla="*/ 1130163 h 1225865"/>
              <a:gd name="connsiteX70" fmla="*/ 2587821 w 12192000"/>
              <a:gd name="connsiteY70" fmla="*/ 1153328 h 1225865"/>
              <a:gd name="connsiteX71" fmla="*/ 2646139 w 12192000"/>
              <a:gd name="connsiteY71" fmla="*/ 1137057 h 1225865"/>
              <a:gd name="connsiteX72" fmla="*/ 2641845 w 12192000"/>
              <a:gd name="connsiteY72" fmla="*/ 1137057 h 1225865"/>
              <a:gd name="connsiteX73" fmla="*/ 2380557 w 12192000"/>
              <a:gd name="connsiteY73" fmla="*/ 1154983 h 1225865"/>
              <a:gd name="connsiteX74" fmla="*/ 856002 w 12192000"/>
              <a:gd name="connsiteY74" fmla="*/ 1220892 h 1225865"/>
              <a:gd name="connsiteX75" fmla="*/ 774963 w 12192000"/>
              <a:gd name="connsiteY75" fmla="*/ 1208758 h 1225865"/>
              <a:gd name="connsiteX76" fmla="*/ 837824 w 12192000"/>
              <a:gd name="connsiteY76" fmla="*/ 1192763 h 1225865"/>
              <a:gd name="connsiteX77" fmla="*/ 1298548 w 12192000"/>
              <a:gd name="connsiteY77" fmla="*/ 1149743 h 1225865"/>
              <a:gd name="connsiteX78" fmla="*/ 2207628 w 12192000"/>
              <a:gd name="connsiteY78" fmla="*/ 1091831 h 1225865"/>
              <a:gd name="connsiteX79" fmla="*/ 2263170 w 12192000"/>
              <a:gd name="connsiteY79" fmla="*/ 1086040 h 1225865"/>
              <a:gd name="connsiteX80" fmla="*/ 2343196 w 12192000"/>
              <a:gd name="connsiteY80" fmla="*/ 1066460 h 1225865"/>
              <a:gd name="connsiteX81" fmla="*/ 2331836 w 12192000"/>
              <a:gd name="connsiteY81" fmla="*/ 1066736 h 1225865"/>
              <a:gd name="connsiteX82" fmla="*/ 2226057 w 12192000"/>
              <a:gd name="connsiteY82" fmla="*/ 1075009 h 1225865"/>
              <a:gd name="connsiteX83" fmla="*/ 2245497 w 12192000"/>
              <a:gd name="connsiteY83" fmla="*/ 1069493 h 1225865"/>
              <a:gd name="connsiteX84" fmla="*/ 1837788 w 12192000"/>
              <a:gd name="connsiteY84" fmla="*/ 1084385 h 1225865"/>
              <a:gd name="connsiteX85" fmla="*/ 209473 w 12192000"/>
              <a:gd name="connsiteY85" fmla="*/ 1080524 h 1225865"/>
              <a:gd name="connsiteX86" fmla="*/ 138280 w 12192000"/>
              <a:gd name="connsiteY86" fmla="*/ 1062599 h 1225865"/>
              <a:gd name="connsiteX87" fmla="*/ 230676 w 12192000"/>
              <a:gd name="connsiteY87" fmla="*/ 1048811 h 1225865"/>
              <a:gd name="connsiteX88" fmla="*/ 957739 w 12192000"/>
              <a:gd name="connsiteY88" fmla="*/ 1004411 h 1225865"/>
              <a:gd name="connsiteX89" fmla="*/ 968594 w 12192000"/>
              <a:gd name="connsiteY89" fmla="*/ 988692 h 1225865"/>
              <a:gd name="connsiteX90" fmla="*/ 995356 w 12192000"/>
              <a:gd name="connsiteY90" fmla="*/ 983177 h 1225865"/>
              <a:gd name="connsiteX91" fmla="*/ 903966 w 12192000"/>
              <a:gd name="connsiteY91" fmla="*/ 988968 h 1225865"/>
              <a:gd name="connsiteX92" fmla="*/ 703016 w 12192000"/>
              <a:gd name="connsiteY92" fmla="*/ 964149 h 1225865"/>
              <a:gd name="connsiteX93" fmla="*/ 702511 w 12192000"/>
              <a:gd name="connsiteY93" fmla="*/ 964149 h 1225865"/>
              <a:gd name="connsiteX94" fmla="*/ 692918 w 12192000"/>
              <a:gd name="connsiteY94" fmla="*/ 962770 h 1225865"/>
              <a:gd name="connsiteX95" fmla="*/ 646467 w 12192000"/>
              <a:gd name="connsiteY95" fmla="*/ 956979 h 1225865"/>
              <a:gd name="connsiteX96" fmla="*/ 646467 w 12192000"/>
              <a:gd name="connsiteY96" fmla="*/ 956151 h 1225865"/>
              <a:gd name="connsiteX97" fmla="*/ 634600 w 12192000"/>
              <a:gd name="connsiteY97" fmla="*/ 954497 h 1225865"/>
              <a:gd name="connsiteX98" fmla="*/ 579564 w 12192000"/>
              <a:gd name="connsiteY98" fmla="*/ 956703 h 1225865"/>
              <a:gd name="connsiteX99" fmla="*/ 528823 w 12192000"/>
              <a:gd name="connsiteY99" fmla="*/ 952290 h 1225865"/>
              <a:gd name="connsiteX100" fmla="*/ 504337 w 12192000"/>
              <a:gd name="connsiteY100" fmla="*/ 960288 h 1225865"/>
              <a:gd name="connsiteX101" fmla="*/ 291770 w 12192000"/>
              <a:gd name="connsiteY101" fmla="*/ 970216 h 1225865"/>
              <a:gd name="connsiteX102" fmla="*/ 295556 w 12192000"/>
              <a:gd name="connsiteY102" fmla="*/ 963597 h 1225865"/>
              <a:gd name="connsiteX103" fmla="*/ 213511 w 12192000"/>
              <a:gd name="connsiteY103" fmla="*/ 961942 h 1225865"/>
              <a:gd name="connsiteX104" fmla="*/ 72643 w 12192000"/>
              <a:gd name="connsiteY104" fmla="*/ 966079 h 1225865"/>
              <a:gd name="connsiteX105" fmla="*/ 121113 w 12192000"/>
              <a:gd name="connsiteY105" fmla="*/ 955324 h 1225865"/>
              <a:gd name="connsiteX106" fmla="*/ 78449 w 12192000"/>
              <a:gd name="connsiteY106" fmla="*/ 962770 h 1225865"/>
              <a:gd name="connsiteX107" fmla="*/ 89557 w 12192000"/>
              <a:gd name="connsiteY107" fmla="*/ 950636 h 1225865"/>
              <a:gd name="connsiteX108" fmla="*/ 69866 w 12192000"/>
              <a:gd name="connsiteY108" fmla="*/ 963873 h 1225865"/>
              <a:gd name="connsiteX109" fmla="*/ 51689 w 12192000"/>
              <a:gd name="connsiteY109" fmla="*/ 953945 h 1225865"/>
              <a:gd name="connsiteX110" fmla="*/ 16010 w 12192000"/>
              <a:gd name="connsiteY110" fmla="*/ 966161 h 1225865"/>
              <a:gd name="connsiteX111" fmla="*/ 0 w 12192000"/>
              <a:gd name="connsiteY111" fmla="*/ 971671 h 1225865"/>
              <a:gd name="connsiteX112" fmla="*/ 0 w 12192000"/>
              <a:gd name="connsiteY112" fmla="*/ 858630 h 1225865"/>
              <a:gd name="connsiteX113" fmla="*/ 141 w 12192000"/>
              <a:gd name="connsiteY113" fmla="*/ 858520 h 1225865"/>
              <a:gd name="connsiteX114" fmla="*/ 0 w 12192000"/>
              <a:gd name="connsiteY114" fmla="*/ 858520 h 12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2192000" h="1225865">
                <a:moveTo>
                  <a:pt x="6364007" y="994208"/>
                </a:moveTo>
                <a:cubicBezTo>
                  <a:pt x="6069906" y="994759"/>
                  <a:pt x="5778816" y="1001102"/>
                  <a:pt x="5488243" y="1017924"/>
                </a:cubicBezTo>
                <a:cubicBezTo>
                  <a:pt x="5559183" y="1019303"/>
                  <a:pt x="5629881" y="1020957"/>
                  <a:pt x="5700823" y="1022336"/>
                </a:cubicBezTo>
                <a:cubicBezTo>
                  <a:pt x="5921186" y="1014339"/>
                  <a:pt x="6142094" y="1004963"/>
                  <a:pt x="6364007" y="994208"/>
                </a:cubicBezTo>
                <a:close/>
                <a:moveTo>
                  <a:pt x="142571" y="924163"/>
                </a:moveTo>
                <a:lnTo>
                  <a:pt x="142319" y="924438"/>
                </a:lnTo>
                <a:cubicBezTo>
                  <a:pt x="138028" y="925540"/>
                  <a:pt x="134493" y="926645"/>
                  <a:pt x="129696" y="927746"/>
                </a:cubicBezTo>
                <a:lnTo>
                  <a:pt x="157467" y="941811"/>
                </a:lnTo>
                <a:cubicBezTo>
                  <a:pt x="157467" y="941811"/>
                  <a:pt x="150903" y="934365"/>
                  <a:pt x="142571" y="924163"/>
                </a:cubicBezTo>
                <a:close/>
                <a:moveTo>
                  <a:pt x="1953914" y="904859"/>
                </a:moveTo>
                <a:cubicBezTo>
                  <a:pt x="1815067" y="909822"/>
                  <a:pt x="1673947" y="913408"/>
                  <a:pt x="1529289" y="915336"/>
                </a:cubicBezTo>
                <a:cubicBezTo>
                  <a:pt x="1475265" y="916165"/>
                  <a:pt x="1422252" y="915060"/>
                  <a:pt x="1371256" y="911753"/>
                </a:cubicBezTo>
                <a:lnTo>
                  <a:pt x="1178051" y="960203"/>
                </a:lnTo>
                <a:lnTo>
                  <a:pt x="1176615" y="960288"/>
                </a:lnTo>
                <a:lnTo>
                  <a:pt x="1176615" y="960563"/>
                </a:lnTo>
                <a:lnTo>
                  <a:pt x="1178051" y="960203"/>
                </a:lnTo>
                <a:lnTo>
                  <a:pt x="1381165" y="948154"/>
                </a:lnTo>
                <a:cubicBezTo>
                  <a:pt x="1451410" y="944914"/>
                  <a:pt x="1522475" y="942087"/>
                  <a:pt x="1590637" y="938502"/>
                </a:cubicBezTo>
                <a:cubicBezTo>
                  <a:pt x="1741855" y="930505"/>
                  <a:pt x="1890295" y="923059"/>
                  <a:pt x="2038486" y="916440"/>
                </a:cubicBezTo>
                <a:cubicBezTo>
                  <a:pt x="2021065" y="915614"/>
                  <a:pt x="2003648" y="915060"/>
                  <a:pt x="1986228" y="914234"/>
                </a:cubicBezTo>
                <a:cubicBezTo>
                  <a:pt x="1969063" y="913129"/>
                  <a:pt x="1935992" y="914234"/>
                  <a:pt x="1953914" y="904859"/>
                </a:cubicBezTo>
                <a:close/>
                <a:moveTo>
                  <a:pt x="108964" y="895826"/>
                </a:moveTo>
                <a:cubicBezTo>
                  <a:pt x="105462" y="896309"/>
                  <a:pt x="102053" y="898102"/>
                  <a:pt x="98646" y="900722"/>
                </a:cubicBezTo>
                <a:cubicBezTo>
                  <a:pt x="105461" y="900168"/>
                  <a:pt x="112278" y="899342"/>
                  <a:pt x="119851" y="898791"/>
                </a:cubicBezTo>
                <a:cubicBezTo>
                  <a:pt x="116064" y="896171"/>
                  <a:pt x="112467" y="895343"/>
                  <a:pt x="108964" y="895826"/>
                </a:cubicBezTo>
                <a:close/>
                <a:moveTo>
                  <a:pt x="293285" y="882795"/>
                </a:moveTo>
                <a:cubicBezTo>
                  <a:pt x="281672" y="886656"/>
                  <a:pt x="274858" y="888862"/>
                  <a:pt x="265769" y="890517"/>
                </a:cubicBezTo>
                <a:cubicBezTo>
                  <a:pt x="293285" y="882795"/>
                  <a:pt x="293285" y="882795"/>
                  <a:pt x="293285" y="882795"/>
                </a:cubicBezTo>
                <a:close/>
                <a:moveTo>
                  <a:pt x="1753861" y="858520"/>
                </a:moveTo>
                <a:lnTo>
                  <a:pt x="1750945" y="859356"/>
                </a:lnTo>
                <a:cubicBezTo>
                  <a:pt x="1745641" y="860733"/>
                  <a:pt x="1741098" y="862113"/>
                  <a:pt x="1737057" y="863215"/>
                </a:cubicBezTo>
                <a:lnTo>
                  <a:pt x="1771797" y="858520"/>
                </a:lnTo>
                <a:close/>
                <a:moveTo>
                  <a:pt x="0" y="0"/>
                </a:moveTo>
                <a:lnTo>
                  <a:pt x="1436606" y="0"/>
                </a:lnTo>
                <a:lnTo>
                  <a:pt x="5204350" y="0"/>
                </a:lnTo>
                <a:lnTo>
                  <a:pt x="12192000" y="0"/>
                </a:lnTo>
                <a:lnTo>
                  <a:pt x="12192000" y="986756"/>
                </a:lnTo>
                <a:lnTo>
                  <a:pt x="12166600" y="995680"/>
                </a:lnTo>
                <a:lnTo>
                  <a:pt x="12120880" y="985520"/>
                </a:lnTo>
                <a:lnTo>
                  <a:pt x="11557000" y="944880"/>
                </a:lnTo>
                <a:lnTo>
                  <a:pt x="11460480" y="944880"/>
                </a:lnTo>
                <a:lnTo>
                  <a:pt x="10424233" y="917814"/>
                </a:lnTo>
                <a:lnTo>
                  <a:pt x="10291955" y="925231"/>
                </a:lnTo>
                <a:cubicBezTo>
                  <a:pt x="10129944" y="933401"/>
                  <a:pt x="9964717" y="940157"/>
                  <a:pt x="9791289" y="943742"/>
                </a:cubicBezTo>
                <a:cubicBezTo>
                  <a:pt x="9285886" y="953669"/>
                  <a:pt x="8811258" y="934365"/>
                  <a:pt x="8337419" y="915060"/>
                </a:cubicBezTo>
                <a:cubicBezTo>
                  <a:pt x="8167016" y="919751"/>
                  <a:pt x="7997372" y="923609"/>
                  <a:pt x="7828733" y="925815"/>
                </a:cubicBezTo>
                <a:cubicBezTo>
                  <a:pt x="7852450" y="932986"/>
                  <a:pt x="7866590" y="941535"/>
                  <a:pt x="7866590" y="950636"/>
                </a:cubicBezTo>
                <a:cubicBezTo>
                  <a:pt x="7866590" y="953118"/>
                  <a:pt x="7864827" y="955324"/>
                  <a:pt x="7862819" y="957530"/>
                </a:cubicBezTo>
                <a:cubicBezTo>
                  <a:pt x="8011239" y="956427"/>
                  <a:pt x="8160448" y="955324"/>
                  <a:pt x="8312180" y="954497"/>
                </a:cubicBezTo>
                <a:cubicBezTo>
                  <a:pt x="9366596" y="948292"/>
                  <a:pt x="10372881" y="982263"/>
                  <a:pt x="11377472" y="1021742"/>
                </a:cubicBezTo>
                <a:lnTo>
                  <a:pt x="12192000" y="1054161"/>
                </a:lnTo>
                <a:lnTo>
                  <a:pt x="12192000" y="1121632"/>
                </a:lnTo>
                <a:lnTo>
                  <a:pt x="11870004" y="1118206"/>
                </a:lnTo>
                <a:cubicBezTo>
                  <a:pt x="11400195" y="1108550"/>
                  <a:pt x="10943411" y="1086522"/>
                  <a:pt x="10453958" y="1064805"/>
                </a:cubicBezTo>
                <a:cubicBezTo>
                  <a:pt x="9989454" y="1044122"/>
                  <a:pt x="9580992" y="1028955"/>
                  <a:pt x="9114450" y="1014615"/>
                </a:cubicBezTo>
                <a:cubicBezTo>
                  <a:pt x="8568150" y="998069"/>
                  <a:pt x="8059982" y="1001929"/>
                  <a:pt x="7524263" y="1002205"/>
                </a:cubicBezTo>
                <a:cubicBezTo>
                  <a:pt x="7471750" y="1004963"/>
                  <a:pt x="7418993" y="1006893"/>
                  <a:pt x="7365719" y="1005790"/>
                </a:cubicBezTo>
                <a:cubicBezTo>
                  <a:pt x="7311716" y="1004963"/>
                  <a:pt x="7257925" y="1003860"/>
                  <a:pt x="7204651" y="1003032"/>
                </a:cubicBezTo>
                <a:cubicBezTo>
                  <a:pt x="6785332" y="1005514"/>
                  <a:pt x="6374103" y="1016269"/>
                  <a:pt x="5965123" y="1027852"/>
                </a:cubicBezTo>
                <a:cubicBezTo>
                  <a:pt x="6454621" y="1038055"/>
                  <a:pt x="6943116" y="1050465"/>
                  <a:pt x="7424558" y="1073354"/>
                </a:cubicBezTo>
                <a:cubicBezTo>
                  <a:pt x="7459131" y="1074181"/>
                  <a:pt x="7482119" y="1080524"/>
                  <a:pt x="7478561" y="1087143"/>
                </a:cubicBezTo>
                <a:cubicBezTo>
                  <a:pt x="7472510" y="1093761"/>
                  <a:pt x="7441221" y="1098725"/>
                  <a:pt x="7406617" y="1097622"/>
                </a:cubicBezTo>
                <a:cubicBezTo>
                  <a:pt x="6735100" y="1083558"/>
                  <a:pt x="6061301" y="1077766"/>
                  <a:pt x="5388537" y="1070872"/>
                </a:cubicBezTo>
                <a:cubicBezTo>
                  <a:pt x="5205000" y="1129336"/>
                  <a:pt x="4816482" y="1163531"/>
                  <a:pt x="4469350" y="1165737"/>
                </a:cubicBezTo>
                <a:cubicBezTo>
                  <a:pt x="4341093" y="1166841"/>
                  <a:pt x="4222443" y="1160498"/>
                  <a:pt x="4102546" y="1150846"/>
                </a:cubicBezTo>
                <a:cubicBezTo>
                  <a:pt x="4158587" y="1148364"/>
                  <a:pt x="4213108" y="1146158"/>
                  <a:pt x="4268906" y="1143676"/>
                </a:cubicBezTo>
                <a:cubicBezTo>
                  <a:pt x="4103792" y="1141469"/>
                  <a:pt x="3963188" y="1126578"/>
                  <a:pt x="3824075" y="1110859"/>
                </a:cubicBezTo>
                <a:cubicBezTo>
                  <a:pt x="3811972" y="1111686"/>
                  <a:pt x="3799840" y="1112238"/>
                  <a:pt x="3786704" y="1112789"/>
                </a:cubicBezTo>
                <a:cubicBezTo>
                  <a:pt x="3463564" y="1144779"/>
                  <a:pt x="3086177" y="1138436"/>
                  <a:pt x="2737021" y="1152500"/>
                </a:cubicBezTo>
                <a:cubicBezTo>
                  <a:pt x="2744343" y="1145055"/>
                  <a:pt x="2753429" y="1137609"/>
                  <a:pt x="2760751" y="1130163"/>
                </a:cubicBezTo>
                <a:cubicBezTo>
                  <a:pt x="2696123" y="1135678"/>
                  <a:pt x="2658509" y="1149191"/>
                  <a:pt x="2587821" y="1153328"/>
                </a:cubicBezTo>
                <a:cubicBezTo>
                  <a:pt x="2607765" y="1148088"/>
                  <a:pt x="2626195" y="1142573"/>
                  <a:pt x="2646139" y="1137057"/>
                </a:cubicBezTo>
                <a:cubicBezTo>
                  <a:pt x="2644625" y="1137057"/>
                  <a:pt x="2643108" y="1137057"/>
                  <a:pt x="2641845" y="1137057"/>
                </a:cubicBezTo>
                <a:cubicBezTo>
                  <a:pt x="2566363" y="1149191"/>
                  <a:pt x="2475229" y="1154431"/>
                  <a:pt x="2380557" y="1154983"/>
                </a:cubicBezTo>
                <a:cubicBezTo>
                  <a:pt x="1965778" y="1221995"/>
                  <a:pt x="1374285" y="1234680"/>
                  <a:pt x="856002" y="1220892"/>
                </a:cubicBezTo>
                <a:cubicBezTo>
                  <a:pt x="816870" y="1221995"/>
                  <a:pt x="779509" y="1216479"/>
                  <a:pt x="774963" y="1208758"/>
                </a:cubicBezTo>
                <a:cubicBezTo>
                  <a:pt x="770167" y="1200760"/>
                  <a:pt x="797684" y="1193866"/>
                  <a:pt x="837824" y="1192763"/>
                </a:cubicBezTo>
                <a:cubicBezTo>
                  <a:pt x="993082" y="1178974"/>
                  <a:pt x="1134202" y="1160222"/>
                  <a:pt x="1298548" y="1149743"/>
                </a:cubicBezTo>
                <a:cubicBezTo>
                  <a:pt x="1604268" y="1130439"/>
                  <a:pt x="1891308" y="1099828"/>
                  <a:pt x="2207628" y="1091831"/>
                </a:cubicBezTo>
                <a:cubicBezTo>
                  <a:pt x="2226309" y="1089900"/>
                  <a:pt x="2244740" y="1087970"/>
                  <a:pt x="2263170" y="1086040"/>
                </a:cubicBezTo>
                <a:cubicBezTo>
                  <a:pt x="2289676" y="1079697"/>
                  <a:pt x="2316435" y="1073078"/>
                  <a:pt x="2343196" y="1066460"/>
                </a:cubicBezTo>
                <a:cubicBezTo>
                  <a:pt x="2339410" y="1066460"/>
                  <a:pt x="2335622" y="1066736"/>
                  <a:pt x="2331836" y="1066736"/>
                </a:cubicBezTo>
                <a:cubicBezTo>
                  <a:pt x="2296746" y="1069493"/>
                  <a:pt x="2261400" y="1072251"/>
                  <a:pt x="2226057" y="1075009"/>
                </a:cubicBezTo>
                <a:cubicBezTo>
                  <a:pt x="2232370" y="1073078"/>
                  <a:pt x="2238932" y="1071148"/>
                  <a:pt x="2245497" y="1069493"/>
                </a:cubicBezTo>
                <a:cubicBezTo>
                  <a:pt x="2109171" y="1073906"/>
                  <a:pt x="1973101" y="1078869"/>
                  <a:pt x="1837788" y="1084385"/>
                </a:cubicBezTo>
                <a:cubicBezTo>
                  <a:pt x="1324048" y="1130439"/>
                  <a:pt x="709830" y="1138160"/>
                  <a:pt x="209473" y="1080524"/>
                </a:cubicBezTo>
                <a:cubicBezTo>
                  <a:pt x="164029" y="1079421"/>
                  <a:pt x="132473" y="1071424"/>
                  <a:pt x="138280" y="1062599"/>
                </a:cubicBezTo>
                <a:cubicBezTo>
                  <a:pt x="144844" y="1053774"/>
                  <a:pt x="186497" y="1047431"/>
                  <a:pt x="230676" y="1048811"/>
                </a:cubicBezTo>
                <a:cubicBezTo>
                  <a:pt x="477575" y="1036677"/>
                  <a:pt x="728007" y="1027300"/>
                  <a:pt x="957739" y="1004411"/>
                </a:cubicBezTo>
                <a:cubicBezTo>
                  <a:pt x="967080" y="1003308"/>
                  <a:pt x="951426" y="992553"/>
                  <a:pt x="968594" y="988692"/>
                </a:cubicBezTo>
                <a:cubicBezTo>
                  <a:pt x="977178" y="986762"/>
                  <a:pt x="986015" y="985107"/>
                  <a:pt x="995356" y="983177"/>
                </a:cubicBezTo>
                <a:cubicBezTo>
                  <a:pt x="966827" y="985659"/>
                  <a:pt x="936532" y="987589"/>
                  <a:pt x="903966" y="988968"/>
                </a:cubicBezTo>
                <a:cubicBezTo>
                  <a:pt x="781276" y="973801"/>
                  <a:pt x="735077" y="968009"/>
                  <a:pt x="703016" y="964149"/>
                </a:cubicBezTo>
                <a:lnTo>
                  <a:pt x="702511" y="964149"/>
                </a:lnTo>
                <a:cubicBezTo>
                  <a:pt x="702511" y="964149"/>
                  <a:pt x="702259" y="964149"/>
                  <a:pt x="692918" y="962770"/>
                </a:cubicBezTo>
                <a:cubicBezTo>
                  <a:pt x="678021" y="960839"/>
                  <a:pt x="665146" y="959185"/>
                  <a:pt x="646467" y="956979"/>
                </a:cubicBezTo>
                <a:cubicBezTo>
                  <a:pt x="646467" y="956979"/>
                  <a:pt x="646467" y="956703"/>
                  <a:pt x="646467" y="956151"/>
                </a:cubicBezTo>
                <a:cubicBezTo>
                  <a:pt x="642678" y="955600"/>
                  <a:pt x="638640" y="955048"/>
                  <a:pt x="634600" y="954497"/>
                </a:cubicBezTo>
                <a:cubicBezTo>
                  <a:pt x="616172" y="955324"/>
                  <a:pt x="597995" y="956151"/>
                  <a:pt x="579564" y="956703"/>
                </a:cubicBezTo>
                <a:cubicBezTo>
                  <a:pt x="558867" y="957530"/>
                  <a:pt x="538922" y="955600"/>
                  <a:pt x="528823" y="952290"/>
                </a:cubicBezTo>
                <a:cubicBezTo>
                  <a:pt x="521755" y="954772"/>
                  <a:pt x="514179" y="957530"/>
                  <a:pt x="504337" y="960288"/>
                </a:cubicBezTo>
                <a:cubicBezTo>
                  <a:pt x="434320" y="963781"/>
                  <a:pt x="363468" y="967090"/>
                  <a:pt x="291770" y="970216"/>
                </a:cubicBezTo>
                <a:cubicBezTo>
                  <a:pt x="291770" y="970216"/>
                  <a:pt x="292023" y="967458"/>
                  <a:pt x="295556" y="963597"/>
                </a:cubicBezTo>
                <a:cubicBezTo>
                  <a:pt x="291266" y="963321"/>
                  <a:pt x="255419" y="960563"/>
                  <a:pt x="213511" y="961942"/>
                </a:cubicBezTo>
                <a:cubicBezTo>
                  <a:pt x="186749" y="961759"/>
                  <a:pt x="139795" y="963137"/>
                  <a:pt x="72643" y="966079"/>
                </a:cubicBezTo>
                <a:lnTo>
                  <a:pt x="121113" y="955324"/>
                </a:lnTo>
                <a:lnTo>
                  <a:pt x="78449" y="962770"/>
                </a:lnTo>
                <a:lnTo>
                  <a:pt x="89557" y="950636"/>
                </a:lnTo>
                <a:lnTo>
                  <a:pt x="69866" y="963873"/>
                </a:lnTo>
                <a:lnTo>
                  <a:pt x="51689" y="953945"/>
                </a:lnTo>
                <a:cubicBezTo>
                  <a:pt x="51689" y="953945"/>
                  <a:pt x="51547" y="953945"/>
                  <a:pt x="16010" y="966161"/>
                </a:cubicBezTo>
                <a:lnTo>
                  <a:pt x="0" y="971671"/>
                </a:lnTo>
                <a:lnTo>
                  <a:pt x="0" y="858630"/>
                </a:lnTo>
                <a:lnTo>
                  <a:pt x="141" y="858520"/>
                </a:lnTo>
                <a:lnTo>
                  <a:pt x="0" y="858520"/>
                </a:lnTo>
                <a:close/>
              </a:path>
            </a:pathLst>
          </a:custGeom>
          <a:solidFill>
            <a:schemeClr val="tx1"/>
          </a:solidFill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C396936-3A60-9E8C-05A6-822E3B59EA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6975" y="221992"/>
            <a:ext cx="1289170" cy="463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60AD7-97CB-BA98-5DCE-B5FD2E9FF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59830-02FC-EA65-4CD6-50372F431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6E87-9BAC-4A0C-A361-E6CDD8ADFFE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5F0E3-3F21-2359-B217-0B0F0570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E1950-50CF-0FDF-490E-664B34ED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9BF9-8B65-4B8D-A418-210445AC3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188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lur close-up of a group of people in a room&#10;&#10;AI-generated content may be incorrect.">
            <a:extLst>
              <a:ext uri="{FF2B5EF4-FFF2-40B4-BE49-F238E27FC236}">
                <a16:creationId xmlns:a16="http://schemas.microsoft.com/office/drawing/2014/main" id="{C5A5ADE9-8D2F-2769-F83A-BE48EFAD2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b="78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ey and white background&#10;&#10;AI-generated content may be incorrect.">
            <a:extLst>
              <a:ext uri="{FF2B5EF4-FFF2-40B4-BE49-F238E27FC236}">
                <a16:creationId xmlns:a16="http://schemas.microsoft.com/office/drawing/2014/main" id="{51FA5E33-9216-8D36-3FD2-6ED457E5FB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 b="78893"/>
          <a:stretch>
            <a:fillRect/>
          </a:stretch>
        </p:blipFill>
        <p:spPr>
          <a:xfrm>
            <a:off x="0" y="1"/>
            <a:ext cx="12192000" cy="1225865"/>
          </a:xfrm>
          <a:custGeom>
            <a:avLst/>
            <a:gdLst>
              <a:gd name="connsiteX0" fmla="*/ 6364007 w 12192000"/>
              <a:gd name="connsiteY0" fmla="*/ 994208 h 1225865"/>
              <a:gd name="connsiteX1" fmla="*/ 5488243 w 12192000"/>
              <a:gd name="connsiteY1" fmla="*/ 1017924 h 1225865"/>
              <a:gd name="connsiteX2" fmla="*/ 5700823 w 12192000"/>
              <a:gd name="connsiteY2" fmla="*/ 1022336 h 1225865"/>
              <a:gd name="connsiteX3" fmla="*/ 6364007 w 12192000"/>
              <a:gd name="connsiteY3" fmla="*/ 994208 h 1225865"/>
              <a:gd name="connsiteX4" fmla="*/ 142571 w 12192000"/>
              <a:gd name="connsiteY4" fmla="*/ 924163 h 1225865"/>
              <a:gd name="connsiteX5" fmla="*/ 142319 w 12192000"/>
              <a:gd name="connsiteY5" fmla="*/ 924438 h 1225865"/>
              <a:gd name="connsiteX6" fmla="*/ 129696 w 12192000"/>
              <a:gd name="connsiteY6" fmla="*/ 927746 h 1225865"/>
              <a:gd name="connsiteX7" fmla="*/ 157467 w 12192000"/>
              <a:gd name="connsiteY7" fmla="*/ 941811 h 1225865"/>
              <a:gd name="connsiteX8" fmla="*/ 142571 w 12192000"/>
              <a:gd name="connsiteY8" fmla="*/ 924163 h 1225865"/>
              <a:gd name="connsiteX9" fmla="*/ 1953914 w 12192000"/>
              <a:gd name="connsiteY9" fmla="*/ 904859 h 1225865"/>
              <a:gd name="connsiteX10" fmla="*/ 1529289 w 12192000"/>
              <a:gd name="connsiteY10" fmla="*/ 915336 h 1225865"/>
              <a:gd name="connsiteX11" fmla="*/ 1371256 w 12192000"/>
              <a:gd name="connsiteY11" fmla="*/ 911753 h 1225865"/>
              <a:gd name="connsiteX12" fmla="*/ 1178051 w 12192000"/>
              <a:gd name="connsiteY12" fmla="*/ 960203 h 1225865"/>
              <a:gd name="connsiteX13" fmla="*/ 1176615 w 12192000"/>
              <a:gd name="connsiteY13" fmla="*/ 960288 h 1225865"/>
              <a:gd name="connsiteX14" fmla="*/ 1176615 w 12192000"/>
              <a:gd name="connsiteY14" fmla="*/ 960563 h 1225865"/>
              <a:gd name="connsiteX15" fmla="*/ 1178051 w 12192000"/>
              <a:gd name="connsiteY15" fmla="*/ 960203 h 1225865"/>
              <a:gd name="connsiteX16" fmla="*/ 1381165 w 12192000"/>
              <a:gd name="connsiteY16" fmla="*/ 948154 h 1225865"/>
              <a:gd name="connsiteX17" fmla="*/ 1590637 w 12192000"/>
              <a:gd name="connsiteY17" fmla="*/ 938502 h 1225865"/>
              <a:gd name="connsiteX18" fmla="*/ 2038486 w 12192000"/>
              <a:gd name="connsiteY18" fmla="*/ 916440 h 1225865"/>
              <a:gd name="connsiteX19" fmla="*/ 1986228 w 12192000"/>
              <a:gd name="connsiteY19" fmla="*/ 914234 h 1225865"/>
              <a:gd name="connsiteX20" fmla="*/ 1953914 w 12192000"/>
              <a:gd name="connsiteY20" fmla="*/ 904859 h 1225865"/>
              <a:gd name="connsiteX21" fmla="*/ 108964 w 12192000"/>
              <a:gd name="connsiteY21" fmla="*/ 895826 h 1225865"/>
              <a:gd name="connsiteX22" fmla="*/ 98646 w 12192000"/>
              <a:gd name="connsiteY22" fmla="*/ 900722 h 1225865"/>
              <a:gd name="connsiteX23" fmla="*/ 119851 w 12192000"/>
              <a:gd name="connsiteY23" fmla="*/ 898791 h 1225865"/>
              <a:gd name="connsiteX24" fmla="*/ 108964 w 12192000"/>
              <a:gd name="connsiteY24" fmla="*/ 895826 h 1225865"/>
              <a:gd name="connsiteX25" fmla="*/ 293285 w 12192000"/>
              <a:gd name="connsiteY25" fmla="*/ 882795 h 1225865"/>
              <a:gd name="connsiteX26" fmla="*/ 265769 w 12192000"/>
              <a:gd name="connsiteY26" fmla="*/ 890517 h 1225865"/>
              <a:gd name="connsiteX27" fmla="*/ 293285 w 12192000"/>
              <a:gd name="connsiteY27" fmla="*/ 882795 h 1225865"/>
              <a:gd name="connsiteX28" fmla="*/ 1753861 w 12192000"/>
              <a:gd name="connsiteY28" fmla="*/ 858520 h 1225865"/>
              <a:gd name="connsiteX29" fmla="*/ 1750945 w 12192000"/>
              <a:gd name="connsiteY29" fmla="*/ 859356 h 1225865"/>
              <a:gd name="connsiteX30" fmla="*/ 1737057 w 12192000"/>
              <a:gd name="connsiteY30" fmla="*/ 863215 h 1225865"/>
              <a:gd name="connsiteX31" fmla="*/ 1771797 w 12192000"/>
              <a:gd name="connsiteY31" fmla="*/ 858520 h 1225865"/>
              <a:gd name="connsiteX32" fmla="*/ 0 w 12192000"/>
              <a:gd name="connsiteY32" fmla="*/ 0 h 1225865"/>
              <a:gd name="connsiteX33" fmla="*/ 1436606 w 12192000"/>
              <a:gd name="connsiteY33" fmla="*/ 0 h 1225865"/>
              <a:gd name="connsiteX34" fmla="*/ 5204350 w 12192000"/>
              <a:gd name="connsiteY34" fmla="*/ 0 h 1225865"/>
              <a:gd name="connsiteX35" fmla="*/ 12192000 w 12192000"/>
              <a:gd name="connsiteY35" fmla="*/ 0 h 1225865"/>
              <a:gd name="connsiteX36" fmla="*/ 12192000 w 12192000"/>
              <a:gd name="connsiteY36" fmla="*/ 986756 h 1225865"/>
              <a:gd name="connsiteX37" fmla="*/ 12166600 w 12192000"/>
              <a:gd name="connsiteY37" fmla="*/ 995680 h 1225865"/>
              <a:gd name="connsiteX38" fmla="*/ 12120880 w 12192000"/>
              <a:gd name="connsiteY38" fmla="*/ 985520 h 1225865"/>
              <a:gd name="connsiteX39" fmla="*/ 11557000 w 12192000"/>
              <a:gd name="connsiteY39" fmla="*/ 944880 h 1225865"/>
              <a:gd name="connsiteX40" fmla="*/ 11460480 w 12192000"/>
              <a:gd name="connsiteY40" fmla="*/ 944880 h 1225865"/>
              <a:gd name="connsiteX41" fmla="*/ 10424233 w 12192000"/>
              <a:gd name="connsiteY41" fmla="*/ 917814 h 1225865"/>
              <a:gd name="connsiteX42" fmla="*/ 10291955 w 12192000"/>
              <a:gd name="connsiteY42" fmla="*/ 925231 h 1225865"/>
              <a:gd name="connsiteX43" fmla="*/ 9791289 w 12192000"/>
              <a:gd name="connsiteY43" fmla="*/ 943742 h 1225865"/>
              <a:gd name="connsiteX44" fmla="*/ 8337419 w 12192000"/>
              <a:gd name="connsiteY44" fmla="*/ 915060 h 1225865"/>
              <a:gd name="connsiteX45" fmla="*/ 7828733 w 12192000"/>
              <a:gd name="connsiteY45" fmla="*/ 925815 h 1225865"/>
              <a:gd name="connsiteX46" fmla="*/ 7866590 w 12192000"/>
              <a:gd name="connsiteY46" fmla="*/ 950636 h 1225865"/>
              <a:gd name="connsiteX47" fmla="*/ 7862819 w 12192000"/>
              <a:gd name="connsiteY47" fmla="*/ 957530 h 1225865"/>
              <a:gd name="connsiteX48" fmla="*/ 8312180 w 12192000"/>
              <a:gd name="connsiteY48" fmla="*/ 954497 h 1225865"/>
              <a:gd name="connsiteX49" fmla="*/ 11377472 w 12192000"/>
              <a:gd name="connsiteY49" fmla="*/ 1021742 h 1225865"/>
              <a:gd name="connsiteX50" fmla="*/ 12192000 w 12192000"/>
              <a:gd name="connsiteY50" fmla="*/ 1054161 h 1225865"/>
              <a:gd name="connsiteX51" fmla="*/ 12192000 w 12192000"/>
              <a:gd name="connsiteY51" fmla="*/ 1121632 h 1225865"/>
              <a:gd name="connsiteX52" fmla="*/ 11870004 w 12192000"/>
              <a:gd name="connsiteY52" fmla="*/ 1118206 h 1225865"/>
              <a:gd name="connsiteX53" fmla="*/ 10453958 w 12192000"/>
              <a:gd name="connsiteY53" fmla="*/ 1064805 h 1225865"/>
              <a:gd name="connsiteX54" fmla="*/ 9114450 w 12192000"/>
              <a:gd name="connsiteY54" fmla="*/ 1014615 h 1225865"/>
              <a:gd name="connsiteX55" fmla="*/ 7524263 w 12192000"/>
              <a:gd name="connsiteY55" fmla="*/ 1002205 h 1225865"/>
              <a:gd name="connsiteX56" fmla="*/ 7365719 w 12192000"/>
              <a:gd name="connsiteY56" fmla="*/ 1005790 h 1225865"/>
              <a:gd name="connsiteX57" fmla="*/ 7204651 w 12192000"/>
              <a:gd name="connsiteY57" fmla="*/ 1003032 h 1225865"/>
              <a:gd name="connsiteX58" fmla="*/ 5965123 w 12192000"/>
              <a:gd name="connsiteY58" fmla="*/ 1027852 h 1225865"/>
              <a:gd name="connsiteX59" fmla="*/ 7424558 w 12192000"/>
              <a:gd name="connsiteY59" fmla="*/ 1073354 h 1225865"/>
              <a:gd name="connsiteX60" fmla="*/ 7478561 w 12192000"/>
              <a:gd name="connsiteY60" fmla="*/ 1087143 h 1225865"/>
              <a:gd name="connsiteX61" fmla="*/ 7406617 w 12192000"/>
              <a:gd name="connsiteY61" fmla="*/ 1097622 h 1225865"/>
              <a:gd name="connsiteX62" fmla="*/ 5388537 w 12192000"/>
              <a:gd name="connsiteY62" fmla="*/ 1070872 h 1225865"/>
              <a:gd name="connsiteX63" fmla="*/ 4469350 w 12192000"/>
              <a:gd name="connsiteY63" fmla="*/ 1165737 h 1225865"/>
              <a:gd name="connsiteX64" fmla="*/ 4102546 w 12192000"/>
              <a:gd name="connsiteY64" fmla="*/ 1150846 h 1225865"/>
              <a:gd name="connsiteX65" fmla="*/ 4268906 w 12192000"/>
              <a:gd name="connsiteY65" fmla="*/ 1143676 h 1225865"/>
              <a:gd name="connsiteX66" fmla="*/ 3824075 w 12192000"/>
              <a:gd name="connsiteY66" fmla="*/ 1110859 h 1225865"/>
              <a:gd name="connsiteX67" fmla="*/ 3786704 w 12192000"/>
              <a:gd name="connsiteY67" fmla="*/ 1112789 h 1225865"/>
              <a:gd name="connsiteX68" fmla="*/ 2737021 w 12192000"/>
              <a:gd name="connsiteY68" fmla="*/ 1152500 h 1225865"/>
              <a:gd name="connsiteX69" fmla="*/ 2760751 w 12192000"/>
              <a:gd name="connsiteY69" fmla="*/ 1130163 h 1225865"/>
              <a:gd name="connsiteX70" fmla="*/ 2587821 w 12192000"/>
              <a:gd name="connsiteY70" fmla="*/ 1153328 h 1225865"/>
              <a:gd name="connsiteX71" fmla="*/ 2646139 w 12192000"/>
              <a:gd name="connsiteY71" fmla="*/ 1137057 h 1225865"/>
              <a:gd name="connsiteX72" fmla="*/ 2641845 w 12192000"/>
              <a:gd name="connsiteY72" fmla="*/ 1137057 h 1225865"/>
              <a:gd name="connsiteX73" fmla="*/ 2380557 w 12192000"/>
              <a:gd name="connsiteY73" fmla="*/ 1154983 h 1225865"/>
              <a:gd name="connsiteX74" fmla="*/ 856002 w 12192000"/>
              <a:gd name="connsiteY74" fmla="*/ 1220892 h 1225865"/>
              <a:gd name="connsiteX75" fmla="*/ 774963 w 12192000"/>
              <a:gd name="connsiteY75" fmla="*/ 1208758 h 1225865"/>
              <a:gd name="connsiteX76" fmla="*/ 837824 w 12192000"/>
              <a:gd name="connsiteY76" fmla="*/ 1192763 h 1225865"/>
              <a:gd name="connsiteX77" fmla="*/ 1298548 w 12192000"/>
              <a:gd name="connsiteY77" fmla="*/ 1149743 h 1225865"/>
              <a:gd name="connsiteX78" fmla="*/ 2207628 w 12192000"/>
              <a:gd name="connsiteY78" fmla="*/ 1091831 h 1225865"/>
              <a:gd name="connsiteX79" fmla="*/ 2263170 w 12192000"/>
              <a:gd name="connsiteY79" fmla="*/ 1086040 h 1225865"/>
              <a:gd name="connsiteX80" fmla="*/ 2343196 w 12192000"/>
              <a:gd name="connsiteY80" fmla="*/ 1066460 h 1225865"/>
              <a:gd name="connsiteX81" fmla="*/ 2331836 w 12192000"/>
              <a:gd name="connsiteY81" fmla="*/ 1066736 h 1225865"/>
              <a:gd name="connsiteX82" fmla="*/ 2226057 w 12192000"/>
              <a:gd name="connsiteY82" fmla="*/ 1075009 h 1225865"/>
              <a:gd name="connsiteX83" fmla="*/ 2245497 w 12192000"/>
              <a:gd name="connsiteY83" fmla="*/ 1069493 h 1225865"/>
              <a:gd name="connsiteX84" fmla="*/ 1837788 w 12192000"/>
              <a:gd name="connsiteY84" fmla="*/ 1084385 h 1225865"/>
              <a:gd name="connsiteX85" fmla="*/ 209473 w 12192000"/>
              <a:gd name="connsiteY85" fmla="*/ 1080524 h 1225865"/>
              <a:gd name="connsiteX86" fmla="*/ 138280 w 12192000"/>
              <a:gd name="connsiteY86" fmla="*/ 1062599 h 1225865"/>
              <a:gd name="connsiteX87" fmla="*/ 230676 w 12192000"/>
              <a:gd name="connsiteY87" fmla="*/ 1048811 h 1225865"/>
              <a:gd name="connsiteX88" fmla="*/ 957739 w 12192000"/>
              <a:gd name="connsiteY88" fmla="*/ 1004411 h 1225865"/>
              <a:gd name="connsiteX89" fmla="*/ 968594 w 12192000"/>
              <a:gd name="connsiteY89" fmla="*/ 988692 h 1225865"/>
              <a:gd name="connsiteX90" fmla="*/ 995356 w 12192000"/>
              <a:gd name="connsiteY90" fmla="*/ 983177 h 1225865"/>
              <a:gd name="connsiteX91" fmla="*/ 903966 w 12192000"/>
              <a:gd name="connsiteY91" fmla="*/ 988968 h 1225865"/>
              <a:gd name="connsiteX92" fmla="*/ 703016 w 12192000"/>
              <a:gd name="connsiteY92" fmla="*/ 964149 h 1225865"/>
              <a:gd name="connsiteX93" fmla="*/ 702511 w 12192000"/>
              <a:gd name="connsiteY93" fmla="*/ 964149 h 1225865"/>
              <a:gd name="connsiteX94" fmla="*/ 692918 w 12192000"/>
              <a:gd name="connsiteY94" fmla="*/ 962770 h 1225865"/>
              <a:gd name="connsiteX95" fmla="*/ 646467 w 12192000"/>
              <a:gd name="connsiteY95" fmla="*/ 956979 h 1225865"/>
              <a:gd name="connsiteX96" fmla="*/ 646467 w 12192000"/>
              <a:gd name="connsiteY96" fmla="*/ 956151 h 1225865"/>
              <a:gd name="connsiteX97" fmla="*/ 634600 w 12192000"/>
              <a:gd name="connsiteY97" fmla="*/ 954497 h 1225865"/>
              <a:gd name="connsiteX98" fmla="*/ 579564 w 12192000"/>
              <a:gd name="connsiteY98" fmla="*/ 956703 h 1225865"/>
              <a:gd name="connsiteX99" fmla="*/ 528823 w 12192000"/>
              <a:gd name="connsiteY99" fmla="*/ 952290 h 1225865"/>
              <a:gd name="connsiteX100" fmla="*/ 504337 w 12192000"/>
              <a:gd name="connsiteY100" fmla="*/ 960288 h 1225865"/>
              <a:gd name="connsiteX101" fmla="*/ 291770 w 12192000"/>
              <a:gd name="connsiteY101" fmla="*/ 970216 h 1225865"/>
              <a:gd name="connsiteX102" fmla="*/ 295556 w 12192000"/>
              <a:gd name="connsiteY102" fmla="*/ 963597 h 1225865"/>
              <a:gd name="connsiteX103" fmla="*/ 213511 w 12192000"/>
              <a:gd name="connsiteY103" fmla="*/ 961942 h 1225865"/>
              <a:gd name="connsiteX104" fmla="*/ 72643 w 12192000"/>
              <a:gd name="connsiteY104" fmla="*/ 966079 h 1225865"/>
              <a:gd name="connsiteX105" fmla="*/ 121113 w 12192000"/>
              <a:gd name="connsiteY105" fmla="*/ 955324 h 1225865"/>
              <a:gd name="connsiteX106" fmla="*/ 78449 w 12192000"/>
              <a:gd name="connsiteY106" fmla="*/ 962770 h 1225865"/>
              <a:gd name="connsiteX107" fmla="*/ 89557 w 12192000"/>
              <a:gd name="connsiteY107" fmla="*/ 950636 h 1225865"/>
              <a:gd name="connsiteX108" fmla="*/ 69866 w 12192000"/>
              <a:gd name="connsiteY108" fmla="*/ 963873 h 1225865"/>
              <a:gd name="connsiteX109" fmla="*/ 51689 w 12192000"/>
              <a:gd name="connsiteY109" fmla="*/ 953945 h 1225865"/>
              <a:gd name="connsiteX110" fmla="*/ 16010 w 12192000"/>
              <a:gd name="connsiteY110" fmla="*/ 966161 h 1225865"/>
              <a:gd name="connsiteX111" fmla="*/ 0 w 12192000"/>
              <a:gd name="connsiteY111" fmla="*/ 971671 h 1225865"/>
              <a:gd name="connsiteX112" fmla="*/ 0 w 12192000"/>
              <a:gd name="connsiteY112" fmla="*/ 858630 h 1225865"/>
              <a:gd name="connsiteX113" fmla="*/ 141 w 12192000"/>
              <a:gd name="connsiteY113" fmla="*/ 858520 h 1225865"/>
              <a:gd name="connsiteX114" fmla="*/ 0 w 12192000"/>
              <a:gd name="connsiteY114" fmla="*/ 858520 h 12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2192000" h="1225865">
                <a:moveTo>
                  <a:pt x="6364007" y="994208"/>
                </a:moveTo>
                <a:cubicBezTo>
                  <a:pt x="6069906" y="994759"/>
                  <a:pt x="5778816" y="1001102"/>
                  <a:pt x="5488243" y="1017924"/>
                </a:cubicBezTo>
                <a:cubicBezTo>
                  <a:pt x="5559183" y="1019303"/>
                  <a:pt x="5629881" y="1020957"/>
                  <a:pt x="5700823" y="1022336"/>
                </a:cubicBezTo>
                <a:cubicBezTo>
                  <a:pt x="5921186" y="1014339"/>
                  <a:pt x="6142094" y="1004963"/>
                  <a:pt x="6364007" y="994208"/>
                </a:cubicBezTo>
                <a:close/>
                <a:moveTo>
                  <a:pt x="142571" y="924163"/>
                </a:moveTo>
                <a:lnTo>
                  <a:pt x="142319" y="924438"/>
                </a:lnTo>
                <a:cubicBezTo>
                  <a:pt x="138028" y="925540"/>
                  <a:pt x="134493" y="926645"/>
                  <a:pt x="129696" y="927746"/>
                </a:cubicBezTo>
                <a:lnTo>
                  <a:pt x="157467" y="941811"/>
                </a:lnTo>
                <a:cubicBezTo>
                  <a:pt x="157467" y="941811"/>
                  <a:pt x="150903" y="934365"/>
                  <a:pt x="142571" y="924163"/>
                </a:cubicBezTo>
                <a:close/>
                <a:moveTo>
                  <a:pt x="1953914" y="904859"/>
                </a:moveTo>
                <a:cubicBezTo>
                  <a:pt x="1815067" y="909822"/>
                  <a:pt x="1673947" y="913408"/>
                  <a:pt x="1529289" y="915336"/>
                </a:cubicBezTo>
                <a:cubicBezTo>
                  <a:pt x="1475265" y="916165"/>
                  <a:pt x="1422252" y="915060"/>
                  <a:pt x="1371256" y="911753"/>
                </a:cubicBezTo>
                <a:lnTo>
                  <a:pt x="1178051" y="960203"/>
                </a:lnTo>
                <a:lnTo>
                  <a:pt x="1176615" y="960288"/>
                </a:lnTo>
                <a:lnTo>
                  <a:pt x="1176615" y="960563"/>
                </a:lnTo>
                <a:lnTo>
                  <a:pt x="1178051" y="960203"/>
                </a:lnTo>
                <a:lnTo>
                  <a:pt x="1381165" y="948154"/>
                </a:lnTo>
                <a:cubicBezTo>
                  <a:pt x="1451410" y="944914"/>
                  <a:pt x="1522475" y="942087"/>
                  <a:pt x="1590637" y="938502"/>
                </a:cubicBezTo>
                <a:cubicBezTo>
                  <a:pt x="1741855" y="930505"/>
                  <a:pt x="1890295" y="923059"/>
                  <a:pt x="2038486" y="916440"/>
                </a:cubicBezTo>
                <a:cubicBezTo>
                  <a:pt x="2021065" y="915614"/>
                  <a:pt x="2003648" y="915060"/>
                  <a:pt x="1986228" y="914234"/>
                </a:cubicBezTo>
                <a:cubicBezTo>
                  <a:pt x="1969063" y="913129"/>
                  <a:pt x="1935992" y="914234"/>
                  <a:pt x="1953914" y="904859"/>
                </a:cubicBezTo>
                <a:close/>
                <a:moveTo>
                  <a:pt x="108964" y="895826"/>
                </a:moveTo>
                <a:cubicBezTo>
                  <a:pt x="105462" y="896309"/>
                  <a:pt x="102053" y="898102"/>
                  <a:pt x="98646" y="900722"/>
                </a:cubicBezTo>
                <a:cubicBezTo>
                  <a:pt x="105461" y="900168"/>
                  <a:pt x="112278" y="899342"/>
                  <a:pt x="119851" y="898791"/>
                </a:cubicBezTo>
                <a:cubicBezTo>
                  <a:pt x="116064" y="896171"/>
                  <a:pt x="112467" y="895343"/>
                  <a:pt x="108964" y="895826"/>
                </a:cubicBezTo>
                <a:close/>
                <a:moveTo>
                  <a:pt x="293285" y="882795"/>
                </a:moveTo>
                <a:cubicBezTo>
                  <a:pt x="281672" y="886656"/>
                  <a:pt x="274858" y="888862"/>
                  <a:pt x="265769" y="890517"/>
                </a:cubicBezTo>
                <a:cubicBezTo>
                  <a:pt x="293285" y="882795"/>
                  <a:pt x="293285" y="882795"/>
                  <a:pt x="293285" y="882795"/>
                </a:cubicBezTo>
                <a:close/>
                <a:moveTo>
                  <a:pt x="1753861" y="858520"/>
                </a:moveTo>
                <a:lnTo>
                  <a:pt x="1750945" y="859356"/>
                </a:lnTo>
                <a:cubicBezTo>
                  <a:pt x="1745641" y="860733"/>
                  <a:pt x="1741098" y="862113"/>
                  <a:pt x="1737057" y="863215"/>
                </a:cubicBezTo>
                <a:lnTo>
                  <a:pt x="1771797" y="858520"/>
                </a:lnTo>
                <a:close/>
                <a:moveTo>
                  <a:pt x="0" y="0"/>
                </a:moveTo>
                <a:lnTo>
                  <a:pt x="1436606" y="0"/>
                </a:lnTo>
                <a:lnTo>
                  <a:pt x="5204350" y="0"/>
                </a:lnTo>
                <a:lnTo>
                  <a:pt x="12192000" y="0"/>
                </a:lnTo>
                <a:lnTo>
                  <a:pt x="12192000" y="986756"/>
                </a:lnTo>
                <a:lnTo>
                  <a:pt x="12166600" y="995680"/>
                </a:lnTo>
                <a:lnTo>
                  <a:pt x="12120880" y="985520"/>
                </a:lnTo>
                <a:lnTo>
                  <a:pt x="11557000" y="944880"/>
                </a:lnTo>
                <a:lnTo>
                  <a:pt x="11460480" y="944880"/>
                </a:lnTo>
                <a:lnTo>
                  <a:pt x="10424233" y="917814"/>
                </a:lnTo>
                <a:lnTo>
                  <a:pt x="10291955" y="925231"/>
                </a:lnTo>
                <a:cubicBezTo>
                  <a:pt x="10129944" y="933401"/>
                  <a:pt x="9964717" y="940157"/>
                  <a:pt x="9791289" y="943742"/>
                </a:cubicBezTo>
                <a:cubicBezTo>
                  <a:pt x="9285886" y="953669"/>
                  <a:pt x="8811258" y="934365"/>
                  <a:pt x="8337419" y="915060"/>
                </a:cubicBezTo>
                <a:cubicBezTo>
                  <a:pt x="8167016" y="919751"/>
                  <a:pt x="7997372" y="923609"/>
                  <a:pt x="7828733" y="925815"/>
                </a:cubicBezTo>
                <a:cubicBezTo>
                  <a:pt x="7852450" y="932986"/>
                  <a:pt x="7866590" y="941535"/>
                  <a:pt x="7866590" y="950636"/>
                </a:cubicBezTo>
                <a:cubicBezTo>
                  <a:pt x="7866590" y="953118"/>
                  <a:pt x="7864827" y="955324"/>
                  <a:pt x="7862819" y="957530"/>
                </a:cubicBezTo>
                <a:cubicBezTo>
                  <a:pt x="8011239" y="956427"/>
                  <a:pt x="8160448" y="955324"/>
                  <a:pt x="8312180" y="954497"/>
                </a:cubicBezTo>
                <a:cubicBezTo>
                  <a:pt x="9366596" y="948292"/>
                  <a:pt x="10372881" y="982263"/>
                  <a:pt x="11377472" y="1021742"/>
                </a:cubicBezTo>
                <a:lnTo>
                  <a:pt x="12192000" y="1054161"/>
                </a:lnTo>
                <a:lnTo>
                  <a:pt x="12192000" y="1121632"/>
                </a:lnTo>
                <a:lnTo>
                  <a:pt x="11870004" y="1118206"/>
                </a:lnTo>
                <a:cubicBezTo>
                  <a:pt x="11400195" y="1108550"/>
                  <a:pt x="10943411" y="1086522"/>
                  <a:pt x="10453958" y="1064805"/>
                </a:cubicBezTo>
                <a:cubicBezTo>
                  <a:pt x="9989454" y="1044122"/>
                  <a:pt x="9580992" y="1028955"/>
                  <a:pt x="9114450" y="1014615"/>
                </a:cubicBezTo>
                <a:cubicBezTo>
                  <a:pt x="8568150" y="998069"/>
                  <a:pt x="8059982" y="1001929"/>
                  <a:pt x="7524263" y="1002205"/>
                </a:cubicBezTo>
                <a:cubicBezTo>
                  <a:pt x="7471750" y="1004963"/>
                  <a:pt x="7418993" y="1006893"/>
                  <a:pt x="7365719" y="1005790"/>
                </a:cubicBezTo>
                <a:cubicBezTo>
                  <a:pt x="7311716" y="1004963"/>
                  <a:pt x="7257925" y="1003860"/>
                  <a:pt x="7204651" y="1003032"/>
                </a:cubicBezTo>
                <a:cubicBezTo>
                  <a:pt x="6785332" y="1005514"/>
                  <a:pt x="6374103" y="1016269"/>
                  <a:pt x="5965123" y="1027852"/>
                </a:cubicBezTo>
                <a:cubicBezTo>
                  <a:pt x="6454621" y="1038055"/>
                  <a:pt x="6943116" y="1050465"/>
                  <a:pt x="7424558" y="1073354"/>
                </a:cubicBezTo>
                <a:cubicBezTo>
                  <a:pt x="7459131" y="1074181"/>
                  <a:pt x="7482119" y="1080524"/>
                  <a:pt x="7478561" y="1087143"/>
                </a:cubicBezTo>
                <a:cubicBezTo>
                  <a:pt x="7472510" y="1093761"/>
                  <a:pt x="7441221" y="1098725"/>
                  <a:pt x="7406617" y="1097622"/>
                </a:cubicBezTo>
                <a:cubicBezTo>
                  <a:pt x="6735100" y="1083558"/>
                  <a:pt x="6061301" y="1077766"/>
                  <a:pt x="5388537" y="1070872"/>
                </a:cubicBezTo>
                <a:cubicBezTo>
                  <a:pt x="5205000" y="1129336"/>
                  <a:pt x="4816482" y="1163531"/>
                  <a:pt x="4469350" y="1165737"/>
                </a:cubicBezTo>
                <a:cubicBezTo>
                  <a:pt x="4341093" y="1166841"/>
                  <a:pt x="4222443" y="1160498"/>
                  <a:pt x="4102546" y="1150846"/>
                </a:cubicBezTo>
                <a:cubicBezTo>
                  <a:pt x="4158587" y="1148364"/>
                  <a:pt x="4213108" y="1146158"/>
                  <a:pt x="4268906" y="1143676"/>
                </a:cubicBezTo>
                <a:cubicBezTo>
                  <a:pt x="4103792" y="1141469"/>
                  <a:pt x="3963188" y="1126578"/>
                  <a:pt x="3824075" y="1110859"/>
                </a:cubicBezTo>
                <a:cubicBezTo>
                  <a:pt x="3811972" y="1111686"/>
                  <a:pt x="3799840" y="1112238"/>
                  <a:pt x="3786704" y="1112789"/>
                </a:cubicBezTo>
                <a:cubicBezTo>
                  <a:pt x="3463564" y="1144779"/>
                  <a:pt x="3086177" y="1138436"/>
                  <a:pt x="2737021" y="1152500"/>
                </a:cubicBezTo>
                <a:cubicBezTo>
                  <a:pt x="2744343" y="1145055"/>
                  <a:pt x="2753429" y="1137609"/>
                  <a:pt x="2760751" y="1130163"/>
                </a:cubicBezTo>
                <a:cubicBezTo>
                  <a:pt x="2696123" y="1135678"/>
                  <a:pt x="2658509" y="1149191"/>
                  <a:pt x="2587821" y="1153328"/>
                </a:cubicBezTo>
                <a:cubicBezTo>
                  <a:pt x="2607765" y="1148088"/>
                  <a:pt x="2626195" y="1142573"/>
                  <a:pt x="2646139" y="1137057"/>
                </a:cubicBezTo>
                <a:cubicBezTo>
                  <a:pt x="2644625" y="1137057"/>
                  <a:pt x="2643108" y="1137057"/>
                  <a:pt x="2641845" y="1137057"/>
                </a:cubicBezTo>
                <a:cubicBezTo>
                  <a:pt x="2566363" y="1149191"/>
                  <a:pt x="2475229" y="1154431"/>
                  <a:pt x="2380557" y="1154983"/>
                </a:cubicBezTo>
                <a:cubicBezTo>
                  <a:pt x="1965778" y="1221995"/>
                  <a:pt x="1374285" y="1234680"/>
                  <a:pt x="856002" y="1220892"/>
                </a:cubicBezTo>
                <a:cubicBezTo>
                  <a:pt x="816870" y="1221995"/>
                  <a:pt x="779509" y="1216479"/>
                  <a:pt x="774963" y="1208758"/>
                </a:cubicBezTo>
                <a:cubicBezTo>
                  <a:pt x="770167" y="1200760"/>
                  <a:pt x="797684" y="1193866"/>
                  <a:pt x="837824" y="1192763"/>
                </a:cubicBezTo>
                <a:cubicBezTo>
                  <a:pt x="993082" y="1178974"/>
                  <a:pt x="1134202" y="1160222"/>
                  <a:pt x="1298548" y="1149743"/>
                </a:cubicBezTo>
                <a:cubicBezTo>
                  <a:pt x="1604268" y="1130439"/>
                  <a:pt x="1891308" y="1099828"/>
                  <a:pt x="2207628" y="1091831"/>
                </a:cubicBezTo>
                <a:cubicBezTo>
                  <a:pt x="2226309" y="1089900"/>
                  <a:pt x="2244740" y="1087970"/>
                  <a:pt x="2263170" y="1086040"/>
                </a:cubicBezTo>
                <a:cubicBezTo>
                  <a:pt x="2289676" y="1079697"/>
                  <a:pt x="2316435" y="1073078"/>
                  <a:pt x="2343196" y="1066460"/>
                </a:cubicBezTo>
                <a:cubicBezTo>
                  <a:pt x="2339410" y="1066460"/>
                  <a:pt x="2335622" y="1066736"/>
                  <a:pt x="2331836" y="1066736"/>
                </a:cubicBezTo>
                <a:cubicBezTo>
                  <a:pt x="2296746" y="1069493"/>
                  <a:pt x="2261400" y="1072251"/>
                  <a:pt x="2226057" y="1075009"/>
                </a:cubicBezTo>
                <a:cubicBezTo>
                  <a:pt x="2232370" y="1073078"/>
                  <a:pt x="2238932" y="1071148"/>
                  <a:pt x="2245497" y="1069493"/>
                </a:cubicBezTo>
                <a:cubicBezTo>
                  <a:pt x="2109171" y="1073906"/>
                  <a:pt x="1973101" y="1078869"/>
                  <a:pt x="1837788" y="1084385"/>
                </a:cubicBezTo>
                <a:cubicBezTo>
                  <a:pt x="1324048" y="1130439"/>
                  <a:pt x="709830" y="1138160"/>
                  <a:pt x="209473" y="1080524"/>
                </a:cubicBezTo>
                <a:cubicBezTo>
                  <a:pt x="164029" y="1079421"/>
                  <a:pt x="132473" y="1071424"/>
                  <a:pt x="138280" y="1062599"/>
                </a:cubicBezTo>
                <a:cubicBezTo>
                  <a:pt x="144844" y="1053774"/>
                  <a:pt x="186497" y="1047431"/>
                  <a:pt x="230676" y="1048811"/>
                </a:cubicBezTo>
                <a:cubicBezTo>
                  <a:pt x="477575" y="1036677"/>
                  <a:pt x="728007" y="1027300"/>
                  <a:pt x="957739" y="1004411"/>
                </a:cubicBezTo>
                <a:cubicBezTo>
                  <a:pt x="967080" y="1003308"/>
                  <a:pt x="951426" y="992553"/>
                  <a:pt x="968594" y="988692"/>
                </a:cubicBezTo>
                <a:cubicBezTo>
                  <a:pt x="977178" y="986762"/>
                  <a:pt x="986015" y="985107"/>
                  <a:pt x="995356" y="983177"/>
                </a:cubicBezTo>
                <a:cubicBezTo>
                  <a:pt x="966827" y="985659"/>
                  <a:pt x="936532" y="987589"/>
                  <a:pt x="903966" y="988968"/>
                </a:cubicBezTo>
                <a:cubicBezTo>
                  <a:pt x="781276" y="973801"/>
                  <a:pt x="735077" y="968009"/>
                  <a:pt x="703016" y="964149"/>
                </a:cubicBezTo>
                <a:lnTo>
                  <a:pt x="702511" y="964149"/>
                </a:lnTo>
                <a:cubicBezTo>
                  <a:pt x="702511" y="964149"/>
                  <a:pt x="702259" y="964149"/>
                  <a:pt x="692918" y="962770"/>
                </a:cubicBezTo>
                <a:cubicBezTo>
                  <a:pt x="678021" y="960839"/>
                  <a:pt x="665146" y="959185"/>
                  <a:pt x="646467" y="956979"/>
                </a:cubicBezTo>
                <a:cubicBezTo>
                  <a:pt x="646467" y="956979"/>
                  <a:pt x="646467" y="956703"/>
                  <a:pt x="646467" y="956151"/>
                </a:cubicBezTo>
                <a:cubicBezTo>
                  <a:pt x="642678" y="955600"/>
                  <a:pt x="638640" y="955048"/>
                  <a:pt x="634600" y="954497"/>
                </a:cubicBezTo>
                <a:cubicBezTo>
                  <a:pt x="616172" y="955324"/>
                  <a:pt x="597995" y="956151"/>
                  <a:pt x="579564" y="956703"/>
                </a:cubicBezTo>
                <a:cubicBezTo>
                  <a:pt x="558867" y="957530"/>
                  <a:pt x="538922" y="955600"/>
                  <a:pt x="528823" y="952290"/>
                </a:cubicBezTo>
                <a:cubicBezTo>
                  <a:pt x="521755" y="954772"/>
                  <a:pt x="514179" y="957530"/>
                  <a:pt x="504337" y="960288"/>
                </a:cubicBezTo>
                <a:cubicBezTo>
                  <a:pt x="434320" y="963781"/>
                  <a:pt x="363468" y="967090"/>
                  <a:pt x="291770" y="970216"/>
                </a:cubicBezTo>
                <a:cubicBezTo>
                  <a:pt x="291770" y="970216"/>
                  <a:pt x="292023" y="967458"/>
                  <a:pt x="295556" y="963597"/>
                </a:cubicBezTo>
                <a:cubicBezTo>
                  <a:pt x="291266" y="963321"/>
                  <a:pt x="255419" y="960563"/>
                  <a:pt x="213511" y="961942"/>
                </a:cubicBezTo>
                <a:cubicBezTo>
                  <a:pt x="186749" y="961759"/>
                  <a:pt x="139795" y="963137"/>
                  <a:pt x="72643" y="966079"/>
                </a:cubicBezTo>
                <a:lnTo>
                  <a:pt x="121113" y="955324"/>
                </a:lnTo>
                <a:lnTo>
                  <a:pt x="78449" y="962770"/>
                </a:lnTo>
                <a:lnTo>
                  <a:pt x="89557" y="950636"/>
                </a:lnTo>
                <a:lnTo>
                  <a:pt x="69866" y="963873"/>
                </a:lnTo>
                <a:lnTo>
                  <a:pt x="51689" y="953945"/>
                </a:lnTo>
                <a:cubicBezTo>
                  <a:pt x="51689" y="953945"/>
                  <a:pt x="51547" y="953945"/>
                  <a:pt x="16010" y="966161"/>
                </a:cubicBezTo>
                <a:lnTo>
                  <a:pt x="0" y="971671"/>
                </a:lnTo>
                <a:lnTo>
                  <a:pt x="0" y="858630"/>
                </a:lnTo>
                <a:lnTo>
                  <a:pt x="141" y="858520"/>
                </a:lnTo>
                <a:lnTo>
                  <a:pt x="0" y="858520"/>
                </a:lnTo>
                <a:close/>
              </a:path>
            </a:pathLst>
          </a:custGeom>
          <a:solidFill>
            <a:schemeClr val="tx1"/>
          </a:solidFill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C396936-3A60-9E8C-05A6-822E3B59EA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6975" y="221992"/>
            <a:ext cx="1289170" cy="463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60AD7-97CB-BA98-5DCE-B5FD2E9FF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59830-02FC-EA65-4CD6-50372F431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6E87-9BAC-4A0C-A361-E6CDD8ADFFE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5F0E3-3F21-2359-B217-0B0F0570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E1950-50CF-0FDF-490E-664B34ED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9BF9-8B65-4B8D-A418-210445AC3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770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5A5ADE9-8D2F-2769-F83A-BE48EFAD24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84" b="122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</p:spPr>
      </p:pic>
      <p:pic>
        <p:nvPicPr>
          <p:cNvPr id="7" name="Picture 6" descr="A grey and white background&#10;&#10;AI-generated content may be incorrect.">
            <a:extLst>
              <a:ext uri="{FF2B5EF4-FFF2-40B4-BE49-F238E27FC236}">
                <a16:creationId xmlns:a16="http://schemas.microsoft.com/office/drawing/2014/main" id="{51FA5E33-9216-8D36-3FD2-6ED457E5FB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 b="78893"/>
          <a:stretch>
            <a:fillRect/>
          </a:stretch>
        </p:blipFill>
        <p:spPr>
          <a:xfrm>
            <a:off x="0" y="1"/>
            <a:ext cx="12192000" cy="1225865"/>
          </a:xfrm>
          <a:custGeom>
            <a:avLst/>
            <a:gdLst>
              <a:gd name="connsiteX0" fmla="*/ 6364007 w 12192000"/>
              <a:gd name="connsiteY0" fmla="*/ 994208 h 1225865"/>
              <a:gd name="connsiteX1" fmla="*/ 5488243 w 12192000"/>
              <a:gd name="connsiteY1" fmla="*/ 1017924 h 1225865"/>
              <a:gd name="connsiteX2" fmla="*/ 5700823 w 12192000"/>
              <a:gd name="connsiteY2" fmla="*/ 1022336 h 1225865"/>
              <a:gd name="connsiteX3" fmla="*/ 6364007 w 12192000"/>
              <a:gd name="connsiteY3" fmla="*/ 994208 h 1225865"/>
              <a:gd name="connsiteX4" fmla="*/ 142571 w 12192000"/>
              <a:gd name="connsiteY4" fmla="*/ 924163 h 1225865"/>
              <a:gd name="connsiteX5" fmla="*/ 142319 w 12192000"/>
              <a:gd name="connsiteY5" fmla="*/ 924438 h 1225865"/>
              <a:gd name="connsiteX6" fmla="*/ 129696 w 12192000"/>
              <a:gd name="connsiteY6" fmla="*/ 927746 h 1225865"/>
              <a:gd name="connsiteX7" fmla="*/ 157467 w 12192000"/>
              <a:gd name="connsiteY7" fmla="*/ 941811 h 1225865"/>
              <a:gd name="connsiteX8" fmla="*/ 142571 w 12192000"/>
              <a:gd name="connsiteY8" fmla="*/ 924163 h 1225865"/>
              <a:gd name="connsiteX9" fmla="*/ 1953914 w 12192000"/>
              <a:gd name="connsiteY9" fmla="*/ 904859 h 1225865"/>
              <a:gd name="connsiteX10" fmla="*/ 1529289 w 12192000"/>
              <a:gd name="connsiteY10" fmla="*/ 915336 h 1225865"/>
              <a:gd name="connsiteX11" fmla="*/ 1371256 w 12192000"/>
              <a:gd name="connsiteY11" fmla="*/ 911753 h 1225865"/>
              <a:gd name="connsiteX12" fmla="*/ 1178051 w 12192000"/>
              <a:gd name="connsiteY12" fmla="*/ 960203 h 1225865"/>
              <a:gd name="connsiteX13" fmla="*/ 1176615 w 12192000"/>
              <a:gd name="connsiteY13" fmla="*/ 960288 h 1225865"/>
              <a:gd name="connsiteX14" fmla="*/ 1176615 w 12192000"/>
              <a:gd name="connsiteY14" fmla="*/ 960563 h 1225865"/>
              <a:gd name="connsiteX15" fmla="*/ 1178051 w 12192000"/>
              <a:gd name="connsiteY15" fmla="*/ 960203 h 1225865"/>
              <a:gd name="connsiteX16" fmla="*/ 1381165 w 12192000"/>
              <a:gd name="connsiteY16" fmla="*/ 948154 h 1225865"/>
              <a:gd name="connsiteX17" fmla="*/ 1590637 w 12192000"/>
              <a:gd name="connsiteY17" fmla="*/ 938502 h 1225865"/>
              <a:gd name="connsiteX18" fmla="*/ 2038486 w 12192000"/>
              <a:gd name="connsiteY18" fmla="*/ 916440 h 1225865"/>
              <a:gd name="connsiteX19" fmla="*/ 1986228 w 12192000"/>
              <a:gd name="connsiteY19" fmla="*/ 914234 h 1225865"/>
              <a:gd name="connsiteX20" fmla="*/ 1953914 w 12192000"/>
              <a:gd name="connsiteY20" fmla="*/ 904859 h 1225865"/>
              <a:gd name="connsiteX21" fmla="*/ 108964 w 12192000"/>
              <a:gd name="connsiteY21" fmla="*/ 895826 h 1225865"/>
              <a:gd name="connsiteX22" fmla="*/ 98646 w 12192000"/>
              <a:gd name="connsiteY22" fmla="*/ 900722 h 1225865"/>
              <a:gd name="connsiteX23" fmla="*/ 119851 w 12192000"/>
              <a:gd name="connsiteY23" fmla="*/ 898791 h 1225865"/>
              <a:gd name="connsiteX24" fmla="*/ 108964 w 12192000"/>
              <a:gd name="connsiteY24" fmla="*/ 895826 h 1225865"/>
              <a:gd name="connsiteX25" fmla="*/ 293285 w 12192000"/>
              <a:gd name="connsiteY25" fmla="*/ 882795 h 1225865"/>
              <a:gd name="connsiteX26" fmla="*/ 265769 w 12192000"/>
              <a:gd name="connsiteY26" fmla="*/ 890517 h 1225865"/>
              <a:gd name="connsiteX27" fmla="*/ 293285 w 12192000"/>
              <a:gd name="connsiteY27" fmla="*/ 882795 h 1225865"/>
              <a:gd name="connsiteX28" fmla="*/ 1753861 w 12192000"/>
              <a:gd name="connsiteY28" fmla="*/ 858520 h 1225865"/>
              <a:gd name="connsiteX29" fmla="*/ 1750945 w 12192000"/>
              <a:gd name="connsiteY29" fmla="*/ 859356 h 1225865"/>
              <a:gd name="connsiteX30" fmla="*/ 1737057 w 12192000"/>
              <a:gd name="connsiteY30" fmla="*/ 863215 h 1225865"/>
              <a:gd name="connsiteX31" fmla="*/ 1771797 w 12192000"/>
              <a:gd name="connsiteY31" fmla="*/ 858520 h 1225865"/>
              <a:gd name="connsiteX32" fmla="*/ 0 w 12192000"/>
              <a:gd name="connsiteY32" fmla="*/ 0 h 1225865"/>
              <a:gd name="connsiteX33" fmla="*/ 1436606 w 12192000"/>
              <a:gd name="connsiteY33" fmla="*/ 0 h 1225865"/>
              <a:gd name="connsiteX34" fmla="*/ 5204350 w 12192000"/>
              <a:gd name="connsiteY34" fmla="*/ 0 h 1225865"/>
              <a:gd name="connsiteX35" fmla="*/ 12192000 w 12192000"/>
              <a:gd name="connsiteY35" fmla="*/ 0 h 1225865"/>
              <a:gd name="connsiteX36" fmla="*/ 12192000 w 12192000"/>
              <a:gd name="connsiteY36" fmla="*/ 986756 h 1225865"/>
              <a:gd name="connsiteX37" fmla="*/ 12166600 w 12192000"/>
              <a:gd name="connsiteY37" fmla="*/ 995680 h 1225865"/>
              <a:gd name="connsiteX38" fmla="*/ 12120880 w 12192000"/>
              <a:gd name="connsiteY38" fmla="*/ 985520 h 1225865"/>
              <a:gd name="connsiteX39" fmla="*/ 11557000 w 12192000"/>
              <a:gd name="connsiteY39" fmla="*/ 944880 h 1225865"/>
              <a:gd name="connsiteX40" fmla="*/ 11460480 w 12192000"/>
              <a:gd name="connsiteY40" fmla="*/ 944880 h 1225865"/>
              <a:gd name="connsiteX41" fmla="*/ 10424233 w 12192000"/>
              <a:gd name="connsiteY41" fmla="*/ 917814 h 1225865"/>
              <a:gd name="connsiteX42" fmla="*/ 10291955 w 12192000"/>
              <a:gd name="connsiteY42" fmla="*/ 925231 h 1225865"/>
              <a:gd name="connsiteX43" fmla="*/ 9791289 w 12192000"/>
              <a:gd name="connsiteY43" fmla="*/ 943742 h 1225865"/>
              <a:gd name="connsiteX44" fmla="*/ 8337419 w 12192000"/>
              <a:gd name="connsiteY44" fmla="*/ 915060 h 1225865"/>
              <a:gd name="connsiteX45" fmla="*/ 7828733 w 12192000"/>
              <a:gd name="connsiteY45" fmla="*/ 925815 h 1225865"/>
              <a:gd name="connsiteX46" fmla="*/ 7866590 w 12192000"/>
              <a:gd name="connsiteY46" fmla="*/ 950636 h 1225865"/>
              <a:gd name="connsiteX47" fmla="*/ 7862819 w 12192000"/>
              <a:gd name="connsiteY47" fmla="*/ 957530 h 1225865"/>
              <a:gd name="connsiteX48" fmla="*/ 8312180 w 12192000"/>
              <a:gd name="connsiteY48" fmla="*/ 954497 h 1225865"/>
              <a:gd name="connsiteX49" fmla="*/ 11377472 w 12192000"/>
              <a:gd name="connsiteY49" fmla="*/ 1021742 h 1225865"/>
              <a:gd name="connsiteX50" fmla="*/ 12192000 w 12192000"/>
              <a:gd name="connsiteY50" fmla="*/ 1054161 h 1225865"/>
              <a:gd name="connsiteX51" fmla="*/ 12192000 w 12192000"/>
              <a:gd name="connsiteY51" fmla="*/ 1121632 h 1225865"/>
              <a:gd name="connsiteX52" fmla="*/ 11870004 w 12192000"/>
              <a:gd name="connsiteY52" fmla="*/ 1118206 h 1225865"/>
              <a:gd name="connsiteX53" fmla="*/ 10453958 w 12192000"/>
              <a:gd name="connsiteY53" fmla="*/ 1064805 h 1225865"/>
              <a:gd name="connsiteX54" fmla="*/ 9114450 w 12192000"/>
              <a:gd name="connsiteY54" fmla="*/ 1014615 h 1225865"/>
              <a:gd name="connsiteX55" fmla="*/ 7524263 w 12192000"/>
              <a:gd name="connsiteY55" fmla="*/ 1002205 h 1225865"/>
              <a:gd name="connsiteX56" fmla="*/ 7365719 w 12192000"/>
              <a:gd name="connsiteY56" fmla="*/ 1005790 h 1225865"/>
              <a:gd name="connsiteX57" fmla="*/ 7204651 w 12192000"/>
              <a:gd name="connsiteY57" fmla="*/ 1003032 h 1225865"/>
              <a:gd name="connsiteX58" fmla="*/ 5965123 w 12192000"/>
              <a:gd name="connsiteY58" fmla="*/ 1027852 h 1225865"/>
              <a:gd name="connsiteX59" fmla="*/ 7424558 w 12192000"/>
              <a:gd name="connsiteY59" fmla="*/ 1073354 h 1225865"/>
              <a:gd name="connsiteX60" fmla="*/ 7478561 w 12192000"/>
              <a:gd name="connsiteY60" fmla="*/ 1087143 h 1225865"/>
              <a:gd name="connsiteX61" fmla="*/ 7406617 w 12192000"/>
              <a:gd name="connsiteY61" fmla="*/ 1097622 h 1225865"/>
              <a:gd name="connsiteX62" fmla="*/ 5388537 w 12192000"/>
              <a:gd name="connsiteY62" fmla="*/ 1070872 h 1225865"/>
              <a:gd name="connsiteX63" fmla="*/ 4469350 w 12192000"/>
              <a:gd name="connsiteY63" fmla="*/ 1165737 h 1225865"/>
              <a:gd name="connsiteX64" fmla="*/ 4102546 w 12192000"/>
              <a:gd name="connsiteY64" fmla="*/ 1150846 h 1225865"/>
              <a:gd name="connsiteX65" fmla="*/ 4268906 w 12192000"/>
              <a:gd name="connsiteY65" fmla="*/ 1143676 h 1225865"/>
              <a:gd name="connsiteX66" fmla="*/ 3824075 w 12192000"/>
              <a:gd name="connsiteY66" fmla="*/ 1110859 h 1225865"/>
              <a:gd name="connsiteX67" fmla="*/ 3786704 w 12192000"/>
              <a:gd name="connsiteY67" fmla="*/ 1112789 h 1225865"/>
              <a:gd name="connsiteX68" fmla="*/ 2737021 w 12192000"/>
              <a:gd name="connsiteY68" fmla="*/ 1152500 h 1225865"/>
              <a:gd name="connsiteX69" fmla="*/ 2760751 w 12192000"/>
              <a:gd name="connsiteY69" fmla="*/ 1130163 h 1225865"/>
              <a:gd name="connsiteX70" fmla="*/ 2587821 w 12192000"/>
              <a:gd name="connsiteY70" fmla="*/ 1153328 h 1225865"/>
              <a:gd name="connsiteX71" fmla="*/ 2646139 w 12192000"/>
              <a:gd name="connsiteY71" fmla="*/ 1137057 h 1225865"/>
              <a:gd name="connsiteX72" fmla="*/ 2641845 w 12192000"/>
              <a:gd name="connsiteY72" fmla="*/ 1137057 h 1225865"/>
              <a:gd name="connsiteX73" fmla="*/ 2380557 w 12192000"/>
              <a:gd name="connsiteY73" fmla="*/ 1154983 h 1225865"/>
              <a:gd name="connsiteX74" fmla="*/ 856002 w 12192000"/>
              <a:gd name="connsiteY74" fmla="*/ 1220892 h 1225865"/>
              <a:gd name="connsiteX75" fmla="*/ 774963 w 12192000"/>
              <a:gd name="connsiteY75" fmla="*/ 1208758 h 1225865"/>
              <a:gd name="connsiteX76" fmla="*/ 837824 w 12192000"/>
              <a:gd name="connsiteY76" fmla="*/ 1192763 h 1225865"/>
              <a:gd name="connsiteX77" fmla="*/ 1298548 w 12192000"/>
              <a:gd name="connsiteY77" fmla="*/ 1149743 h 1225865"/>
              <a:gd name="connsiteX78" fmla="*/ 2207628 w 12192000"/>
              <a:gd name="connsiteY78" fmla="*/ 1091831 h 1225865"/>
              <a:gd name="connsiteX79" fmla="*/ 2263170 w 12192000"/>
              <a:gd name="connsiteY79" fmla="*/ 1086040 h 1225865"/>
              <a:gd name="connsiteX80" fmla="*/ 2343196 w 12192000"/>
              <a:gd name="connsiteY80" fmla="*/ 1066460 h 1225865"/>
              <a:gd name="connsiteX81" fmla="*/ 2331836 w 12192000"/>
              <a:gd name="connsiteY81" fmla="*/ 1066736 h 1225865"/>
              <a:gd name="connsiteX82" fmla="*/ 2226057 w 12192000"/>
              <a:gd name="connsiteY82" fmla="*/ 1075009 h 1225865"/>
              <a:gd name="connsiteX83" fmla="*/ 2245497 w 12192000"/>
              <a:gd name="connsiteY83" fmla="*/ 1069493 h 1225865"/>
              <a:gd name="connsiteX84" fmla="*/ 1837788 w 12192000"/>
              <a:gd name="connsiteY84" fmla="*/ 1084385 h 1225865"/>
              <a:gd name="connsiteX85" fmla="*/ 209473 w 12192000"/>
              <a:gd name="connsiteY85" fmla="*/ 1080524 h 1225865"/>
              <a:gd name="connsiteX86" fmla="*/ 138280 w 12192000"/>
              <a:gd name="connsiteY86" fmla="*/ 1062599 h 1225865"/>
              <a:gd name="connsiteX87" fmla="*/ 230676 w 12192000"/>
              <a:gd name="connsiteY87" fmla="*/ 1048811 h 1225865"/>
              <a:gd name="connsiteX88" fmla="*/ 957739 w 12192000"/>
              <a:gd name="connsiteY88" fmla="*/ 1004411 h 1225865"/>
              <a:gd name="connsiteX89" fmla="*/ 968594 w 12192000"/>
              <a:gd name="connsiteY89" fmla="*/ 988692 h 1225865"/>
              <a:gd name="connsiteX90" fmla="*/ 995356 w 12192000"/>
              <a:gd name="connsiteY90" fmla="*/ 983177 h 1225865"/>
              <a:gd name="connsiteX91" fmla="*/ 903966 w 12192000"/>
              <a:gd name="connsiteY91" fmla="*/ 988968 h 1225865"/>
              <a:gd name="connsiteX92" fmla="*/ 703016 w 12192000"/>
              <a:gd name="connsiteY92" fmla="*/ 964149 h 1225865"/>
              <a:gd name="connsiteX93" fmla="*/ 702511 w 12192000"/>
              <a:gd name="connsiteY93" fmla="*/ 964149 h 1225865"/>
              <a:gd name="connsiteX94" fmla="*/ 692918 w 12192000"/>
              <a:gd name="connsiteY94" fmla="*/ 962770 h 1225865"/>
              <a:gd name="connsiteX95" fmla="*/ 646467 w 12192000"/>
              <a:gd name="connsiteY95" fmla="*/ 956979 h 1225865"/>
              <a:gd name="connsiteX96" fmla="*/ 646467 w 12192000"/>
              <a:gd name="connsiteY96" fmla="*/ 956151 h 1225865"/>
              <a:gd name="connsiteX97" fmla="*/ 634600 w 12192000"/>
              <a:gd name="connsiteY97" fmla="*/ 954497 h 1225865"/>
              <a:gd name="connsiteX98" fmla="*/ 579564 w 12192000"/>
              <a:gd name="connsiteY98" fmla="*/ 956703 h 1225865"/>
              <a:gd name="connsiteX99" fmla="*/ 528823 w 12192000"/>
              <a:gd name="connsiteY99" fmla="*/ 952290 h 1225865"/>
              <a:gd name="connsiteX100" fmla="*/ 504337 w 12192000"/>
              <a:gd name="connsiteY100" fmla="*/ 960288 h 1225865"/>
              <a:gd name="connsiteX101" fmla="*/ 291770 w 12192000"/>
              <a:gd name="connsiteY101" fmla="*/ 970216 h 1225865"/>
              <a:gd name="connsiteX102" fmla="*/ 295556 w 12192000"/>
              <a:gd name="connsiteY102" fmla="*/ 963597 h 1225865"/>
              <a:gd name="connsiteX103" fmla="*/ 213511 w 12192000"/>
              <a:gd name="connsiteY103" fmla="*/ 961942 h 1225865"/>
              <a:gd name="connsiteX104" fmla="*/ 72643 w 12192000"/>
              <a:gd name="connsiteY104" fmla="*/ 966079 h 1225865"/>
              <a:gd name="connsiteX105" fmla="*/ 121113 w 12192000"/>
              <a:gd name="connsiteY105" fmla="*/ 955324 h 1225865"/>
              <a:gd name="connsiteX106" fmla="*/ 78449 w 12192000"/>
              <a:gd name="connsiteY106" fmla="*/ 962770 h 1225865"/>
              <a:gd name="connsiteX107" fmla="*/ 89557 w 12192000"/>
              <a:gd name="connsiteY107" fmla="*/ 950636 h 1225865"/>
              <a:gd name="connsiteX108" fmla="*/ 69866 w 12192000"/>
              <a:gd name="connsiteY108" fmla="*/ 963873 h 1225865"/>
              <a:gd name="connsiteX109" fmla="*/ 51689 w 12192000"/>
              <a:gd name="connsiteY109" fmla="*/ 953945 h 1225865"/>
              <a:gd name="connsiteX110" fmla="*/ 16010 w 12192000"/>
              <a:gd name="connsiteY110" fmla="*/ 966161 h 1225865"/>
              <a:gd name="connsiteX111" fmla="*/ 0 w 12192000"/>
              <a:gd name="connsiteY111" fmla="*/ 971671 h 1225865"/>
              <a:gd name="connsiteX112" fmla="*/ 0 w 12192000"/>
              <a:gd name="connsiteY112" fmla="*/ 858630 h 1225865"/>
              <a:gd name="connsiteX113" fmla="*/ 141 w 12192000"/>
              <a:gd name="connsiteY113" fmla="*/ 858520 h 1225865"/>
              <a:gd name="connsiteX114" fmla="*/ 0 w 12192000"/>
              <a:gd name="connsiteY114" fmla="*/ 858520 h 12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2192000" h="1225865">
                <a:moveTo>
                  <a:pt x="6364007" y="994208"/>
                </a:moveTo>
                <a:cubicBezTo>
                  <a:pt x="6069906" y="994759"/>
                  <a:pt x="5778816" y="1001102"/>
                  <a:pt x="5488243" y="1017924"/>
                </a:cubicBezTo>
                <a:cubicBezTo>
                  <a:pt x="5559183" y="1019303"/>
                  <a:pt x="5629881" y="1020957"/>
                  <a:pt x="5700823" y="1022336"/>
                </a:cubicBezTo>
                <a:cubicBezTo>
                  <a:pt x="5921186" y="1014339"/>
                  <a:pt x="6142094" y="1004963"/>
                  <a:pt x="6364007" y="994208"/>
                </a:cubicBezTo>
                <a:close/>
                <a:moveTo>
                  <a:pt x="142571" y="924163"/>
                </a:moveTo>
                <a:lnTo>
                  <a:pt x="142319" y="924438"/>
                </a:lnTo>
                <a:cubicBezTo>
                  <a:pt x="138028" y="925540"/>
                  <a:pt x="134493" y="926645"/>
                  <a:pt x="129696" y="927746"/>
                </a:cubicBezTo>
                <a:lnTo>
                  <a:pt x="157467" y="941811"/>
                </a:lnTo>
                <a:cubicBezTo>
                  <a:pt x="157467" y="941811"/>
                  <a:pt x="150903" y="934365"/>
                  <a:pt x="142571" y="924163"/>
                </a:cubicBezTo>
                <a:close/>
                <a:moveTo>
                  <a:pt x="1953914" y="904859"/>
                </a:moveTo>
                <a:cubicBezTo>
                  <a:pt x="1815067" y="909822"/>
                  <a:pt x="1673947" y="913408"/>
                  <a:pt x="1529289" y="915336"/>
                </a:cubicBezTo>
                <a:cubicBezTo>
                  <a:pt x="1475265" y="916165"/>
                  <a:pt x="1422252" y="915060"/>
                  <a:pt x="1371256" y="911753"/>
                </a:cubicBezTo>
                <a:lnTo>
                  <a:pt x="1178051" y="960203"/>
                </a:lnTo>
                <a:lnTo>
                  <a:pt x="1176615" y="960288"/>
                </a:lnTo>
                <a:lnTo>
                  <a:pt x="1176615" y="960563"/>
                </a:lnTo>
                <a:lnTo>
                  <a:pt x="1178051" y="960203"/>
                </a:lnTo>
                <a:lnTo>
                  <a:pt x="1381165" y="948154"/>
                </a:lnTo>
                <a:cubicBezTo>
                  <a:pt x="1451410" y="944914"/>
                  <a:pt x="1522475" y="942087"/>
                  <a:pt x="1590637" y="938502"/>
                </a:cubicBezTo>
                <a:cubicBezTo>
                  <a:pt x="1741855" y="930505"/>
                  <a:pt x="1890295" y="923059"/>
                  <a:pt x="2038486" y="916440"/>
                </a:cubicBezTo>
                <a:cubicBezTo>
                  <a:pt x="2021065" y="915614"/>
                  <a:pt x="2003648" y="915060"/>
                  <a:pt x="1986228" y="914234"/>
                </a:cubicBezTo>
                <a:cubicBezTo>
                  <a:pt x="1969063" y="913129"/>
                  <a:pt x="1935992" y="914234"/>
                  <a:pt x="1953914" y="904859"/>
                </a:cubicBezTo>
                <a:close/>
                <a:moveTo>
                  <a:pt x="108964" y="895826"/>
                </a:moveTo>
                <a:cubicBezTo>
                  <a:pt x="105462" y="896309"/>
                  <a:pt x="102053" y="898102"/>
                  <a:pt x="98646" y="900722"/>
                </a:cubicBezTo>
                <a:cubicBezTo>
                  <a:pt x="105461" y="900168"/>
                  <a:pt x="112278" y="899342"/>
                  <a:pt x="119851" y="898791"/>
                </a:cubicBezTo>
                <a:cubicBezTo>
                  <a:pt x="116064" y="896171"/>
                  <a:pt x="112467" y="895343"/>
                  <a:pt x="108964" y="895826"/>
                </a:cubicBezTo>
                <a:close/>
                <a:moveTo>
                  <a:pt x="293285" y="882795"/>
                </a:moveTo>
                <a:cubicBezTo>
                  <a:pt x="281672" y="886656"/>
                  <a:pt x="274858" y="888862"/>
                  <a:pt x="265769" y="890517"/>
                </a:cubicBezTo>
                <a:cubicBezTo>
                  <a:pt x="293285" y="882795"/>
                  <a:pt x="293285" y="882795"/>
                  <a:pt x="293285" y="882795"/>
                </a:cubicBezTo>
                <a:close/>
                <a:moveTo>
                  <a:pt x="1753861" y="858520"/>
                </a:moveTo>
                <a:lnTo>
                  <a:pt x="1750945" y="859356"/>
                </a:lnTo>
                <a:cubicBezTo>
                  <a:pt x="1745641" y="860733"/>
                  <a:pt x="1741098" y="862113"/>
                  <a:pt x="1737057" y="863215"/>
                </a:cubicBezTo>
                <a:lnTo>
                  <a:pt x="1771797" y="858520"/>
                </a:lnTo>
                <a:close/>
                <a:moveTo>
                  <a:pt x="0" y="0"/>
                </a:moveTo>
                <a:lnTo>
                  <a:pt x="1436606" y="0"/>
                </a:lnTo>
                <a:lnTo>
                  <a:pt x="5204350" y="0"/>
                </a:lnTo>
                <a:lnTo>
                  <a:pt x="12192000" y="0"/>
                </a:lnTo>
                <a:lnTo>
                  <a:pt x="12192000" y="986756"/>
                </a:lnTo>
                <a:lnTo>
                  <a:pt x="12166600" y="995680"/>
                </a:lnTo>
                <a:lnTo>
                  <a:pt x="12120880" y="985520"/>
                </a:lnTo>
                <a:lnTo>
                  <a:pt x="11557000" y="944880"/>
                </a:lnTo>
                <a:lnTo>
                  <a:pt x="11460480" y="944880"/>
                </a:lnTo>
                <a:lnTo>
                  <a:pt x="10424233" y="917814"/>
                </a:lnTo>
                <a:lnTo>
                  <a:pt x="10291955" y="925231"/>
                </a:lnTo>
                <a:cubicBezTo>
                  <a:pt x="10129944" y="933401"/>
                  <a:pt x="9964717" y="940157"/>
                  <a:pt x="9791289" y="943742"/>
                </a:cubicBezTo>
                <a:cubicBezTo>
                  <a:pt x="9285886" y="953669"/>
                  <a:pt x="8811258" y="934365"/>
                  <a:pt x="8337419" y="915060"/>
                </a:cubicBezTo>
                <a:cubicBezTo>
                  <a:pt x="8167016" y="919751"/>
                  <a:pt x="7997372" y="923609"/>
                  <a:pt x="7828733" y="925815"/>
                </a:cubicBezTo>
                <a:cubicBezTo>
                  <a:pt x="7852450" y="932986"/>
                  <a:pt x="7866590" y="941535"/>
                  <a:pt x="7866590" y="950636"/>
                </a:cubicBezTo>
                <a:cubicBezTo>
                  <a:pt x="7866590" y="953118"/>
                  <a:pt x="7864827" y="955324"/>
                  <a:pt x="7862819" y="957530"/>
                </a:cubicBezTo>
                <a:cubicBezTo>
                  <a:pt x="8011239" y="956427"/>
                  <a:pt x="8160448" y="955324"/>
                  <a:pt x="8312180" y="954497"/>
                </a:cubicBezTo>
                <a:cubicBezTo>
                  <a:pt x="9366596" y="948292"/>
                  <a:pt x="10372881" y="982263"/>
                  <a:pt x="11377472" y="1021742"/>
                </a:cubicBezTo>
                <a:lnTo>
                  <a:pt x="12192000" y="1054161"/>
                </a:lnTo>
                <a:lnTo>
                  <a:pt x="12192000" y="1121632"/>
                </a:lnTo>
                <a:lnTo>
                  <a:pt x="11870004" y="1118206"/>
                </a:lnTo>
                <a:cubicBezTo>
                  <a:pt x="11400195" y="1108550"/>
                  <a:pt x="10943411" y="1086522"/>
                  <a:pt x="10453958" y="1064805"/>
                </a:cubicBezTo>
                <a:cubicBezTo>
                  <a:pt x="9989454" y="1044122"/>
                  <a:pt x="9580992" y="1028955"/>
                  <a:pt x="9114450" y="1014615"/>
                </a:cubicBezTo>
                <a:cubicBezTo>
                  <a:pt x="8568150" y="998069"/>
                  <a:pt x="8059982" y="1001929"/>
                  <a:pt x="7524263" y="1002205"/>
                </a:cubicBezTo>
                <a:cubicBezTo>
                  <a:pt x="7471750" y="1004963"/>
                  <a:pt x="7418993" y="1006893"/>
                  <a:pt x="7365719" y="1005790"/>
                </a:cubicBezTo>
                <a:cubicBezTo>
                  <a:pt x="7311716" y="1004963"/>
                  <a:pt x="7257925" y="1003860"/>
                  <a:pt x="7204651" y="1003032"/>
                </a:cubicBezTo>
                <a:cubicBezTo>
                  <a:pt x="6785332" y="1005514"/>
                  <a:pt x="6374103" y="1016269"/>
                  <a:pt x="5965123" y="1027852"/>
                </a:cubicBezTo>
                <a:cubicBezTo>
                  <a:pt x="6454621" y="1038055"/>
                  <a:pt x="6943116" y="1050465"/>
                  <a:pt x="7424558" y="1073354"/>
                </a:cubicBezTo>
                <a:cubicBezTo>
                  <a:pt x="7459131" y="1074181"/>
                  <a:pt x="7482119" y="1080524"/>
                  <a:pt x="7478561" y="1087143"/>
                </a:cubicBezTo>
                <a:cubicBezTo>
                  <a:pt x="7472510" y="1093761"/>
                  <a:pt x="7441221" y="1098725"/>
                  <a:pt x="7406617" y="1097622"/>
                </a:cubicBezTo>
                <a:cubicBezTo>
                  <a:pt x="6735100" y="1083558"/>
                  <a:pt x="6061301" y="1077766"/>
                  <a:pt x="5388537" y="1070872"/>
                </a:cubicBezTo>
                <a:cubicBezTo>
                  <a:pt x="5205000" y="1129336"/>
                  <a:pt x="4816482" y="1163531"/>
                  <a:pt x="4469350" y="1165737"/>
                </a:cubicBezTo>
                <a:cubicBezTo>
                  <a:pt x="4341093" y="1166841"/>
                  <a:pt x="4222443" y="1160498"/>
                  <a:pt x="4102546" y="1150846"/>
                </a:cubicBezTo>
                <a:cubicBezTo>
                  <a:pt x="4158587" y="1148364"/>
                  <a:pt x="4213108" y="1146158"/>
                  <a:pt x="4268906" y="1143676"/>
                </a:cubicBezTo>
                <a:cubicBezTo>
                  <a:pt x="4103792" y="1141469"/>
                  <a:pt x="3963188" y="1126578"/>
                  <a:pt x="3824075" y="1110859"/>
                </a:cubicBezTo>
                <a:cubicBezTo>
                  <a:pt x="3811972" y="1111686"/>
                  <a:pt x="3799840" y="1112238"/>
                  <a:pt x="3786704" y="1112789"/>
                </a:cubicBezTo>
                <a:cubicBezTo>
                  <a:pt x="3463564" y="1144779"/>
                  <a:pt x="3086177" y="1138436"/>
                  <a:pt x="2737021" y="1152500"/>
                </a:cubicBezTo>
                <a:cubicBezTo>
                  <a:pt x="2744343" y="1145055"/>
                  <a:pt x="2753429" y="1137609"/>
                  <a:pt x="2760751" y="1130163"/>
                </a:cubicBezTo>
                <a:cubicBezTo>
                  <a:pt x="2696123" y="1135678"/>
                  <a:pt x="2658509" y="1149191"/>
                  <a:pt x="2587821" y="1153328"/>
                </a:cubicBezTo>
                <a:cubicBezTo>
                  <a:pt x="2607765" y="1148088"/>
                  <a:pt x="2626195" y="1142573"/>
                  <a:pt x="2646139" y="1137057"/>
                </a:cubicBezTo>
                <a:cubicBezTo>
                  <a:pt x="2644625" y="1137057"/>
                  <a:pt x="2643108" y="1137057"/>
                  <a:pt x="2641845" y="1137057"/>
                </a:cubicBezTo>
                <a:cubicBezTo>
                  <a:pt x="2566363" y="1149191"/>
                  <a:pt x="2475229" y="1154431"/>
                  <a:pt x="2380557" y="1154983"/>
                </a:cubicBezTo>
                <a:cubicBezTo>
                  <a:pt x="1965778" y="1221995"/>
                  <a:pt x="1374285" y="1234680"/>
                  <a:pt x="856002" y="1220892"/>
                </a:cubicBezTo>
                <a:cubicBezTo>
                  <a:pt x="816870" y="1221995"/>
                  <a:pt x="779509" y="1216479"/>
                  <a:pt x="774963" y="1208758"/>
                </a:cubicBezTo>
                <a:cubicBezTo>
                  <a:pt x="770167" y="1200760"/>
                  <a:pt x="797684" y="1193866"/>
                  <a:pt x="837824" y="1192763"/>
                </a:cubicBezTo>
                <a:cubicBezTo>
                  <a:pt x="993082" y="1178974"/>
                  <a:pt x="1134202" y="1160222"/>
                  <a:pt x="1298548" y="1149743"/>
                </a:cubicBezTo>
                <a:cubicBezTo>
                  <a:pt x="1604268" y="1130439"/>
                  <a:pt x="1891308" y="1099828"/>
                  <a:pt x="2207628" y="1091831"/>
                </a:cubicBezTo>
                <a:cubicBezTo>
                  <a:pt x="2226309" y="1089900"/>
                  <a:pt x="2244740" y="1087970"/>
                  <a:pt x="2263170" y="1086040"/>
                </a:cubicBezTo>
                <a:cubicBezTo>
                  <a:pt x="2289676" y="1079697"/>
                  <a:pt x="2316435" y="1073078"/>
                  <a:pt x="2343196" y="1066460"/>
                </a:cubicBezTo>
                <a:cubicBezTo>
                  <a:pt x="2339410" y="1066460"/>
                  <a:pt x="2335622" y="1066736"/>
                  <a:pt x="2331836" y="1066736"/>
                </a:cubicBezTo>
                <a:cubicBezTo>
                  <a:pt x="2296746" y="1069493"/>
                  <a:pt x="2261400" y="1072251"/>
                  <a:pt x="2226057" y="1075009"/>
                </a:cubicBezTo>
                <a:cubicBezTo>
                  <a:pt x="2232370" y="1073078"/>
                  <a:pt x="2238932" y="1071148"/>
                  <a:pt x="2245497" y="1069493"/>
                </a:cubicBezTo>
                <a:cubicBezTo>
                  <a:pt x="2109171" y="1073906"/>
                  <a:pt x="1973101" y="1078869"/>
                  <a:pt x="1837788" y="1084385"/>
                </a:cubicBezTo>
                <a:cubicBezTo>
                  <a:pt x="1324048" y="1130439"/>
                  <a:pt x="709830" y="1138160"/>
                  <a:pt x="209473" y="1080524"/>
                </a:cubicBezTo>
                <a:cubicBezTo>
                  <a:pt x="164029" y="1079421"/>
                  <a:pt x="132473" y="1071424"/>
                  <a:pt x="138280" y="1062599"/>
                </a:cubicBezTo>
                <a:cubicBezTo>
                  <a:pt x="144844" y="1053774"/>
                  <a:pt x="186497" y="1047431"/>
                  <a:pt x="230676" y="1048811"/>
                </a:cubicBezTo>
                <a:cubicBezTo>
                  <a:pt x="477575" y="1036677"/>
                  <a:pt x="728007" y="1027300"/>
                  <a:pt x="957739" y="1004411"/>
                </a:cubicBezTo>
                <a:cubicBezTo>
                  <a:pt x="967080" y="1003308"/>
                  <a:pt x="951426" y="992553"/>
                  <a:pt x="968594" y="988692"/>
                </a:cubicBezTo>
                <a:cubicBezTo>
                  <a:pt x="977178" y="986762"/>
                  <a:pt x="986015" y="985107"/>
                  <a:pt x="995356" y="983177"/>
                </a:cubicBezTo>
                <a:cubicBezTo>
                  <a:pt x="966827" y="985659"/>
                  <a:pt x="936532" y="987589"/>
                  <a:pt x="903966" y="988968"/>
                </a:cubicBezTo>
                <a:cubicBezTo>
                  <a:pt x="781276" y="973801"/>
                  <a:pt x="735077" y="968009"/>
                  <a:pt x="703016" y="964149"/>
                </a:cubicBezTo>
                <a:lnTo>
                  <a:pt x="702511" y="964149"/>
                </a:lnTo>
                <a:cubicBezTo>
                  <a:pt x="702511" y="964149"/>
                  <a:pt x="702259" y="964149"/>
                  <a:pt x="692918" y="962770"/>
                </a:cubicBezTo>
                <a:cubicBezTo>
                  <a:pt x="678021" y="960839"/>
                  <a:pt x="665146" y="959185"/>
                  <a:pt x="646467" y="956979"/>
                </a:cubicBezTo>
                <a:cubicBezTo>
                  <a:pt x="646467" y="956979"/>
                  <a:pt x="646467" y="956703"/>
                  <a:pt x="646467" y="956151"/>
                </a:cubicBezTo>
                <a:cubicBezTo>
                  <a:pt x="642678" y="955600"/>
                  <a:pt x="638640" y="955048"/>
                  <a:pt x="634600" y="954497"/>
                </a:cubicBezTo>
                <a:cubicBezTo>
                  <a:pt x="616172" y="955324"/>
                  <a:pt x="597995" y="956151"/>
                  <a:pt x="579564" y="956703"/>
                </a:cubicBezTo>
                <a:cubicBezTo>
                  <a:pt x="558867" y="957530"/>
                  <a:pt x="538922" y="955600"/>
                  <a:pt x="528823" y="952290"/>
                </a:cubicBezTo>
                <a:cubicBezTo>
                  <a:pt x="521755" y="954772"/>
                  <a:pt x="514179" y="957530"/>
                  <a:pt x="504337" y="960288"/>
                </a:cubicBezTo>
                <a:cubicBezTo>
                  <a:pt x="434320" y="963781"/>
                  <a:pt x="363468" y="967090"/>
                  <a:pt x="291770" y="970216"/>
                </a:cubicBezTo>
                <a:cubicBezTo>
                  <a:pt x="291770" y="970216"/>
                  <a:pt x="292023" y="967458"/>
                  <a:pt x="295556" y="963597"/>
                </a:cubicBezTo>
                <a:cubicBezTo>
                  <a:pt x="291266" y="963321"/>
                  <a:pt x="255419" y="960563"/>
                  <a:pt x="213511" y="961942"/>
                </a:cubicBezTo>
                <a:cubicBezTo>
                  <a:pt x="186749" y="961759"/>
                  <a:pt x="139795" y="963137"/>
                  <a:pt x="72643" y="966079"/>
                </a:cubicBezTo>
                <a:lnTo>
                  <a:pt x="121113" y="955324"/>
                </a:lnTo>
                <a:lnTo>
                  <a:pt x="78449" y="962770"/>
                </a:lnTo>
                <a:lnTo>
                  <a:pt x="89557" y="950636"/>
                </a:lnTo>
                <a:lnTo>
                  <a:pt x="69866" y="963873"/>
                </a:lnTo>
                <a:lnTo>
                  <a:pt x="51689" y="953945"/>
                </a:lnTo>
                <a:cubicBezTo>
                  <a:pt x="51689" y="953945"/>
                  <a:pt x="51547" y="953945"/>
                  <a:pt x="16010" y="966161"/>
                </a:cubicBezTo>
                <a:lnTo>
                  <a:pt x="0" y="971671"/>
                </a:lnTo>
                <a:lnTo>
                  <a:pt x="0" y="858630"/>
                </a:lnTo>
                <a:lnTo>
                  <a:pt x="141" y="858520"/>
                </a:lnTo>
                <a:lnTo>
                  <a:pt x="0" y="858520"/>
                </a:lnTo>
                <a:close/>
              </a:path>
            </a:pathLst>
          </a:custGeom>
          <a:solidFill>
            <a:schemeClr val="tx1"/>
          </a:solidFill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C396936-3A60-9E8C-05A6-822E3B59EA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66975" y="221992"/>
            <a:ext cx="1289170" cy="463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60AD7-97CB-BA98-5DCE-B5FD2E9FF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59830-02FC-EA65-4CD6-50372F431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6E87-9BAC-4A0C-A361-E6CDD8ADFFE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5F0E3-3F21-2359-B217-0B0F0570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E1950-50CF-0FDF-490E-664B34ED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9BF9-8B65-4B8D-A418-210445AC3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97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587F3-4F54-D0F9-2CF7-42A0624A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C22D5-463C-97A7-C660-93EEEC79F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3123D-F99D-C997-4E46-700D29457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4CA2-8ED4-48D9-8ABA-D9DFE8FA878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E515C-BECB-F45B-15BD-0A00513F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C6768-EA84-BE03-D950-D3EFE160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4641-7170-4608-8E30-B65A226E9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028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5A5ADE9-8D2F-2769-F83A-BE48EFAD24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" t="-2903" r="6634" b="68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</p:spPr>
      </p:pic>
      <p:pic>
        <p:nvPicPr>
          <p:cNvPr id="7" name="Picture 6" descr="A grey and white background&#10;&#10;AI-generated content may be incorrect.">
            <a:extLst>
              <a:ext uri="{FF2B5EF4-FFF2-40B4-BE49-F238E27FC236}">
                <a16:creationId xmlns:a16="http://schemas.microsoft.com/office/drawing/2014/main" id="{51FA5E33-9216-8D36-3FD2-6ED457E5FB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 b="78893"/>
          <a:stretch>
            <a:fillRect/>
          </a:stretch>
        </p:blipFill>
        <p:spPr>
          <a:xfrm>
            <a:off x="0" y="1"/>
            <a:ext cx="12192000" cy="1225865"/>
          </a:xfrm>
          <a:custGeom>
            <a:avLst/>
            <a:gdLst>
              <a:gd name="connsiteX0" fmla="*/ 6364007 w 12192000"/>
              <a:gd name="connsiteY0" fmla="*/ 994208 h 1225865"/>
              <a:gd name="connsiteX1" fmla="*/ 5488243 w 12192000"/>
              <a:gd name="connsiteY1" fmla="*/ 1017924 h 1225865"/>
              <a:gd name="connsiteX2" fmla="*/ 5700823 w 12192000"/>
              <a:gd name="connsiteY2" fmla="*/ 1022336 h 1225865"/>
              <a:gd name="connsiteX3" fmla="*/ 6364007 w 12192000"/>
              <a:gd name="connsiteY3" fmla="*/ 994208 h 1225865"/>
              <a:gd name="connsiteX4" fmla="*/ 142571 w 12192000"/>
              <a:gd name="connsiteY4" fmla="*/ 924163 h 1225865"/>
              <a:gd name="connsiteX5" fmla="*/ 142319 w 12192000"/>
              <a:gd name="connsiteY5" fmla="*/ 924438 h 1225865"/>
              <a:gd name="connsiteX6" fmla="*/ 129696 w 12192000"/>
              <a:gd name="connsiteY6" fmla="*/ 927746 h 1225865"/>
              <a:gd name="connsiteX7" fmla="*/ 157467 w 12192000"/>
              <a:gd name="connsiteY7" fmla="*/ 941811 h 1225865"/>
              <a:gd name="connsiteX8" fmla="*/ 142571 w 12192000"/>
              <a:gd name="connsiteY8" fmla="*/ 924163 h 1225865"/>
              <a:gd name="connsiteX9" fmla="*/ 1953914 w 12192000"/>
              <a:gd name="connsiteY9" fmla="*/ 904859 h 1225865"/>
              <a:gd name="connsiteX10" fmla="*/ 1529289 w 12192000"/>
              <a:gd name="connsiteY10" fmla="*/ 915336 h 1225865"/>
              <a:gd name="connsiteX11" fmla="*/ 1371256 w 12192000"/>
              <a:gd name="connsiteY11" fmla="*/ 911753 h 1225865"/>
              <a:gd name="connsiteX12" fmla="*/ 1178051 w 12192000"/>
              <a:gd name="connsiteY12" fmla="*/ 960203 h 1225865"/>
              <a:gd name="connsiteX13" fmla="*/ 1176615 w 12192000"/>
              <a:gd name="connsiteY13" fmla="*/ 960288 h 1225865"/>
              <a:gd name="connsiteX14" fmla="*/ 1176615 w 12192000"/>
              <a:gd name="connsiteY14" fmla="*/ 960563 h 1225865"/>
              <a:gd name="connsiteX15" fmla="*/ 1178051 w 12192000"/>
              <a:gd name="connsiteY15" fmla="*/ 960203 h 1225865"/>
              <a:gd name="connsiteX16" fmla="*/ 1381165 w 12192000"/>
              <a:gd name="connsiteY16" fmla="*/ 948154 h 1225865"/>
              <a:gd name="connsiteX17" fmla="*/ 1590637 w 12192000"/>
              <a:gd name="connsiteY17" fmla="*/ 938502 h 1225865"/>
              <a:gd name="connsiteX18" fmla="*/ 2038486 w 12192000"/>
              <a:gd name="connsiteY18" fmla="*/ 916440 h 1225865"/>
              <a:gd name="connsiteX19" fmla="*/ 1986228 w 12192000"/>
              <a:gd name="connsiteY19" fmla="*/ 914234 h 1225865"/>
              <a:gd name="connsiteX20" fmla="*/ 1953914 w 12192000"/>
              <a:gd name="connsiteY20" fmla="*/ 904859 h 1225865"/>
              <a:gd name="connsiteX21" fmla="*/ 108964 w 12192000"/>
              <a:gd name="connsiteY21" fmla="*/ 895826 h 1225865"/>
              <a:gd name="connsiteX22" fmla="*/ 98646 w 12192000"/>
              <a:gd name="connsiteY22" fmla="*/ 900722 h 1225865"/>
              <a:gd name="connsiteX23" fmla="*/ 119851 w 12192000"/>
              <a:gd name="connsiteY23" fmla="*/ 898791 h 1225865"/>
              <a:gd name="connsiteX24" fmla="*/ 108964 w 12192000"/>
              <a:gd name="connsiteY24" fmla="*/ 895826 h 1225865"/>
              <a:gd name="connsiteX25" fmla="*/ 293285 w 12192000"/>
              <a:gd name="connsiteY25" fmla="*/ 882795 h 1225865"/>
              <a:gd name="connsiteX26" fmla="*/ 265769 w 12192000"/>
              <a:gd name="connsiteY26" fmla="*/ 890517 h 1225865"/>
              <a:gd name="connsiteX27" fmla="*/ 293285 w 12192000"/>
              <a:gd name="connsiteY27" fmla="*/ 882795 h 1225865"/>
              <a:gd name="connsiteX28" fmla="*/ 1753861 w 12192000"/>
              <a:gd name="connsiteY28" fmla="*/ 858520 h 1225865"/>
              <a:gd name="connsiteX29" fmla="*/ 1750945 w 12192000"/>
              <a:gd name="connsiteY29" fmla="*/ 859356 h 1225865"/>
              <a:gd name="connsiteX30" fmla="*/ 1737057 w 12192000"/>
              <a:gd name="connsiteY30" fmla="*/ 863215 h 1225865"/>
              <a:gd name="connsiteX31" fmla="*/ 1771797 w 12192000"/>
              <a:gd name="connsiteY31" fmla="*/ 858520 h 1225865"/>
              <a:gd name="connsiteX32" fmla="*/ 0 w 12192000"/>
              <a:gd name="connsiteY32" fmla="*/ 0 h 1225865"/>
              <a:gd name="connsiteX33" fmla="*/ 1436606 w 12192000"/>
              <a:gd name="connsiteY33" fmla="*/ 0 h 1225865"/>
              <a:gd name="connsiteX34" fmla="*/ 5204350 w 12192000"/>
              <a:gd name="connsiteY34" fmla="*/ 0 h 1225865"/>
              <a:gd name="connsiteX35" fmla="*/ 12192000 w 12192000"/>
              <a:gd name="connsiteY35" fmla="*/ 0 h 1225865"/>
              <a:gd name="connsiteX36" fmla="*/ 12192000 w 12192000"/>
              <a:gd name="connsiteY36" fmla="*/ 986756 h 1225865"/>
              <a:gd name="connsiteX37" fmla="*/ 12166600 w 12192000"/>
              <a:gd name="connsiteY37" fmla="*/ 995680 h 1225865"/>
              <a:gd name="connsiteX38" fmla="*/ 12120880 w 12192000"/>
              <a:gd name="connsiteY38" fmla="*/ 985520 h 1225865"/>
              <a:gd name="connsiteX39" fmla="*/ 11557000 w 12192000"/>
              <a:gd name="connsiteY39" fmla="*/ 944880 h 1225865"/>
              <a:gd name="connsiteX40" fmla="*/ 11460480 w 12192000"/>
              <a:gd name="connsiteY40" fmla="*/ 944880 h 1225865"/>
              <a:gd name="connsiteX41" fmla="*/ 10424233 w 12192000"/>
              <a:gd name="connsiteY41" fmla="*/ 917814 h 1225865"/>
              <a:gd name="connsiteX42" fmla="*/ 10291955 w 12192000"/>
              <a:gd name="connsiteY42" fmla="*/ 925231 h 1225865"/>
              <a:gd name="connsiteX43" fmla="*/ 9791289 w 12192000"/>
              <a:gd name="connsiteY43" fmla="*/ 943742 h 1225865"/>
              <a:gd name="connsiteX44" fmla="*/ 8337419 w 12192000"/>
              <a:gd name="connsiteY44" fmla="*/ 915060 h 1225865"/>
              <a:gd name="connsiteX45" fmla="*/ 7828733 w 12192000"/>
              <a:gd name="connsiteY45" fmla="*/ 925815 h 1225865"/>
              <a:gd name="connsiteX46" fmla="*/ 7866590 w 12192000"/>
              <a:gd name="connsiteY46" fmla="*/ 950636 h 1225865"/>
              <a:gd name="connsiteX47" fmla="*/ 7862819 w 12192000"/>
              <a:gd name="connsiteY47" fmla="*/ 957530 h 1225865"/>
              <a:gd name="connsiteX48" fmla="*/ 8312180 w 12192000"/>
              <a:gd name="connsiteY48" fmla="*/ 954497 h 1225865"/>
              <a:gd name="connsiteX49" fmla="*/ 11377472 w 12192000"/>
              <a:gd name="connsiteY49" fmla="*/ 1021742 h 1225865"/>
              <a:gd name="connsiteX50" fmla="*/ 12192000 w 12192000"/>
              <a:gd name="connsiteY50" fmla="*/ 1054161 h 1225865"/>
              <a:gd name="connsiteX51" fmla="*/ 12192000 w 12192000"/>
              <a:gd name="connsiteY51" fmla="*/ 1121632 h 1225865"/>
              <a:gd name="connsiteX52" fmla="*/ 11870004 w 12192000"/>
              <a:gd name="connsiteY52" fmla="*/ 1118206 h 1225865"/>
              <a:gd name="connsiteX53" fmla="*/ 10453958 w 12192000"/>
              <a:gd name="connsiteY53" fmla="*/ 1064805 h 1225865"/>
              <a:gd name="connsiteX54" fmla="*/ 9114450 w 12192000"/>
              <a:gd name="connsiteY54" fmla="*/ 1014615 h 1225865"/>
              <a:gd name="connsiteX55" fmla="*/ 7524263 w 12192000"/>
              <a:gd name="connsiteY55" fmla="*/ 1002205 h 1225865"/>
              <a:gd name="connsiteX56" fmla="*/ 7365719 w 12192000"/>
              <a:gd name="connsiteY56" fmla="*/ 1005790 h 1225865"/>
              <a:gd name="connsiteX57" fmla="*/ 7204651 w 12192000"/>
              <a:gd name="connsiteY57" fmla="*/ 1003032 h 1225865"/>
              <a:gd name="connsiteX58" fmla="*/ 5965123 w 12192000"/>
              <a:gd name="connsiteY58" fmla="*/ 1027852 h 1225865"/>
              <a:gd name="connsiteX59" fmla="*/ 7424558 w 12192000"/>
              <a:gd name="connsiteY59" fmla="*/ 1073354 h 1225865"/>
              <a:gd name="connsiteX60" fmla="*/ 7478561 w 12192000"/>
              <a:gd name="connsiteY60" fmla="*/ 1087143 h 1225865"/>
              <a:gd name="connsiteX61" fmla="*/ 7406617 w 12192000"/>
              <a:gd name="connsiteY61" fmla="*/ 1097622 h 1225865"/>
              <a:gd name="connsiteX62" fmla="*/ 5388537 w 12192000"/>
              <a:gd name="connsiteY62" fmla="*/ 1070872 h 1225865"/>
              <a:gd name="connsiteX63" fmla="*/ 4469350 w 12192000"/>
              <a:gd name="connsiteY63" fmla="*/ 1165737 h 1225865"/>
              <a:gd name="connsiteX64" fmla="*/ 4102546 w 12192000"/>
              <a:gd name="connsiteY64" fmla="*/ 1150846 h 1225865"/>
              <a:gd name="connsiteX65" fmla="*/ 4268906 w 12192000"/>
              <a:gd name="connsiteY65" fmla="*/ 1143676 h 1225865"/>
              <a:gd name="connsiteX66" fmla="*/ 3824075 w 12192000"/>
              <a:gd name="connsiteY66" fmla="*/ 1110859 h 1225865"/>
              <a:gd name="connsiteX67" fmla="*/ 3786704 w 12192000"/>
              <a:gd name="connsiteY67" fmla="*/ 1112789 h 1225865"/>
              <a:gd name="connsiteX68" fmla="*/ 2737021 w 12192000"/>
              <a:gd name="connsiteY68" fmla="*/ 1152500 h 1225865"/>
              <a:gd name="connsiteX69" fmla="*/ 2760751 w 12192000"/>
              <a:gd name="connsiteY69" fmla="*/ 1130163 h 1225865"/>
              <a:gd name="connsiteX70" fmla="*/ 2587821 w 12192000"/>
              <a:gd name="connsiteY70" fmla="*/ 1153328 h 1225865"/>
              <a:gd name="connsiteX71" fmla="*/ 2646139 w 12192000"/>
              <a:gd name="connsiteY71" fmla="*/ 1137057 h 1225865"/>
              <a:gd name="connsiteX72" fmla="*/ 2641845 w 12192000"/>
              <a:gd name="connsiteY72" fmla="*/ 1137057 h 1225865"/>
              <a:gd name="connsiteX73" fmla="*/ 2380557 w 12192000"/>
              <a:gd name="connsiteY73" fmla="*/ 1154983 h 1225865"/>
              <a:gd name="connsiteX74" fmla="*/ 856002 w 12192000"/>
              <a:gd name="connsiteY74" fmla="*/ 1220892 h 1225865"/>
              <a:gd name="connsiteX75" fmla="*/ 774963 w 12192000"/>
              <a:gd name="connsiteY75" fmla="*/ 1208758 h 1225865"/>
              <a:gd name="connsiteX76" fmla="*/ 837824 w 12192000"/>
              <a:gd name="connsiteY76" fmla="*/ 1192763 h 1225865"/>
              <a:gd name="connsiteX77" fmla="*/ 1298548 w 12192000"/>
              <a:gd name="connsiteY77" fmla="*/ 1149743 h 1225865"/>
              <a:gd name="connsiteX78" fmla="*/ 2207628 w 12192000"/>
              <a:gd name="connsiteY78" fmla="*/ 1091831 h 1225865"/>
              <a:gd name="connsiteX79" fmla="*/ 2263170 w 12192000"/>
              <a:gd name="connsiteY79" fmla="*/ 1086040 h 1225865"/>
              <a:gd name="connsiteX80" fmla="*/ 2343196 w 12192000"/>
              <a:gd name="connsiteY80" fmla="*/ 1066460 h 1225865"/>
              <a:gd name="connsiteX81" fmla="*/ 2331836 w 12192000"/>
              <a:gd name="connsiteY81" fmla="*/ 1066736 h 1225865"/>
              <a:gd name="connsiteX82" fmla="*/ 2226057 w 12192000"/>
              <a:gd name="connsiteY82" fmla="*/ 1075009 h 1225865"/>
              <a:gd name="connsiteX83" fmla="*/ 2245497 w 12192000"/>
              <a:gd name="connsiteY83" fmla="*/ 1069493 h 1225865"/>
              <a:gd name="connsiteX84" fmla="*/ 1837788 w 12192000"/>
              <a:gd name="connsiteY84" fmla="*/ 1084385 h 1225865"/>
              <a:gd name="connsiteX85" fmla="*/ 209473 w 12192000"/>
              <a:gd name="connsiteY85" fmla="*/ 1080524 h 1225865"/>
              <a:gd name="connsiteX86" fmla="*/ 138280 w 12192000"/>
              <a:gd name="connsiteY86" fmla="*/ 1062599 h 1225865"/>
              <a:gd name="connsiteX87" fmla="*/ 230676 w 12192000"/>
              <a:gd name="connsiteY87" fmla="*/ 1048811 h 1225865"/>
              <a:gd name="connsiteX88" fmla="*/ 957739 w 12192000"/>
              <a:gd name="connsiteY88" fmla="*/ 1004411 h 1225865"/>
              <a:gd name="connsiteX89" fmla="*/ 968594 w 12192000"/>
              <a:gd name="connsiteY89" fmla="*/ 988692 h 1225865"/>
              <a:gd name="connsiteX90" fmla="*/ 995356 w 12192000"/>
              <a:gd name="connsiteY90" fmla="*/ 983177 h 1225865"/>
              <a:gd name="connsiteX91" fmla="*/ 903966 w 12192000"/>
              <a:gd name="connsiteY91" fmla="*/ 988968 h 1225865"/>
              <a:gd name="connsiteX92" fmla="*/ 703016 w 12192000"/>
              <a:gd name="connsiteY92" fmla="*/ 964149 h 1225865"/>
              <a:gd name="connsiteX93" fmla="*/ 702511 w 12192000"/>
              <a:gd name="connsiteY93" fmla="*/ 964149 h 1225865"/>
              <a:gd name="connsiteX94" fmla="*/ 692918 w 12192000"/>
              <a:gd name="connsiteY94" fmla="*/ 962770 h 1225865"/>
              <a:gd name="connsiteX95" fmla="*/ 646467 w 12192000"/>
              <a:gd name="connsiteY95" fmla="*/ 956979 h 1225865"/>
              <a:gd name="connsiteX96" fmla="*/ 646467 w 12192000"/>
              <a:gd name="connsiteY96" fmla="*/ 956151 h 1225865"/>
              <a:gd name="connsiteX97" fmla="*/ 634600 w 12192000"/>
              <a:gd name="connsiteY97" fmla="*/ 954497 h 1225865"/>
              <a:gd name="connsiteX98" fmla="*/ 579564 w 12192000"/>
              <a:gd name="connsiteY98" fmla="*/ 956703 h 1225865"/>
              <a:gd name="connsiteX99" fmla="*/ 528823 w 12192000"/>
              <a:gd name="connsiteY99" fmla="*/ 952290 h 1225865"/>
              <a:gd name="connsiteX100" fmla="*/ 504337 w 12192000"/>
              <a:gd name="connsiteY100" fmla="*/ 960288 h 1225865"/>
              <a:gd name="connsiteX101" fmla="*/ 291770 w 12192000"/>
              <a:gd name="connsiteY101" fmla="*/ 970216 h 1225865"/>
              <a:gd name="connsiteX102" fmla="*/ 295556 w 12192000"/>
              <a:gd name="connsiteY102" fmla="*/ 963597 h 1225865"/>
              <a:gd name="connsiteX103" fmla="*/ 213511 w 12192000"/>
              <a:gd name="connsiteY103" fmla="*/ 961942 h 1225865"/>
              <a:gd name="connsiteX104" fmla="*/ 72643 w 12192000"/>
              <a:gd name="connsiteY104" fmla="*/ 966079 h 1225865"/>
              <a:gd name="connsiteX105" fmla="*/ 121113 w 12192000"/>
              <a:gd name="connsiteY105" fmla="*/ 955324 h 1225865"/>
              <a:gd name="connsiteX106" fmla="*/ 78449 w 12192000"/>
              <a:gd name="connsiteY106" fmla="*/ 962770 h 1225865"/>
              <a:gd name="connsiteX107" fmla="*/ 89557 w 12192000"/>
              <a:gd name="connsiteY107" fmla="*/ 950636 h 1225865"/>
              <a:gd name="connsiteX108" fmla="*/ 69866 w 12192000"/>
              <a:gd name="connsiteY108" fmla="*/ 963873 h 1225865"/>
              <a:gd name="connsiteX109" fmla="*/ 51689 w 12192000"/>
              <a:gd name="connsiteY109" fmla="*/ 953945 h 1225865"/>
              <a:gd name="connsiteX110" fmla="*/ 16010 w 12192000"/>
              <a:gd name="connsiteY110" fmla="*/ 966161 h 1225865"/>
              <a:gd name="connsiteX111" fmla="*/ 0 w 12192000"/>
              <a:gd name="connsiteY111" fmla="*/ 971671 h 1225865"/>
              <a:gd name="connsiteX112" fmla="*/ 0 w 12192000"/>
              <a:gd name="connsiteY112" fmla="*/ 858630 h 1225865"/>
              <a:gd name="connsiteX113" fmla="*/ 141 w 12192000"/>
              <a:gd name="connsiteY113" fmla="*/ 858520 h 1225865"/>
              <a:gd name="connsiteX114" fmla="*/ 0 w 12192000"/>
              <a:gd name="connsiteY114" fmla="*/ 858520 h 12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2192000" h="1225865">
                <a:moveTo>
                  <a:pt x="6364007" y="994208"/>
                </a:moveTo>
                <a:cubicBezTo>
                  <a:pt x="6069906" y="994759"/>
                  <a:pt x="5778816" y="1001102"/>
                  <a:pt x="5488243" y="1017924"/>
                </a:cubicBezTo>
                <a:cubicBezTo>
                  <a:pt x="5559183" y="1019303"/>
                  <a:pt x="5629881" y="1020957"/>
                  <a:pt x="5700823" y="1022336"/>
                </a:cubicBezTo>
                <a:cubicBezTo>
                  <a:pt x="5921186" y="1014339"/>
                  <a:pt x="6142094" y="1004963"/>
                  <a:pt x="6364007" y="994208"/>
                </a:cubicBezTo>
                <a:close/>
                <a:moveTo>
                  <a:pt x="142571" y="924163"/>
                </a:moveTo>
                <a:lnTo>
                  <a:pt x="142319" y="924438"/>
                </a:lnTo>
                <a:cubicBezTo>
                  <a:pt x="138028" y="925540"/>
                  <a:pt x="134493" y="926645"/>
                  <a:pt x="129696" y="927746"/>
                </a:cubicBezTo>
                <a:lnTo>
                  <a:pt x="157467" y="941811"/>
                </a:lnTo>
                <a:cubicBezTo>
                  <a:pt x="157467" y="941811"/>
                  <a:pt x="150903" y="934365"/>
                  <a:pt x="142571" y="924163"/>
                </a:cubicBezTo>
                <a:close/>
                <a:moveTo>
                  <a:pt x="1953914" y="904859"/>
                </a:moveTo>
                <a:cubicBezTo>
                  <a:pt x="1815067" y="909822"/>
                  <a:pt x="1673947" y="913408"/>
                  <a:pt x="1529289" y="915336"/>
                </a:cubicBezTo>
                <a:cubicBezTo>
                  <a:pt x="1475265" y="916165"/>
                  <a:pt x="1422252" y="915060"/>
                  <a:pt x="1371256" y="911753"/>
                </a:cubicBezTo>
                <a:lnTo>
                  <a:pt x="1178051" y="960203"/>
                </a:lnTo>
                <a:lnTo>
                  <a:pt x="1176615" y="960288"/>
                </a:lnTo>
                <a:lnTo>
                  <a:pt x="1176615" y="960563"/>
                </a:lnTo>
                <a:lnTo>
                  <a:pt x="1178051" y="960203"/>
                </a:lnTo>
                <a:lnTo>
                  <a:pt x="1381165" y="948154"/>
                </a:lnTo>
                <a:cubicBezTo>
                  <a:pt x="1451410" y="944914"/>
                  <a:pt x="1522475" y="942087"/>
                  <a:pt x="1590637" y="938502"/>
                </a:cubicBezTo>
                <a:cubicBezTo>
                  <a:pt x="1741855" y="930505"/>
                  <a:pt x="1890295" y="923059"/>
                  <a:pt x="2038486" y="916440"/>
                </a:cubicBezTo>
                <a:cubicBezTo>
                  <a:pt x="2021065" y="915614"/>
                  <a:pt x="2003648" y="915060"/>
                  <a:pt x="1986228" y="914234"/>
                </a:cubicBezTo>
                <a:cubicBezTo>
                  <a:pt x="1969063" y="913129"/>
                  <a:pt x="1935992" y="914234"/>
                  <a:pt x="1953914" y="904859"/>
                </a:cubicBezTo>
                <a:close/>
                <a:moveTo>
                  <a:pt x="108964" y="895826"/>
                </a:moveTo>
                <a:cubicBezTo>
                  <a:pt x="105462" y="896309"/>
                  <a:pt x="102053" y="898102"/>
                  <a:pt x="98646" y="900722"/>
                </a:cubicBezTo>
                <a:cubicBezTo>
                  <a:pt x="105461" y="900168"/>
                  <a:pt x="112278" y="899342"/>
                  <a:pt x="119851" y="898791"/>
                </a:cubicBezTo>
                <a:cubicBezTo>
                  <a:pt x="116064" y="896171"/>
                  <a:pt x="112467" y="895343"/>
                  <a:pt x="108964" y="895826"/>
                </a:cubicBezTo>
                <a:close/>
                <a:moveTo>
                  <a:pt x="293285" y="882795"/>
                </a:moveTo>
                <a:cubicBezTo>
                  <a:pt x="281672" y="886656"/>
                  <a:pt x="274858" y="888862"/>
                  <a:pt x="265769" y="890517"/>
                </a:cubicBezTo>
                <a:cubicBezTo>
                  <a:pt x="293285" y="882795"/>
                  <a:pt x="293285" y="882795"/>
                  <a:pt x="293285" y="882795"/>
                </a:cubicBezTo>
                <a:close/>
                <a:moveTo>
                  <a:pt x="1753861" y="858520"/>
                </a:moveTo>
                <a:lnTo>
                  <a:pt x="1750945" y="859356"/>
                </a:lnTo>
                <a:cubicBezTo>
                  <a:pt x="1745641" y="860733"/>
                  <a:pt x="1741098" y="862113"/>
                  <a:pt x="1737057" y="863215"/>
                </a:cubicBezTo>
                <a:lnTo>
                  <a:pt x="1771797" y="858520"/>
                </a:lnTo>
                <a:close/>
                <a:moveTo>
                  <a:pt x="0" y="0"/>
                </a:moveTo>
                <a:lnTo>
                  <a:pt x="1436606" y="0"/>
                </a:lnTo>
                <a:lnTo>
                  <a:pt x="5204350" y="0"/>
                </a:lnTo>
                <a:lnTo>
                  <a:pt x="12192000" y="0"/>
                </a:lnTo>
                <a:lnTo>
                  <a:pt x="12192000" y="986756"/>
                </a:lnTo>
                <a:lnTo>
                  <a:pt x="12166600" y="995680"/>
                </a:lnTo>
                <a:lnTo>
                  <a:pt x="12120880" y="985520"/>
                </a:lnTo>
                <a:lnTo>
                  <a:pt x="11557000" y="944880"/>
                </a:lnTo>
                <a:lnTo>
                  <a:pt x="11460480" y="944880"/>
                </a:lnTo>
                <a:lnTo>
                  <a:pt x="10424233" y="917814"/>
                </a:lnTo>
                <a:lnTo>
                  <a:pt x="10291955" y="925231"/>
                </a:lnTo>
                <a:cubicBezTo>
                  <a:pt x="10129944" y="933401"/>
                  <a:pt x="9964717" y="940157"/>
                  <a:pt x="9791289" y="943742"/>
                </a:cubicBezTo>
                <a:cubicBezTo>
                  <a:pt x="9285886" y="953669"/>
                  <a:pt x="8811258" y="934365"/>
                  <a:pt x="8337419" y="915060"/>
                </a:cubicBezTo>
                <a:cubicBezTo>
                  <a:pt x="8167016" y="919751"/>
                  <a:pt x="7997372" y="923609"/>
                  <a:pt x="7828733" y="925815"/>
                </a:cubicBezTo>
                <a:cubicBezTo>
                  <a:pt x="7852450" y="932986"/>
                  <a:pt x="7866590" y="941535"/>
                  <a:pt x="7866590" y="950636"/>
                </a:cubicBezTo>
                <a:cubicBezTo>
                  <a:pt x="7866590" y="953118"/>
                  <a:pt x="7864827" y="955324"/>
                  <a:pt x="7862819" y="957530"/>
                </a:cubicBezTo>
                <a:cubicBezTo>
                  <a:pt x="8011239" y="956427"/>
                  <a:pt x="8160448" y="955324"/>
                  <a:pt x="8312180" y="954497"/>
                </a:cubicBezTo>
                <a:cubicBezTo>
                  <a:pt x="9366596" y="948292"/>
                  <a:pt x="10372881" y="982263"/>
                  <a:pt x="11377472" y="1021742"/>
                </a:cubicBezTo>
                <a:lnTo>
                  <a:pt x="12192000" y="1054161"/>
                </a:lnTo>
                <a:lnTo>
                  <a:pt x="12192000" y="1121632"/>
                </a:lnTo>
                <a:lnTo>
                  <a:pt x="11870004" y="1118206"/>
                </a:lnTo>
                <a:cubicBezTo>
                  <a:pt x="11400195" y="1108550"/>
                  <a:pt x="10943411" y="1086522"/>
                  <a:pt x="10453958" y="1064805"/>
                </a:cubicBezTo>
                <a:cubicBezTo>
                  <a:pt x="9989454" y="1044122"/>
                  <a:pt x="9580992" y="1028955"/>
                  <a:pt x="9114450" y="1014615"/>
                </a:cubicBezTo>
                <a:cubicBezTo>
                  <a:pt x="8568150" y="998069"/>
                  <a:pt x="8059982" y="1001929"/>
                  <a:pt x="7524263" y="1002205"/>
                </a:cubicBezTo>
                <a:cubicBezTo>
                  <a:pt x="7471750" y="1004963"/>
                  <a:pt x="7418993" y="1006893"/>
                  <a:pt x="7365719" y="1005790"/>
                </a:cubicBezTo>
                <a:cubicBezTo>
                  <a:pt x="7311716" y="1004963"/>
                  <a:pt x="7257925" y="1003860"/>
                  <a:pt x="7204651" y="1003032"/>
                </a:cubicBezTo>
                <a:cubicBezTo>
                  <a:pt x="6785332" y="1005514"/>
                  <a:pt x="6374103" y="1016269"/>
                  <a:pt x="5965123" y="1027852"/>
                </a:cubicBezTo>
                <a:cubicBezTo>
                  <a:pt x="6454621" y="1038055"/>
                  <a:pt x="6943116" y="1050465"/>
                  <a:pt x="7424558" y="1073354"/>
                </a:cubicBezTo>
                <a:cubicBezTo>
                  <a:pt x="7459131" y="1074181"/>
                  <a:pt x="7482119" y="1080524"/>
                  <a:pt x="7478561" y="1087143"/>
                </a:cubicBezTo>
                <a:cubicBezTo>
                  <a:pt x="7472510" y="1093761"/>
                  <a:pt x="7441221" y="1098725"/>
                  <a:pt x="7406617" y="1097622"/>
                </a:cubicBezTo>
                <a:cubicBezTo>
                  <a:pt x="6735100" y="1083558"/>
                  <a:pt x="6061301" y="1077766"/>
                  <a:pt x="5388537" y="1070872"/>
                </a:cubicBezTo>
                <a:cubicBezTo>
                  <a:pt x="5205000" y="1129336"/>
                  <a:pt x="4816482" y="1163531"/>
                  <a:pt x="4469350" y="1165737"/>
                </a:cubicBezTo>
                <a:cubicBezTo>
                  <a:pt x="4341093" y="1166841"/>
                  <a:pt x="4222443" y="1160498"/>
                  <a:pt x="4102546" y="1150846"/>
                </a:cubicBezTo>
                <a:cubicBezTo>
                  <a:pt x="4158587" y="1148364"/>
                  <a:pt x="4213108" y="1146158"/>
                  <a:pt x="4268906" y="1143676"/>
                </a:cubicBezTo>
                <a:cubicBezTo>
                  <a:pt x="4103792" y="1141469"/>
                  <a:pt x="3963188" y="1126578"/>
                  <a:pt x="3824075" y="1110859"/>
                </a:cubicBezTo>
                <a:cubicBezTo>
                  <a:pt x="3811972" y="1111686"/>
                  <a:pt x="3799840" y="1112238"/>
                  <a:pt x="3786704" y="1112789"/>
                </a:cubicBezTo>
                <a:cubicBezTo>
                  <a:pt x="3463564" y="1144779"/>
                  <a:pt x="3086177" y="1138436"/>
                  <a:pt x="2737021" y="1152500"/>
                </a:cubicBezTo>
                <a:cubicBezTo>
                  <a:pt x="2744343" y="1145055"/>
                  <a:pt x="2753429" y="1137609"/>
                  <a:pt x="2760751" y="1130163"/>
                </a:cubicBezTo>
                <a:cubicBezTo>
                  <a:pt x="2696123" y="1135678"/>
                  <a:pt x="2658509" y="1149191"/>
                  <a:pt x="2587821" y="1153328"/>
                </a:cubicBezTo>
                <a:cubicBezTo>
                  <a:pt x="2607765" y="1148088"/>
                  <a:pt x="2626195" y="1142573"/>
                  <a:pt x="2646139" y="1137057"/>
                </a:cubicBezTo>
                <a:cubicBezTo>
                  <a:pt x="2644625" y="1137057"/>
                  <a:pt x="2643108" y="1137057"/>
                  <a:pt x="2641845" y="1137057"/>
                </a:cubicBezTo>
                <a:cubicBezTo>
                  <a:pt x="2566363" y="1149191"/>
                  <a:pt x="2475229" y="1154431"/>
                  <a:pt x="2380557" y="1154983"/>
                </a:cubicBezTo>
                <a:cubicBezTo>
                  <a:pt x="1965778" y="1221995"/>
                  <a:pt x="1374285" y="1234680"/>
                  <a:pt x="856002" y="1220892"/>
                </a:cubicBezTo>
                <a:cubicBezTo>
                  <a:pt x="816870" y="1221995"/>
                  <a:pt x="779509" y="1216479"/>
                  <a:pt x="774963" y="1208758"/>
                </a:cubicBezTo>
                <a:cubicBezTo>
                  <a:pt x="770167" y="1200760"/>
                  <a:pt x="797684" y="1193866"/>
                  <a:pt x="837824" y="1192763"/>
                </a:cubicBezTo>
                <a:cubicBezTo>
                  <a:pt x="993082" y="1178974"/>
                  <a:pt x="1134202" y="1160222"/>
                  <a:pt x="1298548" y="1149743"/>
                </a:cubicBezTo>
                <a:cubicBezTo>
                  <a:pt x="1604268" y="1130439"/>
                  <a:pt x="1891308" y="1099828"/>
                  <a:pt x="2207628" y="1091831"/>
                </a:cubicBezTo>
                <a:cubicBezTo>
                  <a:pt x="2226309" y="1089900"/>
                  <a:pt x="2244740" y="1087970"/>
                  <a:pt x="2263170" y="1086040"/>
                </a:cubicBezTo>
                <a:cubicBezTo>
                  <a:pt x="2289676" y="1079697"/>
                  <a:pt x="2316435" y="1073078"/>
                  <a:pt x="2343196" y="1066460"/>
                </a:cubicBezTo>
                <a:cubicBezTo>
                  <a:pt x="2339410" y="1066460"/>
                  <a:pt x="2335622" y="1066736"/>
                  <a:pt x="2331836" y="1066736"/>
                </a:cubicBezTo>
                <a:cubicBezTo>
                  <a:pt x="2296746" y="1069493"/>
                  <a:pt x="2261400" y="1072251"/>
                  <a:pt x="2226057" y="1075009"/>
                </a:cubicBezTo>
                <a:cubicBezTo>
                  <a:pt x="2232370" y="1073078"/>
                  <a:pt x="2238932" y="1071148"/>
                  <a:pt x="2245497" y="1069493"/>
                </a:cubicBezTo>
                <a:cubicBezTo>
                  <a:pt x="2109171" y="1073906"/>
                  <a:pt x="1973101" y="1078869"/>
                  <a:pt x="1837788" y="1084385"/>
                </a:cubicBezTo>
                <a:cubicBezTo>
                  <a:pt x="1324048" y="1130439"/>
                  <a:pt x="709830" y="1138160"/>
                  <a:pt x="209473" y="1080524"/>
                </a:cubicBezTo>
                <a:cubicBezTo>
                  <a:pt x="164029" y="1079421"/>
                  <a:pt x="132473" y="1071424"/>
                  <a:pt x="138280" y="1062599"/>
                </a:cubicBezTo>
                <a:cubicBezTo>
                  <a:pt x="144844" y="1053774"/>
                  <a:pt x="186497" y="1047431"/>
                  <a:pt x="230676" y="1048811"/>
                </a:cubicBezTo>
                <a:cubicBezTo>
                  <a:pt x="477575" y="1036677"/>
                  <a:pt x="728007" y="1027300"/>
                  <a:pt x="957739" y="1004411"/>
                </a:cubicBezTo>
                <a:cubicBezTo>
                  <a:pt x="967080" y="1003308"/>
                  <a:pt x="951426" y="992553"/>
                  <a:pt x="968594" y="988692"/>
                </a:cubicBezTo>
                <a:cubicBezTo>
                  <a:pt x="977178" y="986762"/>
                  <a:pt x="986015" y="985107"/>
                  <a:pt x="995356" y="983177"/>
                </a:cubicBezTo>
                <a:cubicBezTo>
                  <a:pt x="966827" y="985659"/>
                  <a:pt x="936532" y="987589"/>
                  <a:pt x="903966" y="988968"/>
                </a:cubicBezTo>
                <a:cubicBezTo>
                  <a:pt x="781276" y="973801"/>
                  <a:pt x="735077" y="968009"/>
                  <a:pt x="703016" y="964149"/>
                </a:cubicBezTo>
                <a:lnTo>
                  <a:pt x="702511" y="964149"/>
                </a:lnTo>
                <a:cubicBezTo>
                  <a:pt x="702511" y="964149"/>
                  <a:pt x="702259" y="964149"/>
                  <a:pt x="692918" y="962770"/>
                </a:cubicBezTo>
                <a:cubicBezTo>
                  <a:pt x="678021" y="960839"/>
                  <a:pt x="665146" y="959185"/>
                  <a:pt x="646467" y="956979"/>
                </a:cubicBezTo>
                <a:cubicBezTo>
                  <a:pt x="646467" y="956979"/>
                  <a:pt x="646467" y="956703"/>
                  <a:pt x="646467" y="956151"/>
                </a:cubicBezTo>
                <a:cubicBezTo>
                  <a:pt x="642678" y="955600"/>
                  <a:pt x="638640" y="955048"/>
                  <a:pt x="634600" y="954497"/>
                </a:cubicBezTo>
                <a:cubicBezTo>
                  <a:pt x="616172" y="955324"/>
                  <a:pt x="597995" y="956151"/>
                  <a:pt x="579564" y="956703"/>
                </a:cubicBezTo>
                <a:cubicBezTo>
                  <a:pt x="558867" y="957530"/>
                  <a:pt x="538922" y="955600"/>
                  <a:pt x="528823" y="952290"/>
                </a:cubicBezTo>
                <a:cubicBezTo>
                  <a:pt x="521755" y="954772"/>
                  <a:pt x="514179" y="957530"/>
                  <a:pt x="504337" y="960288"/>
                </a:cubicBezTo>
                <a:cubicBezTo>
                  <a:pt x="434320" y="963781"/>
                  <a:pt x="363468" y="967090"/>
                  <a:pt x="291770" y="970216"/>
                </a:cubicBezTo>
                <a:cubicBezTo>
                  <a:pt x="291770" y="970216"/>
                  <a:pt x="292023" y="967458"/>
                  <a:pt x="295556" y="963597"/>
                </a:cubicBezTo>
                <a:cubicBezTo>
                  <a:pt x="291266" y="963321"/>
                  <a:pt x="255419" y="960563"/>
                  <a:pt x="213511" y="961942"/>
                </a:cubicBezTo>
                <a:cubicBezTo>
                  <a:pt x="186749" y="961759"/>
                  <a:pt x="139795" y="963137"/>
                  <a:pt x="72643" y="966079"/>
                </a:cubicBezTo>
                <a:lnTo>
                  <a:pt x="121113" y="955324"/>
                </a:lnTo>
                <a:lnTo>
                  <a:pt x="78449" y="962770"/>
                </a:lnTo>
                <a:lnTo>
                  <a:pt x="89557" y="950636"/>
                </a:lnTo>
                <a:lnTo>
                  <a:pt x="69866" y="963873"/>
                </a:lnTo>
                <a:lnTo>
                  <a:pt x="51689" y="953945"/>
                </a:lnTo>
                <a:cubicBezTo>
                  <a:pt x="51689" y="953945"/>
                  <a:pt x="51547" y="953945"/>
                  <a:pt x="16010" y="966161"/>
                </a:cubicBezTo>
                <a:lnTo>
                  <a:pt x="0" y="971671"/>
                </a:lnTo>
                <a:lnTo>
                  <a:pt x="0" y="858630"/>
                </a:lnTo>
                <a:lnTo>
                  <a:pt x="141" y="858520"/>
                </a:lnTo>
                <a:lnTo>
                  <a:pt x="0" y="858520"/>
                </a:lnTo>
                <a:close/>
              </a:path>
            </a:pathLst>
          </a:custGeom>
          <a:solidFill>
            <a:schemeClr val="tx1"/>
          </a:solidFill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C396936-3A60-9E8C-05A6-822E3B59EA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6975" y="221992"/>
            <a:ext cx="1289170" cy="463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60AD7-97CB-BA98-5DCE-B5FD2E9FF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59830-02FC-EA65-4CD6-50372F431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6E87-9BAC-4A0C-A361-E6CDD8ADFFE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5F0E3-3F21-2359-B217-0B0F0570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E1950-50CF-0FDF-490E-664B34ED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9BF9-8B65-4B8D-A418-210445AC3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413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79EACE-6221-C320-9C29-49AAE6A90E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6" t="-7477" r="11926" b="74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effectLst/>
        </p:spPr>
      </p:pic>
      <p:pic>
        <p:nvPicPr>
          <p:cNvPr id="7" name="Picture 6" descr="A grey and white background&#10;&#10;AI-generated content may be incorrect.">
            <a:extLst>
              <a:ext uri="{FF2B5EF4-FFF2-40B4-BE49-F238E27FC236}">
                <a16:creationId xmlns:a16="http://schemas.microsoft.com/office/drawing/2014/main" id="{51FA5E33-9216-8D36-3FD2-6ED457E5FB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 b="78893"/>
          <a:stretch>
            <a:fillRect/>
          </a:stretch>
        </p:blipFill>
        <p:spPr>
          <a:xfrm>
            <a:off x="0" y="1"/>
            <a:ext cx="12192000" cy="1225865"/>
          </a:xfrm>
          <a:custGeom>
            <a:avLst/>
            <a:gdLst>
              <a:gd name="connsiteX0" fmla="*/ 6364007 w 12192000"/>
              <a:gd name="connsiteY0" fmla="*/ 994208 h 1225865"/>
              <a:gd name="connsiteX1" fmla="*/ 5488243 w 12192000"/>
              <a:gd name="connsiteY1" fmla="*/ 1017924 h 1225865"/>
              <a:gd name="connsiteX2" fmla="*/ 5700823 w 12192000"/>
              <a:gd name="connsiteY2" fmla="*/ 1022336 h 1225865"/>
              <a:gd name="connsiteX3" fmla="*/ 6364007 w 12192000"/>
              <a:gd name="connsiteY3" fmla="*/ 994208 h 1225865"/>
              <a:gd name="connsiteX4" fmla="*/ 142571 w 12192000"/>
              <a:gd name="connsiteY4" fmla="*/ 924163 h 1225865"/>
              <a:gd name="connsiteX5" fmla="*/ 142319 w 12192000"/>
              <a:gd name="connsiteY5" fmla="*/ 924438 h 1225865"/>
              <a:gd name="connsiteX6" fmla="*/ 129696 w 12192000"/>
              <a:gd name="connsiteY6" fmla="*/ 927746 h 1225865"/>
              <a:gd name="connsiteX7" fmla="*/ 157467 w 12192000"/>
              <a:gd name="connsiteY7" fmla="*/ 941811 h 1225865"/>
              <a:gd name="connsiteX8" fmla="*/ 142571 w 12192000"/>
              <a:gd name="connsiteY8" fmla="*/ 924163 h 1225865"/>
              <a:gd name="connsiteX9" fmla="*/ 1953914 w 12192000"/>
              <a:gd name="connsiteY9" fmla="*/ 904859 h 1225865"/>
              <a:gd name="connsiteX10" fmla="*/ 1529289 w 12192000"/>
              <a:gd name="connsiteY10" fmla="*/ 915336 h 1225865"/>
              <a:gd name="connsiteX11" fmla="*/ 1371256 w 12192000"/>
              <a:gd name="connsiteY11" fmla="*/ 911753 h 1225865"/>
              <a:gd name="connsiteX12" fmla="*/ 1178051 w 12192000"/>
              <a:gd name="connsiteY12" fmla="*/ 960203 h 1225865"/>
              <a:gd name="connsiteX13" fmla="*/ 1176615 w 12192000"/>
              <a:gd name="connsiteY13" fmla="*/ 960288 h 1225865"/>
              <a:gd name="connsiteX14" fmla="*/ 1176615 w 12192000"/>
              <a:gd name="connsiteY14" fmla="*/ 960563 h 1225865"/>
              <a:gd name="connsiteX15" fmla="*/ 1178051 w 12192000"/>
              <a:gd name="connsiteY15" fmla="*/ 960203 h 1225865"/>
              <a:gd name="connsiteX16" fmla="*/ 1381165 w 12192000"/>
              <a:gd name="connsiteY16" fmla="*/ 948154 h 1225865"/>
              <a:gd name="connsiteX17" fmla="*/ 1590637 w 12192000"/>
              <a:gd name="connsiteY17" fmla="*/ 938502 h 1225865"/>
              <a:gd name="connsiteX18" fmla="*/ 2038486 w 12192000"/>
              <a:gd name="connsiteY18" fmla="*/ 916440 h 1225865"/>
              <a:gd name="connsiteX19" fmla="*/ 1986228 w 12192000"/>
              <a:gd name="connsiteY19" fmla="*/ 914234 h 1225865"/>
              <a:gd name="connsiteX20" fmla="*/ 1953914 w 12192000"/>
              <a:gd name="connsiteY20" fmla="*/ 904859 h 1225865"/>
              <a:gd name="connsiteX21" fmla="*/ 108964 w 12192000"/>
              <a:gd name="connsiteY21" fmla="*/ 895826 h 1225865"/>
              <a:gd name="connsiteX22" fmla="*/ 98646 w 12192000"/>
              <a:gd name="connsiteY22" fmla="*/ 900722 h 1225865"/>
              <a:gd name="connsiteX23" fmla="*/ 119851 w 12192000"/>
              <a:gd name="connsiteY23" fmla="*/ 898791 h 1225865"/>
              <a:gd name="connsiteX24" fmla="*/ 108964 w 12192000"/>
              <a:gd name="connsiteY24" fmla="*/ 895826 h 1225865"/>
              <a:gd name="connsiteX25" fmla="*/ 293285 w 12192000"/>
              <a:gd name="connsiteY25" fmla="*/ 882795 h 1225865"/>
              <a:gd name="connsiteX26" fmla="*/ 265769 w 12192000"/>
              <a:gd name="connsiteY26" fmla="*/ 890517 h 1225865"/>
              <a:gd name="connsiteX27" fmla="*/ 293285 w 12192000"/>
              <a:gd name="connsiteY27" fmla="*/ 882795 h 1225865"/>
              <a:gd name="connsiteX28" fmla="*/ 1753861 w 12192000"/>
              <a:gd name="connsiteY28" fmla="*/ 858520 h 1225865"/>
              <a:gd name="connsiteX29" fmla="*/ 1750945 w 12192000"/>
              <a:gd name="connsiteY29" fmla="*/ 859356 h 1225865"/>
              <a:gd name="connsiteX30" fmla="*/ 1737057 w 12192000"/>
              <a:gd name="connsiteY30" fmla="*/ 863215 h 1225865"/>
              <a:gd name="connsiteX31" fmla="*/ 1771797 w 12192000"/>
              <a:gd name="connsiteY31" fmla="*/ 858520 h 1225865"/>
              <a:gd name="connsiteX32" fmla="*/ 0 w 12192000"/>
              <a:gd name="connsiteY32" fmla="*/ 0 h 1225865"/>
              <a:gd name="connsiteX33" fmla="*/ 1436606 w 12192000"/>
              <a:gd name="connsiteY33" fmla="*/ 0 h 1225865"/>
              <a:gd name="connsiteX34" fmla="*/ 5204350 w 12192000"/>
              <a:gd name="connsiteY34" fmla="*/ 0 h 1225865"/>
              <a:gd name="connsiteX35" fmla="*/ 12192000 w 12192000"/>
              <a:gd name="connsiteY35" fmla="*/ 0 h 1225865"/>
              <a:gd name="connsiteX36" fmla="*/ 12192000 w 12192000"/>
              <a:gd name="connsiteY36" fmla="*/ 986756 h 1225865"/>
              <a:gd name="connsiteX37" fmla="*/ 12166600 w 12192000"/>
              <a:gd name="connsiteY37" fmla="*/ 995680 h 1225865"/>
              <a:gd name="connsiteX38" fmla="*/ 12120880 w 12192000"/>
              <a:gd name="connsiteY38" fmla="*/ 985520 h 1225865"/>
              <a:gd name="connsiteX39" fmla="*/ 11557000 w 12192000"/>
              <a:gd name="connsiteY39" fmla="*/ 944880 h 1225865"/>
              <a:gd name="connsiteX40" fmla="*/ 11460480 w 12192000"/>
              <a:gd name="connsiteY40" fmla="*/ 944880 h 1225865"/>
              <a:gd name="connsiteX41" fmla="*/ 10424233 w 12192000"/>
              <a:gd name="connsiteY41" fmla="*/ 917814 h 1225865"/>
              <a:gd name="connsiteX42" fmla="*/ 10291955 w 12192000"/>
              <a:gd name="connsiteY42" fmla="*/ 925231 h 1225865"/>
              <a:gd name="connsiteX43" fmla="*/ 9791289 w 12192000"/>
              <a:gd name="connsiteY43" fmla="*/ 943742 h 1225865"/>
              <a:gd name="connsiteX44" fmla="*/ 8337419 w 12192000"/>
              <a:gd name="connsiteY44" fmla="*/ 915060 h 1225865"/>
              <a:gd name="connsiteX45" fmla="*/ 7828733 w 12192000"/>
              <a:gd name="connsiteY45" fmla="*/ 925815 h 1225865"/>
              <a:gd name="connsiteX46" fmla="*/ 7866590 w 12192000"/>
              <a:gd name="connsiteY46" fmla="*/ 950636 h 1225865"/>
              <a:gd name="connsiteX47" fmla="*/ 7862819 w 12192000"/>
              <a:gd name="connsiteY47" fmla="*/ 957530 h 1225865"/>
              <a:gd name="connsiteX48" fmla="*/ 8312180 w 12192000"/>
              <a:gd name="connsiteY48" fmla="*/ 954497 h 1225865"/>
              <a:gd name="connsiteX49" fmla="*/ 11377472 w 12192000"/>
              <a:gd name="connsiteY49" fmla="*/ 1021742 h 1225865"/>
              <a:gd name="connsiteX50" fmla="*/ 12192000 w 12192000"/>
              <a:gd name="connsiteY50" fmla="*/ 1054161 h 1225865"/>
              <a:gd name="connsiteX51" fmla="*/ 12192000 w 12192000"/>
              <a:gd name="connsiteY51" fmla="*/ 1121632 h 1225865"/>
              <a:gd name="connsiteX52" fmla="*/ 11870004 w 12192000"/>
              <a:gd name="connsiteY52" fmla="*/ 1118206 h 1225865"/>
              <a:gd name="connsiteX53" fmla="*/ 10453958 w 12192000"/>
              <a:gd name="connsiteY53" fmla="*/ 1064805 h 1225865"/>
              <a:gd name="connsiteX54" fmla="*/ 9114450 w 12192000"/>
              <a:gd name="connsiteY54" fmla="*/ 1014615 h 1225865"/>
              <a:gd name="connsiteX55" fmla="*/ 7524263 w 12192000"/>
              <a:gd name="connsiteY55" fmla="*/ 1002205 h 1225865"/>
              <a:gd name="connsiteX56" fmla="*/ 7365719 w 12192000"/>
              <a:gd name="connsiteY56" fmla="*/ 1005790 h 1225865"/>
              <a:gd name="connsiteX57" fmla="*/ 7204651 w 12192000"/>
              <a:gd name="connsiteY57" fmla="*/ 1003032 h 1225865"/>
              <a:gd name="connsiteX58" fmla="*/ 5965123 w 12192000"/>
              <a:gd name="connsiteY58" fmla="*/ 1027852 h 1225865"/>
              <a:gd name="connsiteX59" fmla="*/ 7424558 w 12192000"/>
              <a:gd name="connsiteY59" fmla="*/ 1073354 h 1225865"/>
              <a:gd name="connsiteX60" fmla="*/ 7478561 w 12192000"/>
              <a:gd name="connsiteY60" fmla="*/ 1087143 h 1225865"/>
              <a:gd name="connsiteX61" fmla="*/ 7406617 w 12192000"/>
              <a:gd name="connsiteY61" fmla="*/ 1097622 h 1225865"/>
              <a:gd name="connsiteX62" fmla="*/ 5388537 w 12192000"/>
              <a:gd name="connsiteY62" fmla="*/ 1070872 h 1225865"/>
              <a:gd name="connsiteX63" fmla="*/ 4469350 w 12192000"/>
              <a:gd name="connsiteY63" fmla="*/ 1165737 h 1225865"/>
              <a:gd name="connsiteX64" fmla="*/ 4102546 w 12192000"/>
              <a:gd name="connsiteY64" fmla="*/ 1150846 h 1225865"/>
              <a:gd name="connsiteX65" fmla="*/ 4268906 w 12192000"/>
              <a:gd name="connsiteY65" fmla="*/ 1143676 h 1225865"/>
              <a:gd name="connsiteX66" fmla="*/ 3824075 w 12192000"/>
              <a:gd name="connsiteY66" fmla="*/ 1110859 h 1225865"/>
              <a:gd name="connsiteX67" fmla="*/ 3786704 w 12192000"/>
              <a:gd name="connsiteY67" fmla="*/ 1112789 h 1225865"/>
              <a:gd name="connsiteX68" fmla="*/ 2737021 w 12192000"/>
              <a:gd name="connsiteY68" fmla="*/ 1152500 h 1225865"/>
              <a:gd name="connsiteX69" fmla="*/ 2760751 w 12192000"/>
              <a:gd name="connsiteY69" fmla="*/ 1130163 h 1225865"/>
              <a:gd name="connsiteX70" fmla="*/ 2587821 w 12192000"/>
              <a:gd name="connsiteY70" fmla="*/ 1153328 h 1225865"/>
              <a:gd name="connsiteX71" fmla="*/ 2646139 w 12192000"/>
              <a:gd name="connsiteY71" fmla="*/ 1137057 h 1225865"/>
              <a:gd name="connsiteX72" fmla="*/ 2641845 w 12192000"/>
              <a:gd name="connsiteY72" fmla="*/ 1137057 h 1225865"/>
              <a:gd name="connsiteX73" fmla="*/ 2380557 w 12192000"/>
              <a:gd name="connsiteY73" fmla="*/ 1154983 h 1225865"/>
              <a:gd name="connsiteX74" fmla="*/ 856002 w 12192000"/>
              <a:gd name="connsiteY74" fmla="*/ 1220892 h 1225865"/>
              <a:gd name="connsiteX75" fmla="*/ 774963 w 12192000"/>
              <a:gd name="connsiteY75" fmla="*/ 1208758 h 1225865"/>
              <a:gd name="connsiteX76" fmla="*/ 837824 w 12192000"/>
              <a:gd name="connsiteY76" fmla="*/ 1192763 h 1225865"/>
              <a:gd name="connsiteX77" fmla="*/ 1298548 w 12192000"/>
              <a:gd name="connsiteY77" fmla="*/ 1149743 h 1225865"/>
              <a:gd name="connsiteX78" fmla="*/ 2207628 w 12192000"/>
              <a:gd name="connsiteY78" fmla="*/ 1091831 h 1225865"/>
              <a:gd name="connsiteX79" fmla="*/ 2263170 w 12192000"/>
              <a:gd name="connsiteY79" fmla="*/ 1086040 h 1225865"/>
              <a:gd name="connsiteX80" fmla="*/ 2343196 w 12192000"/>
              <a:gd name="connsiteY80" fmla="*/ 1066460 h 1225865"/>
              <a:gd name="connsiteX81" fmla="*/ 2331836 w 12192000"/>
              <a:gd name="connsiteY81" fmla="*/ 1066736 h 1225865"/>
              <a:gd name="connsiteX82" fmla="*/ 2226057 w 12192000"/>
              <a:gd name="connsiteY82" fmla="*/ 1075009 h 1225865"/>
              <a:gd name="connsiteX83" fmla="*/ 2245497 w 12192000"/>
              <a:gd name="connsiteY83" fmla="*/ 1069493 h 1225865"/>
              <a:gd name="connsiteX84" fmla="*/ 1837788 w 12192000"/>
              <a:gd name="connsiteY84" fmla="*/ 1084385 h 1225865"/>
              <a:gd name="connsiteX85" fmla="*/ 209473 w 12192000"/>
              <a:gd name="connsiteY85" fmla="*/ 1080524 h 1225865"/>
              <a:gd name="connsiteX86" fmla="*/ 138280 w 12192000"/>
              <a:gd name="connsiteY86" fmla="*/ 1062599 h 1225865"/>
              <a:gd name="connsiteX87" fmla="*/ 230676 w 12192000"/>
              <a:gd name="connsiteY87" fmla="*/ 1048811 h 1225865"/>
              <a:gd name="connsiteX88" fmla="*/ 957739 w 12192000"/>
              <a:gd name="connsiteY88" fmla="*/ 1004411 h 1225865"/>
              <a:gd name="connsiteX89" fmla="*/ 968594 w 12192000"/>
              <a:gd name="connsiteY89" fmla="*/ 988692 h 1225865"/>
              <a:gd name="connsiteX90" fmla="*/ 995356 w 12192000"/>
              <a:gd name="connsiteY90" fmla="*/ 983177 h 1225865"/>
              <a:gd name="connsiteX91" fmla="*/ 903966 w 12192000"/>
              <a:gd name="connsiteY91" fmla="*/ 988968 h 1225865"/>
              <a:gd name="connsiteX92" fmla="*/ 703016 w 12192000"/>
              <a:gd name="connsiteY92" fmla="*/ 964149 h 1225865"/>
              <a:gd name="connsiteX93" fmla="*/ 702511 w 12192000"/>
              <a:gd name="connsiteY93" fmla="*/ 964149 h 1225865"/>
              <a:gd name="connsiteX94" fmla="*/ 692918 w 12192000"/>
              <a:gd name="connsiteY94" fmla="*/ 962770 h 1225865"/>
              <a:gd name="connsiteX95" fmla="*/ 646467 w 12192000"/>
              <a:gd name="connsiteY95" fmla="*/ 956979 h 1225865"/>
              <a:gd name="connsiteX96" fmla="*/ 646467 w 12192000"/>
              <a:gd name="connsiteY96" fmla="*/ 956151 h 1225865"/>
              <a:gd name="connsiteX97" fmla="*/ 634600 w 12192000"/>
              <a:gd name="connsiteY97" fmla="*/ 954497 h 1225865"/>
              <a:gd name="connsiteX98" fmla="*/ 579564 w 12192000"/>
              <a:gd name="connsiteY98" fmla="*/ 956703 h 1225865"/>
              <a:gd name="connsiteX99" fmla="*/ 528823 w 12192000"/>
              <a:gd name="connsiteY99" fmla="*/ 952290 h 1225865"/>
              <a:gd name="connsiteX100" fmla="*/ 504337 w 12192000"/>
              <a:gd name="connsiteY100" fmla="*/ 960288 h 1225865"/>
              <a:gd name="connsiteX101" fmla="*/ 291770 w 12192000"/>
              <a:gd name="connsiteY101" fmla="*/ 970216 h 1225865"/>
              <a:gd name="connsiteX102" fmla="*/ 295556 w 12192000"/>
              <a:gd name="connsiteY102" fmla="*/ 963597 h 1225865"/>
              <a:gd name="connsiteX103" fmla="*/ 213511 w 12192000"/>
              <a:gd name="connsiteY103" fmla="*/ 961942 h 1225865"/>
              <a:gd name="connsiteX104" fmla="*/ 72643 w 12192000"/>
              <a:gd name="connsiteY104" fmla="*/ 966079 h 1225865"/>
              <a:gd name="connsiteX105" fmla="*/ 121113 w 12192000"/>
              <a:gd name="connsiteY105" fmla="*/ 955324 h 1225865"/>
              <a:gd name="connsiteX106" fmla="*/ 78449 w 12192000"/>
              <a:gd name="connsiteY106" fmla="*/ 962770 h 1225865"/>
              <a:gd name="connsiteX107" fmla="*/ 89557 w 12192000"/>
              <a:gd name="connsiteY107" fmla="*/ 950636 h 1225865"/>
              <a:gd name="connsiteX108" fmla="*/ 69866 w 12192000"/>
              <a:gd name="connsiteY108" fmla="*/ 963873 h 1225865"/>
              <a:gd name="connsiteX109" fmla="*/ 51689 w 12192000"/>
              <a:gd name="connsiteY109" fmla="*/ 953945 h 1225865"/>
              <a:gd name="connsiteX110" fmla="*/ 16010 w 12192000"/>
              <a:gd name="connsiteY110" fmla="*/ 966161 h 1225865"/>
              <a:gd name="connsiteX111" fmla="*/ 0 w 12192000"/>
              <a:gd name="connsiteY111" fmla="*/ 971671 h 1225865"/>
              <a:gd name="connsiteX112" fmla="*/ 0 w 12192000"/>
              <a:gd name="connsiteY112" fmla="*/ 858630 h 1225865"/>
              <a:gd name="connsiteX113" fmla="*/ 141 w 12192000"/>
              <a:gd name="connsiteY113" fmla="*/ 858520 h 1225865"/>
              <a:gd name="connsiteX114" fmla="*/ 0 w 12192000"/>
              <a:gd name="connsiteY114" fmla="*/ 858520 h 12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2192000" h="1225865">
                <a:moveTo>
                  <a:pt x="6364007" y="994208"/>
                </a:moveTo>
                <a:cubicBezTo>
                  <a:pt x="6069906" y="994759"/>
                  <a:pt x="5778816" y="1001102"/>
                  <a:pt x="5488243" y="1017924"/>
                </a:cubicBezTo>
                <a:cubicBezTo>
                  <a:pt x="5559183" y="1019303"/>
                  <a:pt x="5629881" y="1020957"/>
                  <a:pt x="5700823" y="1022336"/>
                </a:cubicBezTo>
                <a:cubicBezTo>
                  <a:pt x="5921186" y="1014339"/>
                  <a:pt x="6142094" y="1004963"/>
                  <a:pt x="6364007" y="994208"/>
                </a:cubicBezTo>
                <a:close/>
                <a:moveTo>
                  <a:pt x="142571" y="924163"/>
                </a:moveTo>
                <a:lnTo>
                  <a:pt x="142319" y="924438"/>
                </a:lnTo>
                <a:cubicBezTo>
                  <a:pt x="138028" y="925540"/>
                  <a:pt x="134493" y="926645"/>
                  <a:pt x="129696" y="927746"/>
                </a:cubicBezTo>
                <a:lnTo>
                  <a:pt x="157467" y="941811"/>
                </a:lnTo>
                <a:cubicBezTo>
                  <a:pt x="157467" y="941811"/>
                  <a:pt x="150903" y="934365"/>
                  <a:pt x="142571" y="924163"/>
                </a:cubicBezTo>
                <a:close/>
                <a:moveTo>
                  <a:pt x="1953914" y="904859"/>
                </a:moveTo>
                <a:cubicBezTo>
                  <a:pt x="1815067" y="909822"/>
                  <a:pt x="1673947" y="913408"/>
                  <a:pt x="1529289" y="915336"/>
                </a:cubicBezTo>
                <a:cubicBezTo>
                  <a:pt x="1475265" y="916165"/>
                  <a:pt x="1422252" y="915060"/>
                  <a:pt x="1371256" y="911753"/>
                </a:cubicBezTo>
                <a:lnTo>
                  <a:pt x="1178051" y="960203"/>
                </a:lnTo>
                <a:lnTo>
                  <a:pt x="1176615" y="960288"/>
                </a:lnTo>
                <a:lnTo>
                  <a:pt x="1176615" y="960563"/>
                </a:lnTo>
                <a:lnTo>
                  <a:pt x="1178051" y="960203"/>
                </a:lnTo>
                <a:lnTo>
                  <a:pt x="1381165" y="948154"/>
                </a:lnTo>
                <a:cubicBezTo>
                  <a:pt x="1451410" y="944914"/>
                  <a:pt x="1522475" y="942087"/>
                  <a:pt x="1590637" y="938502"/>
                </a:cubicBezTo>
                <a:cubicBezTo>
                  <a:pt x="1741855" y="930505"/>
                  <a:pt x="1890295" y="923059"/>
                  <a:pt x="2038486" y="916440"/>
                </a:cubicBezTo>
                <a:cubicBezTo>
                  <a:pt x="2021065" y="915614"/>
                  <a:pt x="2003648" y="915060"/>
                  <a:pt x="1986228" y="914234"/>
                </a:cubicBezTo>
                <a:cubicBezTo>
                  <a:pt x="1969063" y="913129"/>
                  <a:pt x="1935992" y="914234"/>
                  <a:pt x="1953914" y="904859"/>
                </a:cubicBezTo>
                <a:close/>
                <a:moveTo>
                  <a:pt x="108964" y="895826"/>
                </a:moveTo>
                <a:cubicBezTo>
                  <a:pt x="105462" y="896309"/>
                  <a:pt x="102053" y="898102"/>
                  <a:pt x="98646" y="900722"/>
                </a:cubicBezTo>
                <a:cubicBezTo>
                  <a:pt x="105461" y="900168"/>
                  <a:pt x="112278" y="899342"/>
                  <a:pt x="119851" y="898791"/>
                </a:cubicBezTo>
                <a:cubicBezTo>
                  <a:pt x="116064" y="896171"/>
                  <a:pt x="112467" y="895343"/>
                  <a:pt x="108964" y="895826"/>
                </a:cubicBezTo>
                <a:close/>
                <a:moveTo>
                  <a:pt x="293285" y="882795"/>
                </a:moveTo>
                <a:cubicBezTo>
                  <a:pt x="281672" y="886656"/>
                  <a:pt x="274858" y="888862"/>
                  <a:pt x="265769" y="890517"/>
                </a:cubicBezTo>
                <a:cubicBezTo>
                  <a:pt x="293285" y="882795"/>
                  <a:pt x="293285" y="882795"/>
                  <a:pt x="293285" y="882795"/>
                </a:cubicBezTo>
                <a:close/>
                <a:moveTo>
                  <a:pt x="1753861" y="858520"/>
                </a:moveTo>
                <a:lnTo>
                  <a:pt x="1750945" y="859356"/>
                </a:lnTo>
                <a:cubicBezTo>
                  <a:pt x="1745641" y="860733"/>
                  <a:pt x="1741098" y="862113"/>
                  <a:pt x="1737057" y="863215"/>
                </a:cubicBezTo>
                <a:lnTo>
                  <a:pt x="1771797" y="858520"/>
                </a:lnTo>
                <a:close/>
                <a:moveTo>
                  <a:pt x="0" y="0"/>
                </a:moveTo>
                <a:lnTo>
                  <a:pt x="1436606" y="0"/>
                </a:lnTo>
                <a:lnTo>
                  <a:pt x="5204350" y="0"/>
                </a:lnTo>
                <a:lnTo>
                  <a:pt x="12192000" y="0"/>
                </a:lnTo>
                <a:lnTo>
                  <a:pt x="12192000" y="986756"/>
                </a:lnTo>
                <a:lnTo>
                  <a:pt x="12166600" y="995680"/>
                </a:lnTo>
                <a:lnTo>
                  <a:pt x="12120880" y="985520"/>
                </a:lnTo>
                <a:lnTo>
                  <a:pt x="11557000" y="944880"/>
                </a:lnTo>
                <a:lnTo>
                  <a:pt x="11460480" y="944880"/>
                </a:lnTo>
                <a:lnTo>
                  <a:pt x="10424233" y="917814"/>
                </a:lnTo>
                <a:lnTo>
                  <a:pt x="10291955" y="925231"/>
                </a:lnTo>
                <a:cubicBezTo>
                  <a:pt x="10129944" y="933401"/>
                  <a:pt x="9964717" y="940157"/>
                  <a:pt x="9791289" y="943742"/>
                </a:cubicBezTo>
                <a:cubicBezTo>
                  <a:pt x="9285886" y="953669"/>
                  <a:pt x="8811258" y="934365"/>
                  <a:pt x="8337419" y="915060"/>
                </a:cubicBezTo>
                <a:cubicBezTo>
                  <a:pt x="8167016" y="919751"/>
                  <a:pt x="7997372" y="923609"/>
                  <a:pt x="7828733" y="925815"/>
                </a:cubicBezTo>
                <a:cubicBezTo>
                  <a:pt x="7852450" y="932986"/>
                  <a:pt x="7866590" y="941535"/>
                  <a:pt x="7866590" y="950636"/>
                </a:cubicBezTo>
                <a:cubicBezTo>
                  <a:pt x="7866590" y="953118"/>
                  <a:pt x="7864827" y="955324"/>
                  <a:pt x="7862819" y="957530"/>
                </a:cubicBezTo>
                <a:cubicBezTo>
                  <a:pt x="8011239" y="956427"/>
                  <a:pt x="8160448" y="955324"/>
                  <a:pt x="8312180" y="954497"/>
                </a:cubicBezTo>
                <a:cubicBezTo>
                  <a:pt x="9366596" y="948292"/>
                  <a:pt x="10372881" y="982263"/>
                  <a:pt x="11377472" y="1021742"/>
                </a:cubicBezTo>
                <a:lnTo>
                  <a:pt x="12192000" y="1054161"/>
                </a:lnTo>
                <a:lnTo>
                  <a:pt x="12192000" y="1121632"/>
                </a:lnTo>
                <a:lnTo>
                  <a:pt x="11870004" y="1118206"/>
                </a:lnTo>
                <a:cubicBezTo>
                  <a:pt x="11400195" y="1108550"/>
                  <a:pt x="10943411" y="1086522"/>
                  <a:pt x="10453958" y="1064805"/>
                </a:cubicBezTo>
                <a:cubicBezTo>
                  <a:pt x="9989454" y="1044122"/>
                  <a:pt x="9580992" y="1028955"/>
                  <a:pt x="9114450" y="1014615"/>
                </a:cubicBezTo>
                <a:cubicBezTo>
                  <a:pt x="8568150" y="998069"/>
                  <a:pt x="8059982" y="1001929"/>
                  <a:pt x="7524263" y="1002205"/>
                </a:cubicBezTo>
                <a:cubicBezTo>
                  <a:pt x="7471750" y="1004963"/>
                  <a:pt x="7418993" y="1006893"/>
                  <a:pt x="7365719" y="1005790"/>
                </a:cubicBezTo>
                <a:cubicBezTo>
                  <a:pt x="7311716" y="1004963"/>
                  <a:pt x="7257925" y="1003860"/>
                  <a:pt x="7204651" y="1003032"/>
                </a:cubicBezTo>
                <a:cubicBezTo>
                  <a:pt x="6785332" y="1005514"/>
                  <a:pt x="6374103" y="1016269"/>
                  <a:pt x="5965123" y="1027852"/>
                </a:cubicBezTo>
                <a:cubicBezTo>
                  <a:pt x="6454621" y="1038055"/>
                  <a:pt x="6943116" y="1050465"/>
                  <a:pt x="7424558" y="1073354"/>
                </a:cubicBezTo>
                <a:cubicBezTo>
                  <a:pt x="7459131" y="1074181"/>
                  <a:pt x="7482119" y="1080524"/>
                  <a:pt x="7478561" y="1087143"/>
                </a:cubicBezTo>
                <a:cubicBezTo>
                  <a:pt x="7472510" y="1093761"/>
                  <a:pt x="7441221" y="1098725"/>
                  <a:pt x="7406617" y="1097622"/>
                </a:cubicBezTo>
                <a:cubicBezTo>
                  <a:pt x="6735100" y="1083558"/>
                  <a:pt x="6061301" y="1077766"/>
                  <a:pt x="5388537" y="1070872"/>
                </a:cubicBezTo>
                <a:cubicBezTo>
                  <a:pt x="5205000" y="1129336"/>
                  <a:pt x="4816482" y="1163531"/>
                  <a:pt x="4469350" y="1165737"/>
                </a:cubicBezTo>
                <a:cubicBezTo>
                  <a:pt x="4341093" y="1166841"/>
                  <a:pt x="4222443" y="1160498"/>
                  <a:pt x="4102546" y="1150846"/>
                </a:cubicBezTo>
                <a:cubicBezTo>
                  <a:pt x="4158587" y="1148364"/>
                  <a:pt x="4213108" y="1146158"/>
                  <a:pt x="4268906" y="1143676"/>
                </a:cubicBezTo>
                <a:cubicBezTo>
                  <a:pt x="4103792" y="1141469"/>
                  <a:pt x="3963188" y="1126578"/>
                  <a:pt x="3824075" y="1110859"/>
                </a:cubicBezTo>
                <a:cubicBezTo>
                  <a:pt x="3811972" y="1111686"/>
                  <a:pt x="3799840" y="1112238"/>
                  <a:pt x="3786704" y="1112789"/>
                </a:cubicBezTo>
                <a:cubicBezTo>
                  <a:pt x="3463564" y="1144779"/>
                  <a:pt x="3086177" y="1138436"/>
                  <a:pt x="2737021" y="1152500"/>
                </a:cubicBezTo>
                <a:cubicBezTo>
                  <a:pt x="2744343" y="1145055"/>
                  <a:pt x="2753429" y="1137609"/>
                  <a:pt x="2760751" y="1130163"/>
                </a:cubicBezTo>
                <a:cubicBezTo>
                  <a:pt x="2696123" y="1135678"/>
                  <a:pt x="2658509" y="1149191"/>
                  <a:pt x="2587821" y="1153328"/>
                </a:cubicBezTo>
                <a:cubicBezTo>
                  <a:pt x="2607765" y="1148088"/>
                  <a:pt x="2626195" y="1142573"/>
                  <a:pt x="2646139" y="1137057"/>
                </a:cubicBezTo>
                <a:cubicBezTo>
                  <a:pt x="2644625" y="1137057"/>
                  <a:pt x="2643108" y="1137057"/>
                  <a:pt x="2641845" y="1137057"/>
                </a:cubicBezTo>
                <a:cubicBezTo>
                  <a:pt x="2566363" y="1149191"/>
                  <a:pt x="2475229" y="1154431"/>
                  <a:pt x="2380557" y="1154983"/>
                </a:cubicBezTo>
                <a:cubicBezTo>
                  <a:pt x="1965778" y="1221995"/>
                  <a:pt x="1374285" y="1234680"/>
                  <a:pt x="856002" y="1220892"/>
                </a:cubicBezTo>
                <a:cubicBezTo>
                  <a:pt x="816870" y="1221995"/>
                  <a:pt x="779509" y="1216479"/>
                  <a:pt x="774963" y="1208758"/>
                </a:cubicBezTo>
                <a:cubicBezTo>
                  <a:pt x="770167" y="1200760"/>
                  <a:pt x="797684" y="1193866"/>
                  <a:pt x="837824" y="1192763"/>
                </a:cubicBezTo>
                <a:cubicBezTo>
                  <a:pt x="993082" y="1178974"/>
                  <a:pt x="1134202" y="1160222"/>
                  <a:pt x="1298548" y="1149743"/>
                </a:cubicBezTo>
                <a:cubicBezTo>
                  <a:pt x="1604268" y="1130439"/>
                  <a:pt x="1891308" y="1099828"/>
                  <a:pt x="2207628" y="1091831"/>
                </a:cubicBezTo>
                <a:cubicBezTo>
                  <a:pt x="2226309" y="1089900"/>
                  <a:pt x="2244740" y="1087970"/>
                  <a:pt x="2263170" y="1086040"/>
                </a:cubicBezTo>
                <a:cubicBezTo>
                  <a:pt x="2289676" y="1079697"/>
                  <a:pt x="2316435" y="1073078"/>
                  <a:pt x="2343196" y="1066460"/>
                </a:cubicBezTo>
                <a:cubicBezTo>
                  <a:pt x="2339410" y="1066460"/>
                  <a:pt x="2335622" y="1066736"/>
                  <a:pt x="2331836" y="1066736"/>
                </a:cubicBezTo>
                <a:cubicBezTo>
                  <a:pt x="2296746" y="1069493"/>
                  <a:pt x="2261400" y="1072251"/>
                  <a:pt x="2226057" y="1075009"/>
                </a:cubicBezTo>
                <a:cubicBezTo>
                  <a:pt x="2232370" y="1073078"/>
                  <a:pt x="2238932" y="1071148"/>
                  <a:pt x="2245497" y="1069493"/>
                </a:cubicBezTo>
                <a:cubicBezTo>
                  <a:pt x="2109171" y="1073906"/>
                  <a:pt x="1973101" y="1078869"/>
                  <a:pt x="1837788" y="1084385"/>
                </a:cubicBezTo>
                <a:cubicBezTo>
                  <a:pt x="1324048" y="1130439"/>
                  <a:pt x="709830" y="1138160"/>
                  <a:pt x="209473" y="1080524"/>
                </a:cubicBezTo>
                <a:cubicBezTo>
                  <a:pt x="164029" y="1079421"/>
                  <a:pt x="132473" y="1071424"/>
                  <a:pt x="138280" y="1062599"/>
                </a:cubicBezTo>
                <a:cubicBezTo>
                  <a:pt x="144844" y="1053774"/>
                  <a:pt x="186497" y="1047431"/>
                  <a:pt x="230676" y="1048811"/>
                </a:cubicBezTo>
                <a:cubicBezTo>
                  <a:pt x="477575" y="1036677"/>
                  <a:pt x="728007" y="1027300"/>
                  <a:pt x="957739" y="1004411"/>
                </a:cubicBezTo>
                <a:cubicBezTo>
                  <a:pt x="967080" y="1003308"/>
                  <a:pt x="951426" y="992553"/>
                  <a:pt x="968594" y="988692"/>
                </a:cubicBezTo>
                <a:cubicBezTo>
                  <a:pt x="977178" y="986762"/>
                  <a:pt x="986015" y="985107"/>
                  <a:pt x="995356" y="983177"/>
                </a:cubicBezTo>
                <a:cubicBezTo>
                  <a:pt x="966827" y="985659"/>
                  <a:pt x="936532" y="987589"/>
                  <a:pt x="903966" y="988968"/>
                </a:cubicBezTo>
                <a:cubicBezTo>
                  <a:pt x="781276" y="973801"/>
                  <a:pt x="735077" y="968009"/>
                  <a:pt x="703016" y="964149"/>
                </a:cubicBezTo>
                <a:lnTo>
                  <a:pt x="702511" y="964149"/>
                </a:lnTo>
                <a:cubicBezTo>
                  <a:pt x="702511" y="964149"/>
                  <a:pt x="702259" y="964149"/>
                  <a:pt x="692918" y="962770"/>
                </a:cubicBezTo>
                <a:cubicBezTo>
                  <a:pt x="678021" y="960839"/>
                  <a:pt x="665146" y="959185"/>
                  <a:pt x="646467" y="956979"/>
                </a:cubicBezTo>
                <a:cubicBezTo>
                  <a:pt x="646467" y="956979"/>
                  <a:pt x="646467" y="956703"/>
                  <a:pt x="646467" y="956151"/>
                </a:cubicBezTo>
                <a:cubicBezTo>
                  <a:pt x="642678" y="955600"/>
                  <a:pt x="638640" y="955048"/>
                  <a:pt x="634600" y="954497"/>
                </a:cubicBezTo>
                <a:cubicBezTo>
                  <a:pt x="616172" y="955324"/>
                  <a:pt x="597995" y="956151"/>
                  <a:pt x="579564" y="956703"/>
                </a:cubicBezTo>
                <a:cubicBezTo>
                  <a:pt x="558867" y="957530"/>
                  <a:pt x="538922" y="955600"/>
                  <a:pt x="528823" y="952290"/>
                </a:cubicBezTo>
                <a:cubicBezTo>
                  <a:pt x="521755" y="954772"/>
                  <a:pt x="514179" y="957530"/>
                  <a:pt x="504337" y="960288"/>
                </a:cubicBezTo>
                <a:cubicBezTo>
                  <a:pt x="434320" y="963781"/>
                  <a:pt x="363468" y="967090"/>
                  <a:pt x="291770" y="970216"/>
                </a:cubicBezTo>
                <a:cubicBezTo>
                  <a:pt x="291770" y="970216"/>
                  <a:pt x="292023" y="967458"/>
                  <a:pt x="295556" y="963597"/>
                </a:cubicBezTo>
                <a:cubicBezTo>
                  <a:pt x="291266" y="963321"/>
                  <a:pt x="255419" y="960563"/>
                  <a:pt x="213511" y="961942"/>
                </a:cubicBezTo>
                <a:cubicBezTo>
                  <a:pt x="186749" y="961759"/>
                  <a:pt x="139795" y="963137"/>
                  <a:pt x="72643" y="966079"/>
                </a:cubicBezTo>
                <a:lnTo>
                  <a:pt x="121113" y="955324"/>
                </a:lnTo>
                <a:lnTo>
                  <a:pt x="78449" y="962770"/>
                </a:lnTo>
                <a:lnTo>
                  <a:pt x="89557" y="950636"/>
                </a:lnTo>
                <a:lnTo>
                  <a:pt x="69866" y="963873"/>
                </a:lnTo>
                <a:lnTo>
                  <a:pt x="51689" y="953945"/>
                </a:lnTo>
                <a:cubicBezTo>
                  <a:pt x="51689" y="953945"/>
                  <a:pt x="51547" y="953945"/>
                  <a:pt x="16010" y="966161"/>
                </a:cubicBezTo>
                <a:lnTo>
                  <a:pt x="0" y="971671"/>
                </a:lnTo>
                <a:lnTo>
                  <a:pt x="0" y="858630"/>
                </a:lnTo>
                <a:lnTo>
                  <a:pt x="141" y="858520"/>
                </a:lnTo>
                <a:lnTo>
                  <a:pt x="0" y="858520"/>
                </a:lnTo>
                <a:close/>
              </a:path>
            </a:pathLst>
          </a:custGeom>
          <a:solidFill>
            <a:schemeClr val="tx1"/>
          </a:solidFill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C396936-3A60-9E8C-05A6-822E3B59EA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6975" y="221992"/>
            <a:ext cx="1289170" cy="463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60AD7-97CB-BA98-5DCE-B5FD2E9FF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59830-02FC-EA65-4CD6-50372F431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6E87-9BAC-4A0C-A361-E6CDD8ADFFE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5F0E3-3F21-2359-B217-0B0F0570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E1950-50CF-0FDF-490E-664B34ED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9BF9-8B65-4B8D-A418-210445AC3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28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79EACE-6221-C320-9C29-49AAE6A90E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6" t="-7477" r="11926" b="74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A grey and white background&#10;&#10;AI-generated content may be incorrect.">
            <a:extLst>
              <a:ext uri="{FF2B5EF4-FFF2-40B4-BE49-F238E27FC236}">
                <a16:creationId xmlns:a16="http://schemas.microsoft.com/office/drawing/2014/main" id="{51FA5E33-9216-8D36-3FD2-6ED457E5FB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 b="78893"/>
          <a:stretch>
            <a:fillRect/>
          </a:stretch>
        </p:blipFill>
        <p:spPr>
          <a:xfrm>
            <a:off x="0" y="1"/>
            <a:ext cx="12192000" cy="1225865"/>
          </a:xfrm>
          <a:custGeom>
            <a:avLst/>
            <a:gdLst>
              <a:gd name="connsiteX0" fmla="*/ 6364007 w 12192000"/>
              <a:gd name="connsiteY0" fmla="*/ 994208 h 1225865"/>
              <a:gd name="connsiteX1" fmla="*/ 5488243 w 12192000"/>
              <a:gd name="connsiteY1" fmla="*/ 1017924 h 1225865"/>
              <a:gd name="connsiteX2" fmla="*/ 5700823 w 12192000"/>
              <a:gd name="connsiteY2" fmla="*/ 1022336 h 1225865"/>
              <a:gd name="connsiteX3" fmla="*/ 6364007 w 12192000"/>
              <a:gd name="connsiteY3" fmla="*/ 994208 h 1225865"/>
              <a:gd name="connsiteX4" fmla="*/ 142571 w 12192000"/>
              <a:gd name="connsiteY4" fmla="*/ 924163 h 1225865"/>
              <a:gd name="connsiteX5" fmla="*/ 142319 w 12192000"/>
              <a:gd name="connsiteY5" fmla="*/ 924438 h 1225865"/>
              <a:gd name="connsiteX6" fmla="*/ 129696 w 12192000"/>
              <a:gd name="connsiteY6" fmla="*/ 927746 h 1225865"/>
              <a:gd name="connsiteX7" fmla="*/ 157467 w 12192000"/>
              <a:gd name="connsiteY7" fmla="*/ 941811 h 1225865"/>
              <a:gd name="connsiteX8" fmla="*/ 142571 w 12192000"/>
              <a:gd name="connsiteY8" fmla="*/ 924163 h 1225865"/>
              <a:gd name="connsiteX9" fmla="*/ 1953914 w 12192000"/>
              <a:gd name="connsiteY9" fmla="*/ 904859 h 1225865"/>
              <a:gd name="connsiteX10" fmla="*/ 1529289 w 12192000"/>
              <a:gd name="connsiteY10" fmla="*/ 915336 h 1225865"/>
              <a:gd name="connsiteX11" fmla="*/ 1371256 w 12192000"/>
              <a:gd name="connsiteY11" fmla="*/ 911753 h 1225865"/>
              <a:gd name="connsiteX12" fmla="*/ 1178051 w 12192000"/>
              <a:gd name="connsiteY12" fmla="*/ 960203 h 1225865"/>
              <a:gd name="connsiteX13" fmla="*/ 1176615 w 12192000"/>
              <a:gd name="connsiteY13" fmla="*/ 960288 h 1225865"/>
              <a:gd name="connsiteX14" fmla="*/ 1176615 w 12192000"/>
              <a:gd name="connsiteY14" fmla="*/ 960563 h 1225865"/>
              <a:gd name="connsiteX15" fmla="*/ 1178051 w 12192000"/>
              <a:gd name="connsiteY15" fmla="*/ 960203 h 1225865"/>
              <a:gd name="connsiteX16" fmla="*/ 1381165 w 12192000"/>
              <a:gd name="connsiteY16" fmla="*/ 948154 h 1225865"/>
              <a:gd name="connsiteX17" fmla="*/ 1590637 w 12192000"/>
              <a:gd name="connsiteY17" fmla="*/ 938502 h 1225865"/>
              <a:gd name="connsiteX18" fmla="*/ 2038486 w 12192000"/>
              <a:gd name="connsiteY18" fmla="*/ 916440 h 1225865"/>
              <a:gd name="connsiteX19" fmla="*/ 1986228 w 12192000"/>
              <a:gd name="connsiteY19" fmla="*/ 914234 h 1225865"/>
              <a:gd name="connsiteX20" fmla="*/ 1953914 w 12192000"/>
              <a:gd name="connsiteY20" fmla="*/ 904859 h 1225865"/>
              <a:gd name="connsiteX21" fmla="*/ 108964 w 12192000"/>
              <a:gd name="connsiteY21" fmla="*/ 895826 h 1225865"/>
              <a:gd name="connsiteX22" fmla="*/ 98646 w 12192000"/>
              <a:gd name="connsiteY22" fmla="*/ 900722 h 1225865"/>
              <a:gd name="connsiteX23" fmla="*/ 119851 w 12192000"/>
              <a:gd name="connsiteY23" fmla="*/ 898791 h 1225865"/>
              <a:gd name="connsiteX24" fmla="*/ 108964 w 12192000"/>
              <a:gd name="connsiteY24" fmla="*/ 895826 h 1225865"/>
              <a:gd name="connsiteX25" fmla="*/ 293285 w 12192000"/>
              <a:gd name="connsiteY25" fmla="*/ 882795 h 1225865"/>
              <a:gd name="connsiteX26" fmla="*/ 265769 w 12192000"/>
              <a:gd name="connsiteY26" fmla="*/ 890517 h 1225865"/>
              <a:gd name="connsiteX27" fmla="*/ 293285 w 12192000"/>
              <a:gd name="connsiteY27" fmla="*/ 882795 h 1225865"/>
              <a:gd name="connsiteX28" fmla="*/ 1753861 w 12192000"/>
              <a:gd name="connsiteY28" fmla="*/ 858520 h 1225865"/>
              <a:gd name="connsiteX29" fmla="*/ 1750945 w 12192000"/>
              <a:gd name="connsiteY29" fmla="*/ 859356 h 1225865"/>
              <a:gd name="connsiteX30" fmla="*/ 1737057 w 12192000"/>
              <a:gd name="connsiteY30" fmla="*/ 863215 h 1225865"/>
              <a:gd name="connsiteX31" fmla="*/ 1771797 w 12192000"/>
              <a:gd name="connsiteY31" fmla="*/ 858520 h 1225865"/>
              <a:gd name="connsiteX32" fmla="*/ 0 w 12192000"/>
              <a:gd name="connsiteY32" fmla="*/ 0 h 1225865"/>
              <a:gd name="connsiteX33" fmla="*/ 1436606 w 12192000"/>
              <a:gd name="connsiteY33" fmla="*/ 0 h 1225865"/>
              <a:gd name="connsiteX34" fmla="*/ 5204350 w 12192000"/>
              <a:gd name="connsiteY34" fmla="*/ 0 h 1225865"/>
              <a:gd name="connsiteX35" fmla="*/ 12192000 w 12192000"/>
              <a:gd name="connsiteY35" fmla="*/ 0 h 1225865"/>
              <a:gd name="connsiteX36" fmla="*/ 12192000 w 12192000"/>
              <a:gd name="connsiteY36" fmla="*/ 986756 h 1225865"/>
              <a:gd name="connsiteX37" fmla="*/ 12166600 w 12192000"/>
              <a:gd name="connsiteY37" fmla="*/ 995680 h 1225865"/>
              <a:gd name="connsiteX38" fmla="*/ 12120880 w 12192000"/>
              <a:gd name="connsiteY38" fmla="*/ 985520 h 1225865"/>
              <a:gd name="connsiteX39" fmla="*/ 11557000 w 12192000"/>
              <a:gd name="connsiteY39" fmla="*/ 944880 h 1225865"/>
              <a:gd name="connsiteX40" fmla="*/ 11460480 w 12192000"/>
              <a:gd name="connsiteY40" fmla="*/ 944880 h 1225865"/>
              <a:gd name="connsiteX41" fmla="*/ 10424233 w 12192000"/>
              <a:gd name="connsiteY41" fmla="*/ 917814 h 1225865"/>
              <a:gd name="connsiteX42" fmla="*/ 10291955 w 12192000"/>
              <a:gd name="connsiteY42" fmla="*/ 925231 h 1225865"/>
              <a:gd name="connsiteX43" fmla="*/ 9791289 w 12192000"/>
              <a:gd name="connsiteY43" fmla="*/ 943742 h 1225865"/>
              <a:gd name="connsiteX44" fmla="*/ 8337419 w 12192000"/>
              <a:gd name="connsiteY44" fmla="*/ 915060 h 1225865"/>
              <a:gd name="connsiteX45" fmla="*/ 7828733 w 12192000"/>
              <a:gd name="connsiteY45" fmla="*/ 925815 h 1225865"/>
              <a:gd name="connsiteX46" fmla="*/ 7866590 w 12192000"/>
              <a:gd name="connsiteY46" fmla="*/ 950636 h 1225865"/>
              <a:gd name="connsiteX47" fmla="*/ 7862819 w 12192000"/>
              <a:gd name="connsiteY47" fmla="*/ 957530 h 1225865"/>
              <a:gd name="connsiteX48" fmla="*/ 8312180 w 12192000"/>
              <a:gd name="connsiteY48" fmla="*/ 954497 h 1225865"/>
              <a:gd name="connsiteX49" fmla="*/ 11377472 w 12192000"/>
              <a:gd name="connsiteY49" fmla="*/ 1021742 h 1225865"/>
              <a:gd name="connsiteX50" fmla="*/ 12192000 w 12192000"/>
              <a:gd name="connsiteY50" fmla="*/ 1054161 h 1225865"/>
              <a:gd name="connsiteX51" fmla="*/ 12192000 w 12192000"/>
              <a:gd name="connsiteY51" fmla="*/ 1121632 h 1225865"/>
              <a:gd name="connsiteX52" fmla="*/ 11870004 w 12192000"/>
              <a:gd name="connsiteY52" fmla="*/ 1118206 h 1225865"/>
              <a:gd name="connsiteX53" fmla="*/ 10453958 w 12192000"/>
              <a:gd name="connsiteY53" fmla="*/ 1064805 h 1225865"/>
              <a:gd name="connsiteX54" fmla="*/ 9114450 w 12192000"/>
              <a:gd name="connsiteY54" fmla="*/ 1014615 h 1225865"/>
              <a:gd name="connsiteX55" fmla="*/ 7524263 w 12192000"/>
              <a:gd name="connsiteY55" fmla="*/ 1002205 h 1225865"/>
              <a:gd name="connsiteX56" fmla="*/ 7365719 w 12192000"/>
              <a:gd name="connsiteY56" fmla="*/ 1005790 h 1225865"/>
              <a:gd name="connsiteX57" fmla="*/ 7204651 w 12192000"/>
              <a:gd name="connsiteY57" fmla="*/ 1003032 h 1225865"/>
              <a:gd name="connsiteX58" fmla="*/ 5965123 w 12192000"/>
              <a:gd name="connsiteY58" fmla="*/ 1027852 h 1225865"/>
              <a:gd name="connsiteX59" fmla="*/ 7424558 w 12192000"/>
              <a:gd name="connsiteY59" fmla="*/ 1073354 h 1225865"/>
              <a:gd name="connsiteX60" fmla="*/ 7478561 w 12192000"/>
              <a:gd name="connsiteY60" fmla="*/ 1087143 h 1225865"/>
              <a:gd name="connsiteX61" fmla="*/ 7406617 w 12192000"/>
              <a:gd name="connsiteY61" fmla="*/ 1097622 h 1225865"/>
              <a:gd name="connsiteX62" fmla="*/ 5388537 w 12192000"/>
              <a:gd name="connsiteY62" fmla="*/ 1070872 h 1225865"/>
              <a:gd name="connsiteX63" fmla="*/ 4469350 w 12192000"/>
              <a:gd name="connsiteY63" fmla="*/ 1165737 h 1225865"/>
              <a:gd name="connsiteX64" fmla="*/ 4102546 w 12192000"/>
              <a:gd name="connsiteY64" fmla="*/ 1150846 h 1225865"/>
              <a:gd name="connsiteX65" fmla="*/ 4268906 w 12192000"/>
              <a:gd name="connsiteY65" fmla="*/ 1143676 h 1225865"/>
              <a:gd name="connsiteX66" fmla="*/ 3824075 w 12192000"/>
              <a:gd name="connsiteY66" fmla="*/ 1110859 h 1225865"/>
              <a:gd name="connsiteX67" fmla="*/ 3786704 w 12192000"/>
              <a:gd name="connsiteY67" fmla="*/ 1112789 h 1225865"/>
              <a:gd name="connsiteX68" fmla="*/ 2737021 w 12192000"/>
              <a:gd name="connsiteY68" fmla="*/ 1152500 h 1225865"/>
              <a:gd name="connsiteX69" fmla="*/ 2760751 w 12192000"/>
              <a:gd name="connsiteY69" fmla="*/ 1130163 h 1225865"/>
              <a:gd name="connsiteX70" fmla="*/ 2587821 w 12192000"/>
              <a:gd name="connsiteY70" fmla="*/ 1153328 h 1225865"/>
              <a:gd name="connsiteX71" fmla="*/ 2646139 w 12192000"/>
              <a:gd name="connsiteY71" fmla="*/ 1137057 h 1225865"/>
              <a:gd name="connsiteX72" fmla="*/ 2641845 w 12192000"/>
              <a:gd name="connsiteY72" fmla="*/ 1137057 h 1225865"/>
              <a:gd name="connsiteX73" fmla="*/ 2380557 w 12192000"/>
              <a:gd name="connsiteY73" fmla="*/ 1154983 h 1225865"/>
              <a:gd name="connsiteX74" fmla="*/ 856002 w 12192000"/>
              <a:gd name="connsiteY74" fmla="*/ 1220892 h 1225865"/>
              <a:gd name="connsiteX75" fmla="*/ 774963 w 12192000"/>
              <a:gd name="connsiteY75" fmla="*/ 1208758 h 1225865"/>
              <a:gd name="connsiteX76" fmla="*/ 837824 w 12192000"/>
              <a:gd name="connsiteY76" fmla="*/ 1192763 h 1225865"/>
              <a:gd name="connsiteX77" fmla="*/ 1298548 w 12192000"/>
              <a:gd name="connsiteY77" fmla="*/ 1149743 h 1225865"/>
              <a:gd name="connsiteX78" fmla="*/ 2207628 w 12192000"/>
              <a:gd name="connsiteY78" fmla="*/ 1091831 h 1225865"/>
              <a:gd name="connsiteX79" fmla="*/ 2263170 w 12192000"/>
              <a:gd name="connsiteY79" fmla="*/ 1086040 h 1225865"/>
              <a:gd name="connsiteX80" fmla="*/ 2343196 w 12192000"/>
              <a:gd name="connsiteY80" fmla="*/ 1066460 h 1225865"/>
              <a:gd name="connsiteX81" fmla="*/ 2331836 w 12192000"/>
              <a:gd name="connsiteY81" fmla="*/ 1066736 h 1225865"/>
              <a:gd name="connsiteX82" fmla="*/ 2226057 w 12192000"/>
              <a:gd name="connsiteY82" fmla="*/ 1075009 h 1225865"/>
              <a:gd name="connsiteX83" fmla="*/ 2245497 w 12192000"/>
              <a:gd name="connsiteY83" fmla="*/ 1069493 h 1225865"/>
              <a:gd name="connsiteX84" fmla="*/ 1837788 w 12192000"/>
              <a:gd name="connsiteY84" fmla="*/ 1084385 h 1225865"/>
              <a:gd name="connsiteX85" fmla="*/ 209473 w 12192000"/>
              <a:gd name="connsiteY85" fmla="*/ 1080524 h 1225865"/>
              <a:gd name="connsiteX86" fmla="*/ 138280 w 12192000"/>
              <a:gd name="connsiteY86" fmla="*/ 1062599 h 1225865"/>
              <a:gd name="connsiteX87" fmla="*/ 230676 w 12192000"/>
              <a:gd name="connsiteY87" fmla="*/ 1048811 h 1225865"/>
              <a:gd name="connsiteX88" fmla="*/ 957739 w 12192000"/>
              <a:gd name="connsiteY88" fmla="*/ 1004411 h 1225865"/>
              <a:gd name="connsiteX89" fmla="*/ 968594 w 12192000"/>
              <a:gd name="connsiteY89" fmla="*/ 988692 h 1225865"/>
              <a:gd name="connsiteX90" fmla="*/ 995356 w 12192000"/>
              <a:gd name="connsiteY90" fmla="*/ 983177 h 1225865"/>
              <a:gd name="connsiteX91" fmla="*/ 903966 w 12192000"/>
              <a:gd name="connsiteY91" fmla="*/ 988968 h 1225865"/>
              <a:gd name="connsiteX92" fmla="*/ 703016 w 12192000"/>
              <a:gd name="connsiteY92" fmla="*/ 964149 h 1225865"/>
              <a:gd name="connsiteX93" fmla="*/ 702511 w 12192000"/>
              <a:gd name="connsiteY93" fmla="*/ 964149 h 1225865"/>
              <a:gd name="connsiteX94" fmla="*/ 692918 w 12192000"/>
              <a:gd name="connsiteY94" fmla="*/ 962770 h 1225865"/>
              <a:gd name="connsiteX95" fmla="*/ 646467 w 12192000"/>
              <a:gd name="connsiteY95" fmla="*/ 956979 h 1225865"/>
              <a:gd name="connsiteX96" fmla="*/ 646467 w 12192000"/>
              <a:gd name="connsiteY96" fmla="*/ 956151 h 1225865"/>
              <a:gd name="connsiteX97" fmla="*/ 634600 w 12192000"/>
              <a:gd name="connsiteY97" fmla="*/ 954497 h 1225865"/>
              <a:gd name="connsiteX98" fmla="*/ 579564 w 12192000"/>
              <a:gd name="connsiteY98" fmla="*/ 956703 h 1225865"/>
              <a:gd name="connsiteX99" fmla="*/ 528823 w 12192000"/>
              <a:gd name="connsiteY99" fmla="*/ 952290 h 1225865"/>
              <a:gd name="connsiteX100" fmla="*/ 504337 w 12192000"/>
              <a:gd name="connsiteY100" fmla="*/ 960288 h 1225865"/>
              <a:gd name="connsiteX101" fmla="*/ 291770 w 12192000"/>
              <a:gd name="connsiteY101" fmla="*/ 970216 h 1225865"/>
              <a:gd name="connsiteX102" fmla="*/ 295556 w 12192000"/>
              <a:gd name="connsiteY102" fmla="*/ 963597 h 1225865"/>
              <a:gd name="connsiteX103" fmla="*/ 213511 w 12192000"/>
              <a:gd name="connsiteY103" fmla="*/ 961942 h 1225865"/>
              <a:gd name="connsiteX104" fmla="*/ 72643 w 12192000"/>
              <a:gd name="connsiteY104" fmla="*/ 966079 h 1225865"/>
              <a:gd name="connsiteX105" fmla="*/ 121113 w 12192000"/>
              <a:gd name="connsiteY105" fmla="*/ 955324 h 1225865"/>
              <a:gd name="connsiteX106" fmla="*/ 78449 w 12192000"/>
              <a:gd name="connsiteY106" fmla="*/ 962770 h 1225865"/>
              <a:gd name="connsiteX107" fmla="*/ 89557 w 12192000"/>
              <a:gd name="connsiteY107" fmla="*/ 950636 h 1225865"/>
              <a:gd name="connsiteX108" fmla="*/ 69866 w 12192000"/>
              <a:gd name="connsiteY108" fmla="*/ 963873 h 1225865"/>
              <a:gd name="connsiteX109" fmla="*/ 51689 w 12192000"/>
              <a:gd name="connsiteY109" fmla="*/ 953945 h 1225865"/>
              <a:gd name="connsiteX110" fmla="*/ 16010 w 12192000"/>
              <a:gd name="connsiteY110" fmla="*/ 966161 h 1225865"/>
              <a:gd name="connsiteX111" fmla="*/ 0 w 12192000"/>
              <a:gd name="connsiteY111" fmla="*/ 971671 h 1225865"/>
              <a:gd name="connsiteX112" fmla="*/ 0 w 12192000"/>
              <a:gd name="connsiteY112" fmla="*/ 858630 h 1225865"/>
              <a:gd name="connsiteX113" fmla="*/ 141 w 12192000"/>
              <a:gd name="connsiteY113" fmla="*/ 858520 h 1225865"/>
              <a:gd name="connsiteX114" fmla="*/ 0 w 12192000"/>
              <a:gd name="connsiteY114" fmla="*/ 858520 h 12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2192000" h="1225865">
                <a:moveTo>
                  <a:pt x="6364007" y="994208"/>
                </a:moveTo>
                <a:cubicBezTo>
                  <a:pt x="6069906" y="994759"/>
                  <a:pt x="5778816" y="1001102"/>
                  <a:pt x="5488243" y="1017924"/>
                </a:cubicBezTo>
                <a:cubicBezTo>
                  <a:pt x="5559183" y="1019303"/>
                  <a:pt x="5629881" y="1020957"/>
                  <a:pt x="5700823" y="1022336"/>
                </a:cubicBezTo>
                <a:cubicBezTo>
                  <a:pt x="5921186" y="1014339"/>
                  <a:pt x="6142094" y="1004963"/>
                  <a:pt x="6364007" y="994208"/>
                </a:cubicBezTo>
                <a:close/>
                <a:moveTo>
                  <a:pt x="142571" y="924163"/>
                </a:moveTo>
                <a:lnTo>
                  <a:pt x="142319" y="924438"/>
                </a:lnTo>
                <a:cubicBezTo>
                  <a:pt x="138028" y="925540"/>
                  <a:pt x="134493" y="926645"/>
                  <a:pt x="129696" y="927746"/>
                </a:cubicBezTo>
                <a:lnTo>
                  <a:pt x="157467" y="941811"/>
                </a:lnTo>
                <a:cubicBezTo>
                  <a:pt x="157467" y="941811"/>
                  <a:pt x="150903" y="934365"/>
                  <a:pt x="142571" y="924163"/>
                </a:cubicBezTo>
                <a:close/>
                <a:moveTo>
                  <a:pt x="1953914" y="904859"/>
                </a:moveTo>
                <a:cubicBezTo>
                  <a:pt x="1815067" y="909822"/>
                  <a:pt x="1673947" y="913408"/>
                  <a:pt x="1529289" y="915336"/>
                </a:cubicBezTo>
                <a:cubicBezTo>
                  <a:pt x="1475265" y="916165"/>
                  <a:pt x="1422252" y="915060"/>
                  <a:pt x="1371256" y="911753"/>
                </a:cubicBezTo>
                <a:lnTo>
                  <a:pt x="1178051" y="960203"/>
                </a:lnTo>
                <a:lnTo>
                  <a:pt x="1176615" y="960288"/>
                </a:lnTo>
                <a:lnTo>
                  <a:pt x="1176615" y="960563"/>
                </a:lnTo>
                <a:lnTo>
                  <a:pt x="1178051" y="960203"/>
                </a:lnTo>
                <a:lnTo>
                  <a:pt x="1381165" y="948154"/>
                </a:lnTo>
                <a:cubicBezTo>
                  <a:pt x="1451410" y="944914"/>
                  <a:pt x="1522475" y="942087"/>
                  <a:pt x="1590637" y="938502"/>
                </a:cubicBezTo>
                <a:cubicBezTo>
                  <a:pt x="1741855" y="930505"/>
                  <a:pt x="1890295" y="923059"/>
                  <a:pt x="2038486" y="916440"/>
                </a:cubicBezTo>
                <a:cubicBezTo>
                  <a:pt x="2021065" y="915614"/>
                  <a:pt x="2003648" y="915060"/>
                  <a:pt x="1986228" y="914234"/>
                </a:cubicBezTo>
                <a:cubicBezTo>
                  <a:pt x="1969063" y="913129"/>
                  <a:pt x="1935992" y="914234"/>
                  <a:pt x="1953914" y="904859"/>
                </a:cubicBezTo>
                <a:close/>
                <a:moveTo>
                  <a:pt x="108964" y="895826"/>
                </a:moveTo>
                <a:cubicBezTo>
                  <a:pt x="105462" y="896309"/>
                  <a:pt x="102053" y="898102"/>
                  <a:pt x="98646" y="900722"/>
                </a:cubicBezTo>
                <a:cubicBezTo>
                  <a:pt x="105461" y="900168"/>
                  <a:pt x="112278" y="899342"/>
                  <a:pt x="119851" y="898791"/>
                </a:cubicBezTo>
                <a:cubicBezTo>
                  <a:pt x="116064" y="896171"/>
                  <a:pt x="112467" y="895343"/>
                  <a:pt x="108964" y="895826"/>
                </a:cubicBezTo>
                <a:close/>
                <a:moveTo>
                  <a:pt x="293285" y="882795"/>
                </a:moveTo>
                <a:cubicBezTo>
                  <a:pt x="281672" y="886656"/>
                  <a:pt x="274858" y="888862"/>
                  <a:pt x="265769" y="890517"/>
                </a:cubicBezTo>
                <a:cubicBezTo>
                  <a:pt x="293285" y="882795"/>
                  <a:pt x="293285" y="882795"/>
                  <a:pt x="293285" y="882795"/>
                </a:cubicBezTo>
                <a:close/>
                <a:moveTo>
                  <a:pt x="1753861" y="858520"/>
                </a:moveTo>
                <a:lnTo>
                  <a:pt x="1750945" y="859356"/>
                </a:lnTo>
                <a:cubicBezTo>
                  <a:pt x="1745641" y="860733"/>
                  <a:pt x="1741098" y="862113"/>
                  <a:pt x="1737057" y="863215"/>
                </a:cubicBezTo>
                <a:lnTo>
                  <a:pt x="1771797" y="858520"/>
                </a:lnTo>
                <a:close/>
                <a:moveTo>
                  <a:pt x="0" y="0"/>
                </a:moveTo>
                <a:lnTo>
                  <a:pt x="1436606" y="0"/>
                </a:lnTo>
                <a:lnTo>
                  <a:pt x="5204350" y="0"/>
                </a:lnTo>
                <a:lnTo>
                  <a:pt x="12192000" y="0"/>
                </a:lnTo>
                <a:lnTo>
                  <a:pt x="12192000" y="986756"/>
                </a:lnTo>
                <a:lnTo>
                  <a:pt x="12166600" y="995680"/>
                </a:lnTo>
                <a:lnTo>
                  <a:pt x="12120880" y="985520"/>
                </a:lnTo>
                <a:lnTo>
                  <a:pt x="11557000" y="944880"/>
                </a:lnTo>
                <a:lnTo>
                  <a:pt x="11460480" y="944880"/>
                </a:lnTo>
                <a:lnTo>
                  <a:pt x="10424233" y="917814"/>
                </a:lnTo>
                <a:lnTo>
                  <a:pt x="10291955" y="925231"/>
                </a:lnTo>
                <a:cubicBezTo>
                  <a:pt x="10129944" y="933401"/>
                  <a:pt x="9964717" y="940157"/>
                  <a:pt x="9791289" y="943742"/>
                </a:cubicBezTo>
                <a:cubicBezTo>
                  <a:pt x="9285886" y="953669"/>
                  <a:pt x="8811258" y="934365"/>
                  <a:pt x="8337419" y="915060"/>
                </a:cubicBezTo>
                <a:cubicBezTo>
                  <a:pt x="8167016" y="919751"/>
                  <a:pt x="7997372" y="923609"/>
                  <a:pt x="7828733" y="925815"/>
                </a:cubicBezTo>
                <a:cubicBezTo>
                  <a:pt x="7852450" y="932986"/>
                  <a:pt x="7866590" y="941535"/>
                  <a:pt x="7866590" y="950636"/>
                </a:cubicBezTo>
                <a:cubicBezTo>
                  <a:pt x="7866590" y="953118"/>
                  <a:pt x="7864827" y="955324"/>
                  <a:pt x="7862819" y="957530"/>
                </a:cubicBezTo>
                <a:cubicBezTo>
                  <a:pt x="8011239" y="956427"/>
                  <a:pt x="8160448" y="955324"/>
                  <a:pt x="8312180" y="954497"/>
                </a:cubicBezTo>
                <a:cubicBezTo>
                  <a:pt x="9366596" y="948292"/>
                  <a:pt x="10372881" y="982263"/>
                  <a:pt x="11377472" y="1021742"/>
                </a:cubicBezTo>
                <a:lnTo>
                  <a:pt x="12192000" y="1054161"/>
                </a:lnTo>
                <a:lnTo>
                  <a:pt x="12192000" y="1121632"/>
                </a:lnTo>
                <a:lnTo>
                  <a:pt x="11870004" y="1118206"/>
                </a:lnTo>
                <a:cubicBezTo>
                  <a:pt x="11400195" y="1108550"/>
                  <a:pt x="10943411" y="1086522"/>
                  <a:pt x="10453958" y="1064805"/>
                </a:cubicBezTo>
                <a:cubicBezTo>
                  <a:pt x="9989454" y="1044122"/>
                  <a:pt x="9580992" y="1028955"/>
                  <a:pt x="9114450" y="1014615"/>
                </a:cubicBezTo>
                <a:cubicBezTo>
                  <a:pt x="8568150" y="998069"/>
                  <a:pt x="8059982" y="1001929"/>
                  <a:pt x="7524263" y="1002205"/>
                </a:cubicBezTo>
                <a:cubicBezTo>
                  <a:pt x="7471750" y="1004963"/>
                  <a:pt x="7418993" y="1006893"/>
                  <a:pt x="7365719" y="1005790"/>
                </a:cubicBezTo>
                <a:cubicBezTo>
                  <a:pt x="7311716" y="1004963"/>
                  <a:pt x="7257925" y="1003860"/>
                  <a:pt x="7204651" y="1003032"/>
                </a:cubicBezTo>
                <a:cubicBezTo>
                  <a:pt x="6785332" y="1005514"/>
                  <a:pt x="6374103" y="1016269"/>
                  <a:pt x="5965123" y="1027852"/>
                </a:cubicBezTo>
                <a:cubicBezTo>
                  <a:pt x="6454621" y="1038055"/>
                  <a:pt x="6943116" y="1050465"/>
                  <a:pt x="7424558" y="1073354"/>
                </a:cubicBezTo>
                <a:cubicBezTo>
                  <a:pt x="7459131" y="1074181"/>
                  <a:pt x="7482119" y="1080524"/>
                  <a:pt x="7478561" y="1087143"/>
                </a:cubicBezTo>
                <a:cubicBezTo>
                  <a:pt x="7472510" y="1093761"/>
                  <a:pt x="7441221" y="1098725"/>
                  <a:pt x="7406617" y="1097622"/>
                </a:cubicBezTo>
                <a:cubicBezTo>
                  <a:pt x="6735100" y="1083558"/>
                  <a:pt x="6061301" y="1077766"/>
                  <a:pt x="5388537" y="1070872"/>
                </a:cubicBezTo>
                <a:cubicBezTo>
                  <a:pt x="5205000" y="1129336"/>
                  <a:pt x="4816482" y="1163531"/>
                  <a:pt x="4469350" y="1165737"/>
                </a:cubicBezTo>
                <a:cubicBezTo>
                  <a:pt x="4341093" y="1166841"/>
                  <a:pt x="4222443" y="1160498"/>
                  <a:pt x="4102546" y="1150846"/>
                </a:cubicBezTo>
                <a:cubicBezTo>
                  <a:pt x="4158587" y="1148364"/>
                  <a:pt x="4213108" y="1146158"/>
                  <a:pt x="4268906" y="1143676"/>
                </a:cubicBezTo>
                <a:cubicBezTo>
                  <a:pt x="4103792" y="1141469"/>
                  <a:pt x="3963188" y="1126578"/>
                  <a:pt x="3824075" y="1110859"/>
                </a:cubicBezTo>
                <a:cubicBezTo>
                  <a:pt x="3811972" y="1111686"/>
                  <a:pt x="3799840" y="1112238"/>
                  <a:pt x="3786704" y="1112789"/>
                </a:cubicBezTo>
                <a:cubicBezTo>
                  <a:pt x="3463564" y="1144779"/>
                  <a:pt x="3086177" y="1138436"/>
                  <a:pt x="2737021" y="1152500"/>
                </a:cubicBezTo>
                <a:cubicBezTo>
                  <a:pt x="2744343" y="1145055"/>
                  <a:pt x="2753429" y="1137609"/>
                  <a:pt x="2760751" y="1130163"/>
                </a:cubicBezTo>
                <a:cubicBezTo>
                  <a:pt x="2696123" y="1135678"/>
                  <a:pt x="2658509" y="1149191"/>
                  <a:pt x="2587821" y="1153328"/>
                </a:cubicBezTo>
                <a:cubicBezTo>
                  <a:pt x="2607765" y="1148088"/>
                  <a:pt x="2626195" y="1142573"/>
                  <a:pt x="2646139" y="1137057"/>
                </a:cubicBezTo>
                <a:cubicBezTo>
                  <a:pt x="2644625" y="1137057"/>
                  <a:pt x="2643108" y="1137057"/>
                  <a:pt x="2641845" y="1137057"/>
                </a:cubicBezTo>
                <a:cubicBezTo>
                  <a:pt x="2566363" y="1149191"/>
                  <a:pt x="2475229" y="1154431"/>
                  <a:pt x="2380557" y="1154983"/>
                </a:cubicBezTo>
                <a:cubicBezTo>
                  <a:pt x="1965778" y="1221995"/>
                  <a:pt x="1374285" y="1234680"/>
                  <a:pt x="856002" y="1220892"/>
                </a:cubicBezTo>
                <a:cubicBezTo>
                  <a:pt x="816870" y="1221995"/>
                  <a:pt x="779509" y="1216479"/>
                  <a:pt x="774963" y="1208758"/>
                </a:cubicBezTo>
                <a:cubicBezTo>
                  <a:pt x="770167" y="1200760"/>
                  <a:pt x="797684" y="1193866"/>
                  <a:pt x="837824" y="1192763"/>
                </a:cubicBezTo>
                <a:cubicBezTo>
                  <a:pt x="993082" y="1178974"/>
                  <a:pt x="1134202" y="1160222"/>
                  <a:pt x="1298548" y="1149743"/>
                </a:cubicBezTo>
                <a:cubicBezTo>
                  <a:pt x="1604268" y="1130439"/>
                  <a:pt x="1891308" y="1099828"/>
                  <a:pt x="2207628" y="1091831"/>
                </a:cubicBezTo>
                <a:cubicBezTo>
                  <a:pt x="2226309" y="1089900"/>
                  <a:pt x="2244740" y="1087970"/>
                  <a:pt x="2263170" y="1086040"/>
                </a:cubicBezTo>
                <a:cubicBezTo>
                  <a:pt x="2289676" y="1079697"/>
                  <a:pt x="2316435" y="1073078"/>
                  <a:pt x="2343196" y="1066460"/>
                </a:cubicBezTo>
                <a:cubicBezTo>
                  <a:pt x="2339410" y="1066460"/>
                  <a:pt x="2335622" y="1066736"/>
                  <a:pt x="2331836" y="1066736"/>
                </a:cubicBezTo>
                <a:cubicBezTo>
                  <a:pt x="2296746" y="1069493"/>
                  <a:pt x="2261400" y="1072251"/>
                  <a:pt x="2226057" y="1075009"/>
                </a:cubicBezTo>
                <a:cubicBezTo>
                  <a:pt x="2232370" y="1073078"/>
                  <a:pt x="2238932" y="1071148"/>
                  <a:pt x="2245497" y="1069493"/>
                </a:cubicBezTo>
                <a:cubicBezTo>
                  <a:pt x="2109171" y="1073906"/>
                  <a:pt x="1973101" y="1078869"/>
                  <a:pt x="1837788" y="1084385"/>
                </a:cubicBezTo>
                <a:cubicBezTo>
                  <a:pt x="1324048" y="1130439"/>
                  <a:pt x="709830" y="1138160"/>
                  <a:pt x="209473" y="1080524"/>
                </a:cubicBezTo>
                <a:cubicBezTo>
                  <a:pt x="164029" y="1079421"/>
                  <a:pt x="132473" y="1071424"/>
                  <a:pt x="138280" y="1062599"/>
                </a:cubicBezTo>
                <a:cubicBezTo>
                  <a:pt x="144844" y="1053774"/>
                  <a:pt x="186497" y="1047431"/>
                  <a:pt x="230676" y="1048811"/>
                </a:cubicBezTo>
                <a:cubicBezTo>
                  <a:pt x="477575" y="1036677"/>
                  <a:pt x="728007" y="1027300"/>
                  <a:pt x="957739" y="1004411"/>
                </a:cubicBezTo>
                <a:cubicBezTo>
                  <a:pt x="967080" y="1003308"/>
                  <a:pt x="951426" y="992553"/>
                  <a:pt x="968594" y="988692"/>
                </a:cubicBezTo>
                <a:cubicBezTo>
                  <a:pt x="977178" y="986762"/>
                  <a:pt x="986015" y="985107"/>
                  <a:pt x="995356" y="983177"/>
                </a:cubicBezTo>
                <a:cubicBezTo>
                  <a:pt x="966827" y="985659"/>
                  <a:pt x="936532" y="987589"/>
                  <a:pt x="903966" y="988968"/>
                </a:cubicBezTo>
                <a:cubicBezTo>
                  <a:pt x="781276" y="973801"/>
                  <a:pt x="735077" y="968009"/>
                  <a:pt x="703016" y="964149"/>
                </a:cubicBezTo>
                <a:lnTo>
                  <a:pt x="702511" y="964149"/>
                </a:lnTo>
                <a:cubicBezTo>
                  <a:pt x="702511" y="964149"/>
                  <a:pt x="702259" y="964149"/>
                  <a:pt x="692918" y="962770"/>
                </a:cubicBezTo>
                <a:cubicBezTo>
                  <a:pt x="678021" y="960839"/>
                  <a:pt x="665146" y="959185"/>
                  <a:pt x="646467" y="956979"/>
                </a:cubicBezTo>
                <a:cubicBezTo>
                  <a:pt x="646467" y="956979"/>
                  <a:pt x="646467" y="956703"/>
                  <a:pt x="646467" y="956151"/>
                </a:cubicBezTo>
                <a:cubicBezTo>
                  <a:pt x="642678" y="955600"/>
                  <a:pt x="638640" y="955048"/>
                  <a:pt x="634600" y="954497"/>
                </a:cubicBezTo>
                <a:cubicBezTo>
                  <a:pt x="616172" y="955324"/>
                  <a:pt x="597995" y="956151"/>
                  <a:pt x="579564" y="956703"/>
                </a:cubicBezTo>
                <a:cubicBezTo>
                  <a:pt x="558867" y="957530"/>
                  <a:pt x="538922" y="955600"/>
                  <a:pt x="528823" y="952290"/>
                </a:cubicBezTo>
                <a:cubicBezTo>
                  <a:pt x="521755" y="954772"/>
                  <a:pt x="514179" y="957530"/>
                  <a:pt x="504337" y="960288"/>
                </a:cubicBezTo>
                <a:cubicBezTo>
                  <a:pt x="434320" y="963781"/>
                  <a:pt x="363468" y="967090"/>
                  <a:pt x="291770" y="970216"/>
                </a:cubicBezTo>
                <a:cubicBezTo>
                  <a:pt x="291770" y="970216"/>
                  <a:pt x="292023" y="967458"/>
                  <a:pt x="295556" y="963597"/>
                </a:cubicBezTo>
                <a:cubicBezTo>
                  <a:pt x="291266" y="963321"/>
                  <a:pt x="255419" y="960563"/>
                  <a:pt x="213511" y="961942"/>
                </a:cubicBezTo>
                <a:cubicBezTo>
                  <a:pt x="186749" y="961759"/>
                  <a:pt x="139795" y="963137"/>
                  <a:pt x="72643" y="966079"/>
                </a:cubicBezTo>
                <a:lnTo>
                  <a:pt x="121113" y="955324"/>
                </a:lnTo>
                <a:lnTo>
                  <a:pt x="78449" y="962770"/>
                </a:lnTo>
                <a:lnTo>
                  <a:pt x="89557" y="950636"/>
                </a:lnTo>
                <a:lnTo>
                  <a:pt x="69866" y="963873"/>
                </a:lnTo>
                <a:lnTo>
                  <a:pt x="51689" y="953945"/>
                </a:lnTo>
                <a:cubicBezTo>
                  <a:pt x="51689" y="953945"/>
                  <a:pt x="51547" y="953945"/>
                  <a:pt x="16010" y="966161"/>
                </a:cubicBezTo>
                <a:lnTo>
                  <a:pt x="0" y="971671"/>
                </a:lnTo>
                <a:lnTo>
                  <a:pt x="0" y="858630"/>
                </a:lnTo>
                <a:lnTo>
                  <a:pt x="141" y="858520"/>
                </a:lnTo>
                <a:lnTo>
                  <a:pt x="0" y="858520"/>
                </a:lnTo>
                <a:close/>
              </a:path>
            </a:pathLst>
          </a:custGeom>
          <a:solidFill>
            <a:schemeClr val="tx1"/>
          </a:solidFill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C396936-3A60-9E8C-05A6-822E3B59EA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6975" y="221992"/>
            <a:ext cx="1289170" cy="463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60AD7-97CB-BA98-5DCE-B5FD2E9FF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59830-02FC-EA65-4CD6-50372F431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6E87-9BAC-4A0C-A361-E6CDD8ADFFE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5F0E3-3F21-2359-B217-0B0F0570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E1950-50CF-0FDF-490E-664B34ED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9BF9-8B65-4B8D-A418-210445AC3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83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AC404D-D07F-52B6-7871-AB9C7AC7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6E87-9BAC-4A0C-A361-E6CDD8ADFFE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CFC10-53D1-58BE-549D-39A4B1AB2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7E0A0-2D19-9879-2E64-F4FD8C88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9BF9-8B65-4B8D-A418-210445AC3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123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y and white background&#10;&#10;AI-generated content may be incorrect.">
            <a:extLst>
              <a:ext uri="{FF2B5EF4-FFF2-40B4-BE49-F238E27FC236}">
                <a16:creationId xmlns:a16="http://schemas.microsoft.com/office/drawing/2014/main" id="{132D8FAC-6286-8551-5DAF-17AF62009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 b="50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9DC048-8D33-25CB-A537-F8B26F0B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5C7D-DEAD-748E-B21A-72DFE0A4A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32F94-F253-9602-5C05-24C6B5C8A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6E87-9BAC-4A0C-A361-E6CDD8ADFFE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7A645-3518-5BEF-2EFE-D58BCD62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51DD0-917C-08F3-C433-8D8E676E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9BF9-8B65-4B8D-A418-210445AC311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BF7556-DB84-8B23-E07E-540D7501F5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6975" y="221992"/>
            <a:ext cx="1289170" cy="4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55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y and white background&#10;&#10;AI-generated content may be incorrect.">
            <a:extLst>
              <a:ext uri="{FF2B5EF4-FFF2-40B4-BE49-F238E27FC236}">
                <a16:creationId xmlns:a16="http://schemas.microsoft.com/office/drawing/2014/main" id="{132D8FAC-6286-8551-5DAF-17AF62009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 b="50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9DC048-8D33-25CB-A537-F8B26F0B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32F94-F253-9602-5C05-24C6B5C8A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6E87-9BAC-4A0C-A361-E6CDD8ADFFE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7A645-3518-5BEF-2EFE-D58BCD62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51DD0-917C-08F3-C433-8D8E676E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9BF9-8B65-4B8D-A418-210445AC311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BF7556-DB84-8B23-E07E-540D7501F5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6975" y="221992"/>
            <a:ext cx="1289170" cy="4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25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DC048-8D33-25CB-A537-F8B26F0B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5C7D-DEAD-748E-B21A-72DFE0A4A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32F94-F253-9602-5C05-24C6B5C8A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6E87-9BAC-4A0C-A361-E6CDD8ADFFE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7A645-3518-5BEF-2EFE-D58BCD62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51DD0-917C-08F3-C433-8D8E676E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9BF9-8B65-4B8D-A418-210445AC3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657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5BE6-DB9B-31DD-7CAD-1864197E1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3D481-39C9-3E5B-945B-B6788ECD9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6F84B-F304-57CE-51B6-7CDE70263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6E87-9BAC-4A0C-A361-E6CDD8ADFFE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C69CB-72F6-64F0-7586-7E430B7F6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4D229-541D-F2A2-58A6-13630269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9BF9-8B65-4B8D-A418-210445AC3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926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014B-16DF-1C84-8847-6FCB5046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6EFCD-F2EC-A19C-B143-6C92E1086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21C5D-BEE5-DDA8-08F4-7106358C7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57F48-2638-121B-EA09-7F37293B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6E87-9BAC-4A0C-A361-E6CDD8ADFFE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75C8C-465D-FCEE-F341-2D90B8B0E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92E63-3461-EB5E-9BE2-A8C01010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9BF9-8B65-4B8D-A418-210445AC3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399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A1B06-2354-AA8C-3650-DC6C63038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73BE1-6FE5-3C2C-12B1-3549AE9DB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1ED3C-2233-46CC-9BA6-1CC895072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5E6D6D-AF28-7EDF-FFA8-B280CDE8F3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7ADF27-1B13-0EAF-F331-6D22EFC2D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3ECE-24DF-845B-57AB-CEAADD00B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6E87-9BAC-4A0C-A361-E6CDD8ADFFE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207EC3-6066-5294-A9AA-94CD9D7FC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B45380-1A07-29EA-C70D-3CF61E9E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9BF9-8B65-4B8D-A418-210445AC3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32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0DEAF-A647-031E-8577-3335299B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1302F-DEDF-919F-4DF4-23CC0DAC0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6AAA0-D16E-3561-78F9-2456F04E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4CA2-8ED4-48D9-8ABA-D9DFE8FA878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00A35-A7B0-3E2A-ED02-E7DA7BE3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1355D-5A30-A7EE-EA57-1A5D79EC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4641-7170-4608-8E30-B65A226E9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126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977A6-B657-9B22-AAC8-203B535A1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0C512-E41C-ED8B-24B3-AE96616EE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812CD-A5DD-B29C-87E9-DA9F25D9E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5E58F-C1D1-DCDD-8C4A-641EAF91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6E87-9BAC-4A0C-A361-E6CDD8ADFFE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32AA0-3F17-9E3F-E9CE-0900D8696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B9736-2CA2-ABFC-5198-521B7C0F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9BF9-8B65-4B8D-A418-210445AC3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459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3465-41E6-7B4A-2FB4-FEC3199A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38B7AA-BCB9-C65F-FE61-0CA48E3FE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D827-6A7F-EFAB-AB85-20A515CFA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8AA9D-268E-0DB3-F695-E227F39F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6E87-9BAC-4A0C-A361-E6CDD8ADFFE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05D8D-9F6C-DAAD-D287-DFBAB12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A3801-AEE7-0FFF-C948-234303E06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9BF9-8B65-4B8D-A418-210445AC3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69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5DFC-3FAE-BB65-988F-1044E4F3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30057-E366-4FB0-CAB2-4A83A455C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D6932-6B6D-FC4A-CF74-B9234700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6E87-9BAC-4A0C-A361-E6CDD8ADFFE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E3031-F751-E8FF-6C75-91C38893C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D6757-F21C-912C-CF3E-2374B4FF3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9BF9-8B65-4B8D-A418-210445AC3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554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2C8DAC-A8F4-8680-B4A0-494A12A39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6358F-C4E5-BBEF-6B7E-707F6AFFB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046B2-82E8-47ED-C78B-CB773A37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6E87-9BAC-4A0C-A361-E6CDD8ADFFE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68FFB-1A0C-AC22-378F-E8C41AE2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7DD3C-FAA8-778B-1123-FD89E4D59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9BF9-8B65-4B8D-A418-210445AC3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22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B2738-01DA-A8C9-99AC-07F8AF4B0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7170A-41C1-535E-88D0-B94BEA43B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E80B9-B761-F5FA-F87D-04CF968C7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955CE-33FF-ABBB-6E10-4BFF6FE1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4CA2-8ED4-48D9-8ABA-D9DFE8FA878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8A629-DFB9-566E-54C2-0AB7F4BBC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0FC74-B46A-0942-5E23-FC2A0B8A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4641-7170-4608-8E30-B65A226E9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1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BA026-6AE6-1B15-67F5-38E5C2665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4A56A-835C-051E-79BC-32A3ADD98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7B38F-F4A6-7C31-4C19-8D586DA9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45070-8EA0-6EA3-6DD8-A72003830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6FFEBD-C083-92F5-8D5F-9E34A1B6F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BA528-60B4-2E0E-CACA-270C1471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4CA2-8ED4-48D9-8ABA-D9DFE8FA878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C0FCCA-1E14-D567-F9AB-FEBC3593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A5267-55E0-D46B-ED38-536CDB5E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4641-7170-4608-8E30-B65A226E9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18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F931-1A73-A1B9-C81E-67A9169BD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B64FB-EB29-1C68-DDDE-DF48F76B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4CA2-8ED4-48D9-8ABA-D9DFE8FA878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23514-D624-E534-0AF2-22301EAF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81751-5029-08AC-C0EF-A0CE9D36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4641-7170-4608-8E30-B65A226E9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56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22C747-49AD-D372-97A6-35AF8C43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4CA2-8ED4-48D9-8ABA-D9DFE8FA878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FD72B-30EF-B588-7306-FA0335D9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61192-A85A-14A6-E60B-BCAD1B8F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4641-7170-4608-8E30-B65A226E9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75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B688-17DA-AF60-3F83-C04444BE5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A9CD6-F506-80A3-5B65-EEBFAC6E2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FA353-00F8-266E-E297-8D628D641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07631-AE07-9B68-3EA7-791146388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4CA2-8ED4-48D9-8ABA-D9DFE8FA878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A6112-9D0C-FC0D-704B-C0D9AC50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3B254-A29A-350B-50C1-D612A2F7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4641-7170-4608-8E30-B65A226E9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8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6537-7ADE-A8B4-B8B0-1959556D1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3B83C1-EF76-2463-905A-7C90D9B91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A2CFF-EABF-329F-C2B5-0792EB452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801BB-E566-0C0E-91CC-A1E74EC82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4CA2-8ED4-48D9-8ABA-D9DFE8FA878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C5B6-2053-895E-1FA4-3DE8BBD8F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26CC6-8F94-844B-1F2F-FF37FFFC9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4641-7170-4608-8E30-B65A226E9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36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image" Target="../media/image5.sv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DFE345-66F4-2AD1-5075-13E8151B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2E752-48CA-7AD0-E153-3685F2ABA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9A7A0-1714-6441-B5D0-1729707FE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04CA2-8ED4-48D9-8ABA-D9DFE8FA878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2D56-C825-603E-FD23-B9F4C1198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5156A-136E-0151-D3E8-C98C59139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E4641-7170-4608-8E30-B65A226E9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51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grey and white background&#10;&#10;AI-generated content may be incorrect.">
            <a:extLst>
              <a:ext uri="{FF2B5EF4-FFF2-40B4-BE49-F238E27FC236}">
                <a16:creationId xmlns:a16="http://schemas.microsoft.com/office/drawing/2014/main" id="{436F29E4-1F24-947C-302A-CC5C778238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 b="78893"/>
          <a:stretch>
            <a:fillRect/>
          </a:stretch>
        </p:blipFill>
        <p:spPr>
          <a:xfrm>
            <a:off x="0" y="1"/>
            <a:ext cx="12192000" cy="1225865"/>
          </a:xfrm>
          <a:custGeom>
            <a:avLst/>
            <a:gdLst>
              <a:gd name="connsiteX0" fmla="*/ 6364007 w 12192000"/>
              <a:gd name="connsiteY0" fmla="*/ 994208 h 1225865"/>
              <a:gd name="connsiteX1" fmla="*/ 5488243 w 12192000"/>
              <a:gd name="connsiteY1" fmla="*/ 1017924 h 1225865"/>
              <a:gd name="connsiteX2" fmla="*/ 5700823 w 12192000"/>
              <a:gd name="connsiteY2" fmla="*/ 1022336 h 1225865"/>
              <a:gd name="connsiteX3" fmla="*/ 6364007 w 12192000"/>
              <a:gd name="connsiteY3" fmla="*/ 994208 h 1225865"/>
              <a:gd name="connsiteX4" fmla="*/ 142571 w 12192000"/>
              <a:gd name="connsiteY4" fmla="*/ 924163 h 1225865"/>
              <a:gd name="connsiteX5" fmla="*/ 142319 w 12192000"/>
              <a:gd name="connsiteY5" fmla="*/ 924438 h 1225865"/>
              <a:gd name="connsiteX6" fmla="*/ 129696 w 12192000"/>
              <a:gd name="connsiteY6" fmla="*/ 927746 h 1225865"/>
              <a:gd name="connsiteX7" fmla="*/ 157467 w 12192000"/>
              <a:gd name="connsiteY7" fmla="*/ 941811 h 1225865"/>
              <a:gd name="connsiteX8" fmla="*/ 142571 w 12192000"/>
              <a:gd name="connsiteY8" fmla="*/ 924163 h 1225865"/>
              <a:gd name="connsiteX9" fmla="*/ 1953914 w 12192000"/>
              <a:gd name="connsiteY9" fmla="*/ 904859 h 1225865"/>
              <a:gd name="connsiteX10" fmla="*/ 1529289 w 12192000"/>
              <a:gd name="connsiteY10" fmla="*/ 915336 h 1225865"/>
              <a:gd name="connsiteX11" fmla="*/ 1371256 w 12192000"/>
              <a:gd name="connsiteY11" fmla="*/ 911753 h 1225865"/>
              <a:gd name="connsiteX12" fmla="*/ 1178051 w 12192000"/>
              <a:gd name="connsiteY12" fmla="*/ 960203 h 1225865"/>
              <a:gd name="connsiteX13" fmla="*/ 1176615 w 12192000"/>
              <a:gd name="connsiteY13" fmla="*/ 960288 h 1225865"/>
              <a:gd name="connsiteX14" fmla="*/ 1176615 w 12192000"/>
              <a:gd name="connsiteY14" fmla="*/ 960563 h 1225865"/>
              <a:gd name="connsiteX15" fmla="*/ 1178051 w 12192000"/>
              <a:gd name="connsiteY15" fmla="*/ 960203 h 1225865"/>
              <a:gd name="connsiteX16" fmla="*/ 1381165 w 12192000"/>
              <a:gd name="connsiteY16" fmla="*/ 948154 h 1225865"/>
              <a:gd name="connsiteX17" fmla="*/ 1590637 w 12192000"/>
              <a:gd name="connsiteY17" fmla="*/ 938502 h 1225865"/>
              <a:gd name="connsiteX18" fmla="*/ 2038486 w 12192000"/>
              <a:gd name="connsiteY18" fmla="*/ 916440 h 1225865"/>
              <a:gd name="connsiteX19" fmla="*/ 1986228 w 12192000"/>
              <a:gd name="connsiteY19" fmla="*/ 914234 h 1225865"/>
              <a:gd name="connsiteX20" fmla="*/ 1953914 w 12192000"/>
              <a:gd name="connsiteY20" fmla="*/ 904859 h 1225865"/>
              <a:gd name="connsiteX21" fmla="*/ 108964 w 12192000"/>
              <a:gd name="connsiteY21" fmla="*/ 895826 h 1225865"/>
              <a:gd name="connsiteX22" fmla="*/ 98646 w 12192000"/>
              <a:gd name="connsiteY22" fmla="*/ 900722 h 1225865"/>
              <a:gd name="connsiteX23" fmla="*/ 119851 w 12192000"/>
              <a:gd name="connsiteY23" fmla="*/ 898791 h 1225865"/>
              <a:gd name="connsiteX24" fmla="*/ 108964 w 12192000"/>
              <a:gd name="connsiteY24" fmla="*/ 895826 h 1225865"/>
              <a:gd name="connsiteX25" fmla="*/ 293285 w 12192000"/>
              <a:gd name="connsiteY25" fmla="*/ 882795 h 1225865"/>
              <a:gd name="connsiteX26" fmla="*/ 265769 w 12192000"/>
              <a:gd name="connsiteY26" fmla="*/ 890517 h 1225865"/>
              <a:gd name="connsiteX27" fmla="*/ 293285 w 12192000"/>
              <a:gd name="connsiteY27" fmla="*/ 882795 h 1225865"/>
              <a:gd name="connsiteX28" fmla="*/ 1753861 w 12192000"/>
              <a:gd name="connsiteY28" fmla="*/ 858520 h 1225865"/>
              <a:gd name="connsiteX29" fmla="*/ 1750945 w 12192000"/>
              <a:gd name="connsiteY29" fmla="*/ 859356 h 1225865"/>
              <a:gd name="connsiteX30" fmla="*/ 1737057 w 12192000"/>
              <a:gd name="connsiteY30" fmla="*/ 863215 h 1225865"/>
              <a:gd name="connsiteX31" fmla="*/ 1771797 w 12192000"/>
              <a:gd name="connsiteY31" fmla="*/ 858520 h 1225865"/>
              <a:gd name="connsiteX32" fmla="*/ 0 w 12192000"/>
              <a:gd name="connsiteY32" fmla="*/ 0 h 1225865"/>
              <a:gd name="connsiteX33" fmla="*/ 1436606 w 12192000"/>
              <a:gd name="connsiteY33" fmla="*/ 0 h 1225865"/>
              <a:gd name="connsiteX34" fmla="*/ 5204350 w 12192000"/>
              <a:gd name="connsiteY34" fmla="*/ 0 h 1225865"/>
              <a:gd name="connsiteX35" fmla="*/ 12192000 w 12192000"/>
              <a:gd name="connsiteY35" fmla="*/ 0 h 1225865"/>
              <a:gd name="connsiteX36" fmla="*/ 12192000 w 12192000"/>
              <a:gd name="connsiteY36" fmla="*/ 986756 h 1225865"/>
              <a:gd name="connsiteX37" fmla="*/ 12166600 w 12192000"/>
              <a:gd name="connsiteY37" fmla="*/ 995680 h 1225865"/>
              <a:gd name="connsiteX38" fmla="*/ 12120880 w 12192000"/>
              <a:gd name="connsiteY38" fmla="*/ 985520 h 1225865"/>
              <a:gd name="connsiteX39" fmla="*/ 11557000 w 12192000"/>
              <a:gd name="connsiteY39" fmla="*/ 944880 h 1225865"/>
              <a:gd name="connsiteX40" fmla="*/ 11460480 w 12192000"/>
              <a:gd name="connsiteY40" fmla="*/ 944880 h 1225865"/>
              <a:gd name="connsiteX41" fmla="*/ 10424233 w 12192000"/>
              <a:gd name="connsiteY41" fmla="*/ 917814 h 1225865"/>
              <a:gd name="connsiteX42" fmla="*/ 10291955 w 12192000"/>
              <a:gd name="connsiteY42" fmla="*/ 925231 h 1225865"/>
              <a:gd name="connsiteX43" fmla="*/ 9791289 w 12192000"/>
              <a:gd name="connsiteY43" fmla="*/ 943742 h 1225865"/>
              <a:gd name="connsiteX44" fmla="*/ 8337419 w 12192000"/>
              <a:gd name="connsiteY44" fmla="*/ 915060 h 1225865"/>
              <a:gd name="connsiteX45" fmla="*/ 7828733 w 12192000"/>
              <a:gd name="connsiteY45" fmla="*/ 925815 h 1225865"/>
              <a:gd name="connsiteX46" fmla="*/ 7866590 w 12192000"/>
              <a:gd name="connsiteY46" fmla="*/ 950636 h 1225865"/>
              <a:gd name="connsiteX47" fmla="*/ 7862819 w 12192000"/>
              <a:gd name="connsiteY47" fmla="*/ 957530 h 1225865"/>
              <a:gd name="connsiteX48" fmla="*/ 8312180 w 12192000"/>
              <a:gd name="connsiteY48" fmla="*/ 954497 h 1225865"/>
              <a:gd name="connsiteX49" fmla="*/ 11377472 w 12192000"/>
              <a:gd name="connsiteY49" fmla="*/ 1021742 h 1225865"/>
              <a:gd name="connsiteX50" fmla="*/ 12192000 w 12192000"/>
              <a:gd name="connsiteY50" fmla="*/ 1054161 h 1225865"/>
              <a:gd name="connsiteX51" fmla="*/ 12192000 w 12192000"/>
              <a:gd name="connsiteY51" fmla="*/ 1121632 h 1225865"/>
              <a:gd name="connsiteX52" fmla="*/ 11870004 w 12192000"/>
              <a:gd name="connsiteY52" fmla="*/ 1118206 h 1225865"/>
              <a:gd name="connsiteX53" fmla="*/ 10453958 w 12192000"/>
              <a:gd name="connsiteY53" fmla="*/ 1064805 h 1225865"/>
              <a:gd name="connsiteX54" fmla="*/ 9114450 w 12192000"/>
              <a:gd name="connsiteY54" fmla="*/ 1014615 h 1225865"/>
              <a:gd name="connsiteX55" fmla="*/ 7524263 w 12192000"/>
              <a:gd name="connsiteY55" fmla="*/ 1002205 h 1225865"/>
              <a:gd name="connsiteX56" fmla="*/ 7365719 w 12192000"/>
              <a:gd name="connsiteY56" fmla="*/ 1005790 h 1225865"/>
              <a:gd name="connsiteX57" fmla="*/ 7204651 w 12192000"/>
              <a:gd name="connsiteY57" fmla="*/ 1003032 h 1225865"/>
              <a:gd name="connsiteX58" fmla="*/ 5965123 w 12192000"/>
              <a:gd name="connsiteY58" fmla="*/ 1027852 h 1225865"/>
              <a:gd name="connsiteX59" fmla="*/ 7424558 w 12192000"/>
              <a:gd name="connsiteY59" fmla="*/ 1073354 h 1225865"/>
              <a:gd name="connsiteX60" fmla="*/ 7478561 w 12192000"/>
              <a:gd name="connsiteY60" fmla="*/ 1087143 h 1225865"/>
              <a:gd name="connsiteX61" fmla="*/ 7406617 w 12192000"/>
              <a:gd name="connsiteY61" fmla="*/ 1097622 h 1225865"/>
              <a:gd name="connsiteX62" fmla="*/ 5388537 w 12192000"/>
              <a:gd name="connsiteY62" fmla="*/ 1070872 h 1225865"/>
              <a:gd name="connsiteX63" fmla="*/ 4469350 w 12192000"/>
              <a:gd name="connsiteY63" fmla="*/ 1165737 h 1225865"/>
              <a:gd name="connsiteX64" fmla="*/ 4102546 w 12192000"/>
              <a:gd name="connsiteY64" fmla="*/ 1150846 h 1225865"/>
              <a:gd name="connsiteX65" fmla="*/ 4268906 w 12192000"/>
              <a:gd name="connsiteY65" fmla="*/ 1143676 h 1225865"/>
              <a:gd name="connsiteX66" fmla="*/ 3824075 w 12192000"/>
              <a:gd name="connsiteY66" fmla="*/ 1110859 h 1225865"/>
              <a:gd name="connsiteX67" fmla="*/ 3786704 w 12192000"/>
              <a:gd name="connsiteY67" fmla="*/ 1112789 h 1225865"/>
              <a:gd name="connsiteX68" fmla="*/ 2737021 w 12192000"/>
              <a:gd name="connsiteY68" fmla="*/ 1152500 h 1225865"/>
              <a:gd name="connsiteX69" fmla="*/ 2760751 w 12192000"/>
              <a:gd name="connsiteY69" fmla="*/ 1130163 h 1225865"/>
              <a:gd name="connsiteX70" fmla="*/ 2587821 w 12192000"/>
              <a:gd name="connsiteY70" fmla="*/ 1153328 h 1225865"/>
              <a:gd name="connsiteX71" fmla="*/ 2646139 w 12192000"/>
              <a:gd name="connsiteY71" fmla="*/ 1137057 h 1225865"/>
              <a:gd name="connsiteX72" fmla="*/ 2641845 w 12192000"/>
              <a:gd name="connsiteY72" fmla="*/ 1137057 h 1225865"/>
              <a:gd name="connsiteX73" fmla="*/ 2380557 w 12192000"/>
              <a:gd name="connsiteY73" fmla="*/ 1154983 h 1225865"/>
              <a:gd name="connsiteX74" fmla="*/ 856002 w 12192000"/>
              <a:gd name="connsiteY74" fmla="*/ 1220892 h 1225865"/>
              <a:gd name="connsiteX75" fmla="*/ 774963 w 12192000"/>
              <a:gd name="connsiteY75" fmla="*/ 1208758 h 1225865"/>
              <a:gd name="connsiteX76" fmla="*/ 837824 w 12192000"/>
              <a:gd name="connsiteY76" fmla="*/ 1192763 h 1225865"/>
              <a:gd name="connsiteX77" fmla="*/ 1298548 w 12192000"/>
              <a:gd name="connsiteY77" fmla="*/ 1149743 h 1225865"/>
              <a:gd name="connsiteX78" fmla="*/ 2207628 w 12192000"/>
              <a:gd name="connsiteY78" fmla="*/ 1091831 h 1225865"/>
              <a:gd name="connsiteX79" fmla="*/ 2263170 w 12192000"/>
              <a:gd name="connsiteY79" fmla="*/ 1086040 h 1225865"/>
              <a:gd name="connsiteX80" fmla="*/ 2343196 w 12192000"/>
              <a:gd name="connsiteY80" fmla="*/ 1066460 h 1225865"/>
              <a:gd name="connsiteX81" fmla="*/ 2331836 w 12192000"/>
              <a:gd name="connsiteY81" fmla="*/ 1066736 h 1225865"/>
              <a:gd name="connsiteX82" fmla="*/ 2226057 w 12192000"/>
              <a:gd name="connsiteY82" fmla="*/ 1075009 h 1225865"/>
              <a:gd name="connsiteX83" fmla="*/ 2245497 w 12192000"/>
              <a:gd name="connsiteY83" fmla="*/ 1069493 h 1225865"/>
              <a:gd name="connsiteX84" fmla="*/ 1837788 w 12192000"/>
              <a:gd name="connsiteY84" fmla="*/ 1084385 h 1225865"/>
              <a:gd name="connsiteX85" fmla="*/ 209473 w 12192000"/>
              <a:gd name="connsiteY85" fmla="*/ 1080524 h 1225865"/>
              <a:gd name="connsiteX86" fmla="*/ 138280 w 12192000"/>
              <a:gd name="connsiteY86" fmla="*/ 1062599 h 1225865"/>
              <a:gd name="connsiteX87" fmla="*/ 230676 w 12192000"/>
              <a:gd name="connsiteY87" fmla="*/ 1048811 h 1225865"/>
              <a:gd name="connsiteX88" fmla="*/ 957739 w 12192000"/>
              <a:gd name="connsiteY88" fmla="*/ 1004411 h 1225865"/>
              <a:gd name="connsiteX89" fmla="*/ 968594 w 12192000"/>
              <a:gd name="connsiteY89" fmla="*/ 988692 h 1225865"/>
              <a:gd name="connsiteX90" fmla="*/ 995356 w 12192000"/>
              <a:gd name="connsiteY90" fmla="*/ 983177 h 1225865"/>
              <a:gd name="connsiteX91" fmla="*/ 903966 w 12192000"/>
              <a:gd name="connsiteY91" fmla="*/ 988968 h 1225865"/>
              <a:gd name="connsiteX92" fmla="*/ 703016 w 12192000"/>
              <a:gd name="connsiteY92" fmla="*/ 964149 h 1225865"/>
              <a:gd name="connsiteX93" fmla="*/ 702511 w 12192000"/>
              <a:gd name="connsiteY93" fmla="*/ 964149 h 1225865"/>
              <a:gd name="connsiteX94" fmla="*/ 692918 w 12192000"/>
              <a:gd name="connsiteY94" fmla="*/ 962770 h 1225865"/>
              <a:gd name="connsiteX95" fmla="*/ 646467 w 12192000"/>
              <a:gd name="connsiteY95" fmla="*/ 956979 h 1225865"/>
              <a:gd name="connsiteX96" fmla="*/ 646467 w 12192000"/>
              <a:gd name="connsiteY96" fmla="*/ 956151 h 1225865"/>
              <a:gd name="connsiteX97" fmla="*/ 634600 w 12192000"/>
              <a:gd name="connsiteY97" fmla="*/ 954497 h 1225865"/>
              <a:gd name="connsiteX98" fmla="*/ 579564 w 12192000"/>
              <a:gd name="connsiteY98" fmla="*/ 956703 h 1225865"/>
              <a:gd name="connsiteX99" fmla="*/ 528823 w 12192000"/>
              <a:gd name="connsiteY99" fmla="*/ 952290 h 1225865"/>
              <a:gd name="connsiteX100" fmla="*/ 504337 w 12192000"/>
              <a:gd name="connsiteY100" fmla="*/ 960288 h 1225865"/>
              <a:gd name="connsiteX101" fmla="*/ 291770 w 12192000"/>
              <a:gd name="connsiteY101" fmla="*/ 970216 h 1225865"/>
              <a:gd name="connsiteX102" fmla="*/ 295556 w 12192000"/>
              <a:gd name="connsiteY102" fmla="*/ 963597 h 1225865"/>
              <a:gd name="connsiteX103" fmla="*/ 213511 w 12192000"/>
              <a:gd name="connsiteY103" fmla="*/ 961942 h 1225865"/>
              <a:gd name="connsiteX104" fmla="*/ 72643 w 12192000"/>
              <a:gd name="connsiteY104" fmla="*/ 966079 h 1225865"/>
              <a:gd name="connsiteX105" fmla="*/ 121113 w 12192000"/>
              <a:gd name="connsiteY105" fmla="*/ 955324 h 1225865"/>
              <a:gd name="connsiteX106" fmla="*/ 78449 w 12192000"/>
              <a:gd name="connsiteY106" fmla="*/ 962770 h 1225865"/>
              <a:gd name="connsiteX107" fmla="*/ 89557 w 12192000"/>
              <a:gd name="connsiteY107" fmla="*/ 950636 h 1225865"/>
              <a:gd name="connsiteX108" fmla="*/ 69866 w 12192000"/>
              <a:gd name="connsiteY108" fmla="*/ 963873 h 1225865"/>
              <a:gd name="connsiteX109" fmla="*/ 51689 w 12192000"/>
              <a:gd name="connsiteY109" fmla="*/ 953945 h 1225865"/>
              <a:gd name="connsiteX110" fmla="*/ 16010 w 12192000"/>
              <a:gd name="connsiteY110" fmla="*/ 966161 h 1225865"/>
              <a:gd name="connsiteX111" fmla="*/ 0 w 12192000"/>
              <a:gd name="connsiteY111" fmla="*/ 971671 h 1225865"/>
              <a:gd name="connsiteX112" fmla="*/ 0 w 12192000"/>
              <a:gd name="connsiteY112" fmla="*/ 858630 h 1225865"/>
              <a:gd name="connsiteX113" fmla="*/ 141 w 12192000"/>
              <a:gd name="connsiteY113" fmla="*/ 858520 h 1225865"/>
              <a:gd name="connsiteX114" fmla="*/ 0 w 12192000"/>
              <a:gd name="connsiteY114" fmla="*/ 858520 h 12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2192000" h="1225865">
                <a:moveTo>
                  <a:pt x="6364007" y="994208"/>
                </a:moveTo>
                <a:cubicBezTo>
                  <a:pt x="6069906" y="994759"/>
                  <a:pt x="5778816" y="1001102"/>
                  <a:pt x="5488243" y="1017924"/>
                </a:cubicBezTo>
                <a:cubicBezTo>
                  <a:pt x="5559183" y="1019303"/>
                  <a:pt x="5629881" y="1020957"/>
                  <a:pt x="5700823" y="1022336"/>
                </a:cubicBezTo>
                <a:cubicBezTo>
                  <a:pt x="5921186" y="1014339"/>
                  <a:pt x="6142094" y="1004963"/>
                  <a:pt x="6364007" y="994208"/>
                </a:cubicBezTo>
                <a:close/>
                <a:moveTo>
                  <a:pt x="142571" y="924163"/>
                </a:moveTo>
                <a:lnTo>
                  <a:pt x="142319" y="924438"/>
                </a:lnTo>
                <a:cubicBezTo>
                  <a:pt x="138028" y="925540"/>
                  <a:pt x="134493" y="926645"/>
                  <a:pt x="129696" y="927746"/>
                </a:cubicBezTo>
                <a:lnTo>
                  <a:pt x="157467" y="941811"/>
                </a:lnTo>
                <a:cubicBezTo>
                  <a:pt x="157467" y="941811"/>
                  <a:pt x="150903" y="934365"/>
                  <a:pt x="142571" y="924163"/>
                </a:cubicBezTo>
                <a:close/>
                <a:moveTo>
                  <a:pt x="1953914" y="904859"/>
                </a:moveTo>
                <a:cubicBezTo>
                  <a:pt x="1815067" y="909822"/>
                  <a:pt x="1673947" y="913408"/>
                  <a:pt x="1529289" y="915336"/>
                </a:cubicBezTo>
                <a:cubicBezTo>
                  <a:pt x="1475265" y="916165"/>
                  <a:pt x="1422252" y="915060"/>
                  <a:pt x="1371256" y="911753"/>
                </a:cubicBezTo>
                <a:lnTo>
                  <a:pt x="1178051" y="960203"/>
                </a:lnTo>
                <a:lnTo>
                  <a:pt x="1176615" y="960288"/>
                </a:lnTo>
                <a:lnTo>
                  <a:pt x="1176615" y="960563"/>
                </a:lnTo>
                <a:lnTo>
                  <a:pt x="1178051" y="960203"/>
                </a:lnTo>
                <a:lnTo>
                  <a:pt x="1381165" y="948154"/>
                </a:lnTo>
                <a:cubicBezTo>
                  <a:pt x="1451410" y="944914"/>
                  <a:pt x="1522475" y="942087"/>
                  <a:pt x="1590637" y="938502"/>
                </a:cubicBezTo>
                <a:cubicBezTo>
                  <a:pt x="1741855" y="930505"/>
                  <a:pt x="1890295" y="923059"/>
                  <a:pt x="2038486" y="916440"/>
                </a:cubicBezTo>
                <a:cubicBezTo>
                  <a:pt x="2021065" y="915614"/>
                  <a:pt x="2003648" y="915060"/>
                  <a:pt x="1986228" y="914234"/>
                </a:cubicBezTo>
                <a:cubicBezTo>
                  <a:pt x="1969063" y="913129"/>
                  <a:pt x="1935992" y="914234"/>
                  <a:pt x="1953914" y="904859"/>
                </a:cubicBezTo>
                <a:close/>
                <a:moveTo>
                  <a:pt x="108964" y="895826"/>
                </a:moveTo>
                <a:cubicBezTo>
                  <a:pt x="105462" y="896309"/>
                  <a:pt x="102053" y="898102"/>
                  <a:pt x="98646" y="900722"/>
                </a:cubicBezTo>
                <a:cubicBezTo>
                  <a:pt x="105461" y="900168"/>
                  <a:pt x="112278" y="899342"/>
                  <a:pt x="119851" y="898791"/>
                </a:cubicBezTo>
                <a:cubicBezTo>
                  <a:pt x="116064" y="896171"/>
                  <a:pt x="112467" y="895343"/>
                  <a:pt x="108964" y="895826"/>
                </a:cubicBezTo>
                <a:close/>
                <a:moveTo>
                  <a:pt x="293285" y="882795"/>
                </a:moveTo>
                <a:cubicBezTo>
                  <a:pt x="281672" y="886656"/>
                  <a:pt x="274858" y="888862"/>
                  <a:pt x="265769" y="890517"/>
                </a:cubicBezTo>
                <a:cubicBezTo>
                  <a:pt x="293285" y="882795"/>
                  <a:pt x="293285" y="882795"/>
                  <a:pt x="293285" y="882795"/>
                </a:cubicBezTo>
                <a:close/>
                <a:moveTo>
                  <a:pt x="1753861" y="858520"/>
                </a:moveTo>
                <a:lnTo>
                  <a:pt x="1750945" y="859356"/>
                </a:lnTo>
                <a:cubicBezTo>
                  <a:pt x="1745641" y="860733"/>
                  <a:pt x="1741098" y="862113"/>
                  <a:pt x="1737057" y="863215"/>
                </a:cubicBezTo>
                <a:lnTo>
                  <a:pt x="1771797" y="858520"/>
                </a:lnTo>
                <a:close/>
                <a:moveTo>
                  <a:pt x="0" y="0"/>
                </a:moveTo>
                <a:lnTo>
                  <a:pt x="1436606" y="0"/>
                </a:lnTo>
                <a:lnTo>
                  <a:pt x="5204350" y="0"/>
                </a:lnTo>
                <a:lnTo>
                  <a:pt x="12192000" y="0"/>
                </a:lnTo>
                <a:lnTo>
                  <a:pt x="12192000" y="986756"/>
                </a:lnTo>
                <a:lnTo>
                  <a:pt x="12166600" y="995680"/>
                </a:lnTo>
                <a:lnTo>
                  <a:pt x="12120880" y="985520"/>
                </a:lnTo>
                <a:lnTo>
                  <a:pt x="11557000" y="944880"/>
                </a:lnTo>
                <a:lnTo>
                  <a:pt x="11460480" y="944880"/>
                </a:lnTo>
                <a:lnTo>
                  <a:pt x="10424233" y="917814"/>
                </a:lnTo>
                <a:lnTo>
                  <a:pt x="10291955" y="925231"/>
                </a:lnTo>
                <a:cubicBezTo>
                  <a:pt x="10129944" y="933401"/>
                  <a:pt x="9964717" y="940157"/>
                  <a:pt x="9791289" y="943742"/>
                </a:cubicBezTo>
                <a:cubicBezTo>
                  <a:pt x="9285886" y="953669"/>
                  <a:pt x="8811258" y="934365"/>
                  <a:pt x="8337419" y="915060"/>
                </a:cubicBezTo>
                <a:cubicBezTo>
                  <a:pt x="8167016" y="919751"/>
                  <a:pt x="7997372" y="923609"/>
                  <a:pt x="7828733" y="925815"/>
                </a:cubicBezTo>
                <a:cubicBezTo>
                  <a:pt x="7852450" y="932986"/>
                  <a:pt x="7866590" y="941535"/>
                  <a:pt x="7866590" y="950636"/>
                </a:cubicBezTo>
                <a:cubicBezTo>
                  <a:pt x="7866590" y="953118"/>
                  <a:pt x="7864827" y="955324"/>
                  <a:pt x="7862819" y="957530"/>
                </a:cubicBezTo>
                <a:cubicBezTo>
                  <a:pt x="8011239" y="956427"/>
                  <a:pt x="8160448" y="955324"/>
                  <a:pt x="8312180" y="954497"/>
                </a:cubicBezTo>
                <a:cubicBezTo>
                  <a:pt x="9366596" y="948292"/>
                  <a:pt x="10372881" y="982263"/>
                  <a:pt x="11377472" y="1021742"/>
                </a:cubicBezTo>
                <a:lnTo>
                  <a:pt x="12192000" y="1054161"/>
                </a:lnTo>
                <a:lnTo>
                  <a:pt x="12192000" y="1121632"/>
                </a:lnTo>
                <a:lnTo>
                  <a:pt x="11870004" y="1118206"/>
                </a:lnTo>
                <a:cubicBezTo>
                  <a:pt x="11400195" y="1108550"/>
                  <a:pt x="10943411" y="1086522"/>
                  <a:pt x="10453958" y="1064805"/>
                </a:cubicBezTo>
                <a:cubicBezTo>
                  <a:pt x="9989454" y="1044122"/>
                  <a:pt x="9580992" y="1028955"/>
                  <a:pt x="9114450" y="1014615"/>
                </a:cubicBezTo>
                <a:cubicBezTo>
                  <a:pt x="8568150" y="998069"/>
                  <a:pt x="8059982" y="1001929"/>
                  <a:pt x="7524263" y="1002205"/>
                </a:cubicBezTo>
                <a:cubicBezTo>
                  <a:pt x="7471750" y="1004963"/>
                  <a:pt x="7418993" y="1006893"/>
                  <a:pt x="7365719" y="1005790"/>
                </a:cubicBezTo>
                <a:cubicBezTo>
                  <a:pt x="7311716" y="1004963"/>
                  <a:pt x="7257925" y="1003860"/>
                  <a:pt x="7204651" y="1003032"/>
                </a:cubicBezTo>
                <a:cubicBezTo>
                  <a:pt x="6785332" y="1005514"/>
                  <a:pt x="6374103" y="1016269"/>
                  <a:pt x="5965123" y="1027852"/>
                </a:cubicBezTo>
                <a:cubicBezTo>
                  <a:pt x="6454621" y="1038055"/>
                  <a:pt x="6943116" y="1050465"/>
                  <a:pt x="7424558" y="1073354"/>
                </a:cubicBezTo>
                <a:cubicBezTo>
                  <a:pt x="7459131" y="1074181"/>
                  <a:pt x="7482119" y="1080524"/>
                  <a:pt x="7478561" y="1087143"/>
                </a:cubicBezTo>
                <a:cubicBezTo>
                  <a:pt x="7472510" y="1093761"/>
                  <a:pt x="7441221" y="1098725"/>
                  <a:pt x="7406617" y="1097622"/>
                </a:cubicBezTo>
                <a:cubicBezTo>
                  <a:pt x="6735100" y="1083558"/>
                  <a:pt x="6061301" y="1077766"/>
                  <a:pt x="5388537" y="1070872"/>
                </a:cubicBezTo>
                <a:cubicBezTo>
                  <a:pt x="5205000" y="1129336"/>
                  <a:pt x="4816482" y="1163531"/>
                  <a:pt x="4469350" y="1165737"/>
                </a:cubicBezTo>
                <a:cubicBezTo>
                  <a:pt x="4341093" y="1166841"/>
                  <a:pt x="4222443" y="1160498"/>
                  <a:pt x="4102546" y="1150846"/>
                </a:cubicBezTo>
                <a:cubicBezTo>
                  <a:pt x="4158587" y="1148364"/>
                  <a:pt x="4213108" y="1146158"/>
                  <a:pt x="4268906" y="1143676"/>
                </a:cubicBezTo>
                <a:cubicBezTo>
                  <a:pt x="4103792" y="1141469"/>
                  <a:pt x="3963188" y="1126578"/>
                  <a:pt x="3824075" y="1110859"/>
                </a:cubicBezTo>
                <a:cubicBezTo>
                  <a:pt x="3811972" y="1111686"/>
                  <a:pt x="3799840" y="1112238"/>
                  <a:pt x="3786704" y="1112789"/>
                </a:cubicBezTo>
                <a:cubicBezTo>
                  <a:pt x="3463564" y="1144779"/>
                  <a:pt x="3086177" y="1138436"/>
                  <a:pt x="2737021" y="1152500"/>
                </a:cubicBezTo>
                <a:cubicBezTo>
                  <a:pt x="2744343" y="1145055"/>
                  <a:pt x="2753429" y="1137609"/>
                  <a:pt x="2760751" y="1130163"/>
                </a:cubicBezTo>
                <a:cubicBezTo>
                  <a:pt x="2696123" y="1135678"/>
                  <a:pt x="2658509" y="1149191"/>
                  <a:pt x="2587821" y="1153328"/>
                </a:cubicBezTo>
                <a:cubicBezTo>
                  <a:pt x="2607765" y="1148088"/>
                  <a:pt x="2626195" y="1142573"/>
                  <a:pt x="2646139" y="1137057"/>
                </a:cubicBezTo>
                <a:cubicBezTo>
                  <a:pt x="2644625" y="1137057"/>
                  <a:pt x="2643108" y="1137057"/>
                  <a:pt x="2641845" y="1137057"/>
                </a:cubicBezTo>
                <a:cubicBezTo>
                  <a:pt x="2566363" y="1149191"/>
                  <a:pt x="2475229" y="1154431"/>
                  <a:pt x="2380557" y="1154983"/>
                </a:cubicBezTo>
                <a:cubicBezTo>
                  <a:pt x="1965778" y="1221995"/>
                  <a:pt x="1374285" y="1234680"/>
                  <a:pt x="856002" y="1220892"/>
                </a:cubicBezTo>
                <a:cubicBezTo>
                  <a:pt x="816870" y="1221995"/>
                  <a:pt x="779509" y="1216479"/>
                  <a:pt x="774963" y="1208758"/>
                </a:cubicBezTo>
                <a:cubicBezTo>
                  <a:pt x="770167" y="1200760"/>
                  <a:pt x="797684" y="1193866"/>
                  <a:pt x="837824" y="1192763"/>
                </a:cubicBezTo>
                <a:cubicBezTo>
                  <a:pt x="993082" y="1178974"/>
                  <a:pt x="1134202" y="1160222"/>
                  <a:pt x="1298548" y="1149743"/>
                </a:cubicBezTo>
                <a:cubicBezTo>
                  <a:pt x="1604268" y="1130439"/>
                  <a:pt x="1891308" y="1099828"/>
                  <a:pt x="2207628" y="1091831"/>
                </a:cubicBezTo>
                <a:cubicBezTo>
                  <a:pt x="2226309" y="1089900"/>
                  <a:pt x="2244740" y="1087970"/>
                  <a:pt x="2263170" y="1086040"/>
                </a:cubicBezTo>
                <a:cubicBezTo>
                  <a:pt x="2289676" y="1079697"/>
                  <a:pt x="2316435" y="1073078"/>
                  <a:pt x="2343196" y="1066460"/>
                </a:cubicBezTo>
                <a:cubicBezTo>
                  <a:pt x="2339410" y="1066460"/>
                  <a:pt x="2335622" y="1066736"/>
                  <a:pt x="2331836" y="1066736"/>
                </a:cubicBezTo>
                <a:cubicBezTo>
                  <a:pt x="2296746" y="1069493"/>
                  <a:pt x="2261400" y="1072251"/>
                  <a:pt x="2226057" y="1075009"/>
                </a:cubicBezTo>
                <a:cubicBezTo>
                  <a:pt x="2232370" y="1073078"/>
                  <a:pt x="2238932" y="1071148"/>
                  <a:pt x="2245497" y="1069493"/>
                </a:cubicBezTo>
                <a:cubicBezTo>
                  <a:pt x="2109171" y="1073906"/>
                  <a:pt x="1973101" y="1078869"/>
                  <a:pt x="1837788" y="1084385"/>
                </a:cubicBezTo>
                <a:cubicBezTo>
                  <a:pt x="1324048" y="1130439"/>
                  <a:pt x="709830" y="1138160"/>
                  <a:pt x="209473" y="1080524"/>
                </a:cubicBezTo>
                <a:cubicBezTo>
                  <a:pt x="164029" y="1079421"/>
                  <a:pt x="132473" y="1071424"/>
                  <a:pt x="138280" y="1062599"/>
                </a:cubicBezTo>
                <a:cubicBezTo>
                  <a:pt x="144844" y="1053774"/>
                  <a:pt x="186497" y="1047431"/>
                  <a:pt x="230676" y="1048811"/>
                </a:cubicBezTo>
                <a:cubicBezTo>
                  <a:pt x="477575" y="1036677"/>
                  <a:pt x="728007" y="1027300"/>
                  <a:pt x="957739" y="1004411"/>
                </a:cubicBezTo>
                <a:cubicBezTo>
                  <a:pt x="967080" y="1003308"/>
                  <a:pt x="951426" y="992553"/>
                  <a:pt x="968594" y="988692"/>
                </a:cubicBezTo>
                <a:cubicBezTo>
                  <a:pt x="977178" y="986762"/>
                  <a:pt x="986015" y="985107"/>
                  <a:pt x="995356" y="983177"/>
                </a:cubicBezTo>
                <a:cubicBezTo>
                  <a:pt x="966827" y="985659"/>
                  <a:pt x="936532" y="987589"/>
                  <a:pt x="903966" y="988968"/>
                </a:cubicBezTo>
                <a:cubicBezTo>
                  <a:pt x="781276" y="973801"/>
                  <a:pt x="735077" y="968009"/>
                  <a:pt x="703016" y="964149"/>
                </a:cubicBezTo>
                <a:lnTo>
                  <a:pt x="702511" y="964149"/>
                </a:lnTo>
                <a:cubicBezTo>
                  <a:pt x="702511" y="964149"/>
                  <a:pt x="702259" y="964149"/>
                  <a:pt x="692918" y="962770"/>
                </a:cubicBezTo>
                <a:cubicBezTo>
                  <a:pt x="678021" y="960839"/>
                  <a:pt x="665146" y="959185"/>
                  <a:pt x="646467" y="956979"/>
                </a:cubicBezTo>
                <a:cubicBezTo>
                  <a:pt x="646467" y="956979"/>
                  <a:pt x="646467" y="956703"/>
                  <a:pt x="646467" y="956151"/>
                </a:cubicBezTo>
                <a:cubicBezTo>
                  <a:pt x="642678" y="955600"/>
                  <a:pt x="638640" y="955048"/>
                  <a:pt x="634600" y="954497"/>
                </a:cubicBezTo>
                <a:cubicBezTo>
                  <a:pt x="616172" y="955324"/>
                  <a:pt x="597995" y="956151"/>
                  <a:pt x="579564" y="956703"/>
                </a:cubicBezTo>
                <a:cubicBezTo>
                  <a:pt x="558867" y="957530"/>
                  <a:pt x="538922" y="955600"/>
                  <a:pt x="528823" y="952290"/>
                </a:cubicBezTo>
                <a:cubicBezTo>
                  <a:pt x="521755" y="954772"/>
                  <a:pt x="514179" y="957530"/>
                  <a:pt x="504337" y="960288"/>
                </a:cubicBezTo>
                <a:cubicBezTo>
                  <a:pt x="434320" y="963781"/>
                  <a:pt x="363468" y="967090"/>
                  <a:pt x="291770" y="970216"/>
                </a:cubicBezTo>
                <a:cubicBezTo>
                  <a:pt x="291770" y="970216"/>
                  <a:pt x="292023" y="967458"/>
                  <a:pt x="295556" y="963597"/>
                </a:cubicBezTo>
                <a:cubicBezTo>
                  <a:pt x="291266" y="963321"/>
                  <a:pt x="255419" y="960563"/>
                  <a:pt x="213511" y="961942"/>
                </a:cubicBezTo>
                <a:cubicBezTo>
                  <a:pt x="186749" y="961759"/>
                  <a:pt x="139795" y="963137"/>
                  <a:pt x="72643" y="966079"/>
                </a:cubicBezTo>
                <a:lnTo>
                  <a:pt x="121113" y="955324"/>
                </a:lnTo>
                <a:lnTo>
                  <a:pt x="78449" y="962770"/>
                </a:lnTo>
                <a:lnTo>
                  <a:pt x="89557" y="950636"/>
                </a:lnTo>
                <a:lnTo>
                  <a:pt x="69866" y="963873"/>
                </a:lnTo>
                <a:lnTo>
                  <a:pt x="51689" y="953945"/>
                </a:lnTo>
                <a:cubicBezTo>
                  <a:pt x="51689" y="953945"/>
                  <a:pt x="51547" y="953945"/>
                  <a:pt x="16010" y="966161"/>
                </a:cubicBezTo>
                <a:lnTo>
                  <a:pt x="0" y="971671"/>
                </a:lnTo>
                <a:lnTo>
                  <a:pt x="0" y="858630"/>
                </a:lnTo>
                <a:lnTo>
                  <a:pt x="141" y="858520"/>
                </a:lnTo>
                <a:lnTo>
                  <a:pt x="0" y="858520"/>
                </a:lnTo>
                <a:close/>
              </a:path>
            </a:pathLst>
          </a:custGeom>
          <a:solidFill>
            <a:schemeClr val="tx1"/>
          </a:solidFill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2A0D18-B349-94DE-520E-5D7D09E63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07208"/>
            <a:ext cx="10158987" cy="554355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E6D75-AD90-7052-E194-76FE3CD3B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068" y="1625600"/>
            <a:ext cx="10945812" cy="455136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93B4C-6A98-BF95-A98F-14F147B3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C6E87-9BAC-4A0C-A361-E6CDD8ADFFE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6D723-DB76-23D5-63C3-8B53B242B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6BB0A-290D-8447-B719-69C5D3CFF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59BF9-8B65-4B8D-A418-210445AC311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552A496-3439-FCAE-DA46-B17141BE0FB2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566975" y="221992"/>
            <a:ext cx="1289170" cy="4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3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GB" sz="2800" b="1" kern="1200" cap="all" baseline="0" dirty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50838" indent="-350838" algn="l" defTabSz="914400" rtl="0" eaLnBrk="1" latinLnBrk="0" hangingPunct="1">
        <a:lnSpc>
          <a:spcPct val="90000"/>
        </a:lnSpc>
        <a:spcBef>
          <a:spcPts val="1000"/>
        </a:spcBef>
        <a:buClr>
          <a:srgbClr val="E42D4A"/>
        </a:buClr>
        <a:buSzPct val="80000"/>
        <a:buFont typeface="Wingdings" panose="05000000000000000000" pitchFamily="2" charset="2"/>
        <a:buChar char="à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orient="horz" pos="323">
          <p15:clr>
            <a:srgbClr val="F26B43"/>
          </p15:clr>
        </p15:guide>
        <p15:guide id="5" pos="744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932ACE-891C-200C-02F1-65B0A5D82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1223389"/>
            <a:ext cx="10874375" cy="2853683"/>
          </a:xfrm>
        </p:spPr>
        <p:txBody>
          <a:bodyPr/>
          <a:lstStyle/>
          <a:p>
            <a:r>
              <a:rPr lang="en-GB" sz="4400" dirty="0">
                <a:solidFill>
                  <a:srgbClr val="C94451"/>
                </a:solidFill>
              </a:rPr>
              <a:t>Vaping Flavours Ban </a:t>
            </a:r>
            <a:br>
              <a:rPr lang="en-GB" sz="4400" dirty="0">
                <a:solidFill>
                  <a:srgbClr val="C94451"/>
                </a:solidFill>
              </a:rPr>
            </a:br>
            <a:r>
              <a:rPr lang="en-GB" sz="4400" dirty="0">
                <a:solidFill>
                  <a:srgbClr val="C94451"/>
                </a:solidFill>
              </a:rPr>
              <a:t>in Netherlands:</a:t>
            </a:r>
            <a:br>
              <a:rPr lang="en-GB" sz="4400" b="0" dirty="0">
                <a:solidFill>
                  <a:srgbClr val="C94451"/>
                </a:solidFill>
              </a:rPr>
            </a:br>
            <a:r>
              <a:rPr lang="en-GB" sz="4400" b="0" dirty="0">
                <a:solidFill>
                  <a:srgbClr val="C94451"/>
                </a:solidFill>
              </a:rPr>
              <a:t>How prohibition killed harm reduction &amp; fuelled black market</a:t>
            </a:r>
            <a:endParaRPr lang="en-GB" sz="4400" b="0" dirty="0"/>
          </a:p>
        </p:txBody>
      </p:sp>
    </p:spTree>
    <p:extLst>
      <p:ext uri="{BB962C8B-B14F-4D97-AF65-F5344CB8AC3E}">
        <p14:creationId xmlns:p14="http://schemas.microsoft.com/office/powerpoint/2010/main" val="147640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DD858B-35E9-8050-6AA3-6F75D3CC10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4786" y="356481"/>
            <a:ext cx="11382428" cy="424732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12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2B2C2C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O</a:t>
            </a:r>
            <a:r>
              <a:rPr lang="sr-Latn-RS" sz="2400" b="1">
                <a:solidFill>
                  <a:srgbClr val="2B2C2C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PINION ON FLAVOR</a:t>
            </a:r>
            <a:r>
              <a:rPr lang="ru-RU" sz="2400" b="1">
                <a:solidFill>
                  <a:srgbClr val="2B2C2C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>
                <a:solidFill>
                  <a:srgbClr val="2B2C2C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BAN</a:t>
            </a:r>
            <a:endParaRPr lang="en-US" sz="2400" b="1" dirty="0">
              <a:solidFill>
                <a:srgbClr val="2B2C2C"/>
              </a:solidFill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82398-CC50-CDDF-54DF-1F567374DD2E}"/>
              </a:ext>
            </a:extLst>
          </p:cNvPr>
          <p:cNvSpPr txBox="1"/>
          <p:nvPr/>
        </p:nvSpPr>
        <p:spPr>
          <a:xfrm>
            <a:off x="371364" y="780346"/>
            <a:ext cx="109992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>
              <a:defRPr sz="1600" b="1">
                <a:solidFill>
                  <a:srgbClr val="C9445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More than a half of</a:t>
            </a:r>
            <a:r>
              <a:rPr lang="sr-Latn-RS" dirty="0"/>
              <a:t> vapers</a:t>
            </a:r>
            <a:r>
              <a:rPr lang="en-GB" dirty="0"/>
              <a:t> (58%)</a:t>
            </a:r>
            <a:r>
              <a:rPr lang="sr-Latn-RS" dirty="0"/>
              <a:t> </a:t>
            </a:r>
            <a:r>
              <a:rPr lang="en-US" dirty="0"/>
              <a:t>are against the ban, while around one-third have a neutral opinion. </a:t>
            </a:r>
          </a:p>
          <a:p>
            <a:r>
              <a:rPr lang="en-GB" dirty="0"/>
              <a:t>One reason for this may be a lack of confidence in a ban being enforced. 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AE798A8-D306-8142-91E8-5BEA73BE8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4249613"/>
              </p:ext>
            </p:extLst>
          </p:nvPr>
        </p:nvGraphicFramePr>
        <p:xfrm>
          <a:off x="1386519" y="2315464"/>
          <a:ext cx="8676964" cy="3393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E25B028-4828-43E0-9BA8-4DF772299765}"/>
              </a:ext>
            </a:extLst>
          </p:cNvPr>
          <p:cNvSpPr txBox="1"/>
          <p:nvPr/>
        </p:nvSpPr>
        <p:spPr>
          <a:xfrm>
            <a:off x="10920536" y="5769260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Data in %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red brush stroke on a black background&#10;&#10;AI-generated content may be incorrect.">
            <a:extLst>
              <a:ext uri="{FF2B5EF4-FFF2-40B4-BE49-F238E27FC236}">
                <a16:creationId xmlns:a16="http://schemas.microsoft.com/office/drawing/2014/main" id="{51AD02EC-98B2-5FF6-F0DC-D54A35741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4"/>
          <a:stretch/>
        </p:blipFill>
        <p:spPr>
          <a:xfrm>
            <a:off x="10056440" y="80628"/>
            <a:ext cx="2062435" cy="792088"/>
          </a:xfrm>
          <a:prstGeom prst="rect">
            <a:avLst/>
          </a:prstGeom>
        </p:spPr>
      </p:pic>
      <p:pic>
        <p:nvPicPr>
          <p:cNvPr id="3" name="Picture 2" descr="Dynata - PNG Logo - #DMWF Expo Europe">
            <a:extLst>
              <a:ext uri="{FF2B5EF4-FFF2-40B4-BE49-F238E27FC236}">
                <a16:creationId xmlns:a16="http://schemas.microsoft.com/office/drawing/2014/main" id="{FE9C2DE0-2539-49BB-EAFA-872034F52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5" b="16875"/>
          <a:stretch/>
        </p:blipFill>
        <p:spPr bwMode="auto">
          <a:xfrm>
            <a:off x="204591" y="6058332"/>
            <a:ext cx="1306286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FC09B6-7C50-3ADB-D8BA-29C5FE0BC1F8}"/>
              </a:ext>
            </a:extLst>
          </p:cNvPr>
          <p:cNvSpPr txBox="1"/>
          <p:nvPr/>
        </p:nvSpPr>
        <p:spPr>
          <a:xfrm>
            <a:off x="1510877" y="6204087"/>
            <a:ext cx="30828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50" dirty="0">
                <a:solidFill>
                  <a:srgbClr val="2B2C2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Consumer Survey, December 2025 – January 2026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2E60B0-53D2-E48C-83A6-ECBD6CCDFDFD}"/>
              </a:ext>
            </a:extLst>
          </p:cNvPr>
          <p:cNvSpPr txBox="1"/>
          <p:nvPr/>
        </p:nvSpPr>
        <p:spPr>
          <a:xfrm>
            <a:off x="1510877" y="6401672"/>
            <a:ext cx="83968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Q: </a:t>
            </a:r>
            <a:r>
              <a:rPr lang="en-GB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Starting from January 2024, your government imposed a ban to the use of vaping </a:t>
            </a:r>
            <a:r>
              <a:rPr lang="en-GB" sz="105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flavors</a:t>
            </a:r>
            <a:r>
              <a:rPr lang="en-GB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other than tobacco. How do you feel about the ban?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A46551-5D0D-2F7C-565F-DD2E4A7FC8CF}"/>
              </a:ext>
            </a:extLst>
          </p:cNvPr>
          <p:cNvSpPr txBox="1"/>
          <p:nvPr/>
        </p:nvSpPr>
        <p:spPr>
          <a:xfrm>
            <a:off x="4190041" y="4985465"/>
            <a:ext cx="3361868" cy="5232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86% of those who vape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do not support the flavor ban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670EB5A8-40FA-5B08-2650-B3105C54A46F}"/>
              </a:ext>
            </a:extLst>
          </p:cNvPr>
          <p:cNvSpPr/>
          <p:nvPr/>
        </p:nvSpPr>
        <p:spPr>
          <a:xfrm rot="5400000">
            <a:off x="5588511" y="1560225"/>
            <a:ext cx="582929" cy="6120680"/>
          </a:xfrm>
          <a:prstGeom prst="rightBrac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66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0038-9C0A-277B-9E0E-118B1A7B0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0A75D7-10F3-2305-1FE1-400FA4CC3F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4786" y="382816"/>
            <a:ext cx="11382428" cy="424732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12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2B2C2C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Importance of </a:t>
            </a:r>
            <a:r>
              <a:rPr lang="sr-Latn-RS" sz="2400" b="1" dirty="0">
                <a:solidFill>
                  <a:srgbClr val="2B2C2C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vaping </a:t>
            </a:r>
            <a:r>
              <a:rPr lang="en-US" sz="2400" b="1" dirty="0">
                <a:solidFill>
                  <a:srgbClr val="2B2C2C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flavors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B4B9D0-4020-3192-7CE7-81731B101AD9}"/>
              </a:ext>
            </a:extLst>
          </p:cNvPr>
          <p:cNvSpPr txBox="1"/>
          <p:nvPr/>
        </p:nvSpPr>
        <p:spPr>
          <a:xfrm>
            <a:off x="404786" y="862947"/>
            <a:ext cx="109992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>
              <a:defRPr sz="1600" b="1">
                <a:solidFill>
                  <a:srgbClr val="C9445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95% of vapers in Netherlands highlight that it is still easy to buy illegal flavors. </a:t>
            </a:r>
          </a:p>
          <a:p>
            <a:r>
              <a:rPr lang="en-GB" dirty="0"/>
              <a:t>More than 3/4 have seen banned </a:t>
            </a:r>
            <a:r>
              <a:rPr lang="en-GB" dirty="0" err="1"/>
              <a:t>flavors</a:t>
            </a:r>
            <a:r>
              <a:rPr lang="en-GB" dirty="0"/>
              <a:t> available for sale during their last 10 purchases. 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5D9D82D-5551-99D9-2624-5FDBBC798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857234"/>
              </p:ext>
            </p:extLst>
          </p:nvPr>
        </p:nvGraphicFramePr>
        <p:xfrm>
          <a:off x="391838" y="2133525"/>
          <a:ext cx="6452971" cy="364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71F2CD2-D264-9165-66CA-FD60FB4E74CA}"/>
              </a:ext>
            </a:extLst>
          </p:cNvPr>
          <p:cNvSpPr txBox="1"/>
          <p:nvPr/>
        </p:nvSpPr>
        <p:spPr>
          <a:xfrm>
            <a:off x="10920536" y="5769260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/>
              <a:t>Data in %</a:t>
            </a:r>
            <a:endParaRPr lang="en-GB" sz="1200" dirty="0"/>
          </a:p>
        </p:txBody>
      </p:sp>
      <p:pic>
        <p:nvPicPr>
          <p:cNvPr id="2" name="Picture 2" descr="Dynata - PNG Logo - #DMWF Expo Europe">
            <a:extLst>
              <a:ext uri="{FF2B5EF4-FFF2-40B4-BE49-F238E27FC236}">
                <a16:creationId xmlns:a16="http://schemas.microsoft.com/office/drawing/2014/main" id="{0FDE6E1C-7B20-F87F-95B2-C8B3ADD8E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5" b="16875"/>
          <a:stretch/>
        </p:blipFill>
        <p:spPr bwMode="auto">
          <a:xfrm>
            <a:off x="204591" y="6058332"/>
            <a:ext cx="1306286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81A810-D348-CC8E-ED24-41F268F3A996}"/>
              </a:ext>
            </a:extLst>
          </p:cNvPr>
          <p:cNvSpPr txBox="1"/>
          <p:nvPr/>
        </p:nvSpPr>
        <p:spPr>
          <a:xfrm>
            <a:off x="1510877" y="6204087"/>
            <a:ext cx="30828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50" dirty="0">
                <a:solidFill>
                  <a:srgbClr val="2B2C2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Consumer Survey, December 2025 – January 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FEC8C0-FCF8-497C-6E35-A0C407B3B61D}"/>
              </a:ext>
            </a:extLst>
          </p:cNvPr>
          <p:cNvSpPr txBox="1"/>
          <p:nvPr/>
        </p:nvSpPr>
        <p:spPr>
          <a:xfrm>
            <a:off x="1510877" y="6401672"/>
            <a:ext cx="79560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Q: </a:t>
            </a:r>
            <a:r>
              <a:rPr lang="en-GB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How easy is it to get vaping </a:t>
            </a:r>
            <a:r>
              <a:rPr lang="en-GB" sz="105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flavors</a:t>
            </a:r>
            <a:r>
              <a:rPr lang="en-GB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other than tobacco?</a:t>
            </a:r>
          </a:p>
          <a:p>
            <a:pPr lvl="0">
              <a:defRPr/>
            </a:pPr>
            <a:r>
              <a:rPr lang="en-GB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Q: During your last 10 purchases for e-cigarettes, were you able to purchase vaping </a:t>
            </a:r>
            <a:r>
              <a:rPr lang="en-GB" sz="105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flavors</a:t>
            </a:r>
            <a:r>
              <a:rPr lang="en-GB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other than tobacco or did you see it on offer?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 descr="A red brush stroke on a black background&#10;&#10;AI-generated content may be incorrect.">
            <a:extLst>
              <a:ext uri="{FF2B5EF4-FFF2-40B4-BE49-F238E27FC236}">
                <a16:creationId xmlns:a16="http://schemas.microsoft.com/office/drawing/2014/main" id="{AC3EC50F-F6C2-9B32-493F-E1DB29744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4"/>
          <a:stretch/>
        </p:blipFill>
        <p:spPr>
          <a:xfrm>
            <a:off x="10056440" y="80628"/>
            <a:ext cx="2062435" cy="792088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7BD4E9B-B154-921C-D8B3-93E4D65EA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8058324"/>
              </p:ext>
            </p:extLst>
          </p:nvPr>
        </p:nvGraphicFramePr>
        <p:xfrm>
          <a:off x="7396671" y="1953295"/>
          <a:ext cx="4140460" cy="3240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58824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5B6B665C-B446-485B-20B8-A69569E8497C}"/>
              </a:ext>
            </a:extLst>
          </p:cNvPr>
          <p:cNvSpPr txBox="1">
            <a:spLocks/>
          </p:cNvSpPr>
          <p:nvPr/>
        </p:nvSpPr>
        <p:spPr>
          <a:xfrm>
            <a:off x="404786" y="382816"/>
            <a:ext cx="11382428" cy="480131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 cap="all" spc="120" baseline="0">
                <a:solidFill>
                  <a:srgbClr val="2B2C2C"/>
                </a:solidFill>
                <a:latin typeface="Aptos Display" panose="020B00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RISK OF </a:t>
            </a:r>
            <a:r>
              <a:rPr lang="sr-Latn-RS" dirty="0"/>
              <a:t>Returning to cigarettes</a:t>
            </a: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4C353A4-DB24-2C90-DAC2-FF178BE0D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616651"/>
              </p:ext>
            </p:extLst>
          </p:nvPr>
        </p:nvGraphicFramePr>
        <p:xfrm>
          <a:off x="2286407" y="2024844"/>
          <a:ext cx="7619185" cy="2559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74EB33A-4044-71E4-81D3-5F4F13BF995F}"/>
              </a:ext>
            </a:extLst>
          </p:cNvPr>
          <p:cNvSpPr txBox="1"/>
          <p:nvPr/>
        </p:nvSpPr>
        <p:spPr>
          <a:xfrm>
            <a:off x="389491" y="805799"/>
            <a:ext cx="1144927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>
              <a:defRPr sz="1600" b="1">
                <a:solidFill>
                  <a:srgbClr val="C9445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85% of vapers in Netherlands think the </a:t>
            </a:r>
            <a:r>
              <a:rPr lang="en-GB" dirty="0" err="1"/>
              <a:t>flavor</a:t>
            </a:r>
            <a:r>
              <a:rPr lang="en-GB" dirty="0"/>
              <a:t> ban might push vapers back to smoking. Half of them consider this very likely. 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F181F223-040D-60BC-63F2-6D9650C4A2AB}"/>
              </a:ext>
            </a:extLst>
          </p:cNvPr>
          <p:cNvSpPr/>
          <p:nvPr/>
        </p:nvSpPr>
        <p:spPr>
          <a:xfrm rot="16200000">
            <a:off x="5249908" y="1394773"/>
            <a:ext cx="396044" cy="5472608"/>
          </a:xfrm>
          <a:prstGeom prst="leftBrace">
            <a:avLst/>
          </a:prstGeom>
          <a:noFill/>
          <a:ln w="19050">
            <a:solidFill>
              <a:srgbClr val="2B2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8369AF-E904-557D-7403-07879DA2EA47}"/>
              </a:ext>
            </a:extLst>
          </p:cNvPr>
          <p:cNvSpPr txBox="1"/>
          <p:nvPr/>
        </p:nvSpPr>
        <p:spPr>
          <a:xfrm>
            <a:off x="5227357" y="434201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7D396E-FE6E-8653-2F66-C7715F975A1F}"/>
              </a:ext>
            </a:extLst>
          </p:cNvPr>
          <p:cNvSpPr txBox="1"/>
          <p:nvPr/>
        </p:nvSpPr>
        <p:spPr>
          <a:xfrm>
            <a:off x="10920536" y="5769260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Data in %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Dynata - PNG Logo - #DMWF Expo Europe">
            <a:extLst>
              <a:ext uri="{FF2B5EF4-FFF2-40B4-BE49-F238E27FC236}">
                <a16:creationId xmlns:a16="http://schemas.microsoft.com/office/drawing/2014/main" id="{07459864-2119-D391-AF7B-57FED74F0D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5" b="16875"/>
          <a:stretch/>
        </p:blipFill>
        <p:spPr bwMode="auto">
          <a:xfrm>
            <a:off x="204591" y="6058332"/>
            <a:ext cx="1306286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B5DA-9E4B-1A2C-6CD5-4AA50743E73D}"/>
              </a:ext>
            </a:extLst>
          </p:cNvPr>
          <p:cNvSpPr txBox="1"/>
          <p:nvPr/>
        </p:nvSpPr>
        <p:spPr>
          <a:xfrm>
            <a:off x="1510877" y="6204087"/>
            <a:ext cx="30828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50" dirty="0">
                <a:solidFill>
                  <a:srgbClr val="2B2C2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Consumer Survey, December 2025 – January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41C09-EEB3-27CE-74D3-6D2707AED5F1}"/>
              </a:ext>
            </a:extLst>
          </p:cNvPr>
          <p:cNvSpPr txBox="1"/>
          <p:nvPr/>
        </p:nvSpPr>
        <p:spPr>
          <a:xfrm>
            <a:off x="1510877" y="6401672"/>
            <a:ext cx="49247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Q: </a:t>
            </a:r>
            <a:r>
              <a:rPr lang="en-GB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Do you believe the ban on flavours has sent people back to smoking cigarettes?</a:t>
            </a:r>
          </a:p>
        </p:txBody>
      </p:sp>
      <p:pic>
        <p:nvPicPr>
          <p:cNvPr id="5" name="Picture 4" descr="A red brush stroke on a black background&#10;&#10;AI-generated content may be incorrect.">
            <a:extLst>
              <a:ext uri="{FF2B5EF4-FFF2-40B4-BE49-F238E27FC236}">
                <a16:creationId xmlns:a16="http://schemas.microsoft.com/office/drawing/2014/main" id="{066D5E36-8D1C-FF7B-1394-863C43438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4"/>
          <a:stretch/>
        </p:blipFill>
        <p:spPr>
          <a:xfrm>
            <a:off x="10056440" y="80628"/>
            <a:ext cx="206243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9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951262B6-E58F-73DE-53BE-D06C55ACA4B1}"/>
              </a:ext>
            </a:extLst>
          </p:cNvPr>
          <p:cNvSpPr txBox="1">
            <a:spLocks/>
          </p:cNvSpPr>
          <p:nvPr/>
        </p:nvSpPr>
        <p:spPr>
          <a:xfrm>
            <a:off x="404786" y="382816"/>
            <a:ext cx="11382428" cy="480131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>
            <a:defPPr>
              <a:defRPr lang="fr-F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 cap="all" spc="120" baseline="0">
                <a:solidFill>
                  <a:srgbClr val="2B2C2C"/>
                </a:solidFill>
                <a:latin typeface="Aptos Display" panose="020B00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r-Latn-RS" dirty="0"/>
              <a:t>Supports </a:t>
            </a:r>
            <a:r>
              <a:rPr lang="en-GB"/>
              <a:t>for </a:t>
            </a:r>
            <a:r>
              <a:rPr lang="sr-Latn-RS"/>
              <a:t>alternatives </a:t>
            </a:r>
            <a:r>
              <a:rPr lang="en-GB"/>
              <a:t>to</a:t>
            </a:r>
            <a:r>
              <a:rPr lang="sr-Latn-RS" dirty="0"/>
              <a:t> </a:t>
            </a:r>
            <a:r>
              <a:rPr lang="sr-Latn-RS"/>
              <a:t>flavor ban</a:t>
            </a: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35258A7-98A3-3DC4-9740-6457BC678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200450"/>
              </p:ext>
            </p:extLst>
          </p:nvPr>
        </p:nvGraphicFramePr>
        <p:xfrm>
          <a:off x="2229442" y="1664804"/>
          <a:ext cx="7733115" cy="390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11C3FE8-D4BF-9461-AA58-63F817A3F194}"/>
              </a:ext>
            </a:extLst>
          </p:cNvPr>
          <p:cNvSpPr txBox="1"/>
          <p:nvPr/>
        </p:nvSpPr>
        <p:spPr>
          <a:xfrm>
            <a:off x="360363" y="812047"/>
            <a:ext cx="1144927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>
              <a:defRPr sz="1600" b="1">
                <a:solidFill>
                  <a:srgbClr val="C9445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Vapers in Netherlands support alternative ways of preventing underaged access, primarily through stricter enforcement of underage access prevention.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0824E9-1119-94F7-30D1-2420A75E5526}"/>
              </a:ext>
            </a:extLst>
          </p:cNvPr>
          <p:cNvSpPr txBox="1"/>
          <p:nvPr/>
        </p:nvSpPr>
        <p:spPr>
          <a:xfrm>
            <a:off x="10920536" y="5769260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Data in %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red brush stroke on a black background&#10;&#10;AI-generated content may be incorrect.">
            <a:extLst>
              <a:ext uri="{FF2B5EF4-FFF2-40B4-BE49-F238E27FC236}">
                <a16:creationId xmlns:a16="http://schemas.microsoft.com/office/drawing/2014/main" id="{9C77437A-3731-0A6D-1DDC-8C3556CA5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4"/>
          <a:stretch/>
        </p:blipFill>
        <p:spPr>
          <a:xfrm>
            <a:off x="10056440" y="80628"/>
            <a:ext cx="2062435" cy="792088"/>
          </a:xfrm>
          <a:prstGeom prst="rect">
            <a:avLst/>
          </a:prstGeom>
        </p:spPr>
      </p:pic>
      <p:pic>
        <p:nvPicPr>
          <p:cNvPr id="3" name="Picture 2" descr="Dynata - PNG Logo - #DMWF Expo Europe">
            <a:extLst>
              <a:ext uri="{FF2B5EF4-FFF2-40B4-BE49-F238E27FC236}">
                <a16:creationId xmlns:a16="http://schemas.microsoft.com/office/drawing/2014/main" id="{8419BFC7-979B-FCB6-CFC0-F5D271C24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5" b="16875"/>
          <a:stretch/>
        </p:blipFill>
        <p:spPr bwMode="auto">
          <a:xfrm>
            <a:off x="204591" y="6058332"/>
            <a:ext cx="1306286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9F858B-4A2B-6F43-1F8B-23FD3472DDE5}"/>
              </a:ext>
            </a:extLst>
          </p:cNvPr>
          <p:cNvSpPr txBox="1"/>
          <p:nvPr/>
        </p:nvSpPr>
        <p:spPr>
          <a:xfrm>
            <a:off x="1510877" y="6204087"/>
            <a:ext cx="30828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50" dirty="0">
                <a:solidFill>
                  <a:srgbClr val="2B2C2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Consumer Survey, December 2025 – January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10E4E-99DF-26EF-8510-1554BE516170}"/>
              </a:ext>
            </a:extLst>
          </p:cNvPr>
          <p:cNvSpPr txBox="1"/>
          <p:nvPr/>
        </p:nvSpPr>
        <p:spPr>
          <a:xfrm>
            <a:off x="1510877" y="6401672"/>
            <a:ext cx="93233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Q: </a:t>
            </a:r>
            <a:r>
              <a:rPr lang="en-GB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If you do not agree with the Netherlands current total prohibition on flavoured vaping products, which regulatory approach would you most support instead?</a:t>
            </a:r>
          </a:p>
        </p:txBody>
      </p:sp>
    </p:spTree>
    <p:extLst>
      <p:ext uri="{BB962C8B-B14F-4D97-AF65-F5344CB8AC3E}">
        <p14:creationId xmlns:p14="http://schemas.microsoft.com/office/powerpoint/2010/main" val="1938475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CD70-A673-7F5E-8E2E-5DB0121F2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5A44914D-7405-C0C1-A771-52492F384D36}"/>
              </a:ext>
            </a:extLst>
          </p:cNvPr>
          <p:cNvSpPr txBox="1">
            <a:spLocks/>
          </p:cNvSpPr>
          <p:nvPr/>
        </p:nvSpPr>
        <p:spPr>
          <a:xfrm>
            <a:off x="404786" y="382816"/>
            <a:ext cx="11382428" cy="426848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>
            <a:defPPr>
              <a:defRPr lang="fr-F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 cap="all" spc="120" baseline="0">
                <a:solidFill>
                  <a:srgbClr val="2B2C2C"/>
                </a:solidFill>
                <a:latin typeface="Aptos Display" panose="020B00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r-Latn-RS" dirty="0"/>
              <a:t>Supports </a:t>
            </a:r>
            <a:r>
              <a:rPr lang="en-GB" dirty="0"/>
              <a:t>for </a:t>
            </a:r>
            <a:r>
              <a:rPr lang="sr-Latn-RS" dirty="0"/>
              <a:t>alternatives </a:t>
            </a:r>
            <a:r>
              <a:rPr lang="en-GB" dirty="0"/>
              <a:t>to</a:t>
            </a:r>
            <a:r>
              <a:rPr lang="sr-Latn-RS" dirty="0"/>
              <a:t> </a:t>
            </a:r>
            <a:r>
              <a:rPr lang="en-GB" dirty="0"/>
              <a:t>cigarettes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E8D7D0-6EDF-3DB3-B593-053A9E63A84B}"/>
              </a:ext>
            </a:extLst>
          </p:cNvPr>
          <p:cNvSpPr txBox="1"/>
          <p:nvPr/>
        </p:nvSpPr>
        <p:spPr>
          <a:xfrm>
            <a:off x="360363" y="812047"/>
            <a:ext cx="1144927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>
              <a:defRPr sz="1600" b="1">
                <a:solidFill>
                  <a:srgbClr val="C9445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Around three quarters of vapers in Netherlands believe the government should support </a:t>
            </a:r>
          </a:p>
          <a:p>
            <a:r>
              <a:rPr lang="en-GB" dirty="0"/>
              <a:t>safer alternatives to smoking.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FF7D09-D2B5-AA26-D237-2C6E319C3E5A}"/>
              </a:ext>
            </a:extLst>
          </p:cNvPr>
          <p:cNvSpPr txBox="1"/>
          <p:nvPr/>
        </p:nvSpPr>
        <p:spPr>
          <a:xfrm>
            <a:off x="10920536" y="5769260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Data in %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red brush stroke on a black background&#10;&#10;AI-generated content may be incorrect.">
            <a:extLst>
              <a:ext uri="{FF2B5EF4-FFF2-40B4-BE49-F238E27FC236}">
                <a16:creationId xmlns:a16="http://schemas.microsoft.com/office/drawing/2014/main" id="{335C821D-06F7-67E0-BB5D-EBAECC4AE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4"/>
          <a:stretch/>
        </p:blipFill>
        <p:spPr>
          <a:xfrm>
            <a:off x="10056440" y="80628"/>
            <a:ext cx="2062435" cy="792088"/>
          </a:xfrm>
          <a:prstGeom prst="rect">
            <a:avLst/>
          </a:prstGeom>
        </p:spPr>
      </p:pic>
      <p:pic>
        <p:nvPicPr>
          <p:cNvPr id="3" name="Picture 2" descr="Dynata - PNG Logo - #DMWF Expo Europe">
            <a:extLst>
              <a:ext uri="{FF2B5EF4-FFF2-40B4-BE49-F238E27FC236}">
                <a16:creationId xmlns:a16="http://schemas.microsoft.com/office/drawing/2014/main" id="{4A085124-1A91-2B1E-7655-E7A06C72C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5" b="16875"/>
          <a:stretch/>
        </p:blipFill>
        <p:spPr bwMode="auto">
          <a:xfrm>
            <a:off x="204591" y="6058332"/>
            <a:ext cx="1306286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E4B2B1-53F7-151B-DD14-5B23E4CDBC84}"/>
              </a:ext>
            </a:extLst>
          </p:cNvPr>
          <p:cNvSpPr txBox="1"/>
          <p:nvPr/>
        </p:nvSpPr>
        <p:spPr>
          <a:xfrm>
            <a:off x="1510877" y="6204087"/>
            <a:ext cx="30828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50" dirty="0">
                <a:solidFill>
                  <a:srgbClr val="2B2C2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Consumer Survey, December 2025 – January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A53235-0EBC-00A3-BCA7-61891893530F}"/>
              </a:ext>
            </a:extLst>
          </p:cNvPr>
          <p:cNvSpPr txBox="1"/>
          <p:nvPr/>
        </p:nvSpPr>
        <p:spPr>
          <a:xfrm>
            <a:off x="1510877" y="6401672"/>
            <a:ext cx="91422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Q </a:t>
            </a:r>
            <a:r>
              <a:rPr lang="en-GB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Smoking rate in Netherlands is 18,2%*. In your opinion, should the government be more supportive of switching to less harmful alternatives to cigarettes, </a:t>
            </a:r>
          </a:p>
          <a:p>
            <a:pPr>
              <a:defRPr/>
            </a:pPr>
            <a:r>
              <a:rPr lang="en-GB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such as vaping, tobacco heating products, tobacco-free nicotine pouches, snus?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DF1CE1D-22D4-E3EB-58FA-27BDAD5399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2193819"/>
              </p:ext>
            </p:extLst>
          </p:nvPr>
        </p:nvGraphicFramePr>
        <p:xfrm>
          <a:off x="3719736" y="1870575"/>
          <a:ext cx="4140460" cy="3240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2423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823A6-D770-9C5F-A69D-3965BE079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B467D9-4764-8123-A3E1-EB3B1D61A4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C9445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7667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ynata - PNG Logo - #DMWF Expo Europe">
            <a:extLst>
              <a:ext uri="{FF2B5EF4-FFF2-40B4-BE49-F238E27FC236}">
                <a16:creationId xmlns:a16="http://schemas.microsoft.com/office/drawing/2014/main" id="{8C55C919-C01F-7F83-F5AF-0D1BEC850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5" b="16875"/>
          <a:stretch/>
        </p:blipFill>
        <p:spPr bwMode="auto">
          <a:xfrm>
            <a:off x="521653" y="5985896"/>
            <a:ext cx="1306286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66A9003-FB34-F692-1A0B-7AA850D26213}"/>
              </a:ext>
            </a:extLst>
          </p:cNvPr>
          <p:cNvSpPr txBox="1"/>
          <p:nvPr/>
        </p:nvSpPr>
        <p:spPr>
          <a:xfrm>
            <a:off x="1827939" y="6131651"/>
            <a:ext cx="3215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B2C2C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Consumer Survey, December 2025 – January 2026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4CE51F28-2E99-3270-3DF0-0AF367DF47C3}"/>
              </a:ext>
            </a:extLst>
          </p:cNvPr>
          <p:cNvSpPr txBox="1">
            <a:spLocks/>
          </p:cNvSpPr>
          <p:nvPr/>
        </p:nvSpPr>
        <p:spPr>
          <a:xfrm>
            <a:off x="521653" y="391950"/>
            <a:ext cx="8863647" cy="424732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12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120" normalizeH="0" baseline="0" noProof="0" dirty="0">
                <a:ln>
                  <a:noFill/>
                </a:ln>
                <a:solidFill>
                  <a:srgbClr val="2B2C2C"/>
                </a:solidFill>
                <a:effectLst/>
                <a:uLnTx/>
                <a:uFillTx/>
                <a:latin typeface="Aptos Display" panose="020B0004020202020204" pitchFamily="34" charset="0"/>
                <a:ea typeface="+mj-ea"/>
                <a:cs typeface="Arial" panose="020B0604020202020204" pitchFamily="34" charset="0"/>
              </a:rPr>
              <a:t>METHOD, SAMPLE AND FIELDWORK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20ADD9-C83F-E76E-B696-0DC697ECC732}"/>
              </a:ext>
            </a:extLst>
          </p:cNvPr>
          <p:cNvSpPr/>
          <p:nvPr/>
        </p:nvSpPr>
        <p:spPr>
          <a:xfrm>
            <a:off x="1528330" y="2273370"/>
            <a:ext cx="2561613" cy="2765320"/>
          </a:xfrm>
          <a:prstGeom prst="rect">
            <a:avLst/>
          </a:prstGeom>
          <a:solidFill>
            <a:srgbClr val="2B2C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216000" rIns="108000" bIns="108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Quantitative Research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Mix mod - CAWI (Computer assisted web interview) + CAPI (Computer assisted personal interview) data collection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Respondents were not aware what would be the subject of the research going 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A0F345-9459-7B09-28C0-AEF01F002EF6}"/>
              </a:ext>
            </a:extLst>
          </p:cNvPr>
          <p:cNvSpPr/>
          <p:nvPr/>
        </p:nvSpPr>
        <p:spPr>
          <a:xfrm>
            <a:off x="1528330" y="1734859"/>
            <a:ext cx="2561613" cy="538511"/>
          </a:xfrm>
          <a:prstGeom prst="rect">
            <a:avLst/>
          </a:prstGeom>
          <a:solidFill>
            <a:srgbClr val="C94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E6416C-33A4-5866-F6BE-95A34BFFB264}"/>
              </a:ext>
            </a:extLst>
          </p:cNvPr>
          <p:cNvSpPr/>
          <p:nvPr/>
        </p:nvSpPr>
        <p:spPr>
          <a:xfrm>
            <a:off x="4815194" y="2273370"/>
            <a:ext cx="2561613" cy="2765320"/>
          </a:xfrm>
          <a:prstGeom prst="rect">
            <a:avLst/>
          </a:prstGeom>
          <a:solidFill>
            <a:srgbClr val="2B2C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216000" rIns="108000" bIns="108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N=</a:t>
            </a:r>
            <a:r>
              <a:rPr lang="en-US" sz="1400" dirty="0">
                <a:solidFill>
                  <a:prstClr val="white"/>
                </a:solidFill>
                <a:latin typeface="Aptos" panose="020B0004020202020204" pitchFamily="34" charset="0"/>
              </a:rPr>
              <a:t>1005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lvl="0"/>
            <a:r>
              <a:rPr lang="sr-Latn-RS" sz="1400" dirty="0">
                <a:solidFill>
                  <a:prstClr val="white"/>
                </a:solidFill>
                <a:latin typeface="Aptos" panose="020B0004020202020204" pitchFamily="34" charset="0"/>
              </a:rPr>
              <a:t>Current vapers - defined as person that uses e-vaping device at least once a month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5ED292-6A28-3420-80D8-29DF264D0C6B}"/>
              </a:ext>
            </a:extLst>
          </p:cNvPr>
          <p:cNvSpPr/>
          <p:nvPr/>
        </p:nvSpPr>
        <p:spPr>
          <a:xfrm>
            <a:off x="4815194" y="1734859"/>
            <a:ext cx="2561613" cy="538511"/>
          </a:xfrm>
          <a:prstGeom prst="rect">
            <a:avLst/>
          </a:prstGeom>
          <a:solidFill>
            <a:srgbClr val="C94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SAMPLE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1B18B7-94C4-A4F0-F9DD-7E36827E406A}"/>
              </a:ext>
            </a:extLst>
          </p:cNvPr>
          <p:cNvSpPr/>
          <p:nvPr/>
        </p:nvSpPr>
        <p:spPr>
          <a:xfrm>
            <a:off x="8104493" y="2273370"/>
            <a:ext cx="2561613" cy="2765320"/>
          </a:xfrm>
          <a:prstGeom prst="rect">
            <a:avLst/>
          </a:prstGeom>
          <a:solidFill>
            <a:srgbClr val="2B2C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216000" rIns="108000" bIns="108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29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/12/2025 – 12/01/2026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Logic and data quality control done on 100% of the sample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8946E0-26C4-A85E-B6EE-5E652456DEFA}"/>
              </a:ext>
            </a:extLst>
          </p:cNvPr>
          <p:cNvSpPr/>
          <p:nvPr/>
        </p:nvSpPr>
        <p:spPr>
          <a:xfrm>
            <a:off x="8104493" y="1734859"/>
            <a:ext cx="2561613" cy="538511"/>
          </a:xfrm>
          <a:prstGeom prst="rect">
            <a:avLst/>
          </a:prstGeom>
          <a:solidFill>
            <a:srgbClr val="C94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FIELDWORK</a:t>
            </a:r>
          </a:p>
        </p:txBody>
      </p:sp>
      <p:pic>
        <p:nvPicPr>
          <p:cNvPr id="14" name="Picture 13" descr="A red brush stroke on a black background&#10;&#10;AI-generated content may be incorrect.">
            <a:extLst>
              <a:ext uri="{FF2B5EF4-FFF2-40B4-BE49-F238E27FC236}">
                <a16:creationId xmlns:a16="http://schemas.microsoft.com/office/drawing/2014/main" id="{809B9F08-2EE3-09CE-A5B1-8A1556459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4"/>
          <a:stretch/>
        </p:blipFill>
        <p:spPr>
          <a:xfrm>
            <a:off x="10056440" y="80628"/>
            <a:ext cx="206243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4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37366E4-1D92-6CF6-B955-997677986A63}"/>
              </a:ext>
            </a:extLst>
          </p:cNvPr>
          <p:cNvSpPr txBox="1"/>
          <p:nvPr/>
        </p:nvSpPr>
        <p:spPr>
          <a:xfrm>
            <a:off x="521653" y="1071445"/>
            <a:ext cx="6269342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>
              <a:defRPr sz="1600" b="1">
                <a:solidFill>
                  <a:srgbClr val="C94451"/>
                </a:solidFill>
                <a:latin typeface="Arial"/>
                <a:cs typeface="Arial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More than a half of vapers In Netherlands use them for health reasons, including to reduce or stop smoking.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vast majority of Dutch vapers highlight that flavors are important to them when it comes to their decision to vape. Almost 50% of consumers say that flavors are very important.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Fruit</a:t>
            </a:r>
            <a:r>
              <a:rPr lang="sr-Latn-RS" dirty="0"/>
              <a:t> and </a:t>
            </a:r>
            <a:r>
              <a:rPr lang="en-GB" dirty="0"/>
              <a:t>Menthol</a:t>
            </a:r>
            <a:r>
              <a:rPr lang="sr-Latn-RS" dirty="0"/>
              <a:t> flavors are </a:t>
            </a:r>
            <a:r>
              <a:rPr lang="en-US" dirty="0"/>
              <a:t>seen as the </a:t>
            </a:r>
            <a:r>
              <a:rPr lang="sr-Latn-RS" dirty="0"/>
              <a:t>most important for switching</a:t>
            </a:r>
            <a:r>
              <a:rPr lang="en-US" dirty="0"/>
              <a:t> and staying away from smoking.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Moreover, Fruit flavors specifically help almost two thirds of respondents to switch to safer alternatives.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Fruit and Menthol </a:t>
            </a:r>
            <a:r>
              <a:rPr lang="en-GB" dirty="0" err="1"/>
              <a:t>flavors</a:t>
            </a:r>
            <a:r>
              <a:rPr lang="en-GB" dirty="0"/>
              <a:t> used to be the most popular before the ban: more than a half of vapers use them for health reasons, including to reduce or stop smoking.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EBA43-97B3-F7D9-6811-71CC2E0B4A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8" r="17228"/>
          <a:stretch/>
        </p:blipFill>
        <p:spPr>
          <a:xfrm>
            <a:off x="6957560" y="0"/>
            <a:ext cx="5234440" cy="6858000"/>
          </a:xfrm>
          <a:prstGeom prst="rect">
            <a:avLst/>
          </a:prstGeom>
        </p:spPr>
      </p:pic>
      <p:pic>
        <p:nvPicPr>
          <p:cNvPr id="18" name="Picture 2" descr="Dynata - PNG Logo - #DMWF Expo Europe">
            <a:extLst>
              <a:ext uri="{FF2B5EF4-FFF2-40B4-BE49-F238E27FC236}">
                <a16:creationId xmlns:a16="http://schemas.microsoft.com/office/drawing/2014/main" id="{4094E158-9C7A-AE8E-B26A-EA24A3561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5" b="16875"/>
          <a:stretch/>
        </p:blipFill>
        <p:spPr bwMode="auto">
          <a:xfrm>
            <a:off x="521653" y="5985896"/>
            <a:ext cx="1306286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3">
            <a:extLst>
              <a:ext uri="{FF2B5EF4-FFF2-40B4-BE49-F238E27FC236}">
                <a16:creationId xmlns:a16="http://schemas.microsoft.com/office/drawing/2014/main" id="{0C0D2997-EA8A-99D1-DCE7-37D7EF6125D6}"/>
              </a:ext>
            </a:extLst>
          </p:cNvPr>
          <p:cNvSpPr txBox="1">
            <a:spLocks/>
          </p:cNvSpPr>
          <p:nvPr/>
        </p:nvSpPr>
        <p:spPr>
          <a:xfrm>
            <a:off x="521653" y="391950"/>
            <a:ext cx="8863647" cy="424732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 cap="all" spc="120" baseline="0">
                <a:solidFill>
                  <a:srgbClr val="2B2C2C"/>
                </a:solidFill>
                <a:latin typeface="Aptos Display" panose="020B00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KEY FINDINGS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420EE7-8CBF-231D-ACEF-FEDCA4A1C5CD}"/>
              </a:ext>
            </a:extLst>
          </p:cNvPr>
          <p:cNvSpPr txBox="1"/>
          <p:nvPr/>
        </p:nvSpPr>
        <p:spPr>
          <a:xfrm>
            <a:off x="1739516" y="6120195"/>
            <a:ext cx="30828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B365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Consumer Survey, </a:t>
            </a:r>
            <a:r>
              <a:rPr lang="en-US" sz="1050" dirty="0">
                <a:solidFill>
                  <a:srgbClr val="2B2C2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December 2025 – January 2026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B365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red brush stroke on a black background&#10;&#10;AI-generated content may be incorrect.">
            <a:extLst>
              <a:ext uri="{FF2B5EF4-FFF2-40B4-BE49-F238E27FC236}">
                <a16:creationId xmlns:a16="http://schemas.microsoft.com/office/drawing/2014/main" id="{C6BA50B5-F931-D8BA-0FEE-B0F522C9C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4"/>
          <a:stretch/>
        </p:blipFill>
        <p:spPr>
          <a:xfrm>
            <a:off x="5087888" y="145058"/>
            <a:ext cx="1786389" cy="68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9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62366-6D06-D89F-0DCD-C4A6977DB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EC028E-44A7-4E30-C85F-A8D715591681}"/>
              </a:ext>
            </a:extLst>
          </p:cNvPr>
          <p:cNvSpPr txBox="1"/>
          <p:nvPr/>
        </p:nvSpPr>
        <p:spPr>
          <a:xfrm>
            <a:off x="521653" y="1071445"/>
            <a:ext cx="6269342" cy="69865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>
              <a:defRPr sz="1600" b="1">
                <a:solidFill>
                  <a:srgbClr val="C94451"/>
                </a:solidFill>
                <a:latin typeface="Arial"/>
                <a:cs typeface="Arial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More than a half of</a:t>
            </a:r>
            <a:r>
              <a:rPr lang="sr-Latn-RS" dirty="0"/>
              <a:t> vapers</a:t>
            </a:r>
            <a:r>
              <a:rPr lang="en-GB" dirty="0"/>
              <a:t> (58%)</a:t>
            </a:r>
            <a:r>
              <a:rPr lang="sr-Latn-RS" dirty="0"/>
              <a:t> </a:t>
            </a:r>
            <a:r>
              <a:rPr lang="en-US" dirty="0"/>
              <a:t>are against the ban, while around one-third have a neutral opinion. </a:t>
            </a:r>
            <a:r>
              <a:rPr lang="en-GB" dirty="0"/>
              <a:t>One reason for this may be a lack of confidence in a ban being enforced.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95% of vapers in Netherlands highlight that it is still easy to buy illegal flavors. </a:t>
            </a:r>
            <a:r>
              <a:rPr lang="en-GB" dirty="0"/>
              <a:t>More than 3/4 have seen banned </a:t>
            </a:r>
            <a:r>
              <a:rPr lang="en-GB" dirty="0" err="1"/>
              <a:t>flavors</a:t>
            </a:r>
            <a:r>
              <a:rPr lang="en-GB" dirty="0"/>
              <a:t> available for sale during their last 10 purchases.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85% of vapers in Netherlands think the </a:t>
            </a:r>
            <a:r>
              <a:rPr lang="en-GB" dirty="0" err="1"/>
              <a:t>flavor</a:t>
            </a:r>
            <a:r>
              <a:rPr lang="en-GB" dirty="0"/>
              <a:t> ban might push vapers back to smoking. Half of them consider this very likely.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Vapers in Netherlands support alternative ways of preventing underaged access, primarily through stricter enforcement of underage access prevention.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Around three quarters of vapers in Netherlands believe the government should support safer alternatives to smoking.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3EE900-38D1-8C4B-1A8A-C03501345E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8" r="17228"/>
          <a:stretch/>
        </p:blipFill>
        <p:spPr>
          <a:xfrm>
            <a:off x="6957560" y="0"/>
            <a:ext cx="5234440" cy="6858000"/>
          </a:xfrm>
          <a:prstGeom prst="rect">
            <a:avLst/>
          </a:prstGeom>
        </p:spPr>
      </p:pic>
      <p:pic>
        <p:nvPicPr>
          <p:cNvPr id="18" name="Picture 2" descr="Dynata - PNG Logo - #DMWF Expo Europe">
            <a:extLst>
              <a:ext uri="{FF2B5EF4-FFF2-40B4-BE49-F238E27FC236}">
                <a16:creationId xmlns:a16="http://schemas.microsoft.com/office/drawing/2014/main" id="{2FF2A7B4-40A9-24B3-B070-4D31AAB4C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5" b="16875"/>
          <a:stretch/>
        </p:blipFill>
        <p:spPr bwMode="auto">
          <a:xfrm>
            <a:off x="521653" y="5985896"/>
            <a:ext cx="1306286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3">
            <a:extLst>
              <a:ext uri="{FF2B5EF4-FFF2-40B4-BE49-F238E27FC236}">
                <a16:creationId xmlns:a16="http://schemas.microsoft.com/office/drawing/2014/main" id="{C7C2A17E-345A-5783-92B1-F1BE1744A963}"/>
              </a:ext>
            </a:extLst>
          </p:cNvPr>
          <p:cNvSpPr txBox="1">
            <a:spLocks/>
          </p:cNvSpPr>
          <p:nvPr/>
        </p:nvSpPr>
        <p:spPr>
          <a:xfrm>
            <a:off x="521653" y="391950"/>
            <a:ext cx="8863647" cy="424732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 cap="all" spc="120" baseline="0">
                <a:solidFill>
                  <a:srgbClr val="2B2C2C"/>
                </a:solidFill>
                <a:latin typeface="Aptos Display" panose="020B00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KEY FINDINGS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1F9E59-ED70-BE3F-A30F-A72A28B40F5C}"/>
              </a:ext>
            </a:extLst>
          </p:cNvPr>
          <p:cNvSpPr txBox="1"/>
          <p:nvPr/>
        </p:nvSpPr>
        <p:spPr>
          <a:xfrm>
            <a:off x="1739516" y="6120195"/>
            <a:ext cx="30828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B365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Consumer Survey, </a:t>
            </a:r>
            <a:r>
              <a:rPr lang="en-US" sz="1050" dirty="0">
                <a:solidFill>
                  <a:srgbClr val="2B2C2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December 2025 – January 2026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B365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red brush stroke on a black background&#10;&#10;AI-generated content may be incorrect.">
            <a:extLst>
              <a:ext uri="{FF2B5EF4-FFF2-40B4-BE49-F238E27FC236}">
                <a16:creationId xmlns:a16="http://schemas.microsoft.com/office/drawing/2014/main" id="{B87D6D9F-7F5E-954B-0290-59554C980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4"/>
          <a:stretch/>
        </p:blipFill>
        <p:spPr>
          <a:xfrm>
            <a:off x="5087888" y="145058"/>
            <a:ext cx="1786389" cy="68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939ABA-AEF1-8E0A-87A0-D38C22294E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364" y="404944"/>
            <a:ext cx="11382375" cy="424732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12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r-Latn-RS" sz="2400" b="1" dirty="0">
                <a:solidFill>
                  <a:srgbClr val="2B2C2C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Reason for vaping</a:t>
            </a:r>
            <a:endParaRPr lang="en-US" sz="2400" b="1" dirty="0">
              <a:solidFill>
                <a:srgbClr val="2B2C2C"/>
              </a:solidFill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2D81130-FD7F-3DFD-08D5-BDCF1ED862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058252"/>
              </p:ext>
            </p:extLst>
          </p:nvPr>
        </p:nvGraphicFramePr>
        <p:xfrm>
          <a:off x="3439738" y="1511888"/>
          <a:ext cx="5245625" cy="456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30A1B7-4773-4D45-F067-C9DBBC5AC08B}"/>
              </a:ext>
            </a:extLst>
          </p:cNvPr>
          <p:cNvSpPr txBox="1"/>
          <p:nvPr/>
        </p:nvSpPr>
        <p:spPr>
          <a:xfrm>
            <a:off x="371364" y="827566"/>
            <a:ext cx="1144927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 dirty="0">
                <a:solidFill>
                  <a:srgbClr val="C94451"/>
                </a:solidFill>
                <a:latin typeface="Arial"/>
                <a:cs typeface="Arial"/>
              </a:rPr>
              <a:t>More than a half of vapers use them for health reasons, including to reduce or stop smoking. Almost every second person vapes because wants to reduce smoking.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2044DE-8CB7-CC9C-BC03-E23826B4CB37}"/>
              </a:ext>
            </a:extLst>
          </p:cNvPr>
          <p:cNvSpPr txBox="1"/>
          <p:nvPr/>
        </p:nvSpPr>
        <p:spPr>
          <a:xfrm>
            <a:off x="10920536" y="5769260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/>
              <a:t>Data in %</a:t>
            </a:r>
            <a:endParaRPr lang="en-GB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57A8F2-A401-477C-B39A-0305B78346BC}"/>
              </a:ext>
            </a:extLst>
          </p:cNvPr>
          <p:cNvSpPr txBox="1"/>
          <p:nvPr/>
        </p:nvSpPr>
        <p:spPr>
          <a:xfrm>
            <a:off x="7145387" y="5744843"/>
            <a:ext cx="1828975" cy="461665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55.4 Health related</a:t>
            </a:r>
          </a:p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44.6 Non-Health related</a:t>
            </a:r>
            <a:endParaRPr lang="en-GB" sz="1200" dirty="0"/>
          </a:p>
        </p:txBody>
      </p:sp>
      <p:pic>
        <p:nvPicPr>
          <p:cNvPr id="3" name="Picture 2" descr="A red brush stroke on a black background&#10;&#10;AI-generated content may be incorrect.">
            <a:extLst>
              <a:ext uri="{FF2B5EF4-FFF2-40B4-BE49-F238E27FC236}">
                <a16:creationId xmlns:a16="http://schemas.microsoft.com/office/drawing/2014/main" id="{CECC94C9-FDBD-8925-ED3C-A74B57F94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4"/>
          <a:stretch/>
        </p:blipFill>
        <p:spPr>
          <a:xfrm>
            <a:off x="10056440" y="80628"/>
            <a:ext cx="2062435" cy="792088"/>
          </a:xfrm>
          <a:prstGeom prst="rect">
            <a:avLst/>
          </a:prstGeom>
        </p:spPr>
      </p:pic>
      <p:pic>
        <p:nvPicPr>
          <p:cNvPr id="11" name="Picture 2" descr="Dynata - PNG Logo - #DMWF Expo Europe">
            <a:extLst>
              <a:ext uri="{FF2B5EF4-FFF2-40B4-BE49-F238E27FC236}">
                <a16:creationId xmlns:a16="http://schemas.microsoft.com/office/drawing/2014/main" id="{B3BC30B6-175E-0A3F-4DA7-A6B82C5F3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5" b="16875"/>
          <a:stretch/>
        </p:blipFill>
        <p:spPr bwMode="auto">
          <a:xfrm>
            <a:off x="204591" y="6058332"/>
            <a:ext cx="1306286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DE512F-3AAD-8B72-FDFA-B97DF5012617}"/>
              </a:ext>
            </a:extLst>
          </p:cNvPr>
          <p:cNvSpPr txBox="1"/>
          <p:nvPr/>
        </p:nvSpPr>
        <p:spPr>
          <a:xfrm>
            <a:off x="1510877" y="6204087"/>
            <a:ext cx="30828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B365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Consumer Survey, </a:t>
            </a:r>
            <a:r>
              <a:rPr lang="en-US" sz="1050" dirty="0">
                <a:solidFill>
                  <a:srgbClr val="2B2C2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December 2025 – January 2026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B365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80C555-0240-383E-74FA-7E8B28F585B5}"/>
              </a:ext>
            </a:extLst>
          </p:cNvPr>
          <p:cNvSpPr txBox="1"/>
          <p:nvPr/>
        </p:nvSpPr>
        <p:spPr>
          <a:xfrm>
            <a:off x="1510877" y="6401672"/>
            <a:ext cx="1391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Q: Why do you vape?</a:t>
            </a:r>
          </a:p>
        </p:txBody>
      </p:sp>
    </p:spTree>
    <p:extLst>
      <p:ext uri="{BB962C8B-B14F-4D97-AF65-F5344CB8AC3E}">
        <p14:creationId xmlns:p14="http://schemas.microsoft.com/office/powerpoint/2010/main" val="82044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435181-03AC-ABEB-1BE4-2C6E3E7FA5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4786" y="382816"/>
            <a:ext cx="11382428" cy="424732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12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2B2C2C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Importance of </a:t>
            </a:r>
            <a:r>
              <a:rPr lang="sr-Latn-RS" sz="2400" b="1" dirty="0">
                <a:solidFill>
                  <a:srgbClr val="2B2C2C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vaping </a:t>
            </a:r>
            <a:r>
              <a:rPr lang="en-US" sz="2400" b="1" dirty="0">
                <a:solidFill>
                  <a:srgbClr val="2B2C2C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flavors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DF0ED-ECB0-B06E-8CAC-F6B7CB255FEB}"/>
              </a:ext>
            </a:extLst>
          </p:cNvPr>
          <p:cNvSpPr txBox="1"/>
          <p:nvPr/>
        </p:nvSpPr>
        <p:spPr>
          <a:xfrm>
            <a:off x="404786" y="862947"/>
            <a:ext cx="109992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>
              <a:defRPr sz="1600" b="1">
                <a:solidFill>
                  <a:srgbClr val="C9445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The vast majority of vapers in Netherlands highlight that flavors are important to them when it comes to their decision to vape. Almost a half of vapers say that flavors are very important.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1DC991D-9549-F570-1960-7DB5922DF8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3055459"/>
              </p:ext>
            </p:extLst>
          </p:nvPr>
        </p:nvGraphicFramePr>
        <p:xfrm>
          <a:off x="1479233" y="2358400"/>
          <a:ext cx="8783483" cy="364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60C0573-50A9-F305-C88E-54954C97390C}"/>
              </a:ext>
            </a:extLst>
          </p:cNvPr>
          <p:cNvSpPr txBox="1"/>
          <p:nvPr/>
        </p:nvSpPr>
        <p:spPr>
          <a:xfrm>
            <a:off x="10920536" y="5769260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/>
              <a:t>Data in %</a:t>
            </a:r>
            <a:endParaRPr lang="en-GB" sz="1200" dirty="0"/>
          </a:p>
        </p:txBody>
      </p:sp>
      <p:pic>
        <p:nvPicPr>
          <p:cNvPr id="2" name="Picture 2" descr="Dynata - PNG Logo - #DMWF Expo Europe">
            <a:extLst>
              <a:ext uri="{FF2B5EF4-FFF2-40B4-BE49-F238E27FC236}">
                <a16:creationId xmlns:a16="http://schemas.microsoft.com/office/drawing/2014/main" id="{5883D132-C58C-A377-BABC-963A88F7F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5" b="16875"/>
          <a:stretch/>
        </p:blipFill>
        <p:spPr bwMode="auto">
          <a:xfrm>
            <a:off x="204591" y="6058332"/>
            <a:ext cx="1306286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F1DDEF-94F1-D000-86C3-98E2928D2031}"/>
              </a:ext>
            </a:extLst>
          </p:cNvPr>
          <p:cNvSpPr txBox="1"/>
          <p:nvPr/>
        </p:nvSpPr>
        <p:spPr>
          <a:xfrm>
            <a:off x="1510877" y="6204087"/>
            <a:ext cx="30828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50" dirty="0">
                <a:solidFill>
                  <a:srgbClr val="2B2C2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Consumer Survey, December 2025 – January 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24AA54-22AC-C565-B23F-0A27E9034A1E}"/>
              </a:ext>
            </a:extLst>
          </p:cNvPr>
          <p:cNvSpPr txBox="1"/>
          <p:nvPr/>
        </p:nvSpPr>
        <p:spPr>
          <a:xfrm>
            <a:off x="1510877" y="6401672"/>
            <a:ext cx="33730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Q: </a:t>
            </a:r>
            <a:r>
              <a:rPr lang="en-GB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How important are </a:t>
            </a:r>
            <a:r>
              <a:rPr lang="en-GB" sz="105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flavors</a:t>
            </a:r>
            <a:r>
              <a:rPr lang="en-GB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in your decision to vape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12" descr="A red brush stroke on a black background&#10;&#10;AI-generated content may be incorrect.">
            <a:extLst>
              <a:ext uri="{FF2B5EF4-FFF2-40B4-BE49-F238E27FC236}">
                <a16:creationId xmlns:a16="http://schemas.microsoft.com/office/drawing/2014/main" id="{6BAB60DE-01E1-2047-4BC8-19AE93E64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4"/>
          <a:stretch/>
        </p:blipFill>
        <p:spPr>
          <a:xfrm>
            <a:off x="10056440" y="80628"/>
            <a:ext cx="206243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71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E23055-5B74-C1D3-656E-87F8F075E6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4786" y="382816"/>
            <a:ext cx="11382428" cy="424732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12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2B2C2C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Switching and staying away from smoking </a:t>
            </a:r>
            <a:endParaRPr lang="en-US" sz="2400" b="1" dirty="0">
              <a:solidFill>
                <a:srgbClr val="2B2C2C"/>
              </a:solidFill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1EAB0B-7F24-2491-4435-879BDBBA713F}"/>
              </a:ext>
            </a:extLst>
          </p:cNvPr>
          <p:cNvSpPr txBox="1"/>
          <p:nvPr/>
        </p:nvSpPr>
        <p:spPr>
          <a:xfrm>
            <a:off x="382376" y="862720"/>
            <a:ext cx="109992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>
              <a:defRPr sz="1600" b="1">
                <a:solidFill>
                  <a:srgbClr val="C9445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Fruit</a:t>
            </a:r>
            <a:r>
              <a:rPr lang="sr-Latn-RS" dirty="0"/>
              <a:t> and </a:t>
            </a:r>
            <a:r>
              <a:rPr lang="en-GB" dirty="0"/>
              <a:t>Menthol</a:t>
            </a:r>
            <a:r>
              <a:rPr lang="sr-Latn-RS" dirty="0"/>
              <a:t> flavors are </a:t>
            </a:r>
            <a:r>
              <a:rPr lang="en-US" dirty="0"/>
              <a:t>seen as the </a:t>
            </a:r>
            <a:r>
              <a:rPr lang="sr-Latn-RS" dirty="0"/>
              <a:t>most important for switching</a:t>
            </a:r>
            <a:r>
              <a:rPr lang="en-US" dirty="0"/>
              <a:t> and staying away from smoking. Moreover, Fruit flavors specifically help almost two thirds of respondents to switch to safer alternatives. 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7DC84EA-F90B-BEDC-88C4-CEB5139049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972397"/>
              </p:ext>
            </p:extLst>
          </p:nvPr>
        </p:nvGraphicFramePr>
        <p:xfrm>
          <a:off x="245350" y="1819486"/>
          <a:ext cx="541860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4C1A432-0B71-54AA-70F5-DBDA0DA82126}"/>
              </a:ext>
            </a:extLst>
          </p:cNvPr>
          <p:cNvSpPr txBox="1"/>
          <p:nvPr/>
        </p:nvSpPr>
        <p:spPr>
          <a:xfrm>
            <a:off x="2189566" y="1656493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Switching from smoking to vaping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DB231735-48B4-E2C0-18AB-3D6EF8C883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442868"/>
              </p:ext>
            </p:extLst>
          </p:nvPr>
        </p:nvGraphicFramePr>
        <p:xfrm>
          <a:off x="5843972" y="1793308"/>
          <a:ext cx="5418602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938E7F8-AF15-E44E-1427-96D78CAABF18}"/>
              </a:ext>
            </a:extLst>
          </p:cNvPr>
          <p:cNvSpPr txBox="1"/>
          <p:nvPr/>
        </p:nvSpPr>
        <p:spPr>
          <a:xfrm>
            <a:off x="7338138" y="1656494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Staying away from smoking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21D5AE-1094-86ED-59CD-FB7C2C1DC8D1}"/>
              </a:ext>
            </a:extLst>
          </p:cNvPr>
          <p:cNvSpPr txBox="1"/>
          <p:nvPr/>
        </p:nvSpPr>
        <p:spPr>
          <a:xfrm>
            <a:off x="10920536" y="5769260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/>
              <a:t>Data in %</a:t>
            </a:r>
            <a:endParaRPr lang="en-GB" sz="1200" dirty="0"/>
          </a:p>
        </p:txBody>
      </p:sp>
      <p:pic>
        <p:nvPicPr>
          <p:cNvPr id="2" name="Picture 2" descr="Dynata - PNG Logo - #DMWF Expo Europe">
            <a:extLst>
              <a:ext uri="{FF2B5EF4-FFF2-40B4-BE49-F238E27FC236}">
                <a16:creationId xmlns:a16="http://schemas.microsoft.com/office/drawing/2014/main" id="{CA7A802D-E118-0204-1814-134D3C198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5" b="16875"/>
          <a:stretch/>
        </p:blipFill>
        <p:spPr bwMode="auto">
          <a:xfrm>
            <a:off x="204591" y="6058332"/>
            <a:ext cx="1306286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2B2D1A-8AE2-BF0A-E056-798A8BF12196}"/>
              </a:ext>
            </a:extLst>
          </p:cNvPr>
          <p:cNvSpPr txBox="1"/>
          <p:nvPr/>
        </p:nvSpPr>
        <p:spPr>
          <a:xfrm>
            <a:off x="1510877" y="6204087"/>
            <a:ext cx="30828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50" dirty="0">
                <a:solidFill>
                  <a:srgbClr val="2B2C2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Consumer Survey, December 2025 – January 2026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A0B60B-4E9B-DFB6-143B-14068DC55F7D}"/>
              </a:ext>
            </a:extLst>
          </p:cNvPr>
          <p:cNvSpPr txBox="1"/>
          <p:nvPr/>
        </p:nvSpPr>
        <p:spPr>
          <a:xfrm>
            <a:off x="1510877" y="6401672"/>
            <a:ext cx="54633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Q: </a:t>
            </a:r>
            <a:r>
              <a:rPr lang="en-GB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 your view, which </a:t>
            </a:r>
            <a:r>
              <a:rPr lang="en-GB" sz="105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flavors</a:t>
            </a:r>
            <a:r>
              <a:rPr lang="en-GB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could help adult smokers first switch from smoking to vaping?</a:t>
            </a:r>
          </a:p>
          <a:p>
            <a:pPr lvl="0"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Q: </a:t>
            </a:r>
            <a:r>
              <a:rPr lang="en-GB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 your view, which </a:t>
            </a:r>
            <a:r>
              <a:rPr lang="en-GB" sz="105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flavor</a:t>
            </a:r>
            <a:r>
              <a:rPr lang="en-GB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(s) helps former smokers continue staying away from smoking?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 descr="A red brush stroke on a black background&#10;&#10;AI-generated content may be incorrect.">
            <a:extLst>
              <a:ext uri="{FF2B5EF4-FFF2-40B4-BE49-F238E27FC236}">
                <a16:creationId xmlns:a16="http://schemas.microsoft.com/office/drawing/2014/main" id="{CE57EC54-51E6-0F81-4CA3-A68C30205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4"/>
          <a:stretch/>
        </p:blipFill>
        <p:spPr>
          <a:xfrm>
            <a:off x="10056440" y="80628"/>
            <a:ext cx="206243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2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2BAA7-B56C-9E6E-456E-CA2FB8B16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A8E10B-F509-4CAF-65E9-29D4455D95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364" y="404944"/>
            <a:ext cx="11382375" cy="426848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12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b="1" dirty="0">
                <a:solidFill>
                  <a:srgbClr val="2B2C2C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THE SITUATION BEFORE FLAVOR BAN IN NETHERLANDS</a:t>
            </a:r>
            <a:endParaRPr lang="en-US" sz="2400" b="1" dirty="0">
              <a:solidFill>
                <a:srgbClr val="2B2C2C"/>
              </a:solidFill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CCC30-E469-CDC7-D3AA-512067EA86B2}"/>
              </a:ext>
            </a:extLst>
          </p:cNvPr>
          <p:cNvSpPr txBox="1"/>
          <p:nvPr/>
        </p:nvSpPr>
        <p:spPr>
          <a:xfrm>
            <a:off x="371364" y="876448"/>
            <a:ext cx="1144927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 dirty="0">
                <a:solidFill>
                  <a:srgbClr val="C94451"/>
                </a:solidFill>
                <a:latin typeface="Arial"/>
                <a:cs typeface="Arial"/>
              </a:rPr>
              <a:t>Fruit and Menthol </a:t>
            </a:r>
            <a:r>
              <a:rPr lang="en-GB" sz="1600" b="1" dirty="0" err="1">
                <a:solidFill>
                  <a:srgbClr val="C94451"/>
                </a:solidFill>
                <a:latin typeface="Arial"/>
                <a:cs typeface="Arial"/>
              </a:rPr>
              <a:t>flavors</a:t>
            </a:r>
            <a:r>
              <a:rPr lang="en-GB" sz="1600" b="1" dirty="0">
                <a:solidFill>
                  <a:srgbClr val="C94451"/>
                </a:solidFill>
                <a:latin typeface="Arial"/>
                <a:cs typeface="Arial"/>
              </a:rPr>
              <a:t> used to be the most popular before the ban: more than a half of vapers use them for health reasons, including to reduce or stop smoking.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2F2BE8B5-DF12-4F39-40A8-0D3780A9E1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974007"/>
              </p:ext>
            </p:extLst>
          </p:nvPr>
        </p:nvGraphicFramePr>
        <p:xfrm>
          <a:off x="770489" y="2046042"/>
          <a:ext cx="5202367" cy="411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0B0D34D-17DA-8B9E-A1E2-2B424B409AC2}"/>
              </a:ext>
            </a:extLst>
          </p:cNvPr>
          <p:cNvSpPr txBox="1"/>
          <p:nvPr/>
        </p:nvSpPr>
        <p:spPr>
          <a:xfrm>
            <a:off x="10920536" y="5769260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/>
              <a:t>Data in %</a:t>
            </a:r>
            <a:endParaRPr lang="en-GB" sz="1200" dirty="0"/>
          </a:p>
        </p:txBody>
      </p:sp>
      <p:pic>
        <p:nvPicPr>
          <p:cNvPr id="3" name="Picture 2" descr="A red brush stroke on a black background&#10;&#10;AI-generated content may be incorrect.">
            <a:extLst>
              <a:ext uri="{FF2B5EF4-FFF2-40B4-BE49-F238E27FC236}">
                <a16:creationId xmlns:a16="http://schemas.microsoft.com/office/drawing/2014/main" id="{E4D2D179-99DF-2E3F-4AA0-BA3AF8E9D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4"/>
          <a:stretch/>
        </p:blipFill>
        <p:spPr>
          <a:xfrm>
            <a:off x="10056440" y="80628"/>
            <a:ext cx="2062435" cy="792088"/>
          </a:xfrm>
          <a:prstGeom prst="rect">
            <a:avLst/>
          </a:prstGeom>
        </p:spPr>
      </p:pic>
      <p:pic>
        <p:nvPicPr>
          <p:cNvPr id="11" name="Picture 2" descr="Dynata - PNG Logo - #DMWF Expo Europe">
            <a:extLst>
              <a:ext uri="{FF2B5EF4-FFF2-40B4-BE49-F238E27FC236}">
                <a16:creationId xmlns:a16="http://schemas.microsoft.com/office/drawing/2014/main" id="{1AC5149B-ED66-97D0-C797-19D247A09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5" b="16875"/>
          <a:stretch/>
        </p:blipFill>
        <p:spPr bwMode="auto">
          <a:xfrm>
            <a:off x="204591" y="6058332"/>
            <a:ext cx="1306286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774FEA-BB7A-AB0C-5A57-A5C98D4FAF81}"/>
              </a:ext>
            </a:extLst>
          </p:cNvPr>
          <p:cNvSpPr txBox="1"/>
          <p:nvPr/>
        </p:nvSpPr>
        <p:spPr>
          <a:xfrm>
            <a:off x="1510877" y="6204087"/>
            <a:ext cx="30828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50" dirty="0">
                <a:solidFill>
                  <a:srgbClr val="2B2C2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Consumer Survey, December 2025 – January 2026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807DC4-3CA3-3ADA-35F3-2BCD2CDA4FAF}"/>
              </a:ext>
            </a:extLst>
          </p:cNvPr>
          <p:cNvSpPr txBox="1"/>
          <p:nvPr/>
        </p:nvSpPr>
        <p:spPr>
          <a:xfrm>
            <a:off x="1510877" y="6401672"/>
            <a:ext cx="39292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Q: </a:t>
            </a:r>
            <a:r>
              <a:rPr lang="en-GB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Which vaping </a:t>
            </a:r>
            <a:r>
              <a:rPr lang="en-GB" sz="105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flavor</a:t>
            </a:r>
            <a:r>
              <a:rPr lang="en-GB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do you normally use before January 2024?</a:t>
            </a:r>
          </a:p>
          <a:p>
            <a:pPr lvl="0">
              <a:defRPr/>
            </a:pPr>
            <a:r>
              <a:rPr lang="en-GB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Q: Where you used to buy your vapes? </a:t>
            </a:r>
            <a:endParaRPr lang="en-US" sz="1050" dirty="0">
              <a:solidFill>
                <a:prstClr val="black">
                  <a:lumMod val="50000"/>
                  <a:lumOff val="50000"/>
                </a:prstClr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437DB96-4CE9-E09B-8C69-C7F4E45700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168337"/>
              </p:ext>
            </p:extLst>
          </p:nvPr>
        </p:nvGraphicFramePr>
        <p:xfrm>
          <a:off x="5989996" y="2052785"/>
          <a:ext cx="5202367" cy="411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2FC38F3-4DE6-E4DC-DDBE-20D7A7DF0729}"/>
              </a:ext>
            </a:extLst>
          </p:cNvPr>
          <p:cNvSpPr txBox="1"/>
          <p:nvPr/>
        </p:nvSpPr>
        <p:spPr>
          <a:xfrm>
            <a:off x="1296031" y="1859963"/>
            <a:ext cx="41512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 of vaping 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the </a:t>
            </a:r>
            <a:r>
              <a:rPr lang="en-GB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flavor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348670-5687-080F-F9BF-DB604DB18145}"/>
              </a:ext>
            </a:extLst>
          </p:cNvPr>
          <p:cNvSpPr txBox="1"/>
          <p:nvPr/>
        </p:nvSpPr>
        <p:spPr>
          <a:xfrm>
            <a:off x="6250919" y="1883508"/>
            <a:ext cx="4680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of finding </a:t>
            </a:r>
            <a:r>
              <a:rPr lang="en-GB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flavors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C2ADB-BE8F-CCE1-A437-F18335CFD29D}"/>
              </a:ext>
            </a:extLst>
          </p:cNvPr>
          <p:cNvSpPr txBox="1"/>
          <p:nvPr/>
        </p:nvSpPr>
        <p:spPr>
          <a:xfrm>
            <a:off x="47328" y="3762602"/>
            <a:ext cx="1165138" cy="13849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&gt;80%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of those who vape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se flavors other than tobacco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314CEEA3-D90C-1AB0-A589-65B82438EC83}"/>
              </a:ext>
            </a:extLst>
          </p:cNvPr>
          <p:cNvSpPr/>
          <p:nvPr/>
        </p:nvSpPr>
        <p:spPr>
          <a:xfrm rot="10800000">
            <a:off x="1296028" y="3140967"/>
            <a:ext cx="582929" cy="2628267"/>
          </a:xfrm>
          <a:prstGeom prst="rightBrac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98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8C3BF-C49C-F995-2927-9B8239916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E0831-1855-EBA2-5353-D9FDF28EE9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364" y="404944"/>
            <a:ext cx="11382375" cy="424732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12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b="1" dirty="0">
                <a:solidFill>
                  <a:srgbClr val="2B2C2C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WHAT HAPPENED AFTER THE FLAVOR BAN</a:t>
            </a:r>
            <a:endParaRPr lang="en-US" sz="2400" b="1" dirty="0">
              <a:solidFill>
                <a:srgbClr val="2B2C2C"/>
              </a:solidFill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137B7D-857F-0332-5178-28D78ABC6A18}"/>
              </a:ext>
            </a:extLst>
          </p:cNvPr>
          <p:cNvSpPr txBox="1"/>
          <p:nvPr/>
        </p:nvSpPr>
        <p:spPr>
          <a:xfrm>
            <a:off x="371364" y="827566"/>
            <a:ext cx="1144927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 dirty="0">
                <a:solidFill>
                  <a:srgbClr val="C94451"/>
                </a:solidFill>
                <a:latin typeface="Arial"/>
                <a:cs typeface="Arial"/>
              </a:rPr>
              <a:t>After the ban Fruit, Mint/Menthol and Sweet </a:t>
            </a:r>
            <a:r>
              <a:rPr lang="en-GB" sz="1600" b="1" dirty="0" err="1">
                <a:solidFill>
                  <a:srgbClr val="C94451"/>
                </a:solidFill>
                <a:latin typeface="Arial"/>
                <a:cs typeface="Arial"/>
              </a:rPr>
              <a:t>flavors</a:t>
            </a:r>
            <a:r>
              <a:rPr lang="en-GB" sz="1600" b="1" dirty="0">
                <a:solidFill>
                  <a:srgbClr val="C94451"/>
                </a:solidFill>
                <a:latin typeface="Arial"/>
                <a:cs typeface="Arial"/>
              </a:rPr>
              <a:t> are still used by two thirds of vapers in Netherlands (77%). </a:t>
            </a:r>
          </a:p>
          <a:p>
            <a:r>
              <a:rPr lang="en-GB" sz="1600" b="1" dirty="0">
                <a:solidFill>
                  <a:srgbClr val="C94451"/>
                </a:solidFill>
                <a:latin typeface="Arial"/>
                <a:cs typeface="Arial"/>
              </a:rPr>
              <a:t>They buy illicit products online, across the boarder and even in local stores, presumably, due to a lack of the enforcement. 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E61F6969-6CCB-8CC5-2CD5-C8EC3DD25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750699"/>
              </p:ext>
            </p:extLst>
          </p:nvPr>
        </p:nvGraphicFramePr>
        <p:xfrm>
          <a:off x="587388" y="1882658"/>
          <a:ext cx="5202367" cy="411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94F1E22-40D8-82D0-476B-D4B4E5F0638F}"/>
              </a:ext>
            </a:extLst>
          </p:cNvPr>
          <p:cNvSpPr txBox="1"/>
          <p:nvPr/>
        </p:nvSpPr>
        <p:spPr>
          <a:xfrm>
            <a:off x="10919589" y="5919832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/>
              <a:t>Data in %</a:t>
            </a:r>
            <a:endParaRPr lang="en-GB" sz="1200" dirty="0"/>
          </a:p>
        </p:txBody>
      </p:sp>
      <p:pic>
        <p:nvPicPr>
          <p:cNvPr id="3" name="Picture 2" descr="A red brush stroke on a black background&#10;&#10;AI-generated content may be incorrect.">
            <a:extLst>
              <a:ext uri="{FF2B5EF4-FFF2-40B4-BE49-F238E27FC236}">
                <a16:creationId xmlns:a16="http://schemas.microsoft.com/office/drawing/2014/main" id="{B31AB272-C223-29BC-87A5-D71E2BA47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4"/>
          <a:stretch/>
        </p:blipFill>
        <p:spPr>
          <a:xfrm>
            <a:off x="10056440" y="80628"/>
            <a:ext cx="2062435" cy="792088"/>
          </a:xfrm>
          <a:prstGeom prst="rect">
            <a:avLst/>
          </a:prstGeom>
        </p:spPr>
      </p:pic>
      <p:pic>
        <p:nvPicPr>
          <p:cNvPr id="11" name="Picture 2" descr="Dynata - PNG Logo - #DMWF Expo Europe">
            <a:extLst>
              <a:ext uri="{FF2B5EF4-FFF2-40B4-BE49-F238E27FC236}">
                <a16:creationId xmlns:a16="http://schemas.microsoft.com/office/drawing/2014/main" id="{7223AB5E-851E-76E8-F989-7052F1012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5" b="16875"/>
          <a:stretch/>
        </p:blipFill>
        <p:spPr bwMode="auto">
          <a:xfrm>
            <a:off x="204591" y="6058332"/>
            <a:ext cx="1306286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78DC5F-E0BE-5648-C55A-A3BBF6A15B6C}"/>
              </a:ext>
            </a:extLst>
          </p:cNvPr>
          <p:cNvSpPr txBox="1"/>
          <p:nvPr/>
        </p:nvSpPr>
        <p:spPr>
          <a:xfrm>
            <a:off x="1510877" y="6204087"/>
            <a:ext cx="30828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50" dirty="0">
                <a:solidFill>
                  <a:srgbClr val="2B2C2C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Consumer Survey, December 2025 – January 2026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55DE26-0720-3865-7CE0-165338035308}"/>
              </a:ext>
            </a:extLst>
          </p:cNvPr>
          <p:cNvSpPr txBox="1"/>
          <p:nvPr/>
        </p:nvSpPr>
        <p:spPr>
          <a:xfrm>
            <a:off x="1510877" y="6401672"/>
            <a:ext cx="63401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Q: </a:t>
            </a:r>
            <a:r>
              <a:rPr lang="en-GB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Which vaping </a:t>
            </a:r>
            <a:r>
              <a:rPr lang="en-GB" sz="105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flavor</a:t>
            </a:r>
            <a:r>
              <a:rPr lang="en-GB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do you normally use after January 2024?</a:t>
            </a:r>
          </a:p>
          <a:p>
            <a:pPr lvl="0">
              <a:defRPr/>
            </a:pPr>
            <a:r>
              <a:rPr lang="en-GB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Q: You mentioned that you use mint, menthol, fruit, sweet, dessert, or other </a:t>
            </a:r>
            <a:r>
              <a:rPr lang="en-GB" sz="105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flavors</a:t>
            </a:r>
            <a:r>
              <a:rPr lang="en-GB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– how do you get them?</a:t>
            </a:r>
            <a:endParaRPr lang="en-US" sz="1050" dirty="0">
              <a:solidFill>
                <a:prstClr val="black">
                  <a:lumMod val="50000"/>
                  <a:lumOff val="50000"/>
                </a:prstClr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CE9DA60-178F-8676-4F6B-674348B186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485661"/>
              </p:ext>
            </p:extLst>
          </p:nvPr>
        </p:nvGraphicFramePr>
        <p:xfrm>
          <a:off x="6365819" y="1882658"/>
          <a:ext cx="5202367" cy="411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C987DB1-29CF-644A-94C2-D6ADF9C1E38B}"/>
              </a:ext>
            </a:extLst>
          </p:cNvPr>
          <p:cNvSpPr txBox="1"/>
          <p:nvPr/>
        </p:nvSpPr>
        <p:spPr>
          <a:xfrm>
            <a:off x="1034459" y="1689836"/>
            <a:ext cx="41512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 of vaping 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</a:t>
            </a:r>
            <a:r>
              <a:rPr lang="en-GB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flavor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35E64-BF0B-0036-E2B8-EBBB1B779BB0}"/>
              </a:ext>
            </a:extLst>
          </p:cNvPr>
          <p:cNvSpPr txBox="1"/>
          <p:nvPr/>
        </p:nvSpPr>
        <p:spPr>
          <a:xfrm>
            <a:off x="6626742" y="1713381"/>
            <a:ext cx="4680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of finding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banned</a:t>
            </a:r>
            <a:r>
              <a:rPr lang="sr-Latn-R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flavors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910D62-24BE-CA2A-7B06-85953DF6129C}"/>
              </a:ext>
            </a:extLst>
          </p:cNvPr>
          <p:cNvSpPr/>
          <p:nvPr/>
        </p:nvSpPr>
        <p:spPr>
          <a:xfrm>
            <a:off x="1127448" y="2816932"/>
            <a:ext cx="4151282" cy="2304256"/>
          </a:xfrm>
          <a:prstGeom prst="rect">
            <a:avLst/>
          </a:prstGeom>
          <a:noFill/>
          <a:ln>
            <a:solidFill>
              <a:srgbClr val="2B2C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3">
            <a:extLst>
              <a:ext uri="{FF2B5EF4-FFF2-40B4-BE49-F238E27FC236}">
                <a16:creationId xmlns:a16="http://schemas.microsoft.com/office/drawing/2014/main" id="{D9F0CB1C-B306-8120-6444-C0BC9D7EC07E}"/>
              </a:ext>
            </a:extLst>
          </p:cNvPr>
          <p:cNvSpPr/>
          <p:nvPr/>
        </p:nvSpPr>
        <p:spPr>
          <a:xfrm>
            <a:off x="5278730" y="3434861"/>
            <a:ext cx="997290" cy="504056"/>
          </a:xfrm>
          <a:prstGeom prst="rightArrow">
            <a:avLst/>
          </a:prstGeom>
          <a:noFill/>
          <a:ln>
            <a:solidFill>
              <a:srgbClr val="2B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CDB8FB-3D2D-75F2-607A-1E25EAB617DD}"/>
              </a:ext>
            </a:extLst>
          </p:cNvPr>
          <p:cNvSpPr/>
          <p:nvPr/>
        </p:nvSpPr>
        <p:spPr>
          <a:xfrm>
            <a:off x="6329814" y="1687639"/>
            <a:ext cx="5058773" cy="4225637"/>
          </a:xfrm>
          <a:prstGeom prst="rect">
            <a:avLst/>
          </a:prstGeom>
          <a:noFill/>
          <a:ln>
            <a:solidFill>
              <a:srgbClr val="2B2C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3278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AT PROHIBITION">
      <a:dk1>
        <a:srgbClr val="000000"/>
      </a:dk1>
      <a:lt1>
        <a:srgbClr val="FFFFFF"/>
      </a:lt1>
      <a:dk2>
        <a:srgbClr val="0E2B63"/>
      </a:dk2>
      <a:lt2>
        <a:srgbClr val="FFFFFF"/>
      </a:lt2>
      <a:accent1>
        <a:srgbClr val="004F9F"/>
      </a:accent1>
      <a:accent2>
        <a:srgbClr val="00B1EB"/>
      </a:accent2>
      <a:accent3>
        <a:srgbClr val="EF7D00"/>
      </a:accent3>
      <a:accent4>
        <a:srgbClr val="FBBA00"/>
      </a:accent4>
      <a:accent5>
        <a:srgbClr val="AFCA0B"/>
      </a:accent5>
      <a:accent6>
        <a:srgbClr val="E42D4A"/>
      </a:accent6>
      <a:hlink>
        <a:srgbClr val="00B1EB"/>
      </a:hlink>
      <a:folHlink>
        <a:srgbClr val="00B1EB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nalisé 183">
    <a:dk1>
      <a:sysClr val="windowText" lastClr="000000"/>
    </a:dk1>
    <a:lt1>
      <a:sysClr val="window" lastClr="FFFFFF"/>
    </a:lt1>
    <a:dk2>
      <a:srgbClr val="009D9C"/>
    </a:dk2>
    <a:lt2>
      <a:srgbClr val="2F469C"/>
    </a:lt2>
    <a:accent1>
      <a:srgbClr val="002554"/>
    </a:accent1>
    <a:accent2>
      <a:srgbClr val="F1BE48"/>
    </a:accent2>
    <a:accent3>
      <a:srgbClr val="E87722"/>
    </a:accent3>
    <a:accent4>
      <a:srgbClr val="84329B"/>
    </a:accent4>
    <a:accent5>
      <a:srgbClr val="E4C7EC"/>
    </a:accent5>
    <a:accent6>
      <a:srgbClr val="BEDBFF"/>
    </a:accent6>
    <a:hlink>
      <a:srgbClr val="0563C1"/>
    </a:hlink>
    <a:folHlink>
      <a:srgbClr val="954F72"/>
    </a:folHlink>
  </a:clrScheme>
  <a:fontScheme name="Personnalisé 80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ersonnalisé 183">
    <a:dk1>
      <a:sysClr val="windowText" lastClr="000000"/>
    </a:dk1>
    <a:lt1>
      <a:sysClr val="window" lastClr="FFFFFF"/>
    </a:lt1>
    <a:dk2>
      <a:srgbClr val="009D9C"/>
    </a:dk2>
    <a:lt2>
      <a:srgbClr val="2F469C"/>
    </a:lt2>
    <a:accent1>
      <a:srgbClr val="002554"/>
    </a:accent1>
    <a:accent2>
      <a:srgbClr val="F1BE48"/>
    </a:accent2>
    <a:accent3>
      <a:srgbClr val="E87722"/>
    </a:accent3>
    <a:accent4>
      <a:srgbClr val="84329B"/>
    </a:accent4>
    <a:accent5>
      <a:srgbClr val="E4C7EC"/>
    </a:accent5>
    <a:accent6>
      <a:srgbClr val="BEDBFF"/>
    </a:accent6>
    <a:hlink>
      <a:srgbClr val="0563C1"/>
    </a:hlink>
    <a:folHlink>
      <a:srgbClr val="954F72"/>
    </a:folHlink>
  </a:clrScheme>
  <a:fontScheme name="Personnalisé 80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ersonnalisé 183">
    <a:dk1>
      <a:sysClr val="windowText" lastClr="000000"/>
    </a:dk1>
    <a:lt1>
      <a:sysClr val="window" lastClr="FFFFFF"/>
    </a:lt1>
    <a:dk2>
      <a:srgbClr val="009D9C"/>
    </a:dk2>
    <a:lt2>
      <a:srgbClr val="2F469C"/>
    </a:lt2>
    <a:accent1>
      <a:srgbClr val="002554"/>
    </a:accent1>
    <a:accent2>
      <a:srgbClr val="F1BE48"/>
    </a:accent2>
    <a:accent3>
      <a:srgbClr val="E87722"/>
    </a:accent3>
    <a:accent4>
      <a:srgbClr val="84329B"/>
    </a:accent4>
    <a:accent5>
      <a:srgbClr val="E4C7EC"/>
    </a:accent5>
    <a:accent6>
      <a:srgbClr val="BEDBFF"/>
    </a:accent6>
    <a:hlink>
      <a:srgbClr val="0563C1"/>
    </a:hlink>
    <a:folHlink>
      <a:srgbClr val="954F72"/>
    </a:folHlink>
  </a:clrScheme>
  <a:fontScheme name="Personnalisé 80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ersonnalisé 183">
    <a:dk1>
      <a:sysClr val="windowText" lastClr="000000"/>
    </a:dk1>
    <a:lt1>
      <a:sysClr val="window" lastClr="FFFFFF"/>
    </a:lt1>
    <a:dk2>
      <a:srgbClr val="009D9C"/>
    </a:dk2>
    <a:lt2>
      <a:srgbClr val="2F469C"/>
    </a:lt2>
    <a:accent1>
      <a:srgbClr val="002554"/>
    </a:accent1>
    <a:accent2>
      <a:srgbClr val="F1BE48"/>
    </a:accent2>
    <a:accent3>
      <a:srgbClr val="E87722"/>
    </a:accent3>
    <a:accent4>
      <a:srgbClr val="84329B"/>
    </a:accent4>
    <a:accent5>
      <a:srgbClr val="E4C7EC"/>
    </a:accent5>
    <a:accent6>
      <a:srgbClr val="BEDBFF"/>
    </a:accent6>
    <a:hlink>
      <a:srgbClr val="0563C1"/>
    </a:hlink>
    <a:folHlink>
      <a:srgbClr val="954F72"/>
    </a:folHlink>
  </a:clrScheme>
  <a:fontScheme name="Personnalisé 80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AFCF73FD405C40B7958897BFFB4303" ma:contentTypeVersion="11" ma:contentTypeDescription="Create a new document." ma:contentTypeScope="" ma:versionID="81d81019144717b36cc4befb5a679bbf">
  <xsd:schema xmlns:xsd="http://www.w3.org/2001/XMLSchema" xmlns:xs="http://www.w3.org/2001/XMLSchema" xmlns:p="http://schemas.microsoft.com/office/2006/metadata/properties" xmlns:ns3="e169ca3e-1389-4f9a-800a-bf3828f8d315" xmlns:ns4="8f59568b-81cb-4c0b-8e3e-3178a4479bce" targetNamespace="http://schemas.microsoft.com/office/2006/metadata/properties" ma:root="true" ma:fieldsID="f5e951fc769ac6ddc252c071d128daa0" ns3:_="" ns4:_="">
    <xsd:import namespace="e169ca3e-1389-4f9a-800a-bf3828f8d315"/>
    <xsd:import namespace="8f59568b-81cb-4c0b-8e3e-3178a4479bc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9ca3e-1389-4f9a-800a-bf3828f8d31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9568b-81cb-4c0b-8e3e-3178a4479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C517DD-8D06-447B-9926-7740C88F35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6BBA26-315E-45A3-A6C5-013A054928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69ca3e-1389-4f9a-800a-bf3828f8d315"/>
    <ds:schemaRef ds:uri="8f59568b-81cb-4c0b-8e3e-3178a4479b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58A6C7-708D-44E5-A0FE-D25AA2CAD579}">
  <ds:schemaRefs>
    <ds:schemaRef ds:uri="http://purl.org/dc/elements/1.1/"/>
    <ds:schemaRef ds:uri="http://schemas.microsoft.com/office/2006/metadata/properties"/>
    <ds:schemaRef ds:uri="8f59568b-81cb-4c0b-8e3e-3178a4479bce"/>
    <ds:schemaRef ds:uri="e169ca3e-1389-4f9a-800a-bf3828f8d31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1236</Words>
  <Application>Microsoft Office PowerPoint</Application>
  <PresentationFormat>Widescreen</PresentationFormat>
  <Paragraphs>129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 Light</vt:lpstr>
      <vt:lpstr>Aptos</vt:lpstr>
      <vt:lpstr>Wingdings</vt:lpstr>
      <vt:lpstr>Calibri</vt:lpstr>
      <vt:lpstr>Aptos Display</vt:lpstr>
      <vt:lpstr>Arial</vt:lpstr>
      <vt:lpstr>Office Theme</vt:lpstr>
      <vt:lpstr>1_Office Theme</vt:lpstr>
      <vt:lpstr>Vaping Flavours Ban  in Netherlands: How prohibition killed harm reduction &amp; fuelled black market</vt:lpstr>
      <vt:lpstr>PowerPoint Presentation</vt:lpstr>
      <vt:lpstr>PowerPoint Presentation</vt:lpstr>
      <vt:lpstr>PowerPoint Presentation</vt:lpstr>
      <vt:lpstr>Reason for vaping</vt:lpstr>
      <vt:lpstr>Importance of vaping flavors</vt:lpstr>
      <vt:lpstr>Switching and staying away from smoking </vt:lpstr>
      <vt:lpstr>THE SITUATION BEFORE FLAVOR BAN IN NETHERLANDS</vt:lpstr>
      <vt:lpstr>WHAT HAPPENED AFTER THE FLAVOR BAN</vt:lpstr>
      <vt:lpstr>OPINION ON FLAVOR BAN</vt:lpstr>
      <vt:lpstr>Importance of vaping flavors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Carette</dc:creator>
  <cp:lastModifiedBy>Anastasiya Shilova</cp:lastModifiedBy>
  <cp:revision>857</cp:revision>
  <dcterms:created xsi:type="dcterms:W3CDTF">2019-04-23T08:35:40Z</dcterms:created>
  <dcterms:modified xsi:type="dcterms:W3CDTF">2026-03-03T13:21:36Z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0x010100ECAFCF73FD405C40B7958897BFFB4303</vt:lpwstr>
  </property>
  <property fmtid="{D5CDD505-2E9C-101B-9397-08002B2CF9AE}" pid="3" name="MSIP_Label_e9fea72e-161c-48c8-8e82-3fc1e9b3162c_Enabled">
    <vt:lpwstr>true</vt:lpwstr>
  </property>
  <property fmtid="{D5CDD505-2E9C-101B-9397-08002B2CF9AE}" pid="4" name="MSIP_Label_e9fea72e-161c-48c8-8e82-3fc1e9b3162c_SetDate">
    <vt:lpwstr>2024-03-14T11:08:24Z</vt:lpwstr>
  </property>
  <property fmtid="{D5CDD505-2E9C-101B-9397-08002B2CF9AE}" pid="5" name="MSIP_Label_e9fea72e-161c-48c8-8e82-3fc1e9b3162c_Method">
    <vt:lpwstr>Standard</vt:lpwstr>
  </property>
  <property fmtid="{D5CDD505-2E9C-101B-9397-08002B2CF9AE}" pid="6" name="MSIP_Label_e9fea72e-161c-48c8-8e82-3fc1e9b3162c_Name">
    <vt:lpwstr>Normal sensitivity label</vt:lpwstr>
  </property>
  <property fmtid="{D5CDD505-2E9C-101B-9397-08002B2CF9AE}" pid="7" name="MSIP_Label_e9fea72e-161c-48c8-8e82-3fc1e9b3162c_SiteId">
    <vt:lpwstr>ff9c7474-421d-4957-8d47-c4b64dec87b5</vt:lpwstr>
  </property>
  <property fmtid="{D5CDD505-2E9C-101B-9397-08002B2CF9AE}" pid="8" name="MSIP_Label_e9fea72e-161c-48c8-8e82-3fc1e9b3162c_ActionId">
    <vt:lpwstr>68902944-5954-425e-90f6-b9b62213045e</vt:lpwstr>
  </property>
  <property fmtid="{D5CDD505-2E9C-101B-9397-08002B2CF9AE}" pid="9" name="MSIP_Label_e9fea72e-161c-48c8-8e82-3fc1e9b3162c_ContentBits">
    <vt:lpwstr>0</vt:lpwstr>
  </property>
</Properties>
</file>