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80" r:id="rId2"/>
    <p:sldId id="281" r:id="rId3"/>
    <p:sldId id="333" r:id="rId4"/>
    <p:sldId id="267" r:id="rId5"/>
    <p:sldId id="334" r:id="rId6"/>
    <p:sldId id="263" r:id="rId7"/>
    <p:sldId id="270" r:id="rId8"/>
    <p:sldId id="335" r:id="rId9"/>
    <p:sldId id="283" r:id="rId10"/>
    <p:sldId id="336" r:id="rId11"/>
    <p:sldId id="268" r:id="rId12"/>
    <p:sldId id="285" r:id="rId13"/>
    <p:sldId id="286" r:id="rId14"/>
    <p:sldId id="337" r:id="rId15"/>
    <p:sldId id="284" r:id="rId16"/>
  </p:sldIdLst>
  <p:sldSz cx="12192000" cy="6858000"/>
  <p:notesSz cx="6888163" cy="100203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92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EBAE342-AA7F-4A24-B5DE-B6FDA45F3126}" v="1" dt="2023-12-01T02:24:30.85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76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idgeman English Classes" clId="Web-{1DAF6B7F-FDF6-4AFA-B0A0-9C304F41CE88}"/>
    <pc:docChg chg="modSld">
      <pc:chgData name="Bridgeman English Classes" userId="" providerId="" clId="Web-{1DAF6B7F-FDF6-4AFA-B0A0-9C304F41CE88}" dt="2023-09-20T04:16:53.247" v="23" actId="20577"/>
      <pc:docMkLst>
        <pc:docMk/>
      </pc:docMkLst>
      <pc:sldChg chg="modSp">
        <pc:chgData name="Bridgeman English Classes" userId="" providerId="" clId="Web-{1DAF6B7F-FDF6-4AFA-B0A0-9C304F41CE88}" dt="2023-09-20T04:12:37.206" v="12" actId="20577"/>
        <pc:sldMkLst>
          <pc:docMk/>
          <pc:sldMk cId="3154902296" sldId="267"/>
        </pc:sldMkLst>
        <pc:spChg chg="mod">
          <ac:chgData name="Bridgeman English Classes" userId="" providerId="" clId="Web-{1DAF6B7F-FDF6-4AFA-B0A0-9C304F41CE88}" dt="2023-09-20T04:12:37.206" v="12" actId="20577"/>
          <ac:spMkLst>
            <pc:docMk/>
            <pc:sldMk cId="3154902296" sldId="267"/>
            <ac:spMk id="4" creationId="{00000000-0000-0000-0000-000000000000}"/>
          </ac:spMkLst>
        </pc:spChg>
      </pc:sldChg>
      <pc:sldChg chg="modSp">
        <pc:chgData name="Bridgeman English Classes" userId="" providerId="" clId="Web-{1DAF6B7F-FDF6-4AFA-B0A0-9C304F41CE88}" dt="2023-09-20T04:15:11.352" v="18" actId="1076"/>
        <pc:sldMkLst>
          <pc:docMk/>
          <pc:sldMk cId="2154620575" sldId="268"/>
        </pc:sldMkLst>
        <pc:spChg chg="mod">
          <ac:chgData name="Bridgeman English Classes" userId="" providerId="" clId="Web-{1DAF6B7F-FDF6-4AFA-B0A0-9C304F41CE88}" dt="2023-09-20T04:15:11.352" v="18" actId="1076"/>
          <ac:spMkLst>
            <pc:docMk/>
            <pc:sldMk cId="2154620575" sldId="268"/>
            <ac:spMk id="3" creationId="{00000000-0000-0000-0000-000000000000}"/>
          </ac:spMkLst>
        </pc:spChg>
      </pc:sldChg>
      <pc:sldChg chg="modSp">
        <pc:chgData name="Bridgeman English Classes" userId="" providerId="" clId="Web-{1DAF6B7F-FDF6-4AFA-B0A0-9C304F41CE88}" dt="2023-09-20T04:12:25.362" v="11" actId="20577"/>
        <pc:sldMkLst>
          <pc:docMk/>
          <pc:sldMk cId="1660298738" sldId="281"/>
        </pc:sldMkLst>
        <pc:spChg chg="mod">
          <ac:chgData name="Bridgeman English Classes" userId="" providerId="" clId="Web-{1DAF6B7F-FDF6-4AFA-B0A0-9C304F41CE88}" dt="2023-09-20T04:12:25.362" v="11" actId="20577"/>
          <ac:spMkLst>
            <pc:docMk/>
            <pc:sldMk cId="1660298738" sldId="281"/>
            <ac:spMk id="2" creationId="{00000000-0000-0000-0000-000000000000}"/>
          </ac:spMkLst>
        </pc:spChg>
      </pc:sldChg>
      <pc:sldChg chg="modSp">
        <pc:chgData name="Bridgeman English Classes" userId="" providerId="" clId="Web-{1DAF6B7F-FDF6-4AFA-B0A0-9C304F41CE88}" dt="2023-09-20T04:16:53.247" v="23" actId="20577"/>
        <pc:sldMkLst>
          <pc:docMk/>
          <pc:sldMk cId="1969042827" sldId="285"/>
        </pc:sldMkLst>
        <pc:spChg chg="mod">
          <ac:chgData name="Bridgeman English Classes" userId="" providerId="" clId="Web-{1DAF6B7F-FDF6-4AFA-B0A0-9C304F41CE88}" dt="2023-09-20T04:16:53.247" v="23" actId="20577"/>
          <ac:spMkLst>
            <pc:docMk/>
            <pc:sldMk cId="1969042827" sldId="285"/>
            <ac:spMk id="3" creationId="{1479F22D-7E78-5A11-1DA1-4EE495C66EE3}"/>
          </ac:spMkLst>
        </pc:spChg>
      </pc:sldChg>
    </pc:docChg>
  </pc:docChgLst>
  <pc:docChgLst>
    <pc:chgData name="Bridgeman English Classes" clId="Web-{5C8CEC44-8237-4FE5-9F8A-63A8CE91FDD1}"/>
    <pc:docChg chg="addSld delSld modSld">
      <pc:chgData name="Bridgeman English Classes" userId="" providerId="" clId="Web-{5C8CEC44-8237-4FE5-9F8A-63A8CE91FDD1}" dt="2023-10-08T23:42:04.315" v="138"/>
      <pc:docMkLst>
        <pc:docMk/>
      </pc:docMkLst>
      <pc:sldChg chg="addSp delSp modSp addAnim">
        <pc:chgData name="Bridgeman English Classes" userId="" providerId="" clId="Web-{5C8CEC44-8237-4FE5-9F8A-63A8CE91FDD1}" dt="2023-10-08T23:38:50.529" v="136"/>
        <pc:sldMkLst>
          <pc:docMk/>
          <pc:sldMk cId="1403101091" sldId="263"/>
        </pc:sldMkLst>
        <pc:spChg chg="mod">
          <ac:chgData name="Bridgeman English Classes" userId="" providerId="" clId="Web-{5C8CEC44-8237-4FE5-9F8A-63A8CE91FDD1}" dt="2023-10-08T23:37:56.950" v="134" actId="14100"/>
          <ac:spMkLst>
            <pc:docMk/>
            <pc:sldMk cId="1403101091" sldId="263"/>
            <ac:spMk id="3" creationId="{00000000-0000-0000-0000-000000000000}"/>
          </ac:spMkLst>
        </pc:spChg>
        <pc:spChg chg="add del mod">
          <ac:chgData name="Bridgeman English Classes" userId="" providerId="" clId="Web-{5C8CEC44-8237-4FE5-9F8A-63A8CE91FDD1}" dt="2023-10-08T23:38:50.529" v="136"/>
          <ac:spMkLst>
            <pc:docMk/>
            <pc:sldMk cId="1403101091" sldId="263"/>
            <ac:spMk id="6" creationId="{DCC71986-B3AD-84BD-811F-4ECC5129C94D}"/>
          </ac:spMkLst>
        </pc:spChg>
        <pc:spChg chg="mod">
          <ac:chgData name="Bridgeman English Classes" userId="" providerId="" clId="Web-{5C8CEC44-8237-4FE5-9F8A-63A8CE91FDD1}" dt="2023-10-08T23:37:15.840" v="118" actId="20577"/>
          <ac:spMkLst>
            <pc:docMk/>
            <pc:sldMk cId="1403101091" sldId="263"/>
            <ac:spMk id="7" creationId="{00000000-0000-0000-0000-000000000000}"/>
          </ac:spMkLst>
        </pc:spChg>
      </pc:sldChg>
      <pc:sldChg chg="addAnim delAnim">
        <pc:chgData name="Bridgeman English Classes" userId="" providerId="" clId="Web-{5C8CEC44-8237-4FE5-9F8A-63A8CE91FDD1}" dt="2023-10-08T23:42:04.315" v="138"/>
        <pc:sldMkLst>
          <pc:docMk/>
          <pc:sldMk cId="3154902296" sldId="267"/>
        </pc:sldMkLst>
      </pc:sldChg>
      <pc:sldChg chg="modSp">
        <pc:chgData name="Bridgeman English Classes" userId="" providerId="" clId="Web-{5C8CEC44-8237-4FE5-9F8A-63A8CE91FDD1}" dt="2023-10-08T23:25:12.058" v="97" actId="20577"/>
        <pc:sldMkLst>
          <pc:docMk/>
          <pc:sldMk cId="205708612" sldId="270"/>
        </pc:sldMkLst>
        <pc:spChg chg="mod">
          <ac:chgData name="Bridgeman English Classes" userId="" providerId="" clId="Web-{5C8CEC44-8237-4FE5-9F8A-63A8CE91FDD1}" dt="2023-10-08T23:25:12.058" v="97" actId="20577"/>
          <ac:spMkLst>
            <pc:docMk/>
            <pc:sldMk cId="205708612" sldId="270"/>
            <ac:spMk id="5" creationId="{00000000-0000-0000-0000-000000000000}"/>
          </ac:spMkLst>
        </pc:spChg>
      </pc:sldChg>
      <pc:sldChg chg="modSp">
        <pc:chgData name="Bridgeman English Classes" userId="" providerId="" clId="Web-{5C8CEC44-8237-4FE5-9F8A-63A8CE91FDD1}" dt="2023-10-08T23:14:30.184" v="18" actId="1076"/>
        <pc:sldMkLst>
          <pc:docMk/>
          <pc:sldMk cId="1969042827" sldId="285"/>
        </pc:sldMkLst>
        <pc:spChg chg="mod">
          <ac:chgData name="Bridgeman English Classes" userId="" providerId="" clId="Web-{5C8CEC44-8237-4FE5-9F8A-63A8CE91FDD1}" dt="2023-10-08T23:14:30.184" v="18" actId="1076"/>
          <ac:spMkLst>
            <pc:docMk/>
            <pc:sldMk cId="1969042827" sldId="285"/>
            <ac:spMk id="3" creationId="{1479F22D-7E78-5A11-1DA1-4EE495C66EE3}"/>
          </ac:spMkLst>
        </pc:spChg>
      </pc:sldChg>
      <pc:sldChg chg="new del">
        <pc:chgData name="Bridgeman English Classes" userId="" providerId="" clId="Web-{5C8CEC44-8237-4FE5-9F8A-63A8CE91FDD1}" dt="2023-10-08T23:12:30.931" v="1"/>
        <pc:sldMkLst>
          <pc:docMk/>
          <pc:sldMk cId="1612169871" sldId="338"/>
        </pc:sldMkLst>
      </pc:sldChg>
    </pc:docChg>
  </pc:docChgLst>
  <pc:docChgLst>
    <pc:chgData name="Kalebh Harwin" userId="071543bd-4f79-47ec-83b9-422dc0c52aae" providerId="ADAL" clId="{A81F0516-A0DF-4F27-8223-4B895B3106F4}"/>
    <pc:docChg chg="custSel modSld">
      <pc:chgData name="Kalebh Harwin" userId="071543bd-4f79-47ec-83b9-422dc0c52aae" providerId="ADAL" clId="{A81F0516-A0DF-4F27-8223-4B895B3106F4}" dt="2023-11-02T23:49:22.348" v="4" actId="1076"/>
      <pc:docMkLst>
        <pc:docMk/>
      </pc:docMkLst>
      <pc:sldChg chg="modSp mod modClrScheme chgLayout">
        <pc:chgData name="Kalebh Harwin" userId="071543bd-4f79-47ec-83b9-422dc0c52aae" providerId="ADAL" clId="{A81F0516-A0DF-4F27-8223-4B895B3106F4}" dt="2023-11-02T23:49:11.688" v="2" actId="1076"/>
        <pc:sldMkLst>
          <pc:docMk/>
          <pc:sldMk cId="1403101091" sldId="263"/>
        </pc:sldMkLst>
        <pc:spChg chg="mod ord">
          <ac:chgData name="Kalebh Harwin" userId="071543bd-4f79-47ec-83b9-422dc0c52aae" providerId="ADAL" clId="{A81F0516-A0DF-4F27-8223-4B895B3106F4}" dt="2023-11-02T23:49:11.688" v="2" actId="1076"/>
          <ac:spMkLst>
            <pc:docMk/>
            <pc:sldMk cId="1403101091" sldId="263"/>
            <ac:spMk id="3" creationId="{00000000-0000-0000-0000-000000000000}"/>
          </ac:spMkLst>
        </pc:spChg>
        <pc:spChg chg="mod ord">
          <ac:chgData name="Kalebh Harwin" userId="071543bd-4f79-47ec-83b9-422dc0c52aae" providerId="ADAL" clId="{A81F0516-A0DF-4F27-8223-4B895B3106F4}" dt="2023-11-02T23:49:11.688" v="2" actId="1076"/>
          <ac:spMkLst>
            <pc:docMk/>
            <pc:sldMk cId="1403101091" sldId="263"/>
            <ac:spMk id="7" creationId="{00000000-0000-0000-0000-000000000000}"/>
          </ac:spMkLst>
        </pc:spChg>
      </pc:sldChg>
      <pc:sldChg chg="modSp mod modClrScheme chgLayout">
        <pc:chgData name="Kalebh Harwin" userId="071543bd-4f79-47ec-83b9-422dc0c52aae" providerId="ADAL" clId="{A81F0516-A0DF-4F27-8223-4B895B3106F4}" dt="2023-11-02T23:49:22.348" v="4" actId="1076"/>
        <pc:sldMkLst>
          <pc:docMk/>
          <pc:sldMk cId="2154620575" sldId="268"/>
        </pc:sldMkLst>
        <pc:spChg chg="mod ord">
          <ac:chgData name="Kalebh Harwin" userId="071543bd-4f79-47ec-83b9-422dc0c52aae" providerId="ADAL" clId="{A81F0516-A0DF-4F27-8223-4B895B3106F4}" dt="2023-11-02T23:49:22.348" v="4" actId="1076"/>
          <ac:spMkLst>
            <pc:docMk/>
            <pc:sldMk cId="2154620575" sldId="268"/>
            <ac:spMk id="3" creationId="{00000000-0000-0000-0000-000000000000}"/>
          </ac:spMkLst>
        </pc:spChg>
        <pc:spChg chg="mod ord">
          <ac:chgData name="Kalebh Harwin" userId="071543bd-4f79-47ec-83b9-422dc0c52aae" providerId="ADAL" clId="{A81F0516-A0DF-4F27-8223-4B895B3106F4}" dt="2023-11-02T23:49:22.348" v="4" actId="1076"/>
          <ac:spMkLst>
            <pc:docMk/>
            <pc:sldMk cId="2154620575" sldId="268"/>
            <ac:spMk id="5" creationId="{00000000-0000-0000-0000-000000000000}"/>
          </ac:spMkLst>
        </pc:spChg>
      </pc:sldChg>
      <pc:sldChg chg="modSp mod modClrScheme chgLayout">
        <pc:chgData name="Kalebh Harwin" userId="071543bd-4f79-47ec-83b9-422dc0c52aae" providerId="ADAL" clId="{A81F0516-A0DF-4F27-8223-4B895B3106F4}" dt="2023-11-02T23:49:05.885" v="0" actId="700"/>
        <pc:sldMkLst>
          <pc:docMk/>
          <pc:sldMk cId="205708612" sldId="270"/>
        </pc:sldMkLst>
        <pc:spChg chg="mod ord">
          <ac:chgData name="Kalebh Harwin" userId="071543bd-4f79-47ec-83b9-422dc0c52aae" providerId="ADAL" clId="{A81F0516-A0DF-4F27-8223-4B895B3106F4}" dt="2023-11-02T23:49:05.885" v="0" actId="700"/>
          <ac:spMkLst>
            <pc:docMk/>
            <pc:sldMk cId="205708612" sldId="270"/>
            <ac:spMk id="7" creationId="{00000000-0000-0000-0000-000000000000}"/>
          </ac:spMkLst>
        </pc:spChg>
      </pc:sldChg>
      <pc:sldChg chg="mod modClrScheme chgLayout">
        <pc:chgData name="Kalebh Harwin" userId="071543bd-4f79-47ec-83b9-422dc0c52aae" providerId="ADAL" clId="{A81F0516-A0DF-4F27-8223-4B895B3106F4}" dt="2023-11-02T23:49:17.603" v="3" actId="700"/>
        <pc:sldMkLst>
          <pc:docMk/>
          <pc:sldMk cId="1969042827" sldId="285"/>
        </pc:sldMkLst>
      </pc:sldChg>
      <pc:sldChg chg="mod modClrScheme chgLayout">
        <pc:chgData name="Kalebh Harwin" userId="071543bd-4f79-47ec-83b9-422dc0c52aae" providerId="ADAL" clId="{A81F0516-A0DF-4F27-8223-4B895B3106F4}" dt="2023-11-02T23:49:17.603" v="3" actId="700"/>
        <pc:sldMkLst>
          <pc:docMk/>
          <pc:sldMk cId="1409733317" sldId="286"/>
        </pc:sldMkLst>
      </pc:sldChg>
    </pc:docChg>
  </pc:docChgLst>
  <pc:docChgLst>
    <pc:chgData name="Kalebh Harwin" userId="071543bd-4f79-47ec-83b9-422dc0c52aae" providerId="ADAL" clId="{41ABE15E-0F30-49DC-AFE7-31BB7CB2F593}"/>
    <pc:docChg chg="custSel modSld modMainMaster">
      <pc:chgData name="Kalebh Harwin" userId="071543bd-4f79-47ec-83b9-422dc0c52aae" providerId="ADAL" clId="{41ABE15E-0F30-49DC-AFE7-31BB7CB2F593}" dt="2023-10-18T04:11:28.711" v="20"/>
      <pc:docMkLst>
        <pc:docMk/>
      </pc:docMkLst>
      <pc:sldChg chg="addSp delSp modSp mod setBg modClrScheme chgLayout">
        <pc:chgData name="Kalebh Harwin" userId="071543bd-4f79-47ec-83b9-422dc0c52aae" providerId="ADAL" clId="{41ABE15E-0F30-49DC-AFE7-31BB7CB2F593}" dt="2023-10-17T06:22:35.878" v="18" actId="1076"/>
        <pc:sldMkLst>
          <pc:docMk/>
          <pc:sldMk cId="299394401" sldId="283"/>
        </pc:sldMkLst>
        <pc:spChg chg="mod">
          <ac:chgData name="Kalebh Harwin" userId="071543bd-4f79-47ec-83b9-422dc0c52aae" providerId="ADAL" clId="{41ABE15E-0F30-49DC-AFE7-31BB7CB2F593}" dt="2023-10-17T06:22:35.878" v="18" actId="1076"/>
          <ac:spMkLst>
            <pc:docMk/>
            <pc:sldMk cId="299394401" sldId="283"/>
            <ac:spMk id="2" creationId="{DA4ED0C6-7984-8EAD-793E-7E32434F957E}"/>
          </ac:spMkLst>
        </pc:spChg>
        <pc:picChg chg="del">
          <ac:chgData name="Kalebh Harwin" userId="071543bd-4f79-47ec-83b9-422dc0c52aae" providerId="ADAL" clId="{41ABE15E-0F30-49DC-AFE7-31BB7CB2F593}" dt="2023-10-17T06:21:31.705" v="2" actId="478"/>
          <ac:picMkLst>
            <pc:docMk/>
            <pc:sldMk cId="299394401" sldId="283"/>
            <ac:picMk id="3" creationId="{004B0BB0-864D-5D21-EFF6-8BD239EBEEE1}"/>
          </ac:picMkLst>
        </pc:picChg>
        <pc:picChg chg="add mod">
          <ac:chgData name="Kalebh Harwin" userId="071543bd-4f79-47ec-83b9-422dc0c52aae" providerId="ADAL" clId="{41ABE15E-0F30-49DC-AFE7-31BB7CB2F593}" dt="2023-10-17T06:22:35.878" v="18" actId="1076"/>
          <ac:picMkLst>
            <pc:docMk/>
            <pc:sldMk cId="299394401" sldId="283"/>
            <ac:picMk id="5" creationId="{3E74C44C-246C-5DE5-ADF6-6F9865D716F8}"/>
          </ac:picMkLst>
        </pc:picChg>
        <pc:picChg chg="add mod">
          <ac:chgData name="Kalebh Harwin" userId="071543bd-4f79-47ec-83b9-422dc0c52aae" providerId="ADAL" clId="{41ABE15E-0F30-49DC-AFE7-31BB7CB2F593}" dt="2023-10-17T06:22:35.878" v="18" actId="1076"/>
          <ac:picMkLst>
            <pc:docMk/>
            <pc:sldMk cId="299394401" sldId="283"/>
            <ac:picMk id="7" creationId="{D16FCC37-7F08-FFBC-DD56-D272A814C2D7}"/>
          </ac:picMkLst>
        </pc:picChg>
      </pc:sldChg>
      <pc:sldMasterChg chg="modSldLayout">
        <pc:chgData name="Kalebh Harwin" userId="071543bd-4f79-47ec-83b9-422dc0c52aae" providerId="ADAL" clId="{41ABE15E-0F30-49DC-AFE7-31BB7CB2F593}" dt="2023-10-18T04:11:28.711" v="20"/>
        <pc:sldMasterMkLst>
          <pc:docMk/>
          <pc:sldMasterMk cId="3551476287" sldId="2147483648"/>
        </pc:sldMasterMkLst>
        <pc:sldLayoutChg chg="modSp mod">
          <pc:chgData name="Kalebh Harwin" userId="071543bd-4f79-47ec-83b9-422dc0c52aae" providerId="ADAL" clId="{41ABE15E-0F30-49DC-AFE7-31BB7CB2F593}" dt="2023-10-18T04:11:26.525" v="19"/>
          <pc:sldLayoutMkLst>
            <pc:docMk/>
            <pc:sldMasterMk cId="3551476287" sldId="2147483648"/>
            <pc:sldLayoutMk cId="1146512364" sldId="2147483655"/>
          </pc:sldLayoutMkLst>
          <pc:spChg chg="mod">
            <ac:chgData name="Kalebh Harwin" userId="071543bd-4f79-47ec-83b9-422dc0c52aae" providerId="ADAL" clId="{41ABE15E-0F30-49DC-AFE7-31BB7CB2F593}" dt="2023-10-18T04:11:26.525" v="19"/>
            <ac:spMkLst>
              <pc:docMk/>
              <pc:sldMasterMk cId="3551476287" sldId="2147483648"/>
              <pc:sldLayoutMk cId="1146512364" sldId="2147483655"/>
              <ac:spMk id="17" creationId="{1C360E70-3991-1AAD-00A6-E42EADEDE179}"/>
            </ac:spMkLst>
          </pc:spChg>
        </pc:sldLayoutChg>
        <pc:sldLayoutChg chg="modSp mod">
          <pc:chgData name="Kalebh Harwin" userId="071543bd-4f79-47ec-83b9-422dc0c52aae" providerId="ADAL" clId="{41ABE15E-0F30-49DC-AFE7-31BB7CB2F593}" dt="2023-10-18T04:11:28.711" v="20"/>
          <pc:sldLayoutMkLst>
            <pc:docMk/>
            <pc:sldMasterMk cId="3551476287" sldId="2147483648"/>
            <pc:sldLayoutMk cId="4195548063" sldId="2147483774"/>
          </pc:sldLayoutMkLst>
          <pc:spChg chg="mod">
            <ac:chgData name="Kalebh Harwin" userId="071543bd-4f79-47ec-83b9-422dc0c52aae" providerId="ADAL" clId="{41ABE15E-0F30-49DC-AFE7-31BB7CB2F593}" dt="2023-10-18T04:11:28.711" v="20"/>
            <ac:spMkLst>
              <pc:docMk/>
              <pc:sldMasterMk cId="3551476287" sldId="2147483648"/>
              <pc:sldLayoutMk cId="4195548063" sldId="2147483774"/>
              <ac:spMk id="3" creationId="{D67B1076-DCB2-18B6-E20F-1A181D7F8F87}"/>
            </ac:spMkLst>
          </pc:spChg>
        </pc:sldLayoutChg>
      </pc:sldMasterChg>
    </pc:docChg>
  </pc:docChgLst>
  <pc:docChgLst>
    <pc:chgData name="Kalebh Harwin" userId="071543bd-4f79-47ec-83b9-422dc0c52aae" providerId="ADAL" clId="{524B641A-BD4D-430B-90F9-40973C1B1C57}"/>
    <pc:docChg chg="undo custSel addSld delSld modSld sldOrd addMainMaster delMainMaster modMainMaster">
      <pc:chgData name="Kalebh Harwin" userId="071543bd-4f79-47ec-83b9-422dc0c52aae" providerId="ADAL" clId="{524B641A-BD4D-430B-90F9-40973C1B1C57}" dt="2023-06-13T02:22:44.917" v="294" actId="2696"/>
      <pc:docMkLst>
        <pc:docMk/>
      </pc:docMkLst>
      <pc:sldChg chg="del">
        <pc:chgData name="Kalebh Harwin" userId="071543bd-4f79-47ec-83b9-422dc0c52aae" providerId="ADAL" clId="{524B641A-BD4D-430B-90F9-40973C1B1C57}" dt="2023-06-13T01:53:00.987" v="109" actId="47"/>
        <pc:sldMkLst>
          <pc:docMk/>
          <pc:sldMk cId="3805641136" sldId="261"/>
        </pc:sldMkLst>
      </pc:sldChg>
      <pc:sldChg chg="modSp mod modClrScheme chgLayout">
        <pc:chgData name="Kalebh Harwin" userId="071543bd-4f79-47ec-83b9-422dc0c52aae" providerId="ADAL" clId="{524B641A-BD4D-430B-90F9-40973C1B1C57}" dt="2023-06-13T01:59:03.127" v="168" actId="1076"/>
        <pc:sldMkLst>
          <pc:docMk/>
          <pc:sldMk cId="1403101091" sldId="263"/>
        </pc:sldMkLst>
        <pc:spChg chg="mod ord">
          <ac:chgData name="Kalebh Harwin" userId="071543bd-4f79-47ec-83b9-422dc0c52aae" providerId="ADAL" clId="{524B641A-BD4D-430B-90F9-40973C1B1C57}" dt="2023-06-13T01:58:58.620" v="167" actId="1076"/>
          <ac:spMkLst>
            <pc:docMk/>
            <pc:sldMk cId="1403101091" sldId="263"/>
            <ac:spMk id="3" creationId="{00000000-0000-0000-0000-000000000000}"/>
          </ac:spMkLst>
        </pc:spChg>
        <pc:spChg chg="mod ord">
          <ac:chgData name="Kalebh Harwin" userId="071543bd-4f79-47ec-83b9-422dc0c52aae" providerId="ADAL" clId="{524B641A-BD4D-430B-90F9-40973C1B1C57}" dt="2023-06-13T01:58:46.540" v="162" actId="14100"/>
          <ac:spMkLst>
            <pc:docMk/>
            <pc:sldMk cId="1403101091" sldId="263"/>
            <ac:spMk id="7" creationId="{00000000-0000-0000-0000-000000000000}"/>
          </ac:spMkLst>
        </pc:spChg>
        <pc:picChg chg="mod">
          <ac:chgData name="Kalebh Harwin" userId="071543bd-4f79-47ec-83b9-422dc0c52aae" providerId="ADAL" clId="{524B641A-BD4D-430B-90F9-40973C1B1C57}" dt="2023-06-13T01:59:03.127" v="168" actId="1076"/>
          <ac:picMkLst>
            <pc:docMk/>
            <pc:sldMk cId="1403101091" sldId="263"/>
            <ac:picMk id="5" creationId="{00000000-0000-0000-0000-000000000000}"/>
          </ac:picMkLst>
        </pc:picChg>
      </pc:sldChg>
      <pc:sldChg chg="del ord">
        <pc:chgData name="Kalebh Harwin" userId="071543bd-4f79-47ec-83b9-422dc0c52aae" providerId="ADAL" clId="{524B641A-BD4D-430B-90F9-40973C1B1C57}" dt="2023-06-13T02:06:38.637" v="245" actId="47"/>
        <pc:sldMkLst>
          <pc:docMk/>
          <pc:sldMk cId="895468096" sldId="264"/>
        </pc:sldMkLst>
      </pc:sldChg>
      <pc:sldChg chg="del">
        <pc:chgData name="Kalebh Harwin" userId="071543bd-4f79-47ec-83b9-422dc0c52aae" providerId="ADAL" clId="{524B641A-BD4D-430B-90F9-40973C1B1C57}" dt="2023-06-13T01:52:45.598" v="104" actId="47"/>
        <pc:sldMkLst>
          <pc:docMk/>
          <pc:sldMk cId="119660390" sldId="266"/>
        </pc:sldMkLst>
      </pc:sldChg>
      <pc:sldChg chg="delSp modSp mod modClrScheme modAnim chgLayout">
        <pc:chgData name="Kalebh Harwin" userId="071543bd-4f79-47ec-83b9-422dc0c52aae" providerId="ADAL" clId="{524B641A-BD4D-430B-90F9-40973C1B1C57}" dt="2023-06-13T01:58:05.121" v="147" actId="404"/>
        <pc:sldMkLst>
          <pc:docMk/>
          <pc:sldMk cId="3154902296" sldId="267"/>
        </pc:sldMkLst>
        <pc:spChg chg="del mod ord">
          <ac:chgData name="Kalebh Harwin" userId="071543bd-4f79-47ec-83b9-422dc0c52aae" providerId="ADAL" clId="{524B641A-BD4D-430B-90F9-40973C1B1C57}" dt="2023-06-13T01:57:01.935" v="116" actId="478"/>
          <ac:spMkLst>
            <pc:docMk/>
            <pc:sldMk cId="3154902296" sldId="267"/>
            <ac:spMk id="2" creationId="{00000000-0000-0000-0000-000000000000}"/>
          </ac:spMkLst>
        </pc:spChg>
        <pc:spChg chg="mod ord">
          <ac:chgData name="Kalebh Harwin" userId="071543bd-4f79-47ec-83b9-422dc0c52aae" providerId="ADAL" clId="{524B641A-BD4D-430B-90F9-40973C1B1C57}" dt="2023-06-13T01:57:59.782" v="146" actId="1076"/>
          <ac:spMkLst>
            <pc:docMk/>
            <pc:sldMk cId="3154902296" sldId="267"/>
            <ac:spMk id="3" creationId="{00000000-0000-0000-0000-000000000000}"/>
          </ac:spMkLst>
        </pc:spChg>
        <pc:spChg chg="mod">
          <ac:chgData name="Kalebh Harwin" userId="071543bd-4f79-47ec-83b9-422dc0c52aae" providerId="ADAL" clId="{524B641A-BD4D-430B-90F9-40973C1B1C57}" dt="2023-06-13T01:58:05.121" v="147" actId="404"/>
          <ac:spMkLst>
            <pc:docMk/>
            <pc:sldMk cId="3154902296" sldId="267"/>
            <ac:spMk id="4" creationId="{00000000-0000-0000-0000-000000000000}"/>
          </ac:spMkLst>
        </pc:spChg>
        <pc:picChg chg="mod">
          <ac:chgData name="Kalebh Harwin" userId="071543bd-4f79-47ec-83b9-422dc0c52aae" providerId="ADAL" clId="{524B641A-BD4D-430B-90F9-40973C1B1C57}" dt="2023-06-13T01:57:47.408" v="142" actId="1076"/>
          <ac:picMkLst>
            <pc:docMk/>
            <pc:sldMk cId="3154902296" sldId="267"/>
            <ac:picMk id="1026" creationId="{00000000-0000-0000-0000-000000000000}"/>
          </ac:picMkLst>
        </pc:picChg>
      </pc:sldChg>
      <pc:sldChg chg="modSp mod modClrScheme chgLayout">
        <pc:chgData name="Kalebh Harwin" userId="071543bd-4f79-47ec-83b9-422dc0c52aae" providerId="ADAL" clId="{524B641A-BD4D-430B-90F9-40973C1B1C57}" dt="2023-06-13T02:04:52.470" v="230" actId="403"/>
        <pc:sldMkLst>
          <pc:docMk/>
          <pc:sldMk cId="2154620575" sldId="268"/>
        </pc:sldMkLst>
        <pc:spChg chg="mod ord">
          <ac:chgData name="Kalebh Harwin" userId="071543bd-4f79-47ec-83b9-422dc0c52aae" providerId="ADAL" clId="{524B641A-BD4D-430B-90F9-40973C1B1C57}" dt="2023-06-13T02:04:49.794" v="229" actId="14100"/>
          <ac:spMkLst>
            <pc:docMk/>
            <pc:sldMk cId="2154620575" sldId="268"/>
            <ac:spMk id="3" creationId="{00000000-0000-0000-0000-000000000000}"/>
          </ac:spMkLst>
        </pc:spChg>
        <pc:spChg chg="mod ord">
          <ac:chgData name="Kalebh Harwin" userId="071543bd-4f79-47ec-83b9-422dc0c52aae" providerId="ADAL" clId="{524B641A-BD4D-430B-90F9-40973C1B1C57}" dt="2023-06-13T02:04:52.470" v="230" actId="403"/>
          <ac:spMkLst>
            <pc:docMk/>
            <pc:sldMk cId="2154620575" sldId="268"/>
            <ac:spMk id="5" creationId="{00000000-0000-0000-0000-000000000000}"/>
          </ac:spMkLst>
        </pc:spChg>
        <pc:picChg chg="mod">
          <ac:chgData name="Kalebh Harwin" userId="071543bd-4f79-47ec-83b9-422dc0c52aae" providerId="ADAL" clId="{524B641A-BD4D-430B-90F9-40973C1B1C57}" dt="2023-06-13T02:04:45.102" v="226" actId="1076"/>
          <ac:picMkLst>
            <pc:docMk/>
            <pc:sldMk cId="2154620575" sldId="268"/>
            <ac:picMk id="4098" creationId="{00000000-0000-0000-0000-000000000000}"/>
          </ac:picMkLst>
        </pc:picChg>
      </pc:sldChg>
      <pc:sldChg chg="modSp mod modClrScheme chgLayout">
        <pc:chgData name="Kalebh Harwin" userId="071543bd-4f79-47ec-83b9-422dc0c52aae" providerId="ADAL" clId="{524B641A-BD4D-430B-90F9-40973C1B1C57}" dt="2023-06-13T02:00:58.067" v="191" actId="208"/>
        <pc:sldMkLst>
          <pc:docMk/>
          <pc:sldMk cId="205708612" sldId="270"/>
        </pc:sldMkLst>
        <pc:spChg chg="mod">
          <ac:chgData name="Kalebh Harwin" userId="071543bd-4f79-47ec-83b9-422dc0c52aae" providerId="ADAL" clId="{524B641A-BD4D-430B-90F9-40973C1B1C57}" dt="2023-06-13T02:00:04.583" v="177" actId="1076"/>
          <ac:spMkLst>
            <pc:docMk/>
            <pc:sldMk cId="205708612" sldId="270"/>
            <ac:spMk id="5" creationId="{00000000-0000-0000-0000-000000000000}"/>
          </ac:spMkLst>
        </pc:spChg>
        <pc:spChg chg="mod">
          <ac:chgData name="Kalebh Harwin" userId="071543bd-4f79-47ec-83b9-422dc0c52aae" providerId="ADAL" clId="{524B641A-BD4D-430B-90F9-40973C1B1C57}" dt="2023-06-13T02:00:58.067" v="191" actId="208"/>
          <ac:spMkLst>
            <pc:docMk/>
            <pc:sldMk cId="205708612" sldId="270"/>
            <ac:spMk id="6" creationId="{00000000-0000-0000-0000-000000000000}"/>
          </ac:spMkLst>
        </pc:spChg>
        <pc:spChg chg="mod ord">
          <ac:chgData name="Kalebh Harwin" userId="071543bd-4f79-47ec-83b9-422dc0c52aae" providerId="ADAL" clId="{524B641A-BD4D-430B-90F9-40973C1B1C57}" dt="2023-06-13T02:00:39.070" v="189" actId="1076"/>
          <ac:spMkLst>
            <pc:docMk/>
            <pc:sldMk cId="205708612" sldId="270"/>
            <ac:spMk id="7" creationId="{00000000-0000-0000-0000-000000000000}"/>
          </ac:spMkLst>
        </pc:spChg>
      </pc:sldChg>
      <pc:sldChg chg="delSp del">
        <pc:chgData name="Kalebh Harwin" userId="071543bd-4f79-47ec-83b9-422dc0c52aae" providerId="ADAL" clId="{524B641A-BD4D-430B-90F9-40973C1B1C57}" dt="2023-06-13T02:02:31.794" v="197" actId="47"/>
        <pc:sldMkLst>
          <pc:docMk/>
          <pc:sldMk cId="4143746490" sldId="272"/>
        </pc:sldMkLst>
        <pc:picChg chg="del">
          <ac:chgData name="Kalebh Harwin" userId="071543bd-4f79-47ec-83b9-422dc0c52aae" providerId="ADAL" clId="{524B641A-BD4D-430B-90F9-40973C1B1C57}" dt="2023-06-13T02:01:27.140" v="192" actId="478"/>
          <ac:picMkLst>
            <pc:docMk/>
            <pc:sldMk cId="4143746490" sldId="272"/>
            <ac:picMk id="1026" creationId="{00000000-0000-0000-0000-000000000000}"/>
          </ac:picMkLst>
        </pc:picChg>
      </pc:sldChg>
      <pc:sldChg chg="del">
        <pc:chgData name="Kalebh Harwin" userId="071543bd-4f79-47ec-83b9-422dc0c52aae" providerId="ADAL" clId="{524B641A-BD4D-430B-90F9-40973C1B1C57}" dt="2023-06-13T02:05:49.018" v="233" actId="47"/>
        <pc:sldMkLst>
          <pc:docMk/>
          <pc:sldMk cId="679275567" sldId="274"/>
        </pc:sldMkLst>
      </pc:sldChg>
      <pc:sldChg chg="del">
        <pc:chgData name="Kalebh Harwin" userId="071543bd-4f79-47ec-83b9-422dc0c52aae" providerId="ADAL" clId="{524B641A-BD4D-430B-90F9-40973C1B1C57}" dt="2023-06-13T02:13:19.897" v="285" actId="47"/>
        <pc:sldMkLst>
          <pc:docMk/>
          <pc:sldMk cId="4007886077" sldId="275"/>
        </pc:sldMkLst>
      </pc:sldChg>
      <pc:sldChg chg="del">
        <pc:chgData name="Kalebh Harwin" userId="071543bd-4f79-47ec-83b9-422dc0c52aae" providerId="ADAL" clId="{524B641A-BD4D-430B-90F9-40973C1B1C57}" dt="2023-06-13T01:51:36.085" v="3" actId="47"/>
        <pc:sldMkLst>
          <pc:docMk/>
          <pc:sldMk cId="1568307263" sldId="278"/>
        </pc:sldMkLst>
      </pc:sldChg>
      <pc:sldChg chg="del">
        <pc:chgData name="Kalebh Harwin" userId="071543bd-4f79-47ec-83b9-422dc0c52aae" providerId="ADAL" clId="{524B641A-BD4D-430B-90F9-40973C1B1C57}" dt="2023-06-13T01:51:38.637" v="4" actId="47"/>
        <pc:sldMkLst>
          <pc:docMk/>
          <pc:sldMk cId="2390243147" sldId="279"/>
        </pc:sldMkLst>
      </pc:sldChg>
      <pc:sldChg chg="modSp add mod">
        <pc:chgData name="Kalebh Harwin" userId="071543bd-4f79-47ec-83b9-422dc0c52aae" providerId="ADAL" clId="{524B641A-BD4D-430B-90F9-40973C1B1C57}" dt="2023-06-13T01:51:33.227" v="2"/>
        <pc:sldMkLst>
          <pc:docMk/>
          <pc:sldMk cId="3848638455" sldId="280"/>
        </pc:sldMkLst>
        <pc:spChg chg="mod">
          <ac:chgData name="Kalebh Harwin" userId="071543bd-4f79-47ec-83b9-422dc0c52aae" providerId="ADAL" clId="{524B641A-BD4D-430B-90F9-40973C1B1C57}" dt="2023-06-13T01:51:33.227" v="2"/>
          <ac:spMkLst>
            <pc:docMk/>
            <pc:sldMk cId="3848638455" sldId="280"/>
            <ac:spMk id="9" creationId="{5FBC7585-C9D8-3710-F379-7BD80E032C3B}"/>
          </ac:spMkLst>
        </pc:spChg>
      </pc:sldChg>
      <pc:sldChg chg="modSp add mod ord setBg">
        <pc:chgData name="Kalebh Harwin" userId="071543bd-4f79-47ec-83b9-422dc0c52aae" providerId="ADAL" clId="{524B641A-BD4D-430B-90F9-40973C1B1C57}" dt="2023-06-13T01:55:46.290" v="112" actId="2085"/>
        <pc:sldMkLst>
          <pc:docMk/>
          <pc:sldMk cId="1660298738" sldId="281"/>
        </pc:sldMkLst>
        <pc:spChg chg="mod">
          <ac:chgData name="Kalebh Harwin" userId="071543bd-4f79-47ec-83b9-422dc0c52aae" providerId="ADAL" clId="{524B641A-BD4D-430B-90F9-40973C1B1C57}" dt="2023-06-13T01:52:21.627" v="38" actId="790"/>
          <ac:spMkLst>
            <pc:docMk/>
            <pc:sldMk cId="1660298738" sldId="281"/>
            <ac:spMk id="2" creationId="{00000000-0000-0000-0000-000000000000}"/>
          </ac:spMkLst>
        </pc:spChg>
        <pc:spChg chg="mod">
          <ac:chgData name="Kalebh Harwin" userId="071543bd-4f79-47ec-83b9-422dc0c52aae" providerId="ADAL" clId="{524B641A-BD4D-430B-90F9-40973C1B1C57}" dt="2023-06-13T01:55:46.290" v="112" actId="2085"/>
          <ac:spMkLst>
            <pc:docMk/>
            <pc:sldMk cId="1660298738" sldId="281"/>
            <ac:spMk id="3" creationId="{00000000-0000-0000-0000-000000000000}"/>
          </ac:spMkLst>
        </pc:spChg>
      </pc:sldChg>
      <pc:sldChg chg="modSp add mod">
        <pc:chgData name="Kalebh Harwin" userId="071543bd-4f79-47ec-83b9-422dc0c52aae" providerId="ADAL" clId="{524B641A-BD4D-430B-90F9-40973C1B1C57}" dt="2023-06-13T01:52:59.682" v="108" actId="33524"/>
        <pc:sldMkLst>
          <pc:docMk/>
          <pc:sldMk cId="187105827" sldId="282"/>
        </pc:sldMkLst>
        <pc:spChg chg="mod">
          <ac:chgData name="Kalebh Harwin" userId="071543bd-4f79-47ec-83b9-422dc0c52aae" providerId="ADAL" clId="{524B641A-BD4D-430B-90F9-40973C1B1C57}" dt="2023-06-13T01:52:57.519" v="107"/>
          <ac:spMkLst>
            <pc:docMk/>
            <pc:sldMk cId="187105827" sldId="282"/>
            <ac:spMk id="2" creationId="{00000000-0000-0000-0000-000000000000}"/>
          </ac:spMkLst>
        </pc:spChg>
        <pc:spChg chg="mod">
          <ac:chgData name="Kalebh Harwin" userId="071543bd-4f79-47ec-83b9-422dc0c52aae" providerId="ADAL" clId="{524B641A-BD4D-430B-90F9-40973C1B1C57}" dt="2023-06-13T01:52:59.682" v="108" actId="33524"/>
          <ac:spMkLst>
            <pc:docMk/>
            <pc:sldMk cId="187105827" sldId="282"/>
            <ac:spMk id="3" creationId="{6B2FB9DE-19E7-587C-3C47-C29F854FBDA7}"/>
          </ac:spMkLst>
        </pc:spChg>
      </pc:sldChg>
      <pc:sldChg chg="delSp modSp add mod">
        <pc:chgData name="Kalebh Harwin" userId="071543bd-4f79-47ec-83b9-422dc0c52aae" providerId="ADAL" clId="{524B641A-BD4D-430B-90F9-40973C1B1C57}" dt="2023-06-13T02:02:30.164" v="196" actId="478"/>
        <pc:sldMkLst>
          <pc:docMk/>
          <pc:sldMk cId="299394401" sldId="283"/>
        </pc:sldMkLst>
        <pc:spChg chg="mod">
          <ac:chgData name="Kalebh Harwin" userId="071543bd-4f79-47ec-83b9-422dc0c52aae" providerId="ADAL" clId="{524B641A-BD4D-430B-90F9-40973C1B1C57}" dt="2023-06-13T02:02:27.703" v="195"/>
          <ac:spMkLst>
            <pc:docMk/>
            <pc:sldMk cId="299394401" sldId="283"/>
            <ac:spMk id="2" creationId="{DA4ED0C6-7984-8EAD-793E-7E32434F957E}"/>
          </ac:spMkLst>
        </pc:spChg>
        <pc:spChg chg="del">
          <ac:chgData name="Kalebh Harwin" userId="071543bd-4f79-47ec-83b9-422dc0c52aae" providerId="ADAL" clId="{524B641A-BD4D-430B-90F9-40973C1B1C57}" dt="2023-06-13T02:02:30.164" v="196" actId="478"/>
          <ac:spMkLst>
            <pc:docMk/>
            <pc:sldMk cId="299394401" sldId="283"/>
            <ac:spMk id="4" creationId="{BBBC040A-5F36-D639-F328-E6B030605284}"/>
          </ac:spMkLst>
        </pc:spChg>
      </pc:sldChg>
      <pc:sldChg chg="add">
        <pc:chgData name="Kalebh Harwin" userId="071543bd-4f79-47ec-83b9-422dc0c52aae" providerId="ADAL" clId="{524B641A-BD4D-430B-90F9-40973C1B1C57}" dt="2023-06-13T02:05:47.659" v="232"/>
        <pc:sldMkLst>
          <pc:docMk/>
          <pc:sldMk cId="3607777112" sldId="284"/>
        </pc:sldMkLst>
      </pc:sldChg>
      <pc:sldChg chg="add del">
        <pc:chgData name="Kalebh Harwin" userId="071543bd-4f79-47ec-83b9-422dc0c52aae" providerId="ADAL" clId="{524B641A-BD4D-430B-90F9-40973C1B1C57}" dt="2023-06-13T02:03:34.398" v="208" actId="47"/>
        <pc:sldMkLst>
          <pc:docMk/>
          <pc:sldMk cId="3992071756" sldId="284"/>
        </pc:sldMkLst>
      </pc:sldChg>
      <pc:sldChg chg="delSp modSp add mod modClrScheme chgLayout">
        <pc:chgData name="Kalebh Harwin" userId="071543bd-4f79-47ec-83b9-422dc0c52aae" providerId="ADAL" clId="{524B641A-BD4D-430B-90F9-40973C1B1C57}" dt="2023-06-13T02:22:40.287" v="293" actId="700"/>
        <pc:sldMkLst>
          <pc:docMk/>
          <pc:sldMk cId="1969042827" sldId="285"/>
        </pc:sldMkLst>
        <pc:spChg chg="del">
          <ac:chgData name="Kalebh Harwin" userId="071543bd-4f79-47ec-83b9-422dc0c52aae" providerId="ADAL" clId="{524B641A-BD4D-430B-90F9-40973C1B1C57}" dt="2023-06-13T02:06:18.448" v="237" actId="478"/>
          <ac:spMkLst>
            <pc:docMk/>
            <pc:sldMk cId="1969042827" sldId="285"/>
            <ac:spMk id="2" creationId="{30DA5A0B-0287-B128-FDF8-FEA227DDCE68}"/>
          </ac:spMkLst>
        </pc:spChg>
        <pc:spChg chg="mod">
          <ac:chgData name="Kalebh Harwin" userId="071543bd-4f79-47ec-83b9-422dc0c52aae" providerId="ADAL" clId="{524B641A-BD4D-430B-90F9-40973C1B1C57}" dt="2023-06-13T02:06:32.967" v="243" actId="1076"/>
          <ac:spMkLst>
            <pc:docMk/>
            <pc:sldMk cId="1969042827" sldId="285"/>
            <ac:spMk id="3" creationId="{1479F22D-7E78-5A11-1DA1-4EE495C66EE3}"/>
          </ac:spMkLst>
        </pc:spChg>
        <pc:spChg chg="del">
          <ac:chgData name="Kalebh Harwin" userId="071543bd-4f79-47ec-83b9-422dc0c52aae" providerId="ADAL" clId="{524B641A-BD4D-430B-90F9-40973C1B1C57}" dt="2023-06-13T02:06:22.618" v="238" actId="478"/>
          <ac:spMkLst>
            <pc:docMk/>
            <pc:sldMk cId="1969042827" sldId="285"/>
            <ac:spMk id="4" creationId="{A66ED305-07D5-0960-2D43-F0A88F688CC0}"/>
          </ac:spMkLst>
        </pc:spChg>
        <pc:picChg chg="mod">
          <ac:chgData name="Kalebh Harwin" userId="071543bd-4f79-47ec-83b9-422dc0c52aae" providerId="ADAL" clId="{524B641A-BD4D-430B-90F9-40973C1B1C57}" dt="2023-06-13T02:06:34.360" v="244" actId="1076"/>
          <ac:picMkLst>
            <pc:docMk/>
            <pc:sldMk cId="1969042827" sldId="285"/>
            <ac:picMk id="5" creationId="{AEE9A09B-8B60-42EA-0916-5304CDA9A659}"/>
          </ac:picMkLst>
        </pc:picChg>
      </pc:sldChg>
      <pc:sldChg chg="add del">
        <pc:chgData name="Kalebh Harwin" userId="071543bd-4f79-47ec-83b9-422dc0c52aae" providerId="ADAL" clId="{524B641A-BD4D-430B-90F9-40973C1B1C57}" dt="2023-06-13T02:03:25.263" v="207" actId="47"/>
        <pc:sldMkLst>
          <pc:docMk/>
          <pc:sldMk cId="3916006243" sldId="285"/>
        </pc:sldMkLst>
      </pc:sldChg>
      <pc:sldChg chg="addSp delSp modSp add mod modClrScheme chgLayout">
        <pc:chgData name="Kalebh Harwin" userId="071543bd-4f79-47ec-83b9-422dc0c52aae" providerId="ADAL" clId="{524B641A-BD4D-430B-90F9-40973C1B1C57}" dt="2023-06-13T02:22:40.287" v="293" actId="700"/>
        <pc:sldMkLst>
          <pc:docMk/>
          <pc:sldMk cId="1409733317" sldId="286"/>
        </pc:sldMkLst>
        <pc:spChg chg="del">
          <ac:chgData name="Kalebh Harwin" userId="071543bd-4f79-47ec-83b9-422dc0c52aae" providerId="ADAL" clId="{524B641A-BD4D-430B-90F9-40973C1B1C57}" dt="2023-06-13T02:10:54.218" v="272" actId="478"/>
          <ac:spMkLst>
            <pc:docMk/>
            <pc:sldMk cId="1409733317" sldId="286"/>
            <ac:spMk id="2" creationId="{30DA5A0B-0287-B128-FDF8-FEA227DDCE68}"/>
          </ac:spMkLst>
        </pc:spChg>
        <pc:spChg chg="mod">
          <ac:chgData name="Kalebh Harwin" userId="071543bd-4f79-47ec-83b9-422dc0c52aae" providerId="ADAL" clId="{524B641A-BD4D-430B-90F9-40973C1B1C57}" dt="2023-06-13T02:13:25.744" v="286" actId="1076"/>
          <ac:spMkLst>
            <pc:docMk/>
            <pc:sldMk cId="1409733317" sldId="286"/>
            <ac:spMk id="3" creationId="{1479F22D-7E78-5A11-1DA1-4EE495C66EE3}"/>
          </ac:spMkLst>
        </pc:spChg>
        <pc:spChg chg="mod">
          <ac:chgData name="Kalebh Harwin" userId="071543bd-4f79-47ec-83b9-422dc0c52aae" providerId="ADAL" clId="{524B641A-BD4D-430B-90F9-40973C1B1C57}" dt="2023-06-13T02:13:25.744" v="286" actId="1076"/>
          <ac:spMkLst>
            <pc:docMk/>
            <pc:sldMk cId="1409733317" sldId="286"/>
            <ac:spMk id="4" creationId="{A66ED305-07D5-0960-2D43-F0A88F688CC0}"/>
          </ac:spMkLst>
        </pc:spChg>
        <pc:spChg chg="add mod">
          <ac:chgData name="Kalebh Harwin" userId="071543bd-4f79-47ec-83b9-422dc0c52aae" providerId="ADAL" clId="{524B641A-BD4D-430B-90F9-40973C1B1C57}" dt="2023-06-13T02:13:25.744" v="286" actId="1076"/>
          <ac:spMkLst>
            <pc:docMk/>
            <pc:sldMk cId="1409733317" sldId="286"/>
            <ac:spMk id="6" creationId="{12478948-A6E7-543A-D615-579B50FE47FF}"/>
          </ac:spMkLst>
        </pc:spChg>
        <pc:picChg chg="del">
          <ac:chgData name="Kalebh Harwin" userId="071543bd-4f79-47ec-83b9-422dc0c52aae" providerId="ADAL" clId="{524B641A-BD4D-430B-90F9-40973C1B1C57}" dt="2023-06-13T02:10:54.588" v="273" actId="478"/>
          <ac:picMkLst>
            <pc:docMk/>
            <pc:sldMk cId="1409733317" sldId="286"/>
            <ac:picMk id="5" creationId="{AEE9A09B-8B60-42EA-0916-5304CDA9A659}"/>
          </ac:picMkLst>
        </pc:picChg>
      </pc:sldChg>
      <pc:sldChg chg="add del">
        <pc:chgData name="Kalebh Harwin" userId="071543bd-4f79-47ec-83b9-422dc0c52aae" providerId="ADAL" clId="{524B641A-BD4D-430B-90F9-40973C1B1C57}" dt="2023-06-13T02:03:35.941" v="209" actId="47"/>
        <pc:sldMkLst>
          <pc:docMk/>
          <pc:sldMk cId="1926274159" sldId="286"/>
        </pc:sldMkLst>
      </pc:sldChg>
      <pc:sldMasterChg chg="add addSldLayout delSldLayout modSldLayout sldLayoutOrd">
        <pc:chgData name="Kalebh Harwin" userId="071543bd-4f79-47ec-83b9-422dc0c52aae" providerId="ADAL" clId="{524B641A-BD4D-430B-90F9-40973C1B1C57}" dt="2023-06-13T02:22:44.917" v="294" actId="2696"/>
        <pc:sldMasterMkLst>
          <pc:docMk/>
          <pc:sldMasterMk cId="3551476287" sldId="2147483648"/>
        </pc:sldMasterMkLst>
        <pc:sldLayoutChg chg="add">
          <pc:chgData name="Kalebh Harwin" userId="071543bd-4f79-47ec-83b9-422dc0c52aae" providerId="ADAL" clId="{524B641A-BD4D-430B-90F9-40973C1B1C57}" dt="2023-06-13T01:52:00.384" v="5" actId="27028"/>
          <pc:sldLayoutMkLst>
            <pc:docMk/>
            <pc:sldMasterMk cId="3551476287" sldId="2147483648"/>
            <pc:sldLayoutMk cId="1146512364" sldId="2147483655"/>
          </pc:sldLayoutMkLst>
        </pc:sldLayoutChg>
        <pc:sldLayoutChg chg="add">
          <pc:chgData name="Kalebh Harwin" userId="071543bd-4f79-47ec-83b9-422dc0c52aae" providerId="ADAL" clId="{524B641A-BD4D-430B-90F9-40973C1B1C57}" dt="2023-06-13T01:51:25.368" v="0" actId="27028"/>
          <pc:sldLayoutMkLst>
            <pc:docMk/>
            <pc:sldMasterMk cId="3551476287" sldId="2147483648"/>
            <pc:sldLayoutMk cId="3054150432" sldId="2147483657"/>
          </pc:sldLayoutMkLst>
        </pc:sldLayoutChg>
        <pc:sldLayoutChg chg="add">
          <pc:chgData name="Kalebh Harwin" userId="071543bd-4f79-47ec-83b9-422dc0c52aae" providerId="ADAL" clId="{524B641A-BD4D-430B-90F9-40973C1B1C57}" dt="2023-06-13T02:02:21.443" v="193" actId="27028"/>
          <pc:sldLayoutMkLst>
            <pc:docMk/>
            <pc:sldMasterMk cId="3551476287" sldId="2147483648"/>
            <pc:sldLayoutMk cId="4137031534" sldId="2147483663"/>
          </pc:sldLayoutMkLst>
        </pc:sldLayoutChg>
        <pc:sldLayoutChg chg="modSp mod ord">
          <pc:chgData name="Kalebh Harwin" userId="071543bd-4f79-47ec-83b9-422dc0c52aae" providerId="ADAL" clId="{524B641A-BD4D-430B-90F9-40973C1B1C57}" dt="2023-06-13T02:22:28.114" v="291" actId="20578"/>
          <pc:sldLayoutMkLst>
            <pc:docMk/>
            <pc:sldMasterMk cId="3551476287" sldId="2147483648"/>
            <pc:sldLayoutMk cId="3299975255" sldId="2147483771"/>
          </pc:sldLayoutMkLst>
          <pc:spChg chg="mod">
            <ac:chgData name="Kalebh Harwin" userId="071543bd-4f79-47ec-83b9-422dc0c52aae" providerId="ADAL" clId="{524B641A-BD4D-430B-90F9-40973C1B1C57}" dt="2023-06-13T02:22:28.114" v="291" actId="20578"/>
            <ac:spMkLst>
              <pc:docMk/>
              <pc:sldMasterMk cId="3551476287" sldId="2147483648"/>
              <pc:sldLayoutMk cId="3299975255" sldId="2147483771"/>
              <ac:spMk id="2" creationId="{55DDD3A7-AF0A-6654-CC54-56F9118416C2}"/>
            </ac:spMkLst>
          </pc:spChg>
          <pc:spChg chg="mod">
            <ac:chgData name="Kalebh Harwin" userId="071543bd-4f79-47ec-83b9-422dc0c52aae" providerId="ADAL" clId="{524B641A-BD4D-430B-90F9-40973C1B1C57}" dt="2023-06-13T02:22:28.114" v="291" actId="20578"/>
            <ac:spMkLst>
              <pc:docMk/>
              <pc:sldMasterMk cId="3551476287" sldId="2147483648"/>
              <pc:sldLayoutMk cId="3299975255" sldId="2147483771"/>
              <ac:spMk id="3" creationId="{E98C4F2F-F4D5-11D5-966B-692D452DAC3D}"/>
            </ac:spMkLst>
          </pc:spChg>
        </pc:sldLayoutChg>
        <pc:sldLayoutChg chg="del mod ord">
          <pc:chgData name="Kalebh Harwin" userId="071543bd-4f79-47ec-83b9-422dc0c52aae" providerId="ADAL" clId="{524B641A-BD4D-430B-90F9-40973C1B1C57}" dt="2023-06-13T02:22:44.917" v="294" actId="2696"/>
          <pc:sldLayoutMkLst>
            <pc:docMk/>
            <pc:sldMasterMk cId="3551476287" sldId="2147483648"/>
            <pc:sldLayoutMk cId="3996731413" sldId="2147483773"/>
          </pc:sldLayoutMkLst>
        </pc:sldLayoutChg>
        <pc:sldLayoutChg chg="mod ord">
          <pc:chgData name="Kalebh Harwin" userId="071543bd-4f79-47ec-83b9-422dc0c52aae" providerId="ADAL" clId="{524B641A-BD4D-430B-90F9-40973C1B1C57}" dt="2023-06-13T02:22:25.639" v="289" actId="20578"/>
          <pc:sldLayoutMkLst>
            <pc:docMk/>
            <pc:sldMasterMk cId="3551476287" sldId="2147483648"/>
            <pc:sldLayoutMk cId="4195548063" sldId="2147483774"/>
          </pc:sldLayoutMkLst>
        </pc:sldLayoutChg>
        <pc:sldLayoutChg chg="mod ord">
          <pc:chgData name="Kalebh Harwin" userId="071543bd-4f79-47ec-83b9-422dc0c52aae" providerId="ADAL" clId="{524B641A-BD4D-430B-90F9-40973C1B1C57}" dt="2023-06-13T02:22:24.134" v="288" actId="20578"/>
          <pc:sldLayoutMkLst>
            <pc:docMk/>
            <pc:sldMasterMk cId="3551476287" sldId="2147483648"/>
            <pc:sldLayoutMk cId="3045530144" sldId="2147483775"/>
          </pc:sldLayoutMkLst>
        </pc:sldLayoutChg>
        <pc:sldLayoutChg chg="mod ord">
          <pc:chgData name="Kalebh Harwin" userId="071543bd-4f79-47ec-83b9-422dc0c52aae" providerId="ADAL" clId="{524B641A-BD4D-430B-90F9-40973C1B1C57}" dt="2023-06-13T02:22:26.874" v="290" actId="20578"/>
          <pc:sldLayoutMkLst>
            <pc:docMk/>
            <pc:sldMasterMk cId="3551476287" sldId="2147483648"/>
            <pc:sldLayoutMk cId="47534542" sldId="2147483776"/>
          </pc:sldLayoutMkLst>
        </pc:sldLayoutChg>
      </pc:sldMasterChg>
      <pc:sldMasterChg chg="del delSldLayout modSldLayout">
        <pc:chgData name="Kalebh Harwin" userId="071543bd-4f79-47ec-83b9-422dc0c52aae" providerId="ADAL" clId="{524B641A-BD4D-430B-90F9-40973C1B1C57}" dt="2023-06-13T02:13:19.897" v="285" actId="47"/>
        <pc:sldMasterMkLst>
          <pc:docMk/>
          <pc:sldMasterMk cId="4126771135" sldId="2147483660"/>
        </pc:sldMasterMkLst>
        <pc:sldLayoutChg chg="del">
          <pc:chgData name="Kalebh Harwin" userId="071543bd-4f79-47ec-83b9-422dc0c52aae" providerId="ADAL" clId="{524B641A-BD4D-430B-90F9-40973C1B1C57}" dt="2023-06-13T02:13:19.897" v="285" actId="47"/>
          <pc:sldLayoutMkLst>
            <pc:docMk/>
            <pc:sldMasterMk cId="4126771135" sldId="2147483660"/>
            <pc:sldLayoutMk cId="3557098458" sldId="2147483661"/>
          </pc:sldLayoutMkLst>
        </pc:sldLayoutChg>
        <pc:sldLayoutChg chg="del">
          <pc:chgData name="Kalebh Harwin" userId="071543bd-4f79-47ec-83b9-422dc0c52aae" providerId="ADAL" clId="{524B641A-BD4D-430B-90F9-40973C1B1C57}" dt="2023-06-13T02:13:19.897" v="285" actId="47"/>
          <pc:sldLayoutMkLst>
            <pc:docMk/>
            <pc:sldMasterMk cId="4126771135" sldId="2147483660"/>
            <pc:sldLayoutMk cId="2660247663" sldId="2147483662"/>
          </pc:sldLayoutMkLst>
        </pc:sldLayoutChg>
        <pc:sldLayoutChg chg="del">
          <pc:chgData name="Kalebh Harwin" userId="071543bd-4f79-47ec-83b9-422dc0c52aae" providerId="ADAL" clId="{524B641A-BD4D-430B-90F9-40973C1B1C57}" dt="2023-06-13T02:13:19.897" v="285" actId="47"/>
          <pc:sldLayoutMkLst>
            <pc:docMk/>
            <pc:sldMasterMk cId="4126771135" sldId="2147483660"/>
            <pc:sldLayoutMk cId="1556350199" sldId="2147483664"/>
          </pc:sldLayoutMkLst>
        </pc:sldLayoutChg>
        <pc:sldLayoutChg chg="del">
          <pc:chgData name="Kalebh Harwin" userId="071543bd-4f79-47ec-83b9-422dc0c52aae" providerId="ADAL" clId="{524B641A-BD4D-430B-90F9-40973C1B1C57}" dt="2023-06-13T02:13:19.897" v="285" actId="47"/>
          <pc:sldLayoutMkLst>
            <pc:docMk/>
            <pc:sldMasterMk cId="4126771135" sldId="2147483660"/>
            <pc:sldLayoutMk cId="4034871182" sldId="2147483665"/>
          </pc:sldLayoutMkLst>
        </pc:sldLayoutChg>
        <pc:sldLayoutChg chg="del">
          <pc:chgData name="Kalebh Harwin" userId="071543bd-4f79-47ec-83b9-422dc0c52aae" providerId="ADAL" clId="{524B641A-BD4D-430B-90F9-40973C1B1C57}" dt="2023-06-13T02:13:19.897" v="285" actId="47"/>
          <pc:sldLayoutMkLst>
            <pc:docMk/>
            <pc:sldMasterMk cId="4126771135" sldId="2147483660"/>
            <pc:sldLayoutMk cId="1286680552" sldId="2147483666"/>
          </pc:sldLayoutMkLst>
        </pc:sldLayoutChg>
        <pc:sldLayoutChg chg="del">
          <pc:chgData name="Kalebh Harwin" userId="071543bd-4f79-47ec-83b9-422dc0c52aae" providerId="ADAL" clId="{524B641A-BD4D-430B-90F9-40973C1B1C57}" dt="2023-06-13T02:13:19.897" v="285" actId="47"/>
          <pc:sldLayoutMkLst>
            <pc:docMk/>
            <pc:sldMasterMk cId="4126771135" sldId="2147483660"/>
            <pc:sldLayoutMk cId="2076482345" sldId="2147483667"/>
          </pc:sldLayoutMkLst>
        </pc:sldLayoutChg>
        <pc:sldLayoutChg chg="del">
          <pc:chgData name="Kalebh Harwin" userId="071543bd-4f79-47ec-83b9-422dc0c52aae" providerId="ADAL" clId="{524B641A-BD4D-430B-90F9-40973C1B1C57}" dt="2023-06-13T02:13:19.897" v="285" actId="47"/>
          <pc:sldLayoutMkLst>
            <pc:docMk/>
            <pc:sldMasterMk cId="4126771135" sldId="2147483660"/>
            <pc:sldLayoutMk cId="3227231987" sldId="2147483668"/>
          </pc:sldLayoutMkLst>
        </pc:sldLayoutChg>
        <pc:sldLayoutChg chg="del">
          <pc:chgData name="Kalebh Harwin" userId="071543bd-4f79-47ec-83b9-422dc0c52aae" providerId="ADAL" clId="{524B641A-BD4D-430B-90F9-40973C1B1C57}" dt="2023-06-13T02:13:19.897" v="285" actId="47"/>
          <pc:sldLayoutMkLst>
            <pc:docMk/>
            <pc:sldMasterMk cId="4126771135" sldId="2147483660"/>
            <pc:sldLayoutMk cId="4164617220" sldId="2147483669"/>
          </pc:sldLayoutMkLst>
        </pc:sldLayoutChg>
        <pc:sldLayoutChg chg="del">
          <pc:chgData name="Kalebh Harwin" userId="071543bd-4f79-47ec-83b9-422dc0c52aae" providerId="ADAL" clId="{524B641A-BD4D-430B-90F9-40973C1B1C57}" dt="2023-06-13T02:13:19.897" v="285" actId="47"/>
          <pc:sldLayoutMkLst>
            <pc:docMk/>
            <pc:sldMasterMk cId="4126771135" sldId="2147483660"/>
            <pc:sldLayoutMk cId="4033313767" sldId="2147483670"/>
          </pc:sldLayoutMkLst>
        </pc:sldLayoutChg>
        <pc:sldLayoutChg chg="del">
          <pc:chgData name="Kalebh Harwin" userId="071543bd-4f79-47ec-83b9-422dc0c52aae" providerId="ADAL" clId="{524B641A-BD4D-430B-90F9-40973C1B1C57}" dt="2023-06-13T02:13:19.897" v="285" actId="47"/>
          <pc:sldLayoutMkLst>
            <pc:docMk/>
            <pc:sldMasterMk cId="4126771135" sldId="2147483660"/>
            <pc:sldLayoutMk cId="437446293" sldId="2147483671"/>
          </pc:sldLayoutMkLst>
        </pc:sldLayoutChg>
        <pc:sldLayoutChg chg="del">
          <pc:chgData name="Kalebh Harwin" userId="071543bd-4f79-47ec-83b9-422dc0c52aae" providerId="ADAL" clId="{524B641A-BD4D-430B-90F9-40973C1B1C57}" dt="2023-06-13T02:13:19.897" v="285" actId="47"/>
          <pc:sldLayoutMkLst>
            <pc:docMk/>
            <pc:sldMasterMk cId="4126771135" sldId="2147483660"/>
            <pc:sldLayoutMk cId="264052962" sldId="2147483672"/>
          </pc:sldLayoutMkLst>
        </pc:sldLayoutChg>
        <pc:sldLayoutChg chg="del">
          <pc:chgData name="Kalebh Harwin" userId="071543bd-4f79-47ec-83b9-422dc0c52aae" providerId="ADAL" clId="{524B641A-BD4D-430B-90F9-40973C1B1C57}" dt="2023-06-13T02:13:19.897" v="285" actId="47"/>
          <pc:sldLayoutMkLst>
            <pc:docMk/>
            <pc:sldMasterMk cId="4126771135" sldId="2147483660"/>
            <pc:sldLayoutMk cId="2606144770" sldId="2147483673"/>
          </pc:sldLayoutMkLst>
        </pc:sldLayoutChg>
        <pc:sldLayoutChg chg="del">
          <pc:chgData name="Kalebh Harwin" userId="071543bd-4f79-47ec-83b9-422dc0c52aae" providerId="ADAL" clId="{524B641A-BD4D-430B-90F9-40973C1B1C57}" dt="2023-06-13T02:13:19.897" v="285" actId="47"/>
          <pc:sldLayoutMkLst>
            <pc:docMk/>
            <pc:sldMasterMk cId="4126771135" sldId="2147483660"/>
            <pc:sldLayoutMk cId="543835057" sldId="2147483674"/>
          </pc:sldLayoutMkLst>
        </pc:sldLayoutChg>
        <pc:sldLayoutChg chg="del">
          <pc:chgData name="Kalebh Harwin" userId="071543bd-4f79-47ec-83b9-422dc0c52aae" providerId="ADAL" clId="{524B641A-BD4D-430B-90F9-40973C1B1C57}" dt="2023-06-13T02:13:19.897" v="285" actId="47"/>
          <pc:sldLayoutMkLst>
            <pc:docMk/>
            <pc:sldMasterMk cId="4126771135" sldId="2147483660"/>
            <pc:sldLayoutMk cId="3848314429" sldId="2147483675"/>
          </pc:sldLayoutMkLst>
        </pc:sldLayoutChg>
        <pc:sldLayoutChg chg="del">
          <pc:chgData name="Kalebh Harwin" userId="071543bd-4f79-47ec-83b9-422dc0c52aae" providerId="ADAL" clId="{524B641A-BD4D-430B-90F9-40973C1B1C57}" dt="2023-06-13T02:13:19.897" v="285" actId="47"/>
          <pc:sldLayoutMkLst>
            <pc:docMk/>
            <pc:sldMasterMk cId="4126771135" sldId="2147483660"/>
            <pc:sldLayoutMk cId="955560056" sldId="2147483676"/>
          </pc:sldLayoutMkLst>
        </pc:sldLayoutChg>
        <pc:sldLayoutChg chg="del replId">
          <pc:chgData name="Kalebh Harwin" userId="071543bd-4f79-47ec-83b9-422dc0c52aae" providerId="ADAL" clId="{524B641A-BD4D-430B-90F9-40973C1B1C57}" dt="2023-06-13T02:13:19.897" v="285" actId="47"/>
          <pc:sldLayoutMkLst>
            <pc:docMk/>
            <pc:sldMasterMk cId="4126771135" sldId="2147483660"/>
            <pc:sldLayoutMk cId="960965936" sldId="2147483772"/>
          </pc:sldLayoutMkLst>
        </pc:sldLayoutChg>
      </pc:sldMasterChg>
      <pc:sldMasterChg chg="add del addSldLayout sldLayoutOrd">
        <pc:chgData name="Kalebh Harwin" userId="071543bd-4f79-47ec-83b9-422dc0c52aae" providerId="ADAL" clId="{524B641A-BD4D-430B-90F9-40973C1B1C57}" dt="2023-06-13T02:22:29.233" v="292" actId="2696"/>
        <pc:sldMasterMkLst>
          <pc:docMk/>
          <pc:sldMasterMk cId="1525746191" sldId="2147483768"/>
        </pc:sldMasterMkLst>
        <pc:sldLayoutChg chg="add">
          <pc:chgData name="Kalebh Harwin" userId="071543bd-4f79-47ec-83b9-422dc0c52aae" providerId="ADAL" clId="{524B641A-BD4D-430B-90F9-40973C1B1C57}" dt="2023-06-13T01:52:50.504" v="105" actId="27028"/>
          <pc:sldLayoutMkLst>
            <pc:docMk/>
            <pc:sldMasterMk cId="3551476287" sldId="2147483648"/>
            <pc:sldLayoutMk cId="3299975255" sldId="2147483771"/>
          </pc:sldLayoutMkLst>
        </pc:sldLayoutChg>
        <pc:sldLayoutChg chg="add">
          <pc:chgData name="Kalebh Harwin" userId="071543bd-4f79-47ec-83b9-422dc0c52aae" providerId="ADAL" clId="{524B641A-BD4D-430B-90F9-40973C1B1C57}" dt="2023-06-13T02:05:57.648" v="234" actId="27028"/>
          <pc:sldLayoutMkLst>
            <pc:docMk/>
            <pc:sldMasterMk cId="3551476287" sldId="2147483648"/>
            <pc:sldLayoutMk cId="3996731413" sldId="2147483773"/>
          </pc:sldLayoutMkLst>
        </pc:sldLayoutChg>
        <pc:sldLayoutChg chg="add">
          <pc:chgData name="Kalebh Harwin" userId="071543bd-4f79-47ec-83b9-422dc0c52aae" providerId="ADAL" clId="{524B641A-BD4D-430B-90F9-40973C1B1C57}" dt="2023-06-13T02:03:09.451" v="200" actId="27028"/>
          <pc:sldLayoutMkLst>
            <pc:docMk/>
            <pc:sldMasterMk cId="3551476287" sldId="2147483648"/>
            <pc:sldLayoutMk cId="4195548063" sldId="2147483774"/>
          </pc:sldLayoutMkLst>
        </pc:sldLayoutChg>
        <pc:sldLayoutChg chg="add">
          <pc:chgData name="Kalebh Harwin" userId="071543bd-4f79-47ec-83b9-422dc0c52aae" providerId="ADAL" clId="{524B641A-BD4D-430B-90F9-40973C1B1C57}" dt="2023-06-13T02:03:12.795" v="202" actId="27028"/>
          <pc:sldLayoutMkLst>
            <pc:docMk/>
            <pc:sldMasterMk cId="3551476287" sldId="2147483648"/>
            <pc:sldLayoutMk cId="3045530144" sldId="2147483775"/>
          </pc:sldLayoutMkLst>
        </pc:sldLayoutChg>
        <pc:sldLayoutChg chg="add">
          <pc:chgData name="Kalebh Harwin" userId="071543bd-4f79-47ec-83b9-422dc0c52aae" providerId="ADAL" clId="{524B641A-BD4D-430B-90F9-40973C1B1C57}" dt="2023-06-13T02:03:07.240" v="198" actId="27028"/>
          <pc:sldLayoutMkLst>
            <pc:docMk/>
            <pc:sldMasterMk cId="3551476287" sldId="2147483648"/>
            <pc:sldLayoutMk cId="47534542" sldId="2147483776"/>
          </pc:sldLayoutMkLst>
        </pc:sldLayoutChg>
      </pc:sldMasterChg>
    </pc:docChg>
  </pc:docChgLst>
  <pc:docChgLst>
    <pc:chgData name="Kalebh Harwin" userId="071543bd-4f79-47ec-83b9-422dc0c52aae" providerId="ADAL" clId="{F0BFC74F-01FF-4700-AC61-6623670F7C43}"/>
    <pc:docChg chg="undo custSel addSld delSld modSld delMainMaster modMainMaster">
      <pc:chgData name="Kalebh Harwin" userId="071543bd-4f79-47ec-83b9-422dc0c52aae" providerId="ADAL" clId="{F0BFC74F-01FF-4700-AC61-6623670F7C43}" dt="2023-08-04T02:03:26.355" v="27" actId="2696"/>
      <pc:docMkLst>
        <pc:docMk/>
      </pc:docMkLst>
      <pc:sldChg chg="del">
        <pc:chgData name="Kalebh Harwin" userId="071543bd-4f79-47ec-83b9-422dc0c52aae" providerId="ADAL" clId="{F0BFC74F-01FF-4700-AC61-6623670F7C43}" dt="2023-08-04T02:02:26.561" v="1" actId="47"/>
        <pc:sldMkLst>
          <pc:docMk/>
          <pc:sldMk cId="187105827" sldId="282"/>
        </pc:sldMkLst>
      </pc:sldChg>
      <pc:sldChg chg="add mod modClrScheme chgLayout">
        <pc:chgData name="Kalebh Harwin" userId="071543bd-4f79-47ec-83b9-422dc0c52aae" providerId="ADAL" clId="{F0BFC74F-01FF-4700-AC61-6623670F7C43}" dt="2023-08-04T02:03:22.785" v="26" actId="700"/>
        <pc:sldMkLst>
          <pc:docMk/>
          <pc:sldMk cId="1452696257" sldId="333"/>
        </pc:sldMkLst>
      </pc:sldChg>
      <pc:sldMasterChg chg="addSldLayout delSldLayout modSldLayout sldLayoutOrd">
        <pc:chgData name="Kalebh Harwin" userId="071543bd-4f79-47ec-83b9-422dc0c52aae" providerId="ADAL" clId="{F0BFC74F-01FF-4700-AC61-6623670F7C43}" dt="2023-08-04T02:03:26.355" v="27" actId="2696"/>
        <pc:sldMasterMkLst>
          <pc:docMk/>
          <pc:sldMasterMk cId="3551476287" sldId="2147483648"/>
        </pc:sldMasterMkLst>
        <pc:sldLayoutChg chg="modSp mod">
          <pc:chgData name="Kalebh Harwin" userId="071543bd-4f79-47ec-83b9-422dc0c52aae" providerId="ADAL" clId="{F0BFC74F-01FF-4700-AC61-6623670F7C43}" dt="2023-08-04T02:03:09.292" v="25" actId="20577"/>
          <pc:sldLayoutMkLst>
            <pc:docMk/>
            <pc:sldMasterMk cId="3551476287" sldId="2147483648"/>
            <pc:sldLayoutMk cId="1146512364" sldId="2147483655"/>
          </pc:sldLayoutMkLst>
          <pc:spChg chg="mod">
            <ac:chgData name="Kalebh Harwin" userId="071543bd-4f79-47ec-83b9-422dc0c52aae" providerId="ADAL" clId="{F0BFC74F-01FF-4700-AC61-6623670F7C43}" dt="2023-08-04T02:03:09.292" v="25" actId="20577"/>
            <ac:spMkLst>
              <pc:docMk/>
              <pc:sldMasterMk cId="3551476287" sldId="2147483648"/>
              <pc:sldLayoutMk cId="1146512364" sldId="2147483655"/>
              <ac:spMk id="17" creationId="{1C360E70-3991-1AAD-00A6-E42EADEDE179}"/>
            </ac:spMkLst>
          </pc:spChg>
        </pc:sldLayoutChg>
        <pc:sldLayoutChg chg="del">
          <pc:chgData name="Kalebh Harwin" userId="071543bd-4f79-47ec-83b9-422dc0c52aae" providerId="ADAL" clId="{F0BFC74F-01FF-4700-AC61-6623670F7C43}" dt="2023-08-04T02:02:45.569" v="9" actId="2696"/>
          <pc:sldLayoutMkLst>
            <pc:docMk/>
            <pc:sldMasterMk cId="3551476287" sldId="2147483648"/>
            <pc:sldLayoutMk cId="3299975255" sldId="2147483771"/>
          </pc:sldLayoutMkLst>
        </pc:sldLayoutChg>
        <pc:sldLayoutChg chg="modSp add del mod">
          <pc:chgData name="Kalebh Harwin" userId="071543bd-4f79-47ec-83b9-422dc0c52aae" providerId="ADAL" clId="{F0BFC74F-01FF-4700-AC61-6623670F7C43}" dt="2023-08-04T02:03:06.978" v="23" actId="20577"/>
          <pc:sldLayoutMkLst>
            <pc:docMk/>
            <pc:sldMasterMk cId="3551476287" sldId="2147483648"/>
            <pc:sldLayoutMk cId="4195548063" sldId="2147483774"/>
          </pc:sldLayoutMkLst>
          <pc:spChg chg="mod">
            <ac:chgData name="Kalebh Harwin" userId="071543bd-4f79-47ec-83b9-422dc0c52aae" providerId="ADAL" clId="{F0BFC74F-01FF-4700-AC61-6623670F7C43}" dt="2023-08-04T02:03:06.978" v="23" actId="20577"/>
            <ac:spMkLst>
              <pc:docMk/>
              <pc:sldMasterMk cId="3551476287" sldId="2147483648"/>
              <pc:sldLayoutMk cId="4195548063" sldId="2147483774"/>
              <ac:spMk id="3" creationId="{D67B1076-DCB2-18B6-E20F-1A181D7F8F87}"/>
            </ac:spMkLst>
          </pc:spChg>
        </pc:sldLayoutChg>
        <pc:sldLayoutChg chg="delSp modSp add del mod">
          <pc:chgData name="Kalebh Harwin" userId="071543bd-4f79-47ec-83b9-422dc0c52aae" providerId="ADAL" clId="{F0BFC74F-01FF-4700-AC61-6623670F7C43}" dt="2023-08-04T02:02:59.981" v="18" actId="478"/>
          <pc:sldLayoutMkLst>
            <pc:docMk/>
            <pc:sldMasterMk cId="3551476287" sldId="2147483648"/>
            <pc:sldLayoutMk cId="3045530144" sldId="2147483775"/>
          </pc:sldLayoutMkLst>
          <pc:spChg chg="mod">
            <ac:chgData name="Kalebh Harwin" userId="071543bd-4f79-47ec-83b9-422dc0c52aae" providerId="ADAL" clId="{F0BFC74F-01FF-4700-AC61-6623670F7C43}" dt="2023-08-04T02:02:58.355" v="17" actId="20577"/>
            <ac:spMkLst>
              <pc:docMk/>
              <pc:sldMasterMk cId="3551476287" sldId="2147483648"/>
              <pc:sldLayoutMk cId="3045530144" sldId="2147483775"/>
              <ac:spMk id="14" creationId="{3E1075E7-2376-5FDC-CC41-30CA15779768}"/>
            </ac:spMkLst>
          </pc:spChg>
          <pc:spChg chg="del">
            <ac:chgData name="Kalebh Harwin" userId="071543bd-4f79-47ec-83b9-422dc0c52aae" providerId="ADAL" clId="{F0BFC74F-01FF-4700-AC61-6623670F7C43}" dt="2023-08-04T02:02:59.981" v="18" actId="478"/>
            <ac:spMkLst>
              <pc:docMk/>
              <pc:sldMasterMk cId="3551476287" sldId="2147483648"/>
              <pc:sldLayoutMk cId="3045530144" sldId="2147483775"/>
              <ac:spMk id="15" creationId="{D3FE9F05-DDAA-62D1-94BE-275CE8C8B61F}"/>
            </ac:spMkLst>
          </pc:spChg>
        </pc:sldLayoutChg>
        <pc:sldLayoutChg chg="modSp add del mod">
          <pc:chgData name="Kalebh Harwin" userId="071543bd-4f79-47ec-83b9-422dc0c52aae" providerId="ADAL" clId="{F0BFC74F-01FF-4700-AC61-6623670F7C43}" dt="2023-08-04T02:03:04.085" v="21" actId="20577"/>
          <pc:sldLayoutMkLst>
            <pc:docMk/>
            <pc:sldMasterMk cId="3551476287" sldId="2147483648"/>
            <pc:sldLayoutMk cId="47534542" sldId="2147483776"/>
          </pc:sldLayoutMkLst>
          <pc:spChg chg="mod">
            <ac:chgData name="Kalebh Harwin" userId="071543bd-4f79-47ec-83b9-422dc0c52aae" providerId="ADAL" clId="{F0BFC74F-01FF-4700-AC61-6623670F7C43}" dt="2023-08-04T02:03:04.085" v="21" actId="20577"/>
            <ac:spMkLst>
              <pc:docMk/>
              <pc:sldMasterMk cId="3551476287" sldId="2147483648"/>
              <pc:sldLayoutMk cId="47534542" sldId="2147483776"/>
              <ac:spMk id="6" creationId="{BFDB9161-706E-8C81-AF71-4FFEF99B1D5F}"/>
            </ac:spMkLst>
          </pc:spChg>
        </pc:sldLayoutChg>
        <pc:sldLayoutChg chg="del mod ord">
          <pc:chgData name="Kalebh Harwin" userId="071543bd-4f79-47ec-83b9-422dc0c52aae" providerId="ADAL" clId="{F0BFC74F-01FF-4700-AC61-6623670F7C43}" dt="2023-08-04T02:03:26.355" v="27" actId="2696"/>
          <pc:sldLayoutMkLst>
            <pc:docMk/>
            <pc:sldMasterMk cId="3551476287" sldId="2147483648"/>
            <pc:sldLayoutMk cId="2427889530" sldId="2147483783"/>
          </pc:sldLayoutMkLst>
        </pc:sldLayoutChg>
      </pc:sldMasterChg>
      <pc:sldMasterChg chg="del delSldLayout sldLayoutOrd">
        <pc:chgData name="Kalebh Harwin" userId="071543bd-4f79-47ec-83b9-422dc0c52aae" providerId="ADAL" clId="{F0BFC74F-01FF-4700-AC61-6623670F7C43}" dt="2023-08-04T02:02:43.325" v="8" actId="2696"/>
        <pc:sldMasterMkLst>
          <pc:docMk/>
          <pc:sldMasterMk cId="342157110" sldId="2147483777"/>
        </pc:sldMasterMkLst>
        <pc:sldLayoutChg chg="del">
          <pc:chgData name="Kalebh Harwin" userId="071543bd-4f79-47ec-83b9-422dc0c52aae" providerId="ADAL" clId="{F0BFC74F-01FF-4700-AC61-6623670F7C43}" dt="2023-08-04T02:02:43.308" v="3" actId="2696"/>
          <pc:sldLayoutMkLst>
            <pc:docMk/>
            <pc:sldMasterMk cId="342157110" sldId="2147483777"/>
            <pc:sldLayoutMk cId="85130486" sldId="2147483778"/>
          </pc:sldLayoutMkLst>
        </pc:sldLayoutChg>
        <pc:sldLayoutChg chg="del">
          <pc:chgData name="Kalebh Harwin" userId="071543bd-4f79-47ec-83b9-422dc0c52aae" providerId="ADAL" clId="{F0BFC74F-01FF-4700-AC61-6623670F7C43}" dt="2023-08-04T02:02:43.312" v="4" actId="2696"/>
          <pc:sldLayoutMkLst>
            <pc:docMk/>
            <pc:sldMasterMk cId="342157110" sldId="2147483777"/>
            <pc:sldLayoutMk cId="816535688" sldId="2147483779"/>
          </pc:sldLayoutMkLst>
        </pc:sldLayoutChg>
        <pc:sldLayoutChg chg="del">
          <pc:chgData name="Kalebh Harwin" userId="071543bd-4f79-47ec-83b9-422dc0c52aae" providerId="ADAL" clId="{F0BFC74F-01FF-4700-AC61-6623670F7C43}" dt="2023-08-04T02:02:43.316" v="5" actId="2696"/>
          <pc:sldLayoutMkLst>
            <pc:docMk/>
            <pc:sldMasterMk cId="342157110" sldId="2147483777"/>
            <pc:sldLayoutMk cId="1678473222" sldId="2147483780"/>
          </pc:sldLayoutMkLst>
        </pc:sldLayoutChg>
        <pc:sldLayoutChg chg="del">
          <pc:chgData name="Kalebh Harwin" userId="071543bd-4f79-47ec-83b9-422dc0c52aae" providerId="ADAL" clId="{F0BFC74F-01FF-4700-AC61-6623670F7C43}" dt="2023-08-04T02:02:43.319" v="6" actId="2696"/>
          <pc:sldLayoutMkLst>
            <pc:docMk/>
            <pc:sldMasterMk cId="342157110" sldId="2147483777"/>
            <pc:sldLayoutMk cId="1857200412" sldId="2147483781"/>
          </pc:sldLayoutMkLst>
        </pc:sldLayoutChg>
        <pc:sldLayoutChg chg="del">
          <pc:chgData name="Kalebh Harwin" userId="071543bd-4f79-47ec-83b9-422dc0c52aae" providerId="ADAL" clId="{F0BFC74F-01FF-4700-AC61-6623670F7C43}" dt="2023-08-04T02:02:43.322" v="7" actId="2696"/>
          <pc:sldLayoutMkLst>
            <pc:docMk/>
            <pc:sldMasterMk cId="342157110" sldId="2147483777"/>
            <pc:sldLayoutMk cId="4167137612" sldId="2147483782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01698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3F052FD9-D80D-4D20-A63A-6189DC789C43}" type="datetimeFigureOut">
              <a:rPr lang="en-AU" smtClean="0"/>
              <a:t>1/12/2023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01698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CA12EBF3-D1CC-4B2E-8D4D-0C4C1B08F1C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655534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BC8295-8515-4F49-8285-BF36CE3015EB}" type="datetimeFigureOut">
              <a:rPr lang="en-AU" smtClean="0"/>
              <a:t>1/12/2023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0213" cy="3944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865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2075" y="951865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3502C1-02A2-44CB-8462-DB55855A07B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723177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What’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15F7B4-9BF5-473F-BCC0-2F7A67C451AF}" type="slidenum">
              <a:rPr lang="en-AU" smtClean="0"/>
              <a:t>9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425790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What’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15F7B4-9BF5-473F-BCC0-2F7A67C451AF}" type="slidenum">
              <a:rPr lang="en-AU" smtClean="0"/>
              <a:t>15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425790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estion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Icon&#10;&#10;Description automatically generated">
            <a:extLst>
              <a:ext uri="{FF2B5EF4-FFF2-40B4-BE49-F238E27FC236}">
                <a16:creationId xmlns:a16="http://schemas.microsoft.com/office/drawing/2014/main" id="{E43F0506-1ACC-620F-5921-E9158869FDF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06055" y="5275231"/>
            <a:ext cx="1214469" cy="1214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70315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 userDrawn="1">
          <p15:clr>
            <a:srgbClr val="FBAE40"/>
          </p15:clr>
        </p15:guide>
        <p15:guide id="2" pos="7446" userDrawn="1">
          <p15:clr>
            <a:srgbClr val="FBAE40"/>
          </p15:clr>
        </p15:guide>
        <p15:guide id="3" pos="234" userDrawn="1">
          <p15:clr>
            <a:srgbClr val="FBAE40"/>
          </p15:clr>
        </p15:guide>
        <p15:guide id="4" orient="horz" pos="408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in Room: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499B834-F677-3EE1-B265-D0686A3F7EC6}"/>
              </a:ext>
            </a:extLst>
          </p:cNvPr>
          <p:cNvSpPr/>
          <p:nvPr userDrawn="1"/>
        </p:nvSpPr>
        <p:spPr>
          <a:xfrm>
            <a:off x="0" y="6381750"/>
            <a:ext cx="12192000" cy="4762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13" name="Picture 12" descr="Icon&#10;&#10;Description automatically generated">
            <a:extLst>
              <a:ext uri="{FF2B5EF4-FFF2-40B4-BE49-F238E27FC236}">
                <a16:creationId xmlns:a16="http://schemas.microsoft.com/office/drawing/2014/main" id="{60580095-EE43-C3FF-905D-312BFD86593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801473" y="6474708"/>
            <a:ext cx="290333" cy="290333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1C360E70-3991-1AAD-00A6-E42EADEDE179}"/>
              </a:ext>
            </a:extLst>
          </p:cNvPr>
          <p:cNvSpPr txBox="1"/>
          <p:nvPr userDrawn="1"/>
        </p:nvSpPr>
        <p:spPr>
          <a:xfrm>
            <a:off x="81018" y="6500131"/>
            <a:ext cx="5616575" cy="246221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solidFill>
                  <a:schemeClr val="bg1"/>
                </a:solidFill>
              </a:rPr>
              <a:t>English Online </a:t>
            </a:r>
            <a:r>
              <a:rPr lang="en-US" sz="1000" dirty="0">
                <a:solidFill>
                  <a:schemeClr val="bg1"/>
                </a:solidFill>
              </a:rPr>
              <a:t>| English conversation classes</a:t>
            </a:r>
            <a:endParaRPr lang="en-AU" sz="1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65123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20" userDrawn="1">
          <p15:clr>
            <a:srgbClr val="FBAE40"/>
          </p15:clr>
        </p15:guide>
        <p15:guide id="2" orient="horz" pos="300" userDrawn="1">
          <p15:clr>
            <a:srgbClr val="FBAE40"/>
          </p15:clr>
        </p15:guide>
        <p15:guide id="3" orient="horz" pos="3725" userDrawn="1">
          <p15:clr>
            <a:srgbClr val="FBAE40"/>
          </p15:clr>
        </p15:guide>
        <p15:guide id="4" pos="7378" userDrawn="1">
          <p15:clr>
            <a:srgbClr val="FBAE40"/>
          </p15:clr>
        </p15:guide>
        <p15:guide id="5" pos="302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in Room Titl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Icon&#10;&#10;Description automatically generated">
            <a:extLst>
              <a:ext uri="{FF2B5EF4-FFF2-40B4-BE49-F238E27FC236}">
                <a16:creationId xmlns:a16="http://schemas.microsoft.com/office/drawing/2014/main" id="{0889BE66-FB13-EA1C-5213-9FCA382015B9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06055" y="5275231"/>
            <a:ext cx="1214469" cy="1214469"/>
          </a:xfrm>
          <a:prstGeom prst="rect">
            <a:avLst/>
          </a:prstGeom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id="{3E1075E7-2376-5FDC-CC41-30CA15779768}"/>
              </a:ext>
            </a:extLst>
          </p:cNvPr>
          <p:cNvSpPr txBox="1">
            <a:spLocks/>
          </p:cNvSpPr>
          <p:nvPr/>
        </p:nvSpPr>
        <p:spPr>
          <a:xfrm>
            <a:off x="371475" y="368300"/>
            <a:ext cx="6838520" cy="268265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90000"/>
              </a:lnSpc>
            </a:pPr>
            <a:r>
              <a:rPr lang="en-US" sz="9500" dirty="0"/>
              <a:t>Back to main room</a:t>
            </a:r>
            <a:endParaRPr lang="en-AU" sz="9500" dirty="0"/>
          </a:p>
        </p:txBody>
      </p:sp>
    </p:spTree>
    <p:extLst>
      <p:ext uri="{BB962C8B-B14F-4D97-AF65-F5344CB8AC3E}">
        <p14:creationId xmlns:p14="http://schemas.microsoft.com/office/powerpoint/2010/main" val="3045530144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orient="horz" pos="232">
          <p15:clr>
            <a:srgbClr val="FBAE40"/>
          </p15:clr>
        </p15:guide>
        <p15:guide id="2" pos="7446">
          <p15:clr>
            <a:srgbClr val="FBAE40"/>
          </p15:clr>
        </p15:guide>
        <p15:guide id="3" pos="234">
          <p15:clr>
            <a:srgbClr val="FBAE40"/>
          </p15:clr>
        </p15:guide>
        <p15:guide id="4" orient="horz" pos="4088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reakout: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499B834-F677-3EE1-B265-D0686A3F7EC6}"/>
              </a:ext>
            </a:extLst>
          </p:cNvPr>
          <p:cNvSpPr/>
          <p:nvPr/>
        </p:nvSpPr>
        <p:spPr>
          <a:xfrm>
            <a:off x="0" y="6381750"/>
            <a:ext cx="12192000" cy="4762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2" name="Picture 1" descr="Icon&#10;&#10;Description automatically generated">
            <a:extLst>
              <a:ext uri="{FF2B5EF4-FFF2-40B4-BE49-F238E27FC236}">
                <a16:creationId xmlns:a16="http://schemas.microsoft.com/office/drawing/2014/main" id="{246FFD6C-20F0-8BAB-F1D4-4654DF38C3D9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801473" y="6474708"/>
            <a:ext cx="290333" cy="290333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67B1076-DCB2-18B6-E20F-1A181D7F8F87}"/>
              </a:ext>
            </a:extLst>
          </p:cNvPr>
          <p:cNvSpPr txBox="1"/>
          <p:nvPr/>
        </p:nvSpPr>
        <p:spPr>
          <a:xfrm>
            <a:off x="81018" y="6500131"/>
            <a:ext cx="5616575" cy="246221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solidFill>
                  <a:schemeClr val="bg1"/>
                </a:solidFill>
              </a:rPr>
              <a:t>English Online </a:t>
            </a:r>
            <a:r>
              <a:rPr lang="en-US" sz="1000" dirty="0">
                <a:solidFill>
                  <a:schemeClr val="bg1"/>
                </a:solidFill>
              </a:rPr>
              <a:t>| English conversation classes</a:t>
            </a:r>
            <a:endParaRPr lang="en-AU" sz="1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5548063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orient="horz" pos="4020">
          <p15:clr>
            <a:srgbClr val="FBAE40"/>
          </p15:clr>
        </p15:guide>
        <p15:guide id="2" orient="horz" pos="300">
          <p15:clr>
            <a:srgbClr val="FBAE40"/>
          </p15:clr>
        </p15:guide>
        <p15:guide id="3" orient="horz" pos="3725">
          <p15:clr>
            <a:srgbClr val="FBAE40"/>
          </p15:clr>
        </p15:guide>
        <p15:guide id="4" pos="7378">
          <p15:clr>
            <a:srgbClr val="FBAE40"/>
          </p15:clr>
        </p15:guide>
        <p15:guide id="5" pos="302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reakout Room Titl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BFDB9161-706E-8C81-AF71-4FFEF99B1D5F}"/>
              </a:ext>
            </a:extLst>
          </p:cNvPr>
          <p:cNvSpPr txBox="1">
            <a:spLocks/>
          </p:cNvSpPr>
          <p:nvPr/>
        </p:nvSpPr>
        <p:spPr>
          <a:xfrm>
            <a:off x="371475" y="368300"/>
            <a:ext cx="9716422" cy="395002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90000"/>
              </a:lnSpc>
            </a:pPr>
            <a:r>
              <a:rPr lang="en-US" sz="9500" dirty="0"/>
              <a:t>Move to breakout </a:t>
            </a:r>
          </a:p>
          <a:p>
            <a:pPr>
              <a:lnSpc>
                <a:spcPct val="90000"/>
              </a:lnSpc>
            </a:pPr>
            <a:r>
              <a:rPr lang="en-US" sz="9500" dirty="0"/>
              <a:t>rooms</a:t>
            </a:r>
            <a:endParaRPr lang="en-AU" sz="9500" dirty="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93E5DD6C-C38E-5146-15A9-297C42C47319}"/>
              </a:ext>
            </a:extLst>
          </p:cNvPr>
          <p:cNvSpPr txBox="1">
            <a:spLocks/>
          </p:cNvSpPr>
          <p:nvPr/>
        </p:nvSpPr>
        <p:spPr>
          <a:xfrm>
            <a:off x="367016" y="6063184"/>
            <a:ext cx="5728984" cy="42651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accent4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We will be back together shortly</a:t>
            </a:r>
            <a:endParaRPr lang="en-AU" dirty="0"/>
          </a:p>
        </p:txBody>
      </p:sp>
      <p:pic>
        <p:nvPicPr>
          <p:cNvPr id="10" name="Picture 9" descr="Icon&#10;&#10;Description automatically generated">
            <a:extLst>
              <a:ext uri="{FF2B5EF4-FFF2-40B4-BE49-F238E27FC236}">
                <a16:creationId xmlns:a16="http://schemas.microsoft.com/office/drawing/2014/main" id="{4541AA51-A790-C545-5FBB-1D2462308026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06055" y="5275231"/>
            <a:ext cx="1214469" cy="1214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534542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orient="horz" pos="232">
          <p15:clr>
            <a:srgbClr val="FBAE40"/>
          </p15:clr>
        </p15:guide>
        <p15:guide id="2" pos="7446">
          <p15:clr>
            <a:srgbClr val="FBAE40"/>
          </p15:clr>
        </p15:guide>
        <p15:guide id="3" pos="234">
          <p15:clr>
            <a:srgbClr val="FBAE40"/>
          </p15:clr>
        </p15:guide>
        <p15:guide id="4" orient="horz" pos="4088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Fully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541504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20" userDrawn="1">
          <p15:clr>
            <a:srgbClr val="FBAE40"/>
          </p15:clr>
        </p15:guide>
        <p15:guide id="2" orient="horz" pos="300" userDrawn="1">
          <p15:clr>
            <a:srgbClr val="FBAE40"/>
          </p15:clr>
        </p15:guide>
        <p15:guide id="4" pos="7378" userDrawn="1">
          <p15:clr>
            <a:srgbClr val="FBAE40"/>
          </p15:clr>
        </p15:guide>
        <p15:guide id="5" pos="302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996435A-1F7F-4471-94E4-9344E6BCA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EF7F4F-03B0-4E51-8B53-C3B4ACBAE6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51476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55" r:id="rId2"/>
    <p:sldLayoutId id="2147483775" r:id="rId3"/>
    <p:sldLayoutId id="2147483774" r:id="rId4"/>
    <p:sldLayoutId id="2147483776" r:id="rId5"/>
    <p:sldLayoutId id="2147483657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479425" y="476250"/>
            <a:ext cx="8492741" cy="2586069"/>
          </a:xfrm>
        </p:spPr>
        <p:txBody>
          <a:bodyPr anchor="t">
            <a:noAutofit/>
          </a:bodyPr>
          <a:lstStyle/>
          <a:p>
            <a:pPr>
              <a:lnSpc>
                <a:spcPct val="80000"/>
              </a:lnSpc>
            </a:pPr>
            <a:r>
              <a:rPr lang="en-AU" sz="7000" dirty="0"/>
              <a:t>English Conversation</a:t>
            </a:r>
            <a:br>
              <a:rPr lang="en-AU" sz="7000" dirty="0"/>
            </a:br>
            <a:r>
              <a:rPr lang="en-AU" sz="7000" dirty="0"/>
              <a:t>Class</a:t>
            </a:r>
          </a:p>
        </p:txBody>
      </p:sp>
      <p:sp>
        <p:nvSpPr>
          <p:cNvPr id="9" name="Subtitle 8">
            <a:extLst>
              <a:ext uri="{FF2B5EF4-FFF2-40B4-BE49-F238E27FC236}">
                <a16:creationId xmlns:a16="http://schemas.microsoft.com/office/drawing/2014/main" id="{5FBC7585-C9D8-3710-F379-7BD80E032C3B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479425" y="3062319"/>
            <a:ext cx="4067175" cy="522287"/>
          </a:xfrm>
        </p:spPr>
        <p:txBody>
          <a:bodyPr anchor="ctr">
            <a:normAutofit fontScale="92500"/>
          </a:bodyPr>
          <a:lstStyle/>
          <a:p>
            <a:pPr marL="0" indent="0">
              <a:buNone/>
            </a:pPr>
            <a:r>
              <a:rPr lang="en-AU" dirty="0">
                <a:solidFill>
                  <a:schemeClr val="tx1"/>
                </a:solidFill>
              </a:rPr>
              <a:t>Topic: Goals and </a:t>
            </a:r>
            <a:r>
              <a:rPr lang="en-AU" dirty="0"/>
              <a:t>D</a:t>
            </a:r>
            <a:r>
              <a:rPr lang="en-AU" dirty="0">
                <a:solidFill>
                  <a:schemeClr val="tx1"/>
                </a:solidFill>
              </a:rPr>
              <a:t>reams</a:t>
            </a:r>
          </a:p>
        </p:txBody>
      </p:sp>
      <p:pic>
        <p:nvPicPr>
          <p:cNvPr id="8" name="Picture 7" descr="Text&#10;&#10;Description automatically generated with medium confidence">
            <a:extLst>
              <a:ext uri="{FF2B5EF4-FFF2-40B4-BE49-F238E27FC236}">
                <a16:creationId xmlns:a16="http://schemas.microsoft.com/office/drawing/2014/main" id="{DE71C27B-F370-78EC-916F-8B643474078B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366037" y="5720260"/>
            <a:ext cx="3346538" cy="661490"/>
          </a:xfrm>
          <a:prstGeom prst="rect">
            <a:avLst/>
          </a:prstGeom>
        </p:spPr>
      </p:pic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A39F82DF-E022-A53C-B1F3-1BC5CE0F35F6}"/>
              </a:ext>
            </a:extLst>
          </p:cNvPr>
          <p:cNvSpPr/>
          <p:nvPr/>
        </p:nvSpPr>
        <p:spPr>
          <a:xfrm>
            <a:off x="479425" y="5868183"/>
            <a:ext cx="2237473" cy="513567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2800" dirty="0"/>
              <a:t>Intermediate</a:t>
            </a:r>
          </a:p>
        </p:txBody>
      </p:sp>
    </p:spTree>
    <p:extLst>
      <p:ext uri="{BB962C8B-B14F-4D97-AF65-F5344CB8AC3E}">
        <p14:creationId xmlns:p14="http://schemas.microsoft.com/office/powerpoint/2010/main" val="38486384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081867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Achievement, Success, Mountain, Clouds"/>
          <p:cNvPicPr>
            <a:picLocks noChangeAspect="1" noChangeArrowheads="1"/>
          </p:cNvPicPr>
          <p:nvPr/>
        </p:nvPicPr>
        <p:blipFill rotWithShape="1">
          <a:blip r:embed="rId2" cstate="screen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3246" r="19992"/>
          <a:stretch/>
        </p:blipFill>
        <p:spPr bwMode="auto">
          <a:xfrm>
            <a:off x="7966078" y="1117923"/>
            <a:ext cx="4083047" cy="47955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79425" y="1225550"/>
            <a:ext cx="7642225" cy="5010150"/>
          </a:xfrm>
        </p:spPr>
        <p:txBody>
          <a:bodyPr>
            <a:normAutofit lnSpcReduction="10000"/>
          </a:bodyPr>
          <a:lstStyle/>
          <a:p>
            <a:pPr marL="457200" indent="-457200">
              <a:lnSpc>
                <a:spcPct val="118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A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are some goals you have </a:t>
            </a:r>
            <a:r>
              <a:rPr lang="en-AU" sz="2400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already achieved</a:t>
            </a:r>
            <a:r>
              <a:rPr lang="en-A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</a:p>
          <a:p>
            <a:pPr marL="457200" indent="-457200">
              <a:lnSpc>
                <a:spcPct val="118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A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did you remind yourself of your goal? Did you write down your goal, or put it up on the wall? </a:t>
            </a:r>
          </a:p>
          <a:p>
            <a:pPr marL="457200" indent="-457200">
              <a:lnSpc>
                <a:spcPct val="118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A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did you do to succeed?</a:t>
            </a:r>
          </a:p>
          <a:p>
            <a:pPr marL="457200" indent="-457200">
              <a:lnSpc>
                <a:spcPct val="118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Did you do it on your own, or did you need someone else’s help?</a:t>
            </a:r>
            <a:endParaRPr lang="en-AU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118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A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Have you ever done something that you were really proud of? Tell us about it. </a:t>
            </a:r>
          </a:p>
          <a:p>
            <a:pPr marL="457200" indent="-457200">
              <a:lnSpc>
                <a:spcPct val="118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A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Have you ever done something really nice for someone else? What happened?</a:t>
            </a:r>
            <a:endParaRPr lang="en-AU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 idx="4294967295"/>
          </p:nvPr>
        </p:nvSpPr>
        <p:spPr>
          <a:xfrm>
            <a:off x="479425" y="419100"/>
            <a:ext cx="8596313" cy="698500"/>
          </a:xfrm>
        </p:spPr>
        <p:txBody>
          <a:bodyPr>
            <a:normAutofit/>
          </a:bodyPr>
          <a:lstStyle/>
          <a:p>
            <a:r>
              <a:rPr lang="en-AU" sz="3600" dirty="0">
                <a:latin typeface="Arial" panose="020B0604020202020204" pitchFamily="34" charset="0"/>
                <a:cs typeface="Arial" panose="020B0604020202020204" pitchFamily="34" charset="0"/>
              </a:rPr>
              <a:t>How did you do it?</a:t>
            </a:r>
          </a:p>
        </p:txBody>
      </p:sp>
      <p:sp>
        <p:nvSpPr>
          <p:cNvPr id="4" name="AutoShape 2" descr="Goals and dreams PPT 5Feb22.pptx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546205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479F22D-7E78-5A11-1DA1-4EE495C66EE3}"/>
              </a:ext>
            </a:extLst>
          </p:cNvPr>
          <p:cNvSpPr txBox="1"/>
          <p:nvPr/>
        </p:nvSpPr>
        <p:spPr>
          <a:xfrm>
            <a:off x="473940" y="714005"/>
            <a:ext cx="5616574" cy="552244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marL="457200" indent="-457200" defTabSz="45720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Pct val="92000"/>
              <a:buAutoNum type="arabicPeriod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There was once a great leader called Moses who led his people wisely for 40 years. He loved and obeyed God. </a:t>
            </a:r>
            <a:endParaRPr lang="en-US">
              <a:cs typeface="Arial" panose="020B0604020202020204"/>
            </a:endParaRPr>
          </a:p>
          <a:p>
            <a:pPr marL="457200" indent="-457200" defTabSz="45720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Pct val="92000"/>
              <a:buAutoNum type="arabicPeriod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When Moses died, his assistant Joshua became the new leader. God made Joshua a promise:</a:t>
            </a:r>
          </a:p>
          <a:p>
            <a:pPr marL="457200" indent="-457200" defTabSz="45720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Pct val="92000"/>
              <a:buAutoNum type="arabicPeriod"/>
            </a:pPr>
            <a:r>
              <a:rPr lang="en-US" sz="2400" dirty="0">
                <a:latin typeface="Arial"/>
                <a:cs typeface="Arial"/>
              </a:rPr>
              <a:t>‘Just like I was with Moses, I will be with you. No one will be able to stop you all your life. I will never leave you.’</a:t>
            </a:r>
          </a:p>
          <a:p>
            <a:pPr algn="r" defTabSz="45720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Pct val="92000"/>
            </a:pPr>
            <a:r>
              <a:rPr lang="en-US" sz="1600" dirty="0">
                <a:latin typeface="Arial"/>
                <a:cs typeface="Arial"/>
              </a:rPr>
              <a:t>Joshua 1:5</a:t>
            </a:r>
            <a:endParaRPr lang="en-US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2" descr="Free Opened Book Stock Photo">
            <a:extLst>
              <a:ext uri="{FF2B5EF4-FFF2-40B4-BE49-F238E27FC236}">
                <a16:creationId xmlns:a16="http://schemas.microsoft.com/office/drawing/2014/main" id="{AEE9A09B-8B60-42EA-0916-5304CDA9A6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461100" y="1551812"/>
            <a:ext cx="5261000" cy="3419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690428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479F22D-7E78-5A11-1DA1-4EE495C66EE3}"/>
              </a:ext>
            </a:extLst>
          </p:cNvPr>
          <p:cNvSpPr txBox="1"/>
          <p:nvPr/>
        </p:nvSpPr>
        <p:spPr>
          <a:xfrm>
            <a:off x="479424" y="1939845"/>
            <a:ext cx="10173336" cy="123769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defTabSz="457200">
              <a:lnSpc>
                <a:spcPct val="110000"/>
              </a:lnSpc>
              <a:spcBef>
                <a:spcPts val="1000"/>
              </a:spcBef>
              <a:spcAft>
                <a:spcPts val="600"/>
              </a:spcAft>
              <a:buClr>
                <a:schemeClr val="accent1"/>
              </a:buClr>
              <a:buSzPct val="92000"/>
            </a:pP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God gives us that same promise if we love and follow him:</a:t>
            </a:r>
          </a:p>
          <a:p>
            <a:pPr defTabSz="457200">
              <a:lnSpc>
                <a:spcPct val="110000"/>
              </a:lnSpc>
              <a:spcBef>
                <a:spcPts val="1000"/>
              </a:spcBef>
              <a:spcAft>
                <a:spcPts val="600"/>
              </a:spcAft>
              <a:buClr>
                <a:schemeClr val="accent1"/>
              </a:buClr>
              <a:buSzPct val="92000"/>
            </a:pP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“I will be with you … I will never leave you”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6ED305-07D5-0960-2D43-F0A88F688CC0}"/>
              </a:ext>
            </a:extLst>
          </p:cNvPr>
          <p:cNvSpPr txBox="1"/>
          <p:nvPr/>
        </p:nvSpPr>
        <p:spPr>
          <a:xfrm>
            <a:off x="479425" y="3576341"/>
            <a:ext cx="10356215" cy="523220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Q. Does it surprise you that God makes a promise like that?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2478948-A6E7-543A-D615-579B50FE47FF}"/>
              </a:ext>
            </a:extLst>
          </p:cNvPr>
          <p:cNvSpPr txBox="1"/>
          <p:nvPr/>
        </p:nvSpPr>
        <p:spPr>
          <a:xfrm>
            <a:off x="479425" y="4207042"/>
            <a:ext cx="6995795" cy="523220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Q. Would that make a difference to you?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79424" y="910343"/>
            <a:ext cx="4454525" cy="676275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AU" sz="3600" dirty="0">
                <a:latin typeface="Arial" panose="020B0604020202020204" pitchFamily="34" charset="0"/>
                <a:cs typeface="Arial" panose="020B0604020202020204" pitchFamily="34" charset="0"/>
              </a:rPr>
              <a:t>Words of wisdom</a:t>
            </a:r>
          </a:p>
        </p:txBody>
      </p:sp>
    </p:spTree>
    <p:extLst>
      <p:ext uri="{BB962C8B-B14F-4D97-AF65-F5344CB8AC3E}">
        <p14:creationId xmlns:p14="http://schemas.microsoft.com/office/powerpoint/2010/main" val="14097333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066765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4ED0C6-7984-8EAD-793E-7E32434F957E}"/>
              </a:ext>
            </a:extLst>
          </p:cNvPr>
          <p:cNvSpPr txBox="1">
            <a:spLocks/>
          </p:cNvSpPr>
          <p:nvPr/>
        </p:nvSpPr>
        <p:spPr>
          <a:xfrm>
            <a:off x="371475" y="368300"/>
            <a:ext cx="8807921" cy="30607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indent="0">
              <a:buNone/>
            </a:pPr>
            <a:r>
              <a:rPr lang="en-AU" sz="6000" b="1" dirty="0">
                <a:solidFill>
                  <a:schemeClr val="bg1"/>
                </a:solidFill>
              </a:rPr>
              <a:t>What’s one new thing you have learnt today?</a:t>
            </a:r>
          </a:p>
        </p:txBody>
      </p:sp>
      <p:pic>
        <p:nvPicPr>
          <p:cNvPr id="3" name="Picture 2" descr="Icon&#10;&#10;Description automatically generated">
            <a:extLst>
              <a:ext uri="{FF2B5EF4-FFF2-40B4-BE49-F238E27FC236}">
                <a16:creationId xmlns:a16="http://schemas.microsoft.com/office/drawing/2014/main" id="{004B0BB0-864D-5D21-EFF6-8BD239EBEEE1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06055" y="5275231"/>
            <a:ext cx="1214469" cy="1214469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BBC040A-5F36-D639-F328-E6B030605284}"/>
              </a:ext>
            </a:extLst>
          </p:cNvPr>
          <p:cNvSpPr txBox="1"/>
          <p:nvPr/>
        </p:nvSpPr>
        <p:spPr>
          <a:xfrm>
            <a:off x="371475" y="5627926"/>
            <a:ext cx="6096964" cy="861774"/>
          </a:xfrm>
          <a:prstGeom prst="rect">
            <a:avLst/>
          </a:prstGeom>
          <a:noFill/>
        </p:spPr>
        <p:txBody>
          <a:bodyPr wrap="square" anchor="b">
            <a:spAutoFit/>
          </a:bodyPr>
          <a:lstStyle/>
          <a:p>
            <a:pPr marL="0" indent="0">
              <a:buNone/>
            </a:pPr>
            <a:r>
              <a:rPr lang="en-AU" sz="5000" dirty="0">
                <a:solidFill>
                  <a:schemeClr val="bg1"/>
                </a:solidFill>
              </a:rPr>
              <a:t>Any questions?</a:t>
            </a:r>
          </a:p>
        </p:txBody>
      </p:sp>
    </p:spTree>
    <p:extLst>
      <p:ext uri="{BB962C8B-B14F-4D97-AF65-F5344CB8AC3E}">
        <p14:creationId xmlns:p14="http://schemas.microsoft.com/office/powerpoint/2010/main" val="36077771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9425" y="476250"/>
            <a:ext cx="9235440" cy="954107"/>
          </a:xfrm>
          <a:prstGeom prst="rect">
            <a:avLst/>
          </a:prstGeom>
          <a:solidFill>
            <a:schemeClr val="accent3"/>
          </a:solidFill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+mj-lt"/>
              </a:rPr>
              <a:t>Introduce yourself and tell us whether your </a:t>
            </a:r>
            <a:r>
              <a:rPr lang="en-AU" sz="2800" b="1" dirty="0">
                <a:solidFill>
                  <a:schemeClr val="bg1"/>
                </a:solidFill>
                <a:latin typeface="+mj-lt"/>
              </a:rPr>
              <a:t>favourite</a:t>
            </a:r>
            <a:r>
              <a:rPr lang="en-US" sz="2800" b="1" dirty="0">
                <a:solidFill>
                  <a:schemeClr val="bg1"/>
                </a:solidFill>
                <a:latin typeface="+mj-lt"/>
              </a:rPr>
              <a:t> time of day is sunrise or sunset!</a:t>
            </a:r>
            <a:endParaRPr lang="en-AU" sz="28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79424" y="1530469"/>
            <a:ext cx="7345139" cy="7078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AU" sz="2000" dirty="0">
                <a:solidFill>
                  <a:schemeClr val="accent3"/>
                </a:solidFill>
                <a:latin typeface="+mj-lt"/>
              </a:rPr>
              <a:t>My name is ………………………</a:t>
            </a:r>
          </a:p>
          <a:p>
            <a:r>
              <a:rPr lang="en-AU" sz="2000" dirty="0">
                <a:solidFill>
                  <a:schemeClr val="accent3"/>
                </a:solidFill>
                <a:latin typeface="+mj-lt"/>
              </a:rPr>
              <a:t>My favourite time of day is …………… because ……………....</a:t>
            </a:r>
          </a:p>
        </p:txBody>
      </p:sp>
    </p:spTree>
    <p:extLst>
      <p:ext uri="{BB962C8B-B14F-4D97-AF65-F5344CB8AC3E}">
        <p14:creationId xmlns:p14="http://schemas.microsoft.com/office/powerpoint/2010/main" val="16602987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6D0DF9-24C5-B6A0-A196-9009F6C10AF6}"/>
              </a:ext>
            </a:extLst>
          </p:cNvPr>
          <p:cNvSpPr txBox="1">
            <a:spLocks/>
          </p:cNvSpPr>
          <p:nvPr/>
        </p:nvSpPr>
        <p:spPr>
          <a:xfrm>
            <a:off x="479425" y="476250"/>
            <a:ext cx="4892675" cy="770660"/>
          </a:xfrm>
          <a:prstGeom prst="rect">
            <a:avLst/>
          </a:prstGeom>
          <a:solidFill>
            <a:schemeClr val="accent3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Goals and </a:t>
            </a:r>
            <a:r>
              <a:rPr lang="en-US" sz="40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Dreams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26962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79425" y="1309116"/>
            <a:ext cx="4406899" cy="1024509"/>
          </a:xfrm>
        </p:spPr>
        <p:txBody>
          <a:bodyPr anchor="ctr">
            <a:normAutofit/>
          </a:bodyPr>
          <a:lstStyle/>
          <a:p>
            <a:pPr marL="0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AU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Q.  What is a goal?</a:t>
            </a:r>
          </a:p>
        </p:txBody>
      </p:sp>
      <p:pic>
        <p:nvPicPr>
          <p:cNvPr id="1026" name="Picture 2" descr="Dumbbells, Shoes, Sneakers, Rubber Sho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272945" y="1309116"/>
            <a:ext cx="6116510" cy="4077674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477126" y="1309116"/>
            <a:ext cx="3912330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/>
            <a:r>
              <a:rPr lang="en-AU" sz="2400" b="1" dirty="0">
                <a:solidFill>
                  <a:schemeClr val="accent3"/>
                </a:solidFill>
                <a:latin typeface="Arial"/>
                <a:cs typeface="Arial"/>
              </a:rPr>
              <a:t>My goal is to exercise for 30 minutes every day.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79425" y="2333625"/>
            <a:ext cx="4406899" cy="11388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42925" indent="-542925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AU" sz="2400" dirty="0">
                <a:latin typeface="Arial" panose="020B0604020202020204" pitchFamily="34" charset="0"/>
                <a:cs typeface="Arial" panose="020B0604020202020204" pitchFamily="34" charset="0"/>
              </a:rPr>
              <a:t>A.  	Something you want to do or achieve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154902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246912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79425" y="1227138"/>
            <a:ext cx="6369050" cy="4903787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Speak some English every day</a:t>
            </a:r>
            <a:endParaRPr lang="en-AU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A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Spend more time with family and friends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A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Exercise more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A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Eat more healthy meals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A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Quit smoking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A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Pay off all my debts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A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Get organised 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AutoNum type="arabicPeriod"/>
            </a:pPr>
            <a:r>
              <a:rPr lang="en-AU" sz="2400" dirty="0">
                <a:latin typeface="Arial"/>
                <a:cs typeface="Arial"/>
              </a:rPr>
              <a:t>Learn something new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AutoNum type="arabicPeriod"/>
            </a:pPr>
            <a:r>
              <a:rPr lang="en-AU" sz="2400" dirty="0">
                <a:latin typeface="Arial"/>
                <a:cs typeface="Arial"/>
              </a:rPr>
              <a:t>Help others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400" dirty="0">
                <a:latin typeface="Arial"/>
                <a:cs typeface="Arial"/>
              </a:rPr>
              <a:t>Visit a new country</a:t>
            </a:r>
            <a:endParaRPr lang="en-AU" dirty="0">
              <a:latin typeface="Arial"/>
              <a:cs typeface="Arial"/>
            </a:endParaRPr>
          </a:p>
          <a:p>
            <a:pPr marL="0" indent="0">
              <a:buNone/>
            </a:pPr>
            <a:endParaRPr lang="en-AU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AU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+mj-lt"/>
              <a:buAutoNum type="arabicPeriod"/>
            </a:pPr>
            <a:endParaRPr lang="en-AU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 idx="4294967295"/>
          </p:nvPr>
        </p:nvSpPr>
        <p:spPr>
          <a:xfrm>
            <a:off x="479425" y="476250"/>
            <a:ext cx="11233150" cy="647700"/>
          </a:xfrm>
        </p:spPr>
        <p:txBody>
          <a:bodyPr>
            <a:noAutofit/>
          </a:bodyPr>
          <a:lstStyle/>
          <a:p>
            <a:r>
              <a:rPr lang="en-US" sz="3600" dirty="0">
                <a:latin typeface="Arial"/>
                <a:cs typeface="Arial"/>
              </a:rPr>
              <a:t>Can you think of possible personal goals?</a:t>
            </a:r>
            <a:endParaRPr lang="en-AU" sz="3600" dirty="0">
              <a:latin typeface="Arial"/>
              <a:cs typeface="Arial"/>
            </a:endParaRPr>
          </a:p>
        </p:txBody>
      </p:sp>
      <p:sp>
        <p:nvSpPr>
          <p:cNvPr id="4" name="AutoShape 2" descr="Goals and dreams PPT 5Feb22.pptx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pic>
        <p:nvPicPr>
          <p:cNvPr id="5" name="Picture 2" descr="Board, Chalk, Business, Job, Wor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009606" y="2112582"/>
            <a:ext cx="4702969" cy="313531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3101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Goals and dreams PPT 5Feb22.pptx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5" name="Cloud Callout 4"/>
          <p:cNvSpPr/>
          <p:nvPr/>
        </p:nvSpPr>
        <p:spPr>
          <a:xfrm rot="21013432">
            <a:off x="473580" y="335141"/>
            <a:ext cx="6216919" cy="4865005"/>
          </a:xfrm>
          <a:prstGeom prst="cloudCallout">
            <a:avLst/>
          </a:prstGeom>
          <a:solidFill>
            <a:schemeClr val="accent1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457200" indent="-457200">
              <a:lnSpc>
                <a:spcPct val="110000"/>
              </a:lnSpc>
              <a:spcBef>
                <a:spcPts val="100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AU" sz="2400" b="1" dirty="0">
                <a:solidFill>
                  <a:schemeClr val="tx1"/>
                </a:solidFill>
                <a:latin typeface="Arial"/>
                <a:cs typeface="Arial"/>
              </a:rPr>
              <a:t>Do you have an important goal? </a:t>
            </a:r>
            <a:endParaRPr lang="en-AU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110000"/>
              </a:lnSpc>
              <a:spcBef>
                <a:spcPts val="100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AU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can you achieve your goal?  </a:t>
            </a:r>
          </a:p>
          <a:p>
            <a:pPr marL="457200" indent="-457200">
              <a:lnSpc>
                <a:spcPct val="110000"/>
              </a:lnSpc>
              <a:spcBef>
                <a:spcPts val="100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easy will that be?</a:t>
            </a:r>
            <a:endParaRPr lang="en-AU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110000"/>
              </a:lnSpc>
              <a:spcBef>
                <a:spcPts val="100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AU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might stop you?</a:t>
            </a:r>
          </a:p>
        </p:txBody>
      </p:sp>
      <p:sp>
        <p:nvSpPr>
          <p:cNvPr id="6" name="Right Arrow 5"/>
          <p:cNvSpPr/>
          <p:nvPr/>
        </p:nvSpPr>
        <p:spPr>
          <a:xfrm>
            <a:off x="5557714" y="2163135"/>
            <a:ext cx="1752151" cy="392544"/>
          </a:xfrm>
          <a:prstGeom prst="rightArrow">
            <a:avLst/>
          </a:prstGeom>
          <a:solidFill>
            <a:schemeClr val="accent3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" name="Content Placeholder 2"/>
          <p:cNvSpPr>
            <a:spLocks noGrp="1"/>
          </p:cNvSpPr>
          <p:nvPr>
            <p:ph idx="4294967295"/>
          </p:nvPr>
        </p:nvSpPr>
        <p:spPr>
          <a:xfrm>
            <a:off x="7789863" y="2081213"/>
            <a:ext cx="4402137" cy="2921000"/>
          </a:xfrm>
        </p:spPr>
        <p:txBody>
          <a:bodyPr>
            <a:noAutofit/>
          </a:bodyPr>
          <a:lstStyle/>
          <a:p>
            <a:pPr marL="457200" lvl="1" indent="0">
              <a:lnSpc>
                <a:spcPct val="110000"/>
              </a:lnSpc>
              <a:spcAft>
                <a:spcPts val="800"/>
              </a:spcAft>
              <a:buNone/>
            </a:pPr>
            <a:r>
              <a:rPr lang="en-A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example:</a:t>
            </a:r>
          </a:p>
          <a:p>
            <a:pPr marL="457200" lvl="1" indent="0">
              <a:lnSpc>
                <a:spcPct val="110000"/>
              </a:lnSpc>
              <a:spcAft>
                <a:spcPts val="800"/>
              </a:spcAft>
              <a:buNone/>
            </a:pPr>
            <a:r>
              <a:rPr lang="en-A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“I will eat more …” </a:t>
            </a:r>
          </a:p>
          <a:p>
            <a:pPr marL="457200" lvl="1" indent="0">
              <a:lnSpc>
                <a:spcPct val="110000"/>
              </a:lnSpc>
              <a:spcAft>
                <a:spcPts val="800"/>
              </a:spcAft>
              <a:buNone/>
            </a:pPr>
            <a:r>
              <a:rPr lang="en-A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“I want to join …” </a:t>
            </a:r>
          </a:p>
          <a:p>
            <a:pPr marL="447675" indent="-447675">
              <a:lnSpc>
                <a:spcPct val="110000"/>
              </a:lnSpc>
              <a:spcAft>
                <a:spcPts val="800"/>
              </a:spcAft>
              <a:buNone/>
            </a:pPr>
            <a:r>
              <a:rPr lang="en-AU" sz="24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A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“I will contact my …” </a:t>
            </a:r>
          </a:p>
          <a:p>
            <a:pPr marL="447675" lvl="0" indent="0">
              <a:lnSpc>
                <a:spcPct val="110000"/>
              </a:lnSpc>
              <a:spcAft>
                <a:spcPts val="800"/>
              </a:spcAft>
              <a:buNone/>
            </a:pPr>
            <a:r>
              <a:rPr lang="en-A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“I will take time to …”</a:t>
            </a:r>
          </a:p>
        </p:txBody>
      </p:sp>
    </p:spTree>
    <p:extLst>
      <p:ext uri="{BB962C8B-B14F-4D97-AF65-F5344CB8AC3E}">
        <p14:creationId xmlns:p14="http://schemas.microsoft.com/office/powerpoint/2010/main" val="2057086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871002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4ED0C6-7984-8EAD-793E-7E32434F957E}"/>
              </a:ext>
            </a:extLst>
          </p:cNvPr>
          <p:cNvSpPr txBox="1">
            <a:spLocks/>
          </p:cNvSpPr>
          <p:nvPr/>
        </p:nvSpPr>
        <p:spPr>
          <a:xfrm>
            <a:off x="479425" y="1174265"/>
            <a:ext cx="10807482" cy="619634"/>
          </a:xfrm>
          <a:prstGeom prst="rect">
            <a:avLst/>
          </a:prstGeom>
          <a:solidFill>
            <a:schemeClr val="accent3"/>
          </a:solidFill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indent="0">
              <a:buNone/>
            </a:pPr>
            <a:r>
              <a:rPr lang="en-US" sz="3600" b="1" dirty="0"/>
              <a:t>What would it mean to you to achieve your goal?</a:t>
            </a:r>
            <a:endParaRPr lang="en-AU" sz="3600" b="1" dirty="0"/>
          </a:p>
        </p:txBody>
      </p:sp>
      <p:pic>
        <p:nvPicPr>
          <p:cNvPr id="5" name="Picture 4" descr="A person writing on a notebook&#10;&#10;Description automatically generated">
            <a:extLst>
              <a:ext uri="{FF2B5EF4-FFF2-40B4-BE49-F238E27FC236}">
                <a16:creationId xmlns:a16="http://schemas.microsoft.com/office/drawing/2014/main" id="{3E74C44C-246C-5DE5-ADF6-6F9865D716F8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65460" y="2073105"/>
            <a:ext cx="4777879" cy="3179265"/>
          </a:xfrm>
          <a:prstGeom prst="rect">
            <a:avLst/>
          </a:prstGeom>
        </p:spPr>
      </p:pic>
      <p:pic>
        <p:nvPicPr>
          <p:cNvPr id="7" name="Picture 6" descr="A close-up of a typewriter&#10;&#10;Description automatically generated">
            <a:extLst>
              <a:ext uri="{FF2B5EF4-FFF2-40B4-BE49-F238E27FC236}">
                <a16:creationId xmlns:a16="http://schemas.microsoft.com/office/drawing/2014/main" id="{D16FCC37-7F08-FFBC-DD56-D272A814C2D7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9425" y="2073105"/>
            <a:ext cx="4768898" cy="3179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3944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English Online">
      <a:dk1>
        <a:srgbClr val="000000"/>
      </a:dk1>
      <a:lt1>
        <a:sysClr val="window" lastClr="FFFFFF"/>
      </a:lt1>
      <a:dk2>
        <a:srgbClr val="003849"/>
      </a:dk2>
      <a:lt2>
        <a:srgbClr val="F1F1F1"/>
      </a:lt2>
      <a:accent1>
        <a:srgbClr val="61C7D5"/>
      </a:accent1>
      <a:accent2>
        <a:srgbClr val="009999"/>
      </a:accent2>
      <a:accent3>
        <a:srgbClr val="F48211"/>
      </a:accent3>
      <a:accent4>
        <a:srgbClr val="F1F1F1"/>
      </a:accent4>
      <a:accent5>
        <a:srgbClr val="034C8E"/>
      </a:accent5>
      <a:accent6>
        <a:srgbClr val="003849"/>
      </a:accent6>
      <a:hlink>
        <a:srgbClr val="034C8E"/>
      </a:hlink>
      <a:folHlink>
        <a:srgbClr val="009999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546</TotalTime>
  <Words>418</Words>
  <Application>Microsoft Office PowerPoint</Application>
  <PresentationFormat>Widescreen</PresentationFormat>
  <Paragraphs>54</Paragraphs>
  <Slides>15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English Conversation Class</vt:lpstr>
      <vt:lpstr>PowerPoint Presentation</vt:lpstr>
      <vt:lpstr>PowerPoint Presentation</vt:lpstr>
      <vt:lpstr>PowerPoint Presentation</vt:lpstr>
      <vt:lpstr>PowerPoint Presentation</vt:lpstr>
      <vt:lpstr>Can you think of possible personal goals?</vt:lpstr>
      <vt:lpstr>PowerPoint Presentation</vt:lpstr>
      <vt:lpstr>PowerPoint Presentation</vt:lpstr>
      <vt:lpstr>PowerPoint Presentation</vt:lpstr>
      <vt:lpstr>PowerPoint Presentation</vt:lpstr>
      <vt:lpstr>How did you do it?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Week 1</dc:title>
  <dc:creator>Microsoft account</dc:creator>
  <cp:lastModifiedBy>Kalebh Harwin</cp:lastModifiedBy>
  <cp:revision>110</cp:revision>
  <cp:lastPrinted>2023-01-27T05:10:40Z</cp:lastPrinted>
  <dcterms:created xsi:type="dcterms:W3CDTF">2023-01-14T11:36:27Z</dcterms:created>
  <dcterms:modified xsi:type="dcterms:W3CDTF">2023-12-01T02:24:33Z</dcterms:modified>
</cp:coreProperties>
</file>