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handoutMasterIdLst>
    <p:handoutMasterId r:id="rId23"/>
  </p:handoutMasterIdLst>
  <p:sldIdLst>
    <p:sldId id="315" r:id="rId2"/>
    <p:sldId id="341" r:id="rId3"/>
    <p:sldId id="340" r:id="rId4"/>
    <p:sldId id="323" r:id="rId5"/>
    <p:sldId id="306" r:id="rId6"/>
    <p:sldId id="317" r:id="rId7"/>
    <p:sldId id="324" r:id="rId8"/>
    <p:sldId id="342" r:id="rId9"/>
    <p:sldId id="303" r:id="rId10"/>
    <p:sldId id="318" r:id="rId11"/>
    <p:sldId id="325" r:id="rId12"/>
    <p:sldId id="305" r:id="rId13"/>
    <p:sldId id="343" r:id="rId14"/>
    <p:sldId id="319" r:id="rId15"/>
    <p:sldId id="326" r:id="rId16"/>
    <p:sldId id="327" r:id="rId17"/>
    <p:sldId id="328" r:id="rId18"/>
    <p:sldId id="320" r:id="rId19"/>
    <p:sldId id="302" r:id="rId20"/>
    <p:sldId id="321" r:id="rId21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05E0A-F5D9-48E5-A611-BAFF3AB375A6}" v="4" dt="2024-01-10T03:48:34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ebh Harwin" userId="071543bd-4f79-47ec-83b9-422dc0c52aae" providerId="ADAL" clId="{19A05E0A-F5D9-48E5-A611-BAFF3AB375A6}"/>
    <pc:docChg chg="modSld">
      <pc:chgData name="Kalebh Harwin" userId="071543bd-4f79-47ec-83b9-422dc0c52aae" providerId="ADAL" clId="{19A05E0A-F5D9-48E5-A611-BAFF3AB375A6}" dt="2024-01-10T03:48:34.842" v="2"/>
      <pc:docMkLst>
        <pc:docMk/>
      </pc:docMkLst>
      <pc:sldChg chg="modSp mod">
        <pc:chgData name="Kalebh Harwin" userId="071543bd-4f79-47ec-83b9-422dc0c52aae" providerId="ADAL" clId="{19A05E0A-F5D9-48E5-A611-BAFF3AB375A6}" dt="2024-01-10T01:15:35.112" v="0" actId="1076"/>
        <pc:sldMkLst>
          <pc:docMk/>
          <pc:sldMk cId="3848638455" sldId="315"/>
        </pc:sldMkLst>
        <pc:spChg chg="mod">
          <ac:chgData name="Kalebh Harwin" userId="071543bd-4f79-47ec-83b9-422dc0c52aae" providerId="ADAL" clId="{19A05E0A-F5D9-48E5-A611-BAFF3AB375A6}" dt="2024-01-10T01:15:35.112" v="0" actId="1076"/>
          <ac:spMkLst>
            <pc:docMk/>
            <pc:sldMk cId="3848638455" sldId="315"/>
            <ac:spMk id="2" creationId="{00000000-0000-0000-0000-000000000000}"/>
          </ac:spMkLst>
        </pc:spChg>
        <pc:spChg chg="mod">
          <ac:chgData name="Kalebh Harwin" userId="071543bd-4f79-47ec-83b9-422dc0c52aae" providerId="ADAL" clId="{19A05E0A-F5D9-48E5-A611-BAFF3AB375A6}" dt="2024-01-10T01:15:35.112" v="0" actId="1076"/>
          <ac:spMkLst>
            <pc:docMk/>
            <pc:sldMk cId="3848638455" sldId="315"/>
            <ac:spMk id="9" creationId="{5FBC7585-C9D8-3710-F379-7BD80E032C3B}"/>
          </ac:spMkLst>
        </pc:spChg>
      </pc:sldChg>
      <pc:sldChg chg="setBg">
        <pc:chgData name="Kalebh Harwin" userId="071543bd-4f79-47ec-83b9-422dc0c52aae" providerId="ADAL" clId="{19A05E0A-F5D9-48E5-A611-BAFF3AB375A6}" dt="2024-01-10T03:48:34.842" v="2"/>
        <pc:sldMkLst>
          <pc:docMk/>
          <pc:sldMk cId="2356232481" sldId="324"/>
        </pc:sldMkLst>
      </pc:sldChg>
    </pc:docChg>
  </pc:docChgLst>
  <pc:docChgLst>
    <pc:chgData name="Kalebh Harwin" userId="071543bd-4f79-47ec-83b9-422dc0c52aae" providerId="ADAL" clId="{18E98831-9F3A-4B59-A92A-0CFA89C48F84}"/>
    <pc:docChg chg="undo custSel addSld delSld modSld sldOrd addMainMaster delMainMaster modMainMaster">
      <pc:chgData name="Kalebh Harwin" userId="071543bd-4f79-47ec-83b9-422dc0c52aae" providerId="ADAL" clId="{18E98831-9F3A-4B59-A92A-0CFA89C48F84}" dt="2023-06-22T02:10:20.305" v="750" actId="1037"/>
      <pc:docMkLst>
        <pc:docMk/>
      </pc:docMkLst>
      <pc:sldChg chg="delSp modSp del mod modClrScheme chgLayout">
        <pc:chgData name="Kalebh Harwin" userId="071543bd-4f79-47ec-83b9-422dc0c52aae" providerId="ADAL" clId="{18E98831-9F3A-4B59-A92A-0CFA89C48F84}" dt="2023-06-21T02:16:01.807" v="522" actId="47"/>
        <pc:sldMkLst>
          <pc:docMk/>
          <pc:sldMk cId="2797481619" sldId="275"/>
        </pc:sldMkLst>
        <pc:spChg chg="del mod">
          <ac:chgData name="Kalebh Harwin" userId="071543bd-4f79-47ec-83b9-422dc0c52aae" providerId="ADAL" clId="{18E98831-9F3A-4B59-A92A-0CFA89C48F84}" dt="2023-06-21T02:16:01.296" v="521"/>
          <ac:spMkLst>
            <pc:docMk/>
            <pc:sldMk cId="2797481619" sldId="275"/>
            <ac:spMk id="3" creationId="{00000000-0000-0000-0000-000000000000}"/>
          </ac:spMkLst>
        </pc:spChg>
        <pc:picChg chg="del">
          <ac:chgData name="Kalebh Harwin" userId="071543bd-4f79-47ec-83b9-422dc0c52aae" providerId="ADAL" clId="{18E98831-9F3A-4B59-A92A-0CFA89C48F84}" dt="2023-06-21T02:15:44.764" v="514" actId="478"/>
          <ac:picMkLst>
            <pc:docMk/>
            <pc:sldMk cId="2797481619" sldId="275"/>
            <ac:picMk id="7" creationId="{00000000-0000-0000-0000-000000000000}"/>
          </ac:picMkLst>
        </pc:picChg>
        <pc:picChg chg="del">
          <ac:chgData name="Kalebh Harwin" userId="071543bd-4f79-47ec-83b9-422dc0c52aae" providerId="ADAL" clId="{18E98831-9F3A-4B59-A92A-0CFA89C48F84}" dt="2023-06-21T02:15:46.151" v="515" actId="478"/>
          <ac:picMkLst>
            <pc:docMk/>
            <pc:sldMk cId="2797481619" sldId="275"/>
            <ac:picMk id="5122" creationId="{00000000-0000-0000-0000-000000000000}"/>
          </ac:picMkLst>
        </pc:picChg>
        <pc:picChg chg="del">
          <ac:chgData name="Kalebh Harwin" userId="071543bd-4f79-47ec-83b9-422dc0c52aae" providerId="ADAL" clId="{18E98831-9F3A-4B59-A92A-0CFA89C48F84}" dt="2023-06-21T02:15:47.413" v="516" actId="478"/>
          <ac:picMkLst>
            <pc:docMk/>
            <pc:sldMk cId="2797481619" sldId="275"/>
            <ac:picMk id="5124" creationId="{00000000-0000-0000-0000-000000000000}"/>
          </ac:picMkLst>
        </pc:picChg>
      </pc:sldChg>
      <pc:sldChg chg="del">
        <pc:chgData name="Kalebh Harwin" userId="071543bd-4f79-47ec-83b9-422dc0c52aae" providerId="ADAL" clId="{18E98831-9F3A-4B59-A92A-0CFA89C48F84}" dt="2023-06-21T02:05:59.639" v="120" actId="47"/>
        <pc:sldMkLst>
          <pc:docMk/>
          <pc:sldMk cId="2928220550" sldId="280"/>
        </pc:sldMkLst>
      </pc:sldChg>
      <pc:sldChg chg="modSp mod ord modClrScheme chgLayout">
        <pc:chgData name="Kalebh Harwin" userId="071543bd-4f79-47ec-83b9-422dc0c52aae" providerId="ADAL" clId="{18E98831-9F3A-4B59-A92A-0CFA89C48F84}" dt="2023-06-21T02:19:06.555" v="579" actId="700"/>
        <pc:sldMkLst>
          <pc:docMk/>
          <pc:sldMk cId="2748079089" sldId="283"/>
        </pc:sldMkLst>
        <pc:spChg chg="mod">
          <ac:chgData name="Kalebh Harwin" userId="071543bd-4f79-47ec-83b9-422dc0c52aae" providerId="ADAL" clId="{18E98831-9F3A-4B59-A92A-0CFA89C48F84}" dt="2023-06-21T02:18:45.698" v="576" actId="242"/>
          <ac:spMkLst>
            <pc:docMk/>
            <pc:sldMk cId="2748079089" sldId="283"/>
            <ac:spMk id="8" creationId="{00000000-0000-0000-0000-000000000000}"/>
          </ac:spMkLst>
        </pc:spChg>
        <pc:picChg chg="mod">
          <ac:chgData name="Kalebh Harwin" userId="071543bd-4f79-47ec-83b9-422dc0c52aae" providerId="ADAL" clId="{18E98831-9F3A-4B59-A92A-0CFA89C48F84}" dt="2023-06-21T02:18:37.545" v="573" actId="14100"/>
          <ac:picMkLst>
            <pc:docMk/>
            <pc:sldMk cId="2748079089" sldId="283"/>
            <ac:picMk id="2052" creationId="{00000000-0000-0000-0000-000000000000}"/>
          </ac:picMkLst>
        </pc:picChg>
      </pc:sldChg>
      <pc:sldChg chg="del">
        <pc:chgData name="Kalebh Harwin" userId="071543bd-4f79-47ec-83b9-422dc0c52aae" providerId="ADAL" clId="{18E98831-9F3A-4B59-A92A-0CFA89C48F84}" dt="2023-06-21T01:57:37.279" v="12" actId="47"/>
        <pc:sldMkLst>
          <pc:docMk/>
          <pc:sldMk cId="1999269734" sldId="290"/>
        </pc:sldMkLst>
      </pc:sldChg>
      <pc:sldChg chg="del">
        <pc:chgData name="Kalebh Harwin" userId="071543bd-4f79-47ec-83b9-422dc0c52aae" providerId="ADAL" clId="{18E98831-9F3A-4B59-A92A-0CFA89C48F84}" dt="2023-06-21T02:02:42.684" v="65" actId="47"/>
        <pc:sldMkLst>
          <pc:docMk/>
          <pc:sldMk cId="4224747128" sldId="294"/>
        </pc:sldMkLst>
      </pc:sldChg>
      <pc:sldChg chg="modSp del mod modClrScheme chgLayout">
        <pc:chgData name="Kalebh Harwin" userId="071543bd-4f79-47ec-83b9-422dc0c52aae" providerId="ADAL" clId="{18E98831-9F3A-4B59-A92A-0CFA89C48F84}" dt="2023-06-21T02:01:57.166" v="60" actId="47"/>
        <pc:sldMkLst>
          <pc:docMk/>
          <pc:sldMk cId="991120998" sldId="296"/>
        </pc:sldMkLst>
        <pc:spChg chg="mod">
          <ac:chgData name="Kalebh Harwin" userId="071543bd-4f79-47ec-83b9-422dc0c52aae" providerId="ADAL" clId="{18E98831-9F3A-4B59-A92A-0CFA89C48F84}" dt="2023-06-21T02:01:26.053" v="53" actId="207"/>
          <ac:spMkLst>
            <pc:docMk/>
            <pc:sldMk cId="991120998" sldId="296"/>
            <ac:spMk id="6" creationId="{00000000-0000-0000-0000-000000000000}"/>
          </ac:spMkLst>
        </pc:spChg>
      </pc:sldChg>
      <pc:sldChg chg="addSp delSp modSp mod modClrScheme chgLayout">
        <pc:chgData name="Kalebh Harwin" userId="071543bd-4f79-47ec-83b9-422dc0c52aae" providerId="ADAL" clId="{18E98831-9F3A-4B59-A92A-0CFA89C48F84}" dt="2023-06-21T02:11:53.434" v="362" actId="1035"/>
        <pc:sldMkLst>
          <pc:docMk/>
          <pc:sldMk cId="3153827211" sldId="300"/>
        </pc:sldMkLst>
        <pc:spChg chg="add del mod">
          <ac:chgData name="Kalebh Harwin" userId="071543bd-4f79-47ec-83b9-422dc0c52aae" providerId="ADAL" clId="{18E98831-9F3A-4B59-A92A-0CFA89C48F84}" dt="2023-06-21T02:10:15.568" v="276" actId="478"/>
          <ac:spMkLst>
            <pc:docMk/>
            <pc:sldMk cId="3153827211" sldId="300"/>
            <ac:spMk id="2" creationId="{AE2380D8-2685-70CC-D1D3-61B7D6B02E71}"/>
          </ac:spMkLst>
        </pc:spChg>
        <pc:spChg chg="mod">
          <ac:chgData name="Kalebh Harwin" userId="071543bd-4f79-47ec-83b9-422dc0c52aae" providerId="ADAL" clId="{18E98831-9F3A-4B59-A92A-0CFA89C48F84}" dt="2023-06-21T02:11:53.434" v="362" actId="1035"/>
          <ac:spMkLst>
            <pc:docMk/>
            <pc:sldMk cId="3153827211" sldId="300"/>
            <ac:spMk id="3" creationId="{00000000-0000-0000-0000-000000000000}"/>
          </ac:spMkLst>
        </pc:spChg>
        <pc:spChg chg="mod">
          <ac:chgData name="Kalebh Harwin" userId="071543bd-4f79-47ec-83b9-422dc0c52aae" providerId="ADAL" clId="{18E98831-9F3A-4B59-A92A-0CFA89C48F84}" dt="2023-06-21T02:11:53.434" v="362" actId="1035"/>
          <ac:spMkLst>
            <pc:docMk/>
            <pc:sldMk cId="3153827211" sldId="300"/>
            <ac:spMk id="8" creationId="{00000000-0000-0000-0000-000000000000}"/>
          </ac:spMkLst>
        </pc:spChg>
        <pc:picChg chg="del">
          <ac:chgData name="Kalebh Harwin" userId="071543bd-4f79-47ec-83b9-422dc0c52aae" providerId="ADAL" clId="{18E98831-9F3A-4B59-A92A-0CFA89C48F84}" dt="2023-06-21T02:09:00.257" v="220" actId="478"/>
          <ac:picMkLst>
            <pc:docMk/>
            <pc:sldMk cId="3153827211" sldId="300"/>
            <ac:picMk id="3074" creationId="{00000000-0000-0000-0000-000000000000}"/>
          </ac:picMkLst>
        </pc:picChg>
      </pc:sldChg>
      <pc:sldChg chg="delSp del mod">
        <pc:chgData name="Kalebh Harwin" userId="071543bd-4f79-47ec-83b9-422dc0c52aae" providerId="ADAL" clId="{18E98831-9F3A-4B59-A92A-0CFA89C48F84}" dt="2023-06-21T02:09:10.074" v="223" actId="47"/>
        <pc:sldMkLst>
          <pc:docMk/>
          <pc:sldMk cId="1337949408" sldId="301"/>
        </pc:sldMkLst>
        <pc:spChg chg="del">
          <ac:chgData name="Kalebh Harwin" userId="071543bd-4f79-47ec-83b9-422dc0c52aae" providerId="ADAL" clId="{18E98831-9F3A-4B59-A92A-0CFA89C48F84}" dt="2023-06-21T02:09:05.823" v="221" actId="21"/>
          <ac:spMkLst>
            <pc:docMk/>
            <pc:sldMk cId="1337949408" sldId="301"/>
            <ac:spMk id="9" creationId="{00000000-0000-0000-0000-000000000000}"/>
          </ac:spMkLst>
        </pc:spChg>
      </pc:sldChg>
      <pc:sldChg chg="modSp mod modClrScheme chgLayout">
        <pc:chgData name="Kalebh Harwin" userId="071543bd-4f79-47ec-83b9-422dc0c52aae" providerId="ADAL" clId="{18E98831-9F3A-4B59-A92A-0CFA89C48F84}" dt="2023-06-22T02:10:20.305" v="750" actId="1037"/>
        <pc:sldMkLst>
          <pc:docMk/>
          <pc:sldMk cId="1350215778" sldId="302"/>
        </pc:sldMkLst>
        <pc:spChg chg="mod">
          <ac:chgData name="Kalebh Harwin" userId="071543bd-4f79-47ec-83b9-422dc0c52aae" providerId="ADAL" clId="{18E98831-9F3A-4B59-A92A-0CFA89C48F84}" dt="2023-06-22T02:10:20.305" v="750" actId="1037"/>
          <ac:spMkLst>
            <pc:docMk/>
            <pc:sldMk cId="1350215778" sldId="302"/>
            <ac:spMk id="13" creationId="{00000000-0000-0000-0000-000000000000}"/>
          </ac:spMkLst>
        </pc:spChg>
        <pc:picChg chg="mod">
          <ac:chgData name="Kalebh Harwin" userId="071543bd-4f79-47ec-83b9-422dc0c52aae" providerId="ADAL" clId="{18E98831-9F3A-4B59-A92A-0CFA89C48F84}" dt="2023-06-22T02:10:20.305" v="750" actId="1037"/>
          <ac:picMkLst>
            <pc:docMk/>
            <pc:sldMk cId="1350215778" sldId="302"/>
            <ac:picMk id="6146" creationId="{00000000-0000-0000-0000-000000000000}"/>
          </ac:picMkLst>
        </pc:picChg>
      </pc:sldChg>
      <pc:sldChg chg="addSp delSp modSp mod modClrScheme chgLayout">
        <pc:chgData name="Kalebh Harwin" userId="071543bd-4f79-47ec-83b9-422dc0c52aae" providerId="ADAL" clId="{18E98831-9F3A-4B59-A92A-0CFA89C48F84}" dt="2023-06-21T02:15:17.208" v="512" actId="1035"/>
        <pc:sldMkLst>
          <pc:docMk/>
          <pc:sldMk cId="528560425" sldId="303"/>
        </pc:sldMkLst>
        <pc:spChg chg="mod">
          <ac:chgData name="Kalebh Harwin" userId="071543bd-4f79-47ec-83b9-422dc0c52aae" providerId="ADAL" clId="{18E98831-9F3A-4B59-A92A-0CFA89C48F84}" dt="2023-06-21T02:15:17.208" v="512" actId="1035"/>
          <ac:spMkLst>
            <pc:docMk/>
            <pc:sldMk cId="528560425" sldId="303"/>
            <ac:spMk id="3" creationId="{00000000-0000-0000-0000-000000000000}"/>
          </ac:spMkLst>
        </pc:spChg>
        <pc:spChg chg="mod">
          <ac:chgData name="Kalebh Harwin" userId="071543bd-4f79-47ec-83b9-422dc0c52aae" providerId="ADAL" clId="{18E98831-9F3A-4B59-A92A-0CFA89C48F84}" dt="2023-06-21T02:15:17.208" v="512" actId="1035"/>
          <ac:spMkLst>
            <pc:docMk/>
            <pc:sldMk cId="528560425" sldId="303"/>
            <ac:spMk id="4" creationId="{00000000-0000-0000-0000-000000000000}"/>
          </ac:spMkLst>
        </pc:spChg>
        <pc:spChg chg="mod">
          <ac:chgData name="Kalebh Harwin" userId="071543bd-4f79-47ec-83b9-422dc0c52aae" providerId="ADAL" clId="{18E98831-9F3A-4B59-A92A-0CFA89C48F84}" dt="2023-06-21T02:15:17.208" v="512" actId="1035"/>
          <ac:spMkLst>
            <pc:docMk/>
            <pc:sldMk cId="528560425" sldId="303"/>
            <ac:spMk id="5" creationId="{00000000-0000-0000-0000-000000000000}"/>
          </ac:spMkLst>
        </pc:spChg>
        <pc:spChg chg="add mod">
          <ac:chgData name="Kalebh Harwin" userId="071543bd-4f79-47ec-83b9-422dc0c52aae" providerId="ADAL" clId="{18E98831-9F3A-4B59-A92A-0CFA89C48F84}" dt="2023-06-21T02:15:17.208" v="512" actId="1035"/>
          <ac:spMkLst>
            <pc:docMk/>
            <pc:sldMk cId="528560425" sldId="303"/>
            <ac:spMk id="6" creationId="{B017CC65-3A62-57AA-5F17-322568B07AB3}"/>
          </ac:spMkLst>
        </pc:spChg>
        <pc:spChg chg="del mod">
          <ac:chgData name="Kalebh Harwin" userId="071543bd-4f79-47ec-83b9-422dc0c52aae" providerId="ADAL" clId="{18E98831-9F3A-4B59-A92A-0CFA89C48F84}" dt="2023-06-21T02:13:42.680" v="408" actId="478"/>
          <ac:spMkLst>
            <pc:docMk/>
            <pc:sldMk cId="528560425" sldId="303"/>
            <ac:spMk id="7" creationId="{00000000-0000-0000-0000-000000000000}"/>
          </ac:spMkLst>
        </pc:spChg>
        <pc:spChg chg="mod">
          <ac:chgData name="Kalebh Harwin" userId="071543bd-4f79-47ec-83b9-422dc0c52aae" providerId="ADAL" clId="{18E98831-9F3A-4B59-A92A-0CFA89C48F84}" dt="2023-06-21T02:15:17.208" v="512" actId="1035"/>
          <ac:spMkLst>
            <pc:docMk/>
            <pc:sldMk cId="528560425" sldId="303"/>
            <ac:spMk id="11" creationId="{00000000-0000-0000-0000-000000000000}"/>
          </ac:spMkLst>
        </pc:spChg>
        <pc:picChg chg="mod">
          <ac:chgData name="Kalebh Harwin" userId="071543bd-4f79-47ec-83b9-422dc0c52aae" providerId="ADAL" clId="{18E98831-9F3A-4B59-A92A-0CFA89C48F84}" dt="2023-06-21T02:15:17.208" v="512" actId="1035"/>
          <ac:picMkLst>
            <pc:docMk/>
            <pc:sldMk cId="528560425" sldId="303"/>
            <ac:picMk id="2" creationId="{00000000-0000-0000-0000-000000000000}"/>
          </ac:picMkLst>
        </pc:picChg>
        <pc:picChg chg="mod">
          <ac:chgData name="Kalebh Harwin" userId="071543bd-4f79-47ec-83b9-422dc0c52aae" providerId="ADAL" clId="{18E98831-9F3A-4B59-A92A-0CFA89C48F84}" dt="2023-06-21T02:15:17.208" v="512" actId="1035"/>
          <ac:picMkLst>
            <pc:docMk/>
            <pc:sldMk cId="528560425" sldId="303"/>
            <ac:picMk id="1028" creationId="{00000000-0000-0000-0000-000000000000}"/>
          </ac:picMkLst>
        </pc:picChg>
      </pc:sldChg>
      <pc:sldChg chg="delSp modSp mod modClrScheme chgLayout">
        <pc:chgData name="Kalebh Harwin" userId="071543bd-4f79-47ec-83b9-422dc0c52aae" providerId="ADAL" clId="{18E98831-9F3A-4B59-A92A-0CFA89C48F84}" dt="2023-06-21T02:18:01.211" v="561" actId="1035"/>
        <pc:sldMkLst>
          <pc:docMk/>
          <pc:sldMk cId="1940068099" sldId="305"/>
        </pc:sldMkLst>
        <pc:spChg chg="del">
          <ac:chgData name="Kalebh Harwin" userId="071543bd-4f79-47ec-83b9-422dc0c52aae" providerId="ADAL" clId="{18E98831-9F3A-4B59-A92A-0CFA89C48F84}" dt="2023-06-21T02:17:15.578" v="532" actId="478"/>
          <ac:spMkLst>
            <pc:docMk/>
            <pc:sldMk cId="1940068099" sldId="305"/>
            <ac:spMk id="2" creationId="{00000000-0000-0000-0000-000000000000}"/>
          </ac:spMkLst>
        </pc:spChg>
        <pc:spChg chg="mod">
          <ac:chgData name="Kalebh Harwin" userId="071543bd-4f79-47ec-83b9-422dc0c52aae" providerId="ADAL" clId="{18E98831-9F3A-4B59-A92A-0CFA89C48F84}" dt="2023-06-21T02:18:01.211" v="561" actId="1035"/>
          <ac:spMkLst>
            <pc:docMk/>
            <pc:sldMk cId="1940068099" sldId="305"/>
            <ac:spMk id="3" creationId="{00000000-0000-0000-0000-000000000000}"/>
          </ac:spMkLst>
        </pc:spChg>
        <pc:picChg chg="del">
          <ac:chgData name="Kalebh Harwin" userId="071543bd-4f79-47ec-83b9-422dc0c52aae" providerId="ADAL" clId="{18E98831-9F3A-4B59-A92A-0CFA89C48F84}" dt="2023-06-21T02:17:13.503" v="531" actId="478"/>
          <ac:picMkLst>
            <pc:docMk/>
            <pc:sldMk cId="1940068099" sldId="305"/>
            <ac:picMk id="4098" creationId="{00000000-0000-0000-0000-000000000000}"/>
          </ac:picMkLst>
        </pc:picChg>
      </pc:sldChg>
      <pc:sldChg chg="modSp mod modClrScheme chgLayout">
        <pc:chgData name="Kalebh Harwin" userId="071543bd-4f79-47ec-83b9-422dc0c52aae" providerId="ADAL" clId="{18E98831-9F3A-4B59-A92A-0CFA89C48F84}" dt="2023-06-21T02:05:01.206" v="91" actId="207"/>
        <pc:sldMkLst>
          <pc:docMk/>
          <pc:sldMk cId="94482637" sldId="306"/>
        </pc:sldMkLst>
        <pc:spChg chg="mod ord">
          <ac:chgData name="Kalebh Harwin" userId="071543bd-4f79-47ec-83b9-422dc0c52aae" providerId="ADAL" clId="{18E98831-9F3A-4B59-A92A-0CFA89C48F84}" dt="2023-06-21T02:04:18.964" v="73" actId="207"/>
          <ac:spMkLst>
            <pc:docMk/>
            <pc:sldMk cId="94482637" sldId="306"/>
            <ac:spMk id="2" creationId="{00000000-0000-0000-0000-000000000000}"/>
          </ac:spMkLst>
        </pc:spChg>
        <pc:spChg chg="mod">
          <ac:chgData name="Kalebh Harwin" userId="071543bd-4f79-47ec-83b9-422dc0c52aae" providerId="ADAL" clId="{18E98831-9F3A-4B59-A92A-0CFA89C48F84}" dt="2023-06-21T02:04:47.959" v="87" actId="1035"/>
          <ac:spMkLst>
            <pc:docMk/>
            <pc:sldMk cId="94482637" sldId="306"/>
            <ac:spMk id="3" creationId="{00000000-0000-0000-0000-000000000000}"/>
          </ac:spMkLst>
        </pc:spChg>
        <pc:spChg chg="mod">
          <ac:chgData name="Kalebh Harwin" userId="071543bd-4f79-47ec-83b9-422dc0c52aae" providerId="ADAL" clId="{18E98831-9F3A-4B59-A92A-0CFA89C48F84}" dt="2023-06-21T02:05:01.206" v="91" actId="207"/>
          <ac:spMkLst>
            <pc:docMk/>
            <pc:sldMk cId="94482637" sldId="306"/>
            <ac:spMk id="4" creationId="{00000000-0000-0000-0000-000000000000}"/>
          </ac:spMkLst>
        </pc:spChg>
      </pc:sldChg>
      <pc:sldChg chg="del">
        <pc:chgData name="Kalebh Harwin" userId="071543bd-4f79-47ec-83b9-422dc0c52aae" providerId="ADAL" clId="{18E98831-9F3A-4B59-A92A-0CFA89C48F84}" dt="2023-06-21T02:21:09.198" v="601" actId="47"/>
        <pc:sldMkLst>
          <pc:docMk/>
          <pc:sldMk cId="531833635" sldId="307"/>
        </pc:sldMkLst>
      </pc:sldChg>
      <pc:sldChg chg="addSp delSp del mod">
        <pc:chgData name="Kalebh Harwin" userId="071543bd-4f79-47ec-83b9-422dc0c52aae" providerId="ADAL" clId="{18E98831-9F3A-4B59-A92A-0CFA89C48F84}" dt="2023-06-21T02:24:42.917" v="643" actId="47"/>
        <pc:sldMkLst>
          <pc:docMk/>
          <pc:sldMk cId="49364820" sldId="308"/>
        </pc:sldMkLst>
        <pc:spChg chg="add del">
          <ac:chgData name="Kalebh Harwin" userId="071543bd-4f79-47ec-83b9-422dc0c52aae" providerId="ADAL" clId="{18E98831-9F3A-4B59-A92A-0CFA89C48F84}" dt="2023-06-21T02:22:44.154" v="632" actId="22"/>
          <ac:spMkLst>
            <pc:docMk/>
            <pc:sldMk cId="49364820" sldId="308"/>
            <ac:spMk id="4" creationId="{86E13536-F6E4-F922-A717-03496305EDC8}"/>
          </ac:spMkLst>
        </pc:spChg>
      </pc:sldChg>
      <pc:sldChg chg="del">
        <pc:chgData name="Kalebh Harwin" userId="071543bd-4f79-47ec-83b9-422dc0c52aae" providerId="ADAL" clId="{18E98831-9F3A-4B59-A92A-0CFA89C48F84}" dt="2023-06-21T02:00:56.730" v="51" actId="47"/>
        <pc:sldMkLst>
          <pc:docMk/>
          <pc:sldMk cId="1039051159" sldId="309"/>
        </pc:sldMkLst>
      </pc:sldChg>
      <pc:sldChg chg="del">
        <pc:chgData name="Kalebh Harwin" userId="071543bd-4f79-47ec-83b9-422dc0c52aae" providerId="ADAL" clId="{18E98831-9F3A-4B59-A92A-0CFA89C48F84}" dt="2023-06-21T01:59:47.951" v="40" actId="47"/>
        <pc:sldMkLst>
          <pc:docMk/>
          <pc:sldMk cId="2142618413" sldId="310"/>
        </pc:sldMkLst>
      </pc:sldChg>
      <pc:sldChg chg="del">
        <pc:chgData name="Kalebh Harwin" userId="071543bd-4f79-47ec-83b9-422dc0c52aae" providerId="ADAL" clId="{18E98831-9F3A-4B59-A92A-0CFA89C48F84}" dt="2023-06-21T01:59:55.625" v="43" actId="47"/>
        <pc:sldMkLst>
          <pc:docMk/>
          <pc:sldMk cId="2917216675" sldId="311"/>
        </pc:sldMkLst>
      </pc:sldChg>
      <pc:sldChg chg="del">
        <pc:chgData name="Kalebh Harwin" userId="071543bd-4f79-47ec-83b9-422dc0c52aae" providerId="ADAL" clId="{18E98831-9F3A-4B59-A92A-0CFA89C48F84}" dt="2023-06-21T02:00:01.153" v="46" actId="47"/>
        <pc:sldMkLst>
          <pc:docMk/>
          <pc:sldMk cId="740646141" sldId="312"/>
        </pc:sldMkLst>
      </pc:sldChg>
      <pc:sldChg chg="del">
        <pc:chgData name="Kalebh Harwin" userId="071543bd-4f79-47ec-83b9-422dc0c52aae" providerId="ADAL" clId="{18E98831-9F3A-4B59-A92A-0CFA89C48F84}" dt="2023-06-21T01:56:56.337" v="9" actId="47"/>
        <pc:sldMkLst>
          <pc:docMk/>
          <pc:sldMk cId="3887148566" sldId="313"/>
        </pc:sldMkLst>
      </pc:sldChg>
      <pc:sldChg chg="del">
        <pc:chgData name="Kalebh Harwin" userId="071543bd-4f79-47ec-83b9-422dc0c52aae" providerId="ADAL" clId="{18E98831-9F3A-4B59-A92A-0CFA89C48F84}" dt="2023-06-21T02:19:10.202" v="581" actId="47"/>
        <pc:sldMkLst>
          <pc:docMk/>
          <pc:sldMk cId="1833864146" sldId="314"/>
        </pc:sldMkLst>
      </pc:sldChg>
      <pc:sldChg chg="modSp add mod">
        <pc:chgData name="Kalebh Harwin" userId="071543bd-4f79-47ec-83b9-422dc0c52aae" providerId="ADAL" clId="{18E98831-9F3A-4B59-A92A-0CFA89C48F84}" dt="2023-06-21T01:56:52.988" v="8" actId="27636"/>
        <pc:sldMkLst>
          <pc:docMk/>
          <pc:sldMk cId="3848638455" sldId="315"/>
        </pc:sldMkLst>
        <pc:spChg chg="mod">
          <ac:chgData name="Kalebh Harwin" userId="071543bd-4f79-47ec-83b9-422dc0c52aae" providerId="ADAL" clId="{18E98831-9F3A-4B59-A92A-0CFA89C48F84}" dt="2023-06-21T01:56:52.988" v="8" actId="27636"/>
          <ac:spMkLst>
            <pc:docMk/>
            <pc:sldMk cId="3848638455" sldId="315"/>
            <ac:spMk id="9" creationId="{5FBC7585-C9D8-3710-F379-7BD80E032C3B}"/>
          </ac:spMkLst>
        </pc:spChg>
      </pc:sldChg>
      <pc:sldChg chg="modSp add mod setBg">
        <pc:chgData name="Kalebh Harwin" userId="071543bd-4f79-47ec-83b9-422dc0c52aae" providerId="ADAL" clId="{18E98831-9F3A-4B59-A92A-0CFA89C48F84}" dt="2023-06-21T01:59:26.610" v="37"/>
        <pc:sldMkLst>
          <pc:docMk/>
          <pc:sldMk cId="3826288214" sldId="316"/>
        </pc:sldMkLst>
        <pc:spChg chg="mod">
          <ac:chgData name="Kalebh Harwin" userId="071543bd-4f79-47ec-83b9-422dc0c52aae" providerId="ADAL" clId="{18E98831-9F3A-4B59-A92A-0CFA89C48F84}" dt="2023-06-21T01:57:46.527" v="35" actId="14100"/>
          <ac:spMkLst>
            <pc:docMk/>
            <pc:sldMk cId="3826288214" sldId="316"/>
            <ac:spMk id="6" creationId="{5DE164A4-71C1-472E-93FC-DE717459364B}"/>
          </ac:spMkLst>
        </pc:spChg>
      </pc:sldChg>
      <pc:sldChg chg="add del">
        <pc:chgData name="Kalebh Harwin" userId="071543bd-4f79-47ec-83b9-422dc0c52aae" providerId="ADAL" clId="{18E98831-9F3A-4B59-A92A-0CFA89C48F84}" dt="2023-06-21T02:08:23.332" v="216" actId="47"/>
        <pc:sldMkLst>
          <pc:docMk/>
          <pc:sldMk cId="1319291507" sldId="317"/>
        </pc:sldMkLst>
      </pc:sldChg>
      <pc:sldChg chg="add">
        <pc:chgData name="Kalebh Harwin" userId="071543bd-4f79-47ec-83b9-422dc0c52aae" providerId="ADAL" clId="{18E98831-9F3A-4B59-A92A-0CFA89C48F84}" dt="2023-06-21T01:59:52.969" v="42"/>
        <pc:sldMkLst>
          <pc:docMk/>
          <pc:sldMk cId="3989161860" sldId="318"/>
        </pc:sldMkLst>
      </pc:sldChg>
      <pc:sldChg chg="add">
        <pc:chgData name="Kalebh Harwin" userId="071543bd-4f79-47ec-83b9-422dc0c52aae" providerId="ADAL" clId="{18E98831-9F3A-4B59-A92A-0CFA89C48F84}" dt="2023-06-21T01:59:59.714" v="45"/>
        <pc:sldMkLst>
          <pc:docMk/>
          <pc:sldMk cId="3372482207" sldId="319"/>
        </pc:sldMkLst>
      </pc:sldChg>
      <pc:sldChg chg="add">
        <pc:chgData name="Kalebh Harwin" userId="071543bd-4f79-47ec-83b9-422dc0c52aae" providerId="ADAL" clId="{18E98831-9F3A-4B59-A92A-0CFA89C48F84}" dt="2023-06-21T02:00:45.955" v="48"/>
        <pc:sldMkLst>
          <pc:docMk/>
          <pc:sldMk cId="1455358992" sldId="320"/>
        </pc:sldMkLst>
      </pc:sldChg>
      <pc:sldChg chg="add">
        <pc:chgData name="Kalebh Harwin" userId="071543bd-4f79-47ec-83b9-422dc0c52aae" providerId="ADAL" clId="{18E98831-9F3A-4B59-A92A-0CFA89C48F84}" dt="2023-06-21T02:00:52.900" v="50"/>
        <pc:sldMkLst>
          <pc:docMk/>
          <pc:sldMk cId="299394401" sldId="321"/>
        </pc:sldMkLst>
      </pc:sldChg>
      <pc:sldChg chg="delSp modSp add mod setBg">
        <pc:chgData name="Kalebh Harwin" userId="071543bd-4f79-47ec-83b9-422dc0c52aae" providerId="ADAL" clId="{18E98831-9F3A-4B59-A92A-0CFA89C48F84}" dt="2023-06-21T02:02:25.772" v="62"/>
        <pc:sldMkLst>
          <pc:docMk/>
          <pc:sldMk cId="1660298738" sldId="322"/>
        </pc:sldMkLst>
        <pc:spChg chg="mod">
          <ac:chgData name="Kalebh Harwin" userId="071543bd-4f79-47ec-83b9-422dc0c52aae" providerId="ADAL" clId="{18E98831-9F3A-4B59-A92A-0CFA89C48F84}" dt="2023-06-21T02:01:50.626" v="58"/>
          <ac:spMkLst>
            <pc:docMk/>
            <pc:sldMk cId="1660298738" sldId="322"/>
            <ac:spMk id="2" creationId="{00000000-0000-0000-0000-000000000000}"/>
          </ac:spMkLst>
        </pc:spChg>
        <pc:spChg chg="del">
          <ac:chgData name="Kalebh Harwin" userId="071543bd-4f79-47ec-83b9-422dc0c52aae" providerId="ADAL" clId="{18E98831-9F3A-4B59-A92A-0CFA89C48F84}" dt="2023-06-21T02:01:54.278" v="59" actId="478"/>
          <ac:spMkLst>
            <pc:docMk/>
            <pc:sldMk cId="1660298738" sldId="322"/>
            <ac:spMk id="3" creationId="{00000000-0000-0000-0000-000000000000}"/>
          </ac:spMkLst>
        </pc:spChg>
      </pc:sldChg>
      <pc:sldChg chg="modSp add mod setBg">
        <pc:chgData name="Kalebh Harwin" userId="071543bd-4f79-47ec-83b9-422dc0c52aae" providerId="ADAL" clId="{18E98831-9F3A-4B59-A92A-0CFA89C48F84}" dt="2023-06-21T02:04:00.248" v="68"/>
        <pc:sldMkLst>
          <pc:docMk/>
          <pc:sldMk cId="1076772372" sldId="323"/>
        </pc:sldMkLst>
        <pc:spChg chg="mod">
          <ac:chgData name="Kalebh Harwin" userId="071543bd-4f79-47ec-83b9-422dc0c52aae" providerId="ADAL" clId="{18E98831-9F3A-4B59-A92A-0CFA89C48F84}" dt="2023-06-21T02:02:40.909" v="64"/>
          <ac:spMkLst>
            <pc:docMk/>
            <pc:sldMk cId="1076772372" sldId="323"/>
            <ac:spMk id="2" creationId="{00000000-0000-0000-0000-000000000000}"/>
          </ac:spMkLst>
        </pc:spChg>
      </pc:sldChg>
      <pc:sldChg chg="addSp delSp modSp add mod setBg modClrScheme chgLayout">
        <pc:chgData name="Kalebh Harwin" userId="071543bd-4f79-47ec-83b9-422dc0c52aae" providerId="ADAL" clId="{18E98831-9F3A-4B59-A92A-0CFA89C48F84}" dt="2023-06-21T02:08:19.265" v="214" actId="700"/>
        <pc:sldMkLst>
          <pc:docMk/>
          <pc:sldMk cId="2356232481" sldId="324"/>
        </pc:sldMkLst>
        <pc:spChg chg="mod">
          <ac:chgData name="Kalebh Harwin" userId="071543bd-4f79-47ec-83b9-422dc0c52aae" providerId="ADAL" clId="{18E98831-9F3A-4B59-A92A-0CFA89C48F84}" dt="2023-06-21T02:05:34.391" v="98" actId="20577"/>
          <ac:spMkLst>
            <pc:docMk/>
            <pc:sldMk cId="2356232481" sldId="324"/>
            <ac:spMk id="2" creationId="{00000000-0000-0000-0000-000000000000}"/>
          </ac:spMkLst>
        </pc:spChg>
        <pc:spChg chg="del">
          <ac:chgData name="Kalebh Harwin" userId="071543bd-4f79-47ec-83b9-422dc0c52aae" providerId="ADAL" clId="{18E98831-9F3A-4B59-A92A-0CFA89C48F84}" dt="2023-06-21T02:05:22.877" v="94" actId="478"/>
          <ac:spMkLst>
            <pc:docMk/>
            <pc:sldMk cId="2356232481" sldId="324"/>
            <ac:spMk id="3" creationId="{00000000-0000-0000-0000-000000000000}"/>
          </ac:spMkLst>
        </pc:spChg>
        <pc:spChg chg="add mod">
          <ac:chgData name="Kalebh Harwin" userId="071543bd-4f79-47ec-83b9-422dc0c52aae" providerId="ADAL" clId="{18E98831-9F3A-4B59-A92A-0CFA89C48F84}" dt="2023-06-21T02:05:56.238" v="119" actId="20577"/>
          <ac:spMkLst>
            <pc:docMk/>
            <pc:sldMk cId="2356232481" sldId="324"/>
            <ac:spMk id="4" creationId="{F074AD60-B95D-CF00-7B95-F753342DBA62}"/>
          </ac:spMkLst>
        </pc:spChg>
      </pc:sldChg>
      <pc:sldChg chg="add del">
        <pc:chgData name="Kalebh Harwin" userId="071543bd-4f79-47ec-83b9-422dc0c52aae" providerId="ADAL" clId="{18E98831-9F3A-4B59-A92A-0CFA89C48F84}" dt="2023-06-21T02:08:25.195" v="217" actId="47"/>
        <pc:sldMkLst>
          <pc:docMk/>
          <pc:sldMk cId="1460910181" sldId="325"/>
        </pc:sldMkLst>
      </pc:sldChg>
      <pc:sldChg chg="delSp modSp add mod setBg">
        <pc:chgData name="Kalebh Harwin" userId="071543bd-4f79-47ec-83b9-422dc0c52aae" providerId="ADAL" clId="{18E98831-9F3A-4B59-A92A-0CFA89C48F84}" dt="2023-06-21T02:16:52.280" v="527"/>
        <pc:sldMkLst>
          <pc:docMk/>
          <pc:sldMk cId="3583171473" sldId="325"/>
        </pc:sldMkLst>
        <pc:spChg chg="mod">
          <ac:chgData name="Kalebh Harwin" userId="071543bd-4f79-47ec-83b9-422dc0c52aae" providerId="ADAL" clId="{18E98831-9F3A-4B59-A92A-0CFA89C48F84}" dt="2023-06-21T02:16:12.557" v="525" actId="14100"/>
          <ac:spMkLst>
            <pc:docMk/>
            <pc:sldMk cId="3583171473" sldId="325"/>
            <ac:spMk id="2" creationId="{00000000-0000-0000-0000-000000000000}"/>
          </ac:spMkLst>
        </pc:spChg>
        <pc:spChg chg="del">
          <ac:chgData name="Kalebh Harwin" userId="071543bd-4f79-47ec-83b9-422dc0c52aae" providerId="ADAL" clId="{18E98831-9F3A-4B59-A92A-0CFA89C48F84}" dt="2023-06-21T02:16:08.275" v="524" actId="478"/>
          <ac:spMkLst>
            <pc:docMk/>
            <pc:sldMk cId="3583171473" sldId="325"/>
            <ac:spMk id="3" creationId="{00000000-0000-0000-0000-000000000000}"/>
          </ac:spMkLst>
        </pc:spChg>
      </pc:sldChg>
      <pc:sldChg chg="add mod modClrScheme chgLayout">
        <pc:chgData name="Kalebh Harwin" userId="071543bd-4f79-47ec-83b9-422dc0c52aae" providerId="ADAL" clId="{18E98831-9F3A-4B59-A92A-0CFA89C48F84}" dt="2023-06-21T02:19:18.205" v="583" actId="700"/>
        <pc:sldMkLst>
          <pc:docMk/>
          <pc:sldMk cId="2914125668" sldId="326"/>
        </pc:sldMkLst>
      </pc:sldChg>
      <pc:sldChg chg="add del">
        <pc:chgData name="Kalebh Harwin" userId="071543bd-4f79-47ec-83b9-422dc0c52aae" providerId="ADAL" clId="{18E98831-9F3A-4B59-A92A-0CFA89C48F84}" dt="2023-06-21T02:19:34.787" v="585"/>
        <pc:sldMkLst>
          <pc:docMk/>
          <pc:sldMk cId="457636354" sldId="327"/>
        </pc:sldMkLst>
      </pc:sldChg>
      <pc:sldChg chg="addSp delSp modSp add mod modClrScheme chgLayout">
        <pc:chgData name="Kalebh Harwin" userId="071543bd-4f79-47ec-83b9-422dc0c52aae" providerId="ADAL" clId="{18E98831-9F3A-4B59-A92A-0CFA89C48F84}" dt="2023-06-21T02:22:28.765" v="630" actId="1035"/>
        <pc:sldMkLst>
          <pc:docMk/>
          <pc:sldMk cId="1311785980" sldId="327"/>
        </pc:sldMkLst>
        <pc:spChg chg="mod">
          <ac:chgData name="Kalebh Harwin" userId="071543bd-4f79-47ec-83b9-422dc0c52aae" providerId="ADAL" clId="{18E98831-9F3A-4B59-A92A-0CFA89C48F84}" dt="2023-06-21T02:22:28.765" v="630" actId="1035"/>
          <ac:spMkLst>
            <pc:docMk/>
            <pc:sldMk cId="1311785980" sldId="327"/>
            <ac:spMk id="3" creationId="{00000000-0000-0000-0000-000000000000}"/>
          </ac:spMkLst>
        </pc:spChg>
        <pc:spChg chg="mod">
          <ac:chgData name="Kalebh Harwin" userId="071543bd-4f79-47ec-83b9-422dc0c52aae" providerId="ADAL" clId="{18E98831-9F3A-4B59-A92A-0CFA89C48F84}" dt="2023-06-21T02:22:28.765" v="630" actId="1035"/>
          <ac:spMkLst>
            <pc:docMk/>
            <pc:sldMk cId="1311785980" sldId="327"/>
            <ac:spMk id="4" creationId="{00000000-0000-0000-0000-000000000000}"/>
          </ac:spMkLst>
        </pc:spChg>
        <pc:spChg chg="mod">
          <ac:chgData name="Kalebh Harwin" userId="071543bd-4f79-47ec-83b9-422dc0c52aae" providerId="ADAL" clId="{18E98831-9F3A-4B59-A92A-0CFA89C48F84}" dt="2023-06-21T02:22:28.765" v="630" actId="1035"/>
          <ac:spMkLst>
            <pc:docMk/>
            <pc:sldMk cId="1311785980" sldId="327"/>
            <ac:spMk id="5" creationId="{00000000-0000-0000-0000-000000000000}"/>
          </ac:spMkLst>
        </pc:spChg>
        <pc:spChg chg="mod">
          <ac:chgData name="Kalebh Harwin" userId="071543bd-4f79-47ec-83b9-422dc0c52aae" providerId="ADAL" clId="{18E98831-9F3A-4B59-A92A-0CFA89C48F84}" dt="2023-06-21T02:22:28.765" v="630" actId="1035"/>
          <ac:spMkLst>
            <pc:docMk/>
            <pc:sldMk cId="1311785980" sldId="327"/>
            <ac:spMk id="6" creationId="{B017CC65-3A62-57AA-5F17-322568B07AB3}"/>
          </ac:spMkLst>
        </pc:spChg>
        <pc:spChg chg="mod">
          <ac:chgData name="Kalebh Harwin" userId="071543bd-4f79-47ec-83b9-422dc0c52aae" providerId="ADAL" clId="{18E98831-9F3A-4B59-A92A-0CFA89C48F84}" dt="2023-06-21T02:22:28.765" v="630" actId="1035"/>
          <ac:spMkLst>
            <pc:docMk/>
            <pc:sldMk cId="1311785980" sldId="327"/>
            <ac:spMk id="11" creationId="{00000000-0000-0000-0000-000000000000}"/>
          </ac:spMkLst>
        </pc:spChg>
        <pc:picChg chg="del">
          <ac:chgData name="Kalebh Harwin" userId="071543bd-4f79-47ec-83b9-422dc0c52aae" providerId="ADAL" clId="{18E98831-9F3A-4B59-A92A-0CFA89C48F84}" dt="2023-06-21T02:20:14.079" v="594" actId="478"/>
          <ac:picMkLst>
            <pc:docMk/>
            <pc:sldMk cId="1311785980" sldId="327"/>
            <ac:picMk id="2" creationId="{00000000-0000-0000-0000-000000000000}"/>
          </ac:picMkLst>
        </pc:picChg>
        <pc:picChg chg="add mod ord">
          <ac:chgData name="Kalebh Harwin" userId="071543bd-4f79-47ec-83b9-422dc0c52aae" providerId="ADAL" clId="{18E98831-9F3A-4B59-A92A-0CFA89C48F84}" dt="2023-06-21T02:22:28.765" v="630" actId="1035"/>
          <ac:picMkLst>
            <pc:docMk/>
            <pc:sldMk cId="1311785980" sldId="327"/>
            <ac:picMk id="7" creationId="{F107C4B9-34F6-B201-07BA-808F966402B7}"/>
          </ac:picMkLst>
        </pc:picChg>
        <pc:picChg chg="add mod ord">
          <ac:chgData name="Kalebh Harwin" userId="071543bd-4f79-47ec-83b9-422dc0c52aae" providerId="ADAL" clId="{18E98831-9F3A-4B59-A92A-0CFA89C48F84}" dt="2023-06-21T02:22:28.765" v="630" actId="1035"/>
          <ac:picMkLst>
            <pc:docMk/>
            <pc:sldMk cId="1311785980" sldId="327"/>
            <ac:picMk id="9" creationId="{D65C3013-0239-52FD-6E4F-A3D50DB95B75}"/>
          </ac:picMkLst>
        </pc:picChg>
        <pc:picChg chg="del">
          <ac:chgData name="Kalebh Harwin" userId="071543bd-4f79-47ec-83b9-422dc0c52aae" providerId="ADAL" clId="{18E98831-9F3A-4B59-A92A-0CFA89C48F84}" dt="2023-06-21T02:21:50.715" v="609" actId="478"/>
          <ac:picMkLst>
            <pc:docMk/>
            <pc:sldMk cId="1311785980" sldId="327"/>
            <ac:picMk id="1028" creationId="{00000000-0000-0000-0000-000000000000}"/>
          </ac:picMkLst>
        </pc:picChg>
      </pc:sldChg>
      <pc:sldChg chg="addSp delSp modSp add mod ord modClrScheme modAnim chgLayout">
        <pc:chgData name="Kalebh Harwin" userId="071543bd-4f79-47ec-83b9-422dc0c52aae" providerId="ADAL" clId="{18E98831-9F3A-4B59-A92A-0CFA89C48F84}" dt="2023-06-21T02:27:04.882" v="708" actId="1036"/>
        <pc:sldMkLst>
          <pc:docMk/>
          <pc:sldMk cId="1224475005" sldId="328"/>
        </pc:sldMkLst>
        <pc:spChg chg="mod">
          <ac:chgData name="Kalebh Harwin" userId="071543bd-4f79-47ec-83b9-422dc0c52aae" providerId="ADAL" clId="{18E98831-9F3A-4B59-A92A-0CFA89C48F84}" dt="2023-06-21T02:26:55.818" v="693" actId="207"/>
          <ac:spMkLst>
            <pc:docMk/>
            <pc:sldMk cId="1224475005" sldId="328"/>
            <ac:spMk id="3" creationId="{00000000-0000-0000-0000-000000000000}"/>
          </ac:spMkLst>
        </pc:spChg>
        <pc:spChg chg="mod">
          <ac:chgData name="Kalebh Harwin" userId="071543bd-4f79-47ec-83b9-422dc0c52aae" providerId="ADAL" clId="{18E98831-9F3A-4B59-A92A-0CFA89C48F84}" dt="2023-06-21T02:26:37.645" v="688" actId="1036"/>
          <ac:spMkLst>
            <pc:docMk/>
            <pc:sldMk cId="1224475005" sldId="328"/>
            <ac:spMk id="4" creationId="{00000000-0000-0000-0000-000000000000}"/>
          </ac:spMkLst>
        </pc:spChg>
        <pc:spChg chg="mod">
          <ac:chgData name="Kalebh Harwin" userId="071543bd-4f79-47ec-83b9-422dc0c52aae" providerId="ADAL" clId="{18E98831-9F3A-4B59-A92A-0CFA89C48F84}" dt="2023-06-21T02:27:04.882" v="708" actId="1036"/>
          <ac:spMkLst>
            <pc:docMk/>
            <pc:sldMk cId="1224475005" sldId="328"/>
            <ac:spMk id="5" creationId="{00000000-0000-0000-0000-000000000000}"/>
          </ac:spMkLst>
        </pc:spChg>
        <pc:spChg chg="del">
          <ac:chgData name="Kalebh Harwin" userId="071543bd-4f79-47ec-83b9-422dc0c52aae" providerId="ADAL" clId="{18E98831-9F3A-4B59-A92A-0CFA89C48F84}" dt="2023-06-21T02:23:06.903" v="637" actId="478"/>
          <ac:spMkLst>
            <pc:docMk/>
            <pc:sldMk cId="1224475005" sldId="328"/>
            <ac:spMk id="6" creationId="{B017CC65-3A62-57AA-5F17-322568B07AB3}"/>
          </ac:spMkLst>
        </pc:spChg>
        <pc:spChg chg="add mod">
          <ac:chgData name="Kalebh Harwin" userId="071543bd-4f79-47ec-83b9-422dc0c52aae" providerId="ADAL" clId="{18E98831-9F3A-4B59-A92A-0CFA89C48F84}" dt="2023-06-21T02:26:37.645" v="688" actId="1036"/>
          <ac:spMkLst>
            <pc:docMk/>
            <pc:sldMk cId="1224475005" sldId="328"/>
            <ac:spMk id="7" creationId="{24B5BDB6-9406-7C61-E0B9-0E4083C036F6}"/>
          </ac:spMkLst>
        </pc:spChg>
        <pc:spChg chg="del">
          <ac:chgData name="Kalebh Harwin" userId="071543bd-4f79-47ec-83b9-422dc0c52aae" providerId="ADAL" clId="{18E98831-9F3A-4B59-A92A-0CFA89C48F84}" dt="2023-06-21T02:23:08.615" v="638" actId="478"/>
          <ac:spMkLst>
            <pc:docMk/>
            <pc:sldMk cId="1224475005" sldId="328"/>
            <ac:spMk id="11" creationId="{00000000-0000-0000-0000-000000000000}"/>
          </ac:spMkLst>
        </pc:spChg>
        <pc:picChg chg="mod">
          <ac:chgData name="Kalebh Harwin" userId="071543bd-4f79-47ec-83b9-422dc0c52aae" providerId="ADAL" clId="{18E98831-9F3A-4B59-A92A-0CFA89C48F84}" dt="2023-06-21T02:25:49.843" v="662" actId="1036"/>
          <ac:picMkLst>
            <pc:docMk/>
            <pc:sldMk cId="1224475005" sldId="328"/>
            <ac:picMk id="2" creationId="{00000000-0000-0000-0000-000000000000}"/>
          </ac:picMkLst>
        </pc:picChg>
        <pc:picChg chg="del">
          <ac:chgData name="Kalebh Harwin" userId="071543bd-4f79-47ec-83b9-422dc0c52aae" providerId="ADAL" clId="{18E98831-9F3A-4B59-A92A-0CFA89C48F84}" dt="2023-06-21T02:23:05.499" v="636" actId="478"/>
          <ac:picMkLst>
            <pc:docMk/>
            <pc:sldMk cId="1224475005" sldId="328"/>
            <ac:picMk id="1028" creationId="{00000000-0000-0000-0000-000000000000}"/>
          </ac:picMkLst>
        </pc:picChg>
      </pc:sldChg>
      <pc:sldMasterChg chg="add addSldLayout">
        <pc:chgData name="Kalebh Harwin" userId="071543bd-4f79-47ec-83b9-422dc0c52aae" providerId="ADAL" clId="{18E98831-9F3A-4B59-A92A-0CFA89C48F84}" dt="2023-06-21T02:08:14.966" v="212" actId="27028"/>
        <pc:sldMasterMkLst>
          <pc:docMk/>
          <pc:sldMasterMk cId="3551476287" sldId="2147483648"/>
        </pc:sldMasterMkLst>
        <pc:sldLayoutChg chg="add">
          <pc:chgData name="Kalebh Harwin" userId="071543bd-4f79-47ec-83b9-422dc0c52aae" providerId="ADAL" clId="{18E98831-9F3A-4B59-A92A-0CFA89C48F84}" dt="2023-06-21T01:59:52.966" v="41" actId="27028"/>
          <pc:sldLayoutMkLst>
            <pc:docMk/>
            <pc:sldMasterMk cId="3440426646" sldId="2147483671"/>
            <pc:sldLayoutMk cId="2150383006" sldId="2147483649"/>
          </pc:sldLayoutMkLst>
        </pc:sldLayoutChg>
        <pc:sldLayoutChg chg="add">
          <pc:chgData name="Kalebh Harwin" userId="071543bd-4f79-47ec-83b9-422dc0c52aae" providerId="ADAL" clId="{18E98831-9F3A-4B59-A92A-0CFA89C48F84}" dt="2023-06-21T01:57:23.141" v="10" actId="27028"/>
          <pc:sldLayoutMkLst>
            <pc:docMk/>
            <pc:sldMasterMk cId="3440426646" sldId="2147483671"/>
            <pc:sldLayoutMk cId="1146512364" sldId="2147483655"/>
          </pc:sldLayoutMkLst>
        </pc:sldLayoutChg>
        <pc:sldLayoutChg chg="add">
          <pc:chgData name="Kalebh Harwin" userId="071543bd-4f79-47ec-83b9-422dc0c52aae" providerId="ADAL" clId="{18E98831-9F3A-4B59-A92A-0CFA89C48F84}" dt="2023-06-21T01:56:29.381" v="0" actId="27028"/>
          <pc:sldLayoutMkLst>
            <pc:docMk/>
            <pc:sldMasterMk cId="3551476287" sldId="2147483648"/>
            <pc:sldLayoutMk cId="3054150432" sldId="2147483657"/>
          </pc:sldLayoutMkLst>
        </pc:sldLayoutChg>
        <pc:sldLayoutChg chg="add">
          <pc:chgData name="Kalebh Harwin" userId="071543bd-4f79-47ec-83b9-422dc0c52aae" providerId="ADAL" clId="{18E98831-9F3A-4B59-A92A-0CFA89C48F84}" dt="2023-06-21T01:59:45.662" v="38" actId="27028"/>
          <pc:sldLayoutMkLst>
            <pc:docMk/>
            <pc:sldMasterMk cId="3440426646" sldId="2147483671"/>
            <pc:sldLayoutMk cId="647492861" sldId="2147483659"/>
          </pc:sldLayoutMkLst>
        </pc:sldLayoutChg>
        <pc:sldLayoutChg chg="add">
          <pc:chgData name="Kalebh Harwin" userId="071543bd-4f79-47ec-83b9-422dc0c52aae" providerId="ADAL" clId="{18E98831-9F3A-4B59-A92A-0CFA89C48F84}" dt="2023-06-21T02:08:14.966" v="212" actId="27028"/>
          <pc:sldLayoutMkLst>
            <pc:docMk/>
            <pc:sldMasterMk cId="3551476287" sldId="2147483648"/>
            <pc:sldLayoutMk cId="4205075479" sldId="2147483662"/>
          </pc:sldLayoutMkLst>
        </pc:sldLayoutChg>
        <pc:sldLayoutChg chg="add">
          <pc:chgData name="Kalebh Harwin" userId="071543bd-4f79-47ec-83b9-422dc0c52aae" providerId="ADAL" clId="{18E98831-9F3A-4B59-A92A-0CFA89C48F84}" dt="2023-06-21T02:00:52.897" v="49" actId="27028"/>
          <pc:sldLayoutMkLst>
            <pc:docMk/>
            <pc:sldMasterMk cId="3440426646" sldId="2147483671"/>
            <pc:sldLayoutMk cId="4137031534" sldId="2147483663"/>
          </pc:sldLayoutMkLst>
        </pc:sldLayoutChg>
      </pc:sldMasterChg>
      <pc:sldMasterChg chg="del delSldLayout modSldLayout">
        <pc:chgData name="Kalebh Harwin" userId="071543bd-4f79-47ec-83b9-422dc0c52aae" providerId="ADAL" clId="{18E98831-9F3A-4B59-A92A-0CFA89C48F84}" dt="2023-06-22T02:07:55.363" v="709" actId="700"/>
        <pc:sldMasterMkLst>
          <pc:docMk/>
          <pc:sldMasterMk cId="1908943992" sldId="2147483660"/>
        </pc:sldMasterMkLst>
        <pc:sldLayoutChg chg="del">
          <pc:chgData name="Kalebh Harwin" userId="071543bd-4f79-47ec-83b9-422dc0c52aae" providerId="ADAL" clId="{18E98831-9F3A-4B59-A92A-0CFA89C48F84}" dt="2023-06-22T02:07:55.363" v="709" actId="700"/>
          <pc:sldLayoutMkLst>
            <pc:docMk/>
            <pc:sldMasterMk cId="1908943992" sldId="2147483660"/>
            <pc:sldLayoutMk cId="820774185" sldId="2147483661"/>
          </pc:sldLayoutMkLst>
        </pc:sldLayoutChg>
        <pc:sldLayoutChg chg="del">
          <pc:chgData name="Kalebh Harwin" userId="071543bd-4f79-47ec-83b9-422dc0c52aae" providerId="ADAL" clId="{18E98831-9F3A-4B59-A92A-0CFA89C48F84}" dt="2023-06-22T02:07:55.363" v="709" actId="700"/>
          <pc:sldLayoutMkLst>
            <pc:docMk/>
            <pc:sldMasterMk cId="1908943992" sldId="2147483660"/>
            <pc:sldLayoutMk cId="3826912813" sldId="2147483664"/>
          </pc:sldLayoutMkLst>
        </pc:sldLayoutChg>
        <pc:sldLayoutChg chg="del">
          <pc:chgData name="Kalebh Harwin" userId="071543bd-4f79-47ec-83b9-422dc0c52aae" providerId="ADAL" clId="{18E98831-9F3A-4B59-A92A-0CFA89C48F84}" dt="2023-06-22T02:07:55.363" v="709" actId="700"/>
          <pc:sldLayoutMkLst>
            <pc:docMk/>
            <pc:sldMasterMk cId="1908943992" sldId="2147483660"/>
            <pc:sldLayoutMk cId="3850186520" sldId="2147483665"/>
          </pc:sldLayoutMkLst>
        </pc:sldLayoutChg>
        <pc:sldLayoutChg chg="del">
          <pc:chgData name="Kalebh Harwin" userId="071543bd-4f79-47ec-83b9-422dc0c52aae" providerId="ADAL" clId="{18E98831-9F3A-4B59-A92A-0CFA89C48F84}" dt="2023-06-22T02:07:55.363" v="709" actId="700"/>
          <pc:sldLayoutMkLst>
            <pc:docMk/>
            <pc:sldMasterMk cId="1908943992" sldId="2147483660"/>
            <pc:sldLayoutMk cId="558438572" sldId="2147483666"/>
          </pc:sldLayoutMkLst>
        </pc:sldLayoutChg>
        <pc:sldLayoutChg chg="del">
          <pc:chgData name="Kalebh Harwin" userId="071543bd-4f79-47ec-83b9-422dc0c52aae" providerId="ADAL" clId="{18E98831-9F3A-4B59-A92A-0CFA89C48F84}" dt="2023-06-22T02:07:55.363" v="709" actId="700"/>
          <pc:sldLayoutMkLst>
            <pc:docMk/>
            <pc:sldMasterMk cId="1908943992" sldId="2147483660"/>
            <pc:sldLayoutMk cId="3982831" sldId="2147483667"/>
          </pc:sldLayoutMkLst>
        </pc:sldLayoutChg>
        <pc:sldLayoutChg chg="del">
          <pc:chgData name="Kalebh Harwin" userId="071543bd-4f79-47ec-83b9-422dc0c52aae" providerId="ADAL" clId="{18E98831-9F3A-4B59-A92A-0CFA89C48F84}" dt="2023-06-22T02:07:55.363" v="709" actId="700"/>
          <pc:sldLayoutMkLst>
            <pc:docMk/>
            <pc:sldMasterMk cId="1908943992" sldId="2147483660"/>
            <pc:sldLayoutMk cId="1167331932" sldId="2147483668"/>
          </pc:sldLayoutMkLst>
        </pc:sldLayoutChg>
        <pc:sldLayoutChg chg="del">
          <pc:chgData name="Kalebh Harwin" userId="071543bd-4f79-47ec-83b9-422dc0c52aae" providerId="ADAL" clId="{18E98831-9F3A-4B59-A92A-0CFA89C48F84}" dt="2023-06-22T02:07:55.363" v="709" actId="700"/>
          <pc:sldLayoutMkLst>
            <pc:docMk/>
            <pc:sldMasterMk cId="1908943992" sldId="2147483660"/>
            <pc:sldLayoutMk cId="1143312479" sldId="2147483669"/>
          </pc:sldLayoutMkLst>
        </pc:sldLayoutChg>
        <pc:sldLayoutChg chg="del">
          <pc:chgData name="Kalebh Harwin" userId="071543bd-4f79-47ec-83b9-422dc0c52aae" providerId="ADAL" clId="{18E98831-9F3A-4B59-A92A-0CFA89C48F84}" dt="2023-06-22T02:07:55.363" v="709" actId="700"/>
          <pc:sldLayoutMkLst>
            <pc:docMk/>
            <pc:sldMasterMk cId="1908943992" sldId="2147483660"/>
            <pc:sldLayoutMk cId="2715395541" sldId="2147483670"/>
          </pc:sldLayoutMkLst>
        </pc:sldLayoutChg>
        <pc:sldLayoutChg chg="del">
          <pc:chgData name="Kalebh Harwin" userId="071543bd-4f79-47ec-83b9-422dc0c52aae" providerId="ADAL" clId="{18E98831-9F3A-4B59-A92A-0CFA89C48F84}" dt="2023-06-22T02:07:55.363" v="709" actId="700"/>
          <pc:sldLayoutMkLst>
            <pc:docMk/>
            <pc:sldMasterMk cId="1908943992" sldId="2147483660"/>
            <pc:sldLayoutMk cId="1108675538" sldId="2147483671"/>
          </pc:sldLayoutMkLst>
        </pc:sldLayoutChg>
        <pc:sldLayoutChg chg="del replId">
          <pc:chgData name="Kalebh Harwin" userId="071543bd-4f79-47ec-83b9-422dc0c52aae" providerId="ADAL" clId="{18E98831-9F3A-4B59-A92A-0CFA89C48F84}" dt="2023-06-22T02:07:55.363" v="709" actId="700"/>
          <pc:sldLayoutMkLst>
            <pc:docMk/>
            <pc:sldMasterMk cId="1908943992" sldId="2147483660"/>
            <pc:sldLayoutMk cId="1489479026" sldId="2147483672"/>
          </pc:sldLayoutMkLst>
        </pc:sldLayoutChg>
        <pc:sldLayoutChg chg="del replId">
          <pc:chgData name="Kalebh Harwin" userId="071543bd-4f79-47ec-83b9-422dc0c52aae" providerId="ADAL" clId="{18E98831-9F3A-4B59-A92A-0CFA89C48F84}" dt="2023-06-22T02:07:55.363" v="709" actId="700"/>
          <pc:sldLayoutMkLst>
            <pc:docMk/>
            <pc:sldMasterMk cId="1908943992" sldId="2147483660"/>
            <pc:sldLayoutMk cId="2679929354" sldId="2147483673"/>
          </pc:sldLayoutMkLst>
        </pc:sldLayoutChg>
        <pc:sldLayoutChg chg="del">
          <pc:chgData name="Kalebh Harwin" userId="071543bd-4f79-47ec-83b9-422dc0c52aae" providerId="ADAL" clId="{18E98831-9F3A-4B59-A92A-0CFA89C48F84}" dt="2023-06-22T02:07:55.363" v="709" actId="700"/>
          <pc:sldLayoutMkLst>
            <pc:docMk/>
            <pc:sldMasterMk cId="1908943992" sldId="2147483660"/>
            <pc:sldLayoutMk cId="3510483889" sldId="2147483674"/>
          </pc:sldLayoutMkLst>
        </pc:sldLayoutChg>
      </pc:sldMasterChg>
    </pc:docChg>
  </pc:docChgLst>
  <pc:docChgLst>
    <pc:chgData name="Bridgeman English Classes" clId="Web-{7E15A95D-4CBF-4BDE-BFCB-C57305962E0B}"/>
    <pc:docChg chg="modSld">
      <pc:chgData name="Bridgeman English Classes" userId="" providerId="" clId="Web-{7E15A95D-4CBF-4BDE-BFCB-C57305962E0B}" dt="2023-09-24T11:42:27.766" v="38"/>
      <pc:docMkLst>
        <pc:docMk/>
      </pc:docMkLst>
      <pc:sldChg chg="modSp">
        <pc:chgData name="Bridgeman English Classes" userId="" providerId="" clId="Web-{7E15A95D-4CBF-4BDE-BFCB-C57305962E0B}" dt="2023-09-24T11:34:56.356" v="37" actId="14100"/>
        <pc:sldMkLst>
          <pc:docMk/>
          <pc:sldMk cId="94482637" sldId="306"/>
        </pc:sldMkLst>
        <pc:spChg chg="mod">
          <ac:chgData name="Bridgeman English Classes" userId="" providerId="" clId="Web-{7E15A95D-4CBF-4BDE-BFCB-C57305962E0B}" dt="2023-09-24T11:34:56.356" v="37" actId="14100"/>
          <ac:spMkLst>
            <pc:docMk/>
            <pc:sldMk cId="94482637" sldId="306"/>
            <ac:spMk id="2" creationId="{00000000-0000-0000-0000-000000000000}"/>
          </ac:spMkLst>
        </pc:spChg>
      </pc:sldChg>
      <pc:sldChg chg="modSp">
        <pc:chgData name="Bridgeman English Classes" userId="" providerId="" clId="Web-{7E15A95D-4CBF-4BDE-BFCB-C57305962E0B}" dt="2023-09-24T11:34:08.260" v="9" actId="14100"/>
        <pc:sldMkLst>
          <pc:docMk/>
          <pc:sldMk cId="1660298738" sldId="322"/>
        </pc:sldMkLst>
        <pc:spChg chg="mod">
          <ac:chgData name="Bridgeman English Classes" userId="" providerId="" clId="Web-{7E15A95D-4CBF-4BDE-BFCB-C57305962E0B}" dt="2023-09-24T11:34:08.260" v="9" actId="14100"/>
          <ac:spMkLst>
            <pc:docMk/>
            <pc:sldMk cId="1660298738" sldId="322"/>
            <ac:spMk id="2" creationId="{00000000-0000-0000-0000-000000000000}"/>
          </ac:spMkLst>
        </pc:spChg>
      </pc:sldChg>
      <pc:sldChg chg="modSp">
        <pc:chgData name="Bridgeman English Classes" userId="" providerId="" clId="Web-{7E15A95D-4CBF-4BDE-BFCB-C57305962E0B}" dt="2023-09-24T11:34:12.917" v="10" actId="14100"/>
        <pc:sldMkLst>
          <pc:docMk/>
          <pc:sldMk cId="1076772372" sldId="323"/>
        </pc:sldMkLst>
        <pc:spChg chg="mod">
          <ac:chgData name="Bridgeman English Classes" userId="" providerId="" clId="Web-{7E15A95D-4CBF-4BDE-BFCB-C57305962E0B}" dt="2023-09-24T11:34:12.917" v="10" actId="14100"/>
          <ac:spMkLst>
            <pc:docMk/>
            <pc:sldMk cId="1076772372" sldId="323"/>
            <ac:spMk id="2" creationId="{00000000-0000-0000-0000-000000000000}"/>
          </ac:spMkLst>
        </pc:spChg>
      </pc:sldChg>
      <pc:sldChg chg="addSp delSp modSp addAnim delAnim">
        <pc:chgData name="Bridgeman English Classes" userId="" providerId="" clId="Web-{7E15A95D-4CBF-4BDE-BFCB-C57305962E0B}" dt="2023-09-24T11:42:27.766" v="38"/>
        <pc:sldMkLst>
          <pc:docMk/>
          <pc:sldMk cId="1224475005" sldId="328"/>
        </pc:sldMkLst>
        <pc:spChg chg="add del mod">
          <ac:chgData name="Bridgeman English Classes" userId="" providerId="" clId="Web-{7E15A95D-4CBF-4BDE-BFCB-C57305962E0B}" dt="2023-09-24T11:42:27.766" v="38"/>
          <ac:spMkLst>
            <pc:docMk/>
            <pc:sldMk cId="1224475005" sldId="328"/>
            <ac:spMk id="8" creationId="{78E1A9C2-0C35-71D4-8F95-713161236F24}"/>
          </ac:spMkLst>
        </pc:spChg>
      </pc:sldChg>
    </pc:docChg>
  </pc:docChgLst>
  <pc:docChgLst>
    <pc:chgData name="Kalebh Harwin" userId="071543bd-4f79-47ec-83b9-422dc0c52aae" providerId="ADAL" clId="{91A3DE0B-16C8-4D0D-A637-7B8F1BBE0885}"/>
    <pc:docChg chg="custSel addSld delSld modSld delMainMaster modMainMaster">
      <pc:chgData name="Kalebh Harwin" userId="071543bd-4f79-47ec-83b9-422dc0c52aae" providerId="ADAL" clId="{91A3DE0B-16C8-4D0D-A637-7B8F1BBE0885}" dt="2023-08-04T02:19:52.374" v="27" actId="478"/>
      <pc:docMkLst>
        <pc:docMk/>
      </pc:docMkLst>
      <pc:sldChg chg="modSp mod">
        <pc:chgData name="Kalebh Harwin" userId="071543bd-4f79-47ec-83b9-422dc0c52aae" providerId="ADAL" clId="{91A3DE0B-16C8-4D0D-A637-7B8F1BBE0885}" dt="2023-08-04T02:18:53.270" v="6" actId="20577"/>
        <pc:sldMkLst>
          <pc:docMk/>
          <pc:sldMk cId="3848638455" sldId="315"/>
        </pc:sldMkLst>
        <pc:spChg chg="mod">
          <ac:chgData name="Kalebh Harwin" userId="071543bd-4f79-47ec-83b9-422dc0c52aae" providerId="ADAL" clId="{91A3DE0B-16C8-4D0D-A637-7B8F1BBE0885}" dt="2023-08-04T02:18:53.270" v="6" actId="20577"/>
          <ac:spMkLst>
            <pc:docMk/>
            <pc:sldMk cId="3848638455" sldId="315"/>
            <ac:spMk id="2" creationId="{00000000-0000-0000-0000-000000000000}"/>
          </ac:spMkLst>
        </pc:spChg>
      </pc:sldChg>
      <pc:sldChg chg="del">
        <pc:chgData name="Kalebh Harwin" userId="071543bd-4f79-47ec-83b9-422dc0c52aae" providerId="ADAL" clId="{91A3DE0B-16C8-4D0D-A637-7B8F1BBE0885}" dt="2023-08-04T02:18:47.876" v="1" actId="47"/>
        <pc:sldMkLst>
          <pc:docMk/>
          <pc:sldMk cId="3826288214" sldId="316"/>
        </pc:sldMkLst>
      </pc:sldChg>
      <pc:sldChg chg="delSp mod">
        <pc:chgData name="Kalebh Harwin" userId="071543bd-4f79-47ec-83b9-422dc0c52aae" providerId="ADAL" clId="{91A3DE0B-16C8-4D0D-A637-7B8F1BBE0885}" dt="2023-08-04T02:19:52.374" v="27" actId="478"/>
        <pc:sldMkLst>
          <pc:docMk/>
          <pc:sldMk cId="3989161860" sldId="318"/>
        </pc:sldMkLst>
        <pc:spChg chg="del">
          <ac:chgData name="Kalebh Harwin" userId="071543bd-4f79-47ec-83b9-422dc0c52aae" providerId="ADAL" clId="{91A3DE0B-16C8-4D0D-A637-7B8F1BBE0885}" dt="2023-08-04T02:19:51.175" v="26" actId="478"/>
          <ac:spMkLst>
            <pc:docMk/>
            <pc:sldMk cId="3989161860" sldId="318"/>
            <ac:spMk id="4" creationId="{3DBF4D34-04EC-8F62-A436-4D08AD5C22E4}"/>
          </ac:spMkLst>
        </pc:spChg>
        <pc:spChg chg="del">
          <ac:chgData name="Kalebh Harwin" userId="071543bd-4f79-47ec-83b9-422dc0c52aae" providerId="ADAL" clId="{91A3DE0B-16C8-4D0D-A637-7B8F1BBE0885}" dt="2023-08-04T02:19:52.374" v="27" actId="478"/>
          <ac:spMkLst>
            <pc:docMk/>
            <pc:sldMk cId="3989161860" sldId="318"/>
            <ac:spMk id="5" creationId="{AB925F2C-2789-CA04-5151-B1D563C969A1}"/>
          </ac:spMkLst>
        </pc:spChg>
      </pc:sldChg>
      <pc:sldChg chg="delSp mod">
        <pc:chgData name="Kalebh Harwin" userId="071543bd-4f79-47ec-83b9-422dc0c52aae" providerId="ADAL" clId="{91A3DE0B-16C8-4D0D-A637-7B8F1BBE0885}" dt="2023-08-04T02:19:47.064" v="25" actId="478"/>
        <pc:sldMkLst>
          <pc:docMk/>
          <pc:sldMk cId="1455358992" sldId="320"/>
        </pc:sldMkLst>
        <pc:spChg chg="del">
          <ac:chgData name="Kalebh Harwin" userId="071543bd-4f79-47ec-83b9-422dc0c52aae" providerId="ADAL" clId="{91A3DE0B-16C8-4D0D-A637-7B8F1BBE0885}" dt="2023-08-04T02:19:47.064" v="25" actId="478"/>
          <ac:spMkLst>
            <pc:docMk/>
            <pc:sldMk cId="1455358992" sldId="320"/>
            <ac:spMk id="4" creationId="{3DBF4D34-04EC-8F62-A436-4D08AD5C22E4}"/>
          </ac:spMkLst>
        </pc:spChg>
        <pc:spChg chg="del">
          <ac:chgData name="Kalebh Harwin" userId="071543bd-4f79-47ec-83b9-422dc0c52aae" providerId="ADAL" clId="{91A3DE0B-16C8-4D0D-A637-7B8F1BBE0885}" dt="2023-08-04T02:19:46.002" v="24" actId="478"/>
          <ac:spMkLst>
            <pc:docMk/>
            <pc:sldMk cId="1455358992" sldId="320"/>
            <ac:spMk id="5" creationId="{AB925F2C-2789-CA04-5151-B1D563C969A1}"/>
          </ac:spMkLst>
        </pc:spChg>
      </pc:sldChg>
      <pc:sldChg chg="add">
        <pc:chgData name="Kalebh Harwin" userId="071543bd-4f79-47ec-83b9-422dc0c52aae" providerId="ADAL" clId="{91A3DE0B-16C8-4D0D-A637-7B8F1BBE0885}" dt="2023-08-04T02:18:46.643" v="0"/>
        <pc:sldMkLst>
          <pc:docMk/>
          <pc:sldMk cId="1017441934" sldId="341"/>
        </pc:sldMkLst>
      </pc:sldChg>
      <pc:sldMasterChg chg="modSldLayout sldLayoutOrd">
        <pc:chgData name="Kalebh Harwin" userId="071543bd-4f79-47ec-83b9-422dc0c52aae" providerId="ADAL" clId="{91A3DE0B-16C8-4D0D-A637-7B8F1BBE0885}" dt="2023-08-04T02:19:37.844" v="23" actId="20577"/>
        <pc:sldMasterMkLst>
          <pc:docMk/>
          <pc:sldMasterMk cId="3551476287" sldId="2147483648"/>
        </pc:sldMasterMkLst>
        <pc:sldLayoutChg chg="delSp modSp mod">
          <pc:chgData name="Kalebh Harwin" userId="071543bd-4f79-47ec-83b9-422dc0c52aae" providerId="ADAL" clId="{91A3DE0B-16C8-4D0D-A637-7B8F1BBE0885}" dt="2023-08-04T02:19:35.128" v="21" actId="478"/>
          <pc:sldLayoutMkLst>
            <pc:docMk/>
            <pc:sldMasterMk cId="3440426646" sldId="2147483671"/>
            <pc:sldLayoutMk cId="2150383006" sldId="2147483649"/>
          </pc:sldLayoutMkLst>
          <pc:spChg chg="mod">
            <ac:chgData name="Kalebh Harwin" userId="071543bd-4f79-47ec-83b9-422dc0c52aae" providerId="ADAL" clId="{91A3DE0B-16C8-4D0D-A637-7B8F1BBE0885}" dt="2023-08-04T02:19:33.936" v="20" actId="20577"/>
            <ac:spMkLst>
              <pc:docMk/>
              <pc:sldMasterMk cId="3440426646" sldId="2147483671"/>
              <pc:sldLayoutMk cId="2150383006" sldId="2147483649"/>
              <ac:spMk id="14" creationId="{3E1075E7-2376-5FDC-CC41-30CA15779768}"/>
            </ac:spMkLst>
          </pc:spChg>
          <pc:spChg chg="del">
            <ac:chgData name="Kalebh Harwin" userId="071543bd-4f79-47ec-83b9-422dc0c52aae" providerId="ADAL" clId="{91A3DE0B-16C8-4D0D-A637-7B8F1BBE0885}" dt="2023-08-04T02:19:35.128" v="21" actId="478"/>
            <ac:spMkLst>
              <pc:docMk/>
              <pc:sldMasterMk cId="3440426646" sldId="2147483671"/>
              <pc:sldLayoutMk cId="2150383006" sldId="2147483649"/>
              <ac:spMk id="15" creationId="{D3FE9F05-DDAA-62D1-94BE-275CE8C8B61F}"/>
            </ac:spMkLst>
          </pc:spChg>
        </pc:sldLayoutChg>
        <pc:sldLayoutChg chg="modSp mod">
          <pc:chgData name="Kalebh Harwin" userId="071543bd-4f79-47ec-83b9-422dc0c52aae" providerId="ADAL" clId="{91A3DE0B-16C8-4D0D-A637-7B8F1BBE0885}" dt="2023-08-04T02:19:25.395" v="15" actId="20577"/>
          <pc:sldLayoutMkLst>
            <pc:docMk/>
            <pc:sldMasterMk cId="3440426646" sldId="2147483671"/>
            <pc:sldLayoutMk cId="1146512364" sldId="2147483655"/>
          </pc:sldLayoutMkLst>
          <pc:spChg chg="mod">
            <ac:chgData name="Kalebh Harwin" userId="071543bd-4f79-47ec-83b9-422dc0c52aae" providerId="ADAL" clId="{91A3DE0B-16C8-4D0D-A637-7B8F1BBE0885}" dt="2023-08-04T02:19:25.395" v="15" actId="20577"/>
            <ac:spMkLst>
              <pc:docMk/>
              <pc:sldMasterMk cId="3440426646" sldId="2147483671"/>
              <pc:sldLayoutMk cId="1146512364" sldId="2147483655"/>
              <ac:spMk id="17" creationId="{1C360E70-3991-1AAD-00A6-E42EADEDE179}"/>
            </ac:spMkLst>
          </pc:spChg>
        </pc:sldLayoutChg>
        <pc:sldLayoutChg chg="modSp mod">
          <pc:chgData name="Kalebh Harwin" userId="071543bd-4f79-47ec-83b9-422dc0c52aae" providerId="ADAL" clId="{91A3DE0B-16C8-4D0D-A637-7B8F1BBE0885}" dt="2023-08-04T02:19:30.355" v="18" actId="20577"/>
          <pc:sldLayoutMkLst>
            <pc:docMk/>
            <pc:sldMasterMk cId="3440426646" sldId="2147483671"/>
            <pc:sldLayoutMk cId="647492861" sldId="2147483659"/>
          </pc:sldLayoutMkLst>
          <pc:spChg chg="mod">
            <ac:chgData name="Kalebh Harwin" userId="071543bd-4f79-47ec-83b9-422dc0c52aae" providerId="ADAL" clId="{91A3DE0B-16C8-4D0D-A637-7B8F1BBE0885}" dt="2023-08-04T02:19:30.355" v="18" actId="20577"/>
            <ac:spMkLst>
              <pc:docMk/>
              <pc:sldMasterMk cId="3440426646" sldId="2147483671"/>
              <pc:sldLayoutMk cId="647492861" sldId="2147483659"/>
              <ac:spMk id="6" creationId="{BFDB9161-706E-8C81-AF71-4FFEF99B1D5F}"/>
            </ac:spMkLst>
          </pc:spChg>
        </pc:sldLayoutChg>
        <pc:sldLayoutChg chg="modSp mod">
          <pc:chgData name="Kalebh Harwin" userId="071543bd-4f79-47ec-83b9-422dc0c52aae" providerId="ADAL" clId="{91A3DE0B-16C8-4D0D-A637-7B8F1BBE0885}" dt="2023-08-04T02:19:37.844" v="23" actId="20577"/>
          <pc:sldLayoutMkLst>
            <pc:docMk/>
            <pc:sldMasterMk cId="3551476287" sldId="2147483648"/>
            <pc:sldLayoutMk cId="4205075479" sldId="2147483662"/>
          </pc:sldLayoutMkLst>
          <pc:spChg chg="mod">
            <ac:chgData name="Kalebh Harwin" userId="071543bd-4f79-47ec-83b9-422dc0c52aae" providerId="ADAL" clId="{91A3DE0B-16C8-4D0D-A637-7B8F1BBE0885}" dt="2023-08-04T02:19:37.844" v="23" actId="20577"/>
            <ac:spMkLst>
              <pc:docMk/>
              <pc:sldMasterMk cId="3551476287" sldId="2147483648"/>
              <pc:sldLayoutMk cId="4205075479" sldId="2147483662"/>
              <ac:spMk id="3" creationId="{D67B1076-DCB2-18B6-E20F-1A181D7F8F87}"/>
            </ac:spMkLst>
          </pc:spChg>
        </pc:sldLayoutChg>
        <pc:sldLayoutChg chg="mod ord">
          <pc:chgData name="Kalebh Harwin" userId="071543bd-4f79-47ec-83b9-422dc0c52aae" providerId="ADAL" clId="{91A3DE0B-16C8-4D0D-A637-7B8F1BBE0885}" dt="2023-08-04T02:19:18.048" v="7" actId="20578"/>
          <pc:sldLayoutMkLst>
            <pc:docMk/>
            <pc:sldMasterMk cId="3440426646" sldId="2147483671"/>
            <pc:sldLayoutMk cId="703961914" sldId="2147483670"/>
          </pc:sldLayoutMkLst>
        </pc:sldLayoutChg>
      </pc:sldMasterChg>
      <pc:sldMasterChg chg="del delSldLayout sldLayoutOrd">
        <pc:chgData name="Kalebh Harwin" userId="071543bd-4f79-47ec-83b9-422dc0c52aae" providerId="ADAL" clId="{91A3DE0B-16C8-4D0D-A637-7B8F1BBE0885}" dt="2023-08-04T02:19:20.757" v="13" actId="2696"/>
        <pc:sldMasterMkLst>
          <pc:docMk/>
          <pc:sldMasterMk cId="976356769" sldId="2147483664"/>
        </pc:sldMasterMkLst>
        <pc:sldLayoutChg chg="del">
          <pc:chgData name="Kalebh Harwin" userId="071543bd-4f79-47ec-83b9-422dc0c52aae" providerId="ADAL" clId="{91A3DE0B-16C8-4D0D-A637-7B8F1BBE0885}" dt="2023-08-04T02:19:20.737" v="8" actId="2696"/>
          <pc:sldLayoutMkLst>
            <pc:docMk/>
            <pc:sldMasterMk cId="976356769" sldId="2147483664"/>
            <pc:sldLayoutMk cId="1188765704" sldId="2147483665"/>
          </pc:sldLayoutMkLst>
        </pc:sldLayoutChg>
        <pc:sldLayoutChg chg="del">
          <pc:chgData name="Kalebh Harwin" userId="071543bd-4f79-47ec-83b9-422dc0c52aae" providerId="ADAL" clId="{91A3DE0B-16C8-4D0D-A637-7B8F1BBE0885}" dt="2023-08-04T02:19:20.741" v="9" actId="2696"/>
          <pc:sldLayoutMkLst>
            <pc:docMk/>
            <pc:sldMasterMk cId="976356769" sldId="2147483664"/>
            <pc:sldLayoutMk cId="1799131574" sldId="2147483666"/>
          </pc:sldLayoutMkLst>
        </pc:sldLayoutChg>
        <pc:sldLayoutChg chg="del">
          <pc:chgData name="Kalebh Harwin" userId="071543bd-4f79-47ec-83b9-422dc0c52aae" providerId="ADAL" clId="{91A3DE0B-16C8-4D0D-A637-7B8F1BBE0885}" dt="2023-08-04T02:19:20.745" v="10" actId="2696"/>
          <pc:sldLayoutMkLst>
            <pc:docMk/>
            <pc:sldMasterMk cId="976356769" sldId="2147483664"/>
            <pc:sldLayoutMk cId="1941361966" sldId="2147483667"/>
          </pc:sldLayoutMkLst>
        </pc:sldLayoutChg>
        <pc:sldLayoutChg chg="del">
          <pc:chgData name="Kalebh Harwin" userId="071543bd-4f79-47ec-83b9-422dc0c52aae" providerId="ADAL" clId="{91A3DE0B-16C8-4D0D-A637-7B8F1BBE0885}" dt="2023-08-04T02:19:20.749" v="11" actId="2696"/>
          <pc:sldLayoutMkLst>
            <pc:docMk/>
            <pc:sldMasterMk cId="976356769" sldId="2147483664"/>
            <pc:sldLayoutMk cId="1121924929" sldId="2147483668"/>
          </pc:sldLayoutMkLst>
        </pc:sldLayoutChg>
        <pc:sldLayoutChg chg="del">
          <pc:chgData name="Kalebh Harwin" userId="071543bd-4f79-47ec-83b9-422dc0c52aae" providerId="ADAL" clId="{91A3DE0B-16C8-4D0D-A637-7B8F1BBE0885}" dt="2023-08-04T02:19:20.753" v="12" actId="2696"/>
          <pc:sldLayoutMkLst>
            <pc:docMk/>
            <pc:sldMasterMk cId="976356769" sldId="2147483664"/>
            <pc:sldLayoutMk cId="2737042065" sldId="2147483669"/>
          </pc:sldLayoutMkLst>
        </pc:sldLayoutChg>
      </pc:sldMasterChg>
    </pc:docChg>
  </pc:docChgLst>
  <pc:docChgLst>
    <pc:chgData name="Kalebh Harwin" userId="071543bd-4f79-47ec-83b9-422dc0c52aae" providerId="ADAL" clId="{E2FA42E6-B856-4A23-A74B-92D0251C5F76}"/>
    <pc:docChg chg="addSld delSld modSld modMainMaster">
      <pc:chgData name="Kalebh Harwin" userId="071543bd-4f79-47ec-83b9-422dc0c52aae" providerId="ADAL" clId="{E2FA42E6-B856-4A23-A74B-92D0251C5F76}" dt="2023-10-25T03:30:33.462" v="32"/>
      <pc:docMkLst>
        <pc:docMk/>
      </pc:docMkLst>
      <pc:sldChg chg="modSp">
        <pc:chgData name="Kalebh Harwin" userId="071543bd-4f79-47ec-83b9-422dc0c52aae" providerId="ADAL" clId="{E2FA42E6-B856-4A23-A74B-92D0251C5F76}" dt="2023-10-25T03:30:21.456" v="25"/>
        <pc:sldMkLst>
          <pc:docMk/>
          <pc:sldMk cId="94482637" sldId="306"/>
        </pc:sldMkLst>
        <pc:spChg chg="mod">
          <ac:chgData name="Kalebh Harwin" userId="071543bd-4f79-47ec-83b9-422dc0c52aae" providerId="ADAL" clId="{E2FA42E6-B856-4A23-A74B-92D0251C5F76}" dt="2023-10-25T03:30:21.456" v="25"/>
          <ac:spMkLst>
            <pc:docMk/>
            <pc:sldMk cId="94482637" sldId="306"/>
            <ac:spMk id="2" creationId="{00000000-0000-0000-0000-000000000000}"/>
          </ac:spMkLst>
        </pc:spChg>
      </pc:sldChg>
      <pc:sldChg chg="modSp">
        <pc:chgData name="Kalebh Harwin" userId="071543bd-4f79-47ec-83b9-422dc0c52aae" providerId="ADAL" clId="{E2FA42E6-B856-4A23-A74B-92D0251C5F76}" dt="2023-10-25T03:30:21.456" v="25"/>
        <pc:sldMkLst>
          <pc:docMk/>
          <pc:sldMk cId="3848638455" sldId="315"/>
        </pc:sldMkLst>
        <pc:spChg chg="mod">
          <ac:chgData name="Kalebh Harwin" userId="071543bd-4f79-47ec-83b9-422dc0c52aae" providerId="ADAL" clId="{E2FA42E6-B856-4A23-A74B-92D0251C5F76}" dt="2023-10-25T03:30:21.456" v="25"/>
          <ac:spMkLst>
            <pc:docMk/>
            <pc:sldMk cId="3848638455" sldId="315"/>
            <ac:spMk id="2" creationId="{00000000-0000-0000-0000-000000000000}"/>
          </ac:spMkLst>
        </pc:spChg>
        <pc:spChg chg="mod">
          <ac:chgData name="Kalebh Harwin" userId="071543bd-4f79-47ec-83b9-422dc0c52aae" providerId="ADAL" clId="{E2FA42E6-B856-4A23-A74B-92D0251C5F76}" dt="2023-10-25T03:30:21.456" v="25"/>
          <ac:spMkLst>
            <pc:docMk/>
            <pc:sldMk cId="3848638455" sldId="315"/>
            <ac:spMk id="9" creationId="{5FBC7585-C9D8-3710-F379-7BD80E032C3B}"/>
          </ac:spMkLst>
        </pc:spChg>
      </pc:sldChg>
      <pc:sldChg chg="del">
        <pc:chgData name="Kalebh Harwin" userId="071543bd-4f79-47ec-83b9-422dc0c52aae" providerId="ADAL" clId="{E2FA42E6-B856-4A23-A74B-92D0251C5F76}" dt="2023-10-25T03:26:38.357" v="3" actId="47"/>
        <pc:sldMkLst>
          <pc:docMk/>
          <pc:sldMk cId="1660298738" sldId="322"/>
        </pc:sldMkLst>
      </pc:sldChg>
      <pc:sldChg chg="modSp mod">
        <pc:chgData name="Kalebh Harwin" userId="071543bd-4f79-47ec-83b9-422dc0c52aae" providerId="ADAL" clId="{E2FA42E6-B856-4A23-A74B-92D0251C5F76}" dt="2023-10-25T03:27:13.291" v="9" actId="20577"/>
        <pc:sldMkLst>
          <pc:docMk/>
          <pc:sldMk cId="2356232481" sldId="324"/>
        </pc:sldMkLst>
        <pc:spChg chg="mod">
          <ac:chgData name="Kalebh Harwin" userId="071543bd-4f79-47ec-83b9-422dc0c52aae" providerId="ADAL" clId="{E2FA42E6-B856-4A23-A74B-92D0251C5F76}" dt="2023-10-25T03:27:11.157" v="6" actId="20577"/>
          <ac:spMkLst>
            <pc:docMk/>
            <pc:sldMk cId="2356232481" sldId="324"/>
            <ac:spMk id="2" creationId="{00000000-0000-0000-0000-000000000000}"/>
          </ac:spMkLst>
        </pc:spChg>
        <pc:spChg chg="mod">
          <ac:chgData name="Kalebh Harwin" userId="071543bd-4f79-47ec-83b9-422dc0c52aae" providerId="ADAL" clId="{E2FA42E6-B856-4A23-A74B-92D0251C5F76}" dt="2023-10-25T03:27:13.291" v="9" actId="20577"/>
          <ac:spMkLst>
            <pc:docMk/>
            <pc:sldMk cId="2356232481" sldId="324"/>
            <ac:spMk id="4" creationId="{F074AD60-B95D-CF00-7B95-F753342DBA62}"/>
          </ac:spMkLst>
        </pc:spChg>
      </pc:sldChg>
      <pc:sldChg chg="setBg">
        <pc:chgData name="Kalebh Harwin" userId="071543bd-4f79-47ec-83b9-422dc0c52aae" providerId="ADAL" clId="{E2FA42E6-B856-4A23-A74B-92D0251C5F76}" dt="2023-10-25T03:29:22.224" v="19"/>
        <pc:sldMkLst>
          <pc:docMk/>
          <pc:sldMk cId="3583171473" sldId="325"/>
        </pc:sldMkLst>
      </pc:sldChg>
      <pc:sldChg chg="add del setBg">
        <pc:chgData name="Kalebh Harwin" userId="071543bd-4f79-47ec-83b9-422dc0c52aae" providerId="ADAL" clId="{E2FA42E6-B856-4A23-A74B-92D0251C5F76}" dt="2023-10-25T03:26:35.215" v="1"/>
        <pc:sldMkLst>
          <pc:docMk/>
          <pc:sldMk cId="3174286576" sldId="340"/>
        </pc:sldMkLst>
      </pc:sldChg>
      <pc:sldChg chg="add">
        <pc:chgData name="Kalebh Harwin" userId="071543bd-4f79-47ec-83b9-422dc0c52aae" providerId="ADAL" clId="{E2FA42E6-B856-4A23-A74B-92D0251C5F76}" dt="2023-10-25T03:26:36.466" v="2"/>
        <pc:sldMkLst>
          <pc:docMk/>
          <pc:sldMk cId="4065069772" sldId="340"/>
        </pc:sldMkLst>
      </pc:sldChg>
      <pc:sldChg chg="modSp mod">
        <pc:chgData name="Kalebh Harwin" userId="071543bd-4f79-47ec-83b9-422dc0c52aae" providerId="ADAL" clId="{E2FA42E6-B856-4A23-A74B-92D0251C5F76}" dt="2023-10-25T03:29:50.460" v="24" actId="1076"/>
        <pc:sldMkLst>
          <pc:docMk/>
          <pc:sldMk cId="3762830464" sldId="343"/>
        </pc:sldMkLst>
        <pc:spChg chg="mod">
          <ac:chgData name="Kalebh Harwin" userId="071543bd-4f79-47ec-83b9-422dc0c52aae" providerId="ADAL" clId="{E2FA42E6-B856-4A23-A74B-92D0251C5F76}" dt="2023-10-25T03:29:50.460" v="24" actId="1076"/>
          <ac:spMkLst>
            <pc:docMk/>
            <pc:sldMk cId="3762830464" sldId="343"/>
            <ac:spMk id="4" creationId="{F1797066-2E33-3B53-56EA-818F143D1874}"/>
          </ac:spMkLst>
        </pc:spChg>
        <pc:spChg chg="mod">
          <ac:chgData name="Kalebh Harwin" userId="071543bd-4f79-47ec-83b9-422dc0c52aae" providerId="ADAL" clId="{E2FA42E6-B856-4A23-A74B-92D0251C5F76}" dt="2023-10-25T03:29:50.460" v="24" actId="1076"/>
          <ac:spMkLst>
            <pc:docMk/>
            <pc:sldMk cId="3762830464" sldId="343"/>
            <ac:spMk id="8" creationId="{00000000-0000-0000-0000-000000000000}"/>
          </ac:spMkLst>
        </pc:spChg>
        <pc:picChg chg="mod">
          <ac:chgData name="Kalebh Harwin" userId="071543bd-4f79-47ec-83b9-422dc0c52aae" providerId="ADAL" clId="{E2FA42E6-B856-4A23-A74B-92D0251C5F76}" dt="2023-10-25T03:29:50.460" v="24" actId="1076"/>
          <ac:picMkLst>
            <pc:docMk/>
            <pc:sldMk cId="3762830464" sldId="343"/>
            <ac:picMk id="3" creationId="{00000000-0000-0000-0000-000000000000}"/>
          </ac:picMkLst>
        </pc:picChg>
      </pc:sldChg>
      <pc:sldMasterChg chg="delSldLayout modSldLayout">
        <pc:chgData name="Kalebh Harwin" userId="071543bd-4f79-47ec-83b9-422dc0c52aae" providerId="ADAL" clId="{E2FA42E6-B856-4A23-A74B-92D0251C5F76}" dt="2023-10-25T03:30:33.462" v="32"/>
        <pc:sldMasterMkLst>
          <pc:docMk/>
          <pc:sldMasterMk cId="3440426646" sldId="2147483671"/>
        </pc:sldMasterMkLst>
        <pc:sldLayoutChg chg="del">
          <pc:chgData name="Kalebh Harwin" userId="071543bd-4f79-47ec-83b9-422dc0c52aae" providerId="ADAL" clId="{E2FA42E6-B856-4A23-A74B-92D0251C5F76}" dt="2023-10-25T03:30:27.546" v="27" actId="2696"/>
          <pc:sldLayoutMkLst>
            <pc:docMk/>
            <pc:sldMasterMk cId="3440426646" sldId="2147483671"/>
            <pc:sldLayoutMk cId="2150383006" sldId="2147483649"/>
          </pc:sldLayoutMkLst>
        </pc:sldLayoutChg>
        <pc:sldLayoutChg chg="del">
          <pc:chgData name="Kalebh Harwin" userId="071543bd-4f79-47ec-83b9-422dc0c52aae" providerId="ADAL" clId="{E2FA42E6-B856-4A23-A74B-92D0251C5F76}" dt="2023-10-25T03:30:28.087" v="29" actId="2696"/>
          <pc:sldLayoutMkLst>
            <pc:docMk/>
            <pc:sldMasterMk cId="3440426646" sldId="2147483671"/>
            <pc:sldLayoutMk cId="1146512364" sldId="2147483655"/>
          </pc:sldLayoutMkLst>
        </pc:sldLayoutChg>
        <pc:sldLayoutChg chg="del">
          <pc:chgData name="Kalebh Harwin" userId="071543bd-4f79-47ec-83b9-422dc0c52aae" providerId="ADAL" clId="{E2FA42E6-B856-4A23-A74B-92D0251C5F76}" dt="2023-10-25T03:30:27.883" v="28" actId="2696"/>
          <pc:sldLayoutMkLst>
            <pc:docMk/>
            <pc:sldMasterMk cId="3440426646" sldId="2147483671"/>
            <pc:sldLayoutMk cId="647492861" sldId="2147483659"/>
          </pc:sldLayoutMkLst>
        </pc:sldLayoutChg>
        <pc:sldLayoutChg chg="del">
          <pc:chgData name="Kalebh Harwin" userId="071543bd-4f79-47ec-83b9-422dc0c52aae" providerId="ADAL" clId="{E2FA42E6-B856-4A23-A74B-92D0251C5F76}" dt="2023-10-25T03:30:26.370" v="26" actId="2696"/>
          <pc:sldLayoutMkLst>
            <pc:docMk/>
            <pc:sldMasterMk cId="3440426646" sldId="2147483671"/>
            <pc:sldLayoutMk cId="4137031534" sldId="2147483663"/>
          </pc:sldLayoutMkLst>
        </pc:sldLayoutChg>
        <pc:sldLayoutChg chg="del">
          <pc:chgData name="Kalebh Harwin" userId="071543bd-4f79-47ec-83b9-422dc0c52aae" providerId="ADAL" clId="{E2FA42E6-B856-4A23-A74B-92D0251C5F76}" dt="2023-10-25T03:30:28.260" v="30" actId="2696"/>
          <pc:sldLayoutMkLst>
            <pc:docMk/>
            <pc:sldMasterMk cId="3440426646" sldId="2147483671"/>
            <pc:sldLayoutMk cId="703961914" sldId="2147483670"/>
          </pc:sldLayoutMkLst>
        </pc:sldLayoutChg>
        <pc:sldLayoutChg chg="modSp mod">
          <pc:chgData name="Kalebh Harwin" userId="071543bd-4f79-47ec-83b9-422dc0c52aae" providerId="ADAL" clId="{E2FA42E6-B856-4A23-A74B-92D0251C5F76}" dt="2023-10-25T03:30:33.462" v="32"/>
          <pc:sldLayoutMkLst>
            <pc:docMk/>
            <pc:sldMasterMk cId="3440426646" sldId="2147483671"/>
            <pc:sldLayoutMk cId="1961593207" sldId="2147483675"/>
          </pc:sldLayoutMkLst>
          <pc:spChg chg="mod">
            <ac:chgData name="Kalebh Harwin" userId="071543bd-4f79-47ec-83b9-422dc0c52aae" providerId="ADAL" clId="{E2FA42E6-B856-4A23-A74B-92D0251C5F76}" dt="2023-10-25T03:30:33.462" v="32"/>
            <ac:spMkLst>
              <pc:docMk/>
              <pc:sldMasterMk cId="3440426646" sldId="2147483671"/>
              <pc:sldLayoutMk cId="1961593207" sldId="2147483675"/>
              <ac:spMk id="3" creationId="{D67B1076-DCB2-18B6-E20F-1A181D7F8F87}"/>
            </ac:spMkLst>
          </pc:spChg>
        </pc:sldLayoutChg>
        <pc:sldLayoutChg chg="modSp mod">
          <pc:chgData name="Kalebh Harwin" userId="071543bd-4f79-47ec-83b9-422dc0c52aae" providerId="ADAL" clId="{E2FA42E6-B856-4A23-A74B-92D0251C5F76}" dt="2023-10-25T03:30:30.635" v="31"/>
          <pc:sldLayoutMkLst>
            <pc:docMk/>
            <pc:sldMasterMk cId="3440426646" sldId="2147483671"/>
            <pc:sldLayoutMk cId="1858298598" sldId="2147483677"/>
          </pc:sldLayoutMkLst>
          <pc:spChg chg="mod">
            <ac:chgData name="Kalebh Harwin" userId="071543bd-4f79-47ec-83b9-422dc0c52aae" providerId="ADAL" clId="{E2FA42E6-B856-4A23-A74B-92D0251C5F76}" dt="2023-10-25T03:30:30.635" v="31"/>
            <ac:spMkLst>
              <pc:docMk/>
              <pc:sldMasterMk cId="3440426646" sldId="2147483671"/>
              <pc:sldLayoutMk cId="1858298598" sldId="2147483677"/>
              <ac:spMk id="17" creationId="{1C360E70-3991-1AAD-00A6-E42EADEDE179}"/>
            </ac:spMkLst>
          </pc:spChg>
        </pc:sldLayoutChg>
      </pc:sldMasterChg>
    </pc:docChg>
  </pc:docChgLst>
  <pc:docChgLst>
    <pc:chgData name="Bridgeman English Classes" clId="Web-{A2299664-30B7-416E-9289-36A132E2EF24}"/>
    <pc:docChg chg="modSld">
      <pc:chgData name="Bridgeman English Classes" userId="" providerId="" clId="Web-{A2299664-30B7-416E-9289-36A132E2EF24}" dt="2023-10-10T11:13:26.123" v="54" actId="1076"/>
      <pc:docMkLst>
        <pc:docMk/>
      </pc:docMkLst>
      <pc:sldChg chg="addSp modSp addAnim">
        <pc:chgData name="Bridgeman English Classes" userId="" providerId="" clId="Web-{A2299664-30B7-416E-9289-36A132E2EF24}" dt="2023-10-10T11:13:26.123" v="54" actId="1076"/>
        <pc:sldMkLst>
          <pc:docMk/>
          <pc:sldMk cId="1350215778" sldId="302"/>
        </pc:sldMkLst>
        <pc:spChg chg="mod">
          <ac:chgData name="Bridgeman English Classes" userId="" providerId="" clId="Web-{A2299664-30B7-416E-9289-36A132E2EF24}" dt="2023-10-10T10:49:15.987" v="30" actId="1076"/>
          <ac:spMkLst>
            <pc:docMk/>
            <pc:sldMk cId="1350215778" sldId="302"/>
            <ac:spMk id="2" creationId="{00000000-0000-0000-0000-000000000000}"/>
          </ac:spMkLst>
        </pc:spChg>
        <pc:spChg chg="add mod">
          <ac:chgData name="Bridgeman English Classes" userId="" providerId="" clId="Web-{A2299664-30B7-416E-9289-36A132E2EF24}" dt="2023-10-10T11:13:26.123" v="54" actId="1076"/>
          <ac:spMkLst>
            <pc:docMk/>
            <pc:sldMk cId="1350215778" sldId="302"/>
            <ac:spMk id="4" creationId="{ABA9BEDF-A55B-F3F2-8347-3889393886D0}"/>
          </ac:spMkLst>
        </pc:spChg>
        <pc:spChg chg="mod">
          <ac:chgData name="Bridgeman English Classes" userId="" providerId="" clId="Web-{A2299664-30B7-416E-9289-36A132E2EF24}" dt="2023-10-10T11:13:22.357" v="53" actId="1076"/>
          <ac:spMkLst>
            <pc:docMk/>
            <pc:sldMk cId="1350215778" sldId="302"/>
            <ac:spMk id="5" creationId="{24B5BDB6-9406-7C61-E0B9-0E4083C036F6}"/>
          </ac:spMkLst>
        </pc:spChg>
      </pc:sldChg>
      <pc:sldChg chg="addSp modSp">
        <pc:chgData name="Bridgeman English Classes" userId="" providerId="" clId="Web-{A2299664-30B7-416E-9289-36A132E2EF24}" dt="2023-10-10T10:48:46.298" v="28" actId="20577"/>
        <pc:sldMkLst>
          <pc:docMk/>
          <pc:sldMk cId="2914125668" sldId="326"/>
        </pc:sldMkLst>
        <pc:spChg chg="add mod">
          <ac:chgData name="Bridgeman English Classes" userId="" providerId="" clId="Web-{A2299664-30B7-416E-9289-36A132E2EF24}" dt="2023-10-10T10:48:46.298" v="28" actId="20577"/>
          <ac:spMkLst>
            <pc:docMk/>
            <pc:sldMk cId="2914125668" sldId="326"/>
            <ac:spMk id="3" creationId="{A328780E-0794-36C3-B245-DC4BDC59E02C}"/>
          </ac:spMkLst>
        </pc:spChg>
        <pc:spChg chg="mod">
          <ac:chgData name="Bridgeman English Classes" userId="" providerId="" clId="Web-{A2299664-30B7-416E-9289-36A132E2EF24}" dt="2023-10-10T10:48:34.281" v="13" actId="14100"/>
          <ac:spMkLst>
            <pc:docMk/>
            <pc:sldMk cId="2914125668" sldId="326"/>
            <ac:spMk id="8" creationId="{00000000-0000-0000-0000-000000000000}"/>
          </ac:spMkLst>
        </pc:spChg>
      </pc:sldChg>
      <pc:sldChg chg="modSp">
        <pc:chgData name="Bridgeman English Classes" userId="" providerId="" clId="Web-{A2299664-30B7-416E-9289-36A132E2EF24}" dt="2023-10-10T07:48:34.426" v="0" actId="14100"/>
        <pc:sldMkLst>
          <pc:docMk/>
          <pc:sldMk cId="1017441934" sldId="341"/>
        </pc:sldMkLst>
        <pc:spChg chg="mod">
          <ac:chgData name="Bridgeman English Classes" userId="" providerId="" clId="Web-{A2299664-30B7-416E-9289-36A132E2EF24}" dt="2023-10-10T07:48:34.426" v="0" actId="14100"/>
          <ac:spMkLst>
            <pc:docMk/>
            <pc:sldMk cId="1017441934" sldId="341"/>
            <ac:spMk id="2" creationId="{E85E4CCB-A7A1-1787-D56E-E18F7F4638CF}"/>
          </ac:spMkLst>
        </pc:spChg>
      </pc:sldChg>
      <pc:sldChg chg="modSp">
        <pc:chgData name="Bridgeman English Classes" userId="" providerId="" clId="Web-{A2299664-30B7-416E-9289-36A132E2EF24}" dt="2023-10-10T10:50:14.523" v="32" actId="1076"/>
        <pc:sldMkLst>
          <pc:docMk/>
          <pc:sldMk cId="4256402441" sldId="342"/>
        </pc:sldMkLst>
        <pc:spChg chg="mod">
          <ac:chgData name="Bridgeman English Classes" userId="" providerId="" clId="Web-{A2299664-30B7-416E-9289-36A132E2EF24}" dt="2023-10-10T10:49:59.725" v="31" actId="14100"/>
          <ac:spMkLst>
            <pc:docMk/>
            <pc:sldMk cId="4256402441" sldId="342"/>
            <ac:spMk id="3" creationId="{00000000-0000-0000-0000-000000000000}"/>
          </ac:spMkLst>
        </pc:spChg>
        <pc:picChg chg="mod">
          <ac:chgData name="Bridgeman English Classes" userId="" providerId="" clId="Web-{A2299664-30B7-416E-9289-36A132E2EF24}" dt="2023-10-10T10:50:14.523" v="32" actId="1076"/>
          <ac:picMkLst>
            <pc:docMk/>
            <pc:sldMk cId="4256402441" sldId="342"/>
            <ac:picMk id="4" creationId="{00000000-0000-0000-0000-000000000000}"/>
          </ac:picMkLst>
        </pc:picChg>
      </pc:sldChg>
      <pc:sldChg chg="addSp modSp">
        <pc:chgData name="Bridgeman English Classes" userId="" providerId="" clId="Web-{A2299664-30B7-416E-9289-36A132E2EF24}" dt="2023-10-10T10:48:04.092" v="8" actId="1076"/>
        <pc:sldMkLst>
          <pc:docMk/>
          <pc:sldMk cId="3762830464" sldId="343"/>
        </pc:sldMkLst>
        <pc:spChg chg="add mod">
          <ac:chgData name="Bridgeman English Classes" userId="" providerId="" clId="Web-{A2299664-30B7-416E-9289-36A132E2EF24}" dt="2023-10-10T10:48:04.092" v="8" actId="1076"/>
          <ac:spMkLst>
            <pc:docMk/>
            <pc:sldMk cId="3762830464" sldId="343"/>
            <ac:spMk id="4" creationId="{F1797066-2E33-3B53-56EA-818F143D1874}"/>
          </ac:spMkLst>
        </pc:spChg>
        <pc:spChg chg="mod">
          <ac:chgData name="Bridgeman English Classes" userId="" providerId="" clId="Web-{A2299664-30B7-416E-9289-36A132E2EF24}" dt="2023-10-10T10:47:59.497" v="7" actId="1076"/>
          <ac:spMkLst>
            <pc:docMk/>
            <pc:sldMk cId="3762830464" sldId="343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40FC742-569E-46F5-A3CA-4CA0DF510AF5}" type="datetimeFigureOut">
              <a:rPr lang="en-AU" smtClean="0"/>
              <a:t>10/01/2024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D8E37FF-B72A-4370-9E7B-129D6588C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95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EF346-819D-4065-B730-70563C8B9432}" type="datetimeFigureOut">
              <a:rPr lang="en-AU" smtClean="0"/>
              <a:t>10/01/2024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F12ED-528C-4049-9052-3F0B7E3DBA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78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5F7B4-9BF5-473F-BCC0-2F7A67C451A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289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F7B4-9BF5-473F-BCC0-2F7A67C451AF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257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Footer </a:t>
            </a:r>
            <a:r>
              <a:rPr lang="en-AU" dirty="0" err="1"/>
              <a:t>coversation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5F7B4-9BF5-473F-BCC0-2F7A67C451AF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4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Footer </a:t>
            </a:r>
            <a:r>
              <a:rPr lang="en-AU" dirty="0" err="1"/>
              <a:t>coversation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5F7B4-9BF5-473F-BCC0-2F7A67C451A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64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Remive</a:t>
            </a:r>
            <a:r>
              <a:rPr lang="en-AU" dirty="0"/>
              <a:t> capitals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5F7B4-9BF5-473F-BCC0-2F7A67C451A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93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Footer </a:t>
            </a:r>
            <a:r>
              <a:rPr lang="en-AU" dirty="0" err="1"/>
              <a:t>coversation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5F7B4-9BF5-473F-BCC0-2F7A67C451A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4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Remove caps</a:t>
            </a:r>
          </a:p>
          <a:p>
            <a:r>
              <a:rPr lang="en-AU" dirty="0"/>
              <a:t>Look at different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5F7B4-9BF5-473F-BCC0-2F7A67C451A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4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Footer </a:t>
            </a:r>
            <a:r>
              <a:rPr lang="en-AU" dirty="0" err="1"/>
              <a:t>coversation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5F7B4-9BF5-473F-BCC0-2F7A67C451A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4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Remive</a:t>
            </a:r>
            <a:r>
              <a:rPr lang="en-AU" dirty="0"/>
              <a:t> capitals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5F7B4-9BF5-473F-BCC0-2F7A67C451A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93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Remove caps</a:t>
            </a:r>
          </a:p>
          <a:p>
            <a:r>
              <a:rPr lang="en-AU" dirty="0"/>
              <a:t>Look at different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5F7B4-9BF5-473F-BCC0-2F7A67C451A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4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730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300">
          <p15:clr>
            <a:srgbClr val="FBAE40"/>
          </p15:clr>
        </p15:guide>
        <p15:guide id="4" pos="7378">
          <p15:clr>
            <a:srgbClr val="FBAE40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43F0506-1ACC-620F-5921-E9158869FD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055" y="5275231"/>
            <a:ext cx="1214469" cy="12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3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7446">
          <p15:clr>
            <a:srgbClr val="FBAE40"/>
          </p15:clr>
        </p15:guide>
        <p15:guide id="3" pos="234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Room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889BE66-FB13-EA1C-5213-9FCA38201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055" y="5275231"/>
            <a:ext cx="1214469" cy="121446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E1075E7-2376-5FDC-CC41-30CA15779768}"/>
              </a:ext>
            </a:extLst>
          </p:cNvPr>
          <p:cNvSpPr txBox="1">
            <a:spLocks/>
          </p:cNvSpPr>
          <p:nvPr userDrawn="1"/>
        </p:nvSpPr>
        <p:spPr>
          <a:xfrm>
            <a:off x="371475" y="368300"/>
            <a:ext cx="6838520" cy="2682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500" dirty="0"/>
              <a:t>Back to main room</a:t>
            </a:r>
            <a:endParaRPr lang="en-AU" sz="9500" dirty="0"/>
          </a:p>
        </p:txBody>
      </p:sp>
    </p:spTree>
    <p:extLst>
      <p:ext uri="{BB962C8B-B14F-4D97-AF65-F5344CB8AC3E}">
        <p14:creationId xmlns:p14="http://schemas.microsoft.com/office/powerpoint/2010/main" val="3947675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7446">
          <p15:clr>
            <a:srgbClr val="FBAE40"/>
          </p15:clr>
        </p15:guide>
        <p15:guide id="3" pos="234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eakout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99B834-F677-3EE1-B265-D0686A3F7EC6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246FFD6C-20F0-8BAB-F1D4-4654DF38C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1473" y="6474708"/>
            <a:ext cx="290333" cy="29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7B1076-DCB2-18B6-E20F-1A181D7F8F87}"/>
              </a:ext>
            </a:extLst>
          </p:cNvPr>
          <p:cNvSpPr txBox="1"/>
          <p:nvPr userDrawn="1"/>
        </p:nvSpPr>
        <p:spPr>
          <a:xfrm>
            <a:off x="81018" y="6500131"/>
            <a:ext cx="5616575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bg1"/>
                </a:solidFill>
              </a:rPr>
              <a:t>English Online </a:t>
            </a:r>
            <a:r>
              <a:rPr lang="en-US" sz="1000" dirty="0">
                <a:solidFill>
                  <a:schemeClr val="bg1"/>
                </a:solidFill>
              </a:rPr>
              <a:t>| English conversation classes</a:t>
            </a:r>
            <a:endParaRPr lang="en-A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93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300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7378">
          <p15:clr>
            <a:srgbClr val="FBAE40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DB9161-706E-8C81-AF71-4FFEF99B1D5F}"/>
              </a:ext>
            </a:extLst>
          </p:cNvPr>
          <p:cNvSpPr txBox="1">
            <a:spLocks/>
          </p:cNvSpPr>
          <p:nvPr userDrawn="1"/>
        </p:nvSpPr>
        <p:spPr>
          <a:xfrm>
            <a:off x="371475" y="368300"/>
            <a:ext cx="9716422" cy="3950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500" dirty="0"/>
              <a:t>Move to breakout </a:t>
            </a:r>
          </a:p>
          <a:p>
            <a:pPr>
              <a:lnSpc>
                <a:spcPct val="90000"/>
              </a:lnSpc>
            </a:pPr>
            <a:r>
              <a:rPr lang="en-US" sz="9500" dirty="0"/>
              <a:t>rooms</a:t>
            </a:r>
            <a:endParaRPr lang="en-AU" sz="95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3E5DD6C-C38E-5146-15A9-297C42C47319}"/>
              </a:ext>
            </a:extLst>
          </p:cNvPr>
          <p:cNvSpPr txBox="1">
            <a:spLocks/>
          </p:cNvSpPr>
          <p:nvPr userDrawn="1"/>
        </p:nvSpPr>
        <p:spPr>
          <a:xfrm>
            <a:off x="367016" y="6063184"/>
            <a:ext cx="5728984" cy="426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will be back together shortly</a:t>
            </a:r>
            <a:endParaRPr lang="en-AU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541AA51-A790-C545-5FBB-1D24623080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055" y="5275231"/>
            <a:ext cx="1214469" cy="12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8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7446">
          <p15:clr>
            <a:srgbClr val="FBAE40"/>
          </p15:clr>
        </p15:guide>
        <p15:guide id="3" pos="234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Room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99B834-F677-3EE1-B265-D0686A3F7EC6}"/>
              </a:ext>
            </a:extLst>
          </p:cNvPr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0580095-EE43-C3FF-905D-312BFD8659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1473" y="6474708"/>
            <a:ext cx="290333" cy="2903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360E70-3991-1AAD-00A6-E42EADEDE179}"/>
              </a:ext>
            </a:extLst>
          </p:cNvPr>
          <p:cNvSpPr txBox="1"/>
          <p:nvPr userDrawn="1"/>
        </p:nvSpPr>
        <p:spPr>
          <a:xfrm>
            <a:off x="81018" y="6500131"/>
            <a:ext cx="5616575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bg1"/>
                </a:solidFill>
              </a:rPr>
              <a:t>English Online </a:t>
            </a:r>
            <a:r>
              <a:rPr lang="en-US" sz="1000" dirty="0">
                <a:solidFill>
                  <a:schemeClr val="bg1"/>
                </a:solidFill>
              </a:rPr>
              <a:t>| English conversation classes</a:t>
            </a:r>
            <a:endParaRPr lang="en-A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9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300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7378">
          <p15:clr>
            <a:srgbClr val="FBAE40"/>
          </p15:clr>
        </p15:guide>
        <p15:guide id="5" pos="30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6435A-1F7F-4471-94E4-9344E6BC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F7F4F-03B0-4E51-8B53-C3B4ACBA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042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79425" y="476250"/>
            <a:ext cx="8493125" cy="2586038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AU" sz="7000" dirty="0"/>
              <a:t>English Conversation </a:t>
            </a:r>
            <a:br>
              <a:rPr lang="en-AU" sz="7000" dirty="0"/>
            </a:br>
            <a:r>
              <a:rPr lang="en-AU" sz="7000" dirty="0"/>
              <a:t>Class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FBC7585-C9D8-3710-F379-7BD80E032C3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79425" y="3062288"/>
            <a:ext cx="7216775" cy="5222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Topic: Light and Darkness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E71C27B-F370-78EC-916F-8B64347407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037" y="5720260"/>
            <a:ext cx="3346538" cy="66149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9F82DF-E022-A53C-B1F3-1BC5CE0F35F6}"/>
              </a:ext>
            </a:extLst>
          </p:cNvPr>
          <p:cNvSpPr/>
          <p:nvPr/>
        </p:nvSpPr>
        <p:spPr>
          <a:xfrm>
            <a:off x="479425" y="5868183"/>
            <a:ext cx="2237473" cy="51356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Intermediate</a:t>
            </a:r>
          </a:p>
        </p:txBody>
      </p:sp>
    </p:spTree>
    <p:extLst>
      <p:ext uri="{BB962C8B-B14F-4D97-AF65-F5344CB8AC3E}">
        <p14:creationId xmlns:p14="http://schemas.microsoft.com/office/powerpoint/2010/main" val="384863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16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425" y="476250"/>
            <a:ext cx="5616575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IT WILL SOON BE CHRISTMAS</a:t>
            </a:r>
          </a:p>
        </p:txBody>
      </p:sp>
    </p:spTree>
    <p:extLst>
      <p:ext uri="{BB962C8B-B14F-4D97-AF65-F5344CB8AC3E}">
        <p14:creationId xmlns:p14="http://schemas.microsoft.com/office/powerpoint/2010/main" val="3583171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682" y="2048182"/>
            <a:ext cx="9010650" cy="314983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u="sng" dirty="0">
                <a:latin typeface="Arial" panose="020B0604020202020204" pitchFamily="34" charset="0"/>
                <a:cs typeface="Arial" panose="020B0604020202020204" pitchFamily="34" charset="0"/>
              </a:rPr>
              <a:t>Festivals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: special times of public celebration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u="sng" dirty="0">
                <a:latin typeface="Arial" panose="020B0604020202020204" pitchFamily="34" charset="0"/>
                <a:cs typeface="Arial" panose="020B0604020202020204" pitchFamily="34" charset="0"/>
              </a:rPr>
              <a:t>Traditions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: customs that are passed on from one generation to another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u="sng" dirty="0">
                <a:latin typeface="Arial" panose="020B0604020202020204" pitchFamily="34" charset="0"/>
                <a:cs typeface="Arial" panose="020B0604020202020204" pitchFamily="34" charset="0"/>
              </a:rPr>
              <a:t>Decorations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: objects that make something look more attractive</a:t>
            </a:r>
          </a:p>
          <a:p>
            <a:pPr>
              <a:spcBef>
                <a:spcPts val="600"/>
              </a:spcBef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6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73871" y="1989027"/>
            <a:ext cx="5611090" cy="38785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In your country are there </a:t>
            </a:r>
            <a:r>
              <a:rPr lang="en-AU" sz="2400" u="sng" dirty="0">
                <a:latin typeface="Arial" panose="020B0604020202020204" pitchFamily="34" charset="0"/>
                <a:cs typeface="Arial" panose="020B0604020202020204" pitchFamily="34" charset="0"/>
              </a:rPr>
              <a:t>festivals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that use lights? Why do you think lights are used?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are fireworks used for celebrations in your city or country?</a:t>
            </a:r>
            <a:endParaRPr lang="en-AU" sz="2400" dirty="0"/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838" y="1400980"/>
            <a:ext cx="5485737" cy="36571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797066-2E33-3B53-56EA-818F143D1874}"/>
              </a:ext>
            </a:extLst>
          </p:cNvPr>
          <p:cNvSpPr txBox="1"/>
          <p:nvPr/>
        </p:nvSpPr>
        <p:spPr>
          <a:xfrm>
            <a:off x="479425" y="1552471"/>
            <a:ext cx="587256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600" b="1" dirty="0">
                <a:latin typeface="Arial"/>
                <a:cs typeface="Arial"/>
              </a:rPr>
              <a:t>Festivals and fireworks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3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48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81445" y="1646960"/>
            <a:ext cx="7397750" cy="45712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there important Christmas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traditions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your country?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Are Christmas lights and </a:t>
            </a:r>
            <a:r>
              <a:rPr lang="en-AU" sz="2400" u="sng" dirty="0">
                <a:latin typeface="Arial" panose="020B0604020202020204" pitchFamily="34" charset="0"/>
                <a:cs typeface="Arial" panose="020B0604020202020204" pitchFamily="34" charset="0"/>
              </a:rPr>
              <a:t>decorations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common in shops and public places in your city or country? What sorts of decorations are used? 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Do you have family traditions for Christmas? What do you do?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Free Gift boxes with burning candles Stock Phot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90393" y="476250"/>
            <a:ext cx="3122181" cy="543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8780E-0794-36C3-B245-DC4BDC59E02C}"/>
              </a:ext>
            </a:extLst>
          </p:cNvPr>
          <p:cNvSpPr txBox="1"/>
          <p:nvPr/>
        </p:nvSpPr>
        <p:spPr>
          <a:xfrm>
            <a:off x="484979" y="894058"/>
            <a:ext cx="587256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600" b="1" dirty="0">
                <a:latin typeface="Arial"/>
                <a:cs typeface="Arial"/>
              </a:rPr>
              <a:t>Christmas traditions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2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ght bulb from a ceiling&#10;&#10;Description automatically generated with low confidence">
            <a:extLst>
              <a:ext uri="{FF2B5EF4-FFF2-40B4-BE49-F238E27FC236}">
                <a16:creationId xmlns:a16="http://schemas.microsoft.com/office/drawing/2014/main" id="{D65C3013-0239-52FD-6E4F-A3D50DB95B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227" y="1558723"/>
            <a:ext cx="2694994" cy="4042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7C4B9-34F6-B201-07BA-808F966402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309" y="2017179"/>
            <a:ext cx="3869872" cy="2902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4603" y="2868216"/>
            <a:ext cx="2712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Hope for the future; a reason to believe that a difficult or bad situation will end soon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979" y="432573"/>
            <a:ext cx="5872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Idioms about ‘light’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Can you use them in a sentence?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425" y="5139550"/>
            <a:ext cx="2903738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at the end of the tunnel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97340" y="3006715"/>
            <a:ext cx="2507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moment when you  suddenly understand something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7CC65-3A62-57AA-5F17-322568B07AB3}"/>
              </a:ext>
            </a:extLst>
          </p:cNvPr>
          <p:cNvSpPr txBox="1"/>
          <p:nvPr/>
        </p:nvSpPr>
        <p:spPr>
          <a:xfrm>
            <a:off x="6385560" y="5139549"/>
            <a:ext cx="2694994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light-bulb moment</a:t>
            </a:r>
          </a:p>
        </p:txBody>
      </p:sp>
    </p:spTree>
    <p:extLst>
      <p:ext uri="{BB962C8B-B14F-4D97-AF65-F5344CB8AC3E}">
        <p14:creationId xmlns:p14="http://schemas.microsoft.com/office/powerpoint/2010/main" val="13117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394" y="1896560"/>
            <a:ext cx="5608606" cy="37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9424" y="5175834"/>
            <a:ext cx="5608605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guiding light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5517" y="3090704"/>
            <a:ext cx="534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person who influences you for good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979" y="737367"/>
            <a:ext cx="5872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Idioms about ‘light’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Can you use them in a sentence?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5BDB6-9406-7C61-E0B9-0E4083C036F6}"/>
              </a:ext>
            </a:extLst>
          </p:cNvPr>
          <p:cNvSpPr txBox="1"/>
          <p:nvPr/>
        </p:nvSpPr>
        <p:spPr>
          <a:xfrm>
            <a:off x="6357548" y="3686519"/>
            <a:ext cx="4528457" cy="46153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Who is your guiding light?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endParaRPr lang="en-A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35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80369" y="1641553"/>
            <a:ext cx="6268132" cy="2424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Jesus said, “I am the light of the world!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Whoever follows me will never live in darkness. They will have the light that gives life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r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John 8:12</a:t>
            </a:r>
          </a:p>
        </p:txBody>
      </p:sp>
      <p:pic>
        <p:nvPicPr>
          <p:cNvPr id="6146" name="Picture 2" descr="Free Round Globe Surrounded with Candles Stock Ph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103" y="461866"/>
            <a:ext cx="3639233" cy="54515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0369" y="819775"/>
            <a:ext cx="512445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/>
              <a:t>Words of wisdom</a:t>
            </a:r>
            <a:endParaRPr lang="en-AU" sz="3600" b="1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5BDB6-9406-7C61-E0B9-0E4083C036F6}"/>
              </a:ext>
            </a:extLst>
          </p:cNvPr>
          <p:cNvSpPr txBox="1"/>
          <p:nvPr/>
        </p:nvSpPr>
        <p:spPr>
          <a:xfrm>
            <a:off x="780369" y="5590882"/>
            <a:ext cx="6268132" cy="461537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What do you think this means?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9BEDF-A55B-F3F2-8347-3889393886D0}"/>
              </a:ext>
            </a:extLst>
          </p:cNvPr>
          <p:cNvSpPr txBox="1"/>
          <p:nvPr/>
        </p:nvSpPr>
        <p:spPr>
          <a:xfrm>
            <a:off x="782678" y="4611828"/>
            <a:ext cx="6268132" cy="860428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Jesus ‘turns on the light</a:t>
            </a:r>
            <a:r>
              <a:rPr lang="en-US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’</a:t>
            </a:r>
            <a:r>
              <a:rPr lang="en-US" sz="2400" dirty="0">
                <a:solidFill>
                  <a:schemeClr val="bg1"/>
                </a:solidFill>
              </a:rPr>
              <a:t> in our life so that we are able to see and understand God.</a:t>
            </a:r>
            <a:r>
              <a:rPr lang="en-US" b="1" dirty="0">
                <a:solidFill>
                  <a:schemeClr val="bg1"/>
                </a:solidFill>
              </a:rPr>
              <a:t> </a:t>
            </a:r>
            <a:endParaRPr lang="en-A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4CCB-A7A1-1787-D56E-E18F7F4638CF}"/>
              </a:ext>
            </a:extLst>
          </p:cNvPr>
          <p:cNvSpPr txBox="1">
            <a:spLocks/>
          </p:cNvSpPr>
          <p:nvPr/>
        </p:nvSpPr>
        <p:spPr>
          <a:xfrm>
            <a:off x="479426" y="476250"/>
            <a:ext cx="5462479" cy="77066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Light and Darkness</a:t>
            </a:r>
          </a:p>
        </p:txBody>
      </p:sp>
    </p:spTree>
    <p:extLst>
      <p:ext uri="{BB962C8B-B14F-4D97-AF65-F5344CB8AC3E}">
        <p14:creationId xmlns:p14="http://schemas.microsoft.com/office/powerpoint/2010/main" val="1017441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D0C6-7984-8EAD-793E-7E32434F957E}"/>
              </a:ext>
            </a:extLst>
          </p:cNvPr>
          <p:cNvSpPr txBox="1">
            <a:spLocks/>
          </p:cNvSpPr>
          <p:nvPr/>
        </p:nvSpPr>
        <p:spPr>
          <a:xfrm>
            <a:off x="371475" y="368300"/>
            <a:ext cx="8807921" cy="3060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AU" sz="6000" b="1" dirty="0">
                <a:solidFill>
                  <a:schemeClr val="bg1"/>
                </a:solidFill>
              </a:rPr>
              <a:t>What’s one new thing you have learnt today?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04B0BB0-864D-5D21-EFF6-8BD239EBEE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055" y="5275231"/>
            <a:ext cx="1214469" cy="1214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BC040A-5F36-D639-F328-E6B030605284}"/>
              </a:ext>
            </a:extLst>
          </p:cNvPr>
          <p:cNvSpPr txBox="1"/>
          <p:nvPr/>
        </p:nvSpPr>
        <p:spPr>
          <a:xfrm>
            <a:off x="371475" y="5627926"/>
            <a:ext cx="6096964" cy="86177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indent="0">
              <a:buNone/>
            </a:pPr>
            <a:r>
              <a:rPr lang="en-AU" sz="5000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939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425" y="476250"/>
            <a:ext cx="923544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Think of two adjectives that describe darkness.</a:t>
            </a:r>
          </a:p>
        </p:txBody>
      </p:sp>
    </p:spTree>
    <p:extLst>
      <p:ext uri="{BB962C8B-B14F-4D97-AF65-F5344CB8AC3E}">
        <p14:creationId xmlns:p14="http://schemas.microsoft.com/office/powerpoint/2010/main" val="406506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425" y="476250"/>
            <a:ext cx="7861531" cy="523220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Think of two adjectives that describe light.</a:t>
            </a:r>
          </a:p>
        </p:txBody>
      </p:sp>
    </p:spTree>
    <p:extLst>
      <p:ext uri="{BB962C8B-B14F-4D97-AF65-F5344CB8AC3E}">
        <p14:creationId xmlns:p14="http://schemas.microsoft.com/office/powerpoint/2010/main" val="107677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470900" cy="628650"/>
          </a:xfrm>
        </p:spPr>
        <p:txBody>
          <a:bodyPr>
            <a:normAutofit/>
          </a:bodyPr>
          <a:lstStyle/>
          <a:p>
            <a:r>
              <a:rPr lang="en-AU" sz="3600" dirty="0">
                <a:latin typeface="Arial"/>
                <a:cs typeface="Arial"/>
              </a:rPr>
              <a:t>Did you think of these suggestions?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425" y="1222000"/>
            <a:ext cx="2228194" cy="46900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gloomy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mysterious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frightening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lonely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unsafe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dismal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depressing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222000"/>
            <a:ext cx="2228194" cy="46900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bright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shining</a:t>
            </a: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sunny</a:t>
            </a: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sparkling</a:t>
            </a:r>
          </a:p>
          <a:p>
            <a:pPr marL="457200" indent="-457200">
              <a:lnSpc>
                <a:spcPct val="108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comforting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48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29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425" y="476250"/>
            <a:ext cx="9235440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1. Have you ever camped out? What did you use for light?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4AD60-B95D-CF00-7B95-F753342DBA62}"/>
              </a:ext>
            </a:extLst>
          </p:cNvPr>
          <p:cNvSpPr txBox="1"/>
          <p:nvPr/>
        </p:nvSpPr>
        <p:spPr>
          <a:xfrm>
            <a:off x="479425" y="1634490"/>
            <a:ext cx="923544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2. What activities did you do at night when camping?</a:t>
            </a:r>
          </a:p>
        </p:txBody>
      </p:sp>
    </p:spTree>
    <p:extLst>
      <p:ext uri="{BB962C8B-B14F-4D97-AF65-F5344CB8AC3E}">
        <p14:creationId xmlns:p14="http://schemas.microsoft.com/office/powerpoint/2010/main" val="235623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84211" y="489584"/>
            <a:ext cx="6964340" cy="42062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 fontAlgn="base" hangingPunct="0">
              <a:lnSpc>
                <a:spcPct val="108000"/>
              </a:lnSpc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Were you afraid of the dark when you were a child?</a:t>
            </a:r>
          </a:p>
          <a:p>
            <a:pPr marL="457200" indent="-457200" fontAlgn="base" hangingPunct="0">
              <a:lnSpc>
                <a:spcPct val="108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you ever experienced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black 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indent="-457200" fontAlgn="base" hangingPunct="0">
              <a:lnSpc>
                <a:spcPct val="108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did you feel when you were trying to find your way in the dark?</a:t>
            </a:r>
          </a:p>
          <a:p>
            <a:pPr marL="457200" indent="-457200" fontAlgn="base" hangingPunct="0">
              <a:lnSpc>
                <a:spcPct val="108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did you feel when the lights turned back on?</a:t>
            </a:r>
          </a:p>
          <a:p>
            <a:pPr marL="457200" indent="-457200" fontAlgn="base" hangingPunct="0">
              <a:lnSpc>
                <a:spcPct val="108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you have a reliable power supply where you live?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84211" y="5145753"/>
            <a:ext cx="6888079" cy="78483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VOCABULARY: </a:t>
            </a:r>
            <a:r>
              <a:rPr lang="en-A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out</a:t>
            </a:r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house or building loses electricity for a time.</a:t>
            </a:r>
            <a:r>
              <a:rPr lang="en-AU" b="1" dirty="0">
                <a:solidFill>
                  <a:schemeClr val="bg1"/>
                </a:solidFill>
              </a:rPr>
              <a:t>     </a:t>
            </a:r>
          </a:p>
        </p:txBody>
      </p:sp>
      <p:pic>
        <p:nvPicPr>
          <p:cNvPr id="4" name="Picture 3" descr="https://media.istockphoto.com/photos/woman-with-candle-at-home-because-of-power-cut-picture-id1152945684?b=1&amp;k=6&amp;m=1152945684&amp;s=170667a&amp;w=0&amp;h=oul5P_w0ytOwHN3dcXIQOszUPviZSO8zU7mQ7WBqybk=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473" y="254289"/>
            <a:ext cx="4367676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and yellow light on black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1786" y="3297456"/>
            <a:ext cx="4381363" cy="29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4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4603" y="2883356"/>
            <a:ext cx="2712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Something you do without being certain what will happen as a result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979" y="628512"/>
            <a:ext cx="5872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Idioms about ‘dark’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Can you use them in a sentence?</a:t>
            </a:r>
          </a:p>
        </p:txBody>
      </p:sp>
      <p:pic>
        <p:nvPicPr>
          <p:cNvPr id="2" name="Picture 2" descr="Free Anonymous traveler jumping with legs apart against lighthouse silhouette and bright sky at night Stock Ph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95" y="1754662"/>
            <a:ext cx="2895768" cy="40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9425" y="5335489"/>
            <a:ext cx="2903738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leap in the dark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ree Black and white of dark horse with white spots looking at camera with black eye on blurred background Stock Phot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5560" y="1754662"/>
            <a:ext cx="2694994" cy="40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97340" y="3104048"/>
            <a:ext cx="2507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 person who keeps their ideas or skills secret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7CC65-3A62-57AA-5F17-322568B07AB3}"/>
              </a:ext>
            </a:extLst>
          </p:cNvPr>
          <p:cNvSpPr txBox="1"/>
          <p:nvPr/>
        </p:nvSpPr>
        <p:spPr>
          <a:xfrm>
            <a:off x="6385560" y="5335488"/>
            <a:ext cx="2694994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dark horse</a:t>
            </a:r>
          </a:p>
        </p:txBody>
      </p:sp>
    </p:spTree>
    <p:extLst>
      <p:ext uri="{BB962C8B-B14F-4D97-AF65-F5344CB8AC3E}">
        <p14:creationId xmlns:p14="http://schemas.microsoft.com/office/powerpoint/2010/main" val="5285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English Online">
      <a:dk1>
        <a:srgbClr val="000000"/>
      </a:dk1>
      <a:lt1>
        <a:sysClr val="window" lastClr="FFFFFF"/>
      </a:lt1>
      <a:dk2>
        <a:srgbClr val="003849"/>
      </a:dk2>
      <a:lt2>
        <a:srgbClr val="F1F1F1"/>
      </a:lt2>
      <a:accent1>
        <a:srgbClr val="61C7D5"/>
      </a:accent1>
      <a:accent2>
        <a:srgbClr val="009999"/>
      </a:accent2>
      <a:accent3>
        <a:srgbClr val="F48211"/>
      </a:accent3>
      <a:accent4>
        <a:srgbClr val="F1F1F1"/>
      </a:accent4>
      <a:accent5>
        <a:srgbClr val="034C8E"/>
      </a:accent5>
      <a:accent6>
        <a:srgbClr val="003849"/>
      </a:accent6>
      <a:hlink>
        <a:srgbClr val="034C8E"/>
      </a:hlink>
      <a:folHlink>
        <a:srgbClr val="00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5184</TotalTime>
  <Words>501</Words>
  <Application>Microsoft Office PowerPoint</Application>
  <PresentationFormat>Widescreen</PresentationFormat>
  <Paragraphs>89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1_Office Theme</vt:lpstr>
      <vt:lpstr>English Conversation  Class</vt:lpstr>
      <vt:lpstr>PowerPoint Presentation</vt:lpstr>
      <vt:lpstr>PowerPoint Presentation</vt:lpstr>
      <vt:lpstr>PowerPoint Presentation</vt:lpstr>
      <vt:lpstr>Did you think of these suggestions?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and Darkness</dc:title>
  <dc:creator>Microsoft account</dc:creator>
  <cp:lastModifiedBy>Kalebh Harwin</cp:lastModifiedBy>
  <cp:revision>168</cp:revision>
  <cp:lastPrinted>2020-11-17T11:58:49Z</cp:lastPrinted>
  <dcterms:created xsi:type="dcterms:W3CDTF">2020-11-05T07:36:34Z</dcterms:created>
  <dcterms:modified xsi:type="dcterms:W3CDTF">2024-01-10T03:48:36Z</dcterms:modified>
</cp:coreProperties>
</file>