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7" r:id="rId2"/>
    <p:sldId id="258" r:id="rId3"/>
    <p:sldId id="263" r:id="rId4"/>
    <p:sldId id="264" r:id="rId5"/>
    <p:sldId id="265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08/30/2022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08/30/2022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08/30/2022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08/30/2022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08/30/2022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08/30/2022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08/30/2022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08/30/2022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08/30/2022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08/30/2022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08/30/2022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08/30/2022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23101" y="4613619"/>
            <a:ext cx="5268081" cy="1064844"/>
          </a:xfrm>
        </p:spPr>
        <p:txBody>
          <a:bodyPr>
            <a:normAutofit fontScale="25000" lnSpcReduction="20000"/>
          </a:bodyPr>
          <a:lstStyle/>
          <a:p>
            <a:r>
              <a:rPr lang="en-US" sz="1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Heat Event Production Karaoke party in Miami</a:t>
            </a:r>
          </a:p>
          <a:p>
            <a:r>
              <a:rPr lang="en-US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Price List for DJ setup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DB4C855-074B-450B-9FD8-6DDEFB5B2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95780" cy="692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74" y="5154218"/>
            <a:ext cx="10058400" cy="1592813"/>
          </a:xfrm>
        </p:spPr>
        <p:txBody>
          <a:bodyPr>
            <a:norm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Silver Package US$ 160.00 per hour / Min 4 hours. </a:t>
            </a:r>
          </a:p>
          <a:p>
            <a:r>
              <a:rPr lang="en-US" sz="1400" dirty="0">
                <a:solidFill>
                  <a:srgbClr val="FFFFFF"/>
                </a:solidFill>
              </a:rPr>
              <a:t>DJ boot with truss stand. 45” LED Screen attached. Wireless Microphones. RCF Sound system. 6 PAR Lights. 2 Moving Heads. DJ &amp; Karaoke Service</a:t>
            </a:r>
          </a:p>
          <a:p>
            <a:r>
              <a:rPr lang="en-US" sz="1400" dirty="0">
                <a:solidFill>
                  <a:srgbClr val="FFFFFF"/>
                </a:solidFill>
              </a:rPr>
              <a:t>*Hotels and buildings will have a $120 delivery fee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8439EC-3496-4D2B-8566-57E882C97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28" y="335880"/>
            <a:ext cx="2777470" cy="32196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ACF781-6DFD-42C5-8A5E-8F48695E97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66"/>
          <a:stretch/>
        </p:blipFill>
        <p:spPr>
          <a:xfrm>
            <a:off x="7615165" y="0"/>
            <a:ext cx="4383536" cy="33024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8AC6A3-03BF-441C-AB48-5D4DFC01FB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694" y="2278758"/>
            <a:ext cx="5520547" cy="2553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459741-CBA2-4882-ABA9-5A4FBDFF64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274" y="5055966"/>
            <a:ext cx="1944569" cy="169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74" y="5154219"/>
            <a:ext cx="10058400" cy="1600814"/>
          </a:xfrm>
        </p:spPr>
        <p:txBody>
          <a:bodyPr>
            <a:norm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gold Package US$ 195.00 per hour / Min 4 hours. </a:t>
            </a:r>
          </a:p>
          <a:p>
            <a:r>
              <a:rPr lang="en-US" sz="1400" dirty="0">
                <a:solidFill>
                  <a:srgbClr val="FFFFFF"/>
                </a:solidFill>
              </a:rPr>
              <a:t>DJ boot with 3 trusses and 65” LED Screen attached. Wireless Microphones. RCF Sound system. 6 PAR Lights. 4-6 Moving Heads. DJ &amp; Karaoke Service</a:t>
            </a:r>
          </a:p>
          <a:p>
            <a:r>
              <a:rPr lang="en-US" sz="1400" dirty="0">
                <a:solidFill>
                  <a:srgbClr val="FFFFFF"/>
                </a:solidFill>
              </a:rPr>
              <a:t>*Hotels and buildings will have a $120 delivery fee</a:t>
            </a:r>
          </a:p>
          <a:p>
            <a:endParaRPr lang="en-US" sz="1900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E58642-8819-4C78-AAEC-A05AD1EE69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9" t="15405" b="4034"/>
          <a:stretch/>
        </p:blipFill>
        <p:spPr>
          <a:xfrm>
            <a:off x="5661090" y="423535"/>
            <a:ext cx="5709070" cy="4169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45C700-CB83-4AA4-9A4F-68C96EE686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378"/>
          <a:stretch/>
        </p:blipFill>
        <p:spPr>
          <a:xfrm>
            <a:off x="590116" y="421807"/>
            <a:ext cx="5880325" cy="4171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A0AFDF2-BDB7-41D9-B5E2-469B7A5C1E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274" y="5055966"/>
            <a:ext cx="1944569" cy="169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95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74" y="5107918"/>
            <a:ext cx="10058400" cy="1806747"/>
          </a:xfrm>
        </p:spPr>
        <p:txBody>
          <a:bodyPr>
            <a:normAutofit/>
          </a:bodyPr>
          <a:lstStyle/>
          <a:p>
            <a:r>
              <a:rPr lang="en-US" sz="1500" dirty="0">
                <a:solidFill>
                  <a:srgbClr val="FFFFFF"/>
                </a:solidFill>
              </a:rPr>
              <a:t>Platinum Package US$ 320.00 per hour / Min 4 hours. </a:t>
            </a:r>
          </a:p>
          <a:p>
            <a:r>
              <a:rPr lang="en-US" sz="1500" dirty="0">
                <a:solidFill>
                  <a:srgbClr val="FFFFFF"/>
                </a:solidFill>
              </a:rPr>
              <a:t>Curved DJ boot with P3 led screens.  trusses for lightning. Wireless Microphones. RCF Sound system + subwoofers. 6-10 PAR Lights. 4-8 Moving Heads. DJ &amp; Karaoke Service</a:t>
            </a:r>
          </a:p>
          <a:p>
            <a:r>
              <a:rPr lang="en-US" sz="1500" dirty="0">
                <a:solidFill>
                  <a:srgbClr val="FFFFFF"/>
                </a:solidFill>
              </a:rPr>
              <a:t>*Hotels and buildings will have a $120 delivery fee</a:t>
            </a:r>
          </a:p>
          <a:p>
            <a:endParaRPr lang="en-US" sz="1900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9F1B8E-A7D5-4763-A359-4CE4A77C6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274" y="5055966"/>
            <a:ext cx="1944569" cy="16990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EC601D-C107-422E-997D-7C735950B2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3" r="25454"/>
          <a:stretch/>
        </p:blipFill>
        <p:spPr>
          <a:xfrm>
            <a:off x="209649" y="1018572"/>
            <a:ext cx="3598422" cy="3831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55B4931-F252-4AE6-990A-1A89A274FF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4" t="21941" r="10275" b="27778"/>
          <a:stretch/>
        </p:blipFill>
        <p:spPr>
          <a:xfrm>
            <a:off x="5092893" y="1632271"/>
            <a:ext cx="6993521" cy="3217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B754CE-E5DC-4B66-BEB8-3DDFADB4EB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308" y="219437"/>
            <a:ext cx="3879639" cy="3646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97539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74" y="5142644"/>
            <a:ext cx="10058400" cy="1600814"/>
          </a:xfrm>
        </p:spPr>
        <p:txBody>
          <a:bodyPr>
            <a:normAutofit fontScale="55000" lnSpcReduction="2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Platinum+ Package US$ 2350.00 / 5 hours Video /DJ Service. </a:t>
            </a:r>
          </a:p>
          <a:p>
            <a:r>
              <a:rPr lang="en-US" sz="2400" dirty="0">
                <a:solidFill>
                  <a:srgbClr val="FFFFFF"/>
                </a:solidFill>
              </a:rPr>
              <a:t>Curved DJ boot plus LED screen on the background or multi columns with 18 P3 led panels.  trusses for structural support. Wireless Microphones. RCF Sound system + subwoofers. 6-10 PAR Lights. 4-8 Moving Heads. </a:t>
            </a:r>
            <a:r>
              <a:rPr lang="en-US" dirty="0">
                <a:solidFill>
                  <a:srgbClr val="FFFFFF"/>
                </a:solidFill>
              </a:rPr>
              <a:t>Lightning show/ scenes controlled by DMX</a:t>
            </a:r>
            <a:r>
              <a:rPr lang="en-US" sz="2400" dirty="0">
                <a:solidFill>
                  <a:srgbClr val="FFFFFF"/>
                </a:solidFill>
              </a:rPr>
              <a:t> DJ &amp; Karaoke Service</a:t>
            </a:r>
          </a:p>
          <a:p>
            <a:r>
              <a:rPr lang="en-US" sz="2400" dirty="0">
                <a:solidFill>
                  <a:srgbClr val="FFFFFF"/>
                </a:solidFill>
              </a:rPr>
              <a:t>*Hotels and buildings will have a $120 delivery fee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A98455-4611-4F47-8564-013A6A0BA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274" y="5055966"/>
            <a:ext cx="1944569" cy="16990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C73E3C-FD74-4CE3-9460-E3172817D1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179" y="88653"/>
            <a:ext cx="3213790" cy="28385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6C6F57E-5464-4C2B-8B8C-F1C2F95956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" t="31066" r="-1319" b="-573"/>
          <a:stretch/>
        </p:blipFill>
        <p:spPr>
          <a:xfrm>
            <a:off x="518386" y="2420839"/>
            <a:ext cx="3627149" cy="2532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34FCD14-504E-4256-BA10-9B45D0C10A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46" y="114542"/>
            <a:ext cx="2613903" cy="2812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4D677B3-991D-4736-8A7E-1CF89C7C96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315" y="2240841"/>
            <a:ext cx="3499696" cy="2676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A09B13-BD31-4218-B30A-364C6F48674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28927" r="-392" b="13448"/>
          <a:stretch/>
        </p:blipFill>
        <p:spPr>
          <a:xfrm>
            <a:off x="7726968" y="126710"/>
            <a:ext cx="3946646" cy="27043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24053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74" y="5154219"/>
            <a:ext cx="2634751" cy="1600814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Up-light services</a:t>
            </a:r>
          </a:p>
          <a:p>
            <a:r>
              <a:rPr lang="en-US" dirty="0">
                <a:solidFill>
                  <a:srgbClr val="FFFFFF"/>
                </a:solidFill>
              </a:rPr>
              <a:t>$45.00 per wireless fixture</a:t>
            </a:r>
          </a:p>
          <a:p>
            <a:r>
              <a:rPr lang="en-US" dirty="0">
                <a:solidFill>
                  <a:srgbClr val="FFFFFF"/>
                </a:solidFill>
              </a:rPr>
              <a:t>$30.00 per Wired Fixture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A9E0F9-30E3-4F50-8489-285B927BB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274" y="5055966"/>
            <a:ext cx="1944569" cy="1699067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5A82703B-961F-4E36-BB4D-809953ABBAAF}"/>
              </a:ext>
            </a:extLst>
          </p:cNvPr>
          <p:cNvSpPr txBox="1">
            <a:spLocks/>
          </p:cNvSpPr>
          <p:nvPr/>
        </p:nvSpPr>
        <p:spPr>
          <a:xfrm>
            <a:off x="2777925" y="5469980"/>
            <a:ext cx="2634751" cy="1600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solidFill>
                  <a:srgbClr val="FFFFFF"/>
                </a:solidFill>
              </a:rPr>
              <a:t>$75.00 per Moving head BEAM / WASH / SPOT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486784D-80AD-427D-9B28-17212798B9E4}"/>
              </a:ext>
            </a:extLst>
          </p:cNvPr>
          <p:cNvSpPr txBox="1">
            <a:spLocks/>
          </p:cNvSpPr>
          <p:nvPr/>
        </p:nvSpPr>
        <p:spPr>
          <a:xfrm>
            <a:off x="5458976" y="5211489"/>
            <a:ext cx="2927133" cy="1752908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Up-light services</a:t>
            </a:r>
          </a:p>
          <a:p>
            <a:r>
              <a:rPr lang="en-US" sz="4600" dirty="0">
                <a:solidFill>
                  <a:srgbClr val="FFFFFF"/>
                </a:solidFill>
              </a:rPr>
              <a:t>$105.00 per 6’ to 8’ Truss with Base. </a:t>
            </a:r>
          </a:p>
          <a:p>
            <a:r>
              <a:rPr lang="en-US" sz="4600" dirty="0">
                <a:solidFill>
                  <a:srgbClr val="FFFFFF"/>
                </a:solidFill>
              </a:rPr>
              <a:t>$85.00 / Hour DMX programing and operation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E86638-43BF-4272-82A4-C8C7C4536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226" y="0"/>
            <a:ext cx="6379774" cy="35886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1240AA-27AC-4315-99A7-3B6BBCB925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03"/>
          <a:stretch/>
        </p:blipFill>
        <p:spPr>
          <a:xfrm>
            <a:off x="10419246" y="1991439"/>
            <a:ext cx="1405161" cy="28751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DE9A8C-27B6-4867-90B7-B14E7BB4F5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74" y="102967"/>
            <a:ext cx="5048392" cy="2875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7B53CD-84A2-4C8E-B0AF-715FA7488B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60292" y="2504125"/>
            <a:ext cx="4821285" cy="23424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3262283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{9F81C4D5-B106-4AFC-85AE-814E671684BA}tf56160789_win32</Template>
  <TotalTime>107</TotalTime>
  <Words>296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Microsoft YaHei UI Light</vt:lpstr>
      <vt:lpstr>Bookman Old Style</vt:lpstr>
      <vt:lpstr>Calibri</vt:lpstr>
      <vt:lpstr>Franklin Gothic Book</vt:lpstr>
      <vt:lpstr>1_RetrospectVTI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Henry Echenagucia</dc:creator>
  <cp:lastModifiedBy>Henry Echenagucia</cp:lastModifiedBy>
  <cp:revision>11</cp:revision>
  <dcterms:created xsi:type="dcterms:W3CDTF">2022-02-21T16:08:06Z</dcterms:created>
  <dcterms:modified xsi:type="dcterms:W3CDTF">2022-08-30T14:28:50Z</dcterms:modified>
</cp:coreProperties>
</file>