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5"/>
  </p:notesMasterIdLst>
  <p:sldIdLst>
    <p:sldId id="265" r:id="rId5"/>
    <p:sldId id="278" r:id="rId6"/>
    <p:sldId id="287" r:id="rId7"/>
    <p:sldId id="331" r:id="rId8"/>
    <p:sldId id="330" r:id="rId9"/>
    <p:sldId id="328" r:id="rId10"/>
    <p:sldId id="329" r:id="rId11"/>
    <p:sldId id="324" r:id="rId12"/>
    <p:sldId id="326" r:id="rId13"/>
    <p:sldId id="288" r:id="rId14"/>
  </p:sldIdLst>
  <p:sldSz cx="12192000" cy="6858000"/>
  <p:notesSz cx="6858000" cy="9144000"/>
  <p:defaultText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282960B-2E77-3C17-CBED-74B8A385991F}" name="Veersma, Alex" initials="VA" userId="S::av1673@waterschap.org::36c0bc18-9db4-4cc3-ad0e-03f88ef13282" providerId="AD"/>
  <p188:author id="{83ADB61D-E135-24AD-6288-7D7B587EA669}" name="Zwemer, Jacco" initials="ZJ" userId="S::jz9836@waterschap.org::7f4d6b7d-529f-4658-9130-2d8e20d22ae9" providerId="AD"/>
  <p188:author id="{E6338420-D590-DD19-F76A-D8911E8C85E8}" name="Veersma, Alex" initials="AV" userId="S::AV1673@waterschap.org::36c0bc18-9db4-4cc3-ad0e-03f88ef13282" providerId="AD"/>
  <p188:author id="{256A2292-1689-A904-05B0-3E75EA1CFC2E}" name="Zwemer, Jacco" initials="JZ" userId="S::JZ9836@waterschap.org::7f4d6b7d-529f-4658-9130-2d8e20d22ae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FC5EF0B-3833-4475-A28B-2C9A1BD08DD2}" v="4" dt="2026-02-24T17:13:54.4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874" y="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499022-22FF-4606-AEAC-357620E9D144}"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nl-NL"/>
        </a:p>
      </dgm:t>
    </dgm:pt>
    <dgm:pt modelId="{4A350B55-BBD4-450D-A732-F87C9437984F}">
      <dgm:prSet phldrT="[Tekst]" phldr="0"/>
      <dgm:spPr/>
      <dgm:t>
        <a:bodyPr/>
        <a:lstStyle/>
        <a:p>
          <a:r>
            <a:rPr lang="nl-NL" dirty="0"/>
            <a:t>Stuurgroep</a:t>
          </a:r>
        </a:p>
      </dgm:t>
    </dgm:pt>
    <dgm:pt modelId="{D623EAF1-5451-436F-B0ED-EDDF72851E9D}" type="parTrans" cxnId="{9C5E0DDE-B6C7-4A3F-A106-FC65FCDAB4BF}">
      <dgm:prSet/>
      <dgm:spPr/>
      <dgm:t>
        <a:bodyPr/>
        <a:lstStyle/>
        <a:p>
          <a:endParaRPr lang="nl-NL"/>
        </a:p>
      </dgm:t>
    </dgm:pt>
    <dgm:pt modelId="{3AB5EAA7-EAC6-4682-9318-34D6D2DDC0F4}" type="sibTrans" cxnId="{9C5E0DDE-B6C7-4A3F-A106-FC65FCDAB4BF}">
      <dgm:prSet/>
      <dgm:spPr/>
      <dgm:t>
        <a:bodyPr/>
        <a:lstStyle/>
        <a:p>
          <a:endParaRPr lang="nl-NL"/>
        </a:p>
      </dgm:t>
    </dgm:pt>
    <dgm:pt modelId="{0C2F8CF7-1C46-4E92-A72D-328184D7AAAA}">
      <dgm:prSet phldrT="[Tekst]" phldr="0"/>
      <dgm:spPr/>
      <dgm:t>
        <a:bodyPr/>
        <a:lstStyle/>
        <a:p>
          <a:r>
            <a:rPr lang="nl-NL" dirty="0"/>
            <a:t>Kernteam</a:t>
          </a:r>
        </a:p>
      </dgm:t>
    </dgm:pt>
    <dgm:pt modelId="{9499EE1A-E1DC-4205-88FD-4E6B0B0B88C7}" type="parTrans" cxnId="{9EA39106-BCF7-4162-AB27-0E353543653B}">
      <dgm:prSet/>
      <dgm:spPr/>
      <dgm:t>
        <a:bodyPr/>
        <a:lstStyle/>
        <a:p>
          <a:endParaRPr lang="nl-NL"/>
        </a:p>
      </dgm:t>
    </dgm:pt>
    <dgm:pt modelId="{31A8846F-F4CB-4173-BD1A-2B5DA288E335}" type="sibTrans" cxnId="{9EA39106-BCF7-4162-AB27-0E353543653B}">
      <dgm:prSet/>
      <dgm:spPr/>
      <dgm:t>
        <a:bodyPr/>
        <a:lstStyle/>
        <a:p>
          <a:endParaRPr lang="nl-NL"/>
        </a:p>
      </dgm:t>
    </dgm:pt>
    <dgm:pt modelId="{341FAC7A-BE89-4590-98EB-7036249939FA}">
      <dgm:prSet phldrT="[Tekst]" phldr="0"/>
      <dgm:spPr/>
      <dgm:t>
        <a:bodyPr/>
        <a:lstStyle/>
        <a:p>
          <a:r>
            <a:rPr lang="nl-NL" dirty="0"/>
            <a:t>VIT</a:t>
          </a:r>
        </a:p>
        <a:p>
          <a:r>
            <a:rPr lang="nl-NL" dirty="0"/>
            <a:t>Werkgroepen</a:t>
          </a:r>
        </a:p>
      </dgm:t>
    </dgm:pt>
    <dgm:pt modelId="{DD73A246-27BE-4578-8870-4E67512DA73C}" type="parTrans" cxnId="{66B709B5-9C82-4104-9D69-82EF27AFCBCB}">
      <dgm:prSet/>
      <dgm:spPr/>
      <dgm:t>
        <a:bodyPr/>
        <a:lstStyle/>
        <a:p>
          <a:endParaRPr lang="nl-NL"/>
        </a:p>
      </dgm:t>
    </dgm:pt>
    <dgm:pt modelId="{80521743-F688-4437-B6F0-472E3E24378E}" type="sibTrans" cxnId="{66B709B5-9C82-4104-9D69-82EF27AFCBCB}">
      <dgm:prSet/>
      <dgm:spPr/>
      <dgm:t>
        <a:bodyPr/>
        <a:lstStyle/>
        <a:p>
          <a:endParaRPr lang="nl-NL"/>
        </a:p>
      </dgm:t>
    </dgm:pt>
    <dgm:pt modelId="{A4E4DCAA-546A-4905-9D77-8FD327688A82}" type="pres">
      <dgm:prSet presAssocID="{36499022-22FF-4606-AEAC-357620E9D144}" presName="compositeShape" presStyleCnt="0">
        <dgm:presLayoutVars>
          <dgm:dir/>
          <dgm:resizeHandles/>
        </dgm:presLayoutVars>
      </dgm:prSet>
      <dgm:spPr/>
    </dgm:pt>
    <dgm:pt modelId="{2FC20696-3A77-414F-B4D8-321F3B59EE77}" type="pres">
      <dgm:prSet presAssocID="{36499022-22FF-4606-AEAC-357620E9D144}" presName="pyramid" presStyleLbl="node1" presStyleIdx="0" presStyleCnt="1"/>
      <dgm:spPr/>
    </dgm:pt>
    <dgm:pt modelId="{19797E7B-5C2A-4E69-9C3B-4B8CA4214DEF}" type="pres">
      <dgm:prSet presAssocID="{36499022-22FF-4606-AEAC-357620E9D144}" presName="theList" presStyleCnt="0"/>
      <dgm:spPr/>
    </dgm:pt>
    <dgm:pt modelId="{0659C8D5-1E8F-432A-853F-185ACB2195A3}" type="pres">
      <dgm:prSet presAssocID="{4A350B55-BBD4-450D-A732-F87C9437984F}" presName="aNode" presStyleLbl="fgAcc1" presStyleIdx="0" presStyleCnt="3">
        <dgm:presLayoutVars>
          <dgm:bulletEnabled val="1"/>
        </dgm:presLayoutVars>
      </dgm:prSet>
      <dgm:spPr/>
    </dgm:pt>
    <dgm:pt modelId="{0C27E16B-5584-4B56-B686-6B1B1930210E}" type="pres">
      <dgm:prSet presAssocID="{4A350B55-BBD4-450D-A732-F87C9437984F}" presName="aSpace" presStyleCnt="0"/>
      <dgm:spPr/>
    </dgm:pt>
    <dgm:pt modelId="{A4A944C8-A31D-49BE-AAD7-BA761B73D032}" type="pres">
      <dgm:prSet presAssocID="{0C2F8CF7-1C46-4E92-A72D-328184D7AAAA}" presName="aNode" presStyleLbl="fgAcc1" presStyleIdx="1" presStyleCnt="3">
        <dgm:presLayoutVars>
          <dgm:bulletEnabled val="1"/>
        </dgm:presLayoutVars>
      </dgm:prSet>
      <dgm:spPr/>
    </dgm:pt>
    <dgm:pt modelId="{7748FA75-113F-4FD3-B075-FC18D4BE4B17}" type="pres">
      <dgm:prSet presAssocID="{0C2F8CF7-1C46-4E92-A72D-328184D7AAAA}" presName="aSpace" presStyleCnt="0"/>
      <dgm:spPr/>
    </dgm:pt>
    <dgm:pt modelId="{BA12D36D-C9DE-4D96-889F-3E4B607B7D5E}" type="pres">
      <dgm:prSet presAssocID="{341FAC7A-BE89-4590-98EB-7036249939FA}" presName="aNode" presStyleLbl="fgAcc1" presStyleIdx="2" presStyleCnt="3" custScaleY="265385">
        <dgm:presLayoutVars>
          <dgm:bulletEnabled val="1"/>
        </dgm:presLayoutVars>
      </dgm:prSet>
      <dgm:spPr/>
    </dgm:pt>
    <dgm:pt modelId="{DE692DC4-7A54-48FB-A994-731FE6ECA05C}" type="pres">
      <dgm:prSet presAssocID="{341FAC7A-BE89-4590-98EB-7036249939FA}" presName="aSpace" presStyleCnt="0"/>
      <dgm:spPr/>
    </dgm:pt>
  </dgm:ptLst>
  <dgm:cxnLst>
    <dgm:cxn modelId="{9EA39106-BCF7-4162-AB27-0E353543653B}" srcId="{36499022-22FF-4606-AEAC-357620E9D144}" destId="{0C2F8CF7-1C46-4E92-A72D-328184D7AAAA}" srcOrd="1" destOrd="0" parTransId="{9499EE1A-E1DC-4205-88FD-4E6B0B0B88C7}" sibTransId="{31A8846F-F4CB-4173-BD1A-2B5DA288E335}"/>
    <dgm:cxn modelId="{4DB47037-BE40-4DCD-BD82-82B64ADA2536}" type="presOf" srcId="{0C2F8CF7-1C46-4E92-A72D-328184D7AAAA}" destId="{A4A944C8-A31D-49BE-AAD7-BA761B73D032}" srcOrd="0" destOrd="0" presId="urn:microsoft.com/office/officeart/2005/8/layout/pyramid2"/>
    <dgm:cxn modelId="{8E7E4C3A-9641-4F5E-90E2-7BC73B55E3F4}" type="presOf" srcId="{4A350B55-BBD4-450D-A732-F87C9437984F}" destId="{0659C8D5-1E8F-432A-853F-185ACB2195A3}" srcOrd="0" destOrd="0" presId="urn:microsoft.com/office/officeart/2005/8/layout/pyramid2"/>
    <dgm:cxn modelId="{951A6278-AF7F-4B9F-8E09-BECE6D5127D4}" type="presOf" srcId="{36499022-22FF-4606-AEAC-357620E9D144}" destId="{A4E4DCAA-546A-4905-9D77-8FD327688A82}" srcOrd="0" destOrd="0" presId="urn:microsoft.com/office/officeart/2005/8/layout/pyramid2"/>
    <dgm:cxn modelId="{66B709B5-9C82-4104-9D69-82EF27AFCBCB}" srcId="{36499022-22FF-4606-AEAC-357620E9D144}" destId="{341FAC7A-BE89-4590-98EB-7036249939FA}" srcOrd="2" destOrd="0" parTransId="{DD73A246-27BE-4578-8870-4E67512DA73C}" sibTransId="{80521743-F688-4437-B6F0-472E3E24378E}"/>
    <dgm:cxn modelId="{589A56DB-1763-4B2D-8604-F4BFE016CBFA}" type="presOf" srcId="{341FAC7A-BE89-4590-98EB-7036249939FA}" destId="{BA12D36D-C9DE-4D96-889F-3E4B607B7D5E}" srcOrd="0" destOrd="0" presId="urn:microsoft.com/office/officeart/2005/8/layout/pyramid2"/>
    <dgm:cxn modelId="{9C5E0DDE-B6C7-4A3F-A106-FC65FCDAB4BF}" srcId="{36499022-22FF-4606-AEAC-357620E9D144}" destId="{4A350B55-BBD4-450D-A732-F87C9437984F}" srcOrd="0" destOrd="0" parTransId="{D623EAF1-5451-436F-B0ED-EDDF72851E9D}" sibTransId="{3AB5EAA7-EAC6-4682-9318-34D6D2DDC0F4}"/>
    <dgm:cxn modelId="{B8A88DD8-6AD6-4C00-AE37-5EB04BAD1751}" type="presParOf" srcId="{A4E4DCAA-546A-4905-9D77-8FD327688A82}" destId="{2FC20696-3A77-414F-B4D8-321F3B59EE77}" srcOrd="0" destOrd="0" presId="urn:microsoft.com/office/officeart/2005/8/layout/pyramid2"/>
    <dgm:cxn modelId="{14C6E149-AAEC-4B87-AA5B-7A861377AB8C}" type="presParOf" srcId="{A4E4DCAA-546A-4905-9D77-8FD327688A82}" destId="{19797E7B-5C2A-4E69-9C3B-4B8CA4214DEF}" srcOrd="1" destOrd="0" presId="urn:microsoft.com/office/officeart/2005/8/layout/pyramid2"/>
    <dgm:cxn modelId="{B8C083C6-EF95-4497-AC0D-F3DFCC621650}" type="presParOf" srcId="{19797E7B-5C2A-4E69-9C3B-4B8CA4214DEF}" destId="{0659C8D5-1E8F-432A-853F-185ACB2195A3}" srcOrd="0" destOrd="0" presId="urn:microsoft.com/office/officeart/2005/8/layout/pyramid2"/>
    <dgm:cxn modelId="{75351A01-1E64-43E6-AAFE-8F6A912E3723}" type="presParOf" srcId="{19797E7B-5C2A-4E69-9C3B-4B8CA4214DEF}" destId="{0C27E16B-5584-4B56-B686-6B1B1930210E}" srcOrd="1" destOrd="0" presId="urn:microsoft.com/office/officeart/2005/8/layout/pyramid2"/>
    <dgm:cxn modelId="{5C09895F-0AEB-40B5-8C5C-E09F14B948E7}" type="presParOf" srcId="{19797E7B-5C2A-4E69-9C3B-4B8CA4214DEF}" destId="{A4A944C8-A31D-49BE-AAD7-BA761B73D032}" srcOrd="2" destOrd="0" presId="urn:microsoft.com/office/officeart/2005/8/layout/pyramid2"/>
    <dgm:cxn modelId="{0AACBCBE-1E81-49E5-B669-7D4CBFC0C7E7}" type="presParOf" srcId="{19797E7B-5C2A-4E69-9C3B-4B8CA4214DEF}" destId="{7748FA75-113F-4FD3-B075-FC18D4BE4B17}" srcOrd="3" destOrd="0" presId="urn:microsoft.com/office/officeart/2005/8/layout/pyramid2"/>
    <dgm:cxn modelId="{147F15AC-5FCE-4896-A2F1-A7571739C1C5}" type="presParOf" srcId="{19797E7B-5C2A-4E69-9C3B-4B8CA4214DEF}" destId="{BA12D36D-C9DE-4D96-889F-3E4B607B7D5E}" srcOrd="4" destOrd="0" presId="urn:microsoft.com/office/officeart/2005/8/layout/pyramid2"/>
    <dgm:cxn modelId="{4CC4E6A2-A5D7-4ED3-93E8-B0736980DB87}" type="presParOf" srcId="{19797E7B-5C2A-4E69-9C3B-4B8CA4214DEF}" destId="{DE692DC4-7A54-48FB-A994-731FE6ECA05C}" srcOrd="5" destOrd="0" presId="urn:microsoft.com/office/officeart/2005/8/layout/pyramid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C20696-3A77-414F-B4D8-321F3B59EE77}">
      <dsp:nvSpPr>
        <dsp:cNvPr id="0" name=""/>
        <dsp:cNvSpPr/>
      </dsp:nvSpPr>
      <dsp:spPr>
        <a:xfrm>
          <a:off x="948266" y="0"/>
          <a:ext cx="5418667" cy="5418667"/>
        </a:xfrm>
        <a:prstGeom prst="triangl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659C8D5-1E8F-432A-853F-185ACB2195A3}">
      <dsp:nvSpPr>
        <dsp:cNvPr id="0" name=""/>
        <dsp:cNvSpPr/>
      </dsp:nvSpPr>
      <dsp:spPr>
        <a:xfrm>
          <a:off x="3657599" y="543198"/>
          <a:ext cx="3522133" cy="861483"/>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marL="0" lvl="0" indent="0" algn="ctr" defTabSz="1555750">
            <a:lnSpc>
              <a:spcPct val="90000"/>
            </a:lnSpc>
            <a:spcBef>
              <a:spcPct val="0"/>
            </a:spcBef>
            <a:spcAft>
              <a:spcPct val="35000"/>
            </a:spcAft>
            <a:buNone/>
          </a:pPr>
          <a:r>
            <a:rPr lang="nl-NL" sz="3500" kern="1200" dirty="0"/>
            <a:t>Stuurgroep</a:t>
          </a:r>
        </a:p>
      </dsp:txBody>
      <dsp:txXfrm>
        <a:off x="3699653" y="585252"/>
        <a:ext cx="3438025" cy="777375"/>
      </dsp:txXfrm>
    </dsp:sp>
    <dsp:sp modelId="{A4A944C8-A31D-49BE-AAD7-BA761B73D032}">
      <dsp:nvSpPr>
        <dsp:cNvPr id="0" name=""/>
        <dsp:cNvSpPr/>
      </dsp:nvSpPr>
      <dsp:spPr>
        <a:xfrm>
          <a:off x="3657599" y="1512366"/>
          <a:ext cx="3522133" cy="861483"/>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marL="0" lvl="0" indent="0" algn="ctr" defTabSz="1555750">
            <a:lnSpc>
              <a:spcPct val="90000"/>
            </a:lnSpc>
            <a:spcBef>
              <a:spcPct val="0"/>
            </a:spcBef>
            <a:spcAft>
              <a:spcPct val="35000"/>
            </a:spcAft>
            <a:buNone/>
          </a:pPr>
          <a:r>
            <a:rPr lang="nl-NL" sz="3500" kern="1200" dirty="0"/>
            <a:t>Kernteam</a:t>
          </a:r>
        </a:p>
      </dsp:txBody>
      <dsp:txXfrm>
        <a:off x="3699653" y="1554420"/>
        <a:ext cx="3438025" cy="777375"/>
      </dsp:txXfrm>
    </dsp:sp>
    <dsp:sp modelId="{BA12D36D-C9DE-4D96-889F-3E4B607B7D5E}">
      <dsp:nvSpPr>
        <dsp:cNvPr id="0" name=""/>
        <dsp:cNvSpPr/>
      </dsp:nvSpPr>
      <dsp:spPr>
        <a:xfrm>
          <a:off x="3657599" y="2481535"/>
          <a:ext cx="3522133" cy="2286247"/>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marL="0" lvl="0" indent="0" algn="ctr" defTabSz="1555750">
            <a:lnSpc>
              <a:spcPct val="90000"/>
            </a:lnSpc>
            <a:spcBef>
              <a:spcPct val="0"/>
            </a:spcBef>
            <a:spcAft>
              <a:spcPct val="35000"/>
            </a:spcAft>
            <a:buNone/>
          </a:pPr>
          <a:r>
            <a:rPr lang="nl-NL" sz="3500" kern="1200" dirty="0"/>
            <a:t>VIT</a:t>
          </a:r>
        </a:p>
        <a:p>
          <a:pPr marL="0" lvl="0" indent="0" algn="ctr" defTabSz="1555750">
            <a:lnSpc>
              <a:spcPct val="90000"/>
            </a:lnSpc>
            <a:spcBef>
              <a:spcPct val="0"/>
            </a:spcBef>
            <a:spcAft>
              <a:spcPct val="35000"/>
            </a:spcAft>
            <a:buNone/>
          </a:pPr>
          <a:r>
            <a:rPr lang="nl-NL" sz="3500" kern="1200" dirty="0"/>
            <a:t>Werkgroepen</a:t>
          </a:r>
        </a:p>
      </dsp:txBody>
      <dsp:txXfrm>
        <a:off x="3769204" y="2593140"/>
        <a:ext cx="3298923" cy="2063037"/>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5FF8FE-A724-954E-91B1-E52FCCCBB2A4}" type="datetimeFigureOut">
              <a:rPr lang="en-NL" smtClean="0"/>
              <a:t>03/09/2026</a:t>
            </a:fld>
            <a:endParaRPr lang="en-N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ACC618-8739-5245-B60F-0FE0955E8DC1}" type="slidenum">
              <a:rPr lang="en-NL" smtClean="0"/>
              <a:t>‹#›</a:t>
            </a:fld>
            <a:endParaRPr lang="en-NL"/>
          </a:p>
        </p:txBody>
      </p:sp>
    </p:spTree>
    <p:extLst>
      <p:ext uri="{BB962C8B-B14F-4D97-AF65-F5344CB8AC3E}">
        <p14:creationId xmlns:p14="http://schemas.microsoft.com/office/powerpoint/2010/main" val="7869038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Met foto">
    <p:spTree>
      <p:nvGrpSpPr>
        <p:cNvPr id="1" name=""/>
        <p:cNvGrpSpPr/>
        <p:nvPr/>
      </p:nvGrpSpPr>
      <p:grpSpPr>
        <a:xfrm>
          <a:off x="0" y="0"/>
          <a:ext cx="0" cy="0"/>
          <a:chOff x="0" y="0"/>
          <a:chExt cx="0" cy="0"/>
        </a:xfrm>
      </p:grpSpPr>
      <p:sp>
        <p:nvSpPr>
          <p:cNvPr id="17" name="Picture Placeholder 16">
            <a:extLst>
              <a:ext uri="{FF2B5EF4-FFF2-40B4-BE49-F238E27FC236}">
                <a16:creationId xmlns:a16="http://schemas.microsoft.com/office/drawing/2014/main" id="{0596ED00-B994-0F62-96DF-69E820420E27}"/>
              </a:ext>
            </a:extLst>
          </p:cNvPr>
          <p:cNvSpPr>
            <a:spLocks noGrp="1"/>
          </p:cNvSpPr>
          <p:nvPr>
            <p:ph type="pic" sz="quarter" idx="10"/>
          </p:nvPr>
        </p:nvSpPr>
        <p:spPr>
          <a:xfrm>
            <a:off x="5105400" y="0"/>
            <a:ext cx="7086600" cy="6858000"/>
          </a:xfrm>
        </p:spPr>
        <p:txBody>
          <a:bodyPr lIns="1475999" anchor="ctr" anchorCtr="0">
            <a:normAutofit/>
          </a:bodyPr>
          <a:lstStyle>
            <a:lvl1pPr marL="0" indent="0" algn="ctr">
              <a:buNone/>
              <a:defRPr sz="1800" b="0" i="0">
                <a:latin typeface="Fira Sans Light" panose="020B0403050000020004" pitchFamily="34" charset="0"/>
              </a:defRPr>
            </a:lvl1pPr>
          </a:lstStyle>
          <a:p>
            <a:endParaRPr lang="en-NL"/>
          </a:p>
        </p:txBody>
      </p:sp>
      <p:sp>
        <p:nvSpPr>
          <p:cNvPr id="11" name="Title 1">
            <a:extLst>
              <a:ext uri="{FF2B5EF4-FFF2-40B4-BE49-F238E27FC236}">
                <a16:creationId xmlns:a16="http://schemas.microsoft.com/office/drawing/2014/main" id="{AE5E15A5-70CE-C364-5ED8-B46BE5C076D0}"/>
              </a:ext>
            </a:extLst>
          </p:cNvPr>
          <p:cNvSpPr>
            <a:spLocks noGrp="1"/>
          </p:cNvSpPr>
          <p:nvPr>
            <p:ph type="ctrTitle" hasCustomPrompt="1"/>
          </p:nvPr>
        </p:nvSpPr>
        <p:spPr>
          <a:xfrm>
            <a:off x="424070" y="3478695"/>
            <a:ext cx="4572000" cy="1050234"/>
          </a:xfrm>
          <a:solidFill>
            <a:schemeClr val="bg1"/>
          </a:solidFill>
        </p:spPr>
        <p:txBody>
          <a:bodyPr lIns="0" tIns="0" rIns="0" bIns="0" anchor="b">
            <a:noAutofit/>
          </a:bodyPr>
          <a:lstStyle>
            <a:lvl1pPr algn="l">
              <a:lnSpc>
                <a:spcPct val="100000"/>
              </a:lnSpc>
              <a:defRPr sz="3350" b="0" i="0" baseline="0">
                <a:solidFill>
                  <a:schemeClr val="accent4"/>
                </a:solidFill>
                <a:latin typeface="Fira Sans Medium" panose="020B0503050000020004" pitchFamily="34" charset="0"/>
                <a:cs typeface="Calibri" panose="020F0502020204030204" pitchFamily="34" charset="0"/>
              </a:defRPr>
            </a:lvl1pPr>
          </a:lstStyle>
          <a:p>
            <a:r>
              <a:rPr lang="nl-NL" noProof="0"/>
              <a:t>Hier komt een titel over 2 regels maximaal</a:t>
            </a:r>
          </a:p>
        </p:txBody>
      </p:sp>
      <p:sp>
        <p:nvSpPr>
          <p:cNvPr id="12" name="Subtitle 2">
            <a:extLst>
              <a:ext uri="{FF2B5EF4-FFF2-40B4-BE49-F238E27FC236}">
                <a16:creationId xmlns:a16="http://schemas.microsoft.com/office/drawing/2014/main" id="{460AEEC4-3786-7358-7141-1545C7C02FAB}"/>
              </a:ext>
            </a:extLst>
          </p:cNvPr>
          <p:cNvSpPr>
            <a:spLocks noGrp="1"/>
          </p:cNvSpPr>
          <p:nvPr>
            <p:ph type="subTitle" idx="1" hasCustomPrompt="1"/>
          </p:nvPr>
        </p:nvSpPr>
        <p:spPr>
          <a:xfrm>
            <a:off x="424071" y="4631678"/>
            <a:ext cx="4572000" cy="610193"/>
          </a:xfrm>
        </p:spPr>
        <p:txBody>
          <a:bodyPr lIns="0" tIns="0" rIns="0" bIns="0">
            <a:normAutofit/>
          </a:bodyPr>
          <a:lstStyle>
            <a:lvl1pPr marL="0" indent="0" algn="l">
              <a:buNone/>
              <a:defRPr sz="1950" b="0" i="0" baseline="0">
                <a:solidFill>
                  <a:schemeClr val="accent2"/>
                </a:solidFill>
                <a:latin typeface="Fira Sans Light" panose="020B0403050000020004" pitchFamily="34" charset="0"/>
                <a:ea typeface="Helvetica Neue Light" panose="02000403000000020004" pitchFamily="2" charset="0"/>
                <a:cs typeface="Helvetica Neue"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noProof="0"/>
              <a:t>subtitel</a:t>
            </a:r>
            <a:r>
              <a:rPr lang="en-GB"/>
              <a:t> met datum</a:t>
            </a:r>
            <a:endParaRPr lang="nl-NL"/>
          </a:p>
        </p:txBody>
      </p:sp>
    </p:spTree>
    <p:extLst>
      <p:ext uri="{BB962C8B-B14F-4D97-AF65-F5344CB8AC3E}">
        <p14:creationId xmlns:p14="http://schemas.microsoft.com/office/powerpoint/2010/main" val="1169343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0B4063-9760-B319-EB44-ABC37BAF8869}"/>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6E0824E-4F73-7CAE-4C27-549EED8CD413}"/>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A7103BCC-1629-C6E6-D741-7AF7B01A85EC}"/>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B8C094F0-0492-7890-5D39-31F7D4C503F9}"/>
              </a:ext>
            </a:extLst>
          </p:cNvPr>
          <p:cNvSpPr>
            <a:spLocks noGrp="1"/>
          </p:cNvSpPr>
          <p:nvPr>
            <p:ph type="dt" sz="half" idx="10"/>
          </p:nvPr>
        </p:nvSpPr>
        <p:spPr/>
        <p:txBody>
          <a:bodyPr/>
          <a:lstStyle/>
          <a:p>
            <a:fld id="{7F0F2020-FC82-4C66-B4B5-0C81076817F3}" type="datetimeFigureOut">
              <a:rPr lang="nl-NL" smtClean="0"/>
              <a:t>9-3-2026</a:t>
            </a:fld>
            <a:endParaRPr lang="nl-NL"/>
          </a:p>
        </p:txBody>
      </p:sp>
      <p:sp>
        <p:nvSpPr>
          <p:cNvPr id="6" name="Tijdelijke aanduiding voor voettekst 5">
            <a:extLst>
              <a:ext uri="{FF2B5EF4-FFF2-40B4-BE49-F238E27FC236}">
                <a16:creationId xmlns:a16="http://schemas.microsoft.com/office/drawing/2014/main" id="{87E59AD3-42E2-73C3-5CAF-F8B1FE58EFC2}"/>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23DB2133-B236-EF93-FE5B-FF1C9D0BE134}"/>
              </a:ext>
            </a:extLst>
          </p:cNvPr>
          <p:cNvSpPr>
            <a:spLocks noGrp="1"/>
          </p:cNvSpPr>
          <p:nvPr>
            <p:ph type="sldNum" sz="quarter" idx="12"/>
          </p:nvPr>
        </p:nvSpPr>
        <p:spPr/>
        <p:txBody>
          <a:bodyPr/>
          <a:lstStyle/>
          <a:p>
            <a:fld id="{5A23927F-4B95-4018-AD56-953527631BC9}" type="slidenum">
              <a:rPr lang="nl-NL" smtClean="0"/>
              <a:t>‹#›</a:t>
            </a:fld>
            <a:endParaRPr lang="nl-NL"/>
          </a:p>
        </p:txBody>
      </p:sp>
    </p:spTree>
    <p:extLst>
      <p:ext uri="{BB962C8B-B14F-4D97-AF65-F5344CB8AC3E}">
        <p14:creationId xmlns:p14="http://schemas.microsoft.com/office/powerpoint/2010/main" val="2047267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groene streep - Zonder foto">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9F0C9B4-03F9-4FAE-8C8E-B26DB9027008}"/>
              </a:ext>
            </a:extLst>
          </p:cNvPr>
          <p:cNvSpPr/>
          <p:nvPr userDrawn="1"/>
        </p:nvSpPr>
        <p:spPr>
          <a:xfrm>
            <a:off x="5679701" y="0"/>
            <a:ext cx="6512298" cy="6858000"/>
          </a:xfrm>
          <a:custGeom>
            <a:avLst/>
            <a:gdLst>
              <a:gd name="connsiteX0" fmla="*/ 0 w 3884023"/>
              <a:gd name="connsiteY0" fmla="*/ 0 h 6858000"/>
              <a:gd name="connsiteX1" fmla="*/ 3884023 w 3884023"/>
              <a:gd name="connsiteY1" fmla="*/ 0 h 6858000"/>
              <a:gd name="connsiteX2" fmla="*/ 3884023 w 3884023"/>
              <a:gd name="connsiteY2" fmla="*/ 6858000 h 6858000"/>
              <a:gd name="connsiteX3" fmla="*/ 0 w 3884023"/>
              <a:gd name="connsiteY3" fmla="*/ 6858000 h 6858000"/>
              <a:gd name="connsiteX4" fmla="*/ 0 w 3884023"/>
              <a:gd name="connsiteY4" fmla="*/ 0 h 6858000"/>
              <a:gd name="connsiteX0" fmla="*/ 0 w 6512298"/>
              <a:gd name="connsiteY0" fmla="*/ 0 h 6858000"/>
              <a:gd name="connsiteX1" fmla="*/ 6512298 w 6512298"/>
              <a:gd name="connsiteY1" fmla="*/ 0 h 6858000"/>
              <a:gd name="connsiteX2" fmla="*/ 6512298 w 6512298"/>
              <a:gd name="connsiteY2" fmla="*/ 6858000 h 6858000"/>
              <a:gd name="connsiteX3" fmla="*/ 2628275 w 6512298"/>
              <a:gd name="connsiteY3" fmla="*/ 6858000 h 6858000"/>
              <a:gd name="connsiteX4" fmla="*/ 0 w 651229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12298" h="6858000">
                <a:moveTo>
                  <a:pt x="0" y="0"/>
                </a:moveTo>
                <a:lnTo>
                  <a:pt x="6512298" y="0"/>
                </a:lnTo>
                <a:lnTo>
                  <a:pt x="6512298" y="6858000"/>
                </a:lnTo>
                <a:lnTo>
                  <a:pt x="2628275" y="6858000"/>
                </a:lnTo>
                <a:lnTo>
                  <a:pt x="0" y="0"/>
                </a:lnTo>
                <a:close/>
              </a:path>
            </a:pathLst>
          </a:cu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L"/>
          </a:p>
        </p:txBody>
      </p:sp>
      <p:pic>
        <p:nvPicPr>
          <p:cNvPr id="4" name="Picture 3">
            <a:extLst>
              <a:ext uri="{FF2B5EF4-FFF2-40B4-BE49-F238E27FC236}">
                <a16:creationId xmlns:a16="http://schemas.microsoft.com/office/drawing/2014/main" id="{98D7734A-6B49-3346-0B27-B1A2167D9940}"/>
              </a:ext>
            </a:extLst>
          </p:cNvPr>
          <p:cNvPicPr>
            <a:picLocks noChangeAspect="1"/>
          </p:cNvPicPr>
          <p:nvPr userDrawn="1"/>
        </p:nvPicPr>
        <p:blipFill>
          <a:blip r:embed="rId2">
            <a:alphaModFix/>
          </a:blip>
          <a:srcRect/>
          <a:stretch/>
        </p:blipFill>
        <p:spPr>
          <a:xfrm>
            <a:off x="4877651" y="0"/>
            <a:ext cx="4254500" cy="6858000"/>
          </a:xfrm>
          <a:prstGeom prst="rect">
            <a:avLst/>
          </a:prstGeom>
        </p:spPr>
      </p:pic>
      <p:pic>
        <p:nvPicPr>
          <p:cNvPr id="6" name="Picture 5" descr="A black background with blue and green letters&#10;&#10;Description automatically generated">
            <a:extLst>
              <a:ext uri="{FF2B5EF4-FFF2-40B4-BE49-F238E27FC236}">
                <a16:creationId xmlns:a16="http://schemas.microsoft.com/office/drawing/2014/main" id="{7EC4A4BD-DCD7-4582-8830-B8506F69ED91}"/>
              </a:ext>
            </a:extLst>
          </p:cNvPr>
          <p:cNvPicPr/>
          <p:nvPr userDrawn="1"/>
        </p:nvPicPr>
        <p:blipFill>
          <a:blip r:embed="rId3"/>
          <a:stretch>
            <a:fillRect/>
          </a:stretch>
        </p:blipFill>
        <p:spPr>
          <a:xfrm>
            <a:off x="88624" y="68193"/>
            <a:ext cx="5492417" cy="2926798"/>
          </a:xfrm>
          <a:prstGeom prst="rect">
            <a:avLst/>
          </a:prstGeom>
        </p:spPr>
      </p:pic>
      <p:sp>
        <p:nvSpPr>
          <p:cNvPr id="7" name="Title 1">
            <a:extLst>
              <a:ext uri="{FF2B5EF4-FFF2-40B4-BE49-F238E27FC236}">
                <a16:creationId xmlns:a16="http://schemas.microsoft.com/office/drawing/2014/main" id="{F439AFCE-5913-B80B-AD0F-0D02B5BC7815}"/>
              </a:ext>
            </a:extLst>
          </p:cNvPr>
          <p:cNvSpPr>
            <a:spLocks noGrp="1"/>
          </p:cNvSpPr>
          <p:nvPr>
            <p:ph type="ctrTitle" hasCustomPrompt="1"/>
          </p:nvPr>
        </p:nvSpPr>
        <p:spPr>
          <a:xfrm>
            <a:off x="424070" y="3478695"/>
            <a:ext cx="4572000" cy="1050234"/>
          </a:xfrm>
          <a:solidFill>
            <a:schemeClr val="bg1"/>
          </a:solidFill>
        </p:spPr>
        <p:txBody>
          <a:bodyPr lIns="0" tIns="0" rIns="0" bIns="0" anchor="b">
            <a:noAutofit/>
          </a:bodyPr>
          <a:lstStyle>
            <a:lvl1pPr algn="l">
              <a:lnSpc>
                <a:spcPct val="100000"/>
              </a:lnSpc>
              <a:defRPr sz="3350" b="0" i="0" baseline="0">
                <a:solidFill>
                  <a:schemeClr val="accent4"/>
                </a:solidFill>
                <a:latin typeface="Fira Sans Medium" panose="020B0503050000020004" pitchFamily="34" charset="0"/>
                <a:cs typeface="Calibri" panose="020F0502020204030204" pitchFamily="34" charset="0"/>
              </a:defRPr>
            </a:lvl1pPr>
          </a:lstStyle>
          <a:p>
            <a:r>
              <a:rPr lang="nl-NL" noProof="0"/>
              <a:t>Hier komt een titel over 2 regels maximaal</a:t>
            </a:r>
          </a:p>
        </p:txBody>
      </p:sp>
      <p:sp>
        <p:nvSpPr>
          <p:cNvPr id="8" name="Subtitle 2">
            <a:extLst>
              <a:ext uri="{FF2B5EF4-FFF2-40B4-BE49-F238E27FC236}">
                <a16:creationId xmlns:a16="http://schemas.microsoft.com/office/drawing/2014/main" id="{09C4B810-3819-0E58-FAD9-532FD751F289}"/>
              </a:ext>
            </a:extLst>
          </p:cNvPr>
          <p:cNvSpPr>
            <a:spLocks noGrp="1"/>
          </p:cNvSpPr>
          <p:nvPr>
            <p:ph type="subTitle" idx="1" hasCustomPrompt="1"/>
          </p:nvPr>
        </p:nvSpPr>
        <p:spPr>
          <a:xfrm>
            <a:off x="424071" y="4631678"/>
            <a:ext cx="4572000" cy="610193"/>
          </a:xfrm>
        </p:spPr>
        <p:txBody>
          <a:bodyPr lIns="0" tIns="0" rIns="0" bIns="0">
            <a:normAutofit/>
          </a:bodyPr>
          <a:lstStyle>
            <a:lvl1pPr marL="0" indent="0" algn="l">
              <a:buNone/>
              <a:defRPr sz="1950" b="0" i="0" baseline="0">
                <a:solidFill>
                  <a:schemeClr val="accent2"/>
                </a:solidFill>
                <a:latin typeface="Fira Sans Light" panose="020B0403050000020004" pitchFamily="34" charset="0"/>
                <a:ea typeface="Helvetica Neue Light" panose="02000403000000020004" pitchFamily="2" charset="0"/>
                <a:cs typeface="Helvetica Neue"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noProof="0"/>
              <a:t>subtitel</a:t>
            </a:r>
            <a:r>
              <a:rPr lang="en-GB"/>
              <a:t> met datum</a:t>
            </a:r>
            <a:endParaRPr lang="nl-NL"/>
          </a:p>
        </p:txBody>
      </p:sp>
    </p:spTree>
    <p:extLst>
      <p:ext uri="{BB962C8B-B14F-4D97-AF65-F5344CB8AC3E}">
        <p14:creationId xmlns:p14="http://schemas.microsoft.com/office/powerpoint/2010/main" val="308115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donker blauwe streep - Zonder foto">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9F0C9B4-03F9-4FAE-8C8E-B26DB9027008}"/>
              </a:ext>
            </a:extLst>
          </p:cNvPr>
          <p:cNvSpPr/>
          <p:nvPr userDrawn="1"/>
        </p:nvSpPr>
        <p:spPr>
          <a:xfrm>
            <a:off x="5679701" y="0"/>
            <a:ext cx="6512298" cy="6858000"/>
          </a:xfrm>
          <a:custGeom>
            <a:avLst/>
            <a:gdLst>
              <a:gd name="connsiteX0" fmla="*/ 0 w 3884023"/>
              <a:gd name="connsiteY0" fmla="*/ 0 h 6858000"/>
              <a:gd name="connsiteX1" fmla="*/ 3884023 w 3884023"/>
              <a:gd name="connsiteY1" fmla="*/ 0 h 6858000"/>
              <a:gd name="connsiteX2" fmla="*/ 3884023 w 3884023"/>
              <a:gd name="connsiteY2" fmla="*/ 6858000 h 6858000"/>
              <a:gd name="connsiteX3" fmla="*/ 0 w 3884023"/>
              <a:gd name="connsiteY3" fmla="*/ 6858000 h 6858000"/>
              <a:gd name="connsiteX4" fmla="*/ 0 w 3884023"/>
              <a:gd name="connsiteY4" fmla="*/ 0 h 6858000"/>
              <a:gd name="connsiteX0" fmla="*/ 0 w 6512298"/>
              <a:gd name="connsiteY0" fmla="*/ 0 h 6858000"/>
              <a:gd name="connsiteX1" fmla="*/ 6512298 w 6512298"/>
              <a:gd name="connsiteY1" fmla="*/ 0 h 6858000"/>
              <a:gd name="connsiteX2" fmla="*/ 6512298 w 6512298"/>
              <a:gd name="connsiteY2" fmla="*/ 6858000 h 6858000"/>
              <a:gd name="connsiteX3" fmla="*/ 2628275 w 6512298"/>
              <a:gd name="connsiteY3" fmla="*/ 6858000 h 6858000"/>
              <a:gd name="connsiteX4" fmla="*/ 0 w 6512298"/>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12298" h="6858000">
                <a:moveTo>
                  <a:pt x="0" y="0"/>
                </a:moveTo>
                <a:lnTo>
                  <a:pt x="6512298" y="0"/>
                </a:lnTo>
                <a:lnTo>
                  <a:pt x="6512298" y="6858000"/>
                </a:lnTo>
                <a:lnTo>
                  <a:pt x="2628275" y="6858000"/>
                </a:lnTo>
                <a:lnTo>
                  <a:pt x="0" y="0"/>
                </a:lnTo>
                <a:close/>
              </a:path>
            </a:pathLst>
          </a:cu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L"/>
          </a:p>
        </p:txBody>
      </p:sp>
      <p:pic>
        <p:nvPicPr>
          <p:cNvPr id="4" name="Picture 3">
            <a:extLst>
              <a:ext uri="{FF2B5EF4-FFF2-40B4-BE49-F238E27FC236}">
                <a16:creationId xmlns:a16="http://schemas.microsoft.com/office/drawing/2014/main" id="{98D7734A-6B49-3346-0B27-B1A2167D9940}"/>
              </a:ext>
            </a:extLst>
          </p:cNvPr>
          <p:cNvPicPr>
            <a:picLocks noChangeAspect="1"/>
          </p:cNvPicPr>
          <p:nvPr userDrawn="1"/>
        </p:nvPicPr>
        <p:blipFill>
          <a:blip r:embed="rId2"/>
          <a:srcRect/>
          <a:stretch/>
        </p:blipFill>
        <p:spPr>
          <a:xfrm>
            <a:off x="4877651" y="0"/>
            <a:ext cx="4254500" cy="6858000"/>
          </a:xfrm>
          <a:prstGeom prst="rect">
            <a:avLst/>
          </a:prstGeom>
        </p:spPr>
      </p:pic>
      <p:pic>
        <p:nvPicPr>
          <p:cNvPr id="6" name="Picture 5" descr="A black background with blue and green letters&#10;&#10;Description automatically generated">
            <a:extLst>
              <a:ext uri="{FF2B5EF4-FFF2-40B4-BE49-F238E27FC236}">
                <a16:creationId xmlns:a16="http://schemas.microsoft.com/office/drawing/2014/main" id="{7EC4A4BD-DCD7-4582-8830-B8506F69ED91}"/>
              </a:ext>
            </a:extLst>
          </p:cNvPr>
          <p:cNvPicPr/>
          <p:nvPr userDrawn="1"/>
        </p:nvPicPr>
        <p:blipFill>
          <a:blip r:embed="rId3"/>
          <a:stretch>
            <a:fillRect/>
          </a:stretch>
        </p:blipFill>
        <p:spPr>
          <a:xfrm>
            <a:off x="88624" y="68193"/>
            <a:ext cx="5492417" cy="2926798"/>
          </a:xfrm>
          <a:prstGeom prst="rect">
            <a:avLst/>
          </a:prstGeom>
        </p:spPr>
      </p:pic>
      <p:sp>
        <p:nvSpPr>
          <p:cNvPr id="2" name="Title 1">
            <a:extLst>
              <a:ext uri="{FF2B5EF4-FFF2-40B4-BE49-F238E27FC236}">
                <a16:creationId xmlns:a16="http://schemas.microsoft.com/office/drawing/2014/main" id="{7CB6BB16-76F9-88E3-FFFB-C6DB92A8C1E1}"/>
              </a:ext>
            </a:extLst>
          </p:cNvPr>
          <p:cNvSpPr>
            <a:spLocks noGrp="1"/>
          </p:cNvSpPr>
          <p:nvPr>
            <p:ph type="ctrTitle" hasCustomPrompt="1"/>
          </p:nvPr>
        </p:nvSpPr>
        <p:spPr>
          <a:xfrm>
            <a:off x="424070" y="3478695"/>
            <a:ext cx="4572000" cy="1050234"/>
          </a:xfrm>
          <a:solidFill>
            <a:schemeClr val="bg1"/>
          </a:solidFill>
        </p:spPr>
        <p:txBody>
          <a:bodyPr lIns="0" tIns="0" rIns="0" bIns="0" anchor="b">
            <a:noAutofit/>
          </a:bodyPr>
          <a:lstStyle>
            <a:lvl1pPr algn="l">
              <a:lnSpc>
                <a:spcPct val="100000"/>
              </a:lnSpc>
              <a:defRPr sz="3350" b="0" i="0" baseline="0">
                <a:solidFill>
                  <a:schemeClr val="accent4"/>
                </a:solidFill>
                <a:latin typeface="Fira Sans Medium" panose="020B0503050000020004" pitchFamily="34" charset="0"/>
                <a:cs typeface="Calibri" panose="020F0502020204030204" pitchFamily="34" charset="0"/>
              </a:defRPr>
            </a:lvl1pPr>
          </a:lstStyle>
          <a:p>
            <a:r>
              <a:rPr lang="nl-NL" noProof="0"/>
              <a:t>Hier komt een titel over 2 regels maximaal</a:t>
            </a:r>
          </a:p>
        </p:txBody>
      </p:sp>
      <p:sp>
        <p:nvSpPr>
          <p:cNvPr id="3" name="Subtitle 2">
            <a:extLst>
              <a:ext uri="{FF2B5EF4-FFF2-40B4-BE49-F238E27FC236}">
                <a16:creationId xmlns:a16="http://schemas.microsoft.com/office/drawing/2014/main" id="{87D8B779-CFBD-BE6A-A10E-E5B62040F067}"/>
              </a:ext>
            </a:extLst>
          </p:cNvPr>
          <p:cNvSpPr>
            <a:spLocks noGrp="1"/>
          </p:cNvSpPr>
          <p:nvPr>
            <p:ph type="subTitle" idx="1" hasCustomPrompt="1"/>
          </p:nvPr>
        </p:nvSpPr>
        <p:spPr>
          <a:xfrm>
            <a:off x="424071" y="4631678"/>
            <a:ext cx="4572000" cy="610193"/>
          </a:xfrm>
        </p:spPr>
        <p:txBody>
          <a:bodyPr lIns="0" tIns="0" rIns="0" bIns="0">
            <a:normAutofit/>
          </a:bodyPr>
          <a:lstStyle>
            <a:lvl1pPr marL="0" indent="0" algn="l">
              <a:buNone/>
              <a:defRPr sz="1950" b="0" i="0" baseline="0">
                <a:solidFill>
                  <a:schemeClr val="accent2"/>
                </a:solidFill>
                <a:latin typeface="Fira Sans Light" panose="020B0403050000020004" pitchFamily="34" charset="0"/>
                <a:ea typeface="Helvetica Neue Light" panose="02000403000000020004" pitchFamily="2" charset="0"/>
                <a:cs typeface="Helvetica Neue"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noProof="0"/>
              <a:t>subtitel</a:t>
            </a:r>
            <a:r>
              <a:rPr lang="en-GB"/>
              <a:t> met datum</a:t>
            </a:r>
            <a:endParaRPr lang="nl-NL"/>
          </a:p>
        </p:txBody>
      </p:sp>
    </p:spTree>
    <p:extLst>
      <p:ext uri="{BB962C8B-B14F-4D97-AF65-F5344CB8AC3E}">
        <p14:creationId xmlns:p14="http://schemas.microsoft.com/office/powerpoint/2010/main" val="2193979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houdsopgave">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C1789BFF-1C60-ED23-1022-87BF799D0265}"/>
              </a:ext>
            </a:extLst>
          </p:cNvPr>
          <p:cNvSpPr/>
          <p:nvPr userDrawn="1"/>
        </p:nvSpPr>
        <p:spPr>
          <a:xfrm>
            <a:off x="6746488" y="0"/>
            <a:ext cx="5445512" cy="6858000"/>
          </a:xfrm>
          <a:custGeom>
            <a:avLst/>
            <a:gdLst>
              <a:gd name="connsiteX0" fmla="*/ 0 w 5445512"/>
              <a:gd name="connsiteY0" fmla="*/ 0 h 6858000"/>
              <a:gd name="connsiteX1" fmla="*/ 5445512 w 5445512"/>
              <a:gd name="connsiteY1" fmla="*/ 0 h 6858000"/>
              <a:gd name="connsiteX2" fmla="*/ 5445512 w 5445512"/>
              <a:gd name="connsiteY2" fmla="*/ 6858000 h 6858000"/>
              <a:gd name="connsiteX3" fmla="*/ 0 w 5445512"/>
              <a:gd name="connsiteY3" fmla="*/ 6858000 h 6858000"/>
              <a:gd name="connsiteX4" fmla="*/ 0 w 5445512"/>
              <a:gd name="connsiteY4" fmla="*/ 0 h 6858000"/>
              <a:gd name="connsiteX0" fmla="*/ 0 w 5445512"/>
              <a:gd name="connsiteY0" fmla="*/ 0 h 6858000"/>
              <a:gd name="connsiteX1" fmla="*/ 5445512 w 5445512"/>
              <a:gd name="connsiteY1" fmla="*/ 0 h 6858000"/>
              <a:gd name="connsiteX2" fmla="*/ 5445512 w 5445512"/>
              <a:gd name="connsiteY2" fmla="*/ 6858000 h 6858000"/>
              <a:gd name="connsiteX3" fmla="*/ 3010829 w 5445512"/>
              <a:gd name="connsiteY3" fmla="*/ 6713034 h 6858000"/>
              <a:gd name="connsiteX4" fmla="*/ 0 w 5445512"/>
              <a:gd name="connsiteY4" fmla="*/ 0 h 6858000"/>
              <a:gd name="connsiteX0" fmla="*/ 0 w 5445512"/>
              <a:gd name="connsiteY0" fmla="*/ 0 h 6869151"/>
              <a:gd name="connsiteX1" fmla="*/ 5445512 w 5445512"/>
              <a:gd name="connsiteY1" fmla="*/ 0 h 6869151"/>
              <a:gd name="connsiteX2" fmla="*/ 5445512 w 5445512"/>
              <a:gd name="connsiteY2" fmla="*/ 6858000 h 6869151"/>
              <a:gd name="connsiteX3" fmla="*/ 2910468 w 5445512"/>
              <a:gd name="connsiteY3" fmla="*/ 6869151 h 6869151"/>
              <a:gd name="connsiteX4" fmla="*/ 0 w 5445512"/>
              <a:gd name="connsiteY4" fmla="*/ 0 h 6869151"/>
              <a:gd name="connsiteX0" fmla="*/ 0 w 5445512"/>
              <a:gd name="connsiteY0" fmla="*/ 0 h 6858000"/>
              <a:gd name="connsiteX1" fmla="*/ 5445512 w 5445512"/>
              <a:gd name="connsiteY1" fmla="*/ 0 h 6858000"/>
              <a:gd name="connsiteX2" fmla="*/ 5445512 w 5445512"/>
              <a:gd name="connsiteY2" fmla="*/ 6858000 h 6858000"/>
              <a:gd name="connsiteX3" fmla="*/ 2819028 w 5445512"/>
              <a:gd name="connsiteY3" fmla="*/ 6852006 h 6858000"/>
              <a:gd name="connsiteX4" fmla="*/ 0 w 54455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45512" h="6858000">
                <a:moveTo>
                  <a:pt x="0" y="0"/>
                </a:moveTo>
                <a:lnTo>
                  <a:pt x="5445512" y="0"/>
                </a:lnTo>
                <a:lnTo>
                  <a:pt x="5445512" y="6858000"/>
                </a:lnTo>
                <a:lnTo>
                  <a:pt x="2819028" y="6852006"/>
                </a:lnTo>
                <a:lnTo>
                  <a:pt x="0" y="0"/>
                </a:lnTo>
                <a:close/>
              </a:path>
            </a:pathLst>
          </a:cu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L"/>
          </a:p>
        </p:txBody>
      </p:sp>
      <p:sp>
        <p:nvSpPr>
          <p:cNvPr id="9" name="Title 1">
            <a:extLst>
              <a:ext uri="{FF2B5EF4-FFF2-40B4-BE49-F238E27FC236}">
                <a16:creationId xmlns:a16="http://schemas.microsoft.com/office/drawing/2014/main" id="{89F0F161-2A1B-7E80-EEF5-85B39CB0D69A}"/>
              </a:ext>
            </a:extLst>
          </p:cNvPr>
          <p:cNvSpPr>
            <a:spLocks noGrp="1"/>
          </p:cNvSpPr>
          <p:nvPr>
            <p:ph type="ctrTitle" hasCustomPrompt="1"/>
          </p:nvPr>
        </p:nvSpPr>
        <p:spPr>
          <a:xfrm>
            <a:off x="683843" y="538067"/>
            <a:ext cx="5332494" cy="459460"/>
          </a:xfrm>
          <a:solidFill>
            <a:schemeClr val="bg1">
              <a:alpha val="0"/>
            </a:schemeClr>
          </a:solidFill>
        </p:spPr>
        <p:txBody>
          <a:bodyPr lIns="0" tIns="0" rIns="0" bIns="0" anchor="t" anchorCtr="0">
            <a:noAutofit/>
          </a:bodyPr>
          <a:lstStyle>
            <a:lvl1pPr algn="l">
              <a:lnSpc>
                <a:spcPct val="100000"/>
              </a:lnSpc>
              <a:defRPr sz="4700" b="0" i="0" baseline="0">
                <a:solidFill>
                  <a:schemeClr val="accent4"/>
                </a:solidFill>
                <a:latin typeface="Fira Sans Medium" panose="020B0503050000020004" pitchFamily="34" charset="0"/>
                <a:cs typeface="Calibri" panose="020F0502020204030204" pitchFamily="34" charset="0"/>
              </a:defRPr>
            </a:lvl1pPr>
          </a:lstStyle>
          <a:p>
            <a:r>
              <a:rPr lang="nl-NL" noProof="0"/>
              <a:t>Inhoud</a:t>
            </a:r>
          </a:p>
        </p:txBody>
      </p:sp>
      <p:sp>
        <p:nvSpPr>
          <p:cNvPr id="25" name="Text Placeholder 24">
            <a:extLst>
              <a:ext uri="{FF2B5EF4-FFF2-40B4-BE49-F238E27FC236}">
                <a16:creationId xmlns:a16="http://schemas.microsoft.com/office/drawing/2014/main" id="{3CE72C24-B270-7B0A-74EF-420254094511}"/>
              </a:ext>
            </a:extLst>
          </p:cNvPr>
          <p:cNvSpPr>
            <a:spLocks noGrp="1"/>
          </p:cNvSpPr>
          <p:nvPr>
            <p:ph type="body" sz="quarter" idx="11" hasCustomPrompt="1"/>
          </p:nvPr>
        </p:nvSpPr>
        <p:spPr>
          <a:xfrm>
            <a:off x="604550" y="1535594"/>
            <a:ext cx="5892503" cy="4945563"/>
          </a:xfrm>
        </p:spPr>
        <p:txBody>
          <a:bodyPr>
            <a:normAutofit/>
          </a:bodyPr>
          <a:lstStyle>
            <a:lvl1pPr marL="0" indent="0">
              <a:lnSpc>
                <a:spcPct val="100000"/>
              </a:lnSpc>
              <a:spcAft>
                <a:spcPts val="800"/>
              </a:spcAft>
              <a:buFont typeface="Arial" panose="020B0604020202020204" pitchFamily="34" charset="0"/>
              <a:buNone/>
              <a:tabLst>
                <a:tab pos="841375" algn="l"/>
              </a:tabLst>
              <a:defRPr sz="2200" b="0" i="0">
                <a:solidFill>
                  <a:srgbClr val="002060"/>
                </a:solidFill>
                <a:latin typeface="Fira Sans" panose="020B0503050000020004" pitchFamily="34" charset="0"/>
              </a:defRPr>
            </a:lvl1pPr>
          </a:lstStyle>
          <a:p>
            <a:pPr lvl="0"/>
            <a:r>
              <a:rPr lang="en-GB"/>
              <a:t>XX |	</a:t>
            </a:r>
            <a:r>
              <a:rPr lang="en-GB" err="1"/>
              <a:t>Hier</a:t>
            </a:r>
            <a:r>
              <a:rPr lang="en-GB"/>
              <a:t> </a:t>
            </a:r>
            <a:r>
              <a:rPr lang="en-GB" err="1"/>
              <a:t>komt</a:t>
            </a:r>
            <a:r>
              <a:rPr lang="en-GB"/>
              <a:t> de </a:t>
            </a:r>
            <a:r>
              <a:rPr lang="en-GB" err="1"/>
              <a:t>titel</a:t>
            </a:r>
            <a:r>
              <a:rPr lang="en-GB"/>
              <a:t> van </a:t>
            </a:r>
            <a:r>
              <a:rPr lang="en-GB" err="1"/>
              <a:t>hoofdstuk</a:t>
            </a:r>
            <a:r>
              <a:rPr lang="en-GB"/>
              <a:t> 1</a:t>
            </a:r>
          </a:p>
          <a:p>
            <a:pPr lvl="0"/>
            <a:r>
              <a:rPr lang="en-GB"/>
              <a:t>XX |	</a:t>
            </a:r>
            <a:r>
              <a:rPr lang="en-GB" err="1"/>
              <a:t>Hier</a:t>
            </a:r>
            <a:r>
              <a:rPr lang="en-GB"/>
              <a:t> </a:t>
            </a:r>
            <a:r>
              <a:rPr lang="en-GB" err="1"/>
              <a:t>komt</a:t>
            </a:r>
            <a:r>
              <a:rPr lang="en-GB"/>
              <a:t> de </a:t>
            </a:r>
            <a:r>
              <a:rPr lang="en-GB" err="1"/>
              <a:t>titel</a:t>
            </a:r>
            <a:r>
              <a:rPr lang="en-GB"/>
              <a:t> van </a:t>
            </a:r>
            <a:r>
              <a:rPr lang="en-GB" err="1"/>
              <a:t>hoofdstuk</a:t>
            </a:r>
            <a:r>
              <a:rPr lang="en-GB"/>
              <a:t> 2</a:t>
            </a:r>
          </a:p>
          <a:p>
            <a:pPr lvl="0"/>
            <a:r>
              <a:rPr lang="en-GB"/>
              <a:t>XX |	</a:t>
            </a:r>
            <a:r>
              <a:rPr lang="en-GB" err="1"/>
              <a:t>Hier</a:t>
            </a:r>
            <a:r>
              <a:rPr lang="en-GB"/>
              <a:t> </a:t>
            </a:r>
            <a:r>
              <a:rPr lang="en-GB" err="1"/>
              <a:t>komt</a:t>
            </a:r>
            <a:r>
              <a:rPr lang="en-GB"/>
              <a:t> de </a:t>
            </a:r>
            <a:r>
              <a:rPr lang="en-GB" err="1"/>
              <a:t>titel</a:t>
            </a:r>
            <a:r>
              <a:rPr lang="en-GB"/>
              <a:t> van </a:t>
            </a:r>
            <a:r>
              <a:rPr lang="en-GB" err="1"/>
              <a:t>hoofdstuk</a:t>
            </a:r>
            <a:r>
              <a:rPr lang="en-GB"/>
              <a:t> 3</a:t>
            </a:r>
          </a:p>
          <a:p>
            <a:pPr lvl="0"/>
            <a:r>
              <a:rPr lang="en-GB"/>
              <a:t>XX |	</a:t>
            </a:r>
            <a:r>
              <a:rPr lang="en-GB" err="1"/>
              <a:t>Hier</a:t>
            </a:r>
            <a:r>
              <a:rPr lang="en-GB"/>
              <a:t> </a:t>
            </a:r>
            <a:r>
              <a:rPr lang="en-GB" err="1"/>
              <a:t>komt</a:t>
            </a:r>
            <a:r>
              <a:rPr lang="en-GB"/>
              <a:t> de </a:t>
            </a:r>
            <a:r>
              <a:rPr lang="en-GB" err="1"/>
              <a:t>titel</a:t>
            </a:r>
            <a:r>
              <a:rPr lang="en-GB"/>
              <a:t> van </a:t>
            </a:r>
            <a:r>
              <a:rPr lang="en-GB" err="1"/>
              <a:t>hoofdstuk</a:t>
            </a:r>
            <a:r>
              <a:rPr lang="en-GB"/>
              <a:t> 4</a:t>
            </a:r>
          </a:p>
          <a:p>
            <a:pPr lvl="0"/>
            <a:r>
              <a:rPr lang="en-GB"/>
              <a:t>XX |	</a:t>
            </a:r>
            <a:r>
              <a:rPr lang="en-GB" err="1"/>
              <a:t>Hier</a:t>
            </a:r>
            <a:r>
              <a:rPr lang="en-GB"/>
              <a:t> </a:t>
            </a:r>
            <a:r>
              <a:rPr lang="en-GB" err="1"/>
              <a:t>komt</a:t>
            </a:r>
            <a:r>
              <a:rPr lang="en-GB"/>
              <a:t> de </a:t>
            </a:r>
            <a:r>
              <a:rPr lang="en-GB" err="1"/>
              <a:t>titel</a:t>
            </a:r>
            <a:r>
              <a:rPr lang="en-GB"/>
              <a:t> van </a:t>
            </a:r>
            <a:r>
              <a:rPr lang="en-GB" err="1"/>
              <a:t>hoofdstuk</a:t>
            </a:r>
            <a:r>
              <a:rPr lang="en-GB"/>
              <a:t> 5</a:t>
            </a:r>
          </a:p>
          <a:p>
            <a:pPr lvl="0"/>
            <a:r>
              <a:rPr lang="en-GB"/>
              <a:t>XX |	</a:t>
            </a:r>
            <a:r>
              <a:rPr lang="en-GB" err="1"/>
              <a:t>Hier</a:t>
            </a:r>
            <a:r>
              <a:rPr lang="en-GB"/>
              <a:t> </a:t>
            </a:r>
            <a:r>
              <a:rPr lang="en-GB" err="1"/>
              <a:t>komt</a:t>
            </a:r>
            <a:r>
              <a:rPr lang="en-GB"/>
              <a:t> de </a:t>
            </a:r>
            <a:r>
              <a:rPr lang="en-GB" err="1"/>
              <a:t>titel</a:t>
            </a:r>
            <a:r>
              <a:rPr lang="en-GB"/>
              <a:t> van </a:t>
            </a:r>
            <a:r>
              <a:rPr lang="en-GB" err="1"/>
              <a:t>hoofdstuk</a:t>
            </a:r>
            <a:r>
              <a:rPr lang="en-GB"/>
              <a:t> 6</a:t>
            </a:r>
          </a:p>
          <a:p>
            <a:pPr lvl="0"/>
            <a:r>
              <a:rPr lang="en-GB"/>
              <a:t>XX |	</a:t>
            </a:r>
            <a:r>
              <a:rPr lang="en-GB" err="1"/>
              <a:t>Hier</a:t>
            </a:r>
            <a:r>
              <a:rPr lang="en-GB"/>
              <a:t> </a:t>
            </a:r>
            <a:r>
              <a:rPr lang="en-GB" err="1"/>
              <a:t>komt</a:t>
            </a:r>
            <a:r>
              <a:rPr lang="en-GB"/>
              <a:t> de </a:t>
            </a:r>
            <a:r>
              <a:rPr lang="en-GB" err="1"/>
              <a:t>titel</a:t>
            </a:r>
            <a:r>
              <a:rPr lang="en-GB"/>
              <a:t> van </a:t>
            </a:r>
            <a:r>
              <a:rPr lang="en-GB" err="1"/>
              <a:t>hoofdstuk</a:t>
            </a:r>
            <a:r>
              <a:rPr lang="en-GB"/>
              <a:t> 7</a:t>
            </a:r>
          </a:p>
          <a:p>
            <a:pPr lvl="0"/>
            <a:r>
              <a:rPr lang="en-GB"/>
              <a:t>XX |	</a:t>
            </a:r>
            <a:r>
              <a:rPr lang="en-GB" err="1"/>
              <a:t>Hier</a:t>
            </a:r>
            <a:r>
              <a:rPr lang="en-GB"/>
              <a:t> </a:t>
            </a:r>
            <a:r>
              <a:rPr lang="en-GB" err="1"/>
              <a:t>komt</a:t>
            </a:r>
            <a:r>
              <a:rPr lang="en-GB"/>
              <a:t> de </a:t>
            </a:r>
            <a:r>
              <a:rPr lang="en-GB" err="1"/>
              <a:t>titel</a:t>
            </a:r>
            <a:r>
              <a:rPr lang="en-GB"/>
              <a:t> van </a:t>
            </a:r>
            <a:r>
              <a:rPr lang="en-GB" err="1"/>
              <a:t>hoofdstuk</a:t>
            </a:r>
            <a:r>
              <a:rPr lang="en-GB"/>
              <a:t> 8</a:t>
            </a:r>
          </a:p>
        </p:txBody>
      </p:sp>
      <p:pic>
        <p:nvPicPr>
          <p:cNvPr id="26" name="Picture 25">
            <a:extLst>
              <a:ext uri="{FF2B5EF4-FFF2-40B4-BE49-F238E27FC236}">
                <a16:creationId xmlns:a16="http://schemas.microsoft.com/office/drawing/2014/main" id="{25917884-79C9-B24E-6467-8072ABB1EEFA}"/>
              </a:ext>
            </a:extLst>
          </p:cNvPr>
          <p:cNvPicPr>
            <a:picLocks noChangeAspect="1"/>
          </p:cNvPicPr>
          <p:nvPr userDrawn="1"/>
        </p:nvPicPr>
        <p:blipFill>
          <a:blip r:embed="rId2">
            <a:alphaModFix/>
          </a:blip>
          <a:srcRect/>
          <a:stretch/>
        </p:blipFill>
        <p:spPr>
          <a:xfrm>
            <a:off x="6040245" y="0"/>
            <a:ext cx="4254500" cy="6858000"/>
          </a:xfrm>
          <a:prstGeom prst="rect">
            <a:avLst/>
          </a:prstGeom>
        </p:spPr>
      </p:pic>
      <p:pic>
        <p:nvPicPr>
          <p:cNvPr id="28" name="Picture 27">
            <a:extLst>
              <a:ext uri="{FF2B5EF4-FFF2-40B4-BE49-F238E27FC236}">
                <a16:creationId xmlns:a16="http://schemas.microsoft.com/office/drawing/2014/main" id="{1410ED2C-16F5-DE67-54F2-4FAAC38FEB38}"/>
              </a:ext>
            </a:extLst>
          </p:cNvPr>
          <p:cNvPicPr>
            <a:picLocks noChangeAspect="1"/>
          </p:cNvPicPr>
          <p:nvPr userDrawn="1"/>
        </p:nvPicPr>
        <p:blipFill>
          <a:blip r:embed="rId3"/>
          <a:srcRect/>
          <a:stretch/>
        </p:blipFill>
        <p:spPr>
          <a:xfrm>
            <a:off x="10585426" y="6321928"/>
            <a:ext cx="1705683" cy="536072"/>
          </a:xfrm>
          <a:prstGeom prst="rect">
            <a:avLst/>
          </a:prstGeom>
        </p:spPr>
      </p:pic>
      <p:sp>
        <p:nvSpPr>
          <p:cNvPr id="30" name="TextBox 29">
            <a:extLst>
              <a:ext uri="{FF2B5EF4-FFF2-40B4-BE49-F238E27FC236}">
                <a16:creationId xmlns:a16="http://schemas.microsoft.com/office/drawing/2014/main" id="{C7AD9BD9-2A7D-0FA9-950E-F673C9DD77FB}"/>
              </a:ext>
            </a:extLst>
          </p:cNvPr>
          <p:cNvSpPr txBox="1"/>
          <p:nvPr userDrawn="1"/>
        </p:nvSpPr>
        <p:spPr>
          <a:xfrm>
            <a:off x="10311182" y="6420687"/>
            <a:ext cx="463206" cy="338554"/>
          </a:xfrm>
          <a:prstGeom prst="rect">
            <a:avLst/>
          </a:prstGeom>
          <a:noFill/>
        </p:spPr>
        <p:txBody>
          <a:bodyPr wrap="square" rtlCol="0" anchor="ctr">
            <a:spAutoFit/>
          </a:bodyPr>
          <a:lstStyle/>
          <a:p>
            <a:fld id="{C5B92B82-FEAB-1948-BF96-994B7B303AC7}" type="slidenum">
              <a:rPr lang="nl-NL" sz="1600" b="1" i="0" smtClean="0">
                <a:solidFill>
                  <a:schemeClr val="accent3"/>
                </a:solidFill>
                <a:latin typeface="Fira Sans SemiBold" panose="020B0503050000020004" pitchFamily="34" charset="0"/>
              </a:rPr>
              <a:t>‹#›</a:t>
            </a:fld>
            <a:endParaRPr lang="nl-NL" sz="1600" b="1" i="0">
              <a:solidFill>
                <a:schemeClr val="accent3"/>
              </a:solidFill>
              <a:latin typeface="Fira Sans SemiBold" panose="020B0503050000020004" pitchFamily="34" charset="0"/>
            </a:endParaRPr>
          </a:p>
        </p:txBody>
      </p:sp>
    </p:spTree>
    <p:extLst>
      <p:ext uri="{BB962C8B-B14F-4D97-AF65-F5344CB8AC3E}">
        <p14:creationId xmlns:p14="http://schemas.microsoft.com/office/powerpoint/2010/main" val="1093917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houdelijke opsomming slide + Foto">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B6D06A1-E682-8E8E-0CD2-919F73741DD3}"/>
              </a:ext>
            </a:extLst>
          </p:cNvPr>
          <p:cNvSpPr>
            <a:spLocks noGrp="1"/>
          </p:cNvSpPr>
          <p:nvPr>
            <p:ph type="ctrTitle" hasCustomPrompt="1"/>
          </p:nvPr>
        </p:nvSpPr>
        <p:spPr>
          <a:xfrm>
            <a:off x="671812" y="730572"/>
            <a:ext cx="5332494" cy="1050102"/>
          </a:xfrm>
          <a:solidFill>
            <a:schemeClr val="bg1">
              <a:alpha val="0"/>
            </a:schemeClr>
          </a:solidFill>
        </p:spPr>
        <p:txBody>
          <a:bodyPr lIns="0" tIns="0" rIns="0" bIns="0" anchor="t" anchorCtr="0">
            <a:noAutofit/>
          </a:bodyPr>
          <a:lstStyle>
            <a:lvl1pPr algn="l">
              <a:lnSpc>
                <a:spcPct val="90000"/>
              </a:lnSpc>
              <a:defRPr sz="3600" b="1" i="0" baseline="0">
                <a:solidFill>
                  <a:schemeClr val="accent4"/>
                </a:solidFill>
                <a:latin typeface="Fira Sans SemiBold" panose="020B0503050000020004" pitchFamily="34" charset="0"/>
                <a:cs typeface="Calibri" panose="020F0502020204030204" pitchFamily="34" charset="0"/>
              </a:defRPr>
            </a:lvl1pPr>
          </a:lstStyle>
          <a:p>
            <a:r>
              <a:rPr lang="nl-NL" noProof="0"/>
              <a:t>Hier komt een titel die over twee regels past </a:t>
            </a:r>
          </a:p>
        </p:txBody>
      </p:sp>
      <p:sp>
        <p:nvSpPr>
          <p:cNvPr id="10" name="Picture Placeholder 9">
            <a:extLst>
              <a:ext uri="{FF2B5EF4-FFF2-40B4-BE49-F238E27FC236}">
                <a16:creationId xmlns:a16="http://schemas.microsoft.com/office/drawing/2014/main" id="{7010D769-C333-80DD-411E-8E0969D29CC2}"/>
              </a:ext>
            </a:extLst>
          </p:cNvPr>
          <p:cNvSpPr>
            <a:spLocks noGrp="1"/>
          </p:cNvSpPr>
          <p:nvPr>
            <p:ph type="pic" sz="quarter" idx="10"/>
          </p:nvPr>
        </p:nvSpPr>
        <p:spPr>
          <a:xfrm>
            <a:off x="7302500" y="637674"/>
            <a:ext cx="4889500" cy="5089358"/>
          </a:xfrm>
        </p:spPr>
        <p:txBody>
          <a:bodyPr numCol="1" anchor="ctr" anchorCtr="0">
            <a:normAutofit/>
          </a:bodyPr>
          <a:lstStyle>
            <a:lvl1pPr algn="ctr">
              <a:defRPr sz="2000" b="0" i="0">
                <a:latin typeface="Fira Sans Light" panose="020B0403050000020004" pitchFamily="34" charset="0"/>
              </a:defRPr>
            </a:lvl1pPr>
          </a:lstStyle>
          <a:p>
            <a:endParaRPr lang="en-NL"/>
          </a:p>
        </p:txBody>
      </p:sp>
      <p:sp>
        <p:nvSpPr>
          <p:cNvPr id="13" name="Text Placeholder 12">
            <a:extLst>
              <a:ext uri="{FF2B5EF4-FFF2-40B4-BE49-F238E27FC236}">
                <a16:creationId xmlns:a16="http://schemas.microsoft.com/office/drawing/2014/main" id="{32CCEFA8-3929-359F-837F-B4E1237D9313}"/>
              </a:ext>
            </a:extLst>
          </p:cNvPr>
          <p:cNvSpPr>
            <a:spLocks noGrp="1"/>
          </p:cNvSpPr>
          <p:nvPr>
            <p:ph type="body" sz="quarter" idx="11" hasCustomPrompt="1"/>
          </p:nvPr>
        </p:nvSpPr>
        <p:spPr>
          <a:xfrm>
            <a:off x="671512" y="2341755"/>
            <a:ext cx="5729288" cy="3385277"/>
          </a:xfrm>
        </p:spPr>
        <p:txBody>
          <a:bodyPr lIns="0" tIns="0" rIns="0" bIns="0">
            <a:normAutofit/>
          </a:bodyPr>
          <a:lstStyle>
            <a:lvl1pPr marL="266700" indent="-266700">
              <a:lnSpc>
                <a:spcPct val="100000"/>
              </a:lnSpc>
              <a:spcAft>
                <a:spcPts val="800"/>
              </a:spcAft>
              <a:buFontTx/>
              <a:buBlip>
                <a:blip r:embed="rId2"/>
              </a:buBlip>
              <a:tabLst/>
              <a:defRPr sz="1600" b="0" i="0">
                <a:latin typeface="Fira Sans" panose="020B0503050000020004" pitchFamily="34" charset="0"/>
              </a:defRPr>
            </a:lvl1pPr>
          </a:lstStyle>
          <a:p>
            <a:pPr lvl="0"/>
            <a:r>
              <a:rPr lang="en-GB" err="1"/>
              <a:t>Opsomming</a:t>
            </a:r>
            <a:endParaRPr lang="en-GB"/>
          </a:p>
          <a:p>
            <a:pPr lvl="0"/>
            <a:r>
              <a:rPr lang="en-GB" err="1"/>
              <a:t>Opsomming</a:t>
            </a:r>
            <a:endParaRPr lang="en-GB"/>
          </a:p>
          <a:p>
            <a:pPr lvl="0"/>
            <a:r>
              <a:rPr lang="en-GB" err="1"/>
              <a:t>Opsomming</a:t>
            </a:r>
            <a:endParaRPr lang="en-GB"/>
          </a:p>
          <a:p>
            <a:pPr lvl="0"/>
            <a:r>
              <a:rPr lang="en-GB" err="1"/>
              <a:t>Opsomming</a:t>
            </a:r>
            <a:endParaRPr lang="en-GB"/>
          </a:p>
          <a:p>
            <a:pPr lvl="0"/>
            <a:r>
              <a:rPr lang="en-GB" err="1"/>
              <a:t>Opsomming</a:t>
            </a:r>
            <a:endParaRPr lang="en-GB"/>
          </a:p>
        </p:txBody>
      </p:sp>
      <p:pic>
        <p:nvPicPr>
          <p:cNvPr id="15" name="Picture 14" descr="A blue rectangle with white text&#10;&#10;Description automatically generated">
            <a:extLst>
              <a:ext uri="{FF2B5EF4-FFF2-40B4-BE49-F238E27FC236}">
                <a16:creationId xmlns:a16="http://schemas.microsoft.com/office/drawing/2014/main" id="{0D7B443B-C153-A007-6044-EA264F87A3DD}"/>
              </a:ext>
            </a:extLst>
          </p:cNvPr>
          <p:cNvPicPr>
            <a:picLocks noChangeAspect="1"/>
          </p:cNvPicPr>
          <p:nvPr userDrawn="1"/>
        </p:nvPicPr>
        <p:blipFill>
          <a:blip r:embed="rId3"/>
          <a:stretch>
            <a:fillRect/>
          </a:stretch>
        </p:blipFill>
        <p:spPr>
          <a:xfrm>
            <a:off x="10585426" y="6321928"/>
            <a:ext cx="1705684" cy="536072"/>
          </a:xfrm>
          <a:prstGeom prst="rect">
            <a:avLst/>
          </a:prstGeom>
        </p:spPr>
      </p:pic>
      <p:sp>
        <p:nvSpPr>
          <p:cNvPr id="16" name="TextBox 15">
            <a:extLst>
              <a:ext uri="{FF2B5EF4-FFF2-40B4-BE49-F238E27FC236}">
                <a16:creationId xmlns:a16="http://schemas.microsoft.com/office/drawing/2014/main" id="{5F05E364-6C94-C575-08A6-F64570D23117}"/>
              </a:ext>
            </a:extLst>
          </p:cNvPr>
          <p:cNvSpPr txBox="1"/>
          <p:nvPr userDrawn="1"/>
        </p:nvSpPr>
        <p:spPr>
          <a:xfrm>
            <a:off x="10311182" y="6420687"/>
            <a:ext cx="463206" cy="338554"/>
          </a:xfrm>
          <a:prstGeom prst="rect">
            <a:avLst/>
          </a:prstGeom>
          <a:noFill/>
        </p:spPr>
        <p:txBody>
          <a:bodyPr wrap="square" rtlCol="0" anchor="ctr">
            <a:spAutoFit/>
          </a:bodyPr>
          <a:lstStyle/>
          <a:p>
            <a:fld id="{C5B92B82-FEAB-1948-BF96-994B7B303AC7}" type="slidenum">
              <a:rPr lang="nl-NL" sz="1600" b="1" i="0" smtClean="0">
                <a:solidFill>
                  <a:schemeClr val="accent3"/>
                </a:solidFill>
                <a:latin typeface="Fira Sans SemiBold" panose="020B0503050000020004" pitchFamily="34" charset="0"/>
              </a:rPr>
              <a:t>‹#›</a:t>
            </a:fld>
            <a:endParaRPr lang="nl-NL" sz="1600" b="1" i="0">
              <a:solidFill>
                <a:schemeClr val="accent3"/>
              </a:solidFill>
              <a:latin typeface="Fira Sans SemiBold" panose="020B0503050000020004" pitchFamily="34" charset="0"/>
            </a:endParaRPr>
          </a:p>
        </p:txBody>
      </p:sp>
    </p:spTree>
    <p:extLst>
      <p:ext uri="{BB962C8B-B14F-4D97-AF65-F5344CB8AC3E}">
        <p14:creationId xmlns:p14="http://schemas.microsoft.com/office/powerpoint/2010/main" val="506233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houdelijke slide + Foto">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2B4E0118-349C-8B7A-0340-392699F17858}"/>
              </a:ext>
            </a:extLst>
          </p:cNvPr>
          <p:cNvSpPr txBox="1"/>
          <p:nvPr userDrawn="1"/>
        </p:nvSpPr>
        <p:spPr>
          <a:xfrm>
            <a:off x="10311182" y="6420687"/>
            <a:ext cx="463206" cy="338554"/>
          </a:xfrm>
          <a:prstGeom prst="rect">
            <a:avLst/>
          </a:prstGeom>
          <a:noFill/>
        </p:spPr>
        <p:txBody>
          <a:bodyPr wrap="square" rtlCol="0" anchor="ctr">
            <a:spAutoFit/>
          </a:bodyPr>
          <a:lstStyle/>
          <a:p>
            <a:fld id="{C5B92B82-FEAB-1948-BF96-994B7B303AC7}" type="slidenum">
              <a:rPr lang="nl-NL" sz="1600" b="1" i="0" smtClean="0">
                <a:solidFill>
                  <a:schemeClr val="accent3"/>
                </a:solidFill>
                <a:latin typeface="Fira Sans SemiBold" panose="020B0503050000020004" pitchFamily="34" charset="0"/>
              </a:rPr>
              <a:t>‹#›</a:t>
            </a:fld>
            <a:endParaRPr lang="nl-NL" sz="1600" b="1" i="0">
              <a:solidFill>
                <a:schemeClr val="accent3"/>
              </a:solidFill>
              <a:latin typeface="Fira Sans SemiBold" panose="020B0503050000020004" pitchFamily="34" charset="0"/>
            </a:endParaRPr>
          </a:p>
        </p:txBody>
      </p:sp>
      <p:sp>
        <p:nvSpPr>
          <p:cNvPr id="12" name="Text Placeholder 12">
            <a:extLst>
              <a:ext uri="{FF2B5EF4-FFF2-40B4-BE49-F238E27FC236}">
                <a16:creationId xmlns:a16="http://schemas.microsoft.com/office/drawing/2014/main" id="{024FC7A9-35E4-A48C-78B1-93F6EF8C6866}"/>
              </a:ext>
            </a:extLst>
          </p:cNvPr>
          <p:cNvSpPr>
            <a:spLocks noGrp="1"/>
          </p:cNvSpPr>
          <p:nvPr>
            <p:ph type="body" sz="quarter" idx="12" hasCustomPrompt="1"/>
          </p:nvPr>
        </p:nvSpPr>
        <p:spPr>
          <a:xfrm>
            <a:off x="671812" y="1854926"/>
            <a:ext cx="7354588" cy="4454434"/>
          </a:xfrm>
        </p:spPr>
        <p:txBody>
          <a:bodyPr lIns="0" tIns="0" rIns="0" bIns="0">
            <a:normAutofit/>
          </a:bodyPr>
          <a:lstStyle>
            <a:lvl1pPr marL="0" indent="0">
              <a:lnSpc>
                <a:spcPct val="100000"/>
              </a:lnSpc>
              <a:spcAft>
                <a:spcPts val="800"/>
              </a:spcAft>
              <a:buFont typeface="Arial" panose="020B0604020202020204" pitchFamily="34" charset="0"/>
              <a:buNone/>
              <a:tabLst/>
              <a:defRPr sz="1600" b="0" i="0">
                <a:latin typeface="Fira Sans" panose="020B0503050000020004" pitchFamily="34" charset="0"/>
              </a:defRPr>
            </a:lvl1pPr>
          </a:lstStyle>
          <a:p>
            <a:pPr lvl="0"/>
            <a:r>
              <a:rPr lang="en-GB" err="1"/>
              <a:t>Tekst</a:t>
            </a:r>
            <a:r>
              <a:rPr lang="en-GB"/>
              <a:t> </a:t>
            </a:r>
            <a:r>
              <a:rPr lang="en-GB" err="1"/>
              <a:t>kader</a:t>
            </a:r>
            <a:endParaRPr lang="en-GB"/>
          </a:p>
        </p:txBody>
      </p:sp>
      <p:sp>
        <p:nvSpPr>
          <p:cNvPr id="14" name="Picture Placeholder 16">
            <a:extLst>
              <a:ext uri="{FF2B5EF4-FFF2-40B4-BE49-F238E27FC236}">
                <a16:creationId xmlns:a16="http://schemas.microsoft.com/office/drawing/2014/main" id="{66DA6F7B-F1B9-2DFF-AF87-12D4C171E4BC}"/>
              </a:ext>
            </a:extLst>
          </p:cNvPr>
          <p:cNvSpPr>
            <a:spLocks noGrp="1"/>
          </p:cNvSpPr>
          <p:nvPr>
            <p:ph type="pic" sz="quarter" idx="10"/>
          </p:nvPr>
        </p:nvSpPr>
        <p:spPr>
          <a:xfrm>
            <a:off x="7747000" y="0"/>
            <a:ext cx="4445000" cy="6858000"/>
          </a:xfrm>
        </p:spPr>
        <p:txBody>
          <a:bodyPr lIns="1475999" anchor="ctr" anchorCtr="0">
            <a:normAutofit/>
          </a:bodyPr>
          <a:lstStyle>
            <a:lvl1pPr marL="0" indent="0" algn="ctr">
              <a:buNone/>
              <a:defRPr sz="1800" b="0" i="0">
                <a:latin typeface="Fira Sans Light" panose="020B0403050000020004" pitchFamily="34" charset="0"/>
              </a:defRPr>
            </a:lvl1pPr>
          </a:lstStyle>
          <a:p>
            <a:endParaRPr lang="en-NL"/>
          </a:p>
        </p:txBody>
      </p:sp>
      <p:sp>
        <p:nvSpPr>
          <p:cNvPr id="16" name="Title 1">
            <a:extLst>
              <a:ext uri="{FF2B5EF4-FFF2-40B4-BE49-F238E27FC236}">
                <a16:creationId xmlns:a16="http://schemas.microsoft.com/office/drawing/2014/main" id="{5AF11955-962E-FCF3-28BF-DDF74D6FFF78}"/>
              </a:ext>
            </a:extLst>
          </p:cNvPr>
          <p:cNvSpPr>
            <a:spLocks noGrp="1"/>
          </p:cNvSpPr>
          <p:nvPr>
            <p:ph type="ctrTitle" hasCustomPrompt="1"/>
          </p:nvPr>
        </p:nvSpPr>
        <p:spPr>
          <a:xfrm>
            <a:off x="671811" y="730572"/>
            <a:ext cx="5990245" cy="1050102"/>
          </a:xfrm>
          <a:solidFill>
            <a:schemeClr val="bg1">
              <a:alpha val="0"/>
            </a:schemeClr>
          </a:solidFill>
        </p:spPr>
        <p:txBody>
          <a:bodyPr lIns="0" tIns="0" rIns="0" bIns="0" anchor="t" anchorCtr="0">
            <a:noAutofit/>
          </a:bodyPr>
          <a:lstStyle>
            <a:lvl1pPr algn="l">
              <a:lnSpc>
                <a:spcPct val="90000"/>
              </a:lnSpc>
              <a:defRPr sz="3600" b="1" i="0" baseline="0">
                <a:solidFill>
                  <a:schemeClr val="accent4"/>
                </a:solidFill>
                <a:latin typeface="Fira Sans SemiBold" panose="020B0503050000020004" pitchFamily="34" charset="0"/>
                <a:cs typeface="Calibri" panose="020F0502020204030204" pitchFamily="34" charset="0"/>
              </a:defRPr>
            </a:lvl1pPr>
          </a:lstStyle>
          <a:p>
            <a:r>
              <a:rPr lang="nl-NL" noProof="0"/>
              <a:t>Hier komt een titel die over twee regels past </a:t>
            </a:r>
          </a:p>
        </p:txBody>
      </p:sp>
    </p:spTree>
    <p:extLst>
      <p:ext uri="{BB962C8B-B14F-4D97-AF65-F5344CB8AC3E}">
        <p14:creationId xmlns:p14="http://schemas.microsoft.com/office/powerpoint/2010/main" val="2069001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lide met twee tekstkaders">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E106E571-3DDD-D0FA-9B3E-4ABD2D775240}"/>
              </a:ext>
            </a:extLst>
          </p:cNvPr>
          <p:cNvSpPr txBox="1"/>
          <p:nvPr userDrawn="1"/>
        </p:nvSpPr>
        <p:spPr>
          <a:xfrm>
            <a:off x="10311182" y="6420687"/>
            <a:ext cx="463206" cy="338554"/>
          </a:xfrm>
          <a:prstGeom prst="rect">
            <a:avLst/>
          </a:prstGeom>
          <a:noFill/>
        </p:spPr>
        <p:txBody>
          <a:bodyPr wrap="square" rtlCol="0" anchor="ctr">
            <a:spAutoFit/>
          </a:bodyPr>
          <a:lstStyle/>
          <a:p>
            <a:fld id="{C5B92B82-FEAB-1948-BF96-994B7B303AC7}" type="slidenum">
              <a:rPr lang="nl-NL" sz="1600" b="1" i="0" smtClean="0">
                <a:solidFill>
                  <a:schemeClr val="accent3"/>
                </a:solidFill>
                <a:latin typeface="Fira Sans SemiBold" panose="020B0503050000020004" pitchFamily="34" charset="0"/>
              </a:rPr>
              <a:t>‹#›</a:t>
            </a:fld>
            <a:endParaRPr lang="nl-NL" sz="1600" b="1" i="0">
              <a:solidFill>
                <a:schemeClr val="accent3"/>
              </a:solidFill>
              <a:latin typeface="Fira Sans SemiBold" panose="020B0503050000020004" pitchFamily="34" charset="0"/>
            </a:endParaRPr>
          </a:p>
        </p:txBody>
      </p:sp>
      <p:pic>
        <p:nvPicPr>
          <p:cNvPr id="12" name="Picture 11" descr="A blue rectangle with white text&#10;&#10;Description automatically generated">
            <a:extLst>
              <a:ext uri="{FF2B5EF4-FFF2-40B4-BE49-F238E27FC236}">
                <a16:creationId xmlns:a16="http://schemas.microsoft.com/office/drawing/2014/main" id="{F393EA55-BDB9-168E-AACE-226A1A6995EF}"/>
              </a:ext>
            </a:extLst>
          </p:cNvPr>
          <p:cNvPicPr>
            <a:picLocks noChangeAspect="1"/>
          </p:cNvPicPr>
          <p:nvPr userDrawn="1"/>
        </p:nvPicPr>
        <p:blipFill>
          <a:blip r:embed="rId2"/>
          <a:stretch>
            <a:fillRect/>
          </a:stretch>
        </p:blipFill>
        <p:spPr>
          <a:xfrm>
            <a:off x="10585426" y="6321928"/>
            <a:ext cx="1705684" cy="536072"/>
          </a:xfrm>
          <a:prstGeom prst="rect">
            <a:avLst/>
          </a:prstGeom>
        </p:spPr>
      </p:pic>
      <p:sp>
        <p:nvSpPr>
          <p:cNvPr id="14" name="Title 1">
            <a:extLst>
              <a:ext uri="{FF2B5EF4-FFF2-40B4-BE49-F238E27FC236}">
                <a16:creationId xmlns:a16="http://schemas.microsoft.com/office/drawing/2014/main" id="{CEBB0A6A-D94E-51AC-A688-2EDC3C711E44}"/>
              </a:ext>
            </a:extLst>
          </p:cNvPr>
          <p:cNvSpPr>
            <a:spLocks noGrp="1"/>
          </p:cNvSpPr>
          <p:nvPr>
            <p:ph type="ctrTitle" hasCustomPrompt="1"/>
          </p:nvPr>
        </p:nvSpPr>
        <p:spPr>
          <a:xfrm>
            <a:off x="671812" y="641362"/>
            <a:ext cx="5929710" cy="540667"/>
          </a:xfrm>
          <a:solidFill>
            <a:schemeClr val="bg1">
              <a:alpha val="0"/>
            </a:schemeClr>
          </a:solidFill>
        </p:spPr>
        <p:txBody>
          <a:bodyPr lIns="0" tIns="0" rIns="0" bIns="0" anchor="t" anchorCtr="0">
            <a:noAutofit/>
          </a:bodyPr>
          <a:lstStyle>
            <a:lvl1pPr algn="l">
              <a:lnSpc>
                <a:spcPct val="90000"/>
              </a:lnSpc>
              <a:defRPr sz="3600" b="1" i="0" baseline="0">
                <a:solidFill>
                  <a:schemeClr val="accent4"/>
                </a:solidFill>
                <a:latin typeface="Fira Sans SemiBold" panose="020B0503050000020004" pitchFamily="34" charset="0"/>
                <a:cs typeface="Calibri" panose="020F0502020204030204" pitchFamily="34" charset="0"/>
              </a:defRPr>
            </a:lvl1pPr>
          </a:lstStyle>
          <a:p>
            <a:r>
              <a:rPr lang="nl-NL" noProof="0"/>
              <a:t>Hier komt een titel</a:t>
            </a:r>
          </a:p>
        </p:txBody>
      </p:sp>
      <p:sp>
        <p:nvSpPr>
          <p:cNvPr id="15" name="Text Placeholder 12">
            <a:extLst>
              <a:ext uri="{FF2B5EF4-FFF2-40B4-BE49-F238E27FC236}">
                <a16:creationId xmlns:a16="http://schemas.microsoft.com/office/drawing/2014/main" id="{94FAB34C-B3A2-17CC-66B8-C2F2FB3EA26D}"/>
              </a:ext>
            </a:extLst>
          </p:cNvPr>
          <p:cNvSpPr>
            <a:spLocks noGrp="1"/>
          </p:cNvSpPr>
          <p:nvPr>
            <p:ph type="body" sz="quarter" idx="11" hasCustomPrompt="1"/>
          </p:nvPr>
        </p:nvSpPr>
        <p:spPr>
          <a:xfrm>
            <a:off x="671811" y="1764407"/>
            <a:ext cx="4948403" cy="4301856"/>
          </a:xfrm>
        </p:spPr>
        <p:txBody>
          <a:bodyPr lIns="0" tIns="0" rIns="0" bIns="0">
            <a:normAutofit/>
          </a:bodyPr>
          <a:lstStyle>
            <a:lvl1pPr marL="0" indent="0">
              <a:lnSpc>
                <a:spcPct val="100000"/>
              </a:lnSpc>
              <a:spcAft>
                <a:spcPts val="800"/>
              </a:spcAft>
              <a:buFont typeface="Arial" panose="020B0604020202020204" pitchFamily="34" charset="0"/>
              <a:buNone/>
              <a:tabLst/>
              <a:defRPr sz="1600" b="0" i="0">
                <a:latin typeface="Fira Sans" panose="020B0503050000020004" pitchFamily="34" charset="0"/>
              </a:defRPr>
            </a:lvl1pPr>
          </a:lstStyle>
          <a:p>
            <a:pPr lvl="0"/>
            <a:r>
              <a:rPr lang="en-GB" err="1"/>
              <a:t>Tekst</a:t>
            </a:r>
            <a:r>
              <a:rPr lang="en-GB"/>
              <a:t> </a:t>
            </a:r>
            <a:r>
              <a:rPr lang="en-GB" err="1"/>
              <a:t>kader</a:t>
            </a:r>
            <a:endParaRPr lang="en-GB"/>
          </a:p>
        </p:txBody>
      </p:sp>
      <p:sp>
        <p:nvSpPr>
          <p:cNvPr id="17" name="Text Placeholder 12">
            <a:extLst>
              <a:ext uri="{FF2B5EF4-FFF2-40B4-BE49-F238E27FC236}">
                <a16:creationId xmlns:a16="http://schemas.microsoft.com/office/drawing/2014/main" id="{89203946-58B8-CF93-C368-F1E6AE3CE501}"/>
              </a:ext>
            </a:extLst>
          </p:cNvPr>
          <p:cNvSpPr>
            <a:spLocks noGrp="1"/>
          </p:cNvSpPr>
          <p:nvPr>
            <p:ph type="body" sz="quarter" idx="12" hasCustomPrompt="1"/>
          </p:nvPr>
        </p:nvSpPr>
        <p:spPr>
          <a:xfrm>
            <a:off x="6191665" y="1764407"/>
            <a:ext cx="4948403" cy="4301856"/>
          </a:xfrm>
        </p:spPr>
        <p:txBody>
          <a:bodyPr lIns="0" tIns="0" rIns="0" bIns="0">
            <a:normAutofit/>
          </a:bodyPr>
          <a:lstStyle>
            <a:lvl1pPr marL="0" indent="0">
              <a:lnSpc>
                <a:spcPct val="100000"/>
              </a:lnSpc>
              <a:spcAft>
                <a:spcPts val="800"/>
              </a:spcAft>
              <a:buFont typeface="Arial" panose="020B0604020202020204" pitchFamily="34" charset="0"/>
              <a:buNone/>
              <a:tabLst/>
              <a:defRPr sz="1600" b="0" i="0">
                <a:latin typeface="Fira Sans" panose="020B0503050000020004" pitchFamily="34" charset="0"/>
              </a:defRPr>
            </a:lvl1pPr>
          </a:lstStyle>
          <a:p>
            <a:pPr lvl="0"/>
            <a:r>
              <a:rPr lang="en-GB" err="1"/>
              <a:t>Tekst</a:t>
            </a:r>
            <a:r>
              <a:rPr lang="en-GB"/>
              <a:t> </a:t>
            </a:r>
            <a:r>
              <a:rPr lang="en-GB" err="1"/>
              <a:t>kader</a:t>
            </a:r>
            <a:endParaRPr lang="en-GB"/>
          </a:p>
        </p:txBody>
      </p:sp>
    </p:spTree>
    <p:extLst>
      <p:ext uri="{BB962C8B-B14F-4D97-AF65-F5344CB8AC3E}">
        <p14:creationId xmlns:p14="http://schemas.microsoft.com/office/powerpoint/2010/main" val="3907912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ide met een tekstkader">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751AD2D1-09B6-12DE-8B68-89A970097BBE}"/>
              </a:ext>
            </a:extLst>
          </p:cNvPr>
          <p:cNvSpPr txBox="1"/>
          <p:nvPr userDrawn="1"/>
        </p:nvSpPr>
        <p:spPr>
          <a:xfrm>
            <a:off x="10311182" y="6420687"/>
            <a:ext cx="463206" cy="338554"/>
          </a:xfrm>
          <a:prstGeom prst="rect">
            <a:avLst/>
          </a:prstGeom>
          <a:noFill/>
        </p:spPr>
        <p:txBody>
          <a:bodyPr wrap="square" rtlCol="0" anchor="ctr">
            <a:spAutoFit/>
          </a:bodyPr>
          <a:lstStyle/>
          <a:p>
            <a:fld id="{C5B92B82-FEAB-1948-BF96-994B7B303AC7}" type="slidenum">
              <a:rPr lang="nl-NL" sz="1600" b="1" i="0" smtClean="0">
                <a:solidFill>
                  <a:schemeClr val="accent3"/>
                </a:solidFill>
                <a:latin typeface="Fira Sans SemiBold" panose="020B0503050000020004" pitchFamily="34" charset="0"/>
              </a:rPr>
              <a:t>‹#›</a:t>
            </a:fld>
            <a:endParaRPr lang="nl-NL" sz="1600" b="1" i="0">
              <a:solidFill>
                <a:schemeClr val="accent3"/>
              </a:solidFill>
              <a:latin typeface="Fira Sans SemiBold" panose="020B0503050000020004" pitchFamily="34" charset="0"/>
            </a:endParaRPr>
          </a:p>
        </p:txBody>
      </p:sp>
      <p:pic>
        <p:nvPicPr>
          <p:cNvPr id="8" name="Picture 7" descr="A blue rectangle with white text&#10;&#10;Description automatically generated">
            <a:extLst>
              <a:ext uri="{FF2B5EF4-FFF2-40B4-BE49-F238E27FC236}">
                <a16:creationId xmlns:a16="http://schemas.microsoft.com/office/drawing/2014/main" id="{5C41D378-8A0B-2DD1-E2EC-BB78E77663A2}"/>
              </a:ext>
            </a:extLst>
          </p:cNvPr>
          <p:cNvPicPr>
            <a:picLocks noChangeAspect="1"/>
          </p:cNvPicPr>
          <p:nvPr userDrawn="1"/>
        </p:nvPicPr>
        <p:blipFill>
          <a:blip r:embed="rId2"/>
          <a:stretch>
            <a:fillRect/>
          </a:stretch>
        </p:blipFill>
        <p:spPr>
          <a:xfrm>
            <a:off x="10585426" y="6321928"/>
            <a:ext cx="1705684" cy="536072"/>
          </a:xfrm>
          <a:prstGeom prst="rect">
            <a:avLst/>
          </a:prstGeom>
        </p:spPr>
      </p:pic>
      <p:sp>
        <p:nvSpPr>
          <p:cNvPr id="9" name="Title 1">
            <a:extLst>
              <a:ext uri="{FF2B5EF4-FFF2-40B4-BE49-F238E27FC236}">
                <a16:creationId xmlns:a16="http://schemas.microsoft.com/office/drawing/2014/main" id="{16FD150B-7350-CD78-9FC7-A21DEBA4D818}"/>
              </a:ext>
            </a:extLst>
          </p:cNvPr>
          <p:cNvSpPr>
            <a:spLocks noGrp="1"/>
          </p:cNvSpPr>
          <p:nvPr>
            <p:ph type="ctrTitle" hasCustomPrompt="1"/>
          </p:nvPr>
        </p:nvSpPr>
        <p:spPr>
          <a:xfrm>
            <a:off x="671812" y="641362"/>
            <a:ext cx="9639370" cy="1050102"/>
          </a:xfrm>
          <a:solidFill>
            <a:schemeClr val="bg1">
              <a:alpha val="0"/>
            </a:schemeClr>
          </a:solidFill>
        </p:spPr>
        <p:txBody>
          <a:bodyPr lIns="0" tIns="0" rIns="0" bIns="0" anchor="t" anchorCtr="0">
            <a:noAutofit/>
          </a:bodyPr>
          <a:lstStyle>
            <a:lvl1pPr algn="l">
              <a:lnSpc>
                <a:spcPct val="90000"/>
              </a:lnSpc>
              <a:defRPr sz="3600" b="1" i="0" baseline="0">
                <a:solidFill>
                  <a:schemeClr val="accent4"/>
                </a:solidFill>
                <a:latin typeface="Fira Sans SemiBold" panose="020B0503050000020004" pitchFamily="34" charset="0"/>
                <a:cs typeface="Calibri" panose="020F0502020204030204" pitchFamily="34" charset="0"/>
              </a:defRPr>
            </a:lvl1pPr>
          </a:lstStyle>
          <a:p>
            <a:r>
              <a:rPr lang="nl-NL" noProof="0"/>
              <a:t>Hier komt een titel die </a:t>
            </a:r>
            <a:br>
              <a:rPr lang="nl-NL" noProof="0"/>
            </a:br>
            <a:r>
              <a:rPr lang="nl-NL" noProof="0"/>
              <a:t>over twee regels past </a:t>
            </a:r>
          </a:p>
        </p:txBody>
      </p:sp>
      <p:sp>
        <p:nvSpPr>
          <p:cNvPr id="10" name="Text Placeholder 12">
            <a:extLst>
              <a:ext uri="{FF2B5EF4-FFF2-40B4-BE49-F238E27FC236}">
                <a16:creationId xmlns:a16="http://schemas.microsoft.com/office/drawing/2014/main" id="{5358106C-DDC5-30CF-CED3-4043C5777F9F}"/>
              </a:ext>
            </a:extLst>
          </p:cNvPr>
          <p:cNvSpPr>
            <a:spLocks noGrp="1"/>
          </p:cNvSpPr>
          <p:nvPr>
            <p:ph type="body" sz="quarter" idx="11" hasCustomPrompt="1"/>
          </p:nvPr>
        </p:nvSpPr>
        <p:spPr>
          <a:xfrm>
            <a:off x="671511" y="2341755"/>
            <a:ext cx="9639671" cy="3385277"/>
          </a:xfrm>
        </p:spPr>
        <p:txBody>
          <a:bodyPr lIns="0" tIns="0" rIns="0" bIns="0">
            <a:normAutofit/>
          </a:bodyPr>
          <a:lstStyle>
            <a:lvl1pPr marL="266700" indent="-266700">
              <a:lnSpc>
                <a:spcPct val="100000"/>
              </a:lnSpc>
              <a:spcAft>
                <a:spcPts val="800"/>
              </a:spcAft>
              <a:buFontTx/>
              <a:buBlip>
                <a:blip r:embed="rId3"/>
              </a:buBlip>
              <a:tabLst/>
              <a:defRPr sz="1600" b="0" i="0">
                <a:latin typeface="Fira Sans" panose="020B0503050000020004" pitchFamily="34" charset="0"/>
              </a:defRPr>
            </a:lvl1pPr>
          </a:lstStyle>
          <a:p>
            <a:pPr lvl="0"/>
            <a:r>
              <a:rPr lang="nl-NL" noProof="0"/>
              <a:t>Opsomming</a:t>
            </a:r>
          </a:p>
          <a:p>
            <a:pPr lvl="0"/>
            <a:r>
              <a:rPr lang="nl-NL" noProof="0"/>
              <a:t>Opsomming </a:t>
            </a:r>
          </a:p>
          <a:p>
            <a:pPr lvl="0"/>
            <a:r>
              <a:rPr lang="nl-NL" noProof="0"/>
              <a:t>Opsomming</a:t>
            </a:r>
          </a:p>
          <a:p>
            <a:pPr lvl="0"/>
            <a:r>
              <a:rPr lang="nl-NL" noProof="0"/>
              <a:t>Opsomming</a:t>
            </a:r>
          </a:p>
          <a:p>
            <a:pPr lvl="0"/>
            <a:r>
              <a:rPr lang="nl-NL" noProof="0"/>
              <a:t>Opsomming</a:t>
            </a:r>
          </a:p>
          <a:p>
            <a:pPr lvl="0"/>
            <a:r>
              <a:rPr lang="nl-NL" noProof="0"/>
              <a:t>Opsomming</a:t>
            </a:r>
          </a:p>
        </p:txBody>
      </p:sp>
    </p:spTree>
    <p:extLst>
      <p:ext uri="{BB962C8B-B14F-4D97-AF65-F5344CB8AC3E}">
        <p14:creationId xmlns:p14="http://schemas.microsoft.com/office/powerpoint/2010/main" val="1773619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fsluit Slide">
    <p:spTree>
      <p:nvGrpSpPr>
        <p:cNvPr id="1" name=""/>
        <p:cNvGrpSpPr/>
        <p:nvPr/>
      </p:nvGrpSpPr>
      <p:grpSpPr>
        <a:xfrm>
          <a:off x="0" y="0"/>
          <a:ext cx="0" cy="0"/>
          <a:chOff x="0" y="0"/>
          <a:chExt cx="0" cy="0"/>
        </a:xfrm>
      </p:grpSpPr>
      <p:sp>
        <p:nvSpPr>
          <p:cNvPr id="13" name="Rectangle 7">
            <a:extLst>
              <a:ext uri="{FF2B5EF4-FFF2-40B4-BE49-F238E27FC236}">
                <a16:creationId xmlns:a16="http://schemas.microsoft.com/office/drawing/2014/main" id="{F9D7120E-76AE-BDAF-40CF-337BA4626EA9}"/>
              </a:ext>
            </a:extLst>
          </p:cNvPr>
          <p:cNvSpPr/>
          <p:nvPr userDrawn="1"/>
        </p:nvSpPr>
        <p:spPr>
          <a:xfrm>
            <a:off x="0" y="0"/>
            <a:ext cx="8227870" cy="6858000"/>
          </a:xfrm>
          <a:custGeom>
            <a:avLst/>
            <a:gdLst>
              <a:gd name="connsiteX0" fmla="*/ 0 w 5631366"/>
              <a:gd name="connsiteY0" fmla="*/ 0 h 6858000"/>
              <a:gd name="connsiteX1" fmla="*/ 5631366 w 5631366"/>
              <a:gd name="connsiteY1" fmla="*/ 0 h 6858000"/>
              <a:gd name="connsiteX2" fmla="*/ 5631366 w 5631366"/>
              <a:gd name="connsiteY2" fmla="*/ 6858000 h 6858000"/>
              <a:gd name="connsiteX3" fmla="*/ 0 w 5631366"/>
              <a:gd name="connsiteY3" fmla="*/ 6858000 h 6858000"/>
              <a:gd name="connsiteX4" fmla="*/ 0 w 5631366"/>
              <a:gd name="connsiteY4" fmla="*/ 0 h 6858000"/>
              <a:gd name="connsiteX0" fmla="*/ 0 w 8227870"/>
              <a:gd name="connsiteY0" fmla="*/ 0 h 6858000"/>
              <a:gd name="connsiteX1" fmla="*/ 5631366 w 8227870"/>
              <a:gd name="connsiteY1" fmla="*/ 0 h 6858000"/>
              <a:gd name="connsiteX2" fmla="*/ 8227870 w 8227870"/>
              <a:gd name="connsiteY2" fmla="*/ 6858000 h 6858000"/>
              <a:gd name="connsiteX3" fmla="*/ 0 w 8227870"/>
              <a:gd name="connsiteY3" fmla="*/ 6858000 h 6858000"/>
              <a:gd name="connsiteX4" fmla="*/ 0 w 822787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27870" h="6858000">
                <a:moveTo>
                  <a:pt x="0" y="0"/>
                </a:moveTo>
                <a:lnTo>
                  <a:pt x="5631366" y="0"/>
                </a:lnTo>
                <a:lnTo>
                  <a:pt x="8227870" y="6858000"/>
                </a:lnTo>
                <a:lnTo>
                  <a:pt x="0" y="6858000"/>
                </a:lnTo>
                <a:lnTo>
                  <a:pt x="0" y="0"/>
                </a:lnTo>
                <a:close/>
              </a:path>
            </a:pathLst>
          </a:cu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L"/>
          </a:p>
        </p:txBody>
      </p:sp>
      <p:pic>
        <p:nvPicPr>
          <p:cNvPr id="7" name="Picture 6">
            <a:extLst>
              <a:ext uri="{FF2B5EF4-FFF2-40B4-BE49-F238E27FC236}">
                <a16:creationId xmlns:a16="http://schemas.microsoft.com/office/drawing/2014/main" id="{44665B1A-D180-026E-245C-18D046EAE1E1}"/>
              </a:ext>
            </a:extLst>
          </p:cNvPr>
          <p:cNvPicPr>
            <a:picLocks noChangeAspect="1"/>
          </p:cNvPicPr>
          <p:nvPr userDrawn="1"/>
        </p:nvPicPr>
        <p:blipFill>
          <a:blip r:embed="rId2">
            <a:alphaModFix/>
          </a:blip>
          <a:srcRect/>
          <a:stretch/>
        </p:blipFill>
        <p:spPr>
          <a:xfrm>
            <a:off x="4858217" y="0"/>
            <a:ext cx="4254500" cy="6858000"/>
          </a:xfrm>
          <a:prstGeom prst="rect">
            <a:avLst/>
          </a:prstGeom>
        </p:spPr>
      </p:pic>
      <p:pic>
        <p:nvPicPr>
          <p:cNvPr id="12" name="Picture 11" descr="A black background with white text and blue and white letters&#10;&#10;Description automatically generated">
            <a:extLst>
              <a:ext uri="{FF2B5EF4-FFF2-40B4-BE49-F238E27FC236}">
                <a16:creationId xmlns:a16="http://schemas.microsoft.com/office/drawing/2014/main" id="{5DB873AE-C006-5F3C-2100-A66B2357EC65}"/>
              </a:ext>
            </a:extLst>
          </p:cNvPr>
          <p:cNvPicPr>
            <a:picLocks noChangeAspect="1"/>
          </p:cNvPicPr>
          <p:nvPr userDrawn="1"/>
        </p:nvPicPr>
        <p:blipFill>
          <a:blip r:embed="rId3"/>
          <a:stretch>
            <a:fillRect/>
          </a:stretch>
        </p:blipFill>
        <p:spPr>
          <a:xfrm>
            <a:off x="300749" y="4654547"/>
            <a:ext cx="4424581" cy="1567039"/>
          </a:xfrm>
          <a:prstGeom prst="rect">
            <a:avLst/>
          </a:prstGeom>
        </p:spPr>
      </p:pic>
      <p:sp>
        <p:nvSpPr>
          <p:cNvPr id="16" name="Text Placeholder 15">
            <a:extLst>
              <a:ext uri="{FF2B5EF4-FFF2-40B4-BE49-F238E27FC236}">
                <a16:creationId xmlns:a16="http://schemas.microsoft.com/office/drawing/2014/main" id="{B92EB6FB-ACF1-EDA5-9C41-54783EABC877}"/>
              </a:ext>
            </a:extLst>
          </p:cNvPr>
          <p:cNvSpPr>
            <a:spLocks noGrp="1"/>
          </p:cNvSpPr>
          <p:nvPr>
            <p:ph type="body" sz="quarter" idx="10" hasCustomPrompt="1"/>
          </p:nvPr>
        </p:nvSpPr>
        <p:spPr>
          <a:xfrm>
            <a:off x="9309100" y="4025900"/>
            <a:ext cx="2286000" cy="1701800"/>
          </a:xfrm>
        </p:spPr>
        <p:txBody>
          <a:bodyPr>
            <a:normAutofit/>
          </a:bodyPr>
          <a:lstStyle>
            <a:lvl1pPr marL="0" indent="0">
              <a:lnSpc>
                <a:spcPct val="100000"/>
              </a:lnSpc>
              <a:spcBef>
                <a:spcPts val="0"/>
              </a:spcBef>
              <a:buNone/>
              <a:defRPr sz="1600" b="0" i="0">
                <a:latin typeface="Fira Sans" panose="020B0503050000020004" pitchFamily="34" charset="0"/>
              </a:defRPr>
            </a:lvl1pPr>
          </a:lstStyle>
          <a:p>
            <a:pPr lvl="0"/>
            <a:r>
              <a:rPr lang="en-GB" err="1"/>
              <a:t>Verdygo.com</a:t>
            </a:r>
            <a:endParaRPr lang="en-GB"/>
          </a:p>
          <a:p>
            <a:pPr lvl="0"/>
            <a:br>
              <a:rPr lang="en-GB"/>
            </a:br>
            <a:r>
              <a:rPr lang="en-GB" err="1"/>
              <a:t>Verdygo</a:t>
            </a:r>
            <a:r>
              <a:rPr lang="en-GB"/>
              <a:t> Community</a:t>
            </a:r>
          </a:p>
          <a:p>
            <a:pPr lvl="0"/>
            <a:r>
              <a:rPr lang="en-GB"/>
              <a:t>Maria </a:t>
            </a:r>
            <a:r>
              <a:rPr lang="en-GB" err="1"/>
              <a:t>Theresialaan</a:t>
            </a:r>
            <a:r>
              <a:rPr lang="en-GB"/>
              <a:t> 99</a:t>
            </a:r>
          </a:p>
          <a:p>
            <a:pPr lvl="0"/>
            <a:r>
              <a:rPr lang="en-GB"/>
              <a:t>6043 CX </a:t>
            </a:r>
            <a:r>
              <a:rPr lang="en-GB" err="1"/>
              <a:t>Roermond</a:t>
            </a:r>
            <a:endParaRPr lang="en-GB"/>
          </a:p>
          <a:p>
            <a:pPr lvl="0"/>
            <a:r>
              <a:rPr lang="en-GB"/>
              <a:t>The Netherlands</a:t>
            </a:r>
          </a:p>
        </p:txBody>
      </p:sp>
    </p:spTree>
    <p:extLst>
      <p:ext uri="{BB962C8B-B14F-4D97-AF65-F5344CB8AC3E}">
        <p14:creationId xmlns:p14="http://schemas.microsoft.com/office/powerpoint/2010/main" val="951136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0EC1ED-B263-A047-2844-C05E7A9C26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NL"/>
          </a:p>
        </p:txBody>
      </p:sp>
      <p:sp>
        <p:nvSpPr>
          <p:cNvPr id="3" name="Text Placeholder 2">
            <a:extLst>
              <a:ext uri="{FF2B5EF4-FFF2-40B4-BE49-F238E27FC236}">
                <a16:creationId xmlns:a16="http://schemas.microsoft.com/office/drawing/2014/main" id="{2B9BCD52-2879-F906-B0FF-CA5D3A387C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NL"/>
          </a:p>
        </p:txBody>
      </p:sp>
      <p:sp>
        <p:nvSpPr>
          <p:cNvPr id="4" name="Date Placeholder 3">
            <a:extLst>
              <a:ext uri="{FF2B5EF4-FFF2-40B4-BE49-F238E27FC236}">
                <a16:creationId xmlns:a16="http://schemas.microsoft.com/office/drawing/2014/main" id="{41C199AE-3427-B6DF-6B82-79ED25573B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latin typeface="Fira Sans" panose="020B0503050000020004" pitchFamily="34" charset="0"/>
              </a:defRPr>
            </a:lvl1pPr>
          </a:lstStyle>
          <a:p>
            <a:fld id="{7D535F98-E847-4144-9D9F-181DFB509BFB}" type="datetime1">
              <a:rPr lang="en-US" smtClean="0"/>
              <a:pPr/>
              <a:t>3/9/2026</a:t>
            </a:fld>
            <a:endParaRPr lang="en-NL"/>
          </a:p>
        </p:txBody>
      </p:sp>
      <p:sp>
        <p:nvSpPr>
          <p:cNvPr id="5" name="Footer Placeholder 4">
            <a:extLst>
              <a:ext uri="{FF2B5EF4-FFF2-40B4-BE49-F238E27FC236}">
                <a16:creationId xmlns:a16="http://schemas.microsoft.com/office/drawing/2014/main" id="{DA9CFF29-5C4A-4C8C-38C6-56B4F7213F2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latin typeface="Fira Sans" panose="020B0503050000020004" pitchFamily="34" charset="0"/>
              </a:defRPr>
            </a:lvl1pPr>
          </a:lstStyle>
          <a:p>
            <a:endParaRPr lang="en-NL"/>
          </a:p>
        </p:txBody>
      </p:sp>
      <p:sp>
        <p:nvSpPr>
          <p:cNvPr id="6" name="Slide Number Placeholder 5">
            <a:extLst>
              <a:ext uri="{FF2B5EF4-FFF2-40B4-BE49-F238E27FC236}">
                <a16:creationId xmlns:a16="http://schemas.microsoft.com/office/drawing/2014/main" id="{B10DC1EE-F76A-BBB6-3E3E-7FBD65036C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latin typeface="Fira Sans" panose="020B0503050000020004" pitchFamily="34" charset="0"/>
              </a:defRPr>
            </a:lvl1pPr>
          </a:lstStyle>
          <a:p>
            <a:fld id="{593777E1-1D23-E64D-84CF-176A325FB8B4}" type="slidenum">
              <a:rPr lang="en-NL" smtClean="0"/>
              <a:pPr/>
              <a:t>‹#›</a:t>
            </a:fld>
            <a:endParaRPr lang="en-NL"/>
          </a:p>
        </p:txBody>
      </p:sp>
    </p:spTree>
    <p:extLst>
      <p:ext uri="{BB962C8B-B14F-4D97-AF65-F5344CB8AC3E}">
        <p14:creationId xmlns:p14="http://schemas.microsoft.com/office/powerpoint/2010/main" val="3708462751"/>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7" r:id="rId3"/>
    <p:sldLayoutId id="2147483650" r:id="rId4"/>
    <p:sldLayoutId id="2147483651" r:id="rId5"/>
    <p:sldLayoutId id="2147483652" r:id="rId6"/>
    <p:sldLayoutId id="2147483653" r:id="rId7"/>
    <p:sldLayoutId id="2147483654" r:id="rId8"/>
    <p:sldLayoutId id="2147483655" r:id="rId9"/>
    <p:sldLayoutId id="2147483658" r:id="rId10"/>
  </p:sldLayoutIdLst>
  <p:hf hdr="0" ftr="0" dt="0"/>
  <p:txStyles>
    <p:titleStyle>
      <a:lvl1pPr algn="l" defTabSz="914400" rtl="0" eaLnBrk="1" latinLnBrk="0" hangingPunct="1">
        <a:lnSpc>
          <a:spcPct val="90000"/>
        </a:lnSpc>
        <a:spcBef>
          <a:spcPct val="0"/>
        </a:spcBef>
        <a:buNone/>
        <a:defRPr sz="4400" kern="1200">
          <a:solidFill>
            <a:schemeClr val="tx1"/>
          </a:solidFill>
          <a:latin typeface="Fira Sans" panose="020B05030500000200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Fira Sans" panose="020B05030500000200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Fira Sans" panose="020B05030500000200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Fira Sans" panose="020B05030500000200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ira Sans" panose="020B05030500000200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ira Sans" panose="020B05030500000200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6.png"/><Relationship Id="rId7" Type="http://schemas.openxmlformats.org/officeDocument/2006/relationships/diagramColors" Target="../diagrams/colors1.xml"/><Relationship Id="rId2" Type="http://schemas.openxmlformats.org/officeDocument/2006/relationships/image" Target="../media/image8.jpeg"/><Relationship Id="rId1" Type="http://schemas.openxmlformats.org/officeDocument/2006/relationships/slideLayout" Target="../slideLayouts/slideLayout6.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42820CC-24DC-968B-892F-1713204DEFC2}"/>
              </a:ext>
            </a:extLst>
          </p:cNvPr>
          <p:cNvSpPr>
            <a:spLocks noGrp="1"/>
          </p:cNvSpPr>
          <p:nvPr>
            <p:ph type="ctrTitle"/>
          </p:nvPr>
        </p:nvSpPr>
        <p:spPr>
          <a:xfrm>
            <a:off x="424070" y="3431071"/>
            <a:ext cx="5060156" cy="1097858"/>
          </a:xfrm>
        </p:spPr>
        <p:txBody>
          <a:bodyPr/>
          <a:lstStyle/>
          <a:p>
            <a:r>
              <a:rPr lang="nl-NL">
                <a:latin typeface="Fira Sans Medium"/>
                <a:cs typeface="Calibri"/>
              </a:rPr>
              <a:t>VERDYGO Organisatie</a:t>
            </a:r>
            <a:br>
              <a:rPr lang="nl-NL">
                <a:latin typeface="Fira Sans Medium"/>
                <a:cs typeface="Calibri"/>
              </a:rPr>
            </a:br>
            <a:endParaRPr lang="nl-NL" sz="2000">
              <a:solidFill>
                <a:srgbClr val="FF0000"/>
              </a:solidFill>
            </a:endParaRPr>
          </a:p>
        </p:txBody>
      </p:sp>
      <p:sp>
        <p:nvSpPr>
          <p:cNvPr id="5" name="Subtitle 4">
            <a:extLst>
              <a:ext uri="{FF2B5EF4-FFF2-40B4-BE49-F238E27FC236}">
                <a16:creationId xmlns:a16="http://schemas.microsoft.com/office/drawing/2014/main" id="{85F53BE1-77DB-652A-59B0-38AB74B078E1}"/>
              </a:ext>
            </a:extLst>
          </p:cNvPr>
          <p:cNvSpPr>
            <a:spLocks noGrp="1"/>
          </p:cNvSpPr>
          <p:nvPr>
            <p:ph type="subTitle" idx="1"/>
          </p:nvPr>
        </p:nvSpPr>
        <p:spPr>
          <a:xfrm>
            <a:off x="424071" y="4631678"/>
            <a:ext cx="2590733" cy="610193"/>
          </a:xfrm>
        </p:spPr>
        <p:txBody>
          <a:bodyPr vert="horz" lIns="0" tIns="0" rIns="0" bIns="0" rtlCol="0" anchor="t">
            <a:normAutofit/>
          </a:bodyPr>
          <a:lstStyle/>
          <a:p>
            <a:r>
              <a:rPr lang="nl-NL">
                <a:latin typeface="Fira Sans Light"/>
              </a:rPr>
              <a:t>22 september 2025</a:t>
            </a:r>
            <a:endParaRPr lang="en-NL"/>
          </a:p>
        </p:txBody>
      </p:sp>
    </p:spTree>
    <p:extLst>
      <p:ext uri="{BB962C8B-B14F-4D97-AF65-F5344CB8AC3E}">
        <p14:creationId xmlns:p14="http://schemas.microsoft.com/office/powerpoint/2010/main" val="42189058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Placeholder 13" descr="A close-up of a factory&#10;&#10;Description automatically generated">
            <a:extLst>
              <a:ext uri="{FF2B5EF4-FFF2-40B4-BE49-F238E27FC236}">
                <a16:creationId xmlns:a16="http://schemas.microsoft.com/office/drawing/2014/main" id="{97718955-19FD-4B03-7A76-B6BF6687D1FE}"/>
              </a:ext>
            </a:extLst>
          </p:cNvPr>
          <p:cNvPicPr>
            <a:picLocks noGrp="1" noChangeAspect="1"/>
          </p:cNvPicPr>
          <p:nvPr>
            <p:ph type="pic" sz="quarter" idx="10"/>
          </p:nvPr>
        </p:nvPicPr>
        <p:blipFill>
          <a:blip r:embed="rId2"/>
          <a:srcRect l="28423" r="28423"/>
          <a:stretch/>
        </p:blipFill>
        <p:spPr/>
      </p:pic>
      <p:sp>
        <p:nvSpPr>
          <p:cNvPr id="12" name="Rectangle 8">
            <a:extLst>
              <a:ext uri="{FF2B5EF4-FFF2-40B4-BE49-F238E27FC236}">
                <a16:creationId xmlns:a16="http://schemas.microsoft.com/office/drawing/2014/main" id="{C900D23F-D1D5-25BE-01AA-9FF0F11507A0}"/>
              </a:ext>
            </a:extLst>
          </p:cNvPr>
          <p:cNvSpPr>
            <a:spLocks noGrp="1" noRot="1" noMove="1" noResize="1" noEditPoints="1" noAdjustHandles="1" noChangeArrowheads="1" noChangeShapeType="1"/>
          </p:cNvSpPr>
          <p:nvPr/>
        </p:nvSpPr>
        <p:spPr>
          <a:xfrm>
            <a:off x="0" y="0"/>
            <a:ext cx="10851444" cy="6863644"/>
          </a:xfrm>
          <a:custGeom>
            <a:avLst/>
            <a:gdLst>
              <a:gd name="connsiteX0" fmla="*/ 0 w 7747000"/>
              <a:gd name="connsiteY0" fmla="*/ 0 h 6858000"/>
              <a:gd name="connsiteX1" fmla="*/ 7747000 w 7747000"/>
              <a:gd name="connsiteY1" fmla="*/ 0 h 6858000"/>
              <a:gd name="connsiteX2" fmla="*/ 7747000 w 7747000"/>
              <a:gd name="connsiteY2" fmla="*/ 6858000 h 6858000"/>
              <a:gd name="connsiteX3" fmla="*/ 0 w 7747000"/>
              <a:gd name="connsiteY3" fmla="*/ 6858000 h 6858000"/>
              <a:gd name="connsiteX4" fmla="*/ 0 w 7747000"/>
              <a:gd name="connsiteY4" fmla="*/ 0 h 6858000"/>
              <a:gd name="connsiteX0" fmla="*/ 0 w 10851444"/>
              <a:gd name="connsiteY0" fmla="*/ 0 h 6863644"/>
              <a:gd name="connsiteX1" fmla="*/ 7747000 w 10851444"/>
              <a:gd name="connsiteY1" fmla="*/ 0 h 6863644"/>
              <a:gd name="connsiteX2" fmla="*/ 10851444 w 10851444"/>
              <a:gd name="connsiteY2" fmla="*/ 6863644 h 6863644"/>
              <a:gd name="connsiteX3" fmla="*/ 0 w 10851444"/>
              <a:gd name="connsiteY3" fmla="*/ 6858000 h 6863644"/>
              <a:gd name="connsiteX4" fmla="*/ 0 w 10851444"/>
              <a:gd name="connsiteY4" fmla="*/ 0 h 68636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51444" h="6863644">
                <a:moveTo>
                  <a:pt x="0" y="0"/>
                </a:moveTo>
                <a:lnTo>
                  <a:pt x="7747000" y="0"/>
                </a:lnTo>
                <a:lnTo>
                  <a:pt x="10851444" y="6863644"/>
                </a:lnTo>
                <a:lnTo>
                  <a:pt x="0" y="6858000"/>
                </a:lnTo>
                <a:lnTo>
                  <a:pt x="0" y="0"/>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L"/>
          </a:p>
        </p:txBody>
      </p:sp>
      <p:sp>
        <p:nvSpPr>
          <p:cNvPr id="6" name="Title 5">
            <a:extLst>
              <a:ext uri="{FF2B5EF4-FFF2-40B4-BE49-F238E27FC236}">
                <a16:creationId xmlns:a16="http://schemas.microsoft.com/office/drawing/2014/main" id="{4CCDF132-98B3-4D6C-CD6E-1BB8062DD909}"/>
              </a:ext>
            </a:extLst>
          </p:cNvPr>
          <p:cNvSpPr>
            <a:spLocks noGrp="1"/>
          </p:cNvSpPr>
          <p:nvPr>
            <p:ph type="ctrTitle"/>
          </p:nvPr>
        </p:nvSpPr>
        <p:spPr>
          <a:xfrm>
            <a:off x="110836" y="152852"/>
            <a:ext cx="7721600" cy="419802"/>
          </a:xfrm>
        </p:spPr>
        <p:txBody>
          <a:bodyPr/>
          <a:lstStyle/>
          <a:p>
            <a:r>
              <a:rPr lang="nl-NL" noProof="0"/>
              <a:t>Taakbeschrijving </a:t>
            </a:r>
            <a:r>
              <a:rPr lang="nl-NL"/>
              <a:t>VIT</a:t>
            </a:r>
            <a:endParaRPr lang="en-NL"/>
          </a:p>
        </p:txBody>
      </p:sp>
      <p:pic>
        <p:nvPicPr>
          <p:cNvPr id="5" name="Picture 4" descr="A blue rectangle with white text&#10;&#10;Description automatically generated">
            <a:extLst>
              <a:ext uri="{FF2B5EF4-FFF2-40B4-BE49-F238E27FC236}">
                <a16:creationId xmlns:a16="http://schemas.microsoft.com/office/drawing/2014/main" id="{DF01A68D-B4EC-7671-EB7F-E519436551E9}"/>
              </a:ext>
            </a:extLst>
          </p:cNvPr>
          <p:cNvPicPr>
            <a:picLocks noGrp="1" noRot="1" noChangeAspect="1" noMove="1" noResize="1" noEditPoints="1" noAdjustHandles="1" noChangeArrowheads="1" noChangeShapeType="1" noCrop="1"/>
          </p:cNvPicPr>
          <p:nvPr/>
        </p:nvPicPr>
        <p:blipFill>
          <a:blip r:embed="rId3"/>
          <a:stretch>
            <a:fillRect/>
          </a:stretch>
        </p:blipFill>
        <p:spPr>
          <a:xfrm>
            <a:off x="10573265" y="6321928"/>
            <a:ext cx="1705684" cy="536072"/>
          </a:xfrm>
          <a:prstGeom prst="rect">
            <a:avLst/>
          </a:prstGeom>
        </p:spPr>
      </p:pic>
      <p:sp>
        <p:nvSpPr>
          <p:cNvPr id="3" name="Text Placeholder 13">
            <a:extLst>
              <a:ext uri="{FF2B5EF4-FFF2-40B4-BE49-F238E27FC236}">
                <a16:creationId xmlns:a16="http://schemas.microsoft.com/office/drawing/2014/main" id="{5A1E77B0-A246-8403-5B40-B990629431F7}"/>
              </a:ext>
            </a:extLst>
          </p:cNvPr>
          <p:cNvSpPr txBox="1">
            <a:spLocks/>
          </p:cNvSpPr>
          <p:nvPr/>
        </p:nvSpPr>
        <p:spPr>
          <a:xfrm>
            <a:off x="206841" y="1047346"/>
            <a:ext cx="8364682" cy="236265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Fira Sans" panose="020B05030500000200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Fira Sans" panose="020B05030500000200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Fira Sans" panose="020B05030500000200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ira Sans" panose="020B05030500000200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ira Sans" panose="020B05030500000200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nl-NL" sz="2400"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In het Verdygo Integraliteit Team zitten specialisten op de vakgebieden civiel, werktuigbouw, elektro, PA. Samen helpen zij projectmedewerkers en projectmanagers om Verdygo projecten op te zetten, voor te bereiden en te realiseren. Ze geven gevraagd en ongevraagd advies over de toepassing, de bouwwijze, de mogelijkheden en de onmogelijkheden. ​</a:t>
            </a:r>
          </a:p>
          <a:p>
            <a:pPr marL="0" indent="0">
              <a:buNone/>
            </a:pPr>
            <a:r>
              <a:rPr lang="nl-NL" sz="2400" kern="100" dirty="0">
                <a:solidFill>
                  <a:srgbClr val="002060"/>
                </a:solidFill>
                <a:latin typeface="Calibri" panose="020F0502020204030204" pitchFamily="34" charset="0"/>
                <a:ea typeface="Calibri" panose="020F0502020204030204" pitchFamily="34" charset="0"/>
                <a:cs typeface="Calibri" panose="020F0502020204030204" pitchFamily="34" charset="0"/>
              </a:rPr>
              <a:t>Verder zorgen ze ervoor </a:t>
            </a:r>
            <a:r>
              <a:rPr lang="nl-NL" sz="2400"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dat de Module handboeken centraal zijn opgeslagen, kwaliteitsbewaking is geborgd en toegankelijk zijn voor de Verdygo</a:t>
            </a:r>
            <a:r>
              <a:rPr lang="nl-NL" sz="2400" kern="100" dirty="0">
                <a:solidFill>
                  <a:srgbClr val="002060"/>
                </a:solidFill>
                <a:latin typeface="Calibri" panose="020F0502020204030204" pitchFamily="34" charset="0"/>
                <a:ea typeface="Calibri" panose="020F0502020204030204" pitchFamily="34" charset="0"/>
                <a:cs typeface="Calibri" panose="020F0502020204030204" pitchFamily="34" charset="0"/>
              </a:rPr>
              <a:t> Community</a:t>
            </a:r>
            <a:r>
              <a:rPr lang="nl-NL" sz="2400"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Waterschappen. ​</a:t>
            </a:r>
          </a:p>
          <a:p>
            <a:pPr marL="0" indent="0">
              <a:buNone/>
            </a:pPr>
            <a:endParaRPr lang="nl-NL" sz="2400"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nl-NL" sz="2400"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p>
            <a:pPr marL="0" indent="0">
              <a:buNone/>
            </a:pPr>
            <a:r>
              <a:rPr lang="nl-NL" sz="24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endParaRPr lang="en-NL" sz="2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sp>
        <p:nvSpPr>
          <p:cNvPr id="2" name="Tekstvak 1">
            <a:extLst>
              <a:ext uri="{FF2B5EF4-FFF2-40B4-BE49-F238E27FC236}">
                <a16:creationId xmlns:a16="http://schemas.microsoft.com/office/drawing/2014/main" id="{E58B8C12-6C0E-50AF-2626-6AC7691C1456}"/>
              </a:ext>
            </a:extLst>
          </p:cNvPr>
          <p:cNvSpPr txBox="1"/>
          <p:nvPr/>
        </p:nvSpPr>
        <p:spPr>
          <a:xfrm>
            <a:off x="206841" y="4457343"/>
            <a:ext cx="4914900" cy="2123658"/>
          </a:xfrm>
          <a:prstGeom prst="rect">
            <a:avLst/>
          </a:prstGeom>
          <a:noFill/>
        </p:spPr>
        <p:txBody>
          <a:bodyPr wrap="square" rtlCol="0">
            <a:spAutoFit/>
          </a:bodyPr>
          <a:lstStyle/>
          <a:p>
            <a:pPr marL="0" indent="0">
              <a:buNone/>
            </a:pPr>
            <a:r>
              <a:rPr lang="nl-NL" sz="2400" b="1"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VIT- Taken:​</a:t>
            </a:r>
          </a:p>
          <a:p>
            <a:pPr marL="285750" indent="-285750">
              <a:buFont typeface="Arial" panose="020B0604020202020204" pitchFamily="34" charset="0"/>
              <a:buChar char="•"/>
            </a:pPr>
            <a:r>
              <a:rPr lang="nl-NL" sz="1800"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Advies t.a.v. nieuw te ontwikkelen modules</a:t>
            </a:r>
          </a:p>
          <a:p>
            <a:pPr marL="285750" indent="-285750">
              <a:buFont typeface="Arial" panose="020B0604020202020204" pitchFamily="34" charset="0"/>
              <a:buChar char="•"/>
            </a:pPr>
            <a:r>
              <a:rPr lang="nl-NL" sz="1800"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Advies aan Waterschappen die Verdygo modules implementeren</a:t>
            </a:r>
          </a:p>
          <a:p>
            <a:pPr marL="285750" indent="-285750">
              <a:buFont typeface="Arial" panose="020B0604020202020204" pitchFamily="34" charset="0"/>
              <a:buChar char="•"/>
            </a:pPr>
            <a:r>
              <a:rPr lang="nl-NL" sz="1800"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Beoordelen en verwerken van MOC aanvragen</a:t>
            </a:r>
          </a:p>
          <a:p>
            <a:pPr marL="285750" indent="-285750">
              <a:buFont typeface="Arial" panose="020B0604020202020204" pitchFamily="34" charset="0"/>
              <a:buChar char="•"/>
            </a:pPr>
            <a:r>
              <a:rPr lang="nl-NL" sz="1800"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Advies t.a.v. inkoop</a:t>
            </a:r>
          </a:p>
          <a:p>
            <a:endParaRPr lang="nl-NL" dirty="0"/>
          </a:p>
        </p:txBody>
      </p:sp>
      <p:sp>
        <p:nvSpPr>
          <p:cNvPr id="4" name="Tekstvak 3">
            <a:extLst>
              <a:ext uri="{FF2B5EF4-FFF2-40B4-BE49-F238E27FC236}">
                <a16:creationId xmlns:a16="http://schemas.microsoft.com/office/drawing/2014/main" id="{E3A2320A-EAC8-441F-C4AA-3CAEBC891AB0}"/>
              </a:ext>
            </a:extLst>
          </p:cNvPr>
          <p:cNvSpPr txBox="1"/>
          <p:nvPr/>
        </p:nvSpPr>
        <p:spPr>
          <a:xfrm>
            <a:off x="5394864" y="4457343"/>
            <a:ext cx="5091452" cy="2123658"/>
          </a:xfrm>
          <a:prstGeom prst="rect">
            <a:avLst/>
          </a:prstGeom>
          <a:noFill/>
        </p:spPr>
        <p:txBody>
          <a:bodyPr wrap="square" rtlCol="0">
            <a:spAutoFit/>
          </a:bodyPr>
          <a:lstStyle/>
          <a:p>
            <a:pPr marL="0" indent="0">
              <a:buNone/>
            </a:pPr>
            <a:endParaRPr lang="nl-NL" sz="2400" b="1"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nl-NL" sz="1800"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Beheer van de Modulehandboeken</a:t>
            </a:r>
          </a:p>
          <a:p>
            <a:pPr marL="285750" indent="-285750">
              <a:buFont typeface="Arial" panose="020B0604020202020204" pitchFamily="34" charset="0"/>
              <a:buChar char="•"/>
            </a:pPr>
            <a:r>
              <a:rPr lang="nl-NL" sz="1800"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Inrichten en bijhouden van de informatie</a:t>
            </a:r>
          </a:p>
          <a:p>
            <a:pPr marL="285750" indent="-285750">
              <a:buFont typeface="Arial" panose="020B0604020202020204" pitchFamily="34" charset="0"/>
              <a:buChar char="•"/>
            </a:pPr>
            <a:r>
              <a:rPr lang="nl-NL" sz="1800"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Registratie geplaatste Units​</a:t>
            </a:r>
          </a:p>
          <a:p>
            <a:pPr marL="285750" indent="-285750">
              <a:buFont typeface="Arial" panose="020B0604020202020204" pitchFamily="34" charset="0"/>
              <a:buChar char="•"/>
            </a:pPr>
            <a:r>
              <a:rPr lang="nl-NL" sz="1800"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Opstellen processen t.b.v. uniformiteit en bewaking kwaliteit​</a:t>
            </a:r>
          </a:p>
          <a:p>
            <a:pPr marL="285750" indent="-285750">
              <a:buFont typeface="Arial" panose="020B0604020202020204" pitchFamily="34" charset="0"/>
              <a:buChar char="•"/>
            </a:pPr>
            <a:r>
              <a:rPr lang="nl-NL" sz="1800"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Uitgifte en inname loket Modulehandboeken​</a:t>
            </a:r>
          </a:p>
        </p:txBody>
      </p:sp>
    </p:spTree>
    <p:extLst>
      <p:ext uri="{BB962C8B-B14F-4D97-AF65-F5344CB8AC3E}">
        <p14:creationId xmlns:p14="http://schemas.microsoft.com/office/powerpoint/2010/main" val="3959209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Placeholder 13" descr="A close-up of a factory&#10;&#10;Description automatically generated">
            <a:extLst>
              <a:ext uri="{FF2B5EF4-FFF2-40B4-BE49-F238E27FC236}">
                <a16:creationId xmlns:a16="http://schemas.microsoft.com/office/drawing/2014/main" id="{97718955-19FD-4B03-7A76-B6BF6687D1FE}"/>
              </a:ext>
            </a:extLst>
          </p:cNvPr>
          <p:cNvPicPr>
            <a:picLocks noGrp="1" noChangeAspect="1"/>
          </p:cNvPicPr>
          <p:nvPr>
            <p:ph type="pic" sz="quarter" idx="10"/>
          </p:nvPr>
        </p:nvPicPr>
        <p:blipFill>
          <a:blip r:embed="rId2"/>
          <a:srcRect l="28423" r="28423"/>
          <a:stretch/>
        </p:blipFill>
        <p:spPr/>
      </p:pic>
      <p:sp>
        <p:nvSpPr>
          <p:cNvPr id="12" name="Rectangle 8">
            <a:extLst>
              <a:ext uri="{FF2B5EF4-FFF2-40B4-BE49-F238E27FC236}">
                <a16:creationId xmlns:a16="http://schemas.microsoft.com/office/drawing/2014/main" id="{C900D23F-D1D5-25BE-01AA-9FF0F11507A0}"/>
              </a:ext>
            </a:extLst>
          </p:cNvPr>
          <p:cNvSpPr>
            <a:spLocks noGrp="1" noRot="1" noMove="1" noResize="1" noEditPoints="1" noAdjustHandles="1" noChangeArrowheads="1" noChangeShapeType="1"/>
          </p:cNvSpPr>
          <p:nvPr/>
        </p:nvSpPr>
        <p:spPr>
          <a:xfrm>
            <a:off x="0" y="0"/>
            <a:ext cx="10851444" cy="6863644"/>
          </a:xfrm>
          <a:custGeom>
            <a:avLst/>
            <a:gdLst>
              <a:gd name="connsiteX0" fmla="*/ 0 w 7747000"/>
              <a:gd name="connsiteY0" fmla="*/ 0 h 6858000"/>
              <a:gd name="connsiteX1" fmla="*/ 7747000 w 7747000"/>
              <a:gd name="connsiteY1" fmla="*/ 0 h 6858000"/>
              <a:gd name="connsiteX2" fmla="*/ 7747000 w 7747000"/>
              <a:gd name="connsiteY2" fmla="*/ 6858000 h 6858000"/>
              <a:gd name="connsiteX3" fmla="*/ 0 w 7747000"/>
              <a:gd name="connsiteY3" fmla="*/ 6858000 h 6858000"/>
              <a:gd name="connsiteX4" fmla="*/ 0 w 7747000"/>
              <a:gd name="connsiteY4" fmla="*/ 0 h 6858000"/>
              <a:gd name="connsiteX0" fmla="*/ 0 w 10851444"/>
              <a:gd name="connsiteY0" fmla="*/ 0 h 6863644"/>
              <a:gd name="connsiteX1" fmla="*/ 7747000 w 10851444"/>
              <a:gd name="connsiteY1" fmla="*/ 0 h 6863644"/>
              <a:gd name="connsiteX2" fmla="*/ 10851444 w 10851444"/>
              <a:gd name="connsiteY2" fmla="*/ 6863644 h 6863644"/>
              <a:gd name="connsiteX3" fmla="*/ 0 w 10851444"/>
              <a:gd name="connsiteY3" fmla="*/ 6858000 h 6863644"/>
              <a:gd name="connsiteX4" fmla="*/ 0 w 10851444"/>
              <a:gd name="connsiteY4" fmla="*/ 0 h 68636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51444" h="6863644">
                <a:moveTo>
                  <a:pt x="0" y="0"/>
                </a:moveTo>
                <a:lnTo>
                  <a:pt x="7747000" y="0"/>
                </a:lnTo>
                <a:lnTo>
                  <a:pt x="10851444" y="6863644"/>
                </a:lnTo>
                <a:lnTo>
                  <a:pt x="0" y="6858000"/>
                </a:lnTo>
                <a:lnTo>
                  <a:pt x="0" y="0"/>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L"/>
          </a:p>
        </p:txBody>
      </p:sp>
      <p:sp>
        <p:nvSpPr>
          <p:cNvPr id="6" name="Title 5">
            <a:extLst>
              <a:ext uri="{FF2B5EF4-FFF2-40B4-BE49-F238E27FC236}">
                <a16:creationId xmlns:a16="http://schemas.microsoft.com/office/drawing/2014/main" id="{4CCDF132-98B3-4D6C-CD6E-1BB8062DD909}"/>
              </a:ext>
            </a:extLst>
          </p:cNvPr>
          <p:cNvSpPr>
            <a:spLocks noGrp="1"/>
          </p:cNvSpPr>
          <p:nvPr>
            <p:ph type="ctrTitle"/>
          </p:nvPr>
        </p:nvSpPr>
        <p:spPr>
          <a:xfrm>
            <a:off x="671811" y="730572"/>
            <a:ext cx="6744989" cy="419802"/>
          </a:xfrm>
        </p:spPr>
        <p:txBody>
          <a:bodyPr/>
          <a:lstStyle/>
          <a:p>
            <a:r>
              <a:rPr lang="nl-NL" noProof="0" dirty="0"/>
              <a:t>Organisatie vorm Community</a:t>
            </a:r>
            <a:endParaRPr lang="en-NL" dirty="0"/>
          </a:p>
        </p:txBody>
      </p:sp>
      <p:pic>
        <p:nvPicPr>
          <p:cNvPr id="5" name="Picture 4" descr="A blue rectangle with white text&#10;&#10;Description automatically generated">
            <a:extLst>
              <a:ext uri="{FF2B5EF4-FFF2-40B4-BE49-F238E27FC236}">
                <a16:creationId xmlns:a16="http://schemas.microsoft.com/office/drawing/2014/main" id="{DF01A68D-B4EC-7671-EB7F-E519436551E9}"/>
              </a:ext>
            </a:extLst>
          </p:cNvPr>
          <p:cNvPicPr>
            <a:picLocks noGrp="1" noRot="1" noChangeAspect="1" noMove="1" noResize="1" noEditPoints="1" noAdjustHandles="1" noChangeArrowheads="1" noChangeShapeType="1" noCrop="1"/>
          </p:cNvPicPr>
          <p:nvPr/>
        </p:nvPicPr>
        <p:blipFill>
          <a:blip r:embed="rId3"/>
          <a:stretch>
            <a:fillRect/>
          </a:stretch>
        </p:blipFill>
        <p:spPr>
          <a:xfrm>
            <a:off x="10573265" y="6321928"/>
            <a:ext cx="1705684" cy="536072"/>
          </a:xfrm>
          <a:prstGeom prst="rect">
            <a:avLst/>
          </a:prstGeom>
        </p:spPr>
      </p:pic>
      <p:graphicFrame>
        <p:nvGraphicFramePr>
          <p:cNvPr id="3" name="Diagram 2">
            <a:extLst>
              <a:ext uri="{FF2B5EF4-FFF2-40B4-BE49-F238E27FC236}">
                <a16:creationId xmlns:a16="http://schemas.microsoft.com/office/drawing/2014/main" id="{694A4BB3-96B5-2CBD-F20C-03791819F318}"/>
              </a:ext>
            </a:extLst>
          </p:cNvPr>
          <p:cNvGraphicFramePr/>
          <p:nvPr/>
        </p:nvGraphicFramePr>
        <p:xfrm>
          <a:off x="130424" y="1297675"/>
          <a:ext cx="8128000"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255158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Placeholder 13" descr="A close-up of a factory&#10;&#10;Description automatically generated">
            <a:extLst>
              <a:ext uri="{FF2B5EF4-FFF2-40B4-BE49-F238E27FC236}">
                <a16:creationId xmlns:a16="http://schemas.microsoft.com/office/drawing/2014/main" id="{97718955-19FD-4B03-7A76-B6BF6687D1FE}"/>
              </a:ext>
            </a:extLst>
          </p:cNvPr>
          <p:cNvPicPr>
            <a:picLocks noGrp="1" noChangeAspect="1"/>
          </p:cNvPicPr>
          <p:nvPr>
            <p:ph type="pic" sz="quarter" idx="10"/>
          </p:nvPr>
        </p:nvPicPr>
        <p:blipFill>
          <a:blip r:embed="rId2"/>
          <a:srcRect l="28423" r="28423"/>
          <a:stretch/>
        </p:blipFill>
        <p:spPr/>
      </p:pic>
      <p:sp>
        <p:nvSpPr>
          <p:cNvPr id="12" name="Rectangle 8">
            <a:extLst>
              <a:ext uri="{FF2B5EF4-FFF2-40B4-BE49-F238E27FC236}">
                <a16:creationId xmlns:a16="http://schemas.microsoft.com/office/drawing/2014/main" id="{C900D23F-D1D5-25BE-01AA-9FF0F11507A0}"/>
              </a:ext>
            </a:extLst>
          </p:cNvPr>
          <p:cNvSpPr>
            <a:spLocks noGrp="1" noRot="1" noMove="1" noResize="1" noEditPoints="1" noAdjustHandles="1" noChangeArrowheads="1" noChangeShapeType="1"/>
          </p:cNvSpPr>
          <p:nvPr/>
        </p:nvSpPr>
        <p:spPr>
          <a:xfrm>
            <a:off x="0" y="0"/>
            <a:ext cx="10851444" cy="6863644"/>
          </a:xfrm>
          <a:custGeom>
            <a:avLst/>
            <a:gdLst>
              <a:gd name="connsiteX0" fmla="*/ 0 w 7747000"/>
              <a:gd name="connsiteY0" fmla="*/ 0 h 6858000"/>
              <a:gd name="connsiteX1" fmla="*/ 7747000 w 7747000"/>
              <a:gd name="connsiteY1" fmla="*/ 0 h 6858000"/>
              <a:gd name="connsiteX2" fmla="*/ 7747000 w 7747000"/>
              <a:gd name="connsiteY2" fmla="*/ 6858000 h 6858000"/>
              <a:gd name="connsiteX3" fmla="*/ 0 w 7747000"/>
              <a:gd name="connsiteY3" fmla="*/ 6858000 h 6858000"/>
              <a:gd name="connsiteX4" fmla="*/ 0 w 7747000"/>
              <a:gd name="connsiteY4" fmla="*/ 0 h 6858000"/>
              <a:gd name="connsiteX0" fmla="*/ 0 w 10851444"/>
              <a:gd name="connsiteY0" fmla="*/ 0 h 6863644"/>
              <a:gd name="connsiteX1" fmla="*/ 7747000 w 10851444"/>
              <a:gd name="connsiteY1" fmla="*/ 0 h 6863644"/>
              <a:gd name="connsiteX2" fmla="*/ 10851444 w 10851444"/>
              <a:gd name="connsiteY2" fmla="*/ 6863644 h 6863644"/>
              <a:gd name="connsiteX3" fmla="*/ 0 w 10851444"/>
              <a:gd name="connsiteY3" fmla="*/ 6858000 h 6863644"/>
              <a:gd name="connsiteX4" fmla="*/ 0 w 10851444"/>
              <a:gd name="connsiteY4" fmla="*/ 0 h 68636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51444" h="6863644">
                <a:moveTo>
                  <a:pt x="0" y="0"/>
                </a:moveTo>
                <a:lnTo>
                  <a:pt x="7747000" y="0"/>
                </a:lnTo>
                <a:lnTo>
                  <a:pt x="10851444" y="6863644"/>
                </a:lnTo>
                <a:lnTo>
                  <a:pt x="0" y="6858000"/>
                </a:lnTo>
                <a:lnTo>
                  <a:pt x="0" y="0"/>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L"/>
          </a:p>
        </p:txBody>
      </p:sp>
      <p:sp>
        <p:nvSpPr>
          <p:cNvPr id="6" name="Title 5">
            <a:extLst>
              <a:ext uri="{FF2B5EF4-FFF2-40B4-BE49-F238E27FC236}">
                <a16:creationId xmlns:a16="http://schemas.microsoft.com/office/drawing/2014/main" id="{4CCDF132-98B3-4D6C-CD6E-1BB8062DD909}"/>
              </a:ext>
            </a:extLst>
          </p:cNvPr>
          <p:cNvSpPr>
            <a:spLocks noGrp="1"/>
          </p:cNvSpPr>
          <p:nvPr>
            <p:ph type="ctrTitle"/>
          </p:nvPr>
        </p:nvSpPr>
        <p:spPr>
          <a:xfrm>
            <a:off x="110836" y="152852"/>
            <a:ext cx="7721600" cy="419802"/>
          </a:xfrm>
        </p:spPr>
        <p:txBody>
          <a:bodyPr/>
          <a:lstStyle/>
          <a:p>
            <a:r>
              <a:rPr lang="nl-NL" noProof="0" dirty="0"/>
              <a:t>Organisatie vorm Community</a:t>
            </a:r>
            <a:endParaRPr lang="en-NL" dirty="0"/>
          </a:p>
        </p:txBody>
      </p:sp>
      <p:pic>
        <p:nvPicPr>
          <p:cNvPr id="5" name="Picture 4" descr="A blue rectangle with white text&#10;&#10;Description automatically generated">
            <a:extLst>
              <a:ext uri="{FF2B5EF4-FFF2-40B4-BE49-F238E27FC236}">
                <a16:creationId xmlns:a16="http://schemas.microsoft.com/office/drawing/2014/main" id="{DF01A68D-B4EC-7671-EB7F-E519436551E9}"/>
              </a:ext>
            </a:extLst>
          </p:cNvPr>
          <p:cNvPicPr>
            <a:picLocks noGrp="1" noRot="1" noChangeAspect="1" noMove="1" noResize="1" noEditPoints="1" noAdjustHandles="1" noChangeArrowheads="1" noChangeShapeType="1" noCrop="1"/>
          </p:cNvPicPr>
          <p:nvPr/>
        </p:nvPicPr>
        <p:blipFill>
          <a:blip r:embed="rId3"/>
          <a:stretch>
            <a:fillRect/>
          </a:stretch>
        </p:blipFill>
        <p:spPr>
          <a:xfrm>
            <a:off x="10573265" y="6321928"/>
            <a:ext cx="1705684" cy="536072"/>
          </a:xfrm>
          <a:prstGeom prst="rect">
            <a:avLst/>
          </a:prstGeom>
        </p:spPr>
      </p:pic>
      <p:sp>
        <p:nvSpPr>
          <p:cNvPr id="3" name="Text Placeholder 13">
            <a:extLst>
              <a:ext uri="{FF2B5EF4-FFF2-40B4-BE49-F238E27FC236}">
                <a16:creationId xmlns:a16="http://schemas.microsoft.com/office/drawing/2014/main" id="{5A1E77B0-A246-8403-5B40-B990629431F7}"/>
              </a:ext>
            </a:extLst>
          </p:cNvPr>
          <p:cNvSpPr txBox="1">
            <a:spLocks/>
          </p:cNvSpPr>
          <p:nvPr/>
        </p:nvSpPr>
        <p:spPr>
          <a:xfrm>
            <a:off x="110836" y="1219200"/>
            <a:ext cx="8850284" cy="5638800"/>
          </a:xfrm>
          <a:prstGeom prst="rect">
            <a:avLst/>
          </a:prstGeom>
        </p:spPr>
        <p:txBody>
          <a:bodyPr>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Fira Sans" panose="020B05030500000200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Fira Sans" panose="020B05030500000200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Fira Sans" panose="020B05030500000200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ira Sans" panose="020B05030500000200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ira Sans" panose="020B05030500000200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nl-NL" sz="3200" b="1"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Verdygo Stuurgroep​</a:t>
            </a:r>
          </a:p>
          <a:p>
            <a:pPr marL="0" indent="0">
              <a:buNone/>
            </a:pPr>
            <a:r>
              <a:rPr lang="nl-NL" sz="2400"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In de Verdygo stuurgroep zitten de directeuren vanuit de deelnemende waterschappen. De stuurgroep is het besluitvormende orgaan over de voorstellen gedaan door het Verdygo Kernteam</a:t>
            </a:r>
          </a:p>
          <a:p>
            <a:pPr marL="0" indent="0">
              <a:buNone/>
            </a:pPr>
            <a:r>
              <a:rPr lang="nl-NL" sz="2400" kern="10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r>
              <a:rPr lang="nl-NL" sz="3200" b="1"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Taken:​</a:t>
            </a:r>
          </a:p>
          <a:p>
            <a:r>
              <a:rPr lang="nl-NL" sz="2400"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Besluitvorming t.a.v. voorstellen</a:t>
            </a:r>
          </a:p>
          <a:p>
            <a:pPr>
              <a:lnSpc>
                <a:spcPct val="110000"/>
              </a:lnSpc>
            </a:pPr>
            <a:r>
              <a:rPr lang="nl-NL" sz="2400" dirty="0">
                <a:solidFill>
                  <a:srgbClr val="002060"/>
                </a:solidFill>
                <a:latin typeface="Calibri" panose="020F0502020204030204" pitchFamily="34" charset="0"/>
                <a:ea typeface="Calibri" panose="020F0502020204030204" pitchFamily="34" charset="0"/>
                <a:cs typeface="Calibri" panose="020F0502020204030204" pitchFamily="34" charset="0"/>
              </a:rPr>
              <a:t>Sturing geven aan de Verdygo ontwikkeling</a:t>
            </a:r>
          </a:p>
          <a:p>
            <a:pPr>
              <a:lnSpc>
                <a:spcPct val="110000"/>
              </a:lnSpc>
            </a:pPr>
            <a:r>
              <a:rPr lang="nl-NL" sz="2400" dirty="0">
                <a:solidFill>
                  <a:srgbClr val="002060"/>
                </a:solidFill>
                <a:latin typeface="Calibri" panose="020F0502020204030204" pitchFamily="34" charset="0"/>
                <a:ea typeface="Calibri" panose="020F0502020204030204" pitchFamily="34" charset="0"/>
                <a:cs typeface="Calibri" panose="020F0502020204030204" pitchFamily="34" charset="0"/>
              </a:rPr>
              <a:t>Vaststellen jaarwerkplan (bijlage bij de begroting) </a:t>
            </a:r>
          </a:p>
          <a:p>
            <a:pPr>
              <a:lnSpc>
                <a:spcPct val="110000"/>
              </a:lnSpc>
            </a:pPr>
            <a:r>
              <a:rPr lang="nl-NL" sz="2400" dirty="0">
                <a:solidFill>
                  <a:srgbClr val="002060"/>
                </a:solidFill>
                <a:latin typeface="Calibri" panose="020F0502020204030204" pitchFamily="34" charset="0"/>
                <a:ea typeface="Calibri" panose="020F0502020204030204" pitchFamily="34" charset="0"/>
                <a:cs typeface="Calibri" panose="020F0502020204030204" pitchFamily="34" charset="0"/>
              </a:rPr>
              <a:t>Vaststellen standaarden, normen en productverbetering</a:t>
            </a:r>
          </a:p>
          <a:p>
            <a:pPr>
              <a:lnSpc>
                <a:spcPct val="110000"/>
              </a:lnSpc>
            </a:pPr>
            <a:r>
              <a:rPr lang="nl-NL" sz="2400" dirty="0">
                <a:solidFill>
                  <a:srgbClr val="002060"/>
                </a:solidFill>
                <a:latin typeface="Calibri" panose="020F0502020204030204" pitchFamily="34" charset="0"/>
                <a:ea typeface="Calibri" panose="020F0502020204030204" pitchFamily="34" charset="0"/>
                <a:cs typeface="Calibri" panose="020F0502020204030204" pitchFamily="34" charset="0"/>
              </a:rPr>
              <a:t>Vaststellen voorwaarden t.a.v. toepassen standaarden</a:t>
            </a:r>
          </a:p>
          <a:p>
            <a:pPr>
              <a:lnSpc>
                <a:spcPct val="110000"/>
              </a:lnSpc>
            </a:pPr>
            <a:r>
              <a:rPr lang="nl-NL" sz="2400" dirty="0">
                <a:solidFill>
                  <a:srgbClr val="002060"/>
                </a:solidFill>
                <a:latin typeface="Calibri" panose="020F0502020204030204" pitchFamily="34" charset="0"/>
                <a:ea typeface="Calibri" panose="020F0502020204030204" pitchFamily="34" charset="0"/>
                <a:cs typeface="Calibri" panose="020F0502020204030204" pitchFamily="34" charset="0"/>
              </a:rPr>
              <a:t>Maatregelen nemen ter beschermen eigendomsrechten standaarden (IE, patenten, octrooien, CE)</a:t>
            </a:r>
          </a:p>
          <a:p>
            <a:pPr>
              <a:lnSpc>
                <a:spcPct val="110000"/>
              </a:lnSpc>
            </a:pPr>
            <a:r>
              <a:rPr lang="nl-NL" sz="2400" dirty="0">
                <a:solidFill>
                  <a:srgbClr val="002060"/>
                </a:solidFill>
                <a:latin typeface="Calibri" panose="020F0502020204030204" pitchFamily="34" charset="0"/>
                <a:ea typeface="Calibri" panose="020F0502020204030204" pitchFamily="34" charset="0"/>
                <a:cs typeface="Calibri" panose="020F0502020204030204" pitchFamily="34" charset="0"/>
              </a:rPr>
              <a:t>Samenwerking met partners in de uitvoering </a:t>
            </a:r>
          </a:p>
          <a:p>
            <a:pPr>
              <a:lnSpc>
                <a:spcPct val="110000"/>
              </a:lnSpc>
            </a:pPr>
            <a:r>
              <a:rPr lang="nl-NL" sz="2400" dirty="0">
                <a:solidFill>
                  <a:srgbClr val="002060"/>
                </a:solidFill>
                <a:latin typeface="Calibri" panose="020F0502020204030204" pitchFamily="34" charset="0"/>
                <a:ea typeface="Calibri" panose="020F0502020204030204" pitchFamily="34" charset="0"/>
                <a:cs typeface="Calibri" panose="020F0502020204030204" pitchFamily="34" charset="0"/>
              </a:rPr>
              <a:t>Organiseren </a:t>
            </a:r>
            <a:r>
              <a:rPr lang="nl-NL" sz="2400" dirty="0" err="1">
                <a:solidFill>
                  <a:srgbClr val="002060"/>
                </a:solidFill>
                <a:latin typeface="Calibri" panose="020F0502020204030204" pitchFamily="34" charset="0"/>
                <a:ea typeface="Calibri" panose="020F0502020204030204" pitchFamily="34" charset="0"/>
                <a:cs typeface="Calibri" panose="020F0502020204030204" pitchFamily="34" charset="0"/>
              </a:rPr>
              <a:t>penvoerderschap</a:t>
            </a:r>
            <a:r>
              <a:rPr lang="nl-NL" sz="2400" dirty="0">
                <a:solidFill>
                  <a:srgbClr val="002060"/>
                </a:solidFill>
                <a:latin typeface="Calibri" panose="020F0502020204030204" pitchFamily="34" charset="0"/>
                <a:ea typeface="Calibri" panose="020F0502020204030204" pitchFamily="34" charset="0"/>
                <a:cs typeface="Calibri" panose="020F0502020204030204" pitchFamily="34" charset="0"/>
              </a:rPr>
              <a:t> en ondersteuning</a:t>
            </a:r>
            <a:endParaRPr lang="en-NL" sz="2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781351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6F23D0-7CF4-384D-B505-2F52BF77C433}"/>
            </a:ext>
          </a:extLst>
        </p:cNvPr>
        <p:cNvGrpSpPr/>
        <p:nvPr/>
      </p:nvGrpSpPr>
      <p:grpSpPr>
        <a:xfrm>
          <a:off x="0" y="0"/>
          <a:ext cx="0" cy="0"/>
          <a:chOff x="0" y="0"/>
          <a:chExt cx="0" cy="0"/>
        </a:xfrm>
      </p:grpSpPr>
      <p:pic>
        <p:nvPicPr>
          <p:cNvPr id="14" name="Picture Placeholder 13" descr="A close-up of a factory&#10;&#10;Description automatically generated">
            <a:extLst>
              <a:ext uri="{FF2B5EF4-FFF2-40B4-BE49-F238E27FC236}">
                <a16:creationId xmlns:a16="http://schemas.microsoft.com/office/drawing/2014/main" id="{C02E26CA-A4DD-915C-4C0C-8D9C09D15837}"/>
              </a:ext>
            </a:extLst>
          </p:cNvPr>
          <p:cNvPicPr>
            <a:picLocks noGrp="1" noChangeAspect="1"/>
          </p:cNvPicPr>
          <p:nvPr>
            <p:ph type="pic" sz="quarter" idx="10"/>
          </p:nvPr>
        </p:nvPicPr>
        <p:blipFill>
          <a:blip r:embed="rId2"/>
          <a:srcRect l="28423" r="28423"/>
          <a:stretch/>
        </p:blipFill>
        <p:spPr/>
      </p:pic>
      <p:sp>
        <p:nvSpPr>
          <p:cNvPr id="12" name="Rectangle 8">
            <a:extLst>
              <a:ext uri="{FF2B5EF4-FFF2-40B4-BE49-F238E27FC236}">
                <a16:creationId xmlns:a16="http://schemas.microsoft.com/office/drawing/2014/main" id="{0CFC71CC-49B7-2FBA-4947-3794ABF56803}"/>
              </a:ext>
            </a:extLst>
          </p:cNvPr>
          <p:cNvSpPr>
            <a:spLocks noGrp="1" noRot="1" noMove="1" noResize="1" noEditPoints="1" noAdjustHandles="1" noChangeArrowheads="1" noChangeShapeType="1"/>
          </p:cNvSpPr>
          <p:nvPr/>
        </p:nvSpPr>
        <p:spPr>
          <a:xfrm>
            <a:off x="0" y="0"/>
            <a:ext cx="10851444" cy="6863644"/>
          </a:xfrm>
          <a:custGeom>
            <a:avLst/>
            <a:gdLst>
              <a:gd name="connsiteX0" fmla="*/ 0 w 7747000"/>
              <a:gd name="connsiteY0" fmla="*/ 0 h 6858000"/>
              <a:gd name="connsiteX1" fmla="*/ 7747000 w 7747000"/>
              <a:gd name="connsiteY1" fmla="*/ 0 h 6858000"/>
              <a:gd name="connsiteX2" fmla="*/ 7747000 w 7747000"/>
              <a:gd name="connsiteY2" fmla="*/ 6858000 h 6858000"/>
              <a:gd name="connsiteX3" fmla="*/ 0 w 7747000"/>
              <a:gd name="connsiteY3" fmla="*/ 6858000 h 6858000"/>
              <a:gd name="connsiteX4" fmla="*/ 0 w 7747000"/>
              <a:gd name="connsiteY4" fmla="*/ 0 h 6858000"/>
              <a:gd name="connsiteX0" fmla="*/ 0 w 10851444"/>
              <a:gd name="connsiteY0" fmla="*/ 0 h 6863644"/>
              <a:gd name="connsiteX1" fmla="*/ 7747000 w 10851444"/>
              <a:gd name="connsiteY1" fmla="*/ 0 h 6863644"/>
              <a:gd name="connsiteX2" fmla="*/ 10851444 w 10851444"/>
              <a:gd name="connsiteY2" fmla="*/ 6863644 h 6863644"/>
              <a:gd name="connsiteX3" fmla="*/ 0 w 10851444"/>
              <a:gd name="connsiteY3" fmla="*/ 6858000 h 6863644"/>
              <a:gd name="connsiteX4" fmla="*/ 0 w 10851444"/>
              <a:gd name="connsiteY4" fmla="*/ 0 h 68636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51444" h="6863644">
                <a:moveTo>
                  <a:pt x="0" y="0"/>
                </a:moveTo>
                <a:lnTo>
                  <a:pt x="7747000" y="0"/>
                </a:lnTo>
                <a:lnTo>
                  <a:pt x="10851444" y="6863644"/>
                </a:lnTo>
                <a:lnTo>
                  <a:pt x="0" y="6858000"/>
                </a:lnTo>
                <a:lnTo>
                  <a:pt x="0" y="0"/>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L"/>
          </a:p>
        </p:txBody>
      </p:sp>
      <p:sp>
        <p:nvSpPr>
          <p:cNvPr id="6" name="Title 5">
            <a:extLst>
              <a:ext uri="{FF2B5EF4-FFF2-40B4-BE49-F238E27FC236}">
                <a16:creationId xmlns:a16="http://schemas.microsoft.com/office/drawing/2014/main" id="{32E55418-DFC2-2C53-0FCA-47347D351DA0}"/>
              </a:ext>
            </a:extLst>
          </p:cNvPr>
          <p:cNvSpPr>
            <a:spLocks noGrp="1"/>
          </p:cNvSpPr>
          <p:nvPr>
            <p:ph type="ctrTitle"/>
          </p:nvPr>
        </p:nvSpPr>
        <p:spPr>
          <a:xfrm>
            <a:off x="110836" y="152852"/>
            <a:ext cx="7721600" cy="419802"/>
          </a:xfrm>
        </p:spPr>
        <p:txBody>
          <a:bodyPr/>
          <a:lstStyle/>
          <a:p>
            <a:r>
              <a:rPr lang="nl-NL" noProof="0" dirty="0"/>
              <a:t>Organisatie vorm Community</a:t>
            </a:r>
            <a:endParaRPr lang="en-NL" dirty="0"/>
          </a:p>
        </p:txBody>
      </p:sp>
      <p:pic>
        <p:nvPicPr>
          <p:cNvPr id="5" name="Picture 4" descr="A blue rectangle with white text&#10;&#10;Description automatically generated">
            <a:extLst>
              <a:ext uri="{FF2B5EF4-FFF2-40B4-BE49-F238E27FC236}">
                <a16:creationId xmlns:a16="http://schemas.microsoft.com/office/drawing/2014/main" id="{5780A1C0-B0E7-EF3A-FC20-CBB91F2BE90B}"/>
              </a:ext>
            </a:extLst>
          </p:cNvPr>
          <p:cNvPicPr>
            <a:picLocks noGrp="1" noRot="1" noChangeAspect="1" noMove="1" noResize="1" noEditPoints="1" noAdjustHandles="1" noChangeArrowheads="1" noChangeShapeType="1" noCrop="1"/>
          </p:cNvPicPr>
          <p:nvPr/>
        </p:nvPicPr>
        <p:blipFill>
          <a:blip r:embed="rId3"/>
          <a:stretch>
            <a:fillRect/>
          </a:stretch>
        </p:blipFill>
        <p:spPr>
          <a:xfrm>
            <a:off x="10573265" y="6321928"/>
            <a:ext cx="1705684" cy="536072"/>
          </a:xfrm>
          <a:prstGeom prst="rect">
            <a:avLst/>
          </a:prstGeom>
        </p:spPr>
      </p:pic>
      <p:sp>
        <p:nvSpPr>
          <p:cNvPr id="3" name="Text Placeholder 13">
            <a:extLst>
              <a:ext uri="{FF2B5EF4-FFF2-40B4-BE49-F238E27FC236}">
                <a16:creationId xmlns:a16="http://schemas.microsoft.com/office/drawing/2014/main" id="{1F66EEB9-5EF5-FDB1-4B70-139C5BEBA057}"/>
              </a:ext>
            </a:extLst>
          </p:cNvPr>
          <p:cNvSpPr txBox="1">
            <a:spLocks/>
          </p:cNvSpPr>
          <p:nvPr/>
        </p:nvSpPr>
        <p:spPr>
          <a:xfrm>
            <a:off x="110836" y="1219200"/>
            <a:ext cx="10058400" cy="563880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Fira Sans" panose="020B05030500000200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Fira Sans" panose="020B05030500000200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Fira Sans" panose="020B05030500000200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ira Sans" panose="020B05030500000200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ira Sans" panose="020B05030500000200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nl-NL" sz="3200" b="1"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Verdygo Kernteam​</a:t>
            </a:r>
          </a:p>
          <a:p>
            <a:pPr marL="0" indent="0">
              <a:buNone/>
            </a:pPr>
            <a:r>
              <a:rPr lang="nl-NL" sz="2400"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In het Verdygo kernteam zitten de ambtelijk vertegenwoordigers vanuit de deelnemende waterschap. Het Verdygo kernteam is het besluitvormende orgaan over de voorstellen gedaan door het Verdygo </a:t>
            </a:r>
            <a:r>
              <a:rPr lang="nl-NL" sz="2400" kern="100" dirty="0">
                <a:solidFill>
                  <a:srgbClr val="002060"/>
                </a:solidFill>
                <a:latin typeface="Calibri" panose="020F0502020204030204" pitchFamily="34" charset="0"/>
                <a:ea typeface="Calibri" panose="020F0502020204030204" pitchFamily="34" charset="0"/>
                <a:cs typeface="Calibri" panose="020F0502020204030204" pitchFamily="34" charset="0"/>
              </a:rPr>
              <a:t>Integratie</a:t>
            </a:r>
            <a:r>
              <a:rPr lang="nl-NL" sz="2400"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Team, verantwoordelijk voor tijdig beschikbaar zijn van benodigde mensen en middelen. ​</a:t>
            </a:r>
          </a:p>
          <a:p>
            <a:pPr marL="0" indent="0">
              <a:buNone/>
            </a:pPr>
            <a:r>
              <a:rPr lang="nl-NL" sz="2400"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a:t>
            </a:r>
            <a:r>
              <a:rPr lang="nl-NL" sz="3200" b="1"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Taken:​</a:t>
            </a:r>
          </a:p>
          <a:p>
            <a:r>
              <a:rPr lang="nl-NL" sz="2400"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Besluitvorming t.a.v. voorstellen</a:t>
            </a:r>
          </a:p>
          <a:p>
            <a:r>
              <a:rPr lang="nl-NL" sz="2400"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Beschikbaarstelling middelen</a:t>
            </a:r>
          </a:p>
          <a:p>
            <a:r>
              <a:rPr lang="nl-NL" sz="2400"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Beschikbaarstelling mensen;</a:t>
            </a:r>
          </a:p>
          <a:p>
            <a:r>
              <a:rPr lang="nl-NL" sz="2400"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Verspreiden van het </a:t>
            </a:r>
            <a:r>
              <a:rPr lang="nl-NL" sz="2400" kern="100" dirty="0" err="1">
                <a:solidFill>
                  <a:srgbClr val="002060"/>
                </a:solidFill>
                <a:effectLst/>
                <a:latin typeface="Calibri" panose="020F0502020204030204" pitchFamily="34" charset="0"/>
                <a:ea typeface="Calibri" panose="020F0502020204030204" pitchFamily="34" charset="0"/>
                <a:cs typeface="Calibri" panose="020F0502020204030204" pitchFamily="34" charset="0"/>
              </a:rPr>
              <a:t>Verdygo</a:t>
            </a:r>
            <a:r>
              <a:rPr lang="nl-NL" sz="2400"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gedachtegoed bij overheden, bedrijven en marktpartijen.​</a:t>
            </a:r>
          </a:p>
          <a:p>
            <a:pPr>
              <a:lnSpc>
                <a:spcPct val="110000"/>
              </a:lnSpc>
            </a:pPr>
            <a:endParaRPr lang="en-NL" sz="24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26575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F29DED1-E594-A7F3-E0AE-3E6652659B38}"/>
              </a:ext>
            </a:extLst>
          </p:cNvPr>
          <p:cNvSpPr>
            <a:spLocks noGrp="1"/>
          </p:cNvSpPr>
          <p:nvPr>
            <p:ph type="ctrTitle"/>
          </p:nvPr>
        </p:nvSpPr>
        <p:spPr>
          <a:xfrm>
            <a:off x="197810" y="98122"/>
            <a:ext cx="5332494" cy="796463"/>
          </a:xfrm>
        </p:spPr>
        <p:txBody>
          <a:bodyPr/>
          <a:lstStyle/>
          <a:p>
            <a:r>
              <a:rPr lang="nl-NL" sz="2400" dirty="0"/>
              <a:t>Het </a:t>
            </a:r>
            <a:r>
              <a:rPr lang="nl-NL" sz="2400" dirty="0" err="1"/>
              <a:t>Verdygo</a:t>
            </a:r>
            <a:r>
              <a:rPr lang="nl-NL" sz="2400" dirty="0"/>
              <a:t> Integratie Team (VIT)</a:t>
            </a:r>
          </a:p>
        </p:txBody>
      </p:sp>
      <p:sp>
        <p:nvSpPr>
          <p:cNvPr id="6" name="Rechthoek: afgeronde hoeken 5">
            <a:extLst>
              <a:ext uri="{FF2B5EF4-FFF2-40B4-BE49-F238E27FC236}">
                <a16:creationId xmlns:a16="http://schemas.microsoft.com/office/drawing/2014/main" id="{A826822B-AE0F-4BA2-305D-D3365A423B7C}"/>
              </a:ext>
            </a:extLst>
          </p:cNvPr>
          <p:cNvSpPr/>
          <p:nvPr/>
        </p:nvSpPr>
        <p:spPr>
          <a:xfrm>
            <a:off x="264078" y="2390284"/>
            <a:ext cx="1476000" cy="648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nl-NL" sz="1400" b="1"/>
              <a:t>Bibliotheek</a:t>
            </a:r>
          </a:p>
          <a:p>
            <a:pPr algn="ctr"/>
            <a:r>
              <a:rPr lang="nl-NL" sz="1200"/>
              <a:t>Peter Vrijhoef</a:t>
            </a:r>
          </a:p>
        </p:txBody>
      </p:sp>
      <p:sp>
        <p:nvSpPr>
          <p:cNvPr id="7" name="Rechthoek: afgeronde hoeken 6">
            <a:extLst>
              <a:ext uri="{FF2B5EF4-FFF2-40B4-BE49-F238E27FC236}">
                <a16:creationId xmlns:a16="http://schemas.microsoft.com/office/drawing/2014/main" id="{3133FBE3-D6A1-F10D-AEDB-D49C017E8A2F}"/>
              </a:ext>
            </a:extLst>
          </p:cNvPr>
          <p:cNvSpPr/>
          <p:nvPr/>
        </p:nvSpPr>
        <p:spPr>
          <a:xfrm>
            <a:off x="2126057" y="3909308"/>
            <a:ext cx="1476000" cy="648000"/>
          </a:xfrm>
          <a:prstGeom prst="roundRect">
            <a:avLst/>
          </a:prstGeom>
          <a:ln>
            <a:solidFill>
              <a:srgbClr val="00B0F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nl-NL" sz="1400" b="1"/>
              <a:t>Projecten</a:t>
            </a:r>
          </a:p>
          <a:p>
            <a:pPr algn="ctr"/>
            <a:r>
              <a:rPr lang="nl-NL" sz="1400"/>
              <a:t>----</a:t>
            </a:r>
          </a:p>
        </p:txBody>
      </p:sp>
      <p:sp>
        <p:nvSpPr>
          <p:cNvPr id="8" name="Rechthoek: afgeronde hoeken 7">
            <a:extLst>
              <a:ext uri="{FF2B5EF4-FFF2-40B4-BE49-F238E27FC236}">
                <a16:creationId xmlns:a16="http://schemas.microsoft.com/office/drawing/2014/main" id="{9695B7DC-D531-EEFD-50D7-0E0DEA4D5E80}"/>
              </a:ext>
            </a:extLst>
          </p:cNvPr>
          <p:cNvSpPr/>
          <p:nvPr/>
        </p:nvSpPr>
        <p:spPr>
          <a:xfrm>
            <a:off x="4507043" y="3224064"/>
            <a:ext cx="1440000" cy="648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sz="1400" b="1"/>
              <a:t>Engineering</a:t>
            </a:r>
          </a:p>
          <a:p>
            <a:pPr algn="ctr"/>
            <a:r>
              <a:rPr lang="nl-NL" sz="1200"/>
              <a:t>Roger Crousen</a:t>
            </a:r>
          </a:p>
        </p:txBody>
      </p:sp>
      <p:sp>
        <p:nvSpPr>
          <p:cNvPr id="9" name="Rechthoek: afgeronde hoeken 8">
            <a:extLst>
              <a:ext uri="{FF2B5EF4-FFF2-40B4-BE49-F238E27FC236}">
                <a16:creationId xmlns:a16="http://schemas.microsoft.com/office/drawing/2014/main" id="{40385A9D-0227-F70F-B926-6C407C7AEBA7}"/>
              </a:ext>
            </a:extLst>
          </p:cNvPr>
          <p:cNvSpPr/>
          <p:nvPr/>
        </p:nvSpPr>
        <p:spPr>
          <a:xfrm>
            <a:off x="6421742" y="2412472"/>
            <a:ext cx="1440000" cy="648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sz="1400" b="1"/>
              <a:t>BIM</a:t>
            </a:r>
          </a:p>
          <a:p>
            <a:pPr algn="ctr"/>
            <a:r>
              <a:rPr lang="nl-NL" sz="1200"/>
              <a:t>Jettie Vernee</a:t>
            </a:r>
          </a:p>
        </p:txBody>
      </p:sp>
      <p:sp>
        <p:nvSpPr>
          <p:cNvPr id="10" name="Rechthoek: afgeronde hoeken 9">
            <a:extLst>
              <a:ext uri="{FF2B5EF4-FFF2-40B4-BE49-F238E27FC236}">
                <a16:creationId xmlns:a16="http://schemas.microsoft.com/office/drawing/2014/main" id="{D204E474-6F0A-A130-0230-54186CEC4204}"/>
              </a:ext>
            </a:extLst>
          </p:cNvPr>
          <p:cNvSpPr/>
          <p:nvPr/>
        </p:nvSpPr>
        <p:spPr>
          <a:xfrm>
            <a:off x="6421742" y="3230436"/>
            <a:ext cx="1440000" cy="648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sz="1400" b="1"/>
              <a:t>Electro/PA</a:t>
            </a:r>
          </a:p>
          <a:p>
            <a:pPr algn="ctr"/>
            <a:r>
              <a:rPr lang="nl-NL" sz="1200"/>
              <a:t>Jacco Hus</a:t>
            </a:r>
          </a:p>
        </p:txBody>
      </p:sp>
      <p:sp>
        <p:nvSpPr>
          <p:cNvPr id="11" name="Rechthoek: afgeronde hoeken 10">
            <a:extLst>
              <a:ext uri="{FF2B5EF4-FFF2-40B4-BE49-F238E27FC236}">
                <a16:creationId xmlns:a16="http://schemas.microsoft.com/office/drawing/2014/main" id="{18AEBD33-25B4-E096-8B19-B70B06EC03EE}"/>
              </a:ext>
            </a:extLst>
          </p:cNvPr>
          <p:cNvSpPr/>
          <p:nvPr/>
        </p:nvSpPr>
        <p:spPr>
          <a:xfrm>
            <a:off x="2116911" y="2399428"/>
            <a:ext cx="1476000" cy="648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nl-NL" sz="1400" b="1"/>
              <a:t>Procedures</a:t>
            </a:r>
          </a:p>
          <a:p>
            <a:pPr algn="ctr"/>
            <a:r>
              <a:rPr lang="nl-NL" sz="1200"/>
              <a:t>John Smit</a:t>
            </a:r>
          </a:p>
        </p:txBody>
      </p:sp>
      <p:sp>
        <p:nvSpPr>
          <p:cNvPr id="12" name="Rechthoek: afgeronde hoeken 11">
            <a:extLst>
              <a:ext uri="{FF2B5EF4-FFF2-40B4-BE49-F238E27FC236}">
                <a16:creationId xmlns:a16="http://schemas.microsoft.com/office/drawing/2014/main" id="{64864B37-4E3A-B0B9-0888-727B55632AFE}"/>
              </a:ext>
            </a:extLst>
          </p:cNvPr>
          <p:cNvSpPr/>
          <p:nvPr/>
        </p:nvSpPr>
        <p:spPr>
          <a:xfrm>
            <a:off x="6421742" y="5847292"/>
            <a:ext cx="1440000" cy="648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sz="1400" b="1"/>
              <a:t>Onderhoud</a:t>
            </a:r>
          </a:p>
          <a:p>
            <a:pPr algn="ctr"/>
            <a:r>
              <a:rPr lang="nl-NL" sz="1200"/>
              <a:t>----</a:t>
            </a:r>
          </a:p>
        </p:txBody>
      </p:sp>
      <p:sp>
        <p:nvSpPr>
          <p:cNvPr id="13" name="Rechthoek: afgeronde hoeken 12">
            <a:extLst>
              <a:ext uri="{FF2B5EF4-FFF2-40B4-BE49-F238E27FC236}">
                <a16:creationId xmlns:a16="http://schemas.microsoft.com/office/drawing/2014/main" id="{F0A5C919-49D2-9C31-DC7D-D77C99CBCB57}"/>
              </a:ext>
            </a:extLst>
          </p:cNvPr>
          <p:cNvSpPr/>
          <p:nvPr/>
        </p:nvSpPr>
        <p:spPr>
          <a:xfrm>
            <a:off x="4507043" y="4024861"/>
            <a:ext cx="1440000" cy="648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sz="1400" b="1"/>
              <a:t>System Engineering</a:t>
            </a:r>
          </a:p>
          <a:p>
            <a:pPr algn="ctr"/>
            <a:r>
              <a:rPr lang="nl-NL" sz="1200"/>
              <a:t>Sebastiaan Staats</a:t>
            </a:r>
          </a:p>
        </p:txBody>
      </p:sp>
      <p:sp>
        <p:nvSpPr>
          <p:cNvPr id="14" name="Rechthoek: afgeronde hoeken 13">
            <a:extLst>
              <a:ext uri="{FF2B5EF4-FFF2-40B4-BE49-F238E27FC236}">
                <a16:creationId xmlns:a16="http://schemas.microsoft.com/office/drawing/2014/main" id="{D8DEFCDE-4B6C-F502-A12D-931B467858DD}"/>
              </a:ext>
            </a:extLst>
          </p:cNvPr>
          <p:cNvSpPr/>
          <p:nvPr/>
        </p:nvSpPr>
        <p:spPr>
          <a:xfrm>
            <a:off x="264078" y="3909308"/>
            <a:ext cx="1476000" cy="648000"/>
          </a:xfrm>
          <a:prstGeom prst="roundRect">
            <a:avLst/>
          </a:prstGeom>
          <a:ln>
            <a:solidFill>
              <a:srgbClr val="00B0F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nl-NL" sz="1400" b="1" dirty="0"/>
              <a:t>Communicatie</a:t>
            </a:r>
          </a:p>
          <a:p>
            <a:pPr algn="ctr"/>
            <a:r>
              <a:rPr lang="nl-NL" sz="1200" dirty="0"/>
              <a:t>Rick Mol</a:t>
            </a:r>
          </a:p>
        </p:txBody>
      </p:sp>
      <p:sp>
        <p:nvSpPr>
          <p:cNvPr id="15" name="Rechthoek: afgeronde hoeken 14">
            <a:extLst>
              <a:ext uri="{FF2B5EF4-FFF2-40B4-BE49-F238E27FC236}">
                <a16:creationId xmlns:a16="http://schemas.microsoft.com/office/drawing/2014/main" id="{4EBF1ECD-7838-622F-9488-58D4A0136BEB}"/>
              </a:ext>
            </a:extLst>
          </p:cNvPr>
          <p:cNvSpPr/>
          <p:nvPr/>
        </p:nvSpPr>
        <p:spPr>
          <a:xfrm>
            <a:off x="264078" y="4793873"/>
            <a:ext cx="1476000" cy="648000"/>
          </a:xfrm>
          <a:prstGeom prst="roundRect">
            <a:avLst/>
          </a:prstGeom>
          <a:ln>
            <a:solidFill>
              <a:srgbClr val="00B0F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nl-NL" sz="1400" b="1" dirty="0"/>
              <a:t>Implementatie</a:t>
            </a:r>
          </a:p>
          <a:p>
            <a:pPr algn="ctr"/>
            <a:r>
              <a:rPr lang="nl-NL" sz="1200" dirty="0"/>
              <a:t>Maurice van Ginneken</a:t>
            </a:r>
          </a:p>
        </p:txBody>
      </p:sp>
      <p:sp>
        <p:nvSpPr>
          <p:cNvPr id="16" name="Rechthoek: afgeronde hoeken 15">
            <a:extLst>
              <a:ext uri="{FF2B5EF4-FFF2-40B4-BE49-F238E27FC236}">
                <a16:creationId xmlns:a16="http://schemas.microsoft.com/office/drawing/2014/main" id="{1595E907-44DF-2AAB-DD84-63B18AA53956}"/>
              </a:ext>
            </a:extLst>
          </p:cNvPr>
          <p:cNvSpPr/>
          <p:nvPr/>
        </p:nvSpPr>
        <p:spPr>
          <a:xfrm>
            <a:off x="6421742" y="4970854"/>
            <a:ext cx="1440000" cy="648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sz="1400" b="1" dirty="0"/>
              <a:t>Calculaties</a:t>
            </a:r>
          </a:p>
          <a:p>
            <a:pPr algn="ctr"/>
            <a:r>
              <a:rPr lang="nl-NL" sz="1400" dirty="0"/>
              <a:t>Henk Hendriks</a:t>
            </a:r>
          </a:p>
        </p:txBody>
      </p:sp>
      <p:sp>
        <p:nvSpPr>
          <p:cNvPr id="17" name="Rechthoek: afgeronde hoeken 16">
            <a:extLst>
              <a:ext uri="{FF2B5EF4-FFF2-40B4-BE49-F238E27FC236}">
                <a16:creationId xmlns:a16="http://schemas.microsoft.com/office/drawing/2014/main" id="{D1010B7E-C3B2-84F0-8858-96C8FDB1C91B}"/>
              </a:ext>
            </a:extLst>
          </p:cNvPr>
          <p:cNvSpPr/>
          <p:nvPr/>
        </p:nvSpPr>
        <p:spPr>
          <a:xfrm>
            <a:off x="2071283" y="4825611"/>
            <a:ext cx="1521627" cy="648000"/>
          </a:xfrm>
          <a:prstGeom prst="roundRect">
            <a:avLst/>
          </a:prstGeom>
          <a:ln>
            <a:solidFill>
              <a:srgbClr val="00B0F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nl-NL" sz="1400" b="1" dirty="0"/>
              <a:t>Training</a:t>
            </a:r>
          </a:p>
          <a:p>
            <a:pPr algn="ctr"/>
            <a:r>
              <a:rPr lang="nl-NL" sz="1200" dirty="0" err="1"/>
              <a:t>Zeeger</a:t>
            </a:r>
            <a:r>
              <a:rPr lang="nl-NL" sz="1200" dirty="0"/>
              <a:t> van de Koppel</a:t>
            </a:r>
          </a:p>
        </p:txBody>
      </p:sp>
      <p:sp>
        <p:nvSpPr>
          <p:cNvPr id="18" name="Rechthoek: afgeronde hoeken 17">
            <a:extLst>
              <a:ext uri="{FF2B5EF4-FFF2-40B4-BE49-F238E27FC236}">
                <a16:creationId xmlns:a16="http://schemas.microsoft.com/office/drawing/2014/main" id="{C7987D5F-E6C4-8365-E44D-440440B1B9F1}"/>
              </a:ext>
            </a:extLst>
          </p:cNvPr>
          <p:cNvSpPr/>
          <p:nvPr/>
        </p:nvSpPr>
        <p:spPr>
          <a:xfrm>
            <a:off x="6421742" y="4033037"/>
            <a:ext cx="1440000" cy="648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sz="1400" b="1"/>
              <a:t>Veiligheid</a:t>
            </a:r>
          </a:p>
          <a:p>
            <a:pPr algn="ctr"/>
            <a:r>
              <a:rPr lang="nl-NL" sz="1200"/>
              <a:t>Peter Caelen</a:t>
            </a:r>
          </a:p>
        </p:txBody>
      </p:sp>
      <p:sp>
        <p:nvSpPr>
          <p:cNvPr id="19" name="Rechthoek: afgeronde hoeken 18">
            <a:extLst>
              <a:ext uri="{FF2B5EF4-FFF2-40B4-BE49-F238E27FC236}">
                <a16:creationId xmlns:a16="http://schemas.microsoft.com/office/drawing/2014/main" id="{CAE8000F-6ADB-70CE-A2C6-80F0DDD9F4B8}"/>
              </a:ext>
            </a:extLst>
          </p:cNvPr>
          <p:cNvSpPr/>
          <p:nvPr/>
        </p:nvSpPr>
        <p:spPr>
          <a:xfrm>
            <a:off x="4507043" y="5847292"/>
            <a:ext cx="1440000" cy="648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sz="1400" b="1"/>
              <a:t>Operationeel Beheer</a:t>
            </a:r>
          </a:p>
          <a:p>
            <a:pPr algn="ctr"/>
            <a:r>
              <a:rPr lang="nl-NL" sz="1200"/>
              <a:t>----</a:t>
            </a:r>
          </a:p>
        </p:txBody>
      </p:sp>
      <p:sp>
        <p:nvSpPr>
          <p:cNvPr id="20" name="Rechthoek: afgeronde hoeken 19">
            <a:extLst>
              <a:ext uri="{FF2B5EF4-FFF2-40B4-BE49-F238E27FC236}">
                <a16:creationId xmlns:a16="http://schemas.microsoft.com/office/drawing/2014/main" id="{92480D00-360B-3E60-B79B-4C984F7BFE47}"/>
              </a:ext>
            </a:extLst>
          </p:cNvPr>
          <p:cNvSpPr/>
          <p:nvPr/>
        </p:nvSpPr>
        <p:spPr>
          <a:xfrm>
            <a:off x="4507043" y="2427701"/>
            <a:ext cx="1440000" cy="648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sz="1400" b="1"/>
              <a:t>Technologie</a:t>
            </a:r>
          </a:p>
          <a:p>
            <a:pPr algn="ctr"/>
            <a:r>
              <a:rPr lang="nl-NL" sz="1200"/>
              <a:t>----</a:t>
            </a:r>
          </a:p>
        </p:txBody>
      </p:sp>
      <p:sp>
        <p:nvSpPr>
          <p:cNvPr id="21" name="Rechthoek: afgeronde hoeken 20">
            <a:extLst>
              <a:ext uri="{FF2B5EF4-FFF2-40B4-BE49-F238E27FC236}">
                <a16:creationId xmlns:a16="http://schemas.microsoft.com/office/drawing/2014/main" id="{69675D61-79BC-5573-0D46-B4EAC93DA2FB}"/>
              </a:ext>
            </a:extLst>
          </p:cNvPr>
          <p:cNvSpPr/>
          <p:nvPr/>
        </p:nvSpPr>
        <p:spPr>
          <a:xfrm>
            <a:off x="4507043" y="4972510"/>
            <a:ext cx="1440000" cy="648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sz="1400" b="1" dirty="0"/>
              <a:t>Duurzaamheid</a:t>
            </a:r>
          </a:p>
          <a:p>
            <a:pPr algn="ctr"/>
            <a:r>
              <a:rPr lang="nl-NL" sz="1200" dirty="0"/>
              <a:t>René Salden</a:t>
            </a:r>
          </a:p>
        </p:txBody>
      </p:sp>
      <p:sp>
        <p:nvSpPr>
          <p:cNvPr id="22" name="Rechthoek: afgeronde hoeken 21">
            <a:extLst>
              <a:ext uri="{FF2B5EF4-FFF2-40B4-BE49-F238E27FC236}">
                <a16:creationId xmlns:a16="http://schemas.microsoft.com/office/drawing/2014/main" id="{BB610BE2-3AA5-647B-EF2D-0B8FDFC762D8}"/>
              </a:ext>
            </a:extLst>
          </p:cNvPr>
          <p:cNvSpPr/>
          <p:nvPr/>
        </p:nvSpPr>
        <p:spPr>
          <a:xfrm>
            <a:off x="3134144" y="640514"/>
            <a:ext cx="1640038" cy="795392"/>
          </a:xfrm>
          <a:prstGeom prst="roundRect">
            <a:avLst/>
          </a:prstGeom>
        </p:spPr>
        <p:style>
          <a:lnRef idx="2">
            <a:schemeClr val="accent2"/>
          </a:lnRef>
          <a:fillRef idx="1">
            <a:schemeClr val="lt1"/>
          </a:fillRef>
          <a:effectRef idx="0">
            <a:schemeClr val="accent2"/>
          </a:effectRef>
          <a:fontRef idx="minor">
            <a:schemeClr val="dk1"/>
          </a:fontRef>
        </p:style>
        <p:txBody>
          <a:bodyPr lIns="91440" tIns="45720" rIns="91440" bIns="45720" rtlCol="0" anchor="ctr"/>
          <a:lstStyle/>
          <a:p>
            <a:pPr algn="ctr"/>
            <a:r>
              <a:rPr lang="nl-NL" sz="1400" b="1" dirty="0"/>
              <a:t>Programma management</a:t>
            </a:r>
          </a:p>
          <a:p>
            <a:pPr algn="ctr"/>
            <a:r>
              <a:rPr lang="nl-NL" sz="1200" dirty="0"/>
              <a:t>Jacco Zwemer</a:t>
            </a:r>
          </a:p>
          <a:p>
            <a:pPr algn="ctr"/>
            <a:r>
              <a:rPr lang="nl-NL" sz="1200" dirty="0"/>
              <a:t>Alex </a:t>
            </a:r>
            <a:r>
              <a:rPr lang="nl-NL" sz="1200" dirty="0" err="1"/>
              <a:t>Veersma</a:t>
            </a:r>
            <a:endParaRPr lang="nl-NL" sz="1200" dirty="0"/>
          </a:p>
        </p:txBody>
      </p:sp>
      <p:sp>
        <p:nvSpPr>
          <p:cNvPr id="23" name="Rechthoek: afgeronde hoeken 22">
            <a:extLst>
              <a:ext uri="{FF2B5EF4-FFF2-40B4-BE49-F238E27FC236}">
                <a16:creationId xmlns:a16="http://schemas.microsoft.com/office/drawing/2014/main" id="{2D7E59C0-DC3F-C5F8-5C8A-4281369A9595}"/>
              </a:ext>
            </a:extLst>
          </p:cNvPr>
          <p:cNvSpPr/>
          <p:nvPr/>
        </p:nvSpPr>
        <p:spPr>
          <a:xfrm>
            <a:off x="4125565" y="1759228"/>
            <a:ext cx="4064924" cy="4921135"/>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t"/>
          <a:lstStyle/>
          <a:p>
            <a:pPr algn="ctr"/>
            <a:r>
              <a:rPr lang="nl-NL"/>
              <a:t>Inhoud</a:t>
            </a:r>
          </a:p>
        </p:txBody>
      </p:sp>
      <p:sp>
        <p:nvSpPr>
          <p:cNvPr id="24" name="Rechthoek: afgeronde hoeken 23">
            <a:extLst>
              <a:ext uri="{FF2B5EF4-FFF2-40B4-BE49-F238E27FC236}">
                <a16:creationId xmlns:a16="http://schemas.microsoft.com/office/drawing/2014/main" id="{85652777-6268-C6B4-3B74-A4509EF0869E}"/>
              </a:ext>
            </a:extLst>
          </p:cNvPr>
          <p:cNvSpPr/>
          <p:nvPr/>
        </p:nvSpPr>
        <p:spPr>
          <a:xfrm>
            <a:off x="99234" y="1759228"/>
            <a:ext cx="3645698" cy="1471208"/>
          </a:xfrm>
          <a:prstGeom prst="roundRect">
            <a:avLst/>
          </a:prstGeom>
          <a:noFill/>
        </p:spPr>
        <p:style>
          <a:lnRef idx="2">
            <a:schemeClr val="accent1"/>
          </a:lnRef>
          <a:fillRef idx="1">
            <a:schemeClr val="lt1"/>
          </a:fillRef>
          <a:effectRef idx="0">
            <a:schemeClr val="accent1"/>
          </a:effectRef>
          <a:fontRef idx="minor">
            <a:schemeClr val="dk1"/>
          </a:fontRef>
        </p:style>
        <p:txBody>
          <a:bodyPr rtlCol="0" anchor="t"/>
          <a:lstStyle/>
          <a:p>
            <a:pPr algn="ctr"/>
            <a:r>
              <a:rPr lang="nl-NL"/>
              <a:t>Proces</a:t>
            </a:r>
          </a:p>
        </p:txBody>
      </p:sp>
      <p:sp>
        <p:nvSpPr>
          <p:cNvPr id="25" name="Rechthoek: afgeronde hoeken 24">
            <a:extLst>
              <a:ext uri="{FF2B5EF4-FFF2-40B4-BE49-F238E27FC236}">
                <a16:creationId xmlns:a16="http://schemas.microsoft.com/office/drawing/2014/main" id="{2478FA88-5A0C-6462-3FCD-2DBC9337C329}"/>
              </a:ext>
            </a:extLst>
          </p:cNvPr>
          <p:cNvSpPr/>
          <p:nvPr/>
        </p:nvSpPr>
        <p:spPr>
          <a:xfrm>
            <a:off x="242081" y="5678438"/>
            <a:ext cx="1640038" cy="795392"/>
          </a:xfrm>
          <a:prstGeom prst="roundRect">
            <a:avLst/>
          </a:prstGeom>
          <a:ln>
            <a:solidFill>
              <a:srgbClr val="00B0F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nl-NL" sz="1400" b="1" dirty="0"/>
              <a:t>Secretariaat</a:t>
            </a:r>
          </a:p>
          <a:p>
            <a:pPr algn="ctr"/>
            <a:r>
              <a:rPr lang="nl-NL" sz="1200" dirty="0"/>
              <a:t>Angeline Vermeulen</a:t>
            </a:r>
          </a:p>
          <a:p>
            <a:pPr algn="ctr"/>
            <a:r>
              <a:rPr lang="nl-NL" sz="1200" dirty="0"/>
              <a:t>Sabine van Eijk</a:t>
            </a:r>
          </a:p>
        </p:txBody>
      </p:sp>
      <p:sp>
        <p:nvSpPr>
          <p:cNvPr id="4" name="Rechthoek: afgeronde hoeken 3">
            <a:extLst>
              <a:ext uri="{FF2B5EF4-FFF2-40B4-BE49-F238E27FC236}">
                <a16:creationId xmlns:a16="http://schemas.microsoft.com/office/drawing/2014/main" id="{FE06BEC5-F744-001C-D73D-28E7999856C6}"/>
              </a:ext>
            </a:extLst>
          </p:cNvPr>
          <p:cNvSpPr/>
          <p:nvPr/>
        </p:nvSpPr>
        <p:spPr>
          <a:xfrm>
            <a:off x="151120" y="3333994"/>
            <a:ext cx="3645698" cy="3425884"/>
          </a:xfrm>
          <a:prstGeom prst="roundRect">
            <a:avLst/>
          </a:prstGeom>
          <a:noFill/>
          <a:ln>
            <a:solidFill>
              <a:schemeClr val="accent3"/>
            </a:solidFill>
          </a:ln>
        </p:spPr>
        <p:style>
          <a:lnRef idx="2">
            <a:schemeClr val="accent1"/>
          </a:lnRef>
          <a:fillRef idx="1">
            <a:schemeClr val="lt1"/>
          </a:fillRef>
          <a:effectRef idx="0">
            <a:schemeClr val="accent1"/>
          </a:effectRef>
          <a:fontRef idx="minor">
            <a:schemeClr val="dk1"/>
          </a:fontRef>
        </p:style>
        <p:txBody>
          <a:bodyPr rtlCol="0" anchor="t"/>
          <a:lstStyle/>
          <a:p>
            <a:pPr algn="ctr"/>
            <a:r>
              <a:rPr lang="nl-NL" dirty="0"/>
              <a:t>Overig</a:t>
            </a:r>
          </a:p>
        </p:txBody>
      </p:sp>
    </p:spTree>
    <p:extLst>
      <p:ext uri="{BB962C8B-B14F-4D97-AF65-F5344CB8AC3E}">
        <p14:creationId xmlns:p14="http://schemas.microsoft.com/office/powerpoint/2010/main" val="6256008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C23829-DE17-80DC-68C7-B05E0C4D65A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12FB44E-C7A6-7E46-6D6C-B7B8B3DC90D4}"/>
              </a:ext>
            </a:extLst>
          </p:cNvPr>
          <p:cNvSpPr>
            <a:spLocks noGrp="1"/>
          </p:cNvSpPr>
          <p:nvPr>
            <p:ph type="ctrTitle"/>
          </p:nvPr>
        </p:nvSpPr>
        <p:spPr>
          <a:xfrm>
            <a:off x="683843" y="538066"/>
            <a:ext cx="5332494" cy="796463"/>
          </a:xfrm>
        </p:spPr>
        <p:txBody>
          <a:bodyPr/>
          <a:lstStyle/>
          <a:p>
            <a:r>
              <a:rPr lang="nl-NL" sz="2400"/>
              <a:t>Het </a:t>
            </a:r>
            <a:r>
              <a:rPr lang="nl-NL" sz="2400" err="1"/>
              <a:t>Verdigo</a:t>
            </a:r>
            <a:r>
              <a:rPr lang="nl-NL" sz="2400"/>
              <a:t> Integratie Team (VIT)</a:t>
            </a:r>
          </a:p>
        </p:txBody>
      </p:sp>
      <p:sp>
        <p:nvSpPr>
          <p:cNvPr id="3" name="Ondertitel 2">
            <a:extLst>
              <a:ext uri="{FF2B5EF4-FFF2-40B4-BE49-F238E27FC236}">
                <a16:creationId xmlns:a16="http://schemas.microsoft.com/office/drawing/2014/main" id="{936A22D8-7CFE-EB71-589D-533FEEA0AB2E}"/>
              </a:ext>
            </a:extLst>
          </p:cNvPr>
          <p:cNvSpPr>
            <a:spLocks noGrp="1"/>
          </p:cNvSpPr>
          <p:nvPr>
            <p:ph type="body" sz="quarter" idx="11"/>
          </p:nvPr>
        </p:nvSpPr>
        <p:spPr/>
        <p:txBody>
          <a:bodyPr vert="horz" lIns="91440" tIns="45720" rIns="91440" bIns="45720" rtlCol="0" anchor="t">
            <a:normAutofit fontScale="92500" lnSpcReduction="10000"/>
          </a:bodyPr>
          <a:lstStyle/>
          <a:p>
            <a:pPr marL="457200" indent="-457200">
              <a:buAutoNum type="arabicPeriod"/>
            </a:pPr>
            <a:r>
              <a:rPr lang="nl-NL" dirty="0">
                <a:latin typeface="Fira Sans"/>
              </a:rPr>
              <a:t>Het VIT bestaat uit werk- en gebruikers groepen</a:t>
            </a:r>
          </a:p>
          <a:p>
            <a:pPr marL="457200" indent="-457200">
              <a:buAutoNum type="arabicPeriod"/>
            </a:pPr>
            <a:r>
              <a:rPr lang="nl-NL" dirty="0">
                <a:latin typeface="Fira Sans"/>
              </a:rPr>
              <a:t>De VIT-leads </a:t>
            </a:r>
            <a:r>
              <a:rPr lang="nl-NL">
                <a:latin typeface="Fira Sans"/>
              </a:rPr>
              <a:t>zijn de trekkers </a:t>
            </a:r>
            <a:r>
              <a:rPr lang="nl-NL" dirty="0">
                <a:latin typeface="Fira Sans"/>
              </a:rPr>
              <a:t>van de werkgroepen</a:t>
            </a:r>
          </a:p>
          <a:p>
            <a:pPr marL="457200" indent="-457200">
              <a:buAutoNum type="arabicPeriod"/>
            </a:pPr>
            <a:r>
              <a:rPr lang="nl-NL" dirty="0">
                <a:latin typeface="Fira Sans"/>
              </a:rPr>
              <a:t>Frequentie van vergaderen 4-wekelijks</a:t>
            </a:r>
          </a:p>
          <a:p>
            <a:pPr marL="457200" indent="-457200">
              <a:buAutoNum type="arabicPeriod"/>
            </a:pPr>
            <a:r>
              <a:rPr lang="nl-NL" dirty="0">
                <a:latin typeface="Fira Sans"/>
              </a:rPr>
              <a:t>Met per kwartaal de totale community (naast trekkers ook leden werkgroepen) om ervaringen uit te wisselen en integraliteit te borgen</a:t>
            </a:r>
          </a:p>
          <a:p>
            <a:pPr marL="457200" indent="-457200">
              <a:buAutoNum type="arabicPeriod"/>
            </a:pPr>
            <a:r>
              <a:rPr lang="nl-NL" dirty="0">
                <a:latin typeface="Fira Sans"/>
              </a:rPr>
              <a:t>Doel</a:t>
            </a:r>
          </a:p>
          <a:p>
            <a:pPr marL="1143000" lvl="1" indent="-457200">
              <a:buAutoNum type="arabicPeriod"/>
            </a:pPr>
            <a:r>
              <a:rPr lang="nl-NL" sz="2000" dirty="0">
                <a:latin typeface="Fira Sans"/>
              </a:rPr>
              <a:t>Sturen op voortgang werkgroepen</a:t>
            </a:r>
          </a:p>
          <a:p>
            <a:pPr marL="1143000" lvl="1" indent="-457200">
              <a:buAutoNum type="arabicPeriod"/>
            </a:pPr>
            <a:r>
              <a:rPr lang="nl-NL" sz="2000" dirty="0">
                <a:latin typeface="Fira Sans"/>
              </a:rPr>
              <a:t>Bewaken integraliteit tussen werkgroepen</a:t>
            </a:r>
            <a:endParaRPr lang="en-US" sz="2000" dirty="0">
              <a:latin typeface="Fira Sans"/>
            </a:endParaRPr>
          </a:p>
        </p:txBody>
      </p:sp>
    </p:spTree>
    <p:extLst>
      <p:ext uri="{BB962C8B-B14F-4D97-AF65-F5344CB8AC3E}">
        <p14:creationId xmlns:p14="http://schemas.microsoft.com/office/powerpoint/2010/main" val="3138801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F116E1-63B9-1560-566C-A6B6DC4817FF}"/>
              </a:ext>
            </a:extLst>
          </p:cNvPr>
          <p:cNvSpPr>
            <a:spLocks noGrp="1"/>
          </p:cNvSpPr>
          <p:nvPr>
            <p:ph type="ctrTitle"/>
          </p:nvPr>
        </p:nvSpPr>
        <p:spPr/>
        <p:txBody>
          <a:bodyPr/>
          <a:lstStyle/>
          <a:p>
            <a:r>
              <a:rPr lang="nl-NL"/>
              <a:t>Vorm werkgroep</a:t>
            </a:r>
          </a:p>
        </p:txBody>
      </p:sp>
      <p:sp>
        <p:nvSpPr>
          <p:cNvPr id="4" name="Rechthoek: afgeronde hoeken 3">
            <a:extLst>
              <a:ext uri="{FF2B5EF4-FFF2-40B4-BE49-F238E27FC236}">
                <a16:creationId xmlns:a16="http://schemas.microsoft.com/office/drawing/2014/main" id="{75923E44-3D79-2112-EBDF-AE4D5F60A01B}"/>
              </a:ext>
            </a:extLst>
          </p:cNvPr>
          <p:cNvSpPr/>
          <p:nvPr/>
        </p:nvSpPr>
        <p:spPr>
          <a:xfrm>
            <a:off x="260425" y="1572303"/>
            <a:ext cx="4064924" cy="4921135"/>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t"/>
          <a:lstStyle/>
          <a:p>
            <a:pPr algn="ctr"/>
            <a:r>
              <a:rPr lang="nl-NL"/>
              <a:t>Werkgroep lead</a:t>
            </a:r>
          </a:p>
          <a:p>
            <a:pPr algn="ctr"/>
            <a:endParaRPr lang="nl-NL"/>
          </a:p>
          <a:p>
            <a:pPr algn="ctr"/>
            <a:endParaRPr lang="nl-NL"/>
          </a:p>
          <a:p>
            <a:pPr algn="ctr"/>
            <a:endParaRPr lang="nl-NL"/>
          </a:p>
          <a:p>
            <a:pPr algn="ctr"/>
            <a:endParaRPr lang="nl-NL"/>
          </a:p>
          <a:p>
            <a:pPr algn="ctr"/>
            <a:endParaRPr lang="nl-NL"/>
          </a:p>
          <a:p>
            <a:pPr algn="ctr"/>
            <a:endParaRPr lang="nl-NL"/>
          </a:p>
          <a:p>
            <a:pPr algn="ctr"/>
            <a:endParaRPr lang="nl-NL"/>
          </a:p>
          <a:p>
            <a:pPr algn="ctr"/>
            <a:endParaRPr lang="nl-NL"/>
          </a:p>
          <a:p>
            <a:pPr algn="ctr"/>
            <a:endParaRPr lang="nl-NL"/>
          </a:p>
          <a:p>
            <a:pPr algn="ctr"/>
            <a:endParaRPr lang="nl-NL"/>
          </a:p>
          <a:p>
            <a:pPr algn="ctr"/>
            <a:endParaRPr lang="nl-NL"/>
          </a:p>
          <a:p>
            <a:pPr algn="ctr"/>
            <a:endParaRPr lang="nl-NL"/>
          </a:p>
          <a:p>
            <a:pPr algn="ctr"/>
            <a:r>
              <a:rPr lang="nl-NL"/>
              <a:t>Liaisons</a:t>
            </a:r>
          </a:p>
        </p:txBody>
      </p:sp>
      <p:sp>
        <p:nvSpPr>
          <p:cNvPr id="5" name="Rechthoek 4">
            <a:extLst>
              <a:ext uri="{FF2B5EF4-FFF2-40B4-BE49-F238E27FC236}">
                <a16:creationId xmlns:a16="http://schemas.microsoft.com/office/drawing/2014/main" id="{40810727-A5B6-DD58-1650-35DD97D35672}"/>
              </a:ext>
            </a:extLst>
          </p:cNvPr>
          <p:cNvSpPr/>
          <p:nvPr/>
        </p:nvSpPr>
        <p:spPr>
          <a:xfrm>
            <a:off x="252113" y="2486703"/>
            <a:ext cx="4073236" cy="214468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nl-NL"/>
              <a:t>Werkgroep deelnemers</a:t>
            </a:r>
          </a:p>
        </p:txBody>
      </p:sp>
      <p:sp>
        <p:nvSpPr>
          <p:cNvPr id="6" name="Bijschrift: lijn 5">
            <a:extLst>
              <a:ext uri="{FF2B5EF4-FFF2-40B4-BE49-F238E27FC236}">
                <a16:creationId xmlns:a16="http://schemas.microsoft.com/office/drawing/2014/main" id="{9DF2BCA8-21CD-3CAB-D34F-4B968B31DCC6}"/>
              </a:ext>
            </a:extLst>
          </p:cNvPr>
          <p:cNvSpPr/>
          <p:nvPr/>
        </p:nvSpPr>
        <p:spPr>
          <a:xfrm>
            <a:off x="5915142" y="1389423"/>
            <a:ext cx="4156364" cy="1487978"/>
          </a:xfrm>
          <a:prstGeom prst="borderCallout1">
            <a:avLst>
              <a:gd name="adj1" fmla="val 18750"/>
              <a:gd name="adj2" fmla="val -8333"/>
              <a:gd name="adj3" fmla="val 38757"/>
              <a:gd name="adj4" fmla="val -53933"/>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nl-NL"/>
              <a:t>Stuurt op het resultaat, maakt planning en raming, bewaakt budget, zorgt voor bemensing team</a:t>
            </a:r>
          </a:p>
        </p:txBody>
      </p:sp>
      <p:sp>
        <p:nvSpPr>
          <p:cNvPr id="7" name="Bijschrift: lijn 6">
            <a:extLst>
              <a:ext uri="{FF2B5EF4-FFF2-40B4-BE49-F238E27FC236}">
                <a16:creationId xmlns:a16="http://schemas.microsoft.com/office/drawing/2014/main" id="{48C47372-0BEB-3CF1-B7BE-B6EB54482FEB}"/>
              </a:ext>
            </a:extLst>
          </p:cNvPr>
          <p:cNvSpPr/>
          <p:nvPr/>
        </p:nvSpPr>
        <p:spPr>
          <a:xfrm>
            <a:off x="5915142" y="3295808"/>
            <a:ext cx="4156364" cy="1487978"/>
          </a:xfrm>
          <a:prstGeom prst="borderCallout1">
            <a:avLst>
              <a:gd name="adj1" fmla="val 18750"/>
              <a:gd name="adj2" fmla="val -8333"/>
              <a:gd name="adj3" fmla="val 28142"/>
              <a:gd name="adj4" fmla="val -54333"/>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nl-NL"/>
              <a:t>Werken actief mee aan het beoogde resultaat, hebben hiervoor tijd beschikbaar</a:t>
            </a:r>
          </a:p>
        </p:txBody>
      </p:sp>
      <p:sp>
        <p:nvSpPr>
          <p:cNvPr id="8" name="Bijschrift: lijn 7">
            <a:extLst>
              <a:ext uri="{FF2B5EF4-FFF2-40B4-BE49-F238E27FC236}">
                <a16:creationId xmlns:a16="http://schemas.microsoft.com/office/drawing/2014/main" id="{F154864B-7468-7CC7-C3D2-E3C96161B314}"/>
              </a:ext>
            </a:extLst>
          </p:cNvPr>
          <p:cNvSpPr/>
          <p:nvPr/>
        </p:nvSpPr>
        <p:spPr>
          <a:xfrm>
            <a:off x="5915142" y="5202194"/>
            <a:ext cx="4156364" cy="1487978"/>
          </a:xfrm>
          <a:prstGeom prst="borderCallout1">
            <a:avLst>
              <a:gd name="adj1" fmla="val 18750"/>
              <a:gd name="adj2" fmla="val -8333"/>
              <a:gd name="adj3" fmla="val 23115"/>
              <a:gd name="adj4" fmla="val -56333"/>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nl-NL"/>
              <a:t>Zijn agenda lid, worden geïnformeerd over voortgang en resultaten.</a:t>
            </a:r>
          </a:p>
        </p:txBody>
      </p:sp>
    </p:spTree>
    <p:extLst>
      <p:ext uri="{BB962C8B-B14F-4D97-AF65-F5344CB8AC3E}">
        <p14:creationId xmlns:p14="http://schemas.microsoft.com/office/powerpoint/2010/main" val="3538074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E4CB1F-9CAB-D79B-00E9-0A985A630191}"/>
              </a:ext>
            </a:extLst>
          </p:cNvPr>
          <p:cNvSpPr>
            <a:spLocks noGrp="1"/>
          </p:cNvSpPr>
          <p:nvPr>
            <p:ph type="ctrTitle"/>
          </p:nvPr>
        </p:nvSpPr>
        <p:spPr/>
        <p:txBody>
          <a:bodyPr/>
          <a:lstStyle/>
          <a:p>
            <a:r>
              <a:rPr lang="en-US" err="1"/>
              <a:t>Werkgroepen</a:t>
            </a:r>
            <a:endParaRPr lang="nl-NL"/>
          </a:p>
        </p:txBody>
      </p:sp>
      <p:sp>
        <p:nvSpPr>
          <p:cNvPr id="3" name="Tijdelijke aanduiding voor tekst 2">
            <a:extLst>
              <a:ext uri="{FF2B5EF4-FFF2-40B4-BE49-F238E27FC236}">
                <a16:creationId xmlns:a16="http://schemas.microsoft.com/office/drawing/2014/main" id="{95CA0A60-E883-B101-4490-294002E876BC}"/>
              </a:ext>
            </a:extLst>
          </p:cNvPr>
          <p:cNvSpPr>
            <a:spLocks noGrp="1"/>
          </p:cNvSpPr>
          <p:nvPr>
            <p:ph type="body" sz="quarter" idx="11"/>
          </p:nvPr>
        </p:nvSpPr>
        <p:spPr/>
        <p:txBody>
          <a:bodyPr>
            <a:normAutofit/>
          </a:bodyPr>
          <a:lstStyle/>
          <a:p>
            <a:r>
              <a:rPr lang="en-US"/>
              <a:t>Alle </a:t>
            </a:r>
            <a:r>
              <a:rPr lang="en-US" err="1"/>
              <a:t>waterschappen</a:t>
            </a:r>
            <a:r>
              <a:rPr lang="en-US"/>
              <a:t> </a:t>
            </a:r>
            <a:r>
              <a:rPr lang="en-US" err="1"/>
              <a:t>vertegenwoordigd</a:t>
            </a:r>
            <a:r>
              <a:rPr lang="en-US"/>
              <a:t>, de </a:t>
            </a:r>
            <a:r>
              <a:rPr lang="en-US" err="1"/>
              <a:t>keuze</a:t>
            </a:r>
            <a:r>
              <a:rPr lang="en-US"/>
              <a:t> is </a:t>
            </a:r>
            <a:r>
              <a:rPr lang="en-US" err="1"/>
              <a:t>echter</a:t>
            </a:r>
            <a:r>
              <a:rPr lang="en-US"/>
              <a:t>:</a:t>
            </a:r>
          </a:p>
          <a:p>
            <a:pPr marL="342900" indent="-342900">
              <a:buFontTx/>
              <a:buChar char="-"/>
            </a:pPr>
            <a:r>
              <a:rPr lang="en-US" err="1"/>
              <a:t>Deelnemers</a:t>
            </a:r>
            <a:r>
              <a:rPr lang="en-US"/>
              <a:t> : </a:t>
            </a:r>
            <a:r>
              <a:rPr lang="en-US" err="1"/>
              <a:t>Inhoudelijk</a:t>
            </a:r>
            <a:r>
              <a:rPr lang="en-US"/>
              <a:t> </a:t>
            </a:r>
            <a:r>
              <a:rPr lang="en-US" err="1"/>
              <a:t>meewerken</a:t>
            </a:r>
            <a:r>
              <a:rPr lang="en-US"/>
              <a:t> </a:t>
            </a:r>
            <a:r>
              <a:rPr lang="en-US" err="1"/>
              <a:t>aan</a:t>
            </a:r>
            <a:r>
              <a:rPr lang="en-US"/>
              <a:t> het </a:t>
            </a:r>
            <a:r>
              <a:rPr lang="en-US" err="1"/>
              <a:t>resultaat</a:t>
            </a:r>
            <a:r>
              <a:rPr lang="en-US"/>
              <a:t> </a:t>
            </a:r>
          </a:p>
          <a:p>
            <a:pPr marL="342900" indent="-342900">
              <a:buFontTx/>
              <a:buChar char="-"/>
            </a:pPr>
            <a:r>
              <a:rPr lang="en-US"/>
              <a:t>Liaisons : Alleen </a:t>
            </a:r>
            <a:r>
              <a:rPr lang="en-US" err="1"/>
              <a:t>kennis</a:t>
            </a:r>
            <a:r>
              <a:rPr lang="en-US"/>
              <a:t> </a:t>
            </a:r>
            <a:r>
              <a:rPr lang="en-US" err="1"/>
              <a:t>te</a:t>
            </a:r>
            <a:r>
              <a:rPr lang="en-US"/>
              <a:t> </a:t>
            </a:r>
            <a:r>
              <a:rPr lang="en-US" err="1"/>
              <a:t>nemen</a:t>
            </a:r>
            <a:r>
              <a:rPr lang="en-US"/>
              <a:t> van de </a:t>
            </a:r>
            <a:r>
              <a:rPr lang="en-US" err="1"/>
              <a:t>voortgang</a:t>
            </a:r>
            <a:r>
              <a:rPr lang="en-US"/>
              <a:t> </a:t>
            </a:r>
            <a:r>
              <a:rPr lang="en-US" err="1"/>
              <a:t>en</a:t>
            </a:r>
            <a:r>
              <a:rPr lang="en-US"/>
              <a:t> </a:t>
            </a:r>
            <a:r>
              <a:rPr lang="en-US" err="1"/>
              <a:t>producten</a:t>
            </a:r>
            <a:r>
              <a:rPr lang="en-US"/>
              <a:t> van de </a:t>
            </a:r>
            <a:r>
              <a:rPr lang="en-US" err="1"/>
              <a:t>werkgroep</a:t>
            </a:r>
            <a:r>
              <a:rPr lang="en-US"/>
              <a:t> </a:t>
            </a:r>
            <a:r>
              <a:rPr lang="en-US" err="1"/>
              <a:t>en</a:t>
            </a:r>
            <a:r>
              <a:rPr lang="en-US"/>
              <a:t> </a:t>
            </a:r>
            <a:r>
              <a:rPr lang="en-US" err="1"/>
              <a:t>aanleveren</a:t>
            </a:r>
            <a:r>
              <a:rPr lang="en-US"/>
              <a:t> van </a:t>
            </a:r>
            <a:r>
              <a:rPr lang="en-US" err="1"/>
              <a:t>informatie</a:t>
            </a:r>
            <a:endParaRPr lang="en-US"/>
          </a:p>
          <a:p>
            <a:r>
              <a:rPr lang="en-US"/>
              <a:t>Het </a:t>
            </a:r>
            <a:r>
              <a:rPr lang="en-US" err="1"/>
              <a:t>aantal</a:t>
            </a:r>
            <a:r>
              <a:rPr lang="en-US"/>
              <a:t> </a:t>
            </a:r>
            <a:r>
              <a:rPr lang="en-US" err="1"/>
              <a:t>deelnemers</a:t>
            </a:r>
            <a:r>
              <a:rPr lang="en-US"/>
              <a:t> (ca. 4) </a:t>
            </a:r>
            <a:r>
              <a:rPr lang="en-US" err="1"/>
              <a:t>willen</a:t>
            </a:r>
            <a:r>
              <a:rPr lang="en-US"/>
              <a:t> we </a:t>
            </a:r>
            <a:r>
              <a:rPr lang="en-US" err="1"/>
              <a:t>beperkt</a:t>
            </a:r>
            <a:r>
              <a:rPr lang="en-US"/>
              <a:t> </a:t>
            </a:r>
            <a:r>
              <a:rPr lang="en-US" err="1"/>
              <a:t>houden</a:t>
            </a:r>
            <a:r>
              <a:rPr lang="en-US"/>
              <a:t>, om </a:t>
            </a:r>
            <a:r>
              <a:rPr lang="en-US" err="1"/>
              <a:t>voldoende</a:t>
            </a:r>
            <a:r>
              <a:rPr lang="en-US"/>
              <a:t> </a:t>
            </a:r>
            <a:r>
              <a:rPr lang="en-US" err="1"/>
              <a:t>voortgang</a:t>
            </a:r>
            <a:r>
              <a:rPr lang="en-US"/>
              <a:t> </a:t>
            </a:r>
            <a:r>
              <a:rPr lang="en-US" err="1"/>
              <a:t>te</a:t>
            </a:r>
            <a:r>
              <a:rPr lang="en-US"/>
              <a:t> </a:t>
            </a:r>
            <a:r>
              <a:rPr lang="en-US" err="1"/>
              <a:t>boeken</a:t>
            </a:r>
            <a:endParaRPr lang="en-US"/>
          </a:p>
          <a:p>
            <a:endParaRPr lang="nl-NL"/>
          </a:p>
        </p:txBody>
      </p:sp>
    </p:spTree>
    <p:extLst>
      <p:ext uri="{BB962C8B-B14F-4D97-AF65-F5344CB8AC3E}">
        <p14:creationId xmlns:p14="http://schemas.microsoft.com/office/powerpoint/2010/main" val="4118814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EF44110-8A16-9E95-9E04-F7BE74246651}"/>
              </a:ext>
            </a:extLst>
          </p:cNvPr>
          <p:cNvSpPr>
            <a:spLocks noGrp="1"/>
          </p:cNvSpPr>
          <p:nvPr>
            <p:ph type="ctrTitle"/>
          </p:nvPr>
        </p:nvSpPr>
        <p:spPr/>
        <p:txBody>
          <a:bodyPr/>
          <a:lstStyle/>
          <a:p>
            <a:r>
              <a:rPr lang="en-US" sz="4000" err="1"/>
              <a:t>Werkwijze</a:t>
            </a:r>
            <a:r>
              <a:rPr lang="en-US" sz="4000"/>
              <a:t> </a:t>
            </a:r>
            <a:r>
              <a:rPr lang="en-US" sz="4000" err="1"/>
              <a:t>werkgroep</a:t>
            </a:r>
            <a:endParaRPr lang="nl-NL" sz="4000"/>
          </a:p>
        </p:txBody>
      </p:sp>
      <p:sp>
        <p:nvSpPr>
          <p:cNvPr id="3" name="Tijdelijke aanduiding voor tekst 2">
            <a:extLst>
              <a:ext uri="{FF2B5EF4-FFF2-40B4-BE49-F238E27FC236}">
                <a16:creationId xmlns:a16="http://schemas.microsoft.com/office/drawing/2014/main" id="{23DD07D6-D798-6DFC-597D-C62CB079349E}"/>
              </a:ext>
            </a:extLst>
          </p:cNvPr>
          <p:cNvSpPr>
            <a:spLocks noGrp="1"/>
          </p:cNvSpPr>
          <p:nvPr>
            <p:ph type="body" sz="quarter" idx="11"/>
          </p:nvPr>
        </p:nvSpPr>
        <p:spPr/>
        <p:txBody>
          <a:bodyPr vert="horz" lIns="91440" tIns="45720" rIns="91440" bIns="45720" rtlCol="0" anchor="t">
            <a:normAutofit fontScale="92500" lnSpcReduction="10000"/>
          </a:bodyPr>
          <a:lstStyle/>
          <a:p>
            <a:r>
              <a:rPr lang="en-US" err="1"/>
              <a:t>Bemensing</a:t>
            </a:r>
            <a:r>
              <a:rPr lang="en-US"/>
              <a:t>: </a:t>
            </a:r>
          </a:p>
          <a:p>
            <a:pPr marL="342900" indent="-342900">
              <a:buFont typeface="Arial" panose="020B0604020202020204" pitchFamily="34" charset="0"/>
              <a:buChar char="•"/>
            </a:pPr>
            <a:r>
              <a:rPr lang="en-US"/>
              <a:t>1 trekker</a:t>
            </a:r>
          </a:p>
          <a:p>
            <a:pPr marL="342900" indent="-342900">
              <a:buFont typeface="Arial" panose="020B0604020202020204" pitchFamily="34" charset="0"/>
              <a:buChar char="•"/>
            </a:pPr>
            <a:r>
              <a:rPr lang="en-US" err="1"/>
              <a:t>Ongeveer</a:t>
            </a:r>
            <a:r>
              <a:rPr lang="en-US"/>
              <a:t> 4 </a:t>
            </a:r>
            <a:r>
              <a:rPr lang="en-US" err="1"/>
              <a:t>leden</a:t>
            </a:r>
            <a:r>
              <a:rPr lang="en-US"/>
              <a:t> (</a:t>
            </a:r>
            <a:r>
              <a:rPr lang="en-US" err="1"/>
              <a:t>geselecteerd</a:t>
            </a:r>
            <a:r>
              <a:rPr lang="en-US"/>
              <a:t> op expertise, </a:t>
            </a:r>
            <a:r>
              <a:rPr lang="en-US" err="1"/>
              <a:t>dus</a:t>
            </a:r>
            <a:r>
              <a:rPr lang="en-US"/>
              <a:t> </a:t>
            </a:r>
            <a:r>
              <a:rPr lang="en-US" err="1"/>
              <a:t>niet</a:t>
            </a:r>
            <a:r>
              <a:rPr lang="en-US"/>
              <a:t> alle </a:t>
            </a:r>
            <a:r>
              <a:rPr lang="en-US" err="1"/>
              <a:t>waterschappen</a:t>
            </a:r>
            <a:r>
              <a:rPr lang="en-US"/>
              <a:t>)</a:t>
            </a:r>
          </a:p>
          <a:p>
            <a:pPr marL="342900" indent="-342900">
              <a:buFont typeface="Arial" panose="020B0604020202020204" pitchFamily="34" charset="0"/>
              <a:buChar char="•"/>
            </a:pPr>
            <a:r>
              <a:rPr lang="en-US" err="1">
                <a:latin typeface="Fira Sans"/>
              </a:rPr>
              <a:t>Minimaal</a:t>
            </a:r>
            <a:r>
              <a:rPr lang="en-US">
                <a:latin typeface="Fira Sans"/>
              </a:rPr>
              <a:t> per </a:t>
            </a:r>
            <a:r>
              <a:rPr lang="en-US" err="1">
                <a:latin typeface="Fira Sans"/>
              </a:rPr>
              <a:t>waterschap</a:t>
            </a:r>
            <a:r>
              <a:rPr lang="en-US">
                <a:latin typeface="Fira Sans"/>
              </a:rPr>
              <a:t> 1 </a:t>
            </a:r>
            <a:r>
              <a:rPr lang="en-US" err="1">
                <a:latin typeface="Fira Sans"/>
              </a:rPr>
              <a:t>contactpersoon</a:t>
            </a:r>
            <a:r>
              <a:rPr lang="en-US">
                <a:latin typeface="Fira Sans"/>
              </a:rPr>
              <a:t> </a:t>
            </a:r>
            <a:r>
              <a:rPr lang="en-US" err="1">
                <a:latin typeface="Fira Sans"/>
              </a:rPr>
              <a:t>als</a:t>
            </a:r>
            <a:r>
              <a:rPr lang="en-US">
                <a:latin typeface="Fira Sans"/>
              </a:rPr>
              <a:t> </a:t>
            </a:r>
            <a:r>
              <a:rPr lang="en-US" err="1">
                <a:latin typeface="Fira Sans"/>
              </a:rPr>
              <a:t>klankbord</a:t>
            </a:r>
            <a:r>
              <a:rPr lang="en-US">
                <a:latin typeface="Fira Sans"/>
              </a:rPr>
              <a:t> (ad hoc </a:t>
            </a:r>
            <a:r>
              <a:rPr lang="en-US" err="1">
                <a:latin typeface="Fira Sans"/>
              </a:rPr>
              <a:t>benaderd</a:t>
            </a:r>
            <a:r>
              <a:rPr lang="en-US">
                <a:latin typeface="Fira Sans"/>
              </a:rPr>
              <a:t> of </a:t>
            </a:r>
            <a:r>
              <a:rPr lang="en-US" err="1">
                <a:latin typeface="Fira Sans"/>
              </a:rPr>
              <a:t>afgendalid</a:t>
            </a:r>
            <a:r>
              <a:rPr lang="en-US">
                <a:latin typeface="Fira Sans"/>
              </a:rPr>
              <a:t>)</a:t>
            </a:r>
          </a:p>
          <a:p>
            <a:r>
              <a:rPr lang="en-US" err="1"/>
              <a:t>Duidelijke</a:t>
            </a:r>
            <a:r>
              <a:rPr lang="en-US"/>
              <a:t> </a:t>
            </a:r>
            <a:r>
              <a:rPr lang="en-US" err="1"/>
              <a:t>opdracht</a:t>
            </a:r>
            <a:r>
              <a:rPr lang="en-US"/>
              <a:t>, plan, planning </a:t>
            </a:r>
            <a:r>
              <a:rPr lang="en-US" err="1"/>
              <a:t>en</a:t>
            </a:r>
            <a:r>
              <a:rPr lang="en-US"/>
              <a:t> monitoring </a:t>
            </a:r>
            <a:r>
              <a:rPr lang="en-US" err="1"/>
              <a:t>voortgang</a:t>
            </a:r>
            <a:endParaRPr lang="en-US"/>
          </a:p>
          <a:p>
            <a:r>
              <a:rPr lang="en-US" err="1"/>
              <a:t>Aansturing</a:t>
            </a:r>
            <a:r>
              <a:rPr lang="en-US"/>
              <a:t> door </a:t>
            </a:r>
            <a:r>
              <a:rPr lang="en-US" err="1"/>
              <a:t>programmamanager</a:t>
            </a:r>
            <a:r>
              <a:rPr lang="en-US"/>
              <a:t>; </a:t>
            </a:r>
            <a:r>
              <a:rPr lang="en-US" err="1"/>
              <a:t>deze</a:t>
            </a:r>
            <a:r>
              <a:rPr lang="en-US"/>
              <a:t> is </a:t>
            </a:r>
            <a:r>
              <a:rPr lang="en-US" err="1"/>
              <a:t>tevens</a:t>
            </a:r>
            <a:r>
              <a:rPr lang="en-US"/>
              <a:t> (</a:t>
            </a:r>
            <a:r>
              <a:rPr lang="en-US" err="1"/>
              <a:t>voorlopig</a:t>
            </a:r>
            <a:r>
              <a:rPr lang="en-US"/>
              <a:t>) </a:t>
            </a:r>
            <a:r>
              <a:rPr lang="en-US" err="1"/>
              <a:t>loket</a:t>
            </a:r>
            <a:r>
              <a:rPr lang="en-US"/>
              <a:t> </a:t>
            </a:r>
            <a:r>
              <a:rPr lang="en-US" err="1"/>
              <a:t>voor</a:t>
            </a:r>
            <a:r>
              <a:rPr lang="en-US"/>
              <a:t> </a:t>
            </a:r>
            <a:r>
              <a:rPr lang="en-US" err="1"/>
              <a:t>vragen</a:t>
            </a:r>
            <a:r>
              <a:rPr lang="en-US"/>
              <a:t> </a:t>
            </a:r>
            <a:r>
              <a:rPr lang="en-US" err="1"/>
              <a:t>aan</a:t>
            </a:r>
            <a:r>
              <a:rPr lang="en-US"/>
              <a:t> de </a:t>
            </a:r>
            <a:r>
              <a:rPr lang="en-US" err="1"/>
              <a:t>werkgroep</a:t>
            </a:r>
            <a:r>
              <a:rPr lang="en-US"/>
              <a:t>. </a:t>
            </a:r>
          </a:p>
          <a:p>
            <a:r>
              <a:rPr lang="en-US" err="1"/>
              <a:t>Afstemming</a:t>
            </a:r>
            <a:r>
              <a:rPr lang="en-US"/>
              <a:t> in VIT</a:t>
            </a:r>
            <a:endParaRPr lang="nl-NL"/>
          </a:p>
        </p:txBody>
      </p:sp>
    </p:spTree>
    <p:extLst>
      <p:ext uri="{BB962C8B-B14F-4D97-AF65-F5344CB8AC3E}">
        <p14:creationId xmlns:p14="http://schemas.microsoft.com/office/powerpoint/2010/main" val="1762239232"/>
      </p:ext>
    </p:extLst>
  </p:cSld>
  <p:clrMapOvr>
    <a:masterClrMapping/>
  </p:clrMapOvr>
</p:sld>
</file>

<file path=ppt/theme/theme1.xml><?xml version="1.0" encoding="utf-8"?>
<a:theme xmlns:a="http://schemas.openxmlformats.org/drawingml/2006/main" name="Office Theme">
  <a:themeElements>
    <a:clrScheme name="Verdygo - Huisstijl kleuren">
      <a:dk1>
        <a:srgbClr val="000000"/>
      </a:dk1>
      <a:lt1>
        <a:srgbClr val="FFFFFF"/>
      </a:lt1>
      <a:dk2>
        <a:srgbClr val="0E2841"/>
      </a:dk2>
      <a:lt2>
        <a:srgbClr val="E8E8E8"/>
      </a:lt2>
      <a:accent1>
        <a:srgbClr val="0046AD"/>
      </a:accent1>
      <a:accent2>
        <a:srgbClr val="79B800"/>
      </a:accent2>
      <a:accent3>
        <a:srgbClr val="00B9E3"/>
      </a:accent3>
      <a:accent4>
        <a:srgbClr val="003478"/>
      </a:accent4>
      <a:accent5>
        <a:srgbClr val="A02B93"/>
      </a:accent5>
      <a:accent6>
        <a:srgbClr val="4EA72E"/>
      </a:accent6>
      <a:hlink>
        <a:srgbClr val="0046AD"/>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B2A72A73FB0FF4E813329821EF49FFB" ma:contentTypeVersion="3" ma:contentTypeDescription="Een nieuw document maken." ma:contentTypeScope="" ma:versionID="b94b972519a8add798aaaec144a545d8">
  <xsd:schema xmlns:xsd="http://www.w3.org/2001/XMLSchema" xmlns:xs="http://www.w3.org/2001/XMLSchema" xmlns:p="http://schemas.microsoft.com/office/2006/metadata/properties" xmlns:ns2="41911b58-adce-4bb1-9caa-ecd8b202414d" targetNamespace="http://schemas.microsoft.com/office/2006/metadata/properties" ma:root="true" ma:fieldsID="71d34d825ccef99a467b58db54d61054" ns2:_="">
    <xsd:import namespace="41911b58-adce-4bb1-9caa-ecd8b202414d"/>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1911b58-adce-4bb1-9caa-ecd8b20241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F888AB7-D34C-4776-98B9-C353098EEEFD}">
  <ds:schemaRefs>
    <ds:schemaRef ds:uri="http://schemas.microsoft.com/office/2006/documentManagement/types"/>
    <ds:schemaRef ds:uri="http://www.w3.org/XML/1998/namespace"/>
    <ds:schemaRef ds:uri="http://schemas.microsoft.com/office/2006/metadata/properties"/>
    <ds:schemaRef ds:uri="http://purl.org/dc/dcmitype/"/>
    <ds:schemaRef ds:uri="http://schemas.microsoft.com/office/infopath/2007/PartnerControls"/>
    <ds:schemaRef ds:uri="http://purl.org/dc/elements/1.1/"/>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BD3ECFF3-7E6A-484E-981A-605DE3E3EACF}">
  <ds:schemaRefs>
    <ds:schemaRef ds:uri="http://schemas.microsoft.com/sharepoint/v3/contenttype/forms"/>
  </ds:schemaRefs>
</ds:datastoreItem>
</file>

<file path=customXml/itemProps3.xml><?xml version="1.0" encoding="utf-8"?>
<ds:datastoreItem xmlns:ds="http://schemas.openxmlformats.org/officeDocument/2006/customXml" ds:itemID="{601A66E0-46DB-4C68-9179-37537F0F372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1911b58-adce-4bb1-9caa-ecd8b20241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7f920973-6594-4ab3-af55-0bb85192461e}" enabled="0" method="" siteId="{7f920973-6594-4ab3-af55-0bb85192461e}" removed="1"/>
</clbl:labelList>
</file>

<file path=docProps/app.xml><?xml version="1.0" encoding="utf-8"?>
<Properties xmlns="http://schemas.openxmlformats.org/officeDocument/2006/extended-properties" xmlns:vt="http://schemas.openxmlformats.org/officeDocument/2006/docPropsVTypes">
  <TotalTime>34</TotalTime>
  <Words>638</Words>
  <Application>Microsoft Office PowerPoint</Application>
  <PresentationFormat>Widescreen</PresentationFormat>
  <Paragraphs>126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VERDYGO Organisatie </vt:lpstr>
      <vt:lpstr>Organisatie vorm Community</vt:lpstr>
      <vt:lpstr>Organisatie vorm Community</vt:lpstr>
      <vt:lpstr>Organisatie vorm Community</vt:lpstr>
      <vt:lpstr>Het Verdygo Integratie Team (VIT)</vt:lpstr>
      <vt:lpstr>Het Verdigo Integratie Team (VIT)</vt:lpstr>
      <vt:lpstr>Vorm werkgroep</vt:lpstr>
      <vt:lpstr>Werkgroepen</vt:lpstr>
      <vt:lpstr>Werkwijze werkgroep</vt:lpstr>
      <vt:lpstr>Taakbeschrijving VIT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Peter Kasbergen - PC</dc:creator>
  <cp:lastModifiedBy>Veersma, Alex</cp:lastModifiedBy>
  <cp:revision>3</cp:revision>
  <dcterms:created xsi:type="dcterms:W3CDTF">2024-07-11T13:14:22Z</dcterms:created>
  <dcterms:modified xsi:type="dcterms:W3CDTF">2026-03-09T08:15:38Z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0x0101008B2A72A73FB0FF4E813329821EF49FFB</vt:lpwstr>
  </property>
  <property fmtid="{D5CDD505-2E9C-101B-9397-08002B2CF9AE}" pid="3" name="MediaServiceImageTags">
    <vt:lpwstr/>
  </property>
  <property fmtid="{D5CDD505-2E9C-101B-9397-08002B2CF9AE}" pid="4" name="_dlc_DocIdItemGuid">
    <vt:lpwstr>826f5d68-ab68-4a58-aca5-dd9b557f5af1</vt:lpwstr>
  </property>
  <property fmtid="{D5CDD505-2E9C-101B-9397-08002B2CF9AE}" pid="5" name="Order">
    <vt:r8>45800</vt:r8>
  </property>
  <property fmtid="{D5CDD505-2E9C-101B-9397-08002B2CF9AE}" pid="6" name="xd_Signature">
    <vt:bool>false</vt:bool>
  </property>
  <property fmtid="{D5CDD505-2E9C-101B-9397-08002B2CF9AE}" pid="7" name="xd_ProgID">
    <vt:lpwstr/>
  </property>
  <property fmtid="{D5CDD505-2E9C-101B-9397-08002B2CF9AE}" pid="8" name="_dlc_DocId">
    <vt:lpwstr>VZJJUWRP2K57-239964896-458</vt:lpwstr>
  </property>
  <property fmtid="{D5CDD505-2E9C-101B-9397-08002B2CF9AE}" pid="9" name="TriggerFlowInfo">
    <vt:lpwstr/>
  </property>
  <property fmtid="{D5CDD505-2E9C-101B-9397-08002B2CF9AE}" pid="10" name="_dlc_DocIdUrl">
    <vt:lpwstr>https://hetwaterschapshuis.sharepoint.com/sites/99XXXXX-Verdygo/_layouts/15/DocIdRedir.aspx?ID=VZJJUWRP2K57-239964896-458, VZJJUWRP2K57-239964896-458</vt:lpwstr>
  </property>
  <property fmtid="{D5CDD505-2E9C-101B-9397-08002B2CF9AE}" pid="11" name="ComplianceAssetId">
    <vt:lpwstr/>
  </property>
  <property fmtid="{D5CDD505-2E9C-101B-9397-08002B2CF9AE}" pid="12" name="TemplateUrl">
    <vt:lpwstr/>
  </property>
  <property fmtid="{D5CDD505-2E9C-101B-9397-08002B2CF9AE}" pid="13" name="_ExtendedDescription">
    <vt:lpwstr/>
  </property>
  <property fmtid="{D5CDD505-2E9C-101B-9397-08002B2CF9AE}" pid="14" name="_SharedFileIndex">
    <vt:lpwstr/>
  </property>
  <property fmtid="{D5CDD505-2E9C-101B-9397-08002B2CF9AE}" pid="15" name="_SourceUrl">
    <vt:lpwstr/>
  </property>
</Properties>
</file>