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3660" r:id="rId6"/>
  </p:sldMasterIdLst>
  <p:notesMasterIdLst>
    <p:notesMasterId r:id="rId23"/>
  </p:notesMasterIdLst>
  <p:sldIdLst>
    <p:sldId id="257" r:id="rId7"/>
    <p:sldId id="298" r:id="rId8"/>
    <p:sldId id="262" r:id="rId9"/>
    <p:sldId id="300" r:id="rId10"/>
    <p:sldId id="267" r:id="rId11"/>
    <p:sldId id="266" r:id="rId12"/>
    <p:sldId id="264" r:id="rId13"/>
    <p:sldId id="263" r:id="rId14"/>
    <p:sldId id="295" r:id="rId15"/>
    <p:sldId id="2146846795" r:id="rId16"/>
    <p:sldId id="299" r:id="rId17"/>
    <p:sldId id="265" r:id="rId18"/>
    <p:sldId id="297" r:id="rId19"/>
    <p:sldId id="292" r:id="rId20"/>
    <p:sldId id="293" r:id="rId21"/>
    <p:sldId id="294" r:id="rId22"/>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6AD"/>
    <a:srgbClr val="FFFFFF"/>
    <a:srgbClr val="24C4E9"/>
    <a:srgbClr val="47A7B1"/>
    <a:srgbClr val="A6CD57"/>
    <a:srgbClr val="156082"/>
    <a:srgbClr val="00B9E4"/>
    <a:srgbClr val="013378"/>
    <a:srgbClr val="7AB8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5" d="100"/>
          <a:sy n="75" d="100"/>
        </p:scale>
        <p:origin x="874"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69A7A2-69E1-45D1-9C47-DEB459384A65}" type="datetimeFigureOut">
              <a:rPr lang="nl-NL" smtClean="0"/>
              <a:t>9-3-2026</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47E384-D04A-49F0-8ADE-86B8370F5D59}" type="slidenum">
              <a:rPr lang="nl-NL" smtClean="0"/>
              <a:t>‹#›</a:t>
            </a:fld>
            <a:endParaRPr lang="nl-NL"/>
          </a:p>
        </p:txBody>
      </p:sp>
    </p:spTree>
    <p:extLst>
      <p:ext uri="{BB962C8B-B14F-4D97-AF65-F5344CB8AC3E}">
        <p14:creationId xmlns:p14="http://schemas.microsoft.com/office/powerpoint/2010/main" val="2936868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aterschap.sharepoint.com/:x:/r/sites/RP_Verdygo/Gedeelde%20documenten/General/06%20Modulehandboeken/0%20Module%20overzicht/Verdygo%20Moduleoverzicht%201-3-2025.xlsx?d=w093740a802da4f128e22315b4e2c473f&amp;csf=1&amp;web=1&amp;e=LTF734"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5147E384-D04A-49F0-8ADE-86B8370F5D59}" type="slidenum">
              <a:rPr lang="nl-NL" smtClean="0"/>
              <a:t>1</a:t>
            </a:fld>
            <a:endParaRPr lang="nl-NL"/>
          </a:p>
        </p:txBody>
      </p:sp>
    </p:spTree>
    <p:extLst>
      <p:ext uri="{BB962C8B-B14F-4D97-AF65-F5344CB8AC3E}">
        <p14:creationId xmlns:p14="http://schemas.microsoft.com/office/powerpoint/2010/main" val="39974060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latin typeface="Fira Sans"/>
                <a:hlinkClick r:id="rId3"/>
              </a:rPr>
              <a:t>https://waterschap.sharepoint.com/:x:/r/sites/RP_Verdygo/Gedeelde%20documenten/General/06%20Modulehandboeken/0%20Module%20overzicht/Verdygo%20Moduleoverzicht%201-3-2025.xlsx?d=w093740a802da4f128e22315b4e2c473f&amp;csf=1&amp;web=1&amp;e=LTF734</a:t>
            </a:r>
            <a:endParaRPr lang="nl-NL"/>
          </a:p>
          <a:p>
            <a:endParaRPr lang="nl-NL"/>
          </a:p>
        </p:txBody>
      </p:sp>
      <p:sp>
        <p:nvSpPr>
          <p:cNvPr id="4" name="Tijdelijke aanduiding voor dianummer 3"/>
          <p:cNvSpPr>
            <a:spLocks noGrp="1"/>
          </p:cNvSpPr>
          <p:nvPr>
            <p:ph type="sldNum" sz="quarter" idx="5"/>
          </p:nvPr>
        </p:nvSpPr>
        <p:spPr/>
        <p:txBody>
          <a:bodyPr/>
          <a:lstStyle/>
          <a:p>
            <a:fld id="{5147E384-D04A-49F0-8ADE-86B8370F5D59}" type="slidenum">
              <a:rPr lang="nl-NL" smtClean="0"/>
              <a:t>9</a:t>
            </a:fld>
            <a:endParaRPr lang="nl-NL"/>
          </a:p>
        </p:txBody>
      </p:sp>
    </p:spTree>
    <p:extLst>
      <p:ext uri="{BB962C8B-B14F-4D97-AF65-F5344CB8AC3E}">
        <p14:creationId xmlns:p14="http://schemas.microsoft.com/office/powerpoint/2010/main" val="13652185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03BBCB-EDBD-CCA5-4851-C339A7763D6A}"/>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090D94C8-8495-009B-7016-5FCB08D3A7F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58DA2E59-18A7-F295-DD1A-CC6FE99F7949}"/>
              </a:ext>
            </a:extLst>
          </p:cNvPr>
          <p:cNvSpPr>
            <a:spLocks noGrp="1"/>
          </p:cNvSpPr>
          <p:nvPr>
            <p:ph type="dt" sz="half" idx="10"/>
          </p:nvPr>
        </p:nvSpPr>
        <p:spPr/>
        <p:txBody>
          <a:bodyPr/>
          <a:lstStyle/>
          <a:p>
            <a:fld id="{CC2740D2-BC11-4D2F-9325-E217940176EC}" type="datetimeFigureOut">
              <a:rPr lang="nl-NL" smtClean="0"/>
              <a:t>9-3-2026</a:t>
            </a:fld>
            <a:endParaRPr lang="nl-NL"/>
          </a:p>
        </p:txBody>
      </p:sp>
      <p:sp>
        <p:nvSpPr>
          <p:cNvPr id="5" name="Tijdelijke aanduiding voor voettekst 4">
            <a:extLst>
              <a:ext uri="{FF2B5EF4-FFF2-40B4-BE49-F238E27FC236}">
                <a16:creationId xmlns:a16="http://schemas.microsoft.com/office/drawing/2014/main" id="{5B91AF49-FE58-3F98-BCD6-A0E6E69CCBE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6D3D942-B183-8D11-BC28-746F6D93D8CA}"/>
              </a:ext>
            </a:extLst>
          </p:cNvPr>
          <p:cNvSpPr>
            <a:spLocks noGrp="1"/>
          </p:cNvSpPr>
          <p:nvPr>
            <p:ph type="sldNum" sz="quarter" idx="12"/>
          </p:nvPr>
        </p:nvSpPr>
        <p:spPr/>
        <p:txBody>
          <a:bodyPr/>
          <a:lstStyle/>
          <a:p>
            <a:fld id="{381EC3BF-A2E3-4136-A2B2-E391A629ACA5}" type="slidenum">
              <a:rPr lang="nl-NL" smtClean="0"/>
              <a:t>‹#›</a:t>
            </a:fld>
            <a:endParaRPr lang="nl-NL"/>
          </a:p>
        </p:txBody>
      </p:sp>
    </p:spTree>
    <p:extLst>
      <p:ext uri="{BB962C8B-B14F-4D97-AF65-F5344CB8AC3E}">
        <p14:creationId xmlns:p14="http://schemas.microsoft.com/office/powerpoint/2010/main" val="18985669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8C83C8-57DC-701D-33D8-A87C60BCA68B}"/>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A06D3442-B162-7387-1CDE-A76E08DA5E9F}"/>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7093270-A535-D129-7257-DE07D6F41789}"/>
              </a:ext>
            </a:extLst>
          </p:cNvPr>
          <p:cNvSpPr>
            <a:spLocks noGrp="1"/>
          </p:cNvSpPr>
          <p:nvPr>
            <p:ph type="dt" sz="half" idx="10"/>
          </p:nvPr>
        </p:nvSpPr>
        <p:spPr/>
        <p:txBody>
          <a:bodyPr/>
          <a:lstStyle/>
          <a:p>
            <a:fld id="{CC2740D2-BC11-4D2F-9325-E217940176EC}" type="datetimeFigureOut">
              <a:rPr lang="nl-NL" smtClean="0"/>
              <a:t>9-3-2026</a:t>
            </a:fld>
            <a:endParaRPr lang="nl-NL"/>
          </a:p>
        </p:txBody>
      </p:sp>
      <p:sp>
        <p:nvSpPr>
          <p:cNvPr id="5" name="Tijdelijke aanduiding voor voettekst 4">
            <a:extLst>
              <a:ext uri="{FF2B5EF4-FFF2-40B4-BE49-F238E27FC236}">
                <a16:creationId xmlns:a16="http://schemas.microsoft.com/office/drawing/2014/main" id="{977B967A-07F2-0DB6-0B2E-99331422BDE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9540EAE-4CE4-F308-7780-5D0612EAC5FE}"/>
              </a:ext>
            </a:extLst>
          </p:cNvPr>
          <p:cNvSpPr>
            <a:spLocks noGrp="1"/>
          </p:cNvSpPr>
          <p:nvPr>
            <p:ph type="sldNum" sz="quarter" idx="12"/>
          </p:nvPr>
        </p:nvSpPr>
        <p:spPr/>
        <p:txBody>
          <a:bodyPr/>
          <a:lstStyle/>
          <a:p>
            <a:fld id="{381EC3BF-A2E3-4136-A2B2-E391A629ACA5}" type="slidenum">
              <a:rPr lang="nl-NL" smtClean="0"/>
              <a:t>‹#›</a:t>
            </a:fld>
            <a:endParaRPr lang="nl-NL"/>
          </a:p>
        </p:txBody>
      </p:sp>
    </p:spTree>
    <p:extLst>
      <p:ext uri="{BB962C8B-B14F-4D97-AF65-F5344CB8AC3E}">
        <p14:creationId xmlns:p14="http://schemas.microsoft.com/office/powerpoint/2010/main" val="7002596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912B11E6-EE97-00B3-9E33-701E38655F58}"/>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A178330C-FA72-32A0-2F4C-C449708B6AB4}"/>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BC9AC811-F022-956C-A51E-9D77052C916B}"/>
              </a:ext>
            </a:extLst>
          </p:cNvPr>
          <p:cNvSpPr>
            <a:spLocks noGrp="1"/>
          </p:cNvSpPr>
          <p:nvPr>
            <p:ph type="dt" sz="half" idx="10"/>
          </p:nvPr>
        </p:nvSpPr>
        <p:spPr/>
        <p:txBody>
          <a:bodyPr/>
          <a:lstStyle/>
          <a:p>
            <a:fld id="{CC2740D2-BC11-4D2F-9325-E217940176EC}" type="datetimeFigureOut">
              <a:rPr lang="nl-NL" smtClean="0"/>
              <a:t>9-3-2026</a:t>
            </a:fld>
            <a:endParaRPr lang="nl-NL"/>
          </a:p>
        </p:txBody>
      </p:sp>
      <p:sp>
        <p:nvSpPr>
          <p:cNvPr id="5" name="Tijdelijke aanduiding voor voettekst 4">
            <a:extLst>
              <a:ext uri="{FF2B5EF4-FFF2-40B4-BE49-F238E27FC236}">
                <a16:creationId xmlns:a16="http://schemas.microsoft.com/office/drawing/2014/main" id="{02BAE7AF-01D0-3782-5C84-787AB1EA177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C245CDA-FEF5-3915-B3C3-91D43861303A}"/>
              </a:ext>
            </a:extLst>
          </p:cNvPr>
          <p:cNvSpPr>
            <a:spLocks noGrp="1"/>
          </p:cNvSpPr>
          <p:nvPr>
            <p:ph type="sldNum" sz="quarter" idx="12"/>
          </p:nvPr>
        </p:nvSpPr>
        <p:spPr/>
        <p:txBody>
          <a:bodyPr/>
          <a:lstStyle/>
          <a:p>
            <a:fld id="{381EC3BF-A2E3-4136-A2B2-E391A629ACA5}" type="slidenum">
              <a:rPr lang="nl-NL" smtClean="0"/>
              <a:t>‹#›</a:t>
            </a:fld>
            <a:endParaRPr lang="nl-NL"/>
          </a:p>
        </p:txBody>
      </p:sp>
    </p:spTree>
    <p:extLst>
      <p:ext uri="{BB962C8B-B14F-4D97-AF65-F5344CB8AC3E}">
        <p14:creationId xmlns:p14="http://schemas.microsoft.com/office/powerpoint/2010/main" val="29255485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 Met foto">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0596ED00-B994-0F62-96DF-69E820420E27}"/>
              </a:ext>
            </a:extLst>
          </p:cNvPr>
          <p:cNvSpPr>
            <a:spLocks noGrp="1"/>
          </p:cNvSpPr>
          <p:nvPr>
            <p:ph type="pic" sz="quarter" idx="10"/>
          </p:nvPr>
        </p:nvSpPr>
        <p:spPr>
          <a:xfrm>
            <a:off x="5105400" y="0"/>
            <a:ext cx="7086600" cy="6858000"/>
          </a:xfrm>
        </p:spPr>
        <p:txBody>
          <a:bodyPr lIns="1475999" anchor="ctr" anchorCtr="0">
            <a:normAutofit/>
          </a:bodyPr>
          <a:lstStyle>
            <a:lvl1pPr marL="0" indent="0" algn="ctr">
              <a:buNone/>
              <a:defRPr sz="1800" b="0" i="0">
                <a:latin typeface="Fira Sans Light" panose="020B0403050000020004" pitchFamily="34" charset="0"/>
              </a:defRPr>
            </a:lvl1pPr>
          </a:lstStyle>
          <a:p>
            <a:endParaRPr lang="en-NL"/>
          </a:p>
        </p:txBody>
      </p:sp>
      <p:sp>
        <p:nvSpPr>
          <p:cNvPr id="11" name="Title 1">
            <a:extLst>
              <a:ext uri="{FF2B5EF4-FFF2-40B4-BE49-F238E27FC236}">
                <a16:creationId xmlns:a16="http://schemas.microsoft.com/office/drawing/2014/main" id="{AE5E15A5-70CE-C364-5ED8-B46BE5C076D0}"/>
              </a:ext>
            </a:extLst>
          </p:cNvPr>
          <p:cNvSpPr>
            <a:spLocks noGrp="1"/>
          </p:cNvSpPr>
          <p:nvPr>
            <p:ph type="ctrTitle" hasCustomPrompt="1"/>
          </p:nvPr>
        </p:nvSpPr>
        <p:spPr>
          <a:xfrm>
            <a:off x="424070" y="3478695"/>
            <a:ext cx="4572000" cy="1050234"/>
          </a:xfrm>
          <a:solidFill>
            <a:schemeClr val="bg1"/>
          </a:solidFill>
        </p:spPr>
        <p:txBody>
          <a:bodyPr lIns="0" tIns="0" rIns="0" bIns="0" anchor="b">
            <a:noAutofit/>
          </a:bodyPr>
          <a:lstStyle>
            <a:lvl1pPr algn="l">
              <a:lnSpc>
                <a:spcPct val="100000"/>
              </a:lnSpc>
              <a:defRPr sz="3350" b="0" i="0" baseline="0">
                <a:solidFill>
                  <a:schemeClr val="accent4"/>
                </a:solidFill>
                <a:latin typeface="Fira Sans Medium" panose="020B0503050000020004" pitchFamily="34" charset="0"/>
                <a:cs typeface="Calibri" panose="020F0502020204030204" pitchFamily="34" charset="0"/>
              </a:defRPr>
            </a:lvl1pPr>
          </a:lstStyle>
          <a:p>
            <a:r>
              <a:rPr lang="nl-NL" noProof="0"/>
              <a:t>Hier komt een titel over 2 regels maximaal</a:t>
            </a:r>
          </a:p>
        </p:txBody>
      </p:sp>
      <p:sp>
        <p:nvSpPr>
          <p:cNvPr id="12" name="Subtitle 2">
            <a:extLst>
              <a:ext uri="{FF2B5EF4-FFF2-40B4-BE49-F238E27FC236}">
                <a16:creationId xmlns:a16="http://schemas.microsoft.com/office/drawing/2014/main" id="{460AEEC4-3786-7358-7141-1545C7C02FAB}"/>
              </a:ext>
            </a:extLst>
          </p:cNvPr>
          <p:cNvSpPr>
            <a:spLocks noGrp="1"/>
          </p:cNvSpPr>
          <p:nvPr>
            <p:ph type="subTitle" idx="1" hasCustomPrompt="1"/>
          </p:nvPr>
        </p:nvSpPr>
        <p:spPr>
          <a:xfrm>
            <a:off x="424071" y="4631678"/>
            <a:ext cx="4572000" cy="610193"/>
          </a:xfrm>
        </p:spPr>
        <p:txBody>
          <a:bodyPr lIns="0" tIns="0" rIns="0" bIns="0">
            <a:normAutofit/>
          </a:bodyPr>
          <a:lstStyle>
            <a:lvl1pPr marL="0" indent="0" algn="l">
              <a:buNone/>
              <a:defRPr sz="1950" b="0" i="0" baseline="0">
                <a:solidFill>
                  <a:schemeClr val="accent2"/>
                </a:solidFill>
                <a:latin typeface="Fira Sans Light" panose="020B0403050000020004" pitchFamily="34" charset="0"/>
                <a:ea typeface="Helvetica Neue Light" panose="02000403000000020004" pitchFamily="2" charset="0"/>
                <a:cs typeface="Helvetica Neue"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subtitel</a:t>
            </a:r>
            <a:r>
              <a:rPr lang="en-GB"/>
              <a:t> met datum</a:t>
            </a:r>
            <a:endParaRPr lang="nl-NL"/>
          </a:p>
        </p:txBody>
      </p:sp>
    </p:spTree>
    <p:extLst>
      <p:ext uri="{BB962C8B-B14F-4D97-AF65-F5344CB8AC3E}">
        <p14:creationId xmlns:p14="http://schemas.microsoft.com/office/powerpoint/2010/main" val="20398361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groene streep - Zonder foto">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9F0C9B4-03F9-4FAE-8C8E-B26DB9027008}"/>
              </a:ext>
            </a:extLst>
          </p:cNvPr>
          <p:cNvSpPr/>
          <p:nvPr userDrawn="1"/>
        </p:nvSpPr>
        <p:spPr>
          <a:xfrm>
            <a:off x="5679701" y="0"/>
            <a:ext cx="6512298" cy="6858000"/>
          </a:xfrm>
          <a:custGeom>
            <a:avLst/>
            <a:gdLst>
              <a:gd name="connsiteX0" fmla="*/ 0 w 3884023"/>
              <a:gd name="connsiteY0" fmla="*/ 0 h 6858000"/>
              <a:gd name="connsiteX1" fmla="*/ 3884023 w 3884023"/>
              <a:gd name="connsiteY1" fmla="*/ 0 h 6858000"/>
              <a:gd name="connsiteX2" fmla="*/ 3884023 w 3884023"/>
              <a:gd name="connsiteY2" fmla="*/ 6858000 h 6858000"/>
              <a:gd name="connsiteX3" fmla="*/ 0 w 3884023"/>
              <a:gd name="connsiteY3" fmla="*/ 6858000 h 6858000"/>
              <a:gd name="connsiteX4" fmla="*/ 0 w 3884023"/>
              <a:gd name="connsiteY4" fmla="*/ 0 h 6858000"/>
              <a:gd name="connsiteX0" fmla="*/ 0 w 6512298"/>
              <a:gd name="connsiteY0" fmla="*/ 0 h 6858000"/>
              <a:gd name="connsiteX1" fmla="*/ 6512298 w 6512298"/>
              <a:gd name="connsiteY1" fmla="*/ 0 h 6858000"/>
              <a:gd name="connsiteX2" fmla="*/ 6512298 w 6512298"/>
              <a:gd name="connsiteY2" fmla="*/ 6858000 h 6858000"/>
              <a:gd name="connsiteX3" fmla="*/ 2628275 w 6512298"/>
              <a:gd name="connsiteY3" fmla="*/ 6858000 h 6858000"/>
              <a:gd name="connsiteX4" fmla="*/ 0 w 651229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12298" h="6858000">
                <a:moveTo>
                  <a:pt x="0" y="0"/>
                </a:moveTo>
                <a:lnTo>
                  <a:pt x="6512298" y="0"/>
                </a:lnTo>
                <a:lnTo>
                  <a:pt x="6512298" y="6858000"/>
                </a:lnTo>
                <a:lnTo>
                  <a:pt x="2628275" y="6858000"/>
                </a:lnTo>
                <a:lnTo>
                  <a:pt x="0" y="0"/>
                </a:lnTo>
                <a:close/>
              </a:path>
            </a:pathLst>
          </a:cu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a:p>
        </p:txBody>
      </p:sp>
      <p:pic>
        <p:nvPicPr>
          <p:cNvPr id="4" name="Picture 3">
            <a:extLst>
              <a:ext uri="{FF2B5EF4-FFF2-40B4-BE49-F238E27FC236}">
                <a16:creationId xmlns:a16="http://schemas.microsoft.com/office/drawing/2014/main" id="{98D7734A-6B49-3346-0B27-B1A2167D9940}"/>
              </a:ext>
            </a:extLst>
          </p:cNvPr>
          <p:cNvPicPr>
            <a:picLocks noChangeAspect="1"/>
          </p:cNvPicPr>
          <p:nvPr userDrawn="1"/>
        </p:nvPicPr>
        <p:blipFill>
          <a:blip r:embed="rId2">
            <a:alphaModFix/>
          </a:blip>
          <a:srcRect/>
          <a:stretch/>
        </p:blipFill>
        <p:spPr>
          <a:xfrm>
            <a:off x="4877651" y="0"/>
            <a:ext cx="4254500" cy="6858000"/>
          </a:xfrm>
          <a:prstGeom prst="rect">
            <a:avLst/>
          </a:prstGeom>
        </p:spPr>
      </p:pic>
      <p:pic>
        <p:nvPicPr>
          <p:cNvPr id="6" name="Picture 5" descr="A black background with blue and green letters&#10;&#10;Description automatically generated">
            <a:extLst>
              <a:ext uri="{FF2B5EF4-FFF2-40B4-BE49-F238E27FC236}">
                <a16:creationId xmlns:a16="http://schemas.microsoft.com/office/drawing/2014/main" id="{7EC4A4BD-DCD7-4582-8830-B8506F69ED91}"/>
              </a:ext>
            </a:extLst>
          </p:cNvPr>
          <p:cNvPicPr/>
          <p:nvPr userDrawn="1"/>
        </p:nvPicPr>
        <p:blipFill>
          <a:blip r:embed="rId3"/>
          <a:stretch>
            <a:fillRect/>
          </a:stretch>
        </p:blipFill>
        <p:spPr>
          <a:xfrm>
            <a:off x="88624" y="68193"/>
            <a:ext cx="5492417" cy="2926798"/>
          </a:xfrm>
          <a:prstGeom prst="rect">
            <a:avLst/>
          </a:prstGeom>
        </p:spPr>
      </p:pic>
      <p:sp>
        <p:nvSpPr>
          <p:cNvPr id="7" name="Title 1">
            <a:extLst>
              <a:ext uri="{FF2B5EF4-FFF2-40B4-BE49-F238E27FC236}">
                <a16:creationId xmlns:a16="http://schemas.microsoft.com/office/drawing/2014/main" id="{F439AFCE-5913-B80B-AD0F-0D02B5BC7815}"/>
              </a:ext>
            </a:extLst>
          </p:cNvPr>
          <p:cNvSpPr>
            <a:spLocks noGrp="1"/>
          </p:cNvSpPr>
          <p:nvPr>
            <p:ph type="ctrTitle" hasCustomPrompt="1"/>
          </p:nvPr>
        </p:nvSpPr>
        <p:spPr>
          <a:xfrm>
            <a:off x="424070" y="3478695"/>
            <a:ext cx="4572000" cy="1050234"/>
          </a:xfrm>
          <a:solidFill>
            <a:schemeClr val="bg1"/>
          </a:solidFill>
        </p:spPr>
        <p:txBody>
          <a:bodyPr lIns="0" tIns="0" rIns="0" bIns="0" anchor="b">
            <a:noAutofit/>
          </a:bodyPr>
          <a:lstStyle>
            <a:lvl1pPr algn="l">
              <a:lnSpc>
                <a:spcPct val="100000"/>
              </a:lnSpc>
              <a:defRPr sz="3350" b="0" i="0" baseline="0">
                <a:solidFill>
                  <a:schemeClr val="accent4"/>
                </a:solidFill>
                <a:latin typeface="Fira Sans Medium" panose="020B0503050000020004" pitchFamily="34" charset="0"/>
                <a:cs typeface="Calibri" panose="020F0502020204030204" pitchFamily="34" charset="0"/>
              </a:defRPr>
            </a:lvl1pPr>
          </a:lstStyle>
          <a:p>
            <a:r>
              <a:rPr lang="nl-NL" noProof="0"/>
              <a:t>Hier komt een titel over 2 regels maximaal</a:t>
            </a:r>
          </a:p>
        </p:txBody>
      </p:sp>
      <p:sp>
        <p:nvSpPr>
          <p:cNvPr id="8" name="Subtitle 2">
            <a:extLst>
              <a:ext uri="{FF2B5EF4-FFF2-40B4-BE49-F238E27FC236}">
                <a16:creationId xmlns:a16="http://schemas.microsoft.com/office/drawing/2014/main" id="{09C4B810-3819-0E58-FAD9-532FD751F289}"/>
              </a:ext>
            </a:extLst>
          </p:cNvPr>
          <p:cNvSpPr>
            <a:spLocks noGrp="1"/>
          </p:cNvSpPr>
          <p:nvPr>
            <p:ph type="subTitle" idx="1" hasCustomPrompt="1"/>
          </p:nvPr>
        </p:nvSpPr>
        <p:spPr>
          <a:xfrm>
            <a:off x="424071" y="4631678"/>
            <a:ext cx="4572000" cy="610193"/>
          </a:xfrm>
        </p:spPr>
        <p:txBody>
          <a:bodyPr lIns="0" tIns="0" rIns="0" bIns="0">
            <a:normAutofit/>
          </a:bodyPr>
          <a:lstStyle>
            <a:lvl1pPr marL="0" indent="0" algn="l">
              <a:buNone/>
              <a:defRPr sz="1950" b="0" i="0" baseline="0">
                <a:solidFill>
                  <a:schemeClr val="accent2"/>
                </a:solidFill>
                <a:latin typeface="Fira Sans Light" panose="020B0403050000020004" pitchFamily="34" charset="0"/>
                <a:ea typeface="Helvetica Neue Light" panose="02000403000000020004" pitchFamily="2" charset="0"/>
                <a:cs typeface="Helvetica Neue"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subtitel</a:t>
            </a:r>
            <a:r>
              <a:rPr lang="en-GB"/>
              <a:t> met datum</a:t>
            </a:r>
            <a:endParaRPr lang="nl-NL"/>
          </a:p>
        </p:txBody>
      </p:sp>
    </p:spTree>
    <p:extLst>
      <p:ext uri="{BB962C8B-B14F-4D97-AF65-F5344CB8AC3E}">
        <p14:creationId xmlns:p14="http://schemas.microsoft.com/office/powerpoint/2010/main" val="15717890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donker blauwe streep - Zonder foto">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9F0C9B4-03F9-4FAE-8C8E-B26DB9027008}"/>
              </a:ext>
            </a:extLst>
          </p:cNvPr>
          <p:cNvSpPr/>
          <p:nvPr userDrawn="1"/>
        </p:nvSpPr>
        <p:spPr>
          <a:xfrm>
            <a:off x="5679701" y="0"/>
            <a:ext cx="6512298" cy="6858000"/>
          </a:xfrm>
          <a:custGeom>
            <a:avLst/>
            <a:gdLst>
              <a:gd name="connsiteX0" fmla="*/ 0 w 3884023"/>
              <a:gd name="connsiteY0" fmla="*/ 0 h 6858000"/>
              <a:gd name="connsiteX1" fmla="*/ 3884023 w 3884023"/>
              <a:gd name="connsiteY1" fmla="*/ 0 h 6858000"/>
              <a:gd name="connsiteX2" fmla="*/ 3884023 w 3884023"/>
              <a:gd name="connsiteY2" fmla="*/ 6858000 h 6858000"/>
              <a:gd name="connsiteX3" fmla="*/ 0 w 3884023"/>
              <a:gd name="connsiteY3" fmla="*/ 6858000 h 6858000"/>
              <a:gd name="connsiteX4" fmla="*/ 0 w 3884023"/>
              <a:gd name="connsiteY4" fmla="*/ 0 h 6858000"/>
              <a:gd name="connsiteX0" fmla="*/ 0 w 6512298"/>
              <a:gd name="connsiteY0" fmla="*/ 0 h 6858000"/>
              <a:gd name="connsiteX1" fmla="*/ 6512298 w 6512298"/>
              <a:gd name="connsiteY1" fmla="*/ 0 h 6858000"/>
              <a:gd name="connsiteX2" fmla="*/ 6512298 w 6512298"/>
              <a:gd name="connsiteY2" fmla="*/ 6858000 h 6858000"/>
              <a:gd name="connsiteX3" fmla="*/ 2628275 w 6512298"/>
              <a:gd name="connsiteY3" fmla="*/ 6858000 h 6858000"/>
              <a:gd name="connsiteX4" fmla="*/ 0 w 651229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12298" h="6858000">
                <a:moveTo>
                  <a:pt x="0" y="0"/>
                </a:moveTo>
                <a:lnTo>
                  <a:pt x="6512298" y="0"/>
                </a:lnTo>
                <a:lnTo>
                  <a:pt x="6512298" y="6858000"/>
                </a:lnTo>
                <a:lnTo>
                  <a:pt x="2628275" y="6858000"/>
                </a:lnTo>
                <a:lnTo>
                  <a:pt x="0" y="0"/>
                </a:lnTo>
                <a:close/>
              </a:path>
            </a:pathLst>
          </a:cu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a:p>
        </p:txBody>
      </p:sp>
      <p:pic>
        <p:nvPicPr>
          <p:cNvPr id="4" name="Picture 3">
            <a:extLst>
              <a:ext uri="{FF2B5EF4-FFF2-40B4-BE49-F238E27FC236}">
                <a16:creationId xmlns:a16="http://schemas.microsoft.com/office/drawing/2014/main" id="{98D7734A-6B49-3346-0B27-B1A2167D9940}"/>
              </a:ext>
            </a:extLst>
          </p:cNvPr>
          <p:cNvPicPr>
            <a:picLocks noChangeAspect="1"/>
          </p:cNvPicPr>
          <p:nvPr userDrawn="1"/>
        </p:nvPicPr>
        <p:blipFill>
          <a:blip r:embed="rId2"/>
          <a:srcRect/>
          <a:stretch/>
        </p:blipFill>
        <p:spPr>
          <a:xfrm>
            <a:off x="4877651" y="0"/>
            <a:ext cx="4254500" cy="6858000"/>
          </a:xfrm>
          <a:prstGeom prst="rect">
            <a:avLst/>
          </a:prstGeom>
        </p:spPr>
      </p:pic>
      <p:pic>
        <p:nvPicPr>
          <p:cNvPr id="6" name="Picture 5" descr="A black background with blue and green letters&#10;&#10;Description automatically generated">
            <a:extLst>
              <a:ext uri="{FF2B5EF4-FFF2-40B4-BE49-F238E27FC236}">
                <a16:creationId xmlns:a16="http://schemas.microsoft.com/office/drawing/2014/main" id="{7EC4A4BD-DCD7-4582-8830-B8506F69ED91}"/>
              </a:ext>
            </a:extLst>
          </p:cNvPr>
          <p:cNvPicPr/>
          <p:nvPr userDrawn="1"/>
        </p:nvPicPr>
        <p:blipFill>
          <a:blip r:embed="rId3"/>
          <a:stretch>
            <a:fillRect/>
          </a:stretch>
        </p:blipFill>
        <p:spPr>
          <a:xfrm>
            <a:off x="88624" y="68193"/>
            <a:ext cx="5492417" cy="2926798"/>
          </a:xfrm>
          <a:prstGeom prst="rect">
            <a:avLst/>
          </a:prstGeom>
        </p:spPr>
      </p:pic>
      <p:sp>
        <p:nvSpPr>
          <p:cNvPr id="2" name="Title 1">
            <a:extLst>
              <a:ext uri="{FF2B5EF4-FFF2-40B4-BE49-F238E27FC236}">
                <a16:creationId xmlns:a16="http://schemas.microsoft.com/office/drawing/2014/main" id="{7CB6BB16-76F9-88E3-FFFB-C6DB92A8C1E1}"/>
              </a:ext>
            </a:extLst>
          </p:cNvPr>
          <p:cNvSpPr>
            <a:spLocks noGrp="1"/>
          </p:cNvSpPr>
          <p:nvPr>
            <p:ph type="ctrTitle" hasCustomPrompt="1"/>
          </p:nvPr>
        </p:nvSpPr>
        <p:spPr>
          <a:xfrm>
            <a:off x="424070" y="3478695"/>
            <a:ext cx="4572000" cy="1050234"/>
          </a:xfrm>
          <a:solidFill>
            <a:schemeClr val="bg1"/>
          </a:solidFill>
        </p:spPr>
        <p:txBody>
          <a:bodyPr lIns="0" tIns="0" rIns="0" bIns="0" anchor="b">
            <a:noAutofit/>
          </a:bodyPr>
          <a:lstStyle>
            <a:lvl1pPr algn="l">
              <a:lnSpc>
                <a:spcPct val="100000"/>
              </a:lnSpc>
              <a:defRPr sz="3350" b="0" i="0" baseline="0">
                <a:solidFill>
                  <a:schemeClr val="accent4"/>
                </a:solidFill>
                <a:latin typeface="Fira Sans Medium" panose="020B0503050000020004" pitchFamily="34" charset="0"/>
                <a:cs typeface="Calibri" panose="020F0502020204030204" pitchFamily="34" charset="0"/>
              </a:defRPr>
            </a:lvl1pPr>
          </a:lstStyle>
          <a:p>
            <a:r>
              <a:rPr lang="nl-NL" noProof="0"/>
              <a:t>Hier komt een titel over 2 regels maximaal</a:t>
            </a:r>
          </a:p>
        </p:txBody>
      </p:sp>
      <p:sp>
        <p:nvSpPr>
          <p:cNvPr id="3" name="Subtitle 2">
            <a:extLst>
              <a:ext uri="{FF2B5EF4-FFF2-40B4-BE49-F238E27FC236}">
                <a16:creationId xmlns:a16="http://schemas.microsoft.com/office/drawing/2014/main" id="{87D8B779-CFBD-BE6A-A10E-E5B62040F067}"/>
              </a:ext>
            </a:extLst>
          </p:cNvPr>
          <p:cNvSpPr>
            <a:spLocks noGrp="1"/>
          </p:cNvSpPr>
          <p:nvPr>
            <p:ph type="subTitle" idx="1" hasCustomPrompt="1"/>
          </p:nvPr>
        </p:nvSpPr>
        <p:spPr>
          <a:xfrm>
            <a:off x="424071" y="4631678"/>
            <a:ext cx="4572000" cy="610193"/>
          </a:xfrm>
        </p:spPr>
        <p:txBody>
          <a:bodyPr lIns="0" tIns="0" rIns="0" bIns="0">
            <a:normAutofit/>
          </a:bodyPr>
          <a:lstStyle>
            <a:lvl1pPr marL="0" indent="0" algn="l">
              <a:buNone/>
              <a:defRPr sz="1950" b="0" i="0" baseline="0">
                <a:solidFill>
                  <a:schemeClr val="accent2"/>
                </a:solidFill>
                <a:latin typeface="Fira Sans Light" panose="020B0403050000020004" pitchFamily="34" charset="0"/>
                <a:ea typeface="Helvetica Neue Light" panose="02000403000000020004" pitchFamily="2" charset="0"/>
                <a:cs typeface="Helvetica Neue"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subtitel</a:t>
            </a:r>
            <a:r>
              <a:rPr lang="en-GB"/>
              <a:t> met datum</a:t>
            </a:r>
            <a:endParaRPr lang="nl-NL"/>
          </a:p>
        </p:txBody>
      </p:sp>
    </p:spTree>
    <p:extLst>
      <p:ext uri="{BB962C8B-B14F-4D97-AF65-F5344CB8AC3E}">
        <p14:creationId xmlns:p14="http://schemas.microsoft.com/office/powerpoint/2010/main" val="7888294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houdsopgave">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C1789BFF-1C60-ED23-1022-87BF799D0265}"/>
              </a:ext>
            </a:extLst>
          </p:cNvPr>
          <p:cNvSpPr/>
          <p:nvPr userDrawn="1"/>
        </p:nvSpPr>
        <p:spPr>
          <a:xfrm>
            <a:off x="6746488" y="0"/>
            <a:ext cx="5445512" cy="6858000"/>
          </a:xfrm>
          <a:custGeom>
            <a:avLst/>
            <a:gdLst>
              <a:gd name="connsiteX0" fmla="*/ 0 w 5445512"/>
              <a:gd name="connsiteY0" fmla="*/ 0 h 6858000"/>
              <a:gd name="connsiteX1" fmla="*/ 5445512 w 5445512"/>
              <a:gd name="connsiteY1" fmla="*/ 0 h 6858000"/>
              <a:gd name="connsiteX2" fmla="*/ 5445512 w 5445512"/>
              <a:gd name="connsiteY2" fmla="*/ 6858000 h 6858000"/>
              <a:gd name="connsiteX3" fmla="*/ 0 w 5445512"/>
              <a:gd name="connsiteY3" fmla="*/ 6858000 h 6858000"/>
              <a:gd name="connsiteX4" fmla="*/ 0 w 5445512"/>
              <a:gd name="connsiteY4" fmla="*/ 0 h 6858000"/>
              <a:gd name="connsiteX0" fmla="*/ 0 w 5445512"/>
              <a:gd name="connsiteY0" fmla="*/ 0 h 6858000"/>
              <a:gd name="connsiteX1" fmla="*/ 5445512 w 5445512"/>
              <a:gd name="connsiteY1" fmla="*/ 0 h 6858000"/>
              <a:gd name="connsiteX2" fmla="*/ 5445512 w 5445512"/>
              <a:gd name="connsiteY2" fmla="*/ 6858000 h 6858000"/>
              <a:gd name="connsiteX3" fmla="*/ 3010829 w 5445512"/>
              <a:gd name="connsiteY3" fmla="*/ 6713034 h 6858000"/>
              <a:gd name="connsiteX4" fmla="*/ 0 w 5445512"/>
              <a:gd name="connsiteY4" fmla="*/ 0 h 6858000"/>
              <a:gd name="connsiteX0" fmla="*/ 0 w 5445512"/>
              <a:gd name="connsiteY0" fmla="*/ 0 h 6869151"/>
              <a:gd name="connsiteX1" fmla="*/ 5445512 w 5445512"/>
              <a:gd name="connsiteY1" fmla="*/ 0 h 6869151"/>
              <a:gd name="connsiteX2" fmla="*/ 5445512 w 5445512"/>
              <a:gd name="connsiteY2" fmla="*/ 6858000 h 6869151"/>
              <a:gd name="connsiteX3" fmla="*/ 2910468 w 5445512"/>
              <a:gd name="connsiteY3" fmla="*/ 6869151 h 6869151"/>
              <a:gd name="connsiteX4" fmla="*/ 0 w 5445512"/>
              <a:gd name="connsiteY4" fmla="*/ 0 h 6869151"/>
              <a:gd name="connsiteX0" fmla="*/ 0 w 5445512"/>
              <a:gd name="connsiteY0" fmla="*/ 0 h 6858000"/>
              <a:gd name="connsiteX1" fmla="*/ 5445512 w 5445512"/>
              <a:gd name="connsiteY1" fmla="*/ 0 h 6858000"/>
              <a:gd name="connsiteX2" fmla="*/ 5445512 w 5445512"/>
              <a:gd name="connsiteY2" fmla="*/ 6858000 h 6858000"/>
              <a:gd name="connsiteX3" fmla="*/ 2819028 w 5445512"/>
              <a:gd name="connsiteY3" fmla="*/ 6852006 h 6858000"/>
              <a:gd name="connsiteX4" fmla="*/ 0 w 54455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5512" h="6858000">
                <a:moveTo>
                  <a:pt x="0" y="0"/>
                </a:moveTo>
                <a:lnTo>
                  <a:pt x="5445512" y="0"/>
                </a:lnTo>
                <a:lnTo>
                  <a:pt x="5445512" y="6858000"/>
                </a:lnTo>
                <a:lnTo>
                  <a:pt x="2819028" y="6852006"/>
                </a:lnTo>
                <a:lnTo>
                  <a:pt x="0" y="0"/>
                </a:lnTo>
                <a:close/>
              </a:path>
            </a:pathLst>
          </a:cu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9" name="Title 1">
            <a:extLst>
              <a:ext uri="{FF2B5EF4-FFF2-40B4-BE49-F238E27FC236}">
                <a16:creationId xmlns:a16="http://schemas.microsoft.com/office/drawing/2014/main" id="{89F0F161-2A1B-7E80-EEF5-85B39CB0D69A}"/>
              </a:ext>
            </a:extLst>
          </p:cNvPr>
          <p:cNvSpPr>
            <a:spLocks noGrp="1"/>
          </p:cNvSpPr>
          <p:nvPr>
            <p:ph type="ctrTitle" hasCustomPrompt="1"/>
          </p:nvPr>
        </p:nvSpPr>
        <p:spPr>
          <a:xfrm>
            <a:off x="683843" y="538067"/>
            <a:ext cx="5332494" cy="459460"/>
          </a:xfrm>
          <a:solidFill>
            <a:schemeClr val="bg1">
              <a:alpha val="0"/>
            </a:schemeClr>
          </a:solidFill>
        </p:spPr>
        <p:txBody>
          <a:bodyPr lIns="0" tIns="0" rIns="0" bIns="0" anchor="t" anchorCtr="0">
            <a:noAutofit/>
          </a:bodyPr>
          <a:lstStyle>
            <a:lvl1pPr algn="l">
              <a:lnSpc>
                <a:spcPct val="100000"/>
              </a:lnSpc>
              <a:defRPr sz="4700" b="0" i="0" baseline="0">
                <a:solidFill>
                  <a:schemeClr val="accent4"/>
                </a:solidFill>
                <a:latin typeface="Fira Sans Medium" panose="020B0503050000020004" pitchFamily="34" charset="0"/>
                <a:cs typeface="Calibri" panose="020F0502020204030204" pitchFamily="34" charset="0"/>
              </a:defRPr>
            </a:lvl1pPr>
          </a:lstStyle>
          <a:p>
            <a:r>
              <a:rPr lang="nl-NL" noProof="0"/>
              <a:t>Inhoud</a:t>
            </a:r>
          </a:p>
        </p:txBody>
      </p:sp>
      <p:sp>
        <p:nvSpPr>
          <p:cNvPr id="25" name="Text Placeholder 24">
            <a:extLst>
              <a:ext uri="{FF2B5EF4-FFF2-40B4-BE49-F238E27FC236}">
                <a16:creationId xmlns:a16="http://schemas.microsoft.com/office/drawing/2014/main" id="{3CE72C24-B270-7B0A-74EF-420254094511}"/>
              </a:ext>
            </a:extLst>
          </p:cNvPr>
          <p:cNvSpPr>
            <a:spLocks noGrp="1"/>
          </p:cNvSpPr>
          <p:nvPr>
            <p:ph type="body" sz="quarter" idx="11" hasCustomPrompt="1"/>
          </p:nvPr>
        </p:nvSpPr>
        <p:spPr>
          <a:xfrm>
            <a:off x="604550" y="1535594"/>
            <a:ext cx="5892503" cy="4945563"/>
          </a:xfrm>
        </p:spPr>
        <p:txBody>
          <a:bodyPr>
            <a:normAutofit/>
          </a:bodyPr>
          <a:lstStyle>
            <a:lvl1pPr marL="0" indent="0">
              <a:lnSpc>
                <a:spcPct val="100000"/>
              </a:lnSpc>
              <a:spcAft>
                <a:spcPts val="800"/>
              </a:spcAft>
              <a:buFont typeface="Arial" panose="020B0604020202020204" pitchFamily="34" charset="0"/>
              <a:buNone/>
              <a:tabLst>
                <a:tab pos="841375" algn="l"/>
              </a:tabLst>
              <a:defRPr sz="2200" b="0" i="0">
                <a:solidFill>
                  <a:srgbClr val="002060"/>
                </a:solidFill>
                <a:latin typeface="Fira Sans" panose="020B0503050000020004" pitchFamily="34" charset="0"/>
              </a:defRPr>
            </a:lvl1pPr>
          </a:lstStyle>
          <a:p>
            <a:pPr lvl="0"/>
            <a:r>
              <a:rPr lang="en-GB"/>
              <a:t>XX |	</a:t>
            </a:r>
            <a:r>
              <a:rPr lang="en-GB" err="1"/>
              <a:t>Hier</a:t>
            </a:r>
            <a:r>
              <a:rPr lang="en-GB"/>
              <a:t> </a:t>
            </a:r>
            <a:r>
              <a:rPr lang="en-GB" err="1"/>
              <a:t>komt</a:t>
            </a:r>
            <a:r>
              <a:rPr lang="en-GB"/>
              <a:t> de </a:t>
            </a:r>
            <a:r>
              <a:rPr lang="en-GB" err="1"/>
              <a:t>titel</a:t>
            </a:r>
            <a:r>
              <a:rPr lang="en-GB"/>
              <a:t> van </a:t>
            </a:r>
            <a:r>
              <a:rPr lang="en-GB" err="1"/>
              <a:t>hoofdstuk</a:t>
            </a:r>
            <a:r>
              <a:rPr lang="en-GB"/>
              <a:t> 1</a:t>
            </a:r>
          </a:p>
          <a:p>
            <a:pPr lvl="0"/>
            <a:r>
              <a:rPr lang="en-GB"/>
              <a:t>XX |	</a:t>
            </a:r>
            <a:r>
              <a:rPr lang="en-GB" err="1"/>
              <a:t>Hier</a:t>
            </a:r>
            <a:r>
              <a:rPr lang="en-GB"/>
              <a:t> </a:t>
            </a:r>
            <a:r>
              <a:rPr lang="en-GB" err="1"/>
              <a:t>komt</a:t>
            </a:r>
            <a:r>
              <a:rPr lang="en-GB"/>
              <a:t> de </a:t>
            </a:r>
            <a:r>
              <a:rPr lang="en-GB" err="1"/>
              <a:t>titel</a:t>
            </a:r>
            <a:r>
              <a:rPr lang="en-GB"/>
              <a:t> van </a:t>
            </a:r>
            <a:r>
              <a:rPr lang="en-GB" err="1"/>
              <a:t>hoofdstuk</a:t>
            </a:r>
            <a:r>
              <a:rPr lang="en-GB"/>
              <a:t> 2</a:t>
            </a:r>
          </a:p>
          <a:p>
            <a:pPr lvl="0"/>
            <a:r>
              <a:rPr lang="en-GB"/>
              <a:t>XX |	</a:t>
            </a:r>
            <a:r>
              <a:rPr lang="en-GB" err="1"/>
              <a:t>Hier</a:t>
            </a:r>
            <a:r>
              <a:rPr lang="en-GB"/>
              <a:t> </a:t>
            </a:r>
            <a:r>
              <a:rPr lang="en-GB" err="1"/>
              <a:t>komt</a:t>
            </a:r>
            <a:r>
              <a:rPr lang="en-GB"/>
              <a:t> de </a:t>
            </a:r>
            <a:r>
              <a:rPr lang="en-GB" err="1"/>
              <a:t>titel</a:t>
            </a:r>
            <a:r>
              <a:rPr lang="en-GB"/>
              <a:t> van </a:t>
            </a:r>
            <a:r>
              <a:rPr lang="en-GB" err="1"/>
              <a:t>hoofdstuk</a:t>
            </a:r>
            <a:r>
              <a:rPr lang="en-GB"/>
              <a:t> 3</a:t>
            </a:r>
          </a:p>
          <a:p>
            <a:pPr lvl="0"/>
            <a:r>
              <a:rPr lang="en-GB"/>
              <a:t>XX |	</a:t>
            </a:r>
            <a:r>
              <a:rPr lang="en-GB" err="1"/>
              <a:t>Hier</a:t>
            </a:r>
            <a:r>
              <a:rPr lang="en-GB"/>
              <a:t> </a:t>
            </a:r>
            <a:r>
              <a:rPr lang="en-GB" err="1"/>
              <a:t>komt</a:t>
            </a:r>
            <a:r>
              <a:rPr lang="en-GB"/>
              <a:t> de </a:t>
            </a:r>
            <a:r>
              <a:rPr lang="en-GB" err="1"/>
              <a:t>titel</a:t>
            </a:r>
            <a:r>
              <a:rPr lang="en-GB"/>
              <a:t> van </a:t>
            </a:r>
            <a:r>
              <a:rPr lang="en-GB" err="1"/>
              <a:t>hoofdstuk</a:t>
            </a:r>
            <a:r>
              <a:rPr lang="en-GB"/>
              <a:t> 4</a:t>
            </a:r>
          </a:p>
          <a:p>
            <a:pPr lvl="0"/>
            <a:r>
              <a:rPr lang="en-GB"/>
              <a:t>XX |	</a:t>
            </a:r>
            <a:r>
              <a:rPr lang="en-GB" err="1"/>
              <a:t>Hier</a:t>
            </a:r>
            <a:r>
              <a:rPr lang="en-GB"/>
              <a:t> </a:t>
            </a:r>
            <a:r>
              <a:rPr lang="en-GB" err="1"/>
              <a:t>komt</a:t>
            </a:r>
            <a:r>
              <a:rPr lang="en-GB"/>
              <a:t> de </a:t>
            </a:r>
            <a:r>
              <a:rPr lang="en-GB" err="1"/>
              <a:t>titel</a:t>
            </a:r>
            <a:r>
              <a:rPr lang="en-GB"/>
              <a:t> van </a:t>
            </a:r>
            <a:r>
              <a:rPr lang="en-GB" err="1"/>
              <a:t>hoofdstuk</a:t>
            </a:r>
            <a:r>
              <a:rPr lang="en-GB"/>
              <a:t> 5</a:t>
            </a:r>
          </a:p>
          <a:p>
            <a:pPr lvl="0"/>
            <a:r>
              <a:rPr lang="en-GB"/>
              <a:t>XX |	</a:t>
            </a:r>
            <a:r>
              <a:rPr lang="en-GB" err="1"/>
              <a:t>Hier</a:t>
            </a:r>
            <a:r>
              <a:rPr lang="en-GB"/>
              <a:t> </a:t>
            </a:r>
            <a:r>
              <a:rPr lang="en-GB" err="1"/>
              <a:t>komt</a:t>
            </a:r>
            <a:r>
              <a:rPr lang="en-GB"/>
              <a:t> de </a:t>
            </a:r>
            <a:r>
              <a:rPr lang="en-GB" err="1"/>
              <a:t>titel</a:t>
            </a:r>
            <a:r>
              <a:rPr lang="en-GB"/>
              <a:t> van </a:t>
            </a:r>
            <a:r>
              <a:rPr lang="en-GB" err="1"/>
              <a:t>hoofdstuk</a:t>
            </a:r>
            <a:r>
              <a:rPr lang="en-GB"/>
              <a:t> 6</a:t>
            </a:r>
          </a:p>
          <a:p>
            <a:pPr lvl="0"/>
            <a:r>
              <a:rPr lang="en-GB"/>
              <a:t>XX |	</a:t>
            </a:r>
            <a:r>
              <a:rPr lang="en-GB" err="1"/>
              <a:t>Hier</a:t>
            </a:r>
            <a:r>
              <a:rPr lang="en-GB"/>
              <a:t> </a:t>
            </a:r>
            <a:r>
              <a:rPr lang="en-GB" err="1"/>
              <a:t>komt</a:t>
            </a:r>
            <a:r>
              <a:rPr lang="en-GB"/>
              <a:t> de </a:t>
            </a:r>
            <a:r>
              <a:rPr lang="en-GB" err="1"/>
              <a:t>titel</a:t>
            </a:r>
            <a:r>
              <a:rPr lang="en-GB"/>
              <a:t> van </a:t>
            </a:r>
            <a:r>
              <a:rPr lang="en-GB" err="1"/>
              <a:t>hoofdstuk</a:t>
            </a:r>
            <a:r>
              <a:rPr lang="en-GB"/>
              <a:t> 7</a:t>
            </a:r>
          </a:p>
          <a:p>
            <a:pPr lvl="0"/>
            <a:r>
              <a:rPr lang="en-GB"/>
              <a:t>XX |	</a:t>
            </a:r>
            <a:r>
              <a:rPr lang="en-GB" err="1"/>
              <a:t>Hier</a:t>
            </a:r>
            <a:r>
              <a:rPr lang="en-GB"/>
              <a:t> </a:t>
            </a:r>
            <a:r>
              <a:rPr lang="en-GB" err="1"/>
              <a:t>komt</a:t>
            </a:r>
            <a:r>
              <a:rPr lang="en-GB"/>
              <a:t> de </a:t>
            </a:r>
            <a:r>
              <a:rPr lang="en-GB" err="1"/>
              <a:t>titel</a:t>
            </a:r>
            <a:r>
              <a:rPr lang="en-GB"/>
              <a:t> van </a:t>
            </a:r>
            <a:r>
              <a:rPr lang="en-GB" err="1"/>
              <a:t>hoofdstuk</a:t>
            </a:r>
            <a:r>
              <a:rPr lang="en-GB"/>
              <a:t> 8</a:t>
            </a:r>
          </a:p>
        </p:txBody>
      </p:sp>
      <p:pic>
        <p:nvPicPr>
          <p:cNvPr id="26" name="Picture 25">
            <a:extLst>
              <a:ext uri="{FF2B5EF4-FFF2-40B4-BE49-F238E27FC236}">
                <a16:creationId xmlns:a16="http://schemas.microsoft.com/office/drawing/2014/main" id="{25917884-79C9-B24E-6467-8072ABB1EEFA}"/>
              </a:ext>
            </a:extLst>
          </p:cNvPr>
          <p:cNvPicPr>
            <a:picLocks noChangeAspect="1"/>
          </p:cNvPicPr>
          <p:nvPr userDrawn="1"/>
        </p:nvPicPr>
        <p:blipFill>
          <a:blip r:embed="rId2">
            <a:alphaModFix/>
          </a:blip>
          <a:srcRect/>
          <a:stretch/>
        </p:blipFill>
        <p:spPr>
          <a:xfrm>
            <a:off x="6040245" y="0"/>
            <a:ext cx="4254500" cy="6858000"/>
          </a:xfrm>
          <a:prstGeom prst="rect">
            <a:avLst/>
          </a:prstGeom>
        </p:spPr>
      </p:pic>
      <p:pic>
        <p:nvPicPr>
          <p:cNvPr id="28" name="Picture 27">
            <a:extLst>
              <a:ext uri="{FF2B5EF4-FFF2-40B4-BE49-F238E27FC236}">
                <a16:creationId xmlns:a16="http://schemas.microsoft.com/office/drawing/2014/main" id="{1410ED2C-16F5-DE67-54F2-4FAAC38FEB38}"/>
              </a:ext>
            </a:extLst>
          </p:cNvPr>
          <p:cNvPicPr>
            <a:picLocks noChangeAspect="1"/>
          </p:cNvPicPr>
          <p:nvPr userDrawn="1"/>
        </p:nvPicPr>
        <p:blipFill>
          <a:blip r:embed="rId3"/>
          <a:srcRect/>
          <a:stretch/>
        </p:blipFill>
        <p:spPr>
          <a:xfrm>
            <a:off x="10585426" y="6321928"/>
            <a:ext cx="1705683" cy="536072"/>
          </a:xfrm>
          <a:prstGeom prst="rect">
            <a:avLst/>
          </a:prstGeom>
        </p:spPr>
      </p:pic>
      <p:sp>
        <p:nvSpPr>
          <p:cNvPr id="30" name="TextBox 29">
            <a:extLst>
              <a:ext uri="{FF2B5EF4-FFF2-40B4-BE49-F238E27FC236}">
                <a16:creationId xmlns:a16="http://schemas.microsoft.com/office/drawing/2014/main" id="{C7AD9BD9-2A7D-0FA9-950E-F673C9DD77FB}"/>
              </a:ext>
            </a:extLst>
          </p:cNvPr>
          <p:cNvSpPr txBox="1"/>
          <p:nvPr userDrawn="1"/>
        </p:nvSpPr>
        <p:spPr>
          <a:xfrm>
            <a:off x="10311182" y="6420687"/>
            <a:ext cx="463206" cy="338554"/>
          </a:xfrm>
          <a:prstGeom prst="rect">
            <a:avLst/>
          </a:prstGeom>
          <a:noFill/>
        </p:spPr>
        <p:txBody>
          <a:bodyPr wrap="square" rtlCol="0" anchor="ctr">
            <a:spAutoFit/>
          </a:bodyPr>
          <a:lstStyle/>
          <a:p>
            <a:fld id="{C5B92B82-FEAB-1948-BF96-994B7B303AC7}" type="slidenum">
              <a:rPr lang="nl-NL" sz="1600" b="1" i="0" smtClean="0">
                <a:solidFill>
                  <a:schemeClr val="accent3"/>
                </a:solidFill>
                <a:latin typeface="Fira Sans SemiBold" panose="020B0503050000020004" pitchFamily="34" charset="0"/>
              </a:rPr>
              <a:t>‹#›</a:t>
            </a:fld>
            <a:endParaRPr lang="nl-NL" sz="1600" b="1" i="0">
              <a:solidFill>
                <a:schemeClr val="accent3"/>
              </a:solidFill>
              <a:latin typeface="Fira Sans SemiBold" panose="020B0503050000020004" pitchFamily="34" charset="0"/>
            </a:endParaRPr>
          </a:p>
        </p:txBody>
      </p:sp>
    </p:spTree>
    <p:extLst>
      <p:ext uri="{BB962C8B-B14F-4D97-AF65-F5344CB8AC3E}">
        <p14:creationId xmlns:p14="http://schemas.microsoft.com/office/powerpoint/2010/main" val="11314236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houdelijke opsomming slide + Foto">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1B6D06A1-E682-8E8E-0CD2-919F73741DD3}"/>
              </a:ext>
            </a:extLst>
          </p:cNvPr>
          <p:cNvSpPr>
            <a:spLocks noGrp="1"/>
          </p:cNvSpPr>
          <p:nvPr>
            <p:ph type="ctrTitle" hasCustomPrompt="1"/>
          </p:nvPr>
        </p:nvSpPr>
        <p:spPr>
          <a:xfrm>
            <a:off x="671812" y="730572"/>
            <a:ext cx="5332494" cy="1050102"/>
          </a:xfrm>
          <a:solidFill>
            <a:schemeClr val="bg1">
              <a:alpha val="0"/>
            </a:schemeClr>
          </a:solidFill>
        </p:spPr>
        <p:txBody>
          <a:bodyPr lIns="0" tIns="0" rIns="0" bIns="0" anchor="t" anchorCtr="0">
            <a:noAutofit/>
          </a:bodyPr>
          <a:lstStyle>
            <a:lvl1pPr algn="l">
              <a:lnSpc>
                <a:spcPct val="90000"/>
              </a:lnSpc>
              <a:defRPr sz="3600" b="1" i="0" baseline="0">
                <a:solidFill>
                  <a:schemeClr val="accent4"/>
                </a:solidFill>
                <a:latin typeface="Fira Sans SemiBold" panose="020B0503050000020004" pitchFamily="34" charset="0"/>
                <a:cs typeface="Calibri" panose="020F0502020204030204" pitchFamily="34" charset="0"/>
              </a:defRPr>
            </a:lvl1pPr>
          </a:lstStyle>
          <a:p>
            <a:r>
              <a:rPr lang="nl-NL" noProof="0"/>
              <a:t>Hier komt een titel die over twee regels past </a:t>
            </a:r>
          </a:p>
        </p:txBody>
      </p:sp>
      <p:sp>
        <p:nvSpPr>
          <p:cNvPr id="10" name="Picture Placeholder 9">
            <a:extLst>
              <a:ext uri="{FF2B5EF4-FFF2-40B4-BE49-F238E27FC236}">
                <a16:creationId xmlns:a16="http://schemas.microsoft.com/office/drawing/2014/main" id="{7010D769-C333-80DD-411E-8E0969D29CC2}"/>
              </a:ext>
            </a:extLst>
          </p:cNvPr>
          <p:cNvSpPr>
            <a:spLocks noGrp="1"/>
          </p:cNvSpPr>
          <p:nvPr>
            <p:ph type="pic" sz="quarter" idx="10"/>
          </p:nvPr>
        </p:nvSpPr>
        <p:spPr>
          <a:xfrm>
            <a:off x="7302500" y="637674"/>
            <a:ext cx="4889500" cy="5089358"/>
          </a:xfrm>
        </p:spPr>
        <p:txBody>
          <a:bodyPr numCol="1" anchor="ctr" anchorCtr="0">
            <a:normAutofit/>
          </a:bodyPr>
          <a:lstStyle>
            <a:lvl1pPr algn="ctr">
              <a:defRPr sz="2000" b="0" i="0">
                <a:latin typeface="Fira Sans Light" panose="020B0403050000020004" pitchFamily="34" charset="0"/>
              </a:defRPr>
            </a:lvl1pPr>
          </a:lstStyle>
          <a:p>
            <a:endParaRPr lang="en-NL"/>
          </a:p>
        </p:txBody>
      </p:sp>
      <p:sp>
        <p:nvSpPr>
          <p:cNvPr id="13" name="Text Placeholder 12">
            <a:extLst>
              <a:ext uri="{FF2B5EF4-FFF2-40B4-BE49-F238E27FC236}">
                <a16:creationId xmlns:a16="http://schemas.microsoft.com/office/drawing/2014/main" id="{32CCEFA8-3929-359F-837F-B4E1237D9313}"/>
              </a:ext>
            </a:extLst>
          </p:cNvPr>
          <p:cNvSpPr>
            <a:spLocks noGrp="1"/>
          </p:cNvSpPr>
          <p:nvPr>
            <p:ph type="body" sz="quarter" idx="11" hasCustomPrompt="1"/>
          </p:nvPr>
        </p:nvSpPr>
        <p:spPr>
          <a:xfrm>
            <a:off x="671512" y="2341755"/>
            <a:ext cx="5729288" cy="3385277"/>
          </a:xfrm>
        </p:spPr>
        <p:txBody>
          <a:bodyPr lIns="0" tIns="0" rIns="0" bIns="0">
            <a:normAutofit/>
          </a:bodyPr>
          <a:lstStyle>
            <a:lvl1pPr marL="266700" indent="-266700">
              <a:lnSpc>
                <a:spcPct val="100000"/>
              </a:lnSpc>
              <a:spcAft>
                <a:spcPts val="800"/>
              </a:spcAft>
              <a:buFontTx/>
              <a:buBlip>
                <a:blip r:embed="rId2"/>
              </a:buBlip>
              <a:tabLst/>
              <a:defRPr sz="1600" b="0" i="0">
                <a:latin typeface="Fira Sans" panose="020B0503050000020004" pitchFamily="34" charset="0"/>
              </a:defRPr>
            </a:lvl1pPr>
          </a:lstStyle>
          <a:p>
            <a:pPr lvl="0"/>
            <a:r>
              <a:rPr lang="en-GB" err="1"/>
              <a:t>Opsomming</a:t>
            </a:r>
            <a:endParaRPr lang="en-GB"/>
          </a:p>
          <a:p>
            <a:pPr lvl="0"/>
            <a:r>
              <a:rPr lang="en-GB" err="1"/>
              <a:t>Opsomming</a:t>
            </a:r>
            <a:endParaRPr lang="en-GB"/>
          </a:p>
          <a:p>
            <a:pPr lvl="0"/>
            <a:r>
              <a:rPr lang="en-GB" err="1"/>
              <a:t>Opsomming</a:t>
            </a:r>
            <a:endParaRPr lang="en-GB"/>
          </a:p>
          <a:p>
            <a:pPr lvl="0"/>
            <a:r>
              <a:rPr lang="en-GB" err="1"/>
              <a:t>Opsomming</a:t>
            </a:r>
            <a:endParaRPr lang="en-GB"/>
          </a:p>
          <a:p>
            <a:pPr lvl="0"/>
            <a:r>
              <a:rPr lang="en-GB" err="1"/>
              <a:t>Opsomming</a:t>
            </a:r>
            <a:endParaRPr lang="en-GB"/>
          </a:p>
        </p:txBody>
      </p:sp>
      <p:pic>
        <p:nvPicPr>
          <p:cNvPr id="15" name="Picture 14" descr="A blue rectangle with white text&#10;&#10;Description automatically generated">
            <a:extLst>
              <a:ext uri="{FF2B5EF4-FFF2-40B4-BE49-F238E27FC236}">
                <a16:creationId xmlns:a16="http://schemas.microsoft.com/office/drawing/2014/main" id="{0D7B443B-C153-A007-6044-EA264F87A3DD}"/>
              </a:ext>
            </a:extLst>
          </p:cNvPr>
          <p:cNvPicPr>
            <a:picLocks noChangeAspect="1"/>
          </p:cNvPicPr>
          <p:nvPr userDrawn="1"/>
        </p:nvPicPr>
        <p:blipFill>
          <a:blip r:embed="rId3"/>
          <a:stretch>
            <a:fillRect/>
          </a:stretch>
        </p:blipFill>
        <p:spPr>
          <a:xfrm>
            <a:off x="10585426" y="6321928"/>
            <a:ext cx="1705684" cy="536072"/>
          </a:xfrm>
          <a:prstGeom prst="rect">
            <a:avLst/>
          </a:prstGeom>
        </p:spPr>
      </p:pic>
      <p:sp>
        <p:nvSpPr>
          <p:cNvPr id="16" name="TextBox 15">
            <a:extLst>
              <a:ext uri="{FF2B5EF4-FFF2-40B4-BE49-F238E27FC236}">
                <a16:creationId xmlns:a16="http://schemas.microsoft.com/office/drawing/2014/main" id="{5F05E364-6C94-C575-08A6-F64570D23117}"/>
              </a:ext>
            </a:extLst>
          </p:cNvPr>
          <p:cNvSpPr txBox="1"/>
          <p:nvPr userDrawn="1"/>
        </p:nvSpPr>
        <p:spPr>
          <a:xfrm>
            <a:off x="10311182" y="6420687"/>
            <a:ext cx="463206" cy="338554"/>
          </a:xfrm>
          <a:prstGeom prst="rect">
            <a:avLst/>
          </a:prstGeom>
          <a:noFill/>
        </p:spPr>
        <p:txBody>
          <a:bodyPr wrap="square" rtlCol="0" anchor="ctr">
            <a:spAutoFit/>
          </a:bodyPr>
          <a:lstStyle/>
          <a:p>
            <a:fld id="{C5B92B82-FEAB-1948-BF96-994B7B303AC7}" type="slidenum">
              <a:rPr lang="nl-NL" sz="1600" b="1" i="0" smtClean="0">
                <a:solidFill>
                  <a:schemeClr val="accent3"/>
                </a:solidFill>
                <a:latin typeface="Fira Sans SemiBold" panose="020B0503050000020004" pitchFamily="34" charset="0"/>
              </a:rPr>
              <a:t>‹#›</a:t>
            </a:fld>
            <a:endParaRPr lang="nl-NL" sz="1600" b="1" i="0">
              <a:solidFill>
                <a:schemeClr val="accent3"/>
              </a:solidFill>
              <a:latin typeface="Fira Sans SemiBold" panose="020B0503050000020004" pitchFamily="34" charset="0"/>
            </a:endParaRPr>
          </a:p>
        </p:txBody>
      </p:sp>
    </p:spTree>
    <p:extLst>
      <p:ext uri="{BB962C8B-B14F-4D97-AF65-F5344CB8AC3E}">
        <p14:creationId xmlns:p14="http://schemas.microsoft.com/office/powerpoint/2010/main" val="34991581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nhoudelijke slide + Foto">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2B4E0118-349C-8B7A-0340-392699F17858}"/>
              </a:ext>
            </a:extLst>
          </p:cNvPr>
          <p:cNvSpPr txBox="1"/>
          <p:nvPr userDrawn="1"/>
        </p:nvSpPr>
        <p:spPr>
          <a:xfrm>
            <a:off x="10311182" y="6420687"/>
            <a:ext cx="463206" cy="338554"/>
          </a:xfrm>
          <a:prstGeom prst="rect">
            <a:avLst/>
          </a:prstGeom>
          <a:noFill/>
        </p:spPr>
        <p:txBody>
          <a:bodyPr wrap="square" rtlCol="0" anchor="ctr">
            <a:spAutoFit/>
          </a:bodyPr>
          <a:lstStyle/>
          <a:p>
            <a:fld id="{C5B92B82-FEAB-1948-BF96-994B7B303AC7}" type="slidenum">
              <a:rPr lang="nl-NL" sz="1600" b="1" i="0" smtClean="0">
                <a:solidFill>
                  <a:schemeClr val="accent3"/>
                </a:solidFill>
                <a:latin typeface="Fira Sans SemiBold" panose="020B0503050000020004" pitchFamily="34" charset="0"/>
              </a:rPr>
              <a:t>‹#›</a:t>
            </a:fld>
            <a:endParaRPr lang="nl-NL" sz="1600" b="1" i="0">
              <a:solidFill>
                <a:schemeClr val="accent3"/>
              </a:solidFill>
              <a:latin typeface="Fira Sans SemiBold" panose="020B0503050000020004" pitchFamily="34" charset="0"/>
            </a:endParaRPr>
          </a:p>
        </p:txBody>
      </p:sp>
      <p:sp>
        <p:nvSpPr>
          <p:cNvPr id="12" name="Text Placeholder 12">
            <a:extLst>
              <a:ext uri="{FF2B5EF4-FFF2-40B4-BE49-F238E27FC236}">
                <a16:creationId xmlns:a16="http://schemas.microsoft.com/office/drawing/2014/main" id="{024FC7A9-35E4-A48C-78B1-93F6EF8C6866}"/>
              </a:ext>
            </a:extLst>
          </p:cNvPr>
          <p:cNvSpPr>
            <a:spLocks noGrp="1"/>
          </p:cNvSpPr>
          <p:nvPr>
            <p:ph type="body" sz="quarter" idx="12" hasCustomPrompt="1"/>
          </p:nvPr>
        </p:nvSpPr>
        <p:spPr>
          <a:xfrm>
            <a:off x="671812" y="1854926"/>
            <a:ext cx="7354588" cy="4454434"/>
          </a:xfrm>
        </p:spPr>
        <p:txBody>
          <a:bodyPr lIns="0" tIns="0" rIns="0" bIns="0">
            <a:normAutofit/>
          </a:bodyPr>
          <a:lstStyle>
            <a:lvl1pPr marL="0" indent="0">
              <a:lnSpc>
                <a:spcPct val="100000"/>
              </a:lnSpc>
              <a:spcAft>
                <a:spcPts val="800"/>
              </a:spcAft>
              <a:buFont typeface="Arial" panose="020B0604020202020204" pitchFamily="34" charset="0"/>
              <a:buNone/>
              <a:tabLst/>
              <a:defRPr sz="1600" b="0" i="0">
                <a:latin typeface="Fira Sans" panose="020B0503050000020004" pitchFamily="34" charset="0"/>
              </a:defRPr>
            </a:lvl1pPr>
          </a:lstStyle>
          <a:p>
            <a:pPr lvl="0"/>
            <a:r>
              <a:rPr lang="en-GB" err="1"/>
              <a:t>Tekst</a:t>
            </a:r>
            <a:r>
              <a:rPr lang="en-GB"/>
              <a:t> </a:t>
            </a:r>
            <a:r>
              <a:rPr lang="en-GB" err="1"/>
              <a:t>kader</a:t>
            </a:r>
            <a:endParaRPr lang="en-GB"/>
          </a:p>
        </p:txBody>
      </p:sp>
      <p:sp>
        <p:nvSpPr>
          <p:cNvPr id="14" name="Picture Placeholder 16">
            <a:extLst>
              <a:ext uri="{FF2B5EF4-FFF2-40B4-BE49-F238E27FC236}">
                <a16:creationId xmlns:a16="http://schemas.microsoft.com/office/drawing/2014/main" id="{66DA6F7B-F1B9-2DFF-AF87-12D4C171E4BC}"/>
              </a:ext>
            </a:extLst>
          </p:cNvPr>
          <p:cNvSpPr>
            <a:spLocks noGrp="1"/>
          </p:cNvSpPr>
          <p:nvPr>
            <p:ph type="pic" sz="quarter" idx="10"/>
          </p:nvPr>
        </p:nvSpPr>
        <p:spPr>
          <a:xfrm>
            <a:off x="7747000" y="0"/>
            <a:ext cx="4445000" cy="6858000"/>
          </a:xfrm>
        </p:spPr>
        <p:txBody>
          <a:bodyPr lIns="1475999" anchor="ctr" anchorCtr="0">
            <a:normAutofit/>
          </a:bodyPr>
          <a:lstStyle>
            <a:lvl1pPr marL="0" indent="0" algn="ctr">
              <a:buNone/>
              <a:defRPr sz="1800" b="0" i="0">
                <a:latin typeface="Fira Sans Light" panose="020B0403050000020004" pitchFamily="34" charset="0"/>
              </a:defRPr>
            </a:lvl1pPr>
          </a:lstStyle>
          <a:p>
            <a:endParaRPr lang="en-NL"/>
          </a:p>
        </p:txBody>
      </p:sp>
      <p:sp>
        <p:nvSpPr>
          <p:cNvPr id="16" name="Title 1">
            <a:extLst>
              <a:ext uri="{FF2B5EF4-FFF2-40B4-BE49-F238E27FC236}">
                <a16:creationId xmlns:a16="http://schemas.microsoft.com/office/drawing/2014/main" id="{5AF11955-962E-FCF3-28BF-DDF74D6FFF78}"/>
              </a:ext>
            </a:extLst>
          </p:cNvPr>
          <p:cNvSpPr>
            <a:spLocks noGrp="1"/>
          </p:cNvSpPr>
          <p:nvPr>
            <p:ph type="ctrTitle" hasCustomPrompt="1"/>
          </p:nvPr>
        </p:nvSpPr>
        <p:spPr>
          <a:xfrm>
            <a:off x="671811" y="730572"/>
            <a:ext cx="5990245" cy="1050102"/>
          </a:xfrm>
          <a:solidFill>
            <a:schemeClr val="bg1">
              <a:alpha val="0"/>
            </a:schemeClr>
          </a:solidFill>
        </p:spPr>
        <p:txBody>
          <a:bodyPr lIns="0" tIns="0" rIns="0" bIns="0" anchor="t" anchorCtr="0">
            <a:noAutofit/>
          </a:bodyPr>
          <a:lstStyle>
            <a:lvl1pPr algn="l">
              <a:lnSpc>
                <a:spcPct val="90000"/>
              </a:lnSpc>
              <a:defRPr sz="3600" b="1" i="0" baseline="0">
                <a:solidFill>
                  <a:schemeClr val="accent4"/>
                </a:solidFill>
                <a:latin typeface="Fira Sans SemiBold" panose="020B0503050000020004" pitchFamily="34" charset="0"/>
                <a:cs typeface="Calibri" panose="020F0502020204030204" pitchFamily="34" charset="0"/>
              </a:defRPr>
            </a:lvl1pPr>
          </a:lstStyle>
          <a:p>
            <a:r>
              <a:rPr lang="nl-NL" noProof="0"/>
              <a:t>Hier komt een titel die over twee regels past </a:t>
            </a:r>
          </a:p>
        </p:txBody>
      </p:sp>
    </p:spTree>
    <p:extLst>
      <p:ext uri="{BB962C8B-B14F-4D97-AF65-F5344CB8AC3E}">
        <p14:creationId xmlns:p14="http://schemas.microsoft.com/office/powerpoint/2010/main" val="26030302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lide met twee tekstkaders">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E106E571-3DDD-D0FA-9B3E-4ABD2D775240}"/>
              </a:ext>
            </a:extLst>
          </p:cNvPr>
          <p:cNvSpPr txBox="1"/>
          <p:nvPr userDrawn="1"/>
        </p:nvSpPr>
        <p:spPr>
          <a:xfrm>
            <a:off x="10311182" y="6420687"/>
            <a:ext cx="463206" cy="338554"/>
          </a:xfrm>
          <a:prstGeom prst="rect">
            <a:avLst/>
          </a:prstGeom>
          <a:noFill/>
        </p:spPr>
        <p:txBody>
          <a:bodyPr wrap="square" rtlCol="0" anchor="ctr">
            <a:spAutoFit/>
          </a:bodyPr>
          <a:lstStyle/>
          <a:p>
            <a:fld id="{C5B92B82-FEAB-1948-BF96-994B7B303AC7}" type="slidenum">
              <a:rPr lang="nl-NL" sz="1600" b="1" i="0" smtClean="0">
                <a:solidFill>
                  <a:schemeClr val="accent3"/>
                </a:solidFill>
                <a:latin typeface="Fira Sans SemiBold" panose="020B0503050000020004" pitchFamily="34" charset="0"/>
              </a:rPr>
              <a:t>‹#›</a:t>
            </a:fld>
            <a:endParaRPr lang="nl-NL" sz="1600" b="1" i="0">
              <a:solidFill>
                <a:schemeClr val="accent3"/>
              </a:solidFill>
              <a:latin typeface="Fira Sans SemiBold" panose="020B0503050000020004" pitchFamily="34" charset="0"/>
            </a:endParaRPr>
          </a:p>
        </p:txBody>
      </p:sp>
      <p:pic>
        <p:nvPicPr>
          <p:cNvPr id="12" name="Picture 11" descr="A blue rectangle with white text&#10;&#10;Description automatically generated">
            <a:extLst>
              <a:ext uri="{FF2B5EF4-FFF2-40B4-BE49-F238E27FC236}">
                <a16:creationId xmlns:a16="http://schemas.microsoft.com/office/drawing/2014/main" id="{F393EA55-BDB9-168E-AACE-226A1A6995EF}"/>
              </a:ext>
            </a:extLst>
          </p:cNvPr>
          <p:cNvPicPr>
            <a:picLocks noChangeAspect="1"/>
          </p:cNvPicPr>
          <p:nvPr userDrawn="1"/>
        </p:nvPicPr>
        <p:blipFill>
          <a:blip r:embed="rId2"/>
          <a:stretch>
            <a:fillRect/>
          </a:stretch>
        </p:blipFill>
        <p:spPr>
          <a:xfrm>
            <a:off x="10585426" y="6321928"/>
            <a:ext cx="1705684" cy="536072"/>
          </a:xfrm>
          <a:prstGeom prst="rect">
            <a:avLst/>
          </a:prstGeom>
        </p:spPr>
      </p:pic>
      <p:sp>
        <p:nvSpPr>
          <p:cNvPr id="14" name="Title 1">
            <a:extLst>
              <a:ext uri="{FF2B5EF4-FFF2-40B4-BE49-F238E27FC236}">
                <a16:creationId xmlns:a16="http://schemas.microsoft.com/office/drawing/2014/main" id="{CEBB0A6A-D94E-51AC-A688-2EDC3C711E44}"/>
              </a:ext>
            </a:extLst>
          </p:cNvPr>
          <p:cNvSpPr>
            <a:spLocks noGrp="1"/>
          </p:cNvSpPr>
          <p:nvPr>
            <p:ph type="ctrTitle" hasCustomPrompt="1"/>
          </p:nvPr>
        </p:nvSpPr>
        <p:spPr>
          <a:xfrm>
            <a:off x="671812" y="641362"/>
            <a:ext cx="5929710" cy="540667"/>
          </a:xfrm>
          <a:solidFill>
            <a:schemeClr val="bg1">
              <a:alpha val="0"/>
            </a:schemeClr>
          </a:solidFill>
        </p:spPr>
        <p:txBody>
          <a:bodyPr lIns="0" tIns="0" rIns="0" bIns="0" anchor="t" anchorCtr="0">
            <a:noAutofit/>
          </a:bodyPr>
          <a:lstStyle>
            <a:lvl1pPr algn="l">
              <a:lnSpc>
                <a:spcPct val="90000"/>
              </a:lnSpc>
              <a:defRPr sz="3600" b="1" i="0" baseline="0">
                <a:solidFill>
                  <a:schemeClr val="accent4"/>
                </a:solidFill>
                <a:latin typeface="Fira Sans SemiBold" panose="020B0503050000020004" pitchFamily="34" charset="0"/>
                <a:cs typeface="Calibri" panose="020F0502020204030204" pitchFamily="34" charset="0"/>
              </a:defRPr>
            </a:lvl1pPr>
          </a:lstStyle>
          <a:p>
            <a:r>
              <a:rPr lang="nl-NL" noProof="0"/>
              <a:t>Hier komt een titel</a:t>
            </a:r>
          </a:p>
        </p:txBody>
      </p:sp>
      <p:sp>
        <p:nvSpPr>
          <p:cNvPr id="15" name="Text Placeholder 12">
            <a:extLst>
              <a:ext uri="{FF2B5EF4-FFF2-40B4-BE49-F238E27FC236}">
                <a16:creationId xmlns:a16="http://schemas.microsoft.com/office/drawing/2014/main" id="{94FAB34C-B3A2-17CC-66B8-C2F2FB3EA26D}"/>
              </a:ext>
            </a:extLst>
          </p:cNvPr>
          <p:cNvSpPr>
            <a:spLocks noGrp="1"/>
          </p:cNvSpPr>
          <p:nvPr>
            <p:ph type="body" sz="quarter" idx="11" hasCustomPrompt="1"/>
          </p:nvPr>
        </p:nvSpPr>
        <p:spPr>
          <a:xfrm>
            <a:off x="671811" y="1764407"/>
            <a:ext cx="4948403" cy="4301856"/>
          </a:xfrm>
        </p:spPr>
        <p:txBody>
          <a:bodyPr lIns="0" tIns="0" rIns="0" bIns="0">
            <a:normAutofit/>
          </a:bodyPr>
          <a:lstStyle>
            <a:lvl1pPr marL="0" indent="0">
              <a:lnSpc>
                <a:spcPct val="100000"/>
              </a:lnSpc>
              <a:spcAft>
                <a:spcPts val="800"/>
              </a:spcAft>
              <a:buFont typeface="Arial" panose="020B0604020202020204" pitchFamily="34" charset="0"/>
              <a:buNone/>
              <a:tabLst/>
              <a:defRPr sz="1600" b="0" i="0">
                <a:latin typeface="Fira Sans" panose="020B0503050000020004" pitchFamily="34" charset="0"/>
              </a:defRPr>
            </a:lvl1pPr>
          </a:lstStyle>
          <a:p>
            <a:pPr lvl="0"/>
            <a:r>
              <a:rPr lang="en-GB" err="1"/>
              <a:t>Tekst</a:t>
            </a:r>
            <a:r>
              <a:rPr lang="en-GB"/>
              <a:t> </a:t>
            </a:r>
            <a:r>
              <a:rPr lang="en-GB" err="1"/>
              <a:t>kader</a:t>
            </a:r>
            <a:endParaRPr lang="en-GB"/>
          </a:p>
        </p:txBody>
      </p:sp>
      <p:sp>
        <p:nvSpPr>
          <p:cNvPr id="17" name="Text Placeholder 12">
            <a:extLst>
              <a:ext uri="{FF2B5EF4-FFF2-40B4-BE49-F238E27FC236}">
                <a16:creationId xmlns:a16="http://schemas.microsoft.com/office/drawing/2014/main" id="{89203946-58B8-CF93-C368-F1E6AE3CE501}"/>
              </a:ext>
            </a:extLst>
          </p:cNvPr>
          <p:cNvSpPr>
            <a:spLocks noGrp="1"/>
          </p:cNvSpPr>
          <p:nvPr>
            <p:ph type="body" sz="quarter" idx="12" hasCustomPrompt="1"/>
          </p:nvPr>
        </p:nvSpPr>
        <p:spPr>
          <a:xfrm>
            <a:off x="6191665" y="1764407"/>
            <a:ext cx="4948403" cy="4301856"/>
          </a:xfrm>
        </p:spPr>
        <p:txBody>
          <a:bodyPr lIns="0" tIns="0" rIns="0" bIns="0">
            <a:normAutofit/>
          </a:bodyPr>
          <a:lstStyle>
            <a:lvl1pPr marL="0" indent="0">
              <a:lnSpc>
                <a:spcPct val="100000"/>
              </a:lnSpc>
              <a:spcAft>
                <a:spcPts val="800"/>
              </a:spcAft>
              <a:buFont typeface="Arial" panose="020B0604020202020204" pitchFamily="34" charset="0"/>
              <a:buNone/>
              <a:tabLst/>
              <a:defRPr sz="1600" b="0" i="0">
                <a:latin typeface="Fira Sans" panose="020B0503050000020004" pitchFamily="34" charset="0"/>
              </a:defRPr>
            </a:lvl1pPr>
          </a:lstStyle>
          <a:p>
            <a:pPr lvl="0"/>
            <a:r>
              <a:rPr lang="en-GB" err="1"/>
              <a:t>Tekst</a:t>
            </a:r>
            <a:r>
              <a:rPr lang="en-GB"/>
              <a:t> </a:t>
            </a:r>
            <a:r>
              <a:rPr lang="en-GB" err="1"/>
              <a:t>kader</a:t>
            </a:r>
            <a:endParaRPr lang="en-GB"/>
          </a:p>
        </p:txBody>
      </p:sp>
    </p:spTree>
    <p:extLst>
      <p:ext uri="{BB962C8B-B14F-4D97-AF65-F5344CB8AC3E}">
        <p14:creationId xmlns:p14="http://schemas.microsoft.com/office/powerpoint/2010/main" val="14302218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lide met een tekstkader">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51AD2D1-09B6-12DE-8B68-89A970097BBE}"/>
              </a:ext>
            </a:extLst>
          </p:cNvPr>
          <p:cNvSpPr txBox="1"/>
          <p:nvPr userDrawn="1"/>
        </p:nvSpPr>
        <p:spPr>
          <a:xfrm>
            <a:off x="10311182" y="6420687"/>
            <a:ext cx="463206" cy="338554"/>
          </a:xfrm>
          <a:prstGeom prst="rect">
            <a:avLst/>
          </a:prstGeom>
          <a:noFill/>
        </p:spPr>
        <p:txBody>
          <a:bodyPr wrap="square" rtlCol="0" anchor="ctr">
            <a:spAutoFit/>
          </a:bodyPr>
          <a:lstStyle/>
          <a:p>
            <a:fld id="{C5B92B82-FEAB-1948-BF96-994B7B303AC7}" type="slidenum">
              <a:rPr lang="nl-NL" sz="1600" b="1" i="0" smtClean="0">
                <a:solidFill>
                  <a:schemeClr val="accent3"/>
                </a:solidFill>
                <a:latin typeface="Fira Sans SemiBold" panose="020B0503050000020004" pitchFamily="34" charset="0"/>
              </a:rPr>
              <a:t>‹#›</a:t>
            </a:fld>
            <a:endParaRPr lang="nl-NL" sz="1600" b="1" i="0">
              <a:solidFill>
                <a:schemeClr val="accent3"/>
              </a:solidFill>
              <a:latin typeface="Fira Sans SemiBold" panose="020B0503050000020004" pitchFamily="34" charset="0"/>
            </a:endParaRPr>
          </a:p>
        </p:txBody>
      </p:sp>
      <p:pic>
        <p:nvPicPr>
          <p:cNvPr id="8" name="Picture 7" descr="A blue rectangle with white text&#10;&#10;Description automatically generated">
            <a:extLst>
              <a:ext uri="{FF2B5EF4-FFF2-40B4-BE49-F238E27FC236}">
                <a16:creationId xmlns:a16="http://schemas.microsoft.com/office/drawing/2014/main" id="{5C41D378-8A0B-2DD1-E2EC-BB78E77663A2}"/>
              </a:ext>
            </a:extLst>
          </p:cNvPr>
          <p:cNvPicPr>
            <a:picLocks noChangeAspect="1"/>
          </p:cNvPicPr>
          <p:nvPr userDrawn="1"/>
        </p:nvPicPr>
        <p:blipFill>
          <a:blip r:embed="rId2"/>
          <a:stretch>
            <a:fillRect/>
          </a:stretch>
        </p:blipFill>
        <p:spPr>
          <a:xfrm>
            <a:off x="10585426" y="6321928"/>
            <a:ext cx="1705684" cy="536072"/>
          </a:xfrm>
          <a:prstGeom prst="rect">
            <a:avLst/>
          </a:prstGeom>
        </p:spPr>
      </p:pic>
      <p:sp>
        <p:nvSpPr>
          <p:cNvPr id="9" name="Title 1">
            <a:extLst>
              <a:ext uri="{FF2B5EF4-FFF2-40B4-BE49-F238E27FC236}">
                <a16:creationId xmlns:a16="http://schemas.microsoft.com/office/drawing/2014/main" id="{16FD150B-7350-CD78-9FC7-A21DEBA4D818}"/>
              </a:ext>
            </a:extLst>
          </p:cNvPr>
          <p:cNvSpPr>
            <a:spLocks noGrp="1"/>
          </p:cNvSpPr>
          <p:nvPr>
            <p:ph type="ctrTitle" hasCustomPrompt="1"/>
          </p:nvPr>
        </p:nvSpPr>
        <p:spPr>
          <a:xfrm>
            <a:off x="671812" y="641362"/>
            <a:ext cx="9639370" cy="1050102"/>
          </a:xfrm>
          <a:solidFill>
            <a:schemeClr val="bg1">
              <a:alpha val="0"/>
            </a:schemeClr>
          </a:solidFill>
        </p:spPr>
        <p:txBody>
          <a:bodyPr lIns="0" tIns="0" rIns="0" bIns="0" anchor="t" anchorCtr="0">
            <a:noAutofit/>
          </a:bodyPr>
          <a:lstStyle>
            <a:lvl1pPr algn="l">
              <a:lnSpc>
                <a:spcPct val="90000"/>
              </a:lnSpc>
              <a:defRPr sz="3600" b="1" i="0" baseline="0">
                <a:solidFill>
                  <a:schemeClr val="accent4"/>
                </a:solidFill>
                <a:latin typeface="Fira Sans SemiBold" panose="020B0503050000020004" pitchFamily="34" charset="0"/>
                <a:cs typeface="Calibri" panose="020F0502020204030204" pitchFamily="34" charset="0"/>
              </a:defRPr>
            </a:lvl1pPr>
          </a:lstStyle>
          <a:p>
            <a:r>
              <a:rPr lang="nl-NL" noProof="0"/>
              <a:t>Hier komt een titel die </a:t>
            </a:r>
            <a:br>
              <a:rPr lang="nl-NL" noProof="0"/>
            </a:br>
            <a:r>
              <a:rPr lang="nl-NL" noProof="0"/>
              <a:t>over twee regels past </a:t>
            </a:r>
          </a:p>
        </p:txBody>
      </p:sp>
      <p:sp>
        <p:nvSpPr>
          <p:cNvPr id="10" name="Text Placeholder 12">
            <a:extLst>
              <a:ext uri="{FF2B5EF4-FFF2-40B4-BE49-F238E27FC236}">
                <a16:creationId xmlns:a16="http://schemas.microsoft.com/office/drawing/2014/main" id="{5358106C-DDC5-30CF-CED3-4043C5777F9F}"/>
              </a:ext>
            </a:extLst>
          </p:cNvPr>
          <p:cNvSpPr>
            <a:spLocks noGrp="1"/>
          </p:cNvSpPr>
          <p:nvPr>
            <p:ph type="body" sz="quarter" idx="11" hasCustomPrompt="1"/>
          </p:nvPr>
        </p:nvSpPr>
        <p:spPr>
          <a:xfrm>
            <a:off x="671511" y="2341755"/>
            <a:ext cx="9639671" cy="3385277"/>
          </a:xfrm>
        </p:spPr>
        <p:txBody>
          <a:bodyPr lIns="0" tIns="0" rIns="0" bIns="0">
            <a:normAutofit/>
          </a:bodyPr>
          <a:lstStyle>
            <a:lvl1pPr marL="266700" indent="-266700">
              <a:lnSpc>
                <a:spcPct val="100000"/>
              </a:lnSpc>
              <a:spcAft>
                <a:spcPts val="800"/>
              </a:spcAft>
              <a:buFontTx/>
              <a:buBlip>
                <a:blip r:embed="rId3"/>
              </a:buBlip>
              <a:tabLst/>
              <a:defRPr sz="1600" b="0" i="0">
                <a:latin typeface="Fira Sans" panose="020B0503050000020004" pitchFamily="34" charset="0"/>
              </a:defRPr>
            </a:lvl1pPr>
          </a:lstStyle>
          <a:p>
            <a:pPr lvl="0"/>
            <a:r>
              <a:rPr lang="nl-NL" noProof="0"/>
              <a:t>Opsomming</a:t>
            </a:r>
          </a:p>
          <a:p>
            <a:pPr lvl="0"/>
            <a:r>
              <a:rPr lang="nl-NL" noProof="0"/>
              <a:t>Opsomming </a:t>
            </a:r>
          </a:p>
          <a:p>
            <a:pPr lvl="0"/>
            <a:r>
              <a:rPr lang="nl-NL" noProof="0"/>
              <a:t>Opsomming</a:t>
            </a:r>
          </a:p>
          <a:p>
            <a:pPr lvl="0"/>
            <a:r>
              <a:rPr lang="nl-NL" noProof="0"/>
              <a:t>Opsomming</a:t>
            </a:r>
          </a:p>
          <a:p>
            <a:pPr lvl="0"/>
            <a:r>
              <a:rPr lang="nl-NL" noProof="0"/>
              <a:t>Opsomming</a:t>
            </a:r>
          </a:p>
          <a:p>
            <a:pPr lvl="0"/>
            <a:r>
              <a:rPr lang="nl-NL" noProof="0"/>
              <a:t>Opsomming</a:t>
            </a:r>
          </a:p>
        </p:txBody>
      </p:sp>
    </p:spTree>
    <p:extLst>
      <p:ext uri="{BB962C8B-B14F-4D97-AF65-F5344CB8AC3E}">
        <p14:creationId xmlns:p14="http://schemas.microsoft.com/office/powerpoint/2010/main" val="4106338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F90EBA-DE26-C8FA-DA34-C0ADE9FEB1A7}"/>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D05EDEBB-3F1C-8E5F-6DFB-6DC2EC2225C8}"/>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21355D89-0047-875E-4F82-FFC329190CD5}"/>
              </a:ext>
            </a:extLst>
          </p:cNvPr>
          <p:cNvSpPr>
            <a:spLocks noGrp="1"/>
          </p:cNvSpPr>
          <p:nvPr>
            <p:ph type="dt" sz="half" idx="10"/>
          </p:nvPr>
        </p:nvSpPr>
        <p:spPr/>
        <p:txBody>
          <a:bodyPr/>
          <a:lstStyle/>
          <a:p>
            <a:fld id="{CC2740D2-BC11-4D2F-9325-E217940176EC}" type="datetimeFigureOut">
              <a:rPr lang="nl-NL" smtClean="0"/>
              <a:t>9-3-2026</a:t>
            </a:fld>
            <a:endParaRPr lang="nl-NL"/>
          </a:p>
        </p:txBody>
      </p:sp>
      <p:sp>
        <p:nvSpPr>
          <p:cNvPr id="5" name="Tijdelijke aanduiding voor voettekst 4">
            <a:extLst>
              <a:ext uri="{FF2B5EF4-FFF2-40B4-BE49-F238E27FC236}">
                <a16:creationId xmlns:a16="http://schemas.microsoft.com/office/drawing/2014/main" id="{6D590024-4F09-A504-1851-7F8F693F3BA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D438601-96B1-B41C-8C51-54E8368EE2B8}"/>
              </a:ext>
            </a:extLst>
          </p:cNvPr>
          <p:cNvSpPr>
            <a:spLocks noGrp="1"/>
          </p:cNvSpPr>
          <p:nvPr>
            <p:ph type="sldNum" sz="quarter" idx="12"/>
          </p:nvPr>
        </p:nvSpPr>
        <p:spPr/>
        <p:txBody>
          <a:bodyPr/>
          <a:lstStyle/>
          <a:p>
            <a:fld id="{381EC3BF-A2E3-4136-A2B2-E391A629ACA5}" type="slidenum">
              <a:rPr lang="nl-NL" smtClean="0"/>
              <a:t>‹#›</a:t>
            </a:fld>
            <a:endParaRPr lang="nl-NL"/>
          </a:p>
        </p:txBody>
      </p:sp>
    </p:spTree>
    <p:extLst>
      <p:ext uri="{BB962C8B-B14F-4D97-AF65-F5344CB8AC3E}">
        <p14:creationId xmlns:p14="http://schemas.microsoft.com/office/powerpoint/2010/main" val="4505820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fsluit Slide">
    <p:spTree>
      <p:nvGrpSpPr>
        <p:cNvPr id="1" name=""/>
        <p:cNvGrpSpPr/>
        <p:nvPr/>
      </p:nvGrpSpPr>
      <p:grpSpPr>
        <a:xfrm>
          <a:off x="0" y="0"/>
          <a:ext cx="0" cy="0"/>
          <a:chOff x="0" y="0"/>
          <a:chExt cx="0" cy="0"/>
        </a:xfrm>
      </p:grpSpPr>
      <p:sp>
        <p:nvSpPr>
          <p:cNvPr id="13" name="Rectangle 7">
            <a:extLst>
              <a:ext uri="{FF2B5EF4-FFF2-40B4-BE49-F238E27FC236}">
                <a16:creationId xmlns:a16="http://schemas.microsoft.com/office/drawing/2014/main" id="{F9D7120E-76AE-BDAF-40CF-337BA4626EA9}"/>
              </a:ext>
            </a:extLst>
          </p:cNvPr>
          <p:cNvSpPr/>
          <p:nvPr userDrawn="1"/>
        </p:nvSpPr>
        <p:spPr>
          <a:xfrm>
            <a:off x="0" y="0"/>
            <a:ext cx="8227870" cy="6858000"/>
          </a:xfrm>
          <a:custGeom>
            <a:avLst/>
            <a:gdLst>
              <a:gd name="connsiteX0" fmla="*/ 0 w 5631366"/>
              <a:gd name="connsiteY0" fmla="*/ 0 h 6858000"/>
              <a:gd name="connsiteX1" fmla="*/ 5631366 w 5631366"/>
              <a:gd name="connsiteY1" fmla="*/ 0 h 6858000"/>
              <a:gd name="connsiteX2" fmla="*/ 5631366 w 5631366"/>
              <a:gd name="connsiteY2" fmla="*/ 6858000 h 6858000"/>
              <a:gd name="connsiteX3" fmla="*/ 0 w 5631366"/>
              <a:gd name="connsiteY3" fmla="*/ 6858000 h 6858000"/>
              <a:gd name="connsiteX4" fmla="*/ 0 w 5631366"/>
              <a:gd name="connsiteY4" fmla="*/ 0 h 6858000"/>
              <a:gd name="connsiteX0" fmla="*/ 0 w 8227870"/>
              <a:gd name="connsiteY0" fmla="*/ 0 h 6858000"/>
              <a:gd name="connsiteX1" fmla="*/ 5631366 w 8227870"/>
              <a:gd name="connsiteY1" fmla="*/ 0 h 6858000"/>
              <a:gd name="connsiteX2" fmla="*/ 8227870 w 8227870"/>
              <a:gd name="connsiteY2" fmla="*/ 6858000 h 6858000"/>
              <a:gd name="connsiteX3" fmla="*/ 0 w 8227870"/>
              <a:gd name="connsiteY3" fmla="*/ 6858000 h 6858000"/>
              <a:gd name="connsiteX4" fmla="*/ 0 w 822787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870" h="6858000">
                <a:moveTo>
                  <a:pt x="0" y="0"/>
                </a:moveTo>
                <a:lnTo>
                  <a:pt x="5631366" y="0"/>
                </a:lnTo>
                <a:lnTo>
                  <a:pt x="8227870" y="6858000"/>
                </a:lnTo>
                <a:lnTo>
                  <a:pt x="0" y="6858000"/>
                </a:lnTo>
                <a:lnTo>
                  <a:pt x="0" y="0"/>
                </a:lnTo>
                <a:close/>
              </a:path>
            </a:pathLst>
          </a:cu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a:p>
        </p:txBody>
      </p:sp>
      <p:pic>
        <p:nvPicPr>
          <p:cNvPr id="7" name="Picture 6">
            <a:extLst>
              <a:ext uri="{FF2B5EF4-FFF2-40B4-BE49-F238E27FC236}">
                <a16:creationId xmlns:a16="http://schemas.microsoft.com/office/drawing/2014/main" id="{44665B1A-D180-026E-245C-18D046EAE1E1}"/>
              </a:ext>
            </a:extLst>
          </p:cNvPr>
          <p:cNvPicPr>
            <a:picLocks noChangeAspect="1"/>
          </p:cNvPicPr>
          <p:nvPr userDrawn="1"/>
        </p:nvPicPr>
        <p:blipFill>
          <a:blip r:embed="rId2">
            <a:alphaModFix/>
          </a:blip>
          <a:srcRect/>
          <a:stretch/>
        </p:blipFill>
        <p:spPr>
          <a:xfrm>
            <a:off x="4858217" y="0"/>
            <a:ext cx="4254500" cy="6858000"/>
          </a:xfrm>
          <a:prstGeom prst="rect">
            <a:avLst/>
          </a:prstGeom>
        </p:spPr>
      </p:pic>
      <p:pic>
        <p:nvPicPr>
          <p:cNvPr id="12" name="Picture 11" descr="A black background with white text and blue and white letters&#10;&#10;Description automatically generated">
            <a:extLst>
              <a:ext uri="{FF2B5EF4-FFF2-40B4-BE49-F238E27FC236}">
                <a16:creationId xmlns:a16="http://schemas.microsoft.com/office/drawing/2014/main" id="{5DB873AE-C006-5F3C-2100-A66B2357EC65}"/>
              </a:ext>
            </a:extLst>
          </p:cNvPr>
          <p:cNvPicPr>
            <a:picLocks noChangeAspect="1"/>
          </p:cNvPicPr>
          <p:nvPr userDrawn="1"/>
        </p:nvPicPr>
        <p:blipFill>
          <a:blip r:embed="rId3"/>
          <a:stretch>
            <a:fillRect/>
          </a:stretch>
        </p:blipFill>
        <p:spPr>
          <a:xfrm>
            <a:off x="300749" y="4654547"/>
            <a:ext cx="4424581" cy="1567039"/>
          </a:xfrm>
          <a:prstGeom prst="rect">
            <a:avLst/>
          </a:prstGeom>
        </p:spPr>
      </p:pic>
      <p:sp>
        <p:nvSpPr>
          <p:cNvPr id="16" name="Text Placeholder 15">
            <a:extLst>
              <a:ext uri="{FF2B5EF4-FFF2-40B4-BE49-F238E27FC236}">
                <a16:creationId xmlns:a16="http://schemas.microsoft.com/office/drawing/2014/main" id="{B92EB6FB-ACF1-EDA5-9C41-54783EABC877}"/>
              </a:ext>
            </a:extLst>
          </p:cNvPr>
          <p:cNvSpPr>
            <a:spLocks noGrp="1"/>
          </p:cNvSpPr>
          <p:nvPr>
            <p:ph type="body" sz="quarter" idx="10" hasCustomPrompt="1"/>
          </p:nvPr>
        </p:nvSpPr>
        <p:spPr>
          <a:xfrm>
            <a:off x="9309100" y="4025900"/>
            <a:ext cx="2286000" cy="1701800"/>
          </a:xfrm>
        </p:spPr>
        <p:txBody>
          <a:bodyPr>
            <a:normAutofit/>
          </a:bodyPr>
          <a:lstStyle>
            <a:lvl1pPr marL="0" indent="0">
              <a:lnSpc>
                <a:spcPct val="100000"/>
              </a:lnSpc>
              <a:spcBef>
                <a:spcPts val="0"/>
              </a:spcBef>
              <a:buNone/>
              <a:defRPr sz="1600" b="0" i="0">
                <a:latin typeface="Fira Sans" panose="020B0503050000020004" pitchFamily="34" charset="0"/>
              </a:defRPr>
            </a:lvl1pPr>
          </a:lstStyle>
          <a:p>
            <a:pPr lvl="0"/>
            <a:r>
              <a:rPr lang="en-GB" err="1"/>
              <a:t>Verdygo.com</a:t>
            </a:r>
            <a:endParaRPr lang="en-GB"/>
          </a:p>
          <a:p>
            <a:pPr lvl="0"/>
            <a:br>
              <a:rPr lang="en-GB"/>
            </a:br>
            <a:r>
              <a:rPr lang="en-GB" err="1"/>
              <a:t>Verdygo</a:t>
            </a:r>
            <a:r>
              <a:rPr lang="en-GB"/>
              <a:t> Community</a:t>
            </a:r>
          </a:p>
          <a:p>
            <a:pPr lvl="0"/>
            <a:r>
              <a:rPr lang="en-GB"/>
              <a:t>Maria </a:t>
            </a:r>
            <a:r>
              <a:rPr lang="en-GB" err="1"/>
              <a:t>Theresialaan</a:t>
            </a:r>
            <a:r>
              <a:rPr lang="en-GB"/>
              <a:t> 99</a:t>
            </a:r>
          </a:p>
          <a:p>
            <a:pPr lvl="0"/>
            <a:r>
              <a:rPr lang="en-GB"/>
              <a:t>6043 CX </a:t>
            </a:r>
            <a:r>
              <a:rPr lang="en-GB" err="1"/>
              <a:t>Roermond</a:t>
            </a:r>
            <a:endParaRPr lang="en-GB"/>
          </a:p>
          <a:p>
            <a:pPr lvl="0"/>
            <a:r>
              <a:rPr lang="en-GB"/>
              <a:t>The Netherlands</a:t>
            </a:r>
          </a:p>
        </p:txBody>
      </p:sp>
    </p:spTree>
    <p:extLst>
      <p:ext uri="{BB962C8B-B14F-4D97-AF65-F5344CB8AC3E}">
        <p14:creationId xmlns:p14="http://schemas.microsoft.com/office/powerpoint/2010/main" val="14844373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03BBCB-EDBD-CCA5-4851-C339A7763D6A}"/>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090D94C8-8495-009B-7016-5FCB08D3A7F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58DA2E59-18A7-F295-DD1A-CC6FE99F7949}"/>
              </a:ext>
            </a:extLst>
          </p:cNvPr>
          <p:cNvSpPr>
            <a:spLocks noGrp="1"/>
          </p:cNvSpPr>
          <p:nvPr>
            <p:ph type="dt" sz="half" idx="10"/>
          </p:nvPr>
        </p:nvSpPr>
        <p:spPr/>
        <p:txBody>
          <a:bodyPr/>
          <a:lstStyle/>
          <a:p>
            <a:fld id="{CC2740D2-BC11-4D2F-9325-E217940176EC}" type="datetimeFigureOut">
              <a:rPr lang="nl-NL" smtClean="0"/>
              <a:t>9-3-2026</a:t>
            </a:fld>
            <a:endParaRPr lang="nl-NL"/>
          </a:p>
        </p:txBody>
      </p:sp>
      <p:sp>
        <p:nvSpPr>
          <p:cNvPr id="5" name="Tijdelijke aanduiding voor voettekst 4">
            <a:extLst>
              <a:ext uri="{FF2B5EF4-FFF2-40B4-BE49-F238E27FC236}">
                <a16:creationId xmlns:a16="http://schemas.microsoft.com/office/drawing/2014/main" id="{5B91AF49-FE58-3F98-BCD6-A0E6E69CCBE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6D3D942-B183-8D11-BC28-746F6D93D8CA}"/>
              </a:ext>
            </a:extLst>
          </p:cNvPr>
          <p:cNvSpPr>
            <a:spLocks noGrp="1"/>
          </p:cNvSpPr>
          <p:nvPr>
            <p:ph type="sldNum" sz="quarter" idx="12"/>
          </p:nvPr>
        </p:nvSpPr>
        <p:spPr/>
        <p:txBody>
          <a:bodyPr/>
          <a:lstStyle/>
          <a:p>
            <a:fld id="{381EC3BF-A2E3-4136-A2B2-E391A629ACA5}" type="slidenum">
              <a:rPr lang="nl-NL" smtClean="0"/>
              <a:t>‹#›</a:t>
            </a:fld>
            <a:endParaRPr lang="nl-NL"/>
          </a:p>
        </p:txBody>
      </p:sp>
    </p:spTree>
    <p:extLst>
      <p:ext uri="{BB962C8B-B14F-4D97-AF65-F5344CB8AC3E}">
        <p14:creationId xmlns:p14="http://schemas.microsoft.com/office/powerpoint/2010/main" val="27965386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7E6110-4859-ED52-1ACA-101DE85A21DD}"/>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AA6452AA-8F17-43CB-CFC0-BF712623109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44B4B534-965D-5B24-7DAC-928FDC11B6B2}"/>
              </a:ext>
            </a:extLst>
          </p:cNvPr>
          <p:cNvSpPr>
            <a:spLocks noGrp="1"/>
          </p:cNvSpPr>
          <p:nvPr>
            <p:ph type="dt" sz="half" idx="10"/>
          </p:nvPr>
        </p:nvSpPr>
        <p:spPr/>
        <p:txBody>
          <a:bodyPr/>
          <a:lstStyle/>
          <a:p>
            <a:fld id="{CC2740D2-BC11-4D2F-9325-E217940176EC}" type="datetimeFigureOut">
              <a:rPr lang="nl-NL" smtClean="0"/>
              <a:t>9-3-2026</a:t>
            </a:fld>
            <a:endParaRPr lang="nl-NL"/>
          </a:p>
        </p:txBody>
      </p:sp>
      <p:sp>
        <p:nvSpPr>
          <p:cNvPr id="5" name="Tijdelijke aanduiding voor voettekst 4">
            <a:extLst>
              <a:ext uri="{FF2B5EF4-FFF2-40B4-BE49-F238E27FC236}">
                <a16:creationId xmlns:a16="http://schemas.microsoft.com/office/drawing/2014/main" id="{36BA5E39-CAB8-3A5F-8968-2E8485B400B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4715DEF1-B8E9-ACB1-B30F-A972F369AF09}"/>
              </a:ext>
            </a:extLst>
          </p:cNvPr>
          <p:cNvSpPr>
            <a:spLocks noGrp="1"/>
          </p:cNvSpPr>
          <p:nvPr>
            <p:ph type="sldNum" sz="quarter" idx="12"/>
          </p:nvPr>
        </p:nvSpPr>
        <p:spPr/>
        <p:txBody>
          <a:bodyPr/>
          <a:lstStyle/>
          <a:p>
            <a:fld id="{381EC3BF-A2E3-4136-A2B2-E391A629ACA5}" type="slidenum">
              <a:rPr lang="nl-NL" smtClean="0"/>
              <a:t>‹#›</a:t>
            </a:fld>
            <a:endParaRPr lang="nl-NL"/>
          </a:p>
        </p:txBody>
      </p:sp>
    </p:spTree>
    <p:extLst>
      <p:ext uri="{BB962C8B-B14F-4D97-AF65-F5344CB8AC3E}">
        <p14:creationId xmlns:p14="http://schemas.microsoft.com/office/powerpoint/2010/main" val="17275391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0C6E1C-BD11-3636-89A6-2922BF458BB2}"/>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9C854DF4-723C-5A92-9987-2E17A66562BD}"/>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6348B2FB-9554-0D12-53C7-5D05F87E8A5C}"/>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0DA76654-949C-CA1B-0D0D-A87BA569CFC0}"/>
              </a:ext>
            </a:extLst>
          </p:cNvPr>
          <p:cNvSpPr>
            <a:spLocks noGrp="1"/>
          </p:cNvSpPr>
          <p:nvPr>
            <p:ph type="dt" sz="half" idx="10"/>
          </p:nvPr>
        </p:nvSpPr>
        <p:spPr/>
        <p:txBody>
          <a:bodyPr/>
          <a:lstStyle/>
          <a:p>
            <a:fld id="{CC2740D2-BC11-4D2F-9325-E217940176EC}" type="datetimeFigureOut">
              <a:rPr lang="nl-NL" smtClean="0"/>
              <a:t>9-3-2026</a:t>
            </a:fld>
            <a:endParaRPr lang="nl-NL"/>
          </a:p>
        </p:txBody>
      </p:sp>
      <p:sp>
        <p:nvSpPr>
          <p:cNvPr id="6" name="Tijdelijke aanduiding voor voettekst 5">
            <a:extLst>
              <a:ext uri="{FF2B5EF4-FFF2-40B4-BE49-F238E27FC236}">
                <a16:creationId xmlns:a16="http://schemas.microsoft.com/office/drawing/2014/main" id="{3FD92F56-48A5-E92A-025B-977539F8A7F2}"/>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558AD8BD-999D-2C6B-366A-B6C3A05D341C}"/>
              </a:ext>
            </a:extLst>
          </p:cNvPr>
          <p:cNvSpPr>
            <a:spLocks noGrp="1"/>
          </p:cNvSpPr>
          <p:nvPr>
            <p:ph type="sldNum" sz="quarter" idx="12"/>
          </p:nvPr>
        </p:nvSpPr>
        <p:spPr/>
        <p:txBody>
          <a:bodyPr/>
          <a:lstStyle/>
          <a:p>
            <a:fld id="{381EC3BF-A2E3-4136-A2B2-E391A629ACA5}" type="slidenum">
              <a:rPr lang="nl-NL" smtClean="0"/>
              <a:t>‹#›</a:t>
            </a:fld>
            <a:endParaRPr lang="nl-NL"/>
          </a:p>
        </p:txBody>
      </p:sp>
    </p:spTree>
    <p:extLst>
      <p:ext uri="{BB962C8B-B14F-4D97-AF65-F5344CB8AC3E}">
        <p14:creationId xmlns:p14="http://schemas.microsoft.com/office/powerpoint/2010/main" val="23996800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3031C9-A9F3-7269-83EB-1C22EA7E2642}"/>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2912CFD2-20A8-1B46-F42B-FAFB479DA8F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ED2831FF-BDFF-7A64-6B6E-E9E8A82C4317}"/>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561CAEE6-FBDD-5A8E-2C4F-2A9193C9D73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86F18BC1-F064-DA64-7869-7A5DE1D4478B}"/>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5AE2DC85-23DF-71A0-3484-592D0B7912D0}"/>
              </a:ext>
            </a:extLst>
          </p:cNvPr>
          <p:cNvSpPr>
            <a:spLocks noGrp="1"/>
          </p:cNvSpPr>
          <p:nvPr>
            <p:ph type="dt" sz="half" idx="10"/>
          </p:nvPr>
        </p:nvSpPr>
        <p:spPr/>
        <p:txBody>
          <a:bodyPr/>
          <a:lstStyle/>
          <a:p>
            <a:fld id="{CC2740D2-BC11-4D2F-9325-E217940176EC}" type="datetimeFigureOut">
              <a:rPr lang="nl-NL" smtClean="0"/>
              <a:t>9-3-2026</a:t>
            </a:fld>
            <a:endParaRPr lang="nl-NL"/>
          </a:p>
        </p:txBody>
      </p:sp>
      <p:sp>
        <p:nvSpPr>
          <p:cNvPr id="8" name="Tijdelijke aanduiding voor voettekst 7">
            <a:extLst>
              <a:ext uri="{FF2B5EF4-FFF2-40B4-BE49-F238E27FC236}">
                <a16:creationId xmlns:a16="http://schemas.microsoft.com/office/drawing/2014/main" id="{2F4B5C26-2E27-5C64-F1D2-CB8889F5A70A}"/>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2896BB6F-13E3-26F0-A338-861951EE152A}"/>
              </a:ext>
            </a:extLst>
          </p:cNvPr>
          <p:cNvSpPr>
            <a:spLocks noGrp="1"/>
          </p:cNvSpPr>
          <p:nvPr>
            <p:ph type="sldNum" sz="quarter" idx="12"/>
          </p:nvPr>
        </p:nvSpPr>
        <p:spPr/>
        <p:txBody>
          <a:bodyPr/>
          <a:lstStyle/>
          <a:p>
            <a:fld id="{381EC3BF-A2E3-4136-A2B2-E391A629ACA5}" type="slidenum">
              <a:rPr lang="nl-NL" smtClean="0"/>
              <a:t>‹#›</a:t>
            </a:fld>
            <a:endParaRPr lang="nl-NL"/>
          </a:p>
        </p:txBody>
      </p:sp>
    </p:spTree>
    <p:extLst>
      <p:ext uri="{BB962C8B-B14F-4D97-AF65-F5344CB8AC3E}">
        <p14:creationId xmlns:p14="http://schemas.microsoft.com/office/powerpoint/2010/main" val="3797252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32FEBD-12D0-2613-8AAA-D879F4C370F7}"/>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34F94CA7-144B-9D68-9E07-78630F806AC1}"/>
              </a:ext>
            </a:extLst>
          </p:cNvPr>
          <p:cNvSpPr>
            <a:spLocks noGrp="1"/>
          </p:cNvSpPr>
          <p:nvPr>
            <p:ph type="dt" sz="half" idx="10"/>
          </p:nvPr>
        </p:nvSpPr>
        <p:spPr/>
        <p:txBody>
          <a:bodyPr/>
          <a:lstStyle/>
          <a:p>
            <a:fld id="{CC2740D2-BC11-4D2F-9325-E217940176EC}" type="datetimeFigureOut">
              <a:rPr lang="nl-NL" smtClean="0"/>
              <a:t>9-3-2026</a:t>
            </a:fld>
            <a:endParaRPr lang="nl-NL"/>
          </a:p>
        </p:txBody>
      </p:sp>
      <p:sp>
        <p:nvSpPr>
          <p:cNvPr id="4" name="Tijdelijke aanduiding voor voettekst 3">
            <a:extLst>
              <a:ext uri="{FF2B5EF4-FFF2-40B4-BE49-F238E27FC236}">
                <a16:creationId xmlns:a16="http://schemas.microsoft.com/office/drawing/2014/main" id="{BBAA913C-63EA-6DA2-48FA-87245E257967}"/>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3CC0FBAB-5075-D515-C812-DB805D291329}"/>
              </a:ext>
            </a:extLst>
          </p:cNvPr>
          <p:cNvSpPr>
            <a:spLocks noGrp="1"/>
          </p:cNvSpPr>
          <p:nvPr>
            <p:ph type="sldNum" sz="quarter" idx="12"/>
          </p:nvPr>
        </p:nvSpPr>
        <p:spPr/>
        <p:txBody>
          <a:bodyPr/>
          <a:lstStyle/>
          <a:p>
            <a:fld id="{381EC3BF-A2E3-4136-A2B2-E391A629ACA5}" type="slidenum">
              <a:rPr lang="nl-NL" smtClean="0"/>
              <a:t>‹#›</a:t>
            </a:fld>
            <a:endParaRPr lang="nl-NL"/>
          </a:p>
        </p:txBody>
      </p:sp>
    </p:spTree>
    <p:extLst>
      <p:ext uri="{BB962C8B-B14F-4D97-AF65-F5344CB8AC3E}">
        <p14:creationId xmlns:p14="http://schemas.microsoft.com/office/powerpoint/2010/main" val="28908557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2E75DCFF-9DF2-7B8A-0AB3-CD178859D411}"/>
              </a:ext>
            </a:extLst>
          </p:cNvPr>
          <p:cNvSpPr>
            <a:spLocks noGrp="1"/>
          </p:cNvSpPr>
          <p:nvPr>
            <p:ph type="dt" sz="half" idx="10"/>
          </p:nvPr>
        </p:nvSpPr>
        <p:spPr/>
        <p:txBody>
          <a:bodyPr/>
          <a:lstStyle/>
          <a:p>
            <a:fld id="{CC2740D2-BC11-4D2F-9325-E217940176EC}" type="datetimeFigureOut">
              <a:rPr lang="nl-NL" smtClean="0"/>
              <a:t>9-3-2026</a:t>
            </a:fld>
            <a:endParaRPr lang="nl-NL"/>
          </a:p>
        </p:txBody>
      </p:sp>
      <p:sp>
        <p:nvSpPr>
          <p:cNvPr id="3" name="Tijdelijke aanduiding voor voettekst 2">
            <a:extLst>
              <a:ext uri="{FF2B5EF4-FFF2-40B4-BE49-F238E27FC236}">
                <a16:creationId xmlns:a16="http://schemas.microsoft.com/office/drawing/2014/main" id="{ABCFBF98-685D-D559-428C-E471321AF872}"/>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27E89BD8-5A10-94AB-2530-7BD5438590CF}"/>
              </a:ext>
            </a:extLst>
          </p:cNvPr>
          <p:cNvSpPr>
            <a:spLocks noGrp="1"/>
          </p:cNvSpPr>
          <p:nvPr>
            <p:ph type="sldNum" sz="quarter" idx="12"/>
          </p:nvPr>
        </p:nvSpPr>
        <p:spPr/>
        <p:txBody>
          <a:bodyPr/>
          <a:lstStyle/>
          <a:p>
            <a:fld id="{381EC3BF-A2E3-4136-A2B2-E391A629ACA5}" type="slidenum">
              <a:rPr lang="nl-NL" smtClean="0"/>
              <a:t>‹#›</a:t>
            </a:fld>
            <a:endParaRPr lang="nl-NL"/>
          </a:p>
        </p:txBody>
      </p:sp>
    </p:spTree>
    <p:extLst>
      <p:ext uri="{BB962C8B-B14F-4D97-AF65-F5344CB8AC3E}">
        <p14:creationId xmlns:p14="http://schemas.microsoft.com/office/powerpoint/2010/main" val="30148487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936409-E050-9E2E-7A29-65003441BFB8}"/>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5058F708-1F7E-7CA4-BC44-EF9C1613D50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7C006F1E-DB6B-64B2-2C32-0B733E32BC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6BEBF76A-5BD6-E950-A1F5-E8785784C333}"/>
              </a:ext>
            </a:extLst>
          </p:cNvPr>
          <p:cNvSpPr>
            <a:spLocks noGrp="1"/>
          </p:cNvSpPr>
          <p:nvPr>
            <p:ph type="dt" sz="half" idx="10"/>
          </p:nvPr>
        </p:nvSpPr>
        <p:spPr/>
        <p:txBody>
          <a:bodyPr/>
          <a:lstStyle/>
          <a:p>
            <a:fld id="{CC2740D2-BC11-4D2F-9325-E217940176EC}" type="datetimeFigureOut">
              <a:rPr lang="nl-NL" smtClean="0"/>
              <a:t>9-3-2026</a:t>
            </a:fld>
            <a:endParaRPr lang="nl-NL"/>
          </a:p>
        </p:txBody>
      </p:sp>
      <p:sp>
        <p:nvSpPr>
          <p:cNvPr id="6" name="Tijdelijke aanduiding voor voettekst 5">
            <a:extLst>
              <a:ext uri="{FF2B5EF4-FFF2-40B4-BE49-F238E27FC236}">
                <a16:creationId xmlns:a16="http://schemas.microsoft.com/office/drawing/2014/main" id="{E0247F94-3567-7781-8AF3-79645A01AAB5}"/>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0A414B91-D837-97D4-AC33-4454344DB6A1}"/>
              </a:ext>
            </a:extLst>
          </p:cNvPr>
          <p:cNvSpPr>
            <a:spLocks noGrp="1"/>
          </p:cNvSpPr>
          <p:nvPr>
            <p:ph type="sldNum" sz="quarter" idx="12"/>
          </p:nvPr>
        </p:nvSpPr>
        <p:spPr/>
        <p:txBody>
          <a:bodyPr/>
          <a:lstStyle/>
          <a:p>
            <a:fld id="{381EC3BF-A2E3-4136-A2B2-E391A629ACA5}" type="slidenum">
              <a:rPr lang="nl-NL" smtClean="0"/>
              <a:t>‹#›</a:t>
            </a:fld>
            <a:endParaRPr lang="nl-NL"/>
          </a:p>
        </p:txBody>
      </p:sp>
    </p:spTree>
    <p:extLst>
      <p:ext uri="{BB962C8B-B14F-4D97-AF65-F5344CB8AC3E}">
        <p14:creationId xmlns:p14="http://schemas.microsoft.com/office/powerpoint/2010/main" val="36341288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2CA145-6853-65DA-0E2C-01482309DE3E}"/>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62CF3216-B493-29C2-15F8-F83EFA32EA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37BF9510-820A-06FF-D8C1-8D5A4A6018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DAA31A6C-FB2A-071A-C01D-C514AF26C9B3}"/>
              </a:ext>
            </a:extLst>
          </p:cNvPr>
          <p:cNvSpPr>
            <a:spLocks noGrp="1"/>
          </p:cNvSpPr>
          <p:nvPr>
            <p:ph type="dt" sz="half" idx="10"/>
          </p:nvPr>
        </p:nvSpPr>
        <p:spPr/>
        <p:txBody>
          <a:bodyPr/>
          <a:lstStyle/>
          <a:p>
            <a:fld id="{CC2740D2-BC11-4D2F-9325-E217940176EC}" type="datetimeFigureOut">
              <a:rPr lang="nl-NL" smtClean="0"/>
              <a:t>9-3-2026</a:t>
            </a:fld>
            <a:endParaRPr lang="nl-NL"/>
          </a:p>
        </p:txBody>
      </p:sp>
      <p:sp>
        <p:nvSpPr>
          <p:cNvPr id="6" name="Tijdelijke aanduiding voor voettekst 5">
            <a:extLst>
              <a:ext uri="{FF2B5EF4-FFF2-40B4-BE49-F238E27FC236}">
                <a16:creationId xmlns:a16="http://schemas.microsoft.com/office/drawing/2014/main" id="{6A51AAD0-3229-79A3-0F2E-1F3195B6A536}"/>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56A36E7F-8538-EA53-569F-EA0D440A1D9B}"/>
              </a:ext>
            </a:extLst>
          </p:cNvPr>
          <p:cNvSpPr>
            <a:spLocks noGrp="1"/>
          </p:cNvSpPr>
          <p:nvPr>
            <p:ph type="sldNum" sz="quarter" idx="12"/>
          </p:nvPr>
        </p:nvSpPr>
        <p:spPr/>
        <p:txBody>
          <a:bodyPr/>
          <a:lstStyle/>
          <a:p>
            <a:fld id="{381EC3BF-A2E3-4136-A2B2-E391A629ACA5}" type="slidenum">
              <a:rPr lang="nl-NL" smtClean="0"/>
              <a:t>‹#›</a:t>
            </a:fld>
            <a:endParaRPr lang="nl-NL"/>
          </a:p>
        </p:txBody>
      </p:sp>
    </p:spTree>
    <p:extLst>
      <p:ext uri="{BB962C8B-B14F-4D97-AF65-F5344CB8AC3E}">
        <p14:creationId xmlns:p14="http://schemas.microsoft.com/office/powerpoint/2010/main" val="3877553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32BBF2E7-4EE0-2380-6288-C1DD028E394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7B49128C-12B0-32F1-4265-26EDA61D4D0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6D9314E5-3B5C-AD10-8F09-E03FA3B4C61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C2740D2-BC11-4D2F-9325-E217940176EC}" type="datetimeFigureOut">
              <a:rPr lang="nl-NL" smtClean="0"/>
              <a:t>9-3-2026</a:t>
            </a:fld>
            <a:endParaRPr lang="nl-NL"/>
          </a:p>
        </p:txBody>
      </p:sp>
      <p:sp>
        <p:nvSpPr>
          <p:cNvPr id="5" name="Tijdelijke aanduiding voor voettekst 4">
            <a:extLst>
              <a:ext uri="{FF2B5EF4-FFF2-40B4-BE49-F238E27FC236}">
                <a16:creationId xmlns:a16="http://schemas.microsoft.com/office/drawing/2014/main" id="{73AFE0FB-7ED7-70DC-A761-C59A127D54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nl-NL"/>
          </a:p>
        </p:txBody>
      </p:sp>
      <p:sp>
        <p:nvSpPr>
          <p:cNvPr id="6" name="Tijdelijke aanduiding voor dianummer 5">
            <a:extLst>
              <a:ext uri="{FF2B5EF4-FFF2-40B4-BE49-F238E27FC236}">
                <a16:creationId xmlns:a16="http://schemas.microsoft.com/office/drawing/2014/main" id="{E433FCA4-0EE1-6760-970B-6EEAD99FE5F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81EC3BF-A2E3-4136-A2B2-E391A629ACA5}" type="slidenum">
              <a:rPr lang="nl-NL" smtClean="0"/>
              <a:t>‹#›</a:t>
            </a:fld>
            <a:endParaRPr lang="nl-NL"/>
          </a:p>
        </p:txBody>
      </p:sp>
    </p:spTree>
    <p:extLst>
      <p:ext uri="{BB962C8B-B14F-4D97-AF65-F5344CB8AC3E}">
        <p14:creationId xmlns:p14="http://schemas.microsoft.com/office/powerpoint/2010/main" val="9781292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F0EC1ED-B263-A047-2844-C05E7A9C26A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NL"/>
          </a:p>
        </p:txBody>
      </p:sp>
      <p:sp>
        <p:nvSpPr>
          <p:cNvPr id="3" name="Text Placeholder 2">
            <a:extLst>
              <a:ext uri="{FF2B5EF4-FFF2-40B4-BE49-F238E27FC236}">
                <a16:creationId xmlns:a16="http://schemas.microsoft.com/office/drawing/2014/main" id="{2B9BCD52-2879-F906-B0FF-CA5D3A387CD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4" name="Date Placeholder 3">
            <a:extLst>
              <a:ext uri="{FF2B5EF4-FFF2-40B4-BE49-F238E27FC236}">
                <a16:creationId xmlns:a16="http://schemas.microsoft.com/office/drawing/2014/main" id="{41C199AE-3427-B6DF-6B82-79ED25573B3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latin typeface="Fira Sans" panose="020B0503050000020004" pitchFamily="34" charset="0"/>
              </a:defRPr>
            </a:lvl1pPr>
          </a:lstStyle>
          <a:p>
            <a:fld id="{7D535F98-E847-4144-9D9F-181DFB509BFB}" type="datetime1">
              <a:rPr lang="en-US" smtClean="0"/>
              <a:pPr/>
              <a:t>3/9/2026</a:t>
            </a:fld>
            <a:endParaRPr lang="en-NL"/>
          </a:p>
        </p:txBody>
      </p:sp>
      <p:sp>
        <p:nvSpPr>
          <p:cNvPr id="5" name="Footer Placeholder 4">
            <a:extLst>
              <a:ext uri="{FF2B5EF4-FFF2-40B4-BE49-F238E27FC236}">
                <a16:creationId xmlns:a16="http://schemas.microsoft.com/office/drawing/2014/main" id="{DA9CFF29-5C4A-4C8C-38C6-56B4F7213F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latin typeface="Fira Sans" panose="020B0503050000020004" pitchFamily="34" charset="0"/>
              </a:defRPr>
            </a:lvl1pPr>
          </a:lstStyle>
          <a:p>
            <a:endParaRPr lang="en-NL"/>
          </a:p>
        </p:txBody>
      </p:sp>
      <p:sp>
        <p:nvSpPr>
          <p:cNvPr id="6" name="Slide Number Placeholder 5">
            <a:extLst>
              <a:ext uri="{FF2B5EF4-FFF2-40B4-BE49-F238E27FC236}">
                <a16:creationId xmlns:a16="http://schemas.microsoft.com/office/drawing/2014/main" id="{B10DC1EE-F76A-BBB6-3E3E-7FBD65036CD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latin typeface="Fira Sans" panose="020B0503050000020004" pitchFamily="34" charset="0"/>
              </a:defRPr>
            </a:lvl1pPr>
          </a:lstStyle>
          <a:p>
            <a:fld id="{593777E1-1D23-E64D-84CF-176A325FB8B4}" type="slidenum">
              <a:rPr lang="en-NL" smtClean="0"/>
              <a:pPr/>
              <a:t>‹#›</a:t>
            </a:fld>
            <a:endParaRPr lang="en-NL"/>
          </a:p>
        </p:txBody>
      </p:sp>
    </p:spTree>
    <p:extLst>
      <p:ext uri="{BB962C8B-B14F-4D97-AF65-F5344CB8AC3E}">
        <p14:creationId xmlns:p14="http://schemas.microsoft.com/office/powerpoint/2010/main" val="28547547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hf hdr="0" ftr="0" dt="0"/>
  <p:txStyles>
    <p:titleStyle>
      <a:lvl1pPr algn="l" defTabSz="914400" rtl="0" eaLnBrk="1" latinLnBrk="0" hangingPunct="1">
        <a:lnSpc>
          <a:spcPct val="90000"/>
        </a:lnSpc>
        <a:spcBef>
          <a:spcPct val="0"/>
        </a:spcBef>
        <a:buNone/>
        <a:defRPr sz="4400" kern="1200">
          <a:solidFill>
            <a:schemeClr val="tx1"/>
          </a:solidFill>
          <a:latin typeface="Fira Sans" panose="020B05030500000200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Fira Sans" panose="020B05030500000200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ira Sans" panose="020B05030500000200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ira Sans" panose="020B05030500000200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ira Sans" panose="020B05030500000200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ira Sans" panose="020B05030500000200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jpeg"/><Relationship Id="rId3" Type="http://schemas.openxmlformats.org/officeDocument/2006/relationships/image" Target="../media/image8.emf"/><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9.jpe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9.jpe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18.jpeg"/><Relationship Id="rId2" Type="http://schemas.openxmlformats.org/officeDocument/2006/relationships/image" Target="../media/image28.png"/><Relationship Id="rId1" Type="http://schemas.openxmlformats.org/officeDocument/2006/relationships/slideLayout" Target="../slideLayouts/slideLayout19.xml"/><Relationship Id="rId6" Type="http://schemas.openxmlformats.org/officeDocument/2006/relationships/image" Target="../media/image32.png"/><Relationship Id="rId5" Type="http://schemas.openxmlformats.org/officeDocument/2006/relationships/image" Target="../media/image31.jpe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9.jpe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9.jpeg"/><Relationship Id="rId1" Type="http://schemas.openxmlformats.org/officeDocument/2006/relationships/slideLayout" Target="../slideLayouts/slideLayout1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9.jpeg"/><Relationship Id="rId1" Type="http://schemas.openxmlformats.org/officeDocument/2006/relationships/slideLayout" Target="../slideLayouts/slideLayout17.xml"/><Relationship Id="rId6" Type="http://schemas.openxmlformats.org/officeDocument/2006/relationships/image" Target="../media/image25.png"/><Relationship Id="rId5" Type="http://schemas.openxmlformats.org/officeDocument/2006/relationships/image" Target="../media/image24.emf"/><Relationship Id="rId4" Type="http://schemas.openxmlformats.org/officeDocument/2006/relationships/image" Target="../media/image23.emf"/></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9.jpe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9.jpe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9.jpe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9.jpeg"/><Relationship Id="rId1" Type="http://schemas.openxmlformats.org/officeDocument/2006/relationships/slideLayout" Target="../slideLayouts/slideLayout17.xml"/><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ep 1">
            <a:extLst>
              <a:ext uri="{FF2B5EF4-FFF2-40B4-BE49-F238E27FC236}">
                <a16:creationId xmlns:a16="http://schemas.microsoft.com/office/drawing/2014/main" id="{6B09D025-B6F9-C885-EBCF-89F972BDFDE4}"/>
              </a:ext>
            </a:extLst>
          </p:cNvPr>
          <p:cNvGrpSpPr/>
          <p:nvPr/>
        </p:nvGrpSpPr>
        <p:grpSpPr>
          <a:xfrm>
            <a:off x="0" y="0"/>
            <a:ext cx="12192000" cy="6858000"/>
            <a:chOff x="0" y="0"/>
            <a:chExt cx="12192000" cy="6858000"/>
          </a:xfrm>
        </p:grpSpPr>
        <p:pic>
          <p:nvPicPr>
            <p:cNvPr id="5" name="Afbeelding 4">
              <a:extLst>
                <a:ext uri="{FF2B5EF4-FFF2-40B4-BE49-F238E27FC236}">
                  <a16:creationId xmlns:a16="http://schemas.microsoft.com/office/drawing/2014/main" id="{7E5DF3E2-7FA4-74DC-23D3-56418D6CFCF7}"/>
                </a:ext>
              </a:extLst>
            </p:cNvPr>
            <p:cNvPicPr>
              <a:picLocks noChangeAspect="1"/>
            </p:cNvPicPr>
            <p:nvPr/>
          </p:nvPicPr>
          <p:blipFill>
            <a:blip r:embed="rId3"/>
            <a:srcRect l="-7084" t="18081" r="38986" b="8198"/>
            <a:stretch/>
          </p:blipFill>
          <p:spPr>
            <a:xfrm>
              <a:off x="2666464" y="0"/>
              <a:ext cx="9525536" cy="6858000"/>
            </a:xfrm>
            <a:prstGeom prst="rect">
              <a:avLst/>
            </a:prstGeom>
          </p:spPr>
        </p:pic>
        <p:sp>
          <p:nvSpPr>
            <p:cNvPr id="6" name="Parallellogram 5">
              <a:extLst>
                <a:ext uri="{FF2B5EF4-FFF2-40B4-BE49-F238E27FC236}">
                  <a16:creationId xmlns:a16="http://schemas.microsoft.com/office/drawing/2014/main" id="{1F293E7B-553F-3C37-A1F8-F6A4CEBB44A7}"/>
                </a:ext>
              </a:extLst>
            </p:cNvPr>
            <p:cNvSpPr/>
            <p:nvPr/>
          </p:nvSpPr>
          <p:spPr>
            <a:xfrm flipH="1">
              <a:off x="2932386" y="0"/>
              <a:ext cx="6946821" cy="6858000"/>
            </a:xfrm>
            <a:prstGeom prst="parallelogram">
              <a:avLst>
                <a:gd name="adj" fmla="val 49053"/>
              </a:avLst>
            </a:prstGeom>
            <a:solidFill>
              <a:srgbClr val="7AB800">
                <a:alpha val="6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Parallellogram 7">
              <a:extLst>
                <a:ext uri="{FF2B5EF4-FFF2-40B4-BE49-F238E27FC236}">
                  <a16:creationId xmlns:a16="http://schemas.microsoft.com/office/drawing/2014/main" id="{2B71744A-B76B-397A-D0CC-99444DC3043A}"/>
                </a:ext>
              </a:extLst>
            </p:cNvPr>
            <p:cNvSpPr/>
            <p:nvPr/>
          </p:nvSpPr>
          <p:spPr>
            <a:xfrm flipH="1">
              <a:off x="0" y="0"/>
              <a:ext cx="9259614" cy="6858000"/>
            </a:xfrm>
            <a:prstGeom prst="parallelogram">
              <a:avLst>
                <a:gd name="adj" fmla="val 49207"/>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pic>
        <p:nvPicPr>
          <p:cNvPr id="3" name="Afbeelding 2">
            <a:extLst>
              <a:ext uri="{FF2B5EF4-FFF2-40B4-BE49-F238E27FC236}">
                <a16:creationId xmlns:a16="http://schemas.microsoft.com/office/drawing/2014/main" id="{F211B4EA-4212-DEF9-511F-F6BFA6226629}"/>
              </a:ext>
            </a:extLst>
          </p:cNvPr>
          <p:cNvPicPr>
            <a:picLocks noChangeAspect="1"/>
          </p:cNvPicPr>
          <p:nvPr/>
        </p:nvPicPr>
        <p:blipFill>
          <a:blip r:embed="rId4"/>
          <a:stretch>
            <a:fillRect/>
          </a:stretch>
        </p:blipFill>
        <p:spPr>
          <a:xfrm>
            <a:off x="570823" y="679424"/>
            <a:ext cx="4457205" cy="1583025"/>
          </a:xfrm>
          <a:prstGeom prst="rect">
            <a:avLst/>
          </a:prstGeom>
        </p:spPr>
      </p:pic>
      <p:sp>
        <p:nvSpPr>
          <p:cNvPr id="12" name="Tekstvak 11">
            <a:extLst>
              <a:ext uri="{FF2B5EF4-FFF2-40B4-BE49-F238E27FC236}">
                <a16:creationId xmlns:a16="http://schemas.microsoft.com/office/drawing/2014/main" id="{D492082D-A094-0A10-A742-24A92937A97B}"/>
              </a:ext>
            </a:extLst>
          </p:cNvPr>
          <p:cNvSpPr txBox="1"/>
          <p:nvPr/>
        </p:nvSpPr>
        <p:spPr>
          <a:xfrm>
            <a:off x="774583" y="2762587"/>
            <a:ext cx="184731" cy="1569660"/>
          </a:xfrm>
          <a:prstGeom prst="rect">
            <a:avLst/>
          </a:prstGeom>
          <a:noFill/>
        </p:spPr>
        <p:txBody>
          <a:bodyPr wrap="none" rtlCol="0">
            <a:spAutoFit/>
          </a:bodyPr>
          <a:lstStyle/>
          <a:p>
            <a:endParaRPr lang="nl-NL" sz="2400" b="1">
              <a:solidFill>
                <a:srgbClr val="013378"/>
              </a:solidFill>
              <a:latin typeface="Trebuchet MS" panose="020B0603020202020204" pitchFamily="34" charset="0"/>
            </a:endParaRPr>
          </a:p>
          <a:p>
            <a:endParaRPr lang="nl-NL" b="1">
              <a:solidFill>
                <a:srgbClr val="013378"/>
              </a:solidFill>
              <a:latin typeface="Trebuchet MS" panose="020B0603020202020204" pitchFamily="34" charset="0"/>
            </a:endParaRPr>
          </a:p>
          <a:p>
            <a:endParaRPr lang="nl-NL" b="1">
              <a:solidFill>
                <a:srgbClr val="013378"/>
              </a:solidFill>
              <a:latin typeface="Trebuchet MS" panose="020B0603020202020204" pitchFamily="34" charset="0"/>
            </a:endParaRPr>
          </a:p>
          <a:p>
            <a:endParaRPr lang="nl-NL" b="1">
              <a:solidFill>
                <a:srgbClr val="013378"/>
              </a:solidFill>
              <a:latin typeface="Trebuchet MS" panose="020B0603020202020204" pitchFamily="34" charset="0"/>
            </a:endParaRPr>
          </a:p>
          <a:p>
            <a:endParaRPr lang="nl-NL" b="1">
              <a:solidFill>
                <a:srgbClr val="013378"/>
              </a:solidFill>
              <a:latin typeface="Trebuchet MS" panose="020B0603020202020204" pitchFamily="34" charset="0"/>
            </a:endParaRPr>
          </a:p>
        </p:txBody>
      </p:sp>
      <p:pic>
        <p:nvPicPr>
          <p:cNvPr id="13" name="Afbeelding 12">
            <a:extLst>
              <a:ext uri="{FF2B5EF4-FFF2-40B4-BE49-F238E27FC236}">
                <a16:creationId xmlns:a16="http://schemas.microsoft.com/office/drawing/2014/main" id="{AEA43E48-DBB2-F2C2-DEEC-00CB05680768}"/>
              </a:ext>
            </a:extLst>
          </p:cNvPr>
          <p:cNvPicPr>
            <a:picLocks noChangeAspect="1"/>
          </p:cNvPicPr>
          <p:nvPr/>
        </p:nvPicPr>
        <p:blipFill>
          <a:blip r:embed="rId5"/>
          <a:stretch>
            <a:fillRect/>
          </a:stretch>
        </p:blipFill>
        <p:spPr>
          <a:xfrm>
            <a:off x="2594745" y="5367785"/>
            <a:ext cx="2714625" cy="676275"/>
          </a:xfrm>
          <a:prstGeom prst="rect">
            <a:avLst/>
          </a:prstGeom>
        </p:spPr>
      </p:pic>
      <p:sp>
        <p:nvSpPr>
          <p:cNvPr id="14" name="AutoShape 4" descr="logo Waterschap Rivierenland">
            <a:extLst>
              <a:ext uri="{FF2B5EF4-FFF2-40B4-BE49-F238E27FC236}">
                <a16:creationId xmlns:a16="http://schemas.microsoft.com/office/drawing/2014/main" id="{B3F26318-F08C-823B-FF86-676279D9E908}"/>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15" name="Afbeelding 14">
            <a:extLst>
              <a:ext uri="{FF2B5EF4-FFF2-40B4-BE49-F238E27FC236}">
                <a16:creationId xmlns:a16="http://schemas.microsoft.com/office/drawing/2014/main" id="{32A84B91-F0D4-84C3-0AB8-C0A6DEF674AC}"/>
              </a:ext>
            </a:extLst>
          </p:cNvPr>
          <p:cNvPicPr>
            <a:picLocks noChangeAspect="1"/>
          </p:cNvPicPr>
          <p:nvPr/>
        </p:nvPicPr>
        <p:blipFill>
          <a:blip r:embed="rId6"/>
          <a:stretch>
            <a:fillRect/>
          </a:stretch>
        </p:blipFill>
        <p:spPr>
          <a:xfrm>
            <a:off x="451598" y="5256195"/>
            <a:ext cx="1504950" cy="787865"/>
          </a:xfrm>
          <a:prstGeom prst="rect">
            <a:avLst/>
          </a:prstGeom>
        </p:spPr>
      </p:pic>
      <p:pic>
        <p:nvPicPr>
          <p:cNvPr id="16" name="Afbeelding 15">
            <a:extLst>
              <a:ext uri="{FF2B5EF4-FFF2-40B4-BE49-F238E27FC236}">
                <a16:creationId xmlns:a16="http://schemas.microsoft.com/office/drawing/2014/main" id="{2A65C8D4-EB6D-DE32-AB48-22EE14DE0A2C}"/>
              </a:ext>
            </a:extLst>
          </p:cNvPr>
          <p:cNvPicPr>
            <a:picLocks noChangeAspect="1"/>
          </p:cNvPicPr>
          <p:nvPr/>
        </p:nvPicPr>
        <p:blipFill>
          <a:blip r:embed="rId7"/>
          <a:stretch>
            <a:fillRect/>
          </a:stretch>
        </p:blipFill>
        <p:spPr>
          <a:xfrm>
            <a:off x="2854538" y="3720481"/>
            <a:ext cx="2419980" cy="909638"/>
          </a:xfrm>
          <a:prstGeom prst="rect">
            <a:avLst/>
          </a:prstGeom>
        </p:spPr>
      </p:pic>
      <p:pic>
        <p:nvPicPr>
          <p:cNvPr id="17" name="Afbeelding 16">
            <a:extLst>
              <a:ext uri="{FF2B5EF4-FFF2-40B4-BE49-F238E27FC236}">
                <a16:creationId xmlns:a16="http://schemas.microsoft.com/office/drawing/2014/main" id="{AB2540FD-8AEE-47E7-584A-02939A1309FF}"/>
              </a:ext>
            </a:extLst>
          </p:cNvPr>
          <p:cNvPicPr>
            <a:picLocks noChangeAspect="1"/>
          </p:cNvPicPr>
          <p:nvPr/>
        </p:nvPicPr>
        <p:blipFill>
          <a:blip r:embed="rId8"/>
          <a:stretch>
            <a:fillRect/>
          </a:stretch>
        </p:blipFill>
        <p:spPr>
          <a:xfrm>
            <a:off x="451598" y="2214899"/>
            <a:ext cx="2095500" cy="1095375"/>
          </a:xfrm>
          <a:prstGeom prst="rect">
            <a:avLst/>
          </a:prstGeom>
        </p:spPr>
      </p:pic>
      <p:pic>
        <p:nvPicPr>
          <p:cNvPr id="18" name="Afbeelding 17">
            <a:extLst>
              <a:ext uri="{FF2B5EF4-FFF2-40B4-BE49-F238E27FC236}">
                <a16:creationId xmlns:a16="http://schemas.microsoft.com/office/drawing/2014/main" id="{57CE5E35-1994-FFF3-5FE8-7D945A810640}"/>
              </a:ext>
            </a:extLst>
          </p:cNvPr>
          <p:cNvPicPr>
            <a:picLocks noChangeAspect="1"/>
          </p:cNvPicPr>
          <p:nvPr/>
        </p:nvPicPr>
        <p:blipFill>
          <a:blip r:embed="rId9"/>
          <a:stretch>
            <a:fillRect/>
          </a:stretch>
        </p:blipFill>
        <p:spPr>
          <a:xfrm>
            <a:off x="2545701" y="2418005"/>
            <a:ext cx="2298067" cy="690406"/>
          </a:xfrm>
          <a:prstGeom prst="rect">
            <a:avLst/>
          </a:prstGeom>
        </p:spPr>
      </p:pic>
      <p:pic>
        <p:nvPicPr>
          <p:cNvPr id="19" name="Afbeelding 18">
            <a:extLst>
              <a:ext uri="{FF2B5EF4-FFF2-40B4-BE49-F238E27FC236}">
                <a16:creationId xmlns:a16="http://schemas.microsoft.com/office/drawing/2014/main" id="{C6C3EF16-E2D5-A46C-46CB-6645B9471B4B}"/>
              </a:ext>
            </a:extLst>
          </p:cNvPr>
          <p:cNvPicPr>
            <a:picLocks noChangeAspect="1"/>
          </p:cNvPicPr>
          <p:nvPr/>
        </p:nvPicPr>
        <p:blipFill>
          <a:blip r:embed="rId10"/>
          <a:stretch>
            <a:fillRect/>
          </a:stretch>
        </p:blipFill>
        <p:spPr>
          <a:xfrm>
            <a:off x="5647011" y="5367786"/>
            <a:ext cx="2817808" cy="676274"/>
          </a:xfrm>
          <a:prstGeom prst="rect">
            <a:avLst/>
          </a:prstGeom>
        </p:spPr>
      </p:pic>
      <p:pic>
        <p:nvPicPr>
          <p:cNvPr id="20" name="Afbeelding 19">
            <a:extLst>
              <a:ext uri="{FF2B5EF4-FFF2-40B4-BE49-F238E27FC236}">
                <a16:creationId xmlns:a16="http://schemas.microsoft.com/office/drawing/2014/main" id="{E897E2CE-83FC-5750-9E70-A57361E45E03}"/>
              </a:ext>
            </a:extLst>
          </p:cNvPr>
          <p:cNvPicPr>
            <a:picLocks noChangeAspect="1"/>
          </p:cNvPicPr>
          <p:nvPr/>
        </p:nvPicPr>
        <p:blipFill>
          <a:blip r:embed="rId11"/>
          <a:stretch>
            <a:fillRect/>
          </a:stretch>
        </p:blipFill>
        <p:spPr>
          <a:xfrm>
            <a:off x="4705225" y="2426334"/>
            <a:ext cx="2246058" cy="992313"/>
          </a:xfrm>
          <a:prstGeom prst="rect">
            <a:avLst/>
          </a:prstGeom>
        </p:spPr>
      </p:pic>
      <p:pic>
        <p:nvPicPr>
          <p:cNvPr id="22" name="Afbeelding 21">
            <a:extLst>
              <a:ext uri="{FF2B5EF4-FFF2-40B4-BE49-F238E27FC236}">
                <a16:creationId xmlns:a16="http://schemas.microsoft.com/office/drawing/2014/main" id="{A92455E7-036A-F9A3-89FC-28E89EBD4535}"/>
              </a:ext>
            </a:extLst>
          </p:cNvPr>
          <p:cNvPicPr>
            <a:picLocks noChangeAspect="1"/>
          </p:cNvPicPr>
          <p:nvPr/>
        </p:nvPicPr>
        <p:blipFill>
          <a:blip r:embed="rId12"/>
          <a:stretch>
            <a:fillRect/>
          </a:stretch>
        </p:blipFill>
        <p:spPr>
          <a:xfrm>
            <a:off x="198134" y="3707150"/>
            <a:ext cx="2468330" cy="888402"/>
          </a:xfrm>
          <a:prstGeom prst="rect">
            <a:avLst/>
          </a:prstGeom>
        </p:spPr>
      </p:pic>
      <p:pic>
        <p:nvPicPr>
          <p:cNvPr id="1030" name="Picture 6" descr="Logo Hoogheemraadschap Hollands Noorderkwartier">
            <a:extLst>
              <a:ext uri="{FF2B5EF4-FFF2-40B4-BE49-F238E27FC236}">
                <a16:creationId xmlns:a16="http://schemas.microsoft.com/office/drawing/2014/main" id="{8E0C4A61-D532-F995-9B2E-87865D0B2D33}"/>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642450" y="3904888"/>
            <a:ext cx="2100398" cy="840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63172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25F2AB-74D3-0569-33F5-B3851259B23B}"/>
            </a:ext>
          </a:extLst>
        </p:cNvPr>
        <p:cNvGrpSpPr/>
        <p:nvPr/>
      </p:nvGrpSpPr>
      <p:grpSpPr>
        <a:xfrm>
          <a:off x="0" y="0"/>
          <a:ext cx="0" cy="0"/>
          <a:chOff x="0" y="0"/>
          <a:chExt cx="0" cy="0"/>
        </a:xfrm>
      </p:grpSpPr>
      <p:pic>
        <p:nvPicPr>
          <p:cNvPr id="14" name="Picture Placeholder 13" descr="A close-up of a factory&#10;&#10;Description automatically generated">
            <a:extLst>
              <a:ext uri="{FF2B5EF4-FFF2-40B4-BE49-F238E27FC236}">
                <a16:creationId xmlns:a16="http://schemas.microsoft.com/office/drawing/2014/main" id="{4CBA965B-2C1F-BE11-7062-A7F5831BABED}"/>
              </a:ext>
            </a:extLst>
          </p:cNvPr>
          <p:cNvPicPr>
            <a:picLocks noGrp="1" noChangeAspect="1"/>
          </p:cNvPicPr>
          <p:nvPr>
            <p:ph type="pic" sz="quarter" idx="10"/>
          </p:nvPr>
        </p:nvPicPr>
        <p:blipFill>
          <a:blip r:embed="rId2"/>
          <a:srcRect l="28423" r="28423"/>
          <a:stretch/>
        </p:blipFill>
        <p:spPr/>
      </p:pic>
      <p:sp>
        <p:nvSpPr>
          <p:cNvPr id="12" name="Rectangle 8">
            <a:extLst>
              <a:ext uri="{FF2B5EF4-FFF2-40B4-BE49-F238E27FC236}">
                <a16:creationId xmlns:a16="http://schemas.microsoft.com/office/drawing/2014/main" id="{ACDD8770-40D8-C437-A5D0-69D48FBC74E6}"/>
              </a:ext>
            </a:extLst>
          </p:cNvPr>
          <p:cNvSpPr>
            <a:spLocks noGrp="1" noRot="1" noMove="1" noResize="1" noEditPoints="1" noAdjustHandles="1" noChangeArrowheads="1" noChangeShapeType="1"/>
          </p:cNvSpPr>
          <p:nvPr/>
        </p:nvSpPr>
        <p:spPr>
          <a:xfrm>
            <a:off x="0" y="0"/>
            <a:ext cx="10851444" cy="6863644"/>
          </a:xfrm>
          <a:custGeom>
            <a:avLst/>
            <a:gdLst>
              <a:gd name="connsiteX0" fmla="*/ 0 w 7747000"/>
              <a:gd name="connsiteY0" fmla="*/ 0 h 6858000"/>
              <a:gd name="connsiteX1" fmla="*/ 7747000 w 7747000"/>
              <a:gd name="connsiteY1" fmla="*/ 0 h 6858000"/>
              <a:gd name="connsiteX2" fmla="*/ 7747000 w 7747000"/>
              <a:gd name="connsiteY2" fmla="*/ 6858000 h 6858000"/>
              <a:gd name="connsiteX3" fmla="*/ 0 w 7747000"/>
              <a:gd name="connsiteY3" fmla="*/ 6858000 h 6858000"/>
              <a:gd name="connsiteX4" fmla="*/ 0 w 7747000"/>
              <a:gd name="connsiteY4" fmla="*/ 0 h 6858000"/>
              <a:gd name="connsiteX0" fmla="*/ 0 w 10851444"/>
              <a:gd name="connsiteY0" fmla="*/ 0 h 6863644"/>
              <a:gd name="connsiteX1" fmla="*/ 7747000 w 10851444"/>
              <a:gd name="connsiteY1" fmla="*/ 0 h 6863644"/>
              <a:gd name="connsiteX2" fmla="*/ 10851444 w 10851444"/>
              <a:gd name="connsiteY2" fmla="*/ 6863644 h 6863644"/>
              <a:gd name="connsiteX3" fmla="*/ 0 w 10851444"/>
              <a:gd name="connsiteY3" fmla="*/ 6858000 h 6863644"/>
              <a:gd name="connsiteX4" fmla="*/ 0 w 10851444"/>
              <a:gd name="connsiteY4" fmla="*/ 0 h 6863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1444" h="6863644">
                <a:moveTo>
                  <a:pt x="0" y="0"/>
                </a:moveTo>
                <a:lnTo>
                  <a:pt x="7747000" y="0"/>
                </a:lnTo>
                <a:lnTo>
                  <a:pt x="10851444" y="6863644"/>
                </a:lnTo>
                <a:lnTo>
                  <a:pt x="0" y="6858000"/>
                </a:lnTo>
                <a:lnTo>
                  <a:pt x="0" y="0"/>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L" sz="1800" b="0" i="0" u="none" strike="noStrike" kern="1200" cap="none" spc="0" normalizeH="0" baseline="0" noProof="0">
              <a:ln>
                <a:noFill/>
              </a:ln>
              <a:solidFill>
                <a:srgbClr val="FFFFFF"/>
              </a:solidFill>
              <a:effectLst/>
              <a:uLnTx/>
              <a:uFillTx/>
              <a:latin typeface="Aptos" panose="02110004020202020204"/>
              <a:ea typeface="+mn-ea"/>
              <a:cs typeface="+mn-cs"/>
            </a:endParaRPr>
          </a:p>
        </p:txBody>
      </p:sp>
      <p:sp>
        <p:nvSpPr>
          <p:cNvPr id="6" name="Title 5">
            <a:extLst>
              <a:ext uri="{FF2B5EF4-FFF2-40B4-BE49-F238E27FC236}">
                <a16:creationId xmlns:a16="http://schemas.microsoft.com/office/drawing/2014/main" id="{92420F5D-DC32-D187-8387-8B1024B7BACF}"/>
              </a:ext>
            </a:extLst>
          </p:cNvPr>
          <p:cNvSpPr>
            <a:spLocks noGrp="1"/>
          </p:cNvSpPr>
          <p:nvPr>
            <p:ph type="ctrTitle"/>
          </p:nvPr>
        </p:nvSpPr>
        <p:spPr/>
        <p:txBody>
          <a:bodyPr/>
          <a:lstStyle/>
          <a:p>
            <a:r>
              <a:rPr lang="nl-NL" dirty="0">
                <a:latin typeface="Fira Sans SemiBold"/>
                <a:cs typeface="Calibri"/>
              </a:rPr>
              <a:t>Vergezicht</a:t>
            </a:r>
            <a:endParaRPr lang="en-NL" dirty="0"/>
          </a:p>
        </p:txBody>
      </p:sp>
      <p:pic>
        <p:nvPicPr>
          <p:cNvPr id="5" name="Picture 4" descr="A blue rectangle with white text&#10;&#10;Description automatically generated">
            <a:extLst>
              <a:ext uri="{FF2B5EF4-FFF2-40B4-BE49-F238E27FC236}">
                <a16:creationId xmlns:a16="http://schemas.microsoft.com/office/drawing/2014/main" id="{6E9DFA2E-6A9A-06AE-AA28-0BBC441B1D39}"/>
              </a:ext>
            </a:extLst>
          </p:cNvPr>
          <p:cNvPicPr>
            <a:picLocks noGrp="1" noRot="1" noChangeAspect="1" noMove="1" noResize="1" noEditPoints="1" noAdjustHandles="1" noChangeArrowheads="1" noChangeShapeType="1" noCrop="1"/>
          </p:cNvPicPr>
          <p:nvPr/>
        </p:nvPicPr>
        <p:blipFill>
          <a:blip r:embed="rId3"/>
          <a:stretch>
            <a:fillRect/>
          </a:stretch>
        </p:blipFill>
        <p:spPr>
          <a:xfrm>
            <a:off x="10573265" y="6321928"/>
            <a:ext cx="1705684" cy="536072"/>
          </a:xfrm>
          <a:prstGeom prst="rect">
            <a:avLst/>
          </a:prstGeom>
        </p:spPr>
      </p:pic>
      <p:sp>
        <p:nvSpPr>
          <p:cNvPr id="2" name="Tijdelijke aanduiding voor tekst 1">
            <a:extLst>
              <a:ext uri="{FF2B5EF4-FFF2-40B4-BE49-F238E27FC236}">
                <a16:creationId xmlns:a16="http://schemas.microsoft.com/office/drawing/2014/main" id="{2E9303A9-296F-6481-724A-778DAF2CAC43}"/>
              </a:ext>
            </a:extLst>
          </p:cNvPr>
          <p:cNvSpPr>
            <a:spLocks noGrp="1"/>
          </p:cNvSpPr>
          <p:nvPr>
            <p:ph type="body" sz="quarter" idx="12"/>
          </p:nvPr>
        </p:nvSpPr>
        <p:spPr>
          <a:xfrm>
            <a:off x="671811" y="1854926"/>
            <a:ext cx="7178847" cy="4454434"/>
          </a:xfrm>
        </p:spPr>
        <p:txBody>
          <a:bodyPr>
            <a:normAutofit/>
          </a:bodyPr>
          <a:lstStyle/>
          <a:p>
            <a:pPr marL="457200" indent="-457200">
              <a:buFont typeface="Arial" panose="020B0604020202020204" pitchFamily="34" charset="0"/>
              <a:buChar char="•"/>
            </a:pPr>
            <a:r>
              <a:rPr lang="nl-NL" sz="2800" dirty="0"/>
              <a:t>Asset performance</a:t>
            </a:r>
          </a:p>
          <a:p>
            <a:pPr marL="1143000" lvl="1" indent="-457200"/>
            <a:r>
              <a:rPr lang="nl-NL" sz="2000" dirty="0"/>
              <a:t>Delen onderhoudsdata</a:t>
            </a:r>
          </a:p>
          <a:p>
            <a:pPr marL="1143000" lvl="1" indent="-457200"/>
            <a:r>
              <a:rPr lang="nl-NL" sz="2000" dirty="0"/>
              <a:t>Delen PA data </a:t>
            </a:r>
          </a:p>
          <a:p>
            <a:pPr marL="457200" indent="-457200">
              <a:buFont typeface="Arial" panose="020B0604020202020204" pitchFamily="34" charset="0"/>
              <a:buChar char="•"/>
            </a:pPr>
            <a:r>
              <a:rPr lang="nl-NL" sz="2800" dirty="0"/>
              <a:t>Benchmarking – leren</a:t>
            </a:r>
          </a:p>
          <a:p>
            <a:pPr marL="457200" indent="-457200">
              <a:buFont typeface="Arial" panose="020B0604020202020204" pitchFamily="34" charset="0"/>
              <a:buChar char="•"/>
            </a:pPr>
            <a:r>
              <a:rPr lang="nl-NL" sz="2800" dirty="0"/>
              <a:t>Gedeelde </a:t>
            </a:r>
            <a:r>
              <a:rPr lang="nl-NL" sz="2800" dirty="0" err="1"/>
              <a:t>spare</a:t>
            </a:r>
            <a:r>
              <a:rPr lang="nl-NL" sz="2800" dirty="0"/>
              <a:t> modules</a:t>
            </a:r>
          </a:p>
          <a:p>
            <a:pPr marL="457200" indent="-457200">
              <a:buFont typeface="Arial" panose="020B0604020202020204" pitchFamily="34" charset="0"/>
              <a:buChar char="•"/>
            </a:pPr>
            <a:r>
              <a:rPr lang="nl-NL" sz="2800" dirty="0"/>
              <a:t>Gedeelde onderhoudsorganisatie</a:t>
            </a:r>
          </a:p>
          <a:p>
            <a:pPr marL="457200" indent="-457200">
              <a:buFont typeface="Arial" panose="020B0604020202020204" pitchFamily="34" charset="0"/>
              <a:buChar char="•"/>
            </a:pPr>
            <a:r>
              <a:rPr lang="nl-NL" sz="2800" dirty="0"/>
              <a:t>Faciliteren operator training</a:t>
            </a:r>
          </a:p>
          <a:p>
            <a:endParaRPr lang="nl-NL" sz="2800" dirty="0"/>
          </a:p>
          <a:p>
            <a:endParaRPr lang="nl-NL" sz="2800" dirty="0"/>
          </a:p>
          <a:p>
            <a:endParaRPr lang="nl-NL" sz="2800" dirty="0"/>
          </a:p>
        </p:txBody>
      </p:sp>
    </p:spTree>
    <p:extLst>
      <p:ext uri="{BB962C8B-B14F-4D97-AF65-F5344CB8AC3E}">
        <p14:creationId xmlns:p14="http://schemas.microsoft.com/office/powerpoint/2010/main" val="27929326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705BC4E8-4AA8-5531-3596-7C71989AC630}"/>
              </a:ext>
            </a:extLst>
          </p:cNvPr>
          <p:cNvSpPr>
            <a:spLocks noGrp="1"/>
          </p:cNvSpPr>
          <p:nvPr>
            <p:ph type="ctrTitle"/>
          </p:nvPr>
        </p:nvSpPr>
        <p:spPr/>
        <p:txBody>
          <a:bodyPr/>
          <a:lstStyle/>
          <a:p>
            <a:r>
              <a:rPr lang="en-US" err="1"/>
              <a:t>Uitgangspunten</a:t>
            </a:r>
            <a:endParaRPr lang="nl-NL"/>
          </a:p>
        </p:txBody>
      </p:sp>
      <p:sp>
        <p:nvSpPr>
          <p:cNvPr id="10" name="Tijdelijke aanduiding voor tekst 9">
            <a:extLst>
              <a:ext uri="{FF2B5EF4-FFF2-40B4-BE49-F238E27FC236}">
                <a16:creationId xmlns:a16="http://schemas.microsoft.com/office/drawing/2014/main" id="{FF568BF4-1D99-585A-B3FC-D939A77E9E99}"/>
              </a:ext>
            </a:extLst>
          </p:cNvPr>
          <p:cNvSpPr>
            <a:spLocks noGrp="1"/>
          </p:cNvSpPr>
          <p:nvPr>
            <p:ph type="body" sz="quarter" idx="11"/>
          </p:nvPr>
        </p:nvSpPr>
        <p:spPr/>
        <p:txBody>
          <a:bodyPr vert="horz" lIns="91440" tIns="45720" rIns="91440" bIns="45720" rtlCol="0" anchor="t">
            <a:normAutofit fontScale="85000" lnSpcReduction="20000"/>
          </a:bodyPr>
          <a:lstStyle/>
          <a:p>
            <a:pPr marL="342900" indent="-342900">
              <a:buFontTx/>
              <a:buChar char="-"/>
            </a:pPr>
            <a:r>
              <a:rPr lang="en-US" err="1"/>
              <a:t>Nieuwe</a:t>
            </a:r>
            <a:r>
              <a:rPr lang="en-US"/>
              <a:t> modules</a:t>
            </a:r>
          </a:p>
          <a:p>
            <a:pPr marL="1028700" lvl="1" indent="-342900">
              <a:buFontTx/>
              <a:buChar char="-"/>
            </a:pPr>
            <a:r>
              <a:rPr lang="en-US" sz="2100" err="1">
                <a:latin typeface="Fira Sans"/>
              </a:rPr>
              <a:t>Besluit</a:t>
            </a:r>
            <a:r>
              <a:rPr lang="en-US" sz="2100">
                <a:latin typeface="Fira Sans"/>
              </a:rPr>
              <a:t> door </a:t>
            </a:r>
            <a:r>
              <a:rPr lang="en-US" sz="2100" err="1">
                <a:latin typeface="Fira Sans"/>
              </a:rPr>
              <a:t>kernteam</a:t>
            </a:r>
            <a:r>
              <a:rPr lang="en-US" sz="2100">
                <a:latin typeface="Fira Sans"/>
              </a:rPr>
              <a:t> </a:t>
            </a:r>
            <a:r>
              <a:rPr lang="en-US" sz="2100" err="1">
                <a:latin typeface="Fira Sans"/>
              </a:rPr>
              <a:t>aan</a:t>
            </a:r>
            <a:r>
              <a:rPr lang="en-US" sz="2100">
                <a:latin typeface="Fira Sans"/>
              </a:rPr>
              <a:t> de hand van </a:t>
            </a:r>
            <a:r>
              <a:rPr lang="en-US" sz="2100" err="1">
                <a:latin typeface="Fira Sans"/>
              </a:rPr>
              <a:t>behoefte</a:t>
            </a:r>
            <a:endParaRPr lang="en-US" sz="2100">
              <a:latin typeface="Fira Sans"/>
            </a:endParaRPr>
          </a:p>
          <a:p>
            <a:pPr marL="1028700" lvl="1" indent="-342900">
              <a:buFontTx/>
              <a:buChar char="-"/>
            </a:pPr>
            <a:r>
              <a:rPr lang="en-US" sz="2100" err="1">
                <a:latin typeface="Fira Sans"/>
              </a:rPr>
              <a:t>Ontwikkeling</a:t>
            </a:r>
            <a:r>
              <a:rPr lang="en-US" sz="2100">
                <a:latin typeface="Fira Sans"/>
              </a:rPr>
              <a:t> </a:t>
            </a:r>
            <a:r>
              <a:rPr lang="en-US" sz="2100" err="1">
                <a:latin typeface="Fira Sans"/>
              </a:rPr>
              <a:t>en</a:t>
            </a:r>
            <a:r>
              <a:rPr lang="en-US" sz="2100">
                <a:latin typeface="Fira Sans"/>
              </a:rPr>
              <a:t> </a:t>
            </a:r>
            <a:r>
              <a:rPr lang="en-US" sz="2100" err="1">
                <a:latin typeface="Fira Sans"/>
              </a:rPr>
              <a:t>bekostiging</a:t>
            </a:r>
            <a:r>
              <a:rPr lang="en-US" sz="2100">
                <a:latin typeface="Fira Sans"/>
              </a:rPr>
              <a:t> door </a:t>
            </a:r>
            <a:r>
              <a:rPr lang="en-US" sz="2100" err="1">
                <a:latin typeface="Fira Sans"/>
              </a:rPr>
              <a:t>waterschap</a:t>
            </a:r>
            <a:br>
              <a:rPr lang="en-US" sz="2100">
                <a:latin typeface="Fira Sans"/>
              </a:rPr>
            </a:br>
            <a:r>
              <a:rPr lang="en-US" sz="2100">
                <a:latin typeface="Fira Sans"/>
              </a:rPr>
              <a:t>NB </a:t>
            </a:r>
            <a:r>
              <a:rPr lang="en-US" sz="2100" err="1">
                <a:latin typeface="Fira Sans"/>
              </a:rPr>
              <a:t>bij</a:t>
            </a:r>
            <a:r>
              <a:rPr lang="en-US" sz="2100">
                <a:latin typeface="Fira Sans"/>
              </a:rPr>
              <a:t> </a:t>
            </a:r>
            <a:r>
              <a:rPr lang="en-US" sz="2100" err="1">
                <a:latin typeface="Fira Sans"/>
              </a:rPr>
              <a:t>voorkeur</a:t>
            </a:r>
            <a:r>
              <a:rPr lang="en-US" sz="2100">
                <a:latin typeface="Fira Sans"/>
              </a:rPr>
              <a:t> </a:t>
            </a:r>
            <a:r>
              <a:rPr lang="en-US" sz="2100" err="1">
                <a:latin typeface="Fira Sans"/>
              </a:rPr>
              <a:t>vooruitlopend</a:t>
            </a:r>
            <a:r>
              <a:rPr lang="en-US" sz="2100">
                <a:latin typeface="Fira Sans"/>
              </a:rPr>
              <a:t> op </a:t>
            </a:r>
            <a:r>
              <a:rPr lang="en-US" sz="2100" err="1">
                <a:latin typeface="Fira Sans"/>
              </a:rPr>
              <a:t>projecten</a:t>
            </a:r>
          </a:p>
          <a:p>
            <a:pPr marL="1028700" lvl="1" indent="-342900">
              <a:buFontTx/>
              <a:buChar char="-"/>
            </a:pPr>
            <a:r>
              <a:rPr lang="en-US" sz="2100" err="1"/>
              <a:t>Voorschriften</a:t>
            </a:r>
            <a:r>
              <a:rPr lang="en-US" sz="2100"/>
              <a:t>, </a:t>
            </a:r>
            <a:r>
              <a:rPr lang="en-US" sz="2100" err="1"/>
              <a:t>advisering</a:t>
            </a:r>
            <a:r>
              <a:rPr lang="en-US" sz="2100"/>
              <a:t> </a:t>
            </a:r>
            <a:r>
              <a:rPr lang="en-US" sz="2100" err="1"/>
              <a:t>en</a:t>
            </a:r>
            <a:r>
              <a:rPr lang="en-US" sz="2100"/>
              <a:t> </a:t>
            </a:r>
            <a:r>
              <a:rPr lang="en-US" sz="2100" err="1"/>
              <a:t>vaststelling</a:t>
            </a:r>
            <a:r>
              <a:rPr lang="en-US" sz="2100"/>
              <a:t> in de community</a:t>
            </a:r>
          </a:p>
          <a:p>
            <a:pPr marL="1028700" lvl="1" indent="-342900">
              <a:buFontTx/>
              <a:buChar char="-"/>
            </a:pPr>
            <a:r>
              <a:rPr lang="en-US" sz="2100">
                <a:latin typeface="Fira Sans"/>
              </a:rPr>
              <a:t>Beheer in de community</a:t>
            </a:r>
          </a:p>
          <a:p>
            <a:pPr marL="342900" indent="-342900">
              <a:buFontTx/>
              <a:buChar char="-"/>
            </a:pPr>
            <a:r>
              <a:rPr lang="nl-NL"/>
              <a:t>Geen </a:t>
            </a:r>
            <a:r>
              <a:rPr lang="nl-NL" err="1"/>
              <a:t>lock</a:t>
            </a:r>
            <a:r>
              <a:rPr lang="nl-NL"/>
              <a:t>-ins</a:t>
            </a:r>
          </a:p>
          <a:p>
            <a:pPr marL="1028700" lvl="1" indent="-342900">
              <a:buFontTx/>
              <a:buChar char="-"/>
            </a:pPr>
            <a:r>
              <a:rPr lang="nl-NL" err="1"/>
              <a:t>Verdygo</a:t>
            </a:r>
            <a:r>
              <a:rPr lang="nl-NL"/>
              <a:t> is onafhankelijk van de gekozen leverancier, dus geen verplichtingen</a:t>
            </a:r>
          </a:p>
          <a:p>
            <a:pPr marL="342900" indent="-342900">
              <a:buFontTx/>
              <a:buChar char="-"/>
            </a:pPr>
            <a:r>
              <a:rPr lang="nl-NL"/>
              <a:t>Marktpartijen</a:t>
            </a:r>
          </a:p>
          <a:p>
            <a:pPr marL="1028700" lvl="1" indent="-342900">
              <a:buFontTx/>
              <a:buChar char="-"/>
            </a:pPr>
            <a:r>
              <a:rPr lang="nl-NL">
                <a:latin typeface="Fira Sans"/>
              </a:rPr>
              <a:t>Adviesbureaus en aannemers worden gecontracteerd door de waterschappen (en niet vanuit de community)</a:t>
            </a:r>
          </a:p>
        </p:txBody>
      </p:sp>
    </p:spTree>
    <p:extLst>
      <p:ext uri="{BB962C8B-B14F-4D97-AF65-F5344CB8AC3E}">
        <p14:creationId xmlns:p14="http://schemas.microsoft.com/office/powerpoint/2010/main" val="18177372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descr="A close-up of a factory&#10;&#10;Description automatically generated">
            <a:extLst>
              <a:ext uri="{FF2B5EF4-FFF2-40B4-BE49-F238E27FC236}">
                <a16:creationId xmlns:a16="http://schemas.microsoft.com/office/drawing/2014/main" id="{97718955-19FD-4B03-7A76-B6BF6687D1FE}"/>
              </a:ext>
            </a:extLst>
          </p:cNvPr>
          <p:cNvPicPr>
            <a:picLocks noGrp="1" noChangeAspect="1"/>
          </p:cNvPicPr>
          <p:nvPr>
            <p:ph type="pic" sz="quarter" idx="10"/>
          </p:nvPr>
        </p:nvPicPr>
        <p:blipFill>
          <a:blip r:embed="rId2"/>
          <a:srcRect l="28423" r="28423"/>
          <a:stretch/>
        </p:blipFill>
        <p:spPr/>
      </p:pic>
      <p:sp>
        <p:nvSpPr>
          <p:cNvPr id="12" name="Rectangle 8">
            <a:extLst>
              <a:ext uri="{FF2B5EF4-FFF2-40B4-BE49-F238E27FC236}">
                <a16:creationId xmlns:a16="http://schemas.microsoft.com/office/drawing/2014/main" id="{C900D23F-D1D5-25BE-01AA-9FF0F11507A0}"/>
              </a:ext>
            </a:extLst>
          </p:cNvPr>
          <p:cNvSpPr>
            <a:spLocks noGrp="1" noRot="1" noMove="1" noResize="1" noEditPoints="1" noAdjustHandles="1" noChangeArrowheads="1" noChangeShapeType="1"/>
          </p:cNvSpPr>
          <p:nvPr/>
        </p:nvSpPr>
        <p:spPr>
          <a:xfrm>
            <a:off x="0" y="0"/>
            <a:ext cx="10851444" cy="6863644"/>
          </a:xfrm>
          <a:custGeom>
            <a:avLst/>
            <a:gdLst>
              <a:gd name="connsiteX0" fmla="*/ 0 w 7747000"/>
              <a:gd name="connsiteY0" fmla="*/ 0 h 6858000"/>
              <a:gd name="connsiteX1" fmla="*/ 7747000 w 7747000"/>
              <a:gd name="connsiteY1" fmla="*/ 0 h 6858000"/>
              <a:gd name="connsiteX2" fmla="*/ 7747000 w 7747000"/>
              <a:gd name="connsiteY2" fmla="*/ 6858000 h 6858000"/>
              <a:gd name="connsiteX3" fmla="*/ 0 w 7747000"/>
              <a:gd name="connsiteY3" fmla="*/ 6858000 h 6858000"/>
              <a:gd name="connsiteX4" fmla="*/ 0 w 7747000"/>
              <a:gd name="connsiteY4" fmla="*/ 0 h 6858000"/>
              <a:gd name="connsiteX0" fmla="*/ 0 w 10851444"/>
              <a:gd name="connsiteY0" fmla="*/ 0 h 6863644"/>
              <a:gd name="connsiteX1" fmla="*/ 7747000 w 10851444"/>
              <a:gd name="connsiteY1" fmla="*/ 0 h 6863644"/>
              <a:gd name="connsiteX2" fmla="*/ 10851444 w 10851444"/>
              <a:gd name="connsiteY2" fmla="*/ 6863644 h 6863644"/>
              <a:gd name="connsiteX3" fmla="*/ 0 w 10851444"/>
              <a:gd name="connsiteY3" fmla="*/ 6858000 h 6863644"/>
              <a:gd name="connsiteX4" fmla="*/ 0 w 10851444"/>
              <a:gd name="connsiteY4" fmla="*/ 0 h 6863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1444" h="6863644">
                <a:moveTo>
                  <a:pt x="0" y="0"/>
                </a:moveTo>
                <a:lnTo>
                  <a:pt x="7747000" y="0"/>
                </a:lnTo>
                <a:lnTo>
                  <a:pt x="10851444" y="6863644"/>
                </a:lnTo>
                <a:lnTo>
                  <a:pt x="0" y="6858000"/>
                </a:lnTo>
                <a:lnTo>
                  <a:pt x="0" y="0"/>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L" sz="1800" b="0" i="0" u="none" strike="noStrike" kern="1200" cap="none" spc="0" normalizeH="0" baseline="0" noProof="0">
              <a:ln>
                <a:noFill/>
              </a:ln>
              <a:solidFill>
                <a:srgbClr val="FFFFFF"/>
              </a:solidFill>
              <a:effectLst/>
              <a:uLnTx/>
              <a:uFillTx/>
              <a:latin typeface="Aptos" panose="02110004020202020204"/>
              <a:ea typeface="+mn-ea"/>
              <a:cs typeface="+mn-cs"/>
            </a:endParaRPr>
          </a:p>
        </p:txBody>
      </p:sp>
      <p:sp>
        <p:nvSpPr>
          <p:cNvPr id="6" name="Title 5">
            <a:extLst>
              <a:ext uri="{FF2B5EF4-FFF2-40B4-BE49-F238E27FC236}">
                <a16:creationId xmlns:a16="http://schemas.microsoft.com/office/drawing/2014/main" id="{4CCDF132-98B3-4D6C-CD6E-1BB8062DD909}"/>
              </a:ext>
            </a:extLst>
          </p:cNvPr>
          <p:cNvSpPr>
            <a:spLocks noGrp="1"/>
          </p:cNvSpPr>
          <p:nvPr>
            <p:ph type="ctrTitle"/>
          </p:nvPr>
        </p:nvSpPr>
        <p:spPr>
          <a:xfrm>
            <a:off x="671811" y="730572"/>
            <a:ext cx="8035584" cy="1050102"/>
          </a:xfrm>
        </p:spPr>
        <p:txBody>
          <a:bodyPr/>
          <a:lstStyle/>
          <a:p>
            <a:r>
              <a:rPr lang="nl-NL"/>
              <a:t>Wat wordt er om heen georganiseerd</a:t>
            </a:r>
            <a:endParaRPr lang="en-NL"/>
          </a:p>
        </p:txBody>
      </p:sp>
      <p:pic>
        <p:nvPicPr>
          <p:cNvPr id="5" name="Picture 4" descr="A blue rectangle with white text&#10;&#10;Description automatically generated">
            <a:extLst>
              <a:ext uri="{FF2B5EF4-FFF2-40B4-BE49-F238E27FC236}">
                <a16:creationId xmlns:a16="http://schemas.microsoft.com/office/drawing/2014/main" id="{DF01A68D-B4EC-7671-EB7F-E519436551E9}"/>
              </a:ext>
            </a:extLst>
          </p:cNvPr>
          <p:cNvPicPr>
            <a:picLocks noGrp="1" noRot="1" noChangeAspect="1" noMove="1" noResize="1" noEditPoints="1" noAdjustHandles="1" noChangeArrowheads="1" noChangeShapeType="1" noCrop="1"/>
          </p:cNvPicPr>
          <p:nvPr/>
        </p:nvPicPr>
        <p:blipFill>
          <a:blip r:embed="rId3"/>
          <a:stretch>
            <a:fillRect/>
          </a:stretch>
        </p:blipFill>
        <p:spPr>
          <a:xfrm>
            <a:off x="10573265" y="6321928"/>
            <a:ext cx="1705684" cy="536072"/>
          </a:xfrm>
          <a:prstGeom prst="rect">
            <a:avLst/>
          </a:prstGeom>
        </p:spPr>
      </p:pic>
      <p:sp>
        <p:nvSpPr>
          <p:cNvPr id="2" name="Rechthoek 1">
            <a:extLst>
              <a:ext uri="{FF2B5EF4-FFF2-40B4-BE49-F238E27FC236}">
                <a16:creationId xmlns:a16="http://schemas.microsoft.com/office/drawing/2014/main" id="{5ACB23D0-AABD-6858-40BD-10C506ED3581}"/>
              </a:ext>
            </a:extLst>
          </p:cNvPr>
          <p:cNvSpPr/>
          <p:nvPr/>
        </p:nvSpPr>
        <p:spPr>
          <a:xfrm>
            <a:off x="601362" y="1622855"/>
            <a:ext cx="7430530" cy="469907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nl-NL" dirty="0"/>
              <a:t>Daarbij wordt ontwikkeld :</a:t>
            </a:r>
          </a:p>
          <a:p>
            <a:pPr marL="342900" lvl="0" indent="-342900">
              <a:buFont typeface="+mj-lt"/>
              <a:buAutoNum type="arabicPeriod"/>
            </a:pPr>
            <a:r>
              <a:rPr lang="nl-NL" dirty="0" err="1"/>
              <a:t>Engineerings</a:t>
            </a:r>
            <a:r>
              <a:rPr lang="nl-NL" dirty="0"/>
              <a:t> handleiding – hoe modules toe te passen, wat mag wel en niet binnen de vrijheidsgraden die er zijn</a:t>
            </a:r>
          </a:p>
          <a:p>
            <a:pPr marL="342900" lvl="0" indent="-342900">
              <a:buFont typeface="+mj-lt"/>
              <a:buAutoNum type="arabicPeriod"/>
            </a:pPr>
            <a:r>
              <a:rPr lang="nl-NL" dirty="0" err="1"/>
              <a:t>Coderings</a:t>
            </a:r>
            <a:r>
              <a:rPr lang="nl-NL" dirty="0"/>
              <a:t> systematiek – hoe om te gaan met modules in de </a:t>
            </a:r>
            <a:r>
              <a:rPr lang="nl-NL" dirty="0" err="1"/>
              <a:t>Aquo</a:t>
            </a:r>
            <a:r>
              <a:rPr lang="nl-NL" dirty="0"/>
              <a:t> systematiek</a:t>
            </a:r>
          </a:p>
          <a:p>
            <a:pPr marL="342900" lvl="0" indent="-342900">
              <a:buFont typeface="+mj-lt"/>
              <a:buAutoNum type="arabicPeriod"/>
            </a:pPr>
            <a:r>
              <a:rPr lang="nl-NL" dirty="0"/>
              <a:t>ILS – BIM coördinatie plan hoe modules in te passen in het geheel</a:t>
            </a:r>
          </a:p>
          <a:p>
            <a:pPr marL="342900" lvl="0" indent="-342900">
              <a:buFont typeface="+mj-lt"/>
              <a:buAutoNum type="arabicPeriod"/>
            </a:pPr>
            <a:r>
              <a:rPr lang="nl-NL" dirty="0"/>
              <a:t>Procedure</a:t>
            </a:r>
          </a:p>
          <a:p>
            <a:pPr marL="800100" lvl="1" indent="-342900">
              <a:buFont typeface="+mj-lt"/>
              <a:buAutoNum type="arabicPeriod"/>
            </a:pPr>
            <a:r>
              <a:rPr lang="nl-NL" dirty="0"/>
              <a:t>MOC</a:t>
            </a:r>
          </a:p>
          <a:p>
            <a:pPr marL="800100" lvl="1" indent="-342900">
              <a:buFont typeface="+mj-lt"/>
              <a:buAutoNum type="arabicPeriod"/>
            </a:pPr>
            <a:r>
              <a:rPr lang="nl-NL" dirty="0"/>
              <a:t>Werkprocessen VIT</a:t>
            </a:r>
          </a:p>
          <a:p>
            <a:pPr marL="342900" lvl="0" indent="-342900">
              <a:buFont typeface="+mj-lt"/>
              <a:buAutoNum type="arabicPeriod"/>
            </a:pPr>
            <a:r>
              <a:rPr lang="nl-NL" dirty="0"/>
              <a:t>Communicatie </a:t>
            </a:r>
          </a:p>
          <a:p>
            <a:pPr marL="800100" lvl="1" indent="-342900">
              <a:buFont typeface="+mj-lt"/>
              <a:buAutoNum type="arabicPeriod"/>
            </a:pPr>
            <a:r>
              <a:rPr lang="nl-NL" dirty="0"/>
              <a:t>Website</a:t>
            </a:r>
          </a:p>
          <a:p>
            <a:pPr marL="800100" lvl="1" indent="-342900">
              <a:buFont typeface="+mj-lt"/>
              <a:buAutoNum type="arabicPeriod"/>
            </a:pPr>
            <a:r>
              <a:rPr lang="nl-NL" dirty="0"/>
              <a:t>Sjablonen</a:t>
            </a:r>
          </a:p>
          <a:p>
            <a:pPr marL="800100" lvl="1" indent="-342900">
              <a:buFont typeface="+mj-lt"/>
              <a:buAutoNum type="arabicPeriod"/>
            </a:pPr>
            <a:r>
              <a:rPr lang="nl-NL" dirty="0"/>
              <a:t>Presentaties</a:t>
            </a:r>
          </a:p>
          <a:p>
            <a:pPr algn="ctr"/>
            <a:endParaRPr lang="nl-NL" dirty="0"/>
          </a:p>
        </p:txBody>
      </p:sp>
    </p:spTree>
    <p:extLst>
      <p:ext uri="{BB962C8B-B14F-4D97-AF65-F5344CB8AC3E}">
        <p14:creationId xmlns:p14="http://schemas.microsoft.com/office/powerpoint/2010/main" val="22574346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Afbeelding 11">
            <a:extLst>
              <a:ext uri="{FF2B5EF4-FFF2-40B4-BE49-F238E27FC236}">
                <a16:creationId xmlns:a16="http://schemas.microsoft.com/office/drawing/2014/main" id="{5C64C2D7-3315-9DEF-0FC9-D3EA7FA661E3}"/>
              </a:ext>
            </a:extLst>
          </p:cNvPr>
          <p:cNvPicPr>
            <a:picLocks noChangeAspect="1"/>
          </p:cNvPicPr>
          <p:nvPr/>
        </p:nvPicPr>
        <p:blipFill>
          <a:blip r:embed="rId2"/>
          <a:stretch>
            <a:fillRect/>
          </a:stretch>
        </p:blipFill>
        <p:spPr>
          <a:xfrm>
            <a:off x="1741461" y="5372040"/>
            <a:ext cx="1487157" cy="834246"/>
          </a:xfrm>
          <a:prstGeom prst="rect">
            <a:avLst/>
          </a:prstGeom>
        </p:spPr>
      </p:pic>
      <p:pic>
        <p:nvPicPr>
          <p:cNvPr id="11" name="Afbeelding 10">
            <a:extLst>
              <a:ext uri="{FF2B5EF4-FFF2-40B4-BE49-F238E27FC236}">
                <a16:creationId xmlns:a16="http://schemas.microsoft.com/office/drawing/2014/main" id="{78BB6C01-748D-9ACA-A501-29F4626EE221}"/>
              </a:ext>
            </a:extLst>
          </p:cNvPr>
          <p:cNvPicPr>
            <a:picLocks noChangeAspect="1"/>
          </p:cNvPicPr>
          <p:nvPr/>
        </p:nvPicPr>
        <p:blipFill>
          <a:blip r:embed="rId3"/>
          <a:stretch>
            <a:fillRect/>
          </a:stretch>
        </p:blipFill>
        <p:spPr>
          <a:xfrm>
            <a:off x="3232843" y="5383310"/>
            <a:ext cx="1491102" cy="829636"/>
          </a:xfrm>
          <a:prstGeom prst="rect">
            <a:avLst/>
          </a:prstGeom>
        </p:spPr>
      </p:pic>
      <p:sp>
        <p:nvSpPr>
          <p:cNvPr id="4" name="Titel 3">
            <a:extLst>
              <a:ext uri="{FF2B5EF4-FFF2-40B4-BE49-F238E27FC236}">
                <a16:creationId xmlns:a16="http://schemas.microsoft.com/office/drawing/2014/main" id="{456A3224-3A6D-88C8-0B85-0742FBB65A00}"/>
              </a:ext>
            </a:extLst>
          </p:cNvPr>
          <p:cNvSpPr>
            <a:spLocks noGrp="1"/>
          </p:cNvSpPr>
          <p:nvPr>
            <p:ph type="ctrTitle"/>
          </p:nvPr>
        </p:nvSpPr>
        <p:spPr/>
        <p:txBody>
          <a:bodyPr/>
          <a:lstStyle/>
          <a:p>
            <a:r>
              <a:rPr lang="nl-NL">
                <a:latin typeface="Fira Sans SemiBold"/>
                <a:cs typeface="Calibri"/>
              </a:rPr>
              <a:t>Community</a:t>
            </a:r>
            <a:endParaRPr lang="nl-NL"/>
          </a:p>
        </p:txBody>
      </p:sp>
      <p:sp>
        <p:nvSpPr>
          <p:cNvPr id="2" name="Tijdelijke aanduiding voor tekst 1">
            <a:extLst>
              <a:ext uri="{FF2B5EF4-FFF2-40B4-BE49-F238E27FC236}">
                <a16:creationId xmlns:a16="http://schemas.microsoft.com/office/drawing/2014/main" id="{C3B0D4B6-4E95-73B1-D973-436F8A66036D}"/>
              </a:ext>
            </a:extLst>
          </p:cNvPr>
          <p:cNvSpPr>
            <a:spLocks noGrp="1"/>
          </p:cNvSpPr>
          <p:nvPr>
            <p:ph type="body" sz="quarter" idx="11"/>
          </p:nvPr>
        </p:nvSpPr>
        <p:spPr>
          <a:xfrm>
            <a:off x="671511" y="1435982"/>
            <a:ext cx="9639671" cy="4291050"/>
          </a:xfrm>
        </p:spPr>
        <p:txBody>
          <a:bodyPr vert="horz" lIns="0" tIns="0" rIns="0" bIns="0" rtlCol="0" anchor="t">
            <a:normAutofit/>
          </a:bodyPr>
          <a:lstStyle/>
          <a:p>
            <a:pPr>
              <a:spcBef>
                <a:spcPts val="0"/>
              </a:spcBef>
              <a:spcAft>
                <a:spcPts val="0"/>
              </a:spcAft>
            </a:pPr>
            <a:r>
              <a:rPr lang="nl-NL" sz="2800">
                <a:solidFill>
                  <a:srgbClr val="013378"/>
                </a:solidFill>
                <a:latin typeface="Trebuchet MS"/>
              </a:rPr>
              <a:t>9 waterschappen (minimaal, per Q3-25)</a:t>
            </a:r>
            <a:endParaRPr lang="nl-NL" sz="2800">
              <a:latin typeface="Trebuchet MS"/>
            </a:endParaRPr>
          </a:p>
          <a:p>
            <a:pPr>
              <a:spcBef>
                <a:spcPts val="0"/>
              </a:spcBef>
              <a:spcAft>
                <a:spcPts val="0"/>
              </a:spcAft>
            </a:pPr>
            <a:r>
              <a:rPr lang="nl-NL" sz="2800">
                <a:solidFill>
                  <a:srgbClr val="013378"/>
                </a:solidFill>
                <a:latin typeface="Trebuchet MS"/>
              </a:rPr>
              <a:t>Planmatige aanpak</a:t>
            </a:r>
          </a:p>
          <a:p>
            <a:pPr lvl="1">
              <a:spcBef>
                <a:spcPts val="0"/>
              </a:spcBef>
            </a:pPr>
            <a:r>
              <a:rPr lang="nl-NL" sz="2000" err="1">
                <a:solidFill>
                  <a:srgbClr val="013378"/>
                </a:solidFill>
                <a:latin typeface="Trebuchet MS"/>
              </a:rPr>
              <a:t>doorontwikkelen</a:t>
            </a:r>
            <a:r>
              <a:rPr lang="nl-NL" sz="2000">
                <a:solidFill>
                  <a:srgbClr val="013378"/>
                </a:solidFill>
                <a:latin typeface="Trebuchet MS"/>
              </a:rPr>
              <a:t>, </a:t>
            </a:r>
          </a:p>
          <a:p>
            <a:pPr lvl="1">
              <a:spcBef>
                <a:spcPts val="0"/>
              </a:spcBef>
            </a:pPr>
            <a:r>
              <a:rPr lang="nl-NL" sz="2000">
                <a:solidFill>
                  <a:srgbClr val="013378"/>
                </a:solidFill>
                <a:latin typeface="Trebuchet MS"/>
              </a:rPr>
              <a:t>sturen op voortgang, samenhang en vertrouwen, </a:t>
            </a:r>
            <a:r>
              <a:rPr lang="nl-NL" sz="2000" err="1">
                <a:solidFill>
                  <a:srgbClr val="013378"/>
                </a:solidFill>
                <a:latin typeface="Trebuchet MS"/>
              </a:rPr>
              <a:t>governance</a:t>
            </a:r>
            <a:r>
              <a:rPr lang="nl-NL" sz="2000">
                <a:solidFill>
                  <a:srgbClr val="013378"/>
                </a:solidFill>
                <a:latin typeface="Trebuchet MS"/>
              </a:rPr>
              <a:t>, </a:t>
            </a:r>
          </a:p>
          <a:p>
            <a:pPr lvl="1">
              <a:spcBef>
                <a:spcPts val="0"/>
              </a:spcBef>
            </a:pPr>
            <a:r>
              <a:rPr lang="nl-NL" sz="2000" err="1">
                <a:solidFill>
                  <a:srgbClr val="013378"/>
                </a:solidFill>
                <a:latin typeface="Trebuchet MS"/>
              </a:rPr>
              <a:t>communityvorming</a:t>
            </a:r>
            <a:r>
              <a:rPr lang="nl-NL" sz="2000">
                <a:solidFill>
                  <a:srgbClr val="013378"/>
                </a:solidFill>
                <a:latin typeface="Trebuchet MS"/>
              </a:rPr>
              <a:t>, </a:t>
            </a:r>
            <a:r>
              <a:rPr lang="nl-NL" sz="2000" err="1">
                <a:solidFill>
                  <a:srgbClr val="013378"/>
                </a:solidFill>
                <a:latin typeface="Trebuchet MS"/>
              </a:rPr>
              <a:t>onboarding</a:t>
            </a:r>
            <a:r>
              <a:rPr lang="nl-NL" sz="2000">
                <a:solidFill>
                  <a:srgbClr val="013378"/>
                </a:solidFill>
                <a:latin typeface="Trebuchet MS"/>
              </a:rPr>
              <a:t> en bewustwording</a:t>
            </a:r>
          </a:p>
          <a:p>
            <a:pPr lvl="1">
              <a:spcBef>
                <a:spcPts val="0"/>
              </a:spcBef>
            </a:pPr>
            <a:r>
              <a:rPr lang="nl-NL" sz="2000">
                <a:solidFill>
                  <a:srgbClr val="013378"/>
                </a:solidFill>
                <a:latin typeface="Trebuchet MS"/>
              </a:rPr>
              <a:t>Delen van ervaringen</a:t>
            </a:r>
          </a:p>
          <a:p>
            <a:pPr lvl="1">
              <a:spcBef>
                <a:spcPts val="0"/>
              </a:spcBef>
            </a:pPr>
            <a:r>
              <a:rPr lang="nl-NL" sz="2000">
                <a:solidFill>
                  <a:srgbClr val="013378"/>
                </a:solidFill>
                <a:latin typeface="Trebuchet MS"/>
              </a:rPr>
              <a:t>Bemensing werkgroep</a:t>
            </a:r>
          </a:p>
          <a:p>
            <a:pPr>
              <a:spcBef>
                <a:spcPts val="0"/>
              </a:spcBef>
              <a:spcAft>
                <a:spcPts val="0"/>
              </a:spcAft>
            </a:pPr>
            <a:r>
              <a:rPr lang="nl-NL" sz="2800">
                <a:solidFill>
                  <a:srgbClr val="013378"/>
                </a:solidFill>
                <a:latin typeface="Trebuchet MS"/>
              </a:rPr>
              <a:t>Niet vrijblijvend</a:t>
            </a:r>
            <a:endParaRPr lang="nl-NL" sz="2800">
              <a:latin typeface="Trebuchet MS"/>
            </a:endParaRPr>
          </a:p>
          <a:p>
            <a:pPr>
              <a:spcBef>
                <a:spcPts val="0"/>
              </a:spcBef>
              <a:spcAft>
                <a:spcPts val="0"/>
              </a:spcAft>
            </a:pPr>
            <a:endParaRPr lang="nl-NL" sz="2800">
              <a:latin typeface="Trebuchet MS"/>
            </a:endParaRPr>
          </a:p>
          <a:p>
            <a:endParaRPr lang="nl-NL"/>
          </a:p>
        </p:txBody>
      </p:sp>
      <p:pic>
        <p:nvPicPr>
          <p:cNvPr id="6" name="Afbeelding 5" descr="Afbeelding met tekst, Lettertype, schermopname, lijn&#10;&#10;Door AI gegenereerde inhoud is mogelijk onjuist.">
            <a:extLst>
              <a:ext uri="{FF2B5EF4-FFF2-40B4-BE49-F238E27FC236}">
                <a16:creationId xmlns:a16="http://schemas.microsoft.com/office/drawing/2014/main" id="{CF05C567-D0E2-D442-6A7E-AF17034E4E0B}"/>
              </a:ext>
            </a:extLst>
          </p:cNvPr>
          <p:cNvPicPr>
            <a:picLocks noChangeAspect="1"/>
          </p:cNvPicPr>
          <p:nvPr/>
        </p:nvPicPr>
        <p:blipFill>
          <a:blip r:embed="rId4"/>
          <a:srcRect l="20231"/>
          <a:stretch/>
        </p:blipFill>
        <p:spPr>
          <a:xfrm>
            <a:off x="1721004" y="4653218"/>
            <a:ext cx="8187266" cy="646754"/>
          </a:xfrm>
          <a:prstGeom prst="rect">
            <a:avLst/>
          </a:prstGeom>
        </p:spPr>
      </p:pic>
      <p:pic>
        <p:nvPicPr>
          <p:cNvPr id="8" name="Afbeelding 7" descr="Home | Waterschap Drents Overijsselse Delta">
            <a:extLst>
              <a:ext uri="{FF2B5EF4-FFF2-40B4-BE49-F238E27FC236}">
                <a16:creationId xmlns:a16="http://schemas.microsoft.com/office/drawing/2014/main" id="{22DCAD00-2F10-B603-D791-2674A00D3EEB}"/>
              </a:ext>
            </a:extLst>
          </p:cNvPr>
          <p:cNvPicPr>
            <a:picLocks noChangeAspect="1"/>
          </p:cNvPicPr>
          <p:nvPr/>
        </p:nvPicPr>
        <p:blipFill>
          <a:blip r:embed="rId5"/>
          <a:stretch>
            <a:fillRect/>
          </a:stretch>
        </p:blipFill>
        <p:spPr>
          <a:xfrm>
            <a:off x="6039227" y="5443062"/>
            <a:ext cx="1067437" cy="782018"/>
          </a:xfrm>
          <a:prstGeom prst="rect">
            <a:avLst/>
          </a:prstGeom>
        </p:spPr>
      </p:pic>
      <p:pic>
        <p:nvPicPr>
          <p:cNvPr id="3" name="Afbeelding 2" descr="Logo Waterschap Limburg">
            <a:extLst>
              <a:ext uri="{FF2B5EF4-FFF2-40B4-BE49-F238E27FC236}">
                <a16:creationId xmlns:a16="http://schemas.microsoft.com/office/drawing/2014/main" id="{ACF08728-F788-E9E7-9B4A-6D71946B1583}"/>
              </a:ext>
            </a:extLst>
          </p:cNvPr>
          <p:cNvPicPr>
            <a:picLocks noChangeAspect="1"/>
          </p:cNvPicPr>
          <p:nvPr/>
        </p:nvPicPr>
        <p:blipFill>
          <a:blip r:embed="rId6"/>
          <a:stretch>
            <a:fillRect/>
          </a:stretch>
        </p:blipFill>
        <p:spPr>
          <a:xfrm>
            <a:off x="5083744" y="4672370"/>
            <a:ext cx="2024513" cy="618766"/>
          </a:xfrm>
          <a:prstGeom prst="rect">
            <a:avLst/>
          </a:prstGeom>
        </p:spPr>
      </p:pic>
      <p:pic>
        <p:nvPicPr>
          <p:cNvPr id="5" name="Picture 6" descr="Logo Hoogheemraadschap Hollands Noorderkwartier">
            <a:extLst>
              <a:ext uri="{FF2B5EF4-FFF2-40B4-BE49-F238E27FC236}">
                <a16:creationId xmlns:a16="http://schemas.microsoft.com/office/drawing/2014/main" id="{6E3EF0AB-5864-3CD1-7EBC-54E36F3A9F0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71747" y="5555976"/>
            <a:ext cx="2100398" cy="840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10165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11DC28-7CD4-B287-5115-7B1F547F5439}"/>
            </a:ext>
          </a:extLst>
        </p:cNvPr>
        <p:cNvGrpSpPr/>
        <p:nvPr/>
      </p:nvGrpSpPr>
      <p:grpSpPr>
        <a:xfrm>
          <a:off x="0" y="0"/>
          <a:ext cx="0" cy="0"/>
          <a:chOff x="0" y="0"/>
          <a:chExt cx="0" cy="0"/>
        </a:xfrm>
      </p:grpSpPr>
      <p:pic>
        <p:nvPicPr>
          <p:cNvPr id="14" name="Picture Placeholder 13" descr="A close-up of a factory&#10;&#10;Description automatically generated">
            <a:extLst>
              <a:ext uri="{FF2B5EF4-FFF2-40B4-BE49-F238E27FC236}">
                <a16:creationId xmlns:a16="http://schemas.microsoft.com/office/drawing/2014/main" id="{DD602FF1-399C-C9EA-E635-D294EB060B92}"/>
              </a:ext>
            </a:extLst>
          </p:cNvPr>
          <p:cNvPicPr>
            <a:picLocks noGrp="1" noChangeAspect="1"/>
          </p:cNvPicPr>
          <p:nvPr>
            <p:ph type="pic" sz="quarter" idx="10"/>
          </p:nvPr>
        </p:nvPicPr>
        <p:blipFill>
          <a:blip r:embed="rId2"/>
          <a:srcRect l="28423" r="28423"/>
          <a:stretch/>
        </p:blipFill>
        <p:spPr/>
      </p:pic>
      <p:sp>
        <p:nvSpPr>
          <p:cNvPr id="12" name="Rectangle 8">
            <a:extLst>
              <a:ext uri="{FF2B5EF4-FFF2-40B4-BE49-F238E27FC236}">
                <a16:creationId xmlns:a16="http://schemas.microsoft.com/office/drawing/2014/main" id="{4D477673-F708-DA1A-6BB3-243CEC2E7200}"/>
              </a:ext>
            </a:extLst>
          </p:cNvPr>
          <p:cNvSpPr>
            <a:spLocks noGrp="1" noRot="1" noMove="1" noResize="1" noEditPoints="1" noAdjustHandles="1" noChangeArrowheads="1" noChangeShapeType="1"/>
          </p:cNvSpPr>
          <p:nvPr/>
        </p:nvSpPr>
        <p:spPr>
          <a:xfrm>
            <a:off x="0" y="0"/>
            <a:ext cx="10851444" cy="6863644"/>
          </a:xfrm>
          <a:custGeom>
            <a:avLst/>
            <a:gdLst>
              <a:gd name="connsiteX0" fmla="*/ 0 w 7747000"/>
              <a:gd name="connsiteY0" fmla="*/ 0 h 6858000"/>
              <a:gd name="connsiteX1" fmla="*/ 7747000 w 7747000"/>
              <a:gd name="connsiteY1" fmla="*/ 0 h 6858000"/>
              <a:gd name="connsiteX2" fmla="*/ 7747000 w 7747000"/>
              <a:gd name="connsiteY2" fmla="*/ 6858000 h 6858000"/>
              <a:gd name="connsiteX3" fmla="*/ 0 w 7747000"/>
              <a:gd name="connsiteY3" fmla="*/ 6858000 h 6858000"/>
              <a:gd name="connsiteX4" fmla="*/ 0 w 7747000"/>
              <a:gd name="connsiteY4" fmla="*/ 0 h 6858000"/>
              <a:gd name="connsiteX0" fmla="*/ 0 w 10851444"/>
              <a:gd name="connsiteY0" fmla="*/ 0 h 6863644"/>
              <a:gd name="connsiteX1" fmla="*/ 7747000 w 10851444"/>
              <a:gd name="connsiteY1" fmla="*/ 0 h 6863644"/>
              <a:gd name="connsiteX2" fmla="*/ 10851444 w 10851444"/>
              <a:gd name="connsiteY2" fmla="*/ 6863644 h 6863644"/>
              <a:gd name="connsiteX3" fmla="*/ 0 w 10851444"/>
              <a:gd name="connsiteY3" fmla="*/ 6858000 h 6863644"/>
              <a:gd name="connsiteX4" fmla="*/ 0 w 10851444"/>
              <a:gd name="connsiteY4" fmla="*/ 0 h 6863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1444" h="6863644">
                <a:moveTo>
                  <a:pt x="0" y="0"/>
                </a:moveTo>
                <a:lnTo>
                  <a:pt x="7747000" y="0"/>
                </a:lnTo>
                <a:lnTo>
                  <a:pt x="10851444" y="6863644"/>
                </a:lnTo>
                <a:lnTo>
                  <a:pt x="0" y="6858000"/>
                </a:lnTo>
                <a:lnTo>
                  <a:pt x="0" y="0"/>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6" name="Title 5">
            <a:extLst>
              <a:ext uri="{FF2B5EF4-FFF2-40B4-BE49-F238E27FC236}">
                <a16:creationId xmlns:a16="http://schemas.microsoft.com/office/drawing/2014/main" id="{7F5EE82F-100D-F579-DB94-6A40F4548CE1}"/>
              </a:ext>
            </a:extLst>
          </p:cNvPr>
          <p:cNvSpPr>
            <a:spLocks noGrp="1"/>
          </p:cNvSpPr>
          <p:nvPr>
            <p:ph type="ctrTitle"/>
          </p:nvPr>
        </p:nvSpPr>
        <p:spPr>
          <a:xfrm>
            <a:off x="671811" y="730572"/>
            <a:ext cx="6744989" cy="419802"/>
          </a:xfrm>
        </p:spPr>
        <p:txBody>
          <a:bodyPr/>
          <a:lstStyle/>
          <a:p>
            <a:r>
              <a:rPr lang="nl-NL" noProof="0">
                <a:latin typeface="Fira Sans SemiBold"/>
                <a:cs typeface="Calibri"/>
              </a:rPr>
              <a:t>Bijdrage </a:t>
            </a:r>
            <a:r>
              <a:rPr lang="nl-NL">
                <a:latin typeface="Fira Sans SemiBold"/>
                <a:cs typeface="Calibri"/>
              </a:rPr>
              <a:t>van waterschappen</a:t>
            </a:r>
          </a:p>
        </p:txBody>
      </p:sp>
      <p:pic>
        <p:nvPicPr>
          <p:cNvPr id="5" name="Picture 4" descr="A blue rectangle with white text&#10;&#10;Description automatically generated">
            <a:extLst>
              <a:ext uri="{FF2B5EF4-FFF2-40B4-BE49-F238E27FC236}">
                <a16:creationId xmlns:a16="http://schemas.microsoft.com/office/drawing/2014/main" id="{990A7C7B-CFEC-A7FF-B2B9-5B57DA172B11}"/>
              </a:ext>
            </a:extLst>
          </p:cNvPr>
          <p:cNvPicPr>
            <a:picLocks noGrp="1" noRot="1" noChangeAspect="1" noMove="1" noResize="1" noEditPoints="1" noAdjustHandles="1" noChangeArrowheads="1" noChangeShapeType="1" noCrop="1"/>
          </p:cNvPicPr>
          <p:nvPr/>
        </p:nvPicPr>
        <p:blipFill>
          <a:blip r:embed="rId3"/>
          <a:stretch>
            <a:fillRect/>
          </a:stretch>
        </p:blipFill>
        <p:spPr>
          <a:xfrm>
            <a:off x="10573265" y="6321928"/>
            <a:ext cx="1705684" cy="536072"/>
          </a:xfrm>
          <a:prstGeom prst="rect">
            <a:avLst/>
          </a:prstGeom>
        </p:spPr>
      </p:pic>
      <p:sp>
        <p:nvSpPr>
          <p:cNvPr id="3" name="Tekstvak 2">
            <a:extLst>
              <a:ext uri="{FF2B5EF4-FFF2-40B4-BE49-F238E27FC236}">
                <a16:creationId xmlns:a16="http://schemas.microsoft.com/office/drawing/2014/main" id="{944BA093-A492-74BC-25DD-6F7C25AFCD05}"/>
              </a:ext>
            </a:extLst>
          </p:cNvPr>
          <p:cNvSpPr txBox="1"/>
          <p:nvPr/>
        </p:nvSpPr>
        <p:spPr>
          <a:xfrm>
            <a:off x="671810" y="1326114"/>
            <a:ext cx="8033351" cy="2677656"/>
          </a:xfrm>
          <a:prstGeom prst="rect">
            <a:avLst/>
          </a:prstGeom>
          <a:noFill/>
        </p:spPr>
        <p:txBody>
          <a:bodyPr wrap="square" lIns="91440" tIns="45720" rIns="91440" bIns="45720" rtlCol="0" anchor="t">
            <a:spAutoFit/>
          </a:bodyPr>
          <a:lstStyle/>
          <a:p>
            <a:pPr>
              <a:buNone/>
            </a:pPr>
            <a:r>
              <a:rPr lang="nl-NL" sz="2400" dirty="0">
                <a:effectLst/>
                <a:latin typeface="Aptos" panose="020B0004020202020204" pitchFamily="34" charset="0"/>
                <a:ea typeface="Aptos" panose="020B0004020202020204" pitchFamily="34" charset="0"/>
                <a:cs typeface="Aptos" panose="020B0004020202020204" pitchFamily="34" charset="0"/>
              </a:rPr>
              <a:t>Voor de toetreding is nodig:</a:t>
            </a:r>
          </a:p>
          <a:p>
            <a:pPr marL="342900" indent="-342900">
              <a:buFont typeface="Aptos" panose="020B0004020202020204" pitchFamily="34" charset="0"/>
              <a:buChar char="-"/>
            </a:pPr>
            <a:r>
              <a:rPr lang="nl-NL" sz="2400" dirty="0">
                <a:latin typeface="Aptos"/>
                <a:ea typeface="Times New Roman" panose="02020603050405020304" pitchFamily="18" charset="0"/>
                <a:cs typeface="Times New Roman"/>
              </a:rPr>
              <a:t>Entree fee en jaarlijkse bijdrage </a:t>
            </a:r>
            <a:endParaRPr lang="nl-NL" sz="2400" dirty="0">
              <a:latin typeface="Aptos" panose="020B0004020202020204" pitchFamily="34" charset="0"/>
              <a:ea typeface="Times New Roman" panose="02020603050405020304" pitchFamily="18" charset="0"/>
              <a:cs typeface="Times New Roman"/>
            </a:endParaRPr>
          </a:p>
          <a:p>
            <a:pPr marL="342900" indent="-342900">
              <a:buFont typeface="Aptos" panose="020B0004020202020204" pitchFamily="34" charset="0"/>
              <a:buChar char="-"/>
            </a:pPr>
            <a:r>
              <a:rPr lang="nl-NL" sz="2400" dirty="0">
                <a:latin typeface="Aptos"/>
                <a:ea typeface="Times New Roman" panose="02020603050405020304" pitchFamily="18" charset="0"/>
                <a:cs typeface="Times New Roman"/>
              </a:rPr>
              <a:t>Capaciteit voor VIT/werkgroepen </a:t>
            </a:r>
            <a:endParaRPr lang="nl-NL" sz="2400" dirty="0">
              <a:latin typeface="Times New Roman"/>
              <a:ea typeface="Times New Roman" panose="02020603050405020304" pitchFamily="18" charset="0"/>
              <a:cs typeface="Times New Roman"/>
            </a:endParaRPr>
          </a:p>
          <a:p>
            <a:pPr marL="342900" indent="-342900">
              <a:buFont typeface="Aptos" panose="020B0004020202020204" pitchFamily="34" charset="0"/>
              <a:buChar char="-"/>
            </a:pPr>
            <a:r>
              <a:rPr lang="nl-NL" sz="2400" dirty="0">
                <a:latin typeface="Aptos"/>
                <a:ea typeface="Times New Roman" panose="02020603050405020304" pitchFamily="18" charset="0"/>
                <a:cs typeface="Times New Roman"/>
              </a:rPr>
              <a:t>Vertegenwoordiging in kernteam en directeurenoverleg</a:t>
            </a:r>
          </a:p>
          <a:p>
            <a:pPr marL="342900" indent="-342900">
              <a:buFont typeface="Aptos" panose="020B0004020202020204" pitchFamily="34" charset="0"/>
              <a:buChar char="-"/>
            </a:pPr>
            <a:r>
              <a:rPr lang="nl-NL" sz="2400" dirty="0">
                <a:cs typeface="Times New Roman"/>
              </a:rPr>
              <a:t>Ontwikkeling van modules voor de projecten (incl. bekostiging van de extra kosten)</a:t>
            </a:r>
          </a:p>
          <a:p>
            <a:pPr marL="342900" indent="-342900">
              <a:buFont typeface="Aptos" panose="020B0004020202020204" pitchFamily="34" charset="0"/>
              <a:buChar char="-"/>
            </a:pPr>
            <a:r>
              <a:rPr lang="nl-NL" sz="2400" dirty="0">
                <a:cs typeface="Times New Roman"/>
              </a:rPr>
              <a:t>Sturen op toepassing van Verdygo (Verdygo, </a:t>
            </a:r>
            <a:r>
              <a:rPr lang="nl-NL" sz="2400" strike="sngStrike" dirty="0">
                <a:cs typeface="Times New Roman"/>
              </a:rPr>
              <a:t>tenzij</a:t>
            </a:r>
            <a:r>
              <a:rPr lang="nl-NL" sz="2400" dirty="0">
                <a:cs typeface="Times New Roman"/>
              </a:rPr>
              <a:t>)</a:t>
            </a:r>
          </a:p>
        </p:txBody>
      </p:sp>
    </p:spTree>
    <p:extLst>
      <p:ext uri="{BB962C8B-B14F-4D97-AF65-F5344CB8AC3E}">
        <p14:creationId xmlns:p14="http://schemas.microsoft.com/office/powerpoint/2010/main" val="4646108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25EE54CC-84D2-46B9-0BF0-76622CCEEC10}"/>
              </a:ext>
            </a:extLst>
          </p:cNvPr>
          <p:cNvSpPr>
            <a:spLocks noGrp="1"/>
          </p:cNvSpPr>
          <p:nvPr>
            <p:ph type="ctrTitle"/>
          </p:nvPr>
        </p:nvSpPr>
        <p:spPr/>
        <p:txBody>
          <a:bodyPr/>
          <a:lstStyle/>
          <a:p>
            <a:r>
              <a:rPr lang="nl-NL">
                <a:latin typeface="Fira Sans SemiBold"/>
                <a:cs typeface="Calibri"/>
              </a:rPr>
              <a:t>Hier wordt aan gewerkt</a:t>
            </a:r>
          </a:p>
        </p:txBody>
      </p:sp>
      <p:sp>
        <p:nvSpPr>
          <p:cNvPr id="2" name="Tijdelijke aanduiding voor tekst 1">
            <a:extLst>
              <a:ext uri="{FF2B5EF4-FFF2-40B4-BE49-F238E27FC236}">
                <a16:creationId xmlns:a16="http://schemas.microsoft.com/office/drawing/2014/main" id="{772F201F-A80C-08AF-427A-A19F0D5B2DAD}"/>
              </a:ext>
            </a:extLst>
          </p:cNvPr>
          <p:cNvSpPr>
            <a:spLocks noGrp="1"/>
          </p:cNvSpPr>
          <p:nvPr>
            <p:ph type="body" sz="quarter" idx="11"/>
          </p:nvPr>
        </p:nvSpPr>
        <p:spPr>
          <a:xfrm>
            <a:off x="671511" y="1191567"/>
            <a:ext cx="9639671" cy="4535465"/>
          </a:xfrm>
        </p:spPr>
        <p:txBody>
          <a:bodyPr vert="horz" lIns="0" tIns="0" rIns="0" bIns="0" rtlCol="0" anchor="t">
            <a:normAutofit fontScale="92500" lnSpcReduction="20000"/>
          </a:bodyPr>
          <a:lstStyle/>
          <a:p>
            <a:r>
              <a:rPr lang="nl-NL">
                <a:latin typeface="Fira Sans"/>
              </a:rPr>
              <a:t>Bemensing en werkprocessen inregelen</a:t>
            </a:r>
            <a:br>
              <a:rPr lang="nl-NL">
                <a:latin typeface="Fira Sans"/>
              </a:rPr>
            </a:br>
            <a:r>
              <a:rPr lang="nl-NL">
                <a:latin typeface="Fira Sans"/>
              </a:rPr>
              <a:t>Er zijn nog veel vacatures in de community. De werkprocessen worden uitgewerkt en ingeregeld. Opvolging van acties, afronden en bijwerken van modules.</a:t>
            </a:r>
          </a:p>
          <a:p>
            <a:r>
              <a:rPr lang="nl-NL" err="1">
                <a:latin typeface="Fira Sans"/>
              </a:rPr>
              <a:t>Onboarding</a:t>
            </a:r>
            <a:r>
              <a:rPr lang="nl-NL">
                <a:latin typeface="Fira Sans"/>
              </a:rPr>
              <a:t> van nieuwe waterschappen</a:t>
            </a:r>
            <a:br>
              <a:rPr lang="nl-NL">
                <a:latin typeface="Fira Sans"/>
              </a:rPr>
            </a:br>
            <a:r>
              <a:rPr lang="nl-NL">
                <a:latin typeface="Fira Sans"/>
              </a:rPr>
              <a:t>Wat moet er binnen het waterschap worden georganiseerd, wat zijn de leerervaringen van eerder toegetreden waterschappen, hoe nemen we de werkvloer hierin goed mee en welke bijdrage levert het waterschap aan de community</a:t>
            </a:r>
            <a:endParaRPr lang="nl-NL"/>
          </a:p>
          <a:p>
            <a:r>
              <a:rPr lang="nl-NL" err="1">
                <a:latin typeface="Fira Sans"/>
              </a:rPr>
              <a:t>Communityvorming</a:t>
            </a:r>
            <a:br>
              <a:rPr lang="nl-NL">
                <a:latin typeface="Fira Sans"/>
              </a:rPr>
            </a:br>
            <a:r>
              <a:rPr lang="en-US">
                <a:latin typeface="Fira Sans"/>
              </a:rPr>
              <a:t>Voor het </a:t>
            </a:r>
            <a:r>
              <a:rPr lang="en-US" err="1">
                <a:latin typeface="Fira Sans"/>
              </a:rPr>
              <a:t>slagen</a:t>
            </a:r>
            <a:r>
              <a:rPr lang="en-US">
                <a:latin typeface="Fira Sans"/>
              </a:rPr>
              <a:t> van </a:t>
            </a:r>
            <a:r>
              <a:rPr lang="en-US" err="1">
                <a:latin typeface="Fira Sans"/>
              </a:rPr>
              <a:t>Verdygo</a:t>
            </a:r>
            <a:r>
              <a:rPr lang="en-US">
                <a:latin typeface="Fira Sans"/>
              </a:rPr>
              <a:t> is het </a:t>
            </a:r>
            <a:r>
              <a:rPr lang="en-US" err="1">
                <a:latin typeface="Fira Sans"/>
              </a:rPr>
              <a:t>belangrijk</a:t>
            </a:r>
            <a:r>
              <a:rPr lang="en-US">
                <a:latin typeface="Fira Sans"/>
              </a:rPr>
              <a:t> </a:t>
            </a:r>
            <a:r>
              <a:rPr lang="en-US" err="1">
                <a:latin typeface="Fira Sans"/>
              </a:rPr>
              <a:t>dat</a:t>
            </a:r>
            <a:r>
              <a:rPr lang="en-US">
                <a:latin typeface="Fira Sans"/>
              </a:rPr>
              <a:t> er in de community </a:t>
            </a:r>
            <a:r>
              <a:rPr lang="en-US" err="1">
                <a:latin typeface="Fira Sans"/>
              </a:rPr>
              <a:t>goed</a:t>
            </a:r>
            <a:r>
              <a:rPr lang="en-US">
                <a:latin typeface="Fira Sans"/>
              </a:rPr>
              <a:t> </a:t>
            </a:r>
            <a:r>
              <a:rPr lang="en-US" err="1">
                <a:latin typeface="Fira Sans"/>
              </a:rPr>
              <a:t>wordt</a:t>
            </a:r>
            <a:r>
              <a:rPr lang="en-US">
                <a:latin typeface="Fira Sans"/>
              </a:rPr>
              <a:t> </a:t>
            </a:r>
            <a:r>
              <a:rPr lang="en-US" err="1">
                <a:latin typeface="Fira Sans"/>
              </a:rPr>
              <a:t>samengewerkt</a:t>
            </a:r>
            <a:r>
              <a:rPr lang="en-US">
                <a:latin typeface="Fira Sans"/>
              </a:rPr>
              <a:t>. Dat de modules </a:t>
            </a:r>
            <a:r>
              <a:rPr lang="en-US" err="1">
                <a:latin typeface="Fira Sans"/>
              </a:rPr>
              <a:t>worden</a:t>
            </a:r>
            <a:r>
              <a:rPr lang="en-US">
                <a:latin typeface="Fira Sans"/>
              </a:rPr>
              <a:t> </a:t>
            </a:r>
            <a:r>
              <a:rPr lang="en-US" err="1">
                <a:latin typeface="Fira Sans"/>
              </a:rPr>
              <a:t>ontwikkeld</a:t>
            </a:r>
            <a:r>
              <a:rPr lang="en-US">
                <a:latin typeface="Fira Sans"/>
              </a:rPr>
              <a:t> </a:t>
            </a:r>
            <a:r>
              <a:rPr lang="en-US" err="1">
                <a:latin typeface="Fira Sans"/>
              </a:rPr>
              <a:t>waar</a:t>
            </a:r>
            <a:r>
              <a:rPr lang="en-US">
                <a:latin typeface="Fira Sans"/>
              </a:rPr>
              <a:t> het </a:t>
            </a:r>
            <a:r>
              <a:rPr lang="en-US" err="1">
                <a:latin typeface="Fira Sans"/>
              </a:rPr>
              <a:t>meeste</a:t>
            </a:r>
            <a:r>
              <a:rPr lang="en-US">
                <a:latin typeface="Fira Sans"/>
              </a:rPr>
              <a:t> </a:t>
            </a:r>
            <a:r>
              <a:rPr lang="en-US" err="1">
                <a:latin typeface="Fira Sans"/>
              </a:rPr>
              <a:t>behoefte</a:t>
            </a:r>
            <a:r>
              <a:rPr lang="en-US">
                <a:latin typeface="Fira Sans"/>
              </a:rPr>
              <a:t> is, </a:t>
            </a:r>
            <a:r>
              <a:rPr lang="en-US" err="1">
                <a:latin typeface="Fira Sans"/>
              </a:rPr>
              <a:t>samen</a:t>
            </a:r>
            <a:r>
              <a:rPr lang="en-US">
                <a:latin typeface="Fira Sans"/>
              </a:rPr>
              <a:t> </a:t>
            </a:r>
            <a:r>
              <a:rPr lang="en-US" err="1">
                <a:latin typeface="Fira Sans"/>
              </a:rPr>
              <a:t>bijdragen</a:t>
            </a:r>
            <a:r>
              <a:rPr lang="en-US">
                <a:latin typeface="Fira Sans"/>
              </a:rPr>
              <a:t> </a:t>
            </a:r>
            <a:r>
              <a:rPr lang="en-US" err="1">
                <a:latin typeface="Fira Sans"/>
              </a:rPr>
              <a:t>aan</a:t>
            </a:r>
            <a:r>
              <a:rPr lang="en-US">
                <a:latin typeface="Fira Sans"/>
              </a:rPr>
              <a:t> de </a:t>
            </a:r>
            <a:r>
              <a:rPr lang="en-US" err="1">
                <a:latin typeface="Fira Sans"/>
              </a:rPr>
              <a:t>ontwikkeling</a:t>
            </a:r>
            <a:r>
              <a:rPr lang="en-US">
                <a:latin typeface="Fira Sans"/>
              </a:rPr>
              <a:t> </a:t>
            </a:r>
            <a:r>
              <a:rPr lang="en-US" err="1">
                <a:latin typeface="Fira Sans"/>
              </a:rPr>
              <a:t>én</a:t>
            </a:r>
            <a:r>
              <a:rPr lang="en-US">
                <a:latin typeface="Fira Sans"/>
              </a:rPr>
              <a:t> de (</a:t>
            </a:r>
            <a:r>
              <a:rPr lang="en-US" err="1">
                <a:latin typeface="Fira Sans"/>
              </a:rPr>
              <a:t>vaak</a:t>
            </a:r>
            <a:r>
              <a:rPr lang="en-US">
                <a:latin typeface="Fira Sans"/>
              </a:rPr>
              <a:t> door </a:t>
            </a:r>
            <a:r>
              <a:rPr lang="en-US" err="1">
                <a:latin typeface="Fira Sans"/>
              </a:rPr>
              <a:t>andere</a:t>
            </a:r>
            <a:r>
              <a:rPr lang="en-US">
                <a:latin typeface="Fira Sans"/>
              </a:rPr>
              <a:t> </a:t>
            </a:r>
            <a:r>
              <a:rPr lang="en-US" err="1">
                <a:latin typeface="Fira Sans"/>
              </a:rPr>
              <a:t>waterschappen</a:t>
            </a:r>
            <a:r>
              <a:rPr lang="en-US">
                <a:latin typeface="Fira Sans"/>
              </a:rPr>
              <a:t> </a:t>
            </a:r>
            <a:r>
              <a:rPr lang="en-US" err="1">
                <a:latin typeface="Fira Sans"/>
              </a:rPr>
              <a:t>ontwikkelde</a:t>
            </a:r>
            <a:r>
              <a:rPr lang="en-US">
                <a:latin typeface="Fira Sans"/>
              </a:rPr>
              <a:t>) </a:t>
            </a:r>
            <a:r>
              <a:rPr lang="en-US" err="1">
                <a:latin typeface="Fira Sans"/>
              </a:rPr>
              <a:t>producten</a:t>
            </a:r>
            <a:r>
              <a:rPr lang="en-US">
                <a:latin typeface="Fira Sans"/>
              </a:rPr>
              <a:t> </a:t>
            </a:r>
            <a:r>
              <a:rPr lang="en-US" err="1">
                <a:latin typeface="Fira Sans"/>
              </a:rPr>
              <a:t>durven</a:t>
            </a:r>
            <a:r>
              <a:rPr lang="en-US">
                <a:latin typeface="Fira Sans"/>
              </a:rPr>
              <a:t> </a:t>
            </a:r>
            <a:r>
              <a:rPr lang="en-US" err="1">
                <a:latin typeface="Fira Sans"/>
              </a:rPr>
              <a:t>te</a:t>
            </a:r>
            <a:r>
              <a:rPr lang="en-US">
                <a:latin typeface="Fira Sans"/>
              </a:rPr>
              <a:t> </a:t>
            </a:r>
            <a:r>
              <a:rPr lang="en-US" err="1">
                <a:latin typeface="Fira Sans"/>
              </a:rPr>
              <a:t>gebruiken</a:t>
            </a:r>
            <a:r>
              <a:rPr lang="en-US">
                <a:latin typeface="Fira Sans"/>
              </a:rPr>
              <a:t>.</a:t>
            </a:r>
            <a:endParaRPr lang="nl-NL">
              <a:latin typeface="Fira Sans"/>
            </a:endParaRPr>
          </a:p>
          <a:p>
            <a:r>
              <a:rPr lang="nl-NL">
                <a:latin typeface="Fira Sans"/>
              </a:rPr>
              <a:t>Visie op samenwerking met aannemers en ingenieursbureaus</a:t>
            </a:r>
          </a:p>
          <a:p>
            <a:r>
              <a:rPr lang="nl-NL">
                <a:latin typeface="Fira Sans"/>
              </a:rPr>
              <a:t>Voorstel voor juridische entiteit </a:t>
            </a:r>
            <a:br>
              <a:rPr lang="nl-NL">
                <a:latin typeface="Fira Sans"/>
              </a:rPr>
            </a:br>
            <a:r>
              <a:rPr lang="nl-NL">
                <a:latin typeface="Fira Sans"/>
              </a:rPr>
              <a:t>We zien de noodzaak om deel te kunnen nemen aan het economisch verkeer (bv. rechtstreeks opdracht verlenen). </a:t>
            </a:r>
          </a:p>
          <a:p>
            <a:r>
              <a:rPr lang="nl-NL">
                <a:latin typeface="Fira Sans"/>
              </a:rPr>
              <a:t>In beeld brengen van het marktvolume in Units</a:t>
            </a:r>
            <a:br>
              <a:rPr lang="nl-NL">
                <a:latin typeface="Fira Sans"/>
              </a:rPr>
            </a:br>
            <a:r>
              <a:rPr lang="nl-NL">
                <a:latin typeface="Fira Sans"/>
              </a:rPr>
              <a:t>Nodig om keuzes te maken m.b.t. de te ontwikkelen modules</a:t>
            </a:r>
            <a:endParaRPr lang="nl-NL"/>
          </a:p>
          <a:p>
            <a:endParaRPr lang="nl-NL">
              <a:latin typeface="Fira Sans"/>
            </a:endParaRPr>
          </a:p>
        </p:txBody>
      </p:sp>
    </p:spTree>
    <p:extLst>
      <p:ext uri="{BB962C8B-B14F-4D97-AF65-F5344CB8AC3E}">
        <p14:creationId xmlns:p14="http://schemas.microsoft.com/office/powerpoint/2010/main" val="34880955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90EFB6FE-FBBB-73BD-5B2E-2DA46130508A}"/>
              </a:ext>
            </a:extLst>
          </p:cNvPr>
          <p:cNvSpPr>
            <a:spLocks noGrp="1"/>
          </p:cNvSpPr>
          <p:nvPr>
            <p:ph type="ctrTitle"/>
          </p:nvPr>
        </p:nvSpPr>
        <p:spPr>
          <a:xfrm>
            <a:off x="683843" y="538067"/>
            <a:ext cx="5332494" cy="459460"/>
          </a:xfrm>
        </p:spPr>
        <p:txBody>
          <a:bodyPr anchor="t">
            <a:normAutofit/>
          </a:bodyPr>
          <a:lstStyle/>
          <a:p>
            <a:pPr>
              <a:lnSpc>
                <a:spcPct val="90000"/>
              </a:lnSpc>
            </a:pPr>
            <a:r>
              <a:rPr lang="nl-NL" sz="3300"/>
              <a:t>Uitdagingen en dilemma's</a:t>
            </a:r>
          </a:p>
        </p:txBody>
      </p:sp>
      <p:sp>
        <p:nvSpPr>
          <p:cNvPr id="2" name="Tijdelijke aanduiding voor tekst 1">
            <a:extLst>
              <a:ext uri="{FF2B5EF4-FFF2-40B4-BE49-F238E27FC236}">
                <a16:creationId xmlns:a16="http://schemas.microsoft.com/office/drawing/2014/main" id="{7C7532F6-92B8-E242-C44D-7C5F2A9CC1C7}"/>
              </a:ext>
            </a:extLst>
          </p:cNvPr>
          <p:cNvSpPr>
            <a:spLocks noGrp="1"/>
          </p:cNvSpPr>
          <p:nvPr>
            <p:ph type="body" sz="quarter" idx="11"/>
          </p:nvPr>
        </p:nvSpPr>
        <p:spPr>
          <a:xfrm>
            <a:off x="604550" y="1535594"/>
            <a:ext cx="5892503" cy="4945563"/>
          </a:xfrm>
        </p:spPr>
        <p:txBody>
          <a:bodyPr vert="horz" lIns="0" tIns="0" rIns="0" bIns="0" rtlCol="0">
            <a:normAutofit/>
          </a:bodyPr>
          <a:lstStyle/>
          <a:p>
            <a:pPr>
              <a:lnSpc>
                <a:spcPct val="90000"/>
              </a:lnSpc>
            </a:pPr>
            <a:r>
              <a:rPr lang="nl-NL" sz="1800"/>
              <a:t>Bemensing VAT/VBT/werkgroepen</a:t>
            </a:r>
          </a:p>
          <a:p>
            <a:pPr>
              <a:lnSpc>
                <a:spcPct val="90000"/>
              </a:lnSpc>
            </a:pPr>
            <a:r>
              <a:rPr lang="nl-NL" sz="1800"/>
              <a:t>Goed is goed genoeg – minder optimaliseren</a:t>
            </a:r>
          </a:p>
          <a:p>
            <a:pPr>
              <a:lnSpc>
                <a:spcPct val="90000"/>
              </a:lnSpc>
            </a:pPr>
            <a:r>
              <a:rPr lang="nl-NL" sz="1800"/>
              <a:t>Draagvlak en gemeenschappelijke werkwijze</a:t>
            </a:r>
          </a:p>
          <a:p>
            <a:pPr>
              <a:lnSpc>
                <a:spcPct val="90000"/>
              </a:lnSpc>
            </a:pPr>
            <a:r>
              <a:rPr lang="nl-NL" sz="1800"/>
              <a:t>Bouwen aan vertrouwen – elkaars oplossingen accepteren</a:t>
            </a:r>
          </a:p>
          <a:p>
            <a:pPr>
              <a:lnSpc>
                <a:spcPct val="90000"/>
              </a:lnSpc>
            </a:pPr>
            <a:r>
              <a:rPr lang="nl-NL" sz="1800"/>
              <a:t>Slagkracht en voortgang</a:t>
            </a:r>
          </a:p>
          <a:p>
            <a:pPr>
              <a:lnSpc>
                <a:spcPct val="90000"/>
              </a:lnSpc>
            </a:pPr>
            <a:endParaRPr lang="nl-NL" sz="1500"/>
          </a:p>
        </p:txBody>
      </p:sp>
    </p:spTree>
    <p:extLst>
      <p:ext uri="{BB962C8B-B14F-4D97-AF65-F5344CB8AC3E}">
        <p14:creationId xmlns:p14="http://schemas.microsoft.com/office/powerpoint/2010/main" val="23691600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3D4298DC-CA41-C3AC-410A-22A1C195E7B3}"/>
              </a:ext>
            </a:extLst>
          </p:cNvPr>
          <p:cNvSpPr>
            <a:spLocks noGrp="1"/>
          </p:cNvSpPr>
          <p:nvPr>
            <p:ph type="ctrTitle"/>
          </p:nvPr>
        </p:nvSpPr>
        <p:spPr/>
        <p:txBody>
          <a:bodyPr/>
          <a:lstStyle/>
          <a:p>
            <a:endParaRPr lang="nl-NL"/>
          </a:p>
        </p:txBody>
      </p:sp>
      <p:sp>
        <p:nvSpPr>
          <p:cNvPr id="5" name="Tijdelijke aanduiding voor tekst 4">
            <a:extLst>
              <a:ext uri="{FF2B5EF4-FFF2-40B4-BE49-F238E27FC236}">
                <a16:creationId xmlns:a16="http://schemas.microsoft.com/office/drawing/2014/main" id="{BAE23A63-09E5-A71D-C3C9-9924CDD7682B}"/>
              </a:ext>
            </a:extLst>
          </p:cNvPr>
          <p:cNvSpPr>
            <a:spLocks noGrp="1"/>
          </p:cNvSpPr>
          <p:nvPr>
            <p:ph type="body" sz="quarter" idx="11"/>
          </p:nvPr>
        </p:nvSpPr>
        <p:spPr/>
        <p:txBody>
          <a:bodyPr/>
          <a:lstStyle/>
          <a:p>
            <a:pPr marL="457200" indent="-457200">
              <a:buFont typeface="+mj-lt"/>
              <a:buAutoNum type="arabicPeriod"/>
            </a:pPr>
            <a:r>
              <a:rPr lang="en-US" err="1"/>
              <a:t>Waarom</a:t>
            </a:r>
            <a:r>
              <a:rPr lang="en-US"/>
              <a:t> </a:t>
            </a:r>
            <a:r>
              <a:rPr lang="en-US" err="1"/>
              <a:t>Verdygo</a:t>
            </a:r>
            <a:r>
              <a:rPr lang="en-US"/>
              <a:t>? (</a:t>
            </a:r>
            <a:r>
              <a:rPr lang="en-US" err="1"/>
              <a:t>samenvatting</a:t>
            </a:r>
            <a:r>
              <a:rPr lang="en-US"/>
              <a:t>)</a:t>
            </a:r>
          </a:p>
          <a:p>
            <a:pPr marL="457200" indent="-457200">
              <a:buFont typeface="+mj-lt"/>
              <a:buAutoNum type="arabicPeriod"/>
            </a:pPr>
            <a:r>
              <a:rPr lang="en-US"/>
              <a:t>Hoe </a:t>
            </a:r>
            <a:r>
              <a:rPr lang="en-US" err="1"/>
              <a:t>ziet</a:t>
            </a:r>
            <a:r>
              <a:rPr lang="en-US"/>
              <a:t> het er in de </a:t>
            </a:r>
            <a:r>
              <a:rPr lang="en-US" err="1"/>
              <a:t>praktijk</a:t>
            </a:r>
            <a:r>
              <a:rPr lang="en-US"/>
              <a:t> </a:t>
            </a:r>
            <a:r>
              <a:rPr lang="en-US" err="1"/>
              <a:t>uit</a:t>
            </a:r>
            <a:r>
              <a:rPr lang="en-US"/>
              <a:t>?</a:t>
            </a:r>
          </a:p>
          <a:p>
            <a:pPr marL="457200" indent="-457200">
              <a:buFont typeface="+mj-lt"/>
              <a:buAutoNum type="arabicPeriod"/>
            </a:pPr>
            <a:r>
              <a:rPr lang="en-US"/>
              <a:t>Hoe is het </a:t>
            </a:r>
            <a:r>
              <a:rPr lang="en-US" err="1"/>
              <a:t>georganiseerd</a:t>
            </a:r>
            <a:r>
              <a:rPr lang="en-US"/>
              <a:t>?</a:t>
            </a:r>
          </a:p>
          <a:p>
            <a:pPr marL="457200" indent="-457200">
              <a:buFont typeface="+mj-lt"/>
              <a:buAutoNum type="arabicPeriod"/>
            </a:pPr>
            <a:r>
              <a:rPr lang="en-US"/>
              <a:t>Wat </a:t>
            </a:r>
            <a:r>
              <a:rPr lang="en-US" err="1"/>
              <a:t>zijn</a:t>
            </a:r>
            <a:r>
              <a:rPr lang="en-US"/>
              <a:t> de </a:t>
            </a:r>
            <a:r>
              <a:rPr lang="en-US" err="1"/>
              <a:t>uitdagingen</a:t>
            </a:r>
            <a:r>
              <a:rPr lang="en-US"/>
              <a:t> </a:t>
            </a:r>
            <a:r>
              <a:rPr lang="en-US" err="1"/>
              <a:t>en</a:t>
            </a:r>
            <a:r>
              <a:rPr lang="en-US"/>
              <a:t> dilemma’s?</a:t>
            </a:r>
          </a:p>
          <a:p>
            <a:endParaRPr lang="nl-NL"/>
          </a:p>
        </p:txBody>
      </p:sp>
    </p:spTree>
    <p:extLst>
      <p:ext uri="{BB962C8B-B14F-4D97-AF65-F5344CB8AC3E}">
        <p14:creationId xmlns:p14="http://schemas.microsoft.com/office/powerpoint/2010/main" val="35166989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descr="A close-up of a factory&#10;&#10;Description automatically generated">
            <a:extLst>
              <a:ext uri="{FF2B5EF4-FFF2-40B4-BE49-F238E27FC236}">
                <a16:creationId xmlns:a16="http://schemas.microsoft.com/office/drawing/2014/main" id="{97718955-19FD-4B03-7A76-B6BF6687D1FE}"/>
              </a:ext>
            </a:extLst>
          </p:cNvPr>
          <p:cNvPicPr>
            <a:picLocks noGrp="1" noChangeAspect="1"/>
          </p:cNvPicPr>
          <p:nvPr>
            <p:ph type="pic" sz="quarter" idx="10"/>
          </p:nvPr>
        </p:nvPicPr>
        <p:blipFill>
          <a:blip r:embed="rId2"/>
          <a:srcRect l="28423" r="28423"/>
          <a:stretch/>
        </p:blipFill>
        <p:spPr/>
      </p:pic>
      <p:sp>
        <p:nvSpPr>
          <p:cNvPr id="12" name="Rectangle 8">
            <a:extLst>
              <a:ext uri="{FF2B5EF4-FFF2-40B4-BE49-F238E27FC236}">
                <a16:creationId xmlns:a16="http://schemas.microsoft.com/office/drawing/2014/main" id="{C900D23F-D1D5-25BE-01AA-9FF0F11507A0}"/>
              </a:ext>
            </a:extLst>
          </p:cNvPr>
          <p:cNvSpPr>
            <a:spLocks noGrp="1" noRot="1" noMove="1" noResize="1" noEditPoints="1" noAdjustHandles="1" noChangeArrowheads="1" noChangeShapeType="1"/>
          </p:cNvSpPr>
          <p:nvPr/>
        </p:nvSpPr>
        <p:spPr>
          <a:xfrm>
            <a:off x="0" y="0"/>
            <a:ext cx="10851444" cy="6863644"/>
          </a:xfrm>
          <a:custGeom>
            <a:avLst/>
            <a:gdLst>
              <a:gd name="connsiteX0" fmla="*/ 0 w 7747000"/>
              <a:gd name="connsiteY0" fmla="*/ 0 h 6858000"/>
              <a:gd name="connsiteX1" fmla="*/ 7747000 w 7747000"/>
              <a:gd name="connsiteY1" fmla="*/ 0 h 6858000"/>
              <a:gd name="connsiteX2" fmla="*/ 7747000 w 7747000"/>
              <a:gd name="connsiteY2" fmla="*/ 6858000 h 6858000"/>
              <a:gd name="connsiteX3" fmla="*/ 0 w 7747000"/>
              <a:gd name="connsiteY3" fmla="*/ 6858000 h 6858000"/>
              <a:gd name="connsiteX4" fmla="*/ 0 w 7747000"/>
              <a:gd name="connsiteY4" fmla="*/ 0 h 6858000"/>
              <a:gd name="connsiteX0" fmla="*/ 0 w 10851444"/>
              <a:gd name="connsiteY0" fmla="*/ 0 h 6863644"/>
              <a:gd name="connsiteX1" fmla="*/ 7747000 w 10851444"/>
              <a:gd name="connsiteY1" fmla="*/ 0 h 6863644"/>
              <a:gd name="connsiteX2" fmla="*/ 10851444 w 10851444"/>
              <a:gd name="connsiteY2" fmla="*/ 6863644 h 6863644"/>
              <a:gd name="connsiteX3" fmla="*/ 0 w 10851444"/>
              <a:gd name="connsiteY3" fmla="*/ 6858000 h 6863644"/>
              <a:gd name="connsiteX4" fmla="*/ 0 w 10851444"/>
              <a:gd name="connsiteY4" fmla="*/ 0 h 6863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1444" h="6863644">
                <a:moveTo>
                  <a:pt x="0" y="0"/>
                </a:moveTo>
                <a:lnTo>
                  <a:pt x="7747000" y="0"/>
                </a:lnTo>
                <a:lnTo>
                  <a:pt x="10851444" y="6863644"/>
                </a:lnTo>
                <a:lnTo>
                  <a:pt x="0" y="6858000"/>
                </a:lnTo>
                <a:lnTo>
                  <a:pt x="0" y="0"/>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L" sz="1800" b="0" i="0" u="none" strike="noStrike" kern="1200" cap="none" spc="0" normalizeH="0" baseline="0" noProof="0">
              <a:ln>
                <a:noFill/>
              </a:ln>
              <a:solidFill>
                <a:srgbClr val="FFFFFF"/>
              </a:solidFill>
              <a:effectLst/>
              <a:uLnTx/>
              <a:uFillTx/>
              <a:latin typeface="Aptos" panose="02110004020202020204"/>
              <a:ea typeface="+mn-ea"/>
              <a:cs typeface="+mn-cs"/>
            </a:endParaRPr>
          </a:p>
        </p:txBody>
      </p:sp>
      <p:sp>
        <p:nvSpPr>
          <p:cNvPr id="6" name="Title 5">
            <a:extLst>
              <a:ext uri="{FF2B5EF4-FFF2-40B4-BE49-F238E27FC236}">
                <a16:creationId xmlns:a16="http://schemas.microsoft.com/office/drawing/2014/main" id="{4CCDF132-98B3-4D6C-CD6E-1BB8062DD909}"/>
              </a:ext>
            </a:extLst>
          </p:cNvPr>
          <p:cNvSpPr>
            <a:spLocks noGrp="1"/>
          </p:cNvSpPr>
          <p:nvPr>
            <p:ph type="ctrTitle"/>
          </p:nvPr>
        </p:nvSpPr>
        <p:spPr/>
        <p:txBody>
          <a:bodyPr/>
          <a:lstStyle/>
          <a:p>
            <a:r>
              <a:rPr lang="nl-NL"/>
              <a:t>Waarom </a:t>
            </a:r>
            <a:r>
              <a:rPr lang="nl-NL" err="1"/>
              <a:t>Verdygo</a:t>
            </a:r>
            <a:endParaRPr lang="en-NL"/>
          </a:p>
        </p:txBody>
      </p:sp>
      <p:pic>
        <p:nvPicPr>
          <p:cNvPr id="5" name="Picture 4" descr="A blue rectangle with white text&#10;&#10;Description automatically generated">
            <a:extLst>
              <a:ext uri="{FF2B5EF4-FFF2-40B4-BE49-F238E27FC236}">
                <a16:creationId xmlns:a16="http://schemas.microsoft.com/office/drawing/2014/main" id="{DF01A68D-B4EC-7671-EB7F-E519436551E9}"/>
              </a:ext>
            </a:extLst>
          </p:cNvPr>
          <p:cNvPicPr>
            <a:picLocks noGrp="1" noRot="1" noChangeAspect="1" noMove="1" noResize="1" noEditPoints="1" noAdjustHandles="1" noChangeArrowheads="1" noChangeShapeType="1" noCrop="1"/>
          </p:cNvPicPr>
          <p:nvPr/>
        </p:nvPicPr>
        <p:blipFill>
          <a:blip r:embed="rId3"/>
          <a:stretch>
            <a:fillRect/>
          </a:stretch>
        </p:blipFill>
        <p:spPr>
          <a:xfrm>
            <a:off x="10573265" y="6321928"/>
            <a:ext cx="1705684" cy="536072"/>
          </a:xfrm>
          <a:prstGeom prst="rect">
            <a:avLst/>
          </a:prstGeom>
        </p:spPr>
      </p:pic>
      <p:sp>
        <p:nvSpPr>
          <p:cNvPr id="3" name="Tijdelijke aanduiding voor tekst 2">
            <a:extLst>
              <a:ext uri="{FF2B5EF4-FFF2-40B4-BE49-F238E27FC236}">
                <a16:creationId xmlns:a16="http://schemas.microsoft.com/office/drawing/2014/main" id="{834EE02B-C6CB-44E0-57EF-E3B5ED1C2831}"/>
              </a:ext>
            </a:extLst>
          </p:cNvPr>
          <p:cNvSpPr>
            <a:spLocks noGrp="1"/>
          </p:cNvSpPr>
          <p:nvPr>
            <p:ph type="body" sz="quarter" idx="12"/>
          </p:nvPr>
        </p:nvSpPr>
        <p:spPr/>
        <p:txBody>
          <a:bodyPr/>
          <a:lstStyle/>
          <a:p>
            <a:endParaRPr lang="nl-NL"/>
          </a:p>
        </p:txBody>
      </p:sp>
      <p:pic>
        <p:nvPicPr>
          <p:cNvPr id="8" name="Afbeelding 7" descr="Afbeelding met hemel, buitenshuis, staal, engineering&#10;&#10;Automatisch gegenereerde beschrijving">
            <a:extLst>
              <a:ext uri="{FF2B5EF4-FFF2-40B4-BE49-F238E27FC236}">
                <a16:creationId xmlns:a16="http://schemas.microsoft.com/office/drawing/2014/main" id="{6D902576-D692-C897-9A4D-A24CC8AD8CFC}"/>
              </a:ext>
            </a:extLst>
          </p:cNvPr>
          <p:cNvPicPr>
            <a:picLocks noChangeAspect="1"/>
          </p:cNvPicPr>
          <p:nvPr/>
        </p:nvPicPr>
        <p:blipFill>
          <a:blip r:embed="rId4"/>
          <a:stretch>
            <a:fillRect/>
          </a:stretch>
        </p:blipFill>
        <p:spPr>
          <a:xfrm>
            <a:off x="3754922" y="1979777"/>
            <a:ext cx="4637883" cy="3478413"/>
          </a:xfrm>
          <a:prstGeom prst="rect">
            <a:avLst/>
          </a:prstGeom>
        </p:spPr>
      </p:pic>
      <p:pic>
        <p:nvPicPr>
          <p:cNvPr id="9" name="Afbeelding 8">
            <a:extLst>
              <a:ext uri="{FF2B5EF4-FFF2-40B4-BE49-F238E27FC236}">
                <a16:creationId xmlns:a16="http://schemas.microsoft.com/office/drawing/2014/main" id="{6AD49DDD-365F-FF86-C512-F3C2F7067588}"/>
              </a:ext>
            </a:extLst>
          </p:cNvPr>
          <p:cNvPicPr>
            <a:picLocks noChangeAspect="1"/>
          </p:cNvPicPr>
          <p:nvPr/>
        </p:nvPicPr>
        <p:blipFill>
          <a:blip r:embed="rId5"/>
          <a:stretch>
            <a:fillRect/>
          </a:stretch>
        </p:blipFill>
        <p:spPr>
          <a:xfrm>
            <a:off x="136374" y="1849282"/>
            <a:ext cx="3475825" cy="3608908"/>
          </a:xfrm>
          <a:prstGeom prst="rect">
            <a:avLst/>
          </a:prstGeom>
        </p:spPr>
      </p:pic>
      <p:pic>
        <p:nvPicPr>
          <p:cNvPr id="10" name="Afbeelding 9">
            <a:extLst>
              <a:ext uri="{FF2B5EF4-FFF2-40B4-BE49-F238E27FC236}">
                <a16:creationId xmlns:a16="http://schemas.microsoft.com/office/drawing/2014/main" id="{58FCFA35-3A41-5211-2E4E-6B224DA470A9}"/>
              </a:ext>
            </a:extLst>
          </p:cNvPr>
          <p:cNvPicPr>
            <a:picLocks noChangeAspect="1"/>
          </p:cNvPicPr>
          <p:nvPr/>
        </p:nvPicPr>
        <p:blipFill>
          <a:blip r:embed="rId6"/>
          <a:stretch>
            <a:fillRect/>
          </a:stretch>
        </p:blipFill>
        <p:spPr>
          <a:xfrm>
            <a:off x="8577483" y="1849282"/>
            <a:ext cx="3454345" cy="3667771"/>
          </a:xfrm>
          <a:prstGeom prst="rect">
            <a:avLst/>
          </a:prstGeom>
        </p:spPr>
      </p:pic>
    </p:spTree>
    <p:extLst>
      <p:ext uri="{BB962C8B-B14F-4D97-AF65-F5344CB8AC3E}">
        <p14:creationId xmlns:p14="http://schemas.microsoft.com/office/powerpoint/2010/main" val="3859529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550077-848F-2B4B-F6D7-EA660C032700}"/>
            </a:ext>
          </a:extLst>
        </p:cNvPr>
        <p:cNvGrpSpPr/>
        <p:nvPr/>
      </p:nvGrpSpPr>
      <p:grpSpPr>
        <a:xfrm>
          <a:off x="0" y="0"/>
          <a:ext cx="0" cy="0"/>
          <a:chOff x="0" y="0"/>
          <a:chExt cx="0" cy="0"/>
        </a:xfrm>
      </p:grpSpPr>
      <p:pic>
        <p:nvPicPr>
          <p:cNvPr id="14" name="Picture Placeholder 13" descr="A close-up of a factory&#10;&#10;Description automatically generated">
            <a:extLst>
              <a:ext uri="{FF2B5EF4-FFF2-40B4-BE49-F238E27FC236}">
                <a16:creationId xmlns:a16="http://schemas.microsoft.com/office/drawing/2014/main" id="{FB3AABB4-2DDF-78C0-C7C1-4B68CEE773EA}"/>
              </a:ext>
            </a:extLst>
          </p:cNvPr>
          <p:cNvPicPr>
            <a:picLocks noGrp="1" noChangeAspect="1"/>
          </p:cNvPicPr>
          <p:nvPr>
            <p:ph type="pic" sz="quarter" idx="10"/>
          </p:nvPr>
        </p:nvPicPr>
        <p:blipFill>
          <a:blip r:embed="rId2"/>
          <a:srcRect l="28423" r="28423"/>
          <a:stretch/>
        </p:blipFill>
        <p:spPr/>
      </p:pic>
      <p:sp>
        <p:nvSpPr>
          <p:cNvPr id="12" name="Rectangle 8">
            <a:extLst>
              <a:ext uri="{FF2B5EF4-FFF2-40B4-BE49-F238E27FC236}">
                <a16:creationId xmlns:a16="http://schemas.microsoft.com/office/drawing/2014/main" id="{C321B9A1-2D3F-9803-D051-D75B4F35347A}"/>
              </a:ext>
            </a:extLst>
          </p:cNvPr>
          <p:cNvSpPr>
            <a:spLocks noGrp="1" noRot="1" noMove="1" noResize="1" noEditPoints="1" noAdjustHandles="1" noChangeArrowheads="1" noChangeShapeType="1"/>
          </p:cNvSpPr>
          <p:nvPr/>
        </p:nvSpPr>
        <p:spPr>
          <a:xfrm>
            <a:off x="0" y="0"/>
            <a:ext cx="10851444" cy="6863644"/>
          </a:xfrm>
          <a:custGeom>
            <a:avLst/>
            <a:gdLst>
              <a:gd name="connsiteX0" fmla="*/ 0 w 7747000"/>
              <a:gd name="connsiteY0" fmla="*/ 0 h 6858000"/>
              <a:gd name="connsiteX1" fmla="*/ 7747000 w 7747000"/>
              <a:gd name="connsiteY1" fmla="*/ 0 h 6858000"/>
              <a:gd name="connsiteX2" fmla="*/ 7747000 w 7747000"/>
              <a:gd name="connsiteY2" fmla="*/ 6858000 h 6858000"/>
              <a:gd name="connsiteX3" fmla="*/ 0 w 7747000"/>
              <a:gd name="connsiteY3" fmla="*/ 6858000 h 6858000"/>
              <a:gd name="connsiteX4" fmla="*/ 0 w 7747000"/>
              <a:gd name="connsiteY4" fmla="*/ 0 h 6858000"/>
              <a:gd name="connsiteX0" fmla="*/ 0 w 10851444"/>
              <a:gd name="connsiteY0" fmla="*/ 0 h 6863644"/>
              <a:gd name="connsiteX1" fmla="*/ 7747000 w 10851444"/>
              <a:gd name="connsiteY1" fmla="*/ 0 h 6863644"/>
              <a:gd name="connsiteX2" fmla="*/ 10851444 w 10851444"/>
              <a:gd name="connsiteY2" fmla="*/ 6863644 h 6863644"/>
              <a:gd name="connsiteX3" fmla="*/ 0 w 10851444"/>
              <a:gd name="connsiteY3" fmla="*/ 6858000 h 6863644"/>
              <a:gd name="connsiteX4" fmla="*/ 0 w 10851444"/>
              <a:gd name="connsiteY4" fmla="*/ 0 h 6863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1444" h="6863644">
                <a:moveTo>
                  <a:pt x="0" y="0"/>
                </a:moveTo>
                <a:lnTo>
                  <a:pt x="7747000" y="0"/>
                </a:lnTo>
                <a:lnTo>
                  <a:pt x="10851444" y="6863644"/>
                </a:lnTo>
                <a:lnTo>
                  <a:pt x="0" y="6858000"/>
                </a:lnTo>
                <a:lnTo>
                  <a:pt x="0" y="0"/>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L" sz="1800" b="0" i="0" u="none" strike="noStrike" kern="1200" cap="none" spc="0" normalizeH="0" baseline="0" noProof="0">
              <a:ln>
                <a:noFill/>
              </a:ln>
              <a:solidFill>
                <a:srgbClr val="FFFFFF"/>
              </a:solidFill>
              <a:effectLst/>
              <a:uLnTx/>
              <a:uFillTx/>
              <a:latin typeface="Aptos" panose="02110004020202020204"/>
              <a:ea typeface="+mn-ea"/>
              <a:cs typeface="+mn-cs"/>
            </a:endParaRPr>
          </a:p>
        </p:txBody>
      </p:sp>
      <p:sp>
        <p:nvSpPr>
          <p:cNvPr id="6" name="Title 5">
            <a:extLst>
              <a:ext uri="{FF2B5EF4-FFF2-40B4-BE49-F238E27FC236}">
                <a16:creationId xmlns:a16="http://schemas.microsoft.com/office/drawing/2014/main" id="{5C7EFACD-2569-03EE-C9A9-E0B2A91DA6EB}"/>
              </a:ext>
            </a:extLst>
          </p:cNvPr>
          <p:cNvSpPr>
            <a:spLocks noGrp="1"/>
          </p:cNvSpPr>
          <p:nvPr>
            <p:ph type="ctrTitle"/>
          </p:nvPr>
        </p:nvSpPr>
        <p:spPr>
          <a:xfrm>
            <a:off x="671812" y="730572"/>
            <a:ext cx="2249790" cy="1050102"/>
          </a:xfrm>
        </p:spPr>
        <p:txBody>
          <a:bodyPr/>
          <a:lstStyle/>
          <a:p>
            <a:r>
              <a:rPr lang="nl-NL"/>
              <a:t>Daarom </a:t>
            </a:r>
            <a:r>
              <a:rPr lang="nl-NL" err="1"/>
              <a:t>Verdygo</a:t>
            </a:r>
            <a:endParaRPr lang="en-NL"/>
          </a:p>
        </p:txBody>
      </p:sp>
      <p:pic>
        <p:nvPicPr>
          <p:cNvPr id="5" name="Picture 4" descr="A blue rectangle with white text&#10;&#10;Description automatically generated">
            <a:extLst>
              <a:ext uri="{FF2B5EF4-FFF2-40B4-BE49-F238E27FC236}">
                <a16:creationId xmlns:a16="http://schemas.microsoft.com/office/drawing/2014/main" id="{44010BA9-BE87-20CE-67DA-68231D04B532}"/>
              </a:ext>
            </a:extLst>
          </p:cNvPr>
          <p:cNvPicPr>
            <a:picLocks noGrp="1" noRot="1" noChangeAspect="1" noMove="1" noResize="1" noEditPoints="1" noAdjustHandles="1" noChangeArrowheads="1" noChangeShapeType="1" noCrop="1"/>
          </p:cNvPicPr>
          <p:nvPr/>
        </p:nvPicPr>
        <p:blipFill>
          <a:blip r:embed="rId3"/>
          <a:stretch>
            <a:fillRect/>
          </a:stretch>
        </p:blipFill>
        <p:spPr>
          <a:xfrm>
            <a:off x="10573265" y="6321928"/>
            <a:ext cx="1705684" cy="536072"/>
          </a:xfrm>
          <a:prstGeom prst="rect">
            <a:avLst/>
          </a:prstGeom>
        </p:spPr>
      </p:pic>
      <p:pic>
        <p:nvPicPr>
          <p:cNvPr id="7" name="Afbeelding 6">
            <a:extLst>
              <a:ext uri="{FF2B5EF4-FFF2-40B4-BE49-F238E27FC236}">
                <a16:creationId xmlns:a16="http://schemas.microsoft.com/office/drawing/2014/main" id="{570B6D1C-0EE9-4F43-A9D6-0B9163165F4B}"/>
              </a:ext>
            </a:extLst>
          </p:cNvPr>
          <p:cNvPicPr>
            <a:picLocks noChangeAspect="1"/>
          </p:cNvPicPr>
          <p:nvPr/>
        </p:nvPicPr>
        <p:blipFill>
          <a:blip r:embed="rId4"/>
          <a:stretch>
            <a:fillRect/>
          </a:stretch>
        </p:blipFill>
        <p:spPr>
          <a:xfrm>
            <a:off x="3262222" y="265330"/>
            <a:ext cx="2644140" cy="3497580"/>
          </a:xfrm>
          <a:prstGeom prst="rect">
            <a:avLst/>
          </a:prstGeom>
        </p:spPr>
      </p:pic>
      <p:pic>
        <p:nvPicPr>
          <p:cNvPr id="2" name="Afbeelding 1">
            <a:extLst>
              <a:ext uri="{FF2B5EF4-FFF2-40B4-BE49-F238E27FC236}">
                <a16:creationId xmlns:a16="http://schemas.microsoft.com/office/drawing/2014/main" id="{01B148D6-9EA0-D601-871F-3E42DA562840}"/>
              </a:ext>
            </a:extLst>
          </p:cNvPr>
          <p:cNvPicPr>
            <a:picLocks noChangeAspect="1"/>
          </p:cNvPicPr>
          <p:nvPr/>
        </p:nvPicPr>
        <p:blipFill>
          <a:blip r:embed="rId5"/>
          <a:stretch>
            <a:fillRect/>
          </a:stretch>
        </p:blipFill>
        <p:spPr>
          <a:xfrm>
            <a:off x="7333867" y="371475"/>
            <a:ext cx="2571750" cy="6115050"/>
          </a:xfrm>
          <a:prstGeom prst="rect">
            <a:avLst/>
          </a:prstGeom>
          <a:solidFill>
            <a:schemeClr val="bg1"/>
          </a:solidFill>
        </p:spPr>
      </p:pic>
      <p:sp>
        <p:nvSpPr>
          <p:cNvPr id="8" name="Tijdelijke aanduiding voor tekst 7">
            <a:extLst>
              <a:ext uri="{FF2B5EF4-FFF2-40B4-BE49-F238E27FC236}">
                <a16:creationId xmlns:a16="http://schemas.microsoft.com/office/drawing/2014/main" id="{11489FF8-0048-3701-6485-82F6F651AD0D}"/>
              </a:ext>
            </a:extLst>
          </p:cNvPr>
          <p:cNvSpPr>
            <a:spLocks noGrp="1"/>
          </p:cNvSpPr>
          <p:nvPr>
            <p:ph type="body" sz="quarter" idx="12"/>
          </p:nvPr>
        </p:nvSpPr>
        <p:spPr/>
        <p:txBody>
          <a:bodyPr/>
          <a:lstStyle/>
          <a:p>
            <a:endParaRPr lang="nl-NL"/>
          </a:p>
        </p:txBody>
      </p:sp>
      <p:pic>
        <p:nvPicPr>
          <p:cNvPr id="9" name="Afbeelding 8">
            <a:extLst>
              <a:ext uri="{FF2B5EF4-FFF2-40B4-BE49-F238E27FC236}">
                <a16:creationId xmlns:a16="http://schemas.microsoft.com/office/drawing/2014/main" id="{07B04927-E1A2-9866-CC93-79CB7AAE6AAD}"/>
              </a:ext>
            </a:extLst>
          </p:cNvPr>
          <p:cNvPicPr>
            <a:picLocks noChangeAspect="1"/>
          </p:cNvPicPr>
          <p:nvPr/>
        </p:nvPicPr>
        <p:blipFill>
          <a:blip r:embed="rId6"/>
          <a:stretch>
            <a:fillRect/>
          </a:stretch>
        </p:blipFill>
        <p:spPr>
          <a:xfrm>
            <a:off x="293221" y="3940075"/>
            <a:ext cx="6334293" cy="2828789"/>
          </a:xfrm>
          <a:prstGeom prst="rect">
            <a:avLst/>
          </a:prstGeom>
        </p:spPr>
      </p:pic>
    </p:spTree>
    <p:extLst>
      <p:ext uri="{BB962C8B-B14F-4D97-AF65-F5344CB8AC3E}">
        <p14:creationId xmlns:p14="http://schemas.microsoft.com/office/powerpoint/2010/main" val="5768529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descr="A close-up of a factory&#10;&#10;Description automatically generated">
            <a:extLst>
              <a:ext uri="{FF2B5EF4-FFF2-40B4-BE49-F238E27FC236}">
                <a16:creationId xmlns:a16="http://schemas.microsoft.com/office/drawing/2014/main" id="{97718955-19FD-4B03-7A76-B6BF6687D1FE}"/>
              </a:ext>
            </a:extLst>
          </p:cNvPr>
          <p:cNvPicPr>
            <a:picLocks noGrp="1" noChangeAspect="1"/>
          </p:cNvPicPr>
          <p:nvPr>
            <p:ph type="pic" sz="quarter" idx="10"/>
          </p:nvPr>
        </p:nvPicPr>
        <p:blipFill>
          <a:blip r:embed="rId2"/>
          <a:srcRect l="28423" r="28423"/>
          <a:stretch/>
        </p:blipFill>
        <p:spPr/>
      </p:pic>
      <p:sp>
        <p:nvSpPr>
          <p:cNvPr id="12" name="Rectangle 8">
            <a:extLst>
              <a:ext uri="{FF2B5EF4-FFF2-40B4-BE49-F238E27FC236}">
                <a16:creationId xmlns:a16="http://schemas.microsoft.com/office/drawing/2014/main" id="{C900D23F-D1D5-25BE-01AA-9FF0F11507A0}"/>
              </a:ext>
            </a:extLst>
          </p:cNvPr>
          <p:cNvSpPr>
            <a:spLocks noGrp="1" noRot="1" noMove="1" noResize="1" noEditPoints="1" noAdjustHandles="1" noChangeArrowheads="1" noChangeShapeType="1"/>
          </p:cNvSpPr>
          <p:nvPr/>
        </p:nvSpPr>
        <p:spPr>
          <a:xfrm>
            <a:off x="0" y="0"/>
            <a:ext cx="10851444" cy="6863644"/>
          </a:xfrm>
          <a:custGeom>
            <a:avLst/>
            <a:gdLst>
              <a:gd name="connsiteX0" fmla="*/ 0 w 7747000"/>
              <a:gd name="connsiteY0" fmla="*/ 0 h 6858000"/>
              <a:gd name="connsiteX1" fmla="*/ 7747000 w 7747000"/>
              <a:gd name="connsiteY1" fmla="*/ 0 h 6858000"/>
              <a:gd name="connsiteX2" fmla="*/ 7747000 w 7747000"/>
              <a:gd name="connsiteY2" fmla="*/ 6858000 h 6858000"/>
              <a:gd name="connsiteX3" fmla="*/ 0 w 7747000"/>
              <a:gd name="connsiteY3" fmla="*/ 6858000 h 6858000"/>
              <a:gd name="connsiteX4" fmla="*/ 0 w 7747000"/>
              <a:gd name="connsiteY4" fmla="*/ 0 h 6858000"/>
              <a:gd name="connsiteX0" fmla="*/ 0 w 10851444"/>
              <a:gd name="connsiteY0" fmla="*/ 0 h 6863644"/>
              <a:gd name="connsiteX1" fmla="*/ 7747000 w 10851444"/>
              <a:gd name="connsiteY1" fmla="*/ 0 h 6863644"/>
              <a:gd name="connsiteX2" fmla="*/ 10851444 w 10851444"/>
              <a:gd name="connsiteY2" fmla="*/ 6863644 h 6863644"/>
              <a:gd name="connsiteX3" fmla="*/ 0 w 10851444"/>
              <a:gd name="connsiteY3" fmla="*/ 6858000 h 6863644"/>
              <a:gd name="connsiteX4" fmla="*/ 0 w 10851444"/>
              <a:gd name="connsiteY4" fmla="*/ 0 h 6863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1444" h="6863644">
                <a:moveTo>
                  <a:pt x="0" y="0"/>
                </a:moveTo>
                <a:lnTo>
                  <a:pt x="7747000" y="0"/>
                </a:lnTo>
                <a:lnTo>
                  <a:pt x="10851444" y="6863644"/>
                </a:lnTo>
                <a:lnTo>
                  <a:pt x="0" y="6858000"/>
                </a:lnTo>
                <a:lnTo>
                  <a:pt x="0" y="0"/>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L" sz="1800" b="0" i="0" u="none" strike="noStrike" kern="1200" cap="none" spc="0" normalizeH="0" baseline="0" noProof="0">
              <a:ln>
                <a:noFill/>
              </a:ln>
              <a:solidFill>
                <a:srgbClr val="FFFFFF"/>
              </a:solidFill>
              <a:effectLst/>
              <a:uLnTx/>
              <a:uFillTx/>
              <a:latin typeface="Aptos" panose="02110004020202020204"/>
              <a:ea typeface="+mn-ea"/>
              <a:cs typeface="+mn-cs"/>
            </a:endParaRPr>
          </a:p>
        </p:txBody>
      </p:sp>
      <p:sp>
        <p:nvSpPr>
          <p:cNvPr id="6" name="Title 5">
            <a:extLst>
              <a:ext uri="{FF2B5EF4-FFF2-40B4-BE49-F238E27FC236}">
                <a16:creationId xmlns:a16="http://schemas.microsoft.com/office/drawing/2014/main" id="{4CCDF132-98B3-4D6C-CD6E-1BB8062DD909}"/>
              </a:ext>
            </a:extLst>
          </p:cNvPr>
          <p:cNvSpPr>
            <a:spLocks noGrp="1"/>
          </p:cNvSpPr>
          <p:nvPr>
            <p:ph type="ctrTitle"/>
          </p:nvPr>
        </p:nvSpPr>
        <p:spPr/>
        <p:txBody>
          <a:bodyPr/>
          <a:lstStyle/>
          <a:p>
            <a:r>
              <a:rPr lang="nl-NL"/>
              <a:t>Daarom </a:t>
            </a:r>
            <a:r>
              <a:rPr lang="nl-NL" err="1"/>
              <a:t>Verdygo</a:t>
            </a:r>
            <a:endParaRPr lang="en-NL"/>
          </a:p>
        </p:txBody>
      </p:sp>
      <p:pic>
        <p:nvPicPr>
          <p:cNvPr id="5" name="Picture 4" descr="A blue rectangle with white text&#10;&#10;Description automatically generated">
            <a:extLst>
              <a:ext uri="{FF2B5EF4-FFF2-40B4-BE49-F238E27FC236}">
                <a16:creationId xmlns:a16="http://schemas.microsoft.com/office/drawing/2014/main" id="{DF01A68D-B4EC-7671-EB7F-E519436551E9}"/>
              </a:ext>
            </a:extLst>
          </p:cNvPr>
          <p:cNvPicPr>
            <a:picLocks noGrp="1" noRot="1" noChangeAspect="1" noMove="1" noResize="1" noEditPoints="1" noAdjustHandles="1" noChangeArrowheads="1" noChangeShapeType="1" noCrop="1"/>
          </p:cNvPicPr>
          <p:nvPr/>
        </p:nvPicPr>
        <p:blipFill>
          <a:blip r:embed="rId3"/>
          <a:stretch>
            <a:fillRect/>
          </a:stretch>
        </p:blipFill>
        <p:spPr>
          <a:xfrm>
            <a:off x="10573265" y="6321928"/>
            <a:ext cx="1705684" cy="536072"/>
          </a:xfrm>
          <a:prstGeom prst="rect">
            <a:avLst/>
          </a:prstGeom>
        </p:spPr>
      </p:pic>
      <p:sp>
        <p:nvSpPr>
          <p:cNvPr id="4" name="Tijdelijke aanduiding voor tekst 1">
            <a:extLst>
              <a:ext uri="{FF2B5EF4-FFF2-40B4-BE49-F238E27FC236}">
                <a16:creationId xmlns:a16="http://schemas.microsoft.com/office/drawing/2014/main" id="{B43A14F5-C3CE-2245-3BCB-35D4EDA86E5B}"/>
              </a:ext>
            </a:extLst>
          </p:cNvPr>
          <p:cNvSpPr>
            <a:spLocks noGrp="1"/>
          </p:cNvSpPr>
          <p:nvPr>
            <p:ph type="body" sz="quarter" idx="12"/>
          </p:nvPr>
        </p:nvSpPr>
        <p:spPr>
          <a:xfrm>
            <a:off x="671812" y="1854926"/>
            <a:ext cx="5087638" cy="4454434"/>
          </a:xfrm>
        </p:spPr>
        <p:txBody>
          <a:bodyPr>
            <a:normAutofit/>
          </a:bodyPr>
          <a:lstStyle/>
          <a:p>
            <a:r>
              <a:rPr lang="nl-NL" sz="2800"/>
              <a:t>Modulair</a:t>
            </a:r>
          </a:p>
          <a:p>
            <a:r>
              <a:rPr lang="nl-NL" sz="2800"/>
              <a:t>Flexibiliteit</a:t>
            </a:r>
          </a:p>
          <a:p>
            <a:r>
              <a:rPr lang="nl-NL" sz="2800"/>
              <a:t>Minder engineering</a:t>
            </a:r>
          </a:p>
          <a:p>
            <a:r>
              <a:rPr lang="nl-NL" sz="2800"/>
              <a:t>Prefab bouwen</a:t>
            </a:r>
          </a:p>
          <a:p>
            <a:r>
              <a:rPr lang="nl-NL" sz="2800"/>
              <a:t>Leren</a:t>
            </a:r>
          </a:p>
          <a:p>
            <a:r>
              <a:rPr lang="nl-NL" sz="2800"/>
              <a:t>Documentatie</a:t>
            </a:r>
          </a:p>
          <a:p>
            <a:endParaRPr lang="nl-NL" sz="2800"/>
          </a:p>
          <a:p>
            <a:endParaRPr lang="nl-NL" sz="2800"/>
          </a:p>
        </p:txBody>
      </p:sp>
    </p:spTree>
    <p:extLst>
      <p:ext uri="{BB962C8B-B14F-4D97-AF65-F5344CB8AC3E}">
        <p14:creationId xmlns:p14="http://schemas.microsoft.com/office/powerpoint/2010/main" val="4961573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descr="A close-up of a factory&#10;&#10;Description automatically generated">
            <a:extLst>
              <a:ext uri="{FF2B5EF4-FFF2-40B4-BE49-F238E27FC236}">
                <a16:creationId xmlns:a16="http://schemas.microsoft.com/office/drawing/2014/main" id="{97718955-19FD-4B03-7A76-B6BF6687D1FE}"/>
              </a:ext>
            </a:extLst>
          </p:cNvPr>
          <p:cNvPicPr>
            <a:picLocks noGrp="1" noChangeAspect="1"/>
          </p:cNvPicPr>
          <p:nvPr>
            <p:ph type="pic" sz="quarter" idx="10"/>
          </p:nvPr>
        </p:nvPicPr>
        <p:blipFill>
          <a:blip r:embed="rId2"/>
          <a:srcRect l="28423" r="28423"/>
          <a:stretch/>
        </p:blipFill>
        <p:spPr/>
      </p:pic>
      <p:sp>
        <p:nvSpPr>
          <p:cNvPr id="12" name="Rectangle 8">
            <a:extLst>
              <a:ext uri="{FF2B5EF4-FFF2-40B4-BE49-F238E27FC236}">
                <a16:creationId xmlns:a16="http://schemas.microsoft.com/office/drawing/2014/main" id="{C900D23F-D1D5-25BE-01AA-9FF0F11507A0}"/>
              </a:ext>
            </a:extLst>
          </p:cNvPr>
          <p:cNvSpPr>
            <a:spLocks noGrp="1" noRot="1" noMove="1" noResize="1" noEditPoints="1" noAdjustHandles="1" noChangeArrowheads="1" noChangeShapeType="1"/>
          </p:cNvSpPr>
          <p:nvPr/>
        </p:nvSpPr>
        <p:spPr>
          <a:xfrm>
            <a:off x="0" y="0"/>
            <a:ext cx="10851444" cy="6863644"/>
          </a:xfrm>
          <a:custGeom>
            <a:avLst/>
            <a:gdLst>
              <a:gd name="connsiteX0" fmla="*/ 0 w 7747000"/>
              <a:gd name="connsiteY0" fmla="*/ 0 h 6858000"/>
              <a:gd name="connsiteX1" fmla="*/ 7747000 w 7747000"/>
              <a:gd name="connsiteY1" fmla="*/ 0 h 6858000"/>
              <a:gd name="connsiteX2" fmla="*/ 7747000 w 7747000"/>
              <a:gd name="connsiteY2" fmla="*/ 6858000 h 6858000"/>
              <a:gd name="connsiteX3" fmla="*/ 0 w 7747000"/>
              <a:gd name="connsiteY3" fmla="*/ 6858000 h 6858000"/>
              <a:gd name="connsiteX4" fmla="*/ 0 w 7747000"/>
              <a:gd name="connsiteY4" fmla="*/ 0 h 6858000"/>
              <a:gd name="connsiteX0" fmla="*/ 0 w 10851444"/>
              <a:gd name="connsiteY0" fmla="*/ 0 h 6863644"/>
              <a:gd name="connsiteX1" fmla="*/ 7747000 w 10851444"/>
              <a:gd name="connsiteY1" fmla="*/ 0 h 6863644"/>
              <a:gd name="connsiteX2" fmla="*/ 10851444 w 10851444"/>
              <a:gd name="connsiteY2" fmla="*/ 6863644 h 6863644"/>
              <a:gd name="connsiteX3" fmla="*/ 0 w 10851444"/>
              <a:gd name="connsiteY3" fmla="*/ 6858000 h 6863644"/>
              <a:gd name="connsiteX4" fmla="*/ 0 w 10851444"/>
              <a:gd name="connsiteY4" fmla="*/ 0 h 6863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1444" h="6863644">
                <a:moveTo>
                  <a:pt x="0" y="0"/>
                </a:moveTo>
                <a:lnTo>
                  <a:pt x="7747000" y="0"/>
                </a:lnTo>
                <a:lnTo>
                  <a:pt x="10851444" y="6863644"/>
                </a:lnTo>
                <a:lnTo>
                  <a:pt x="0" y="6858000"/>
                </a:lnTo>
                <a:lnTo>
                  <a:pt x="0" y="0"/>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L" sz="1800" b="0" i="0" u="none" strike="noStrike" kern="1200" cap="none" spc="0" normalizeH="0" baseline="0" noProof="0">
              <a:ln>
                <a:noFill/>
              </a:ln>
              <a:solidFill>
                <a:srgbClr val="FFFFFF"/>
              </a:solidFill>
              <a:effectLst/>
              <a:uLnTx/>
              <a:uFillTx/>
              <a:latin typeface="Aptos" panose="02110004020202020204"/>
              <a:ea typeface="+mn-ea"/>
              <a:cs typeface="+mn-cs"/>
            </a:endParaRPr>
          </a:p>
        </p:txBody>
      </p:sp>
      <p:sp>
        <p:nvSpPr>
          <p:cNvPr id="8" name="Text Placeholder 7">
            <a:extLst>
              <a:ext uri="{FF2B5EF4-FFF2-40B4-BE49-F238E27FC236}">
                <a16:creationId xmlns:a16="http://schemas.microsoft.com/office/drawing/2014/main" id="{FBC40920-E673-B100-25B6-C1DA85700EE8}"/>
              </a:ext>
            </a:extLst>
          </p:cNvPr>
          <p:cNvSpPr>
            <a:spLocks noGrp="1"/>
          </p:cNvSpPr>
          <p:nvPr>
            <p:ph type="body" sz="quarter" idx="12"/>
          </p:nvPr>
        </p:nvSpPr>
        <p:spPr>
          <a:xfrm>
            <a:off x="671811" y="1634700"/>
            <a:ext cx="7354588" cy="4454434"/>
          </a:xfrm>
        </p:spPr>
        <p:txBody>
          <a:bodyPr>
            <a:noAutofit/>
          </a:bodyPr>
          <a:lstStyle/>
          <a:p>
            <a:pPr marL="285750" lvl="0" indent="-285750">
              <a:lnSpc>
                <a:spcPct val="110000"/>
              </a:lnSpc>
              <a:buFontTx/>
              <a:buChar char="-"/>
            </a:pPr>
            <a:r>
              <a:rPr lang="nl-NL"/>
              <a:t>Alles moet in een container : Nee, een container is maar een (goedkope) bouwvorm. Voorop staat dat het modulair is.</a:t>
            </a:r>
          </a:p>
          <a:p>
            <a:pPr marL="285750" lvl="0" indent="-285750">
              <a:lnSpc>
                <a:spcPct val="110000"/>
              </a:lnSpc>
              <a:buFontTx/>
              <a:buChar char="-"/>
            </a:pPr>
            <a:r>
              <a:rPr lang="nl-NL"/>
              <a:t>Schrijft </a:t>
            </a:r>
            <a:r>
              <a:rPr lang="nl-NL" err="1"/>
              <a:t>fabrikaten</a:t>
            </a:r>
            <a:r>
              <a:rPr lang="nl-NL"/>
              <a:t> voor : Nee, de modules zijn functioneel omschreven maar er is wel gekeken naar welke leveranciers kunnen hier aan voldoen</a:t>
            </a:r>
          </a:p>
          <a:p>
            <a:pPr marL="285750" lvl="0" indent="-285750">
              <a:lnSpc>
                <a:spcPct val="110000"/>
              </a:lnSpc>
              <a:buFontTx/>
              <a:buChar char="-"/>
            </a:pPr>
            <a:r>
              <a:rPr lang="nl-NL"/>
              <a:t>Is </a:t>
            </a:r>
            <a:r>
              <a:rPr lang="nl-NL" err="1"/>
              <a:t>Nereda</a:t>
            </a:r>
            <a:r>
              <a:rPr lang="nl-NL"/>
              <a:t> : Nee, er zijn modules voor </a:t>
            </a:r>
            <a:r>
              <a:rPr lang="nl-NL" err="1"/>
              <a:t>Nereda</a:t>
            </a:r>
            <a:r>
              <a:rPr lang="nl-NL"/>
              <a:t> omdat deze al zijn toegepast, maar als een andere technologie toegepast moet worden kan deze ook worden opgenomen in het modulehandboek.</a:t>
            </a:r>
          </a:p>
          <a:p>
            <a:pPr marL="285750" lvl="0" indent="-285750">
              <a:lnSpc>
                <a:spcPct val="110000"/>
              </a:lnSpc>
              <a:buFontTx/>
              <a:buChar char="-"/>
            </a:pPr>
            <a:r>
              <a:rPr lang="nl-NL"/>
              <a:t>Is duurder : Nee, maar is ook niet per se goedkoper</a:t>
            </a:r>
          </a:p>
          <a:p>
            <a:pPr marL="285750" lvl="0" indent="-285750">
              <a:lnSpc>
                <a:spcPct val="110000"/>
              </a:lnSpc>
              <a:buFontTx/>
              <a:buChar char="-"/>
            </a:pPr>
            <a:r>
              <a:rPr lang="nl-NL"/>
              <a:t>Is niet duurzaam : Nee, juist wel, doordat modules als geheel </a:t>
            </a:r>
            <a:r>
              <a:rPr lang="nl-NL" err="1"/>
              <a:t>herbruibaar</a:t>
            </a:r>
            <a:r>
              <a:rPr lang="nl-NL"/>
              <a:t> zijn maar ook omdat door de opzet alles </a:t>
            </a:r>
            <a:r>
              <a:rPr lang="nl-NL" err="1"/>
              <a:t>losmakelijk</a:t>
            </a:r>
            <a:r>
              <a:rPr lang="nl-NL"/>
              <a:t> is </a:t>
            </a:r>
            <a:r>
              <a:rPr lang="nl-NL" err="1"/>
              <a:t>is</a:t>
            </a:r>
            <a:r>
              <a:rPr lang="nl-NL"/>
              <a:t> het concept bijzonder duurzaam</a:t>
            </a:r>
          </a:p>
          <a:p>
            <a:pPr marL="285750" lvl="0" indent="-285750">
              <a:lnSpc>
                <a:spcPct val="110000"/>
              </a:lnSpc>
              <a:buFontTx/>
              <a:buChar char="-"/>
            </a:pPr>
            <a:r>
              <a:rPr lang="nl-NL"/>
              <a:t>Het past nooit precies : Dat klopt, maar dat doet eigenlijk geen enkel ontwerp, er zal altijd moeten gekozen voor onderdelen die ook alleen maar in bepaalde stapgroottes worden geleverd.</a:t>
            </a:r>
          </a:p>
          <a:p>
            <a:pPr marL="285750" lvl="0" indent="-285750">
              <a:lnSpc>
                <a:spcPct val="110000"/>
              </a:lnSpc>
              <a:buFontTx/>
              <a:buChar char="-"/>
            </a:pPr>
            <a:endParaRPr lang="en-GB"/>
          </a:p>
          <a:p>
            <a:pPr marL="285750" lvl="0" indent="-285750">
              <a:lnSpc>
                <a:spcPct val="110000"/>
              </a:lnSpc>
              <a:buFontTx/>
              <a:buChar char="-"/>
            </a:pPr>
            <a:endParaRPr lang="en-GB"/>
          </a:p>
        </p:txBody>
      </p:sp>
      <p:sp>
        <p:nvSpPr>
          <p:cNvPr id="6" name="Title 5">
            <a:extLst>
              <a:ext uri="{FF2B5EF4-FFF2-40B4-BE49-F238E27FC236}">
                <a16:creationId xmlns:a16="http://schemas.microsoft.com/office/drawing/2014/main" id="{4CCDF132-98B3-4D6C-CD6E-1BB8062DD909}"/>
              </a:ext>
            </a:extLst>
          </p:cNvPr>
          <p:cNvSpPr>
            <a:spLocks noGrp="1"/>
          </p:cNvSpPr>
          <p:nvPr>
            <p:ph type="ctrTitle"/>
          </p:nvPr>
        </p:nvSpPr>
        <p:spPr/>
        <p:txBody>
          <a:bodyPr/>
          <a:lstStyle/>
          <a:p>
            <a:r>
              <a:rPr lang="nl-NL"/>
              <a:t>Wat is </a:t>
            </a:r>
            <a:r>
              <a:rPr lang="nl-NL" err="1"/>
              <a:t>Verdygo</a:t>
            </a:r>
            <a:r>
              <a:rPr lang="nl-NL" noProof="0"/>
              <a:t> niet</a:t>
            </a:r>
            <a:endParaRPr lang="en-NL"/>
          </a:p>
        </p:txBody>
      </p:sp>
      <p:pic>
        <p:nvPicPr>
          <p:cNvPr id="5" name="Picture 4" descr="A blue rectangle with white text&#10;&#10;Description automatically generated">
            <a:extLst>
              <a:ext uri="{FF2B5EF4-FFF2-40B4-BE49-F238E27FC236}">
                <a16:creationId xmlns:a16="http://schemas.microsoft.com/office/drawing/2014/main" id="{DF01A68D-B4EC-7671-EB7F-E519436551E9}"/>
              </a:ext>
            </a:extLst>
          </p:cNvPr>
          <p:cNvPicPr>
            <a:picLocks noGrp="1" noRot="1" noChangeAspect="1" noMove="1" noResize="1" noEditPoints="1" noAdjustHandles="1" noChangeArrowheads="1" noChangeShapeType="1" noCrop="1"/>
          </p:cNvPicPr>
          <p:nvPr/>
        </p:nvPicPr>
        <p:blipFill>
          <a:blip r:embed="rId3"/>
          <a:stretch>
            <a:fillRect/>
          </a:stretch>
        </p:blipFill>
        <p:spPr>
          <a:xfrm>
            <a:off x="10573265" y="6321928"/>
            <a:ext cx="1705684" cy="536072"/>
          </a:xfrm>
          <a:prstGeom prst="rect">
            <a:avLst/>
          </a:prstGeom>
        </p:spPr>
      </p:pic>
    </p:spTree>
    <p:extLst>
      <p:ext uri="{BB962C8B-B14F-4D97-AF65-F5344CB8AC3E}">
        <p14:creationId xmlns:p14="http://schemas.microsoft.com/office/powerpoint/2010/main" val="26676787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descr="A close-up of a factory&#10;&#10;Description automatically generated">
            <a:extLst>
              <a:ext uri="{FF2B5EF4-FFF2-40B4-BE49-F238E27FC236}">
                <a16:creationId xmlns:a16="http://schemas.microsoft.com/office/drawing/2014/main" id="{97718955-19FD-4B03-7A76-B6BF6687D1FE}"/>
              </a:ext>
            </a:extLst>
          </p:cNvPr>
          <p:cNvPicPr>
            <a:picLocks noGrp="1" noChangeAspect="1"/>
          </p:cNvPicPr>
          <p:nvPr>
            <p:ph type="pic" sz="quarter" idx="10"/>
          </p:nvPr>
        </p:nvPicPr>
        <p:blipFill>
          <a:blip r:embed="rId2"/>
          <a:srcRect l="28423" r="28423"/>
          <a:stretch/>
        </p:blipFill>
        <p:spPr/>
      </p:pic>
      <p:sp>
        <p:nvSpPr>
          <p:cNvPr id="12" name="Rectangle 8">
            <a:extLst>
              <a:ext uri="{FF2B5EF4-FFF2-40B4-BE49-F238E27FC236}">
                <a16:creationId xmlns:a16="http://schemas.microsoft.com/office/drawing/2014/main" id="{C900D23F-D1D5-25BE-01AA-9FF0F11507A0}"/>
              </a:ext>
            </a:extLst>
          </p:cNvPr>
          <p:cNvSpPr>
            <a:spLocks noGrp="1" noRot="1" noMove="1" noResize="1" noEditPoints="1" noAdjustHandles="1" noChangeArrowheads="1" noChangeShapeType="1"/>
          </p:cNvSpPr>
          <p:nvPr/>
        </p:nvSpPr>
        <p:spPr>
          <a:xfrm>
            <a:off x="0" y="0"/>
            <a:ext cx="10851444" cy="6863644"/>
          </a:xfrm>
          <a:custGeom>
            <a:avLst/>
            <a:gdLst>
              <a:gd name="connsiteX0" fmla="*/ 0 w 7747000"/>
              <a:gd name="connsiteY0" fmla="*/ 0 h 6858000"/>
              <a:gd name="connsiteX1" fmla="*/ 7747000 w 7747000"/>
              <a:gd name="connsiteY1" fmla="*/ 0 h 6858000"/>
              <a:gd name="connsiteX2" fmla="*/ 7747000 w 7747000"/>
              <a:gd name="connsiteY2" fmla="*/ 6858000 h 6858000"/>
              <a:gd name="connsiteX3" fmla="*/ 0 w 7747000"/>
              <a:gd name="connsiteY3" fmla="*/ 6858000 h 6858000"/>
              <a:gd name="connsiteX4" fmla="*/ 0 w 7747000"/>
              <a:gd name="connsiteY4" fmla="*/ 0 h 6858000"/>
              <a:gd name="connsiteX0" fmla="*/ 0 w 10851444"/>
              <a:gd name="connsiteY0" fmla="*/ 0 h 6863644"/>
              <a:gd name="connsiteX1" fmla="*/ 7747000 w 10851444"/>
              <a:gd name="connsiteY1" fmla="*/ 0 h 6863644"/>
              <a:gd name="connsiteX2" fmla="*/ 10851444 w 10851444"/>
              <a:gd name="connsiteY2" fmla="*/ 6863644 h 6863644"/>
              <a:gd name="connsiteX3" fmla="*/ 0 w 10851444"/>
              <a:gd name="connsiteY3" fmla="*/ 6858000 h 6863644"/>
              <a:gd name="connsiteX4" fmla="*/ 0 w 10851444"/>
              <a:gd name="connsiteY4" fmla="*/ 0 h 6863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1444" h="6863644">
                <a:moveTo>
                  <a:pt x="0" y="0"/>
                </a:moveTo>
                <a:lnTo>
                  <a:pt x="7747000" y="0"/>
                </a:lnTo>
                <a:lnTo>
                  <a:pt x="10851444" y="6863644"/>
                </a:lnTo>
                <a:lnTo>
                  <a:pt x="0" y="6858000"/>
                </a:lnTo>
                <a:lnTo>
                  <a:pt x="0" y="0"/>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L" sz="1800" b="0" i="0" u="none" strike="noStrike" kern="1200" cap="none" spc="0" normalizeH="0" baseline="0" noProof="0">
              <a:ln>
                <a:noFill/>
              </a:ln>
              <a:solidFill>
                <a:srgbClr val="FFFFFF"/>
              </a:solidFill>
              <a:effectLst/>
              <a:uLnTx/>
              <a:uFillTx/>
              <a:latin typeface="Aptos" panose="02110004020202020204"/>
              <a:ea typeface="+mn-ea"/>
              <a:cs typeface="+mn-cs"/>
            </a:endParaRPr>
          </a:p>
        </p:txBody>
      </p:sp>
      <p:sp>
        <p:nvSpPr>
          <p:cNvPr id="6" name="Title 5">
            <a:extLst>
              <a:ext uri="{FF2B5EF4-FFF2-40B4-BE49-F238E27FC236}">
                <a16:creationId xmlns:a16="http://schemas.microsoft.com/office/drawing/2014/main" id="{4CCDF132-98B3-4D6C-CD6E-1BB8062DD909}"/>
              </a:ext>
            </a:extLst>
          </p:cNvPr>
          <p:cNvSpPr>
            <a:spLocks noGrp="1"/>
          </p:cNvSpPr>
          <p:nvPr>
            <p:ph type="ctrTitle"/>
          </p:nvPr>
        </p:nvSpPr>
        <p:spPr/>
        <p:txBody>
          <a:bodyPr/>
          <a:lstStyle/>
          <a:p>
            <a:r>
              <a:rPr lang="nl-NL" err="1"/>
              <a:t>Verdygo</a:t>
            </a:r>
            <a:r>
              <a:rPr lang="nl-NL" noProof="0"/>
              <a:t> module</a:t>
            </a:r>
            <a:endParaRPr lang="en-NL"/>
          </a:p>
        </p:txBody>
      </p:sp>
      <p:pic>
        <p:nvPicPr>
          <p:cNvPr id="5" name="Picture 4" descr="A blue rectangle with white text&#10;&#10;Description automatically generated">
            <a:extLst>
              <a:ext uri="{FF2B5EF4-FFF2-40B4-BE49-F238E27FC236}">
                <a16:creationId xmlns:a16="http://schemas.microsoft.com/office/drawing/2014/main" id="{DF01A68D-B4EC-7671-EB7F-E519436551E9}"/>
              </a:ext>
            </a:extLst>
          </p:cNvPr>
          <p:cNvPicPr>
            <a:picLocks noGrp="1" noRot="1" noChangeAspect="1" noMove="1" noResize="1" noEditPoints="1" noAdjustHandles="1" noChangeArrowheads="1" noChangeShapeType="1" noCrop="1"/>
          </p:cNvPicPr>
          <p:nvPr/>
        </p:nvPicPr>
        <p:blipFill>
          <a:blip r:embed="rId3"/>
          <a:stretch>
            <a:fillRect/>
          </a:stretch>
        </p:blipFill>
        <p:spPr>
          <a:xfrm>
            <a:off x="10573265" y="6321928"/>
            <a:ext cx="1705684" cy="536072"/>
          </a:xfrm>
          <a:prstGeom prst="rect">
            <a:avLst/>
          </a:prstGeom>
        </p:spPr>
      </p:pic>
      <p:sp>
        <p:nvSpPr>
          <p:cNvPr id="4" name="Rechthoek 3">
            <a:extLst>
              <a:ext uri="{FF2B5EF4-FFF2-40B4-BE49-F238E27FC236}">
                <a16:creationId xmlns:a16="http://schemas.microsoft.com/office/drawing/2014/main" id="{3D71E46D-BE4D-3536-06A7-65A3DDF1F66B}"/>
              </a:ext>
            </a:extLst>
          </p:cNvPr>
          <p:cNvSpPr/>
          <p:nvPr/>
        </p:nvSpPr>
        <p:spPr>
          <a:xfrm>
            <a:off x="2009030" y="2687541"/>
            <a:ext cx="4086970" cy="2228030"/>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nl-NL"/>
          </a:p>
        </p:txBody>
      </p:sp>
      <p:sp>
        <p:nvSpPr>
          <p:cNvPr id="11" name="Bijschrift: pijl-rechts 10">
            <a:extLst>
              <a:ext uri="{FF2B5EF4-FFF2-40B4-BE49-F238E27FC236}">
                <a16:creationId xmlns:a16="http://schemas.microsoft.com/office/drawing/2014/main" id="{847BFF7F-4BDC-A658-2932-4111C22DE1A1}"/>
              </a:ext>
            </a:extLst>
          </p:cNvPr>
          <p:cNvSpPr/>
          <p:nvPr/>
        </p:nvSpPr>
        <p:spPr>
          <a:xfrm>
            <a:off x="6095999" y="4176100"/>
            <a:ext cx="1778121" cy="739471"/>
          </a:xfrm>
          <a:prstGeom prst="rightArrowCallou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1200">
                <a:solidFill>
                  <a:schemeClr val="tx1"/>
                </a:solidFill>
              </a:rPr>
              <a:t>Mechanische interface</a:t>
            </a:r>
          </a:p>
        </p:txBody>
      </p:sp>
      <p:sp>
        <p:nvSpPr>
          <p:cNvPr id="13" name="Bijschrift: pijl-rechts 12">
            <a:extLst>
              <a:ext uri="{FF2B5EF4-FFF2-40B4-BE49-F238E27FC236}">
                <a16:creationId xmlns:a16="http://schemas.microsoft.com/office/drawing/2014/main" id="{D2ADC0D1-D7A2-D919-62C2-7E6927F19C20}"/>
              </a:ext>
            </a:extLst>
          </p:cNvPr>
          <p:cNvSpPr/>
          <p:nvPr/>
        </p:nvSpPr>
        <p:spPr>
          <a:xfrm>
            <a:off x="6095999" y="3423916"/>
            <a:ext cx="1778121" cy="739471"/>
          </a:xfrm>
          <a:prstGeom prst="rightArrowCallou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1200">
                <a:solidFill>
                  <a:schemeClr val="tx1"/>
                </a:solidFill>
              </a:rPr>
              <a:t>PA interface</a:t>
            </a:r>
          </a:p>
        </p:txBody>
      </p:sp>
      <p:sp>
        <p:nvSpPr>
          <p:cNvPr id="15" name="Bijschrift: pijl-rechts 14">
            <a:extLst>
              <a:ext uri="{FF2B5EF4-FFF2-40B4-BE49-F238E27FC236}">
                <a16:creationId xmlns:a16="http://schemas.microsoft.com/office/drawing/2014/main" id="{2A980971-34A6-F204-6AD9-DE53DBB7A75D}"/>
              </a:ext>
            </a:extLst>
          </p:cNvPr>
          <p:cNvSpPr/>
          <p:nvPr/>
        </p:nvSpPr>
        <p:spPr>
          <a:xfrm>
            <a:off x="6108640" y="2675820"/>
            <a:ext cx="1778121" cy="739471"/>
          </a:xfrm>
          <a:prstGeom prst="rightArrowCallou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1200">
                <a:solidFill>
                  <a:schemeClr val="tx1"/>
                </a:solidFill>
              </a:rPr>
              <a:t>Elektrische interface</a:t>
            </a:r>
          </a:p>
        </p:txBody>
      </p:sp>
      <p:sp>
        <p:nvSpPr>
          <p:cNvPr id="16" name="Bijschrift: gebogen lijn 15">
            <a:extLst>
              <a:ext uri="{FF2B5EF4-FFF2-40B4-BE49-F238E27FC236}">
                <a16:creationId xmlns:a16="http://schemas.microsoft.com/office/drawing/2014/main" id="{11E5344D-826F-7D11-575C-F70DD7A04798}"/>
              </a:ext>
            </a:extLst>
          </p:cNvPr>
          <p:cNvSpPr/>
          <p:nvPr/>
        </p:nvSpPr>
        <p:spPr>
          <a:xfrm flipH="1">
            <a:off x="794326" y="1593663"/>
            <a:ext cx="1909679" cy="634584"/>
          </a:xfrm>
          <a:prstGeom prst="borderCallout2">
            <a:avLst>
              <a:gd name="adj1" fmla="val 18750"/>
              <a:gd name="adj2" fmla="val -8333"/>
              <a:gd name="adj3" fmla="val 18750"/>
              <a:gd name="adj4" fmla="val -16667"/>
              <a:gd name="adj5" fmla="val 172175"/>
              <a:gd name="adj6" fmla="val -42314"/>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r>
              <a:rPr lang="nl-NL"/>
              <a:t>Eigenschappen</a:t>
            </a:r>
          </a:p>
        </p:txBody>
      </p:sp>
      <p:sp>
        <p:nvSpPr>
          <p:cNvPr id="17" name="Bijschrift: gebogen lijn 16">
            <a:extLst>
              <a:ext uri="{FF2B5EF4-FFF2-40B4-BE49-F238E27FC236}">
                <a16:creationId xmlns:a16="http://schemas.microsoft.com/office/drawing/2014/main" id="{F15EB15C-C883-605E-0746-5213551645BB}"/>
              </a:ext>
            </a:extLst>
          </p:cNvPr>
          <p:cNvSpPr/>
          <p:nvPr/>
        </p:nvSpPr>
        <p:spPr>
          <a:xfrm flipH="1">
            <a:off x="568885" y="5635427"/>
            <a:ext cx="1909679" cy="634584"/>
          </a:xfrm>
          <a:prstGeom prst="borderCallout2">
            <a:avLst>
              <a:gd name="adj1" fmla="val 18750"/>
              <a:gd name="adj2" fmla="val -8333"/>
              <a:gd name="adj3" fmla="val 18750"/>
              <a:gd name="adj4" fmla="val -16667"/>
              <a:gd name="adj5" fmla="val -286307"/>
              <a:gd name="adj6" fmla="val -59847"/>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r>
              <a:rPr lang="nl-NL"/>
              <a:t>Inhoud</a:t>
            </a:r>
          </a:p>
        </p:txBody>
      </p:sp>
      <p:sp>
        <p:nvSpPr>
          <p:cNvPr id="18" name="Bijschrift: pijl-omlaag 17">
            <a:extLst>
              <a:ext uri="{FF2B5EF4-FFF2-40B4-BE49-F238E27FC236}">
                <a16:creationId xmlns:a16="http://schemas.microsoft.com/office/drawing/2014/main" id="{98127D86-E08B-8259-E567-215CF5236828}"/>
              </a:ext>
            </a:extLst>
          </p:cNvPr>
          <p:cNvSpPr/>
          <p:nvPr/>
        </p:nvSpPr>
        <p:spPr>
          <a:xfrm>
            <a:off x="1996390" y="4927292"/>
            <a:ext cx="4086970" cy="895146"/>
          </a:xfrm>
          <a:prstGeom prst="downArrowCallout">
            <a:avLst>
              <a:gd name="adj1" fmla="val 25000"/>
              <a:gd name="adj2" fmla="val 25000"/>
              <a:gd name="adj3" fmla="val 25000"/>
              <a:gd name="adj4" fmla="val 40409"/>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Civiele interface</a:t>
            </a:r>
          </a:p>
        </p:txBody>
      </p:sp>
    </p:spTree>
    <p:extLst>
      <p:ext uri="{BB962C8B-B14F-4D97-AF65-F5344CB8AC3E}">
        <p14:creationId xmlns:p14="http://schemas.microsoft.com/office/powerpoint/2010/main" val="40482159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descr="A close-up of a factory&#10;&#10;Description automatically generated">
            <a:extLst>
              <a:ext uri="{FF2B5EF4-FFF2-40B4-BE49-F238E27FC236}">
                <a16:creationId xmlns:a16="http://schemas.microsoft.com/office/drawing/2014/main" id="{97718955-19FD-4B03-7A76-B6BF6687D1FE}"/>
              </a:ext>
            </a:extLst>
          </p:cNvPr>
          <p:cNvPicPr>
            <a:picLocks noGrp="1" noChangeAspect="1"/>
          </p:cNvPicPr>
          <p:nvPr>
            <p:ph type="pic" sz="quarter" idx="10"/>
          </p:nvPr>
        </p:nvPicPr>
        <p:blipFill>
          <a:blip r:embed="rId2"/>
          <a:srcRect l="28423" r="28423"/>
          <a:stretch/>
        </p:blipFill>
        <p:spPr/>
      </p:pic>
      <p:sp>
        <p:nvSpPr>
          <p:cNvPr id="12" name="Rectangle 8">
            <a:extLst>
              <a:ext uri="{FF2B5EF4-FFF2-40B4-BE49-F238E27FC236}">
                <a16:creationId xmlns:a16="http://schemas.microsoft.com/office/drawing/2014/main" id="{C900D23F-D1D5-25BE-01AA-9FF0F11507A0}"/>
              </a:ext>
            </a:extLst>
          </p:cNvPr>
          <p:cNvSpPr>
            <a:spLocks noGrp="1" noRot="1" noMove="1" noResize="1" noEditPoints="1" noAdjustHandles="1" noChangeArrowheads="1" noChangeShapeType="1"/>
          </p:cNvSpPr>
          <p:nvPr/>
        </p:nvSpPr>
        <p:spPr>
          <a:xfrm>
            <a:off x="0" y="0"/>
            <a:ext cx="10851444" cy="6863644"/>
          </a:xfrm>
          <a:custGeom>
            <a:avLst/>
            <a:gdLst>
              <a:gd name="connsiteX0" fmla="*/ 0 w 7747000"/>
              <a:gd name="connsiteY0" fmla="*/ 0 h 6858000"/>
              <a:gd name="connsiteX1" fmla="*/ 7747000 w 7747000"/>
              <a:gd name="connsiteY1" fmla="*/ 0 h 6858000"/>
              <a:gd name="connsiteX2" fmla="*/ 7747000 w 7747000"/>
              <a:gd name="connsiteY2" fmla="*/ 6858000 h 6858000"/>
              <a:gd name="connsiteX3" fmla="*/ 0 w 7747000"/>
              <a:gd name="connsiteY3" fmla="*/ 6858000 h 6858000"/>
              <a:gd name="connsiteX4" fmla="*/ 0 w 7747000"/>
              <a:gd name="connsiteY4" fmla="*/ 0 h 6858000"/>
              <a:gd name="connsiteX0" fmla="*/ 0 w 10851444"/>
              <a:gd name="connsiteY0" fmla="*/ 0 h 6863644"/>
              <a:gd name="connsiteX1" fmla="*/ 7747000 w 10851444"/>
              <a:gd name="connsiteY1" fmla="*/ 0 h 6863644"/>
              <a:gd name="connsiteX2" fmla="*/ 10851444 w 10851444"/>
              <a:gd name="connsiteY2" fmla="*/ 6863644 h 6863644"/>
              <a:gd name="connsiteX3" fmla="*/ 0 w 10851444"/>
              <a:gd name="connsiteY3" fmla="*/ 6858000 h 6863644"/>
              <a:gd name="connsiteX4" fmla="*/ 0 w 10851444"/>
              <a:gd name="connsiteY4" fmla="*/ 0 h 6863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1444" h="6863644">
                <a:moveTo>
                  <a:pt x="0" y="0"/>
                </a:moveTo>
                <a:lnTo>
                  <a:pt x="7747000" y="0"/>
                </a:lnTo>
                <a:lnTo>
                  <a:pt x="10851444" y="6863644"/>
                </a:lnTo>
                <a:lnTo>
                  <a:pt x="0" y="6858000"/>
                </a:lnTo>
                <a:lnTo>
                  <a:pt x="0" y="0"/>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L" sz="1800" b="0" i="0" u="none" strike="noStrike" kern="1200" cap="none" spc="0" normalizeH="0" baseline="0" noProof="0">
              <a:ln>
                <a:noFill/>
              </a:ln>
              <a:solidFill>
                <a:srgbClr val="FFFFFF"/>
              </a:solidFill>
              <a:effectLst/>
              <a:uLnTx/>
              <a:uFillTx/>
              <a:latin typeface="Aptos" panose="02110004020202020204"/>
              <a:ea typeface="+mn-ea"/>
              <a:cs typeface="+mn-cs"/>
            </a:endParaRPr>
          </a:p>
        </p:txBody>
      </p:sp>
      <p:sp>
        <p:nvSpPr>
          <p:cNvPr id="6" name="Title 5">
            <a:extLst>
              <a:ext uri="{FF2B5EF4-FFF2-40B4-BE49-F238E27FC236}">
                <a16:creationId xmlns:a16="http://schemas.microsoft.com/office/drawing/2014/main" id="{4CCDF132-98B3-4D6C-CD6E-1BB8062DD909}"/>
              </a:ext>
            </a:extLst>
          </p:cNvPr>
          <p:cNvSpPr>
            <a:spLocks noGrp="1"/>
          </p:cNvSpPr>
          <p:nvPr>
            <p:ph type="ctrTitle"/>
          </p:nvPr>
        </p:nvSpPr>
        <p:spPr/>
        <p:txBody>
          <a:bodyPr/>
          <a:lstStyle/>
          <a:p>
            <a:r>
              <a:rPr lang="nl-NL"/>
              <a:t>Hoe ziet het er uit</a:t>
            </a:r>
            <a:endParaRPr lang="en-NL"/>
          </a:p>
        </p:txBody>
      </p:sp>
      <p:pic>
        <p:nvPicPr>
          <p:cNvPr id="5" name="Picture 4" descr="A blue rectangle with white text&#10;&#10;Description automatically generated">
            <a:extLst>
              <a:ext uri="{FF2B5EF4-FFF2-40B4-BE49-F238E27FC236}">
                <a16:creationId xmlns:a16="http://schemas.microsoft.com/office/drawing/2014/main" id="{DF01A68D-B4EC-7671-EB7F-E519436551E9}"/>
              </a:ext>
            </a:extLst>
          </p:cNvPr>
          <p:cNvPicPr>
            <a:picLocks noGrp="1" noRot="1" noChangeAspect="1" noMove="1" noResize="1" noEditPoints="1" noAdjustHandles="1" noChangeArrowheads="1" noChangeShapeType="1" noCrop="1"/>
          </p:cNvPicPr>
          <p:nvPr/>
        </p:nvPicPr>
        <p:blipFill>
          <a:blip r:embed="rId3"/>
          <a:stretch>
            <a:fillRect/>
          </a:stretch>
        </p:blipFill>
        <p:spPr>
          <a:xfrm>
            <a:off x="10573265" y="6321928"/>
            <a:ext cx="1705684" cy="536072"/>
          </a:xfrm>
          <a:prstGeom prst="rect">
            <a:avLst/>
          </a:prstGeom>
        </p:spPr>
      </p:pic>
      <p:pic>
        <p:nvPicPr>
          <p:cNvPr id="3" name="Afbeelding 2">
            <a:extLst>
              <a:ext uri="{FF2B5EF4-FFF2-40B4-BE49-F238E27FC236}">
                <a16:creationId xmlns:a16="http://schemas.microsoft.com/office/drawing/2014/main" id="{F9F604D2-0D04-314E-6BBB-F970CB8156FC}"/>
              </a:ext>
            </a:extLst>
          </p:cNvPr>
          <p:cNvPicPr>
            <a:picLocks noChangeAspect="1"/>
          </p:cNvPicPr>
          <p:nvPr/>
        </p:nvPicPr>
        <p:blipFill>
          <a:blip r:embed="rId4"/>
          <a:stretch>
            <a:fillRect/>
          </a:stretch>
        </p:blipFill>
        <p:spPr>
          <a:xfrm>
            <a:off x="1178010" y="1780674"/>
            <a:ext cx="7097311" cy="4737799"/>
          </a:xfrm>
          <a:prstGeom prst="rect">
            <a:avLst/>
          </a:prstGeom>
        </p:spPr>
      </p:pic>
    </p:spTree>
    <p:extLst>
      <p:ext uri="{BB962C8B-B14F-4D97-AF65-F5344CB8AC3E}">
        <p14:creationId xmlns:p14="http://schemas.microsoft.com/office/powerpoint/2010/main" val="35294427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CF6D2365-2177-4BAF-C807-81556ABFAC40}"/>
              </a:ext>
            </a:extLst>
          </p:cNvPr>
          <p:cNvSpPr>
            <a:spLocks noGrp="1"/>
          </p:cNvSpPr>
          <p:nvPr>
            <p:ph type="ctrTitle"/>
          </p:nvPr>
        </p:nvSpPr>
        <p:spPr>
          <a:xfrm>
            <a:off x="671812" y="605917"/>
            <a:ext cx="9639370" cy="1050102"/>
          </a:xfrm>
        </p:spPr>
        <p:txBody>
          <a:bodyPr/>
          <a:lstStyle/>
          <a:p>
            <a:r>
              <a:rPr lang="nl-NL">
                <a:latin typeface="Fira Sans SemiBold"/>
                <a:cs typeface="Calibri"/>
              </a:rPr>
              <a:t>Welke modules zijn er</a:t>
            </a:r>
            <a:endParaRPr lang="nl-NL"/>
          </a:p>
        </p:txBody>
      </p:sp>
      <p:sp>
        <p:nvSpPr>
          <p:cNvPr id="2" name="Tijdelijke aanduiding voor tekst 1">
            <a:extLst>
              <a:ext uri="{FF2B5EF4-FFF2-40B4-BE49-F238E27FC236}">
                <a16:creationId xmlns:a16="http://schemas.microsoft.com/office/drawing/2014/main" id="{573F9A7C-81AC-72D0-5EBC-82F33406B723}"/>
              </a:ext>
            </a:extLst>
          </p:cNvPr>
          <p:cNvSpPr>
            <a:spLocks noGrp="1"/>
          </p:cNvSpPr>
          <p:nvPr>
            <p:ph type="body" sz="quarter" idx="11"/>
          </p:nvPr>
        </p:nvSpPr>
        <p:spPr>
          <a:xfrm>
            <a:off x="671511" y="1439501"/>
            <a:ext cx="4144933" cy="4287531"/>
          </a:xfrm>
        </p:spPr>
        <p:txBody>
          <a:bodyPr vert="horz" lIns="0" tIns="0" rIns="0" bIns="0" rtlCol="0" anchor="t">
            <a:normAutofit fontScale="92500" lnSpcReduction="10000"/>
          </a:bodyPr>
          <a:lstStyle/>
          <a:p>
            <a:pPr marL="0" indent="0">
              <a:buNone/>
            </a:pPr>
            <a:r>
              <a:rPr lang="en-US" err="1"/>
              <a:t>Onder</a:t>
            </a:r>
            <a:r>
              <a:rPr lang="en-US"/>
              <a:t> </a:t>
            </a:r>
            <a:r>
              <a:rPr lang="en-US" err="1"/>
              <a:t>andere</a:t>
            </a:r>
            <a:r>
              <a:rPr lang="en-US"/>
              <a:t> (in diverse </a:t>
            </a:r>
            <a:r>
              <a:rPr lang="en-US" err="1"/>
              <a:t>maten</a:t>
            </a:r>
            <a:r>
              <a:rPr lang="en-US"/>
              <a:t>)</a:t>
            </a:r>
          </a:p>
          <a:p>
            <a:r>
              <a:rPr lang="nl-NL"/>
              <a:t>Opslagcontainers (slib)</a:t>
            </a:r>
          </a:p>
          <a:p>
            <a:r>
              <a:rPr lang="nl-NL" err="1"/>
              <a:t>Nereda</a:t>
            </a:r>
            <a:r>
              <a:rPr lang="nl-NL"/>
              <a:t> buffer- en procestanks</a:t>
            </a:r>
          </a:p>
          <a:p>
            <a:r>
              <a:rPr lang="nl-NL"/>
              <a:t>Opslagtank (</a:t>
            </a:r>
            <a:r>
              <a:rPr lang="nl-NL" err="1"/>
              <a:t>slibaflaatbuffer</a:t>
            </a:r>
            <a:r>
              <a:rPr lang="nl-NL"/>
              <a:t>)</a:t>
            </a:r>
          </a:p>
          <a:p>
            <a:r>
              <a:rPr lang="nl-NL"/>
              <a:t>Diverse Zandfilter silo’s en tanks</a:t>
            </a:r>
          </a:p>
          <a:p>
            <a:r>
              <a:rPr lang="nl-NL"/>
              <a:t>Verdeelwerken</a:t>
            </a:r>
          </a:p>
          <a:p>
            <a:r>
              <a:rPr lang="nl-NL"/>
              <a:t>Water- en slibpompen</a:t>
            </a:r>
          </a:p>
          <a:p>
            <a:r>
              <a:rPr lang="nl-NL"/>
              <a:t>Compressoren</a:t>
            </a:r>
          </a:p>
          <a:p>
            <a:r>
              <a:rPr lang="nl-NL"/>
              <a:t>Band- en </a:t>
            </a:r>
            <a:r>
              <a:rPr lang="nl-NL" err="1"/>
              <a:t>schijfindikkers</a:t>
            </a:r>
            <a:endParaRPr lang="nl-NL"/>
          </a:p>
          <a:p>
            <a:r>
              <a:rPr lang="nl-NL" err="1"/>
              <a:t>Roostergoedverwijderaars</a:t>
            </a:r>
            <a:endParaRPr lang="nl-NL"/>
          </a:p>
          <a:p>
            <a:endParaRPr lang="nl-NL"/>
          </a:p>
          <a:p>
            <a:endParaRPr lang="nl-NL"/>
          </a:p>
          <a:p>
            <a:endParaRPr lang="nl-NL"/>
          </a:p>
        </p:txBody>
      </p:sp>
      <p:sp>
        <p:nvSpPr>
          <p:cNvPr id="6" name="Titel 3">
            <a:extLst>
              <a:ext uri="{FF2B5EF4-FFF2-40B4-BE49-F238E27FC236}">
                <a16:creationId xmlns:a16="http://schemas.microsoft.com/office/drawing/2014/main" id="{539E3EE4-1DB9-1287-DA26-EE1EFAEF0D21}"/>
              </a:ext>
            </a:extLst>
          </p:cNvPr>
          <p:cNvSpPr txBox="1">
            <a:spLocks/>
          </p:cNvSpPr>
          <p:nvPr/>
        </p:nvSpPr>
        <p:spPr>
          <a:xfrm>
            <a:off x="2106062" y="5807898"/>
            <a:ext cx="5420764" cy="1050102"/>
          </a:xfrm>
          <a:prstGeom prst="rect">
            <a:avLst/>
          </a:prstGeom>
          <a:solidFill>
            <a:schemeClr val="bg1">
              <a:alpha val="0"/>
            </a:schemeClr>
          </a:solidFill>
        </p:spPr>
        <p:txBody>
          <a:bodyPr vert="horz" lIns="0" tIns="0" rIns="0" bIns="0" rtlCol="0" anchor="t" anchorCtr="0">
            <a:noAutofit/>
          </a:bodyPr>
          <a:lstStyle>
            <a:lvl1pPr algn="l" defTabSz="914400" rtl="0" eaLnBrk="1" latinLnBrk="0" hangingPunct="1">
              <a:lnSpc>
                <a:spcPct val="90000"/>
              </a:lnSpc>
              <a:spcBef>
                <a:spcPct val="0"/>
              </a:spcBef>
              <a:buNone/>
              <a:defRPr sz="3600" b="1" i="0" kern="1200" baseline="0">
                <a:solidFill>
                  <a:schemeClr val="accent4"/>
                </a:solidFill>
                <a:latin typeface="Fira Sans SemiBold" panose="020B0503050000020004" pitchFamily="34" charset="0"/>
                <a:ea typeface="+mj-ea"/>
                <a:cs typeface="Calibri" panose="020F0502020204030204" pitchFamily="34" charset="0"/>
              </a:defRPr>
            </a:lvl1pPr>
          </a:lstStyle>
          <a:p>
            <a:r>
              <a:rPr lang="en-US" sz="2400">
                <a:latin typeface="Fira Sans SemiBold"/>
                <a:cs typeface="Calibri"/>
              </a:rPr>
              <a:t>E</a:t>
            </a:r>
            <a:r>
              <a:rPr lang="nl-NL" sz="2400">
                <a:latin typeface="Fira Sans SemiBold"/>
                <a:cs typeface="Calibri"/>
              </a:rPr>
              <a:t>r wordt aan gewerkt om modules via site beschikbaar te stellen</a:t>
            </a:r>
            <a:endParaRPr lang="nl-NL" sz="2400"/>
          </a:p>
        </p:txBody>
      </p:sp>
      <p:pic>
        <p:nvPicPr>
          <p:cNvPr id="5" name="Afbeelding 4">
            <a:extLst>
              <a:ext uri="{FF2B5EF4-FFF2-40B4-BE49-F238E27FC236}">
                <a16:creationId xmlns:a16="http://schemas.microsoft.com/office/drawing/2014/main" id="{0ABB9150-1219-21DC-2B30-AE014A6941FD}"/>
              </a:ext>
            </a:extLst>
          </p:cNvPr>
          <p:cNvPicPr>
            <a:picLocks noChangeAspect="1"/>
          </p:cNvPicPr>
          <p:nvPr/>
        </p:nvPicPr>
        <p:blipFill>
          <a:blip r:embed="rId3"/>
          <a:stretch>
            <a:fillRect/>
          </a:stretch>
        </p:blipFill>
        <p:spPr>
          <a:xfrm>
            <a:off x="4333102" y="1439501"/>
            <a:ext cx="7282249" cy="4007114"/>
          </a:xfrm>
          <a:prstGeom prst="rect">
            <a:avLst/>
          </a:prstGeom>
        </p:spPr>
      </p:pic>
    </p:spTree>
    <p:extLst>
      <p:ext uri="{BB962C8B-B14F-4D97-AF65-F5344CB8AC3E}">
        <p14:creationId xmlns:p14="http://schemas.microsoft.com/office/powerpoint/2010/main" val="1798572932"/>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Verdygo - Huisstijl kleuren">
      <a:dk1>
        <a:srgbClr val="000000"/>
      </a:dk1>
      <a:lt1>
        <a:srgbClr val="FFFFFF"/>
      </a:lt1>
      <a:dk2>
        <a:srgbClr val="0E2841"/>
      </a:dk2>
      <a:lt2>
        <a:srgbClr val="E8E8E8"/>
      </a:lt2>
      <a:accent1>
        <a:srgbClr val="0046AD"/>
      </a:accent1>
      <a:accent2>
        <a:srgbClr val="79B800"/>
      </a:accent2>
      <a:accent3>
        <a:srgbClr val="00B9E3"/>
      </a:accent3>
      <a:accent4>
        <a:srgbClr val="003478"/>
      </a:accent4>
      <a:accent5>
        <a:srgbClr val="A02B93"/>
      </a:accent5>
      <a:accent6>
        <a:srgbClr val="4EA72E"/>
      </a:accent6>
      <a:hlink>
        <a:srgbClr val="0046AD"/>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d2cbdc53-f3cc-41fb-bd24-7332c4a194cb">VZJJUWRP2K57-239964896-81</_dlc_DocId>
    <_dlc_DocIdUrl xmlns="d2cbdc53-f3cc-41fb-bd24-7332c4a194cb">
      <Url>https://hetwaterschapshuis.sharepoint.com/sites/99XXXXX-Verdygo/_layouts/15/DocIdRedir.aspx?ID=VZJJUWRP2K57-239964896-81</Url>
      <Description>VZJJUWRP2K57-239964896-81</Description>
    </_dlc_DocIdUrl>
    <lcf76f155ced4ddcb4097134ff3c332f xmlns="78ec367c-4393-4ee0-a48d-30c9f0891a3c">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Document" ma:contentTypeID="0x01010079D557F0DCD93E4BBF3CFA59DC33BE59" ma:contentTypeVersion="12" ma:contentTypeDescription="Een nieuw document maken." ma:contentTypeScope="" ma:versionID="b56236d4dbbf770075a0d6666a1cfd7c">
  <xsd:schema xmlns:xsd="http://www.w3.org/2001/XMLSchema" xmlns:xs="http://www.w3.org/2001/XMLSchema" xmlns:p="http://schemas.microsoft.com/office/2006/metadata/properties" xmlns:ns2="d2cbdc53-f3cc-41fb-bd24-7332c4a194cb" xmlns:ns3="78ec367c-4393-4ee0-a48d-30c9f0891a3c" targetNamespace="http://schemas.microsoft.com/office/2006/metadata/properties" ma:root="true" ma:fieldsID="691f8055b5047fd22fde1a6025b72474" ns2:_="" ns3:_="">
    <xsd:import namespace="d2cbdc53-f3cc-41fb-bd24-7332c4a194cb"/>
    <xsd:import namespace="78ec367c-4393-4ee0-a48d-30c9f0891a3c"/>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SearchProperties" minOccurs="0"/>
                <xsd:element ref="ns3:MediaServiceDateTaken" minOccurs="0"/>
                <xsd:element ref="ns3:MediaServiceGenerationTime" minOccurs="0"/>
                <xsd:element ref="ns3:MediaServiceEventHashCode" minOccurs="0"/>
                <xsd:element ref="ns3:MediaLengthInSeconds" minOccurs="0"/>
                <xsd:element ref="ns3:MediaServiceLocation" minOccurs="0"/>
                <xsd:element ref="ns3:MediaServiceOCR" minOccurs="0"/>
                <xsd:element ref="ns3: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2cbdc53-f3cc-41fb-bd24-7332c4a194cb" elementFormDefault="qualified">
    <xsd:import namespace="http://schemas.microsoft.com/office/2006/documentManagement/types"/>
    <xsd:import namespace="http://schemas.microsoft.com/office/infopath/2007/PartnerControls"/>
    <xsd:element name="_dlc_DocId" ma:index="8" nillable="true" ma:displayName="Waarde van de document-id" ma:description="De waarde van de document-id die aan dit item is toegewezen." ma:indexed="true" ma:internalName="_dlc_DocId" ma:readOnly="true">
      <xsd:simpleType>
        <xsd:restriction base="dms:Text"/>
      </xsd:simpleType>
    </xsd:element>
    <xsd:element name="_dlc_DocIdUrl" ma:index="9" nillable="true" ma:displayName="Document-id" ma:description="Permanente koppeling naar dit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Id blijven behouden" ma:description="Id behouden tijdens toevoegen."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78ec367c-4393-4ee0-a48d-30c9f0891a3c"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dexed="true"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Afbeeldingtags" ma:readOnly="false" ma:fieldId="{5cf76f15-5ced-4ddc-b409-7134ff3c332f}" ma:taxonomyMulti="true" ma:sspId="78c06d9d-0885-4f4a-832e-c51ba6e2a241"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390D699-620A-4499-BC4E-5DF9F6470B72}">
  <ds:schemaRefs>
    <ds:schemaRef ds:uri="http://schemas.microsoft.com/office/2006/metadata/properties"/>
    <ds:schemaRef ds:uri="http://schemas.openxmlformats.org/package/2006/metadata/core-properties"/>
    <ds:schemaRef ds:uri="http://www.w3.org/XML/1998/namespace"/>
    <ds:schemaRef ds:uri="http://purl.org/dc/elements/1.1/"/>
    <ds:schemaRef ds:uri="http://purl.org/dc/dcmitype/"/>
    <ds:schemaRef ds:uri="http://schemas.microsoft.com/office/2006/documentManagement/types"/>
    <ds:schemaRef ds:uri="d2cbdc53-f3cc-41fb-bd24-7332c4a194cb"/>
    <ds:schemaRef ds:uri="http://schemas.microsoft.com/office/infopath/2007/PartnerControls"/>
    <ds:schemaRef ds:uri="78ec367c-4393-4ee0-a48d-30c9f0891a3c"/>
    <ds:schemaRef ds:uri="http://purl.org/dc/terms/"/>
  </ds:schemaRefs>
</ds:datastoreItem>
</file>

<file path=customXml/itemProps2.xml><?xml version="1.0" encoding="utf-8"?>
<ds:datastoreItem xmlns:ds="http://schemas.openxmlformats.org/officeDocument/2006/customXml" ds:itemID="{E7E2809A-768B-456E-9304-8BE12F15A02C}">
  <ds:schemaRefs>
    <ds:schemaRef ds:uri="http://schemas.microsoft.com/sharepoint/v3/contenttype/forms"/>
  </ds:schemaRefs>
</ds:datastoreItem>
</file>

<file path=customXml/itemProps3.xml><?xml version="1.0" encoding="utf-8"?>
<ds:datastoreItem xmlns:ds="http://schemas.openxmlformats.org/officeDocument/2006/customXml" ds:itemID="{74125490-61D5-47A6-9C95-82F931C0408D}">
  <ds:schemaRefs>
    <ds:schemaRef ds:uri="http://schemas.microsoft.com/sharepoint/events"/>
  </ds:schemaRefs>
</ds:datastoreItem>
</file>

<file path=customXml/itemProps4.xml><?xml version="1.0" encoding="utf-8"?>
<ds:datastoreItem xmlns:ds="http://schemas.openxmlformats.org/officeDocument/2006/customXml" ds:itemID="{65507B74-EA7B-4A6F-A036-64CD031EB60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2cbdc53-f3cc-41fb-bd24-7332c4a194cb"/>
    <ds:schemaRef ds:uri="78ec367c-4393-4ee0-a48d-30c9f0891a3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16</TotalTime>
  <Words>762</Words>
  <Application>Microsoft Office PowerPoint</Application>
  <PresentationFormat>Widescreen</PresentationFormat>
  <Paragraphs>107</Paragraphs>
  <Slides>16</Slides>
  <Notes>2</Notes>
  <HiddenSlides>0</HiddenSlides>
  <MMClips>0</MMClips>
  <ScaleCrop>false</ScaleCrop>
  <HeadingPairs>
    <vt:vector size="4" baseType="variant">
      <vt:variant>
        <vt:lpstr>Theme</vt:lpstr>
      </vt:variant>
      <vt:variant>
        <vt:i4>2</vt:i4>
      </vt:variant>
      <vt:variant>
        <vt:lpstr>Slide Titles</vt:lpstr>
      </vt:variant>
      <vt:variant>
        <vt:i4>16</vt:i4>
      </vt:variant>
    </vt:vector>
  </HeadingPairs>
  <TitlesOfParts>
    <vt:vector size="18" baseType="lpstr">
      <vt:lpstr>Kantoorthema</vt:lpstr>
      <vt:lpstr>Office Theme</vt:lpstr>
      <vt:lpstr>PowerPoint Presentation</vt:lpstr>
      <vt:lpstr>PowerPoint Presentation</vt:lpstr>
      <vt:lpstr>Waarom Verdygo</vt:lpstr>
      <vt:lpstr>Daarom Verdygo</vt:lpstr>
      <vt:lpstr>Daarom Verdygo</vt:lpstr>
      <vt:lpstr>Wat is Verdygo niet</vt:lpstr>
      <vt:lpstr>Verdygo module</vt:lpstr>
      <vt:lpstr>Hoe ziet het er uit</vt:lpstr>
      <vt:lpstr>Welke modules zijn er</vt:lpstr>
      <vt:lpstr>Vergezicht</vt:lpstr>
      <vt:lpstr>Uitgangspunten</vt:lpstr>
      <vt:lpstr>Wat wordt er om heen georganiseerd</vt:lpstr>
      <vt:lpstr>Community</vt:lpstr>
      <vt:lpstr>Bijdrage van waterschappen</vt:lpstr>
      <vt:lpstr>Hier wordt aan gewerkt</vt:lpstr>
      <vt:lpstr>Uitdagingen en dilemma's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Spee, Sef</dc:creator>
  <cp:lastModifiedBy>Veersma, Alex</cp:lastModifiedBy>
  <cp:revision>6</cp:revision>
  <dcterms:created xsi:type="dcterms:W3CDTF">2024-10-02T10:39:35Z</dcterms:created>
  <dcterms:modified xsi:type="dcterms:W3CDTF">2026-03-09T08:24:20Z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0x01010079D557F0DCD93E4BBF3CFA59DC33BE59</vt:lpwstr>
  </property>
  <property fmtid="{D5CDD505-2E9C-101B-9397-08002B2CF9AE}" pid="3" name="MediaServiceImageTags">
    <vt:lpwstr/>
  </property>
  <property fmtid="{D5CDD505-2E9C-101B-9397-08002B2CF9AE}" pid="4" name="_dlc_DocIdItemGuid">
    <vt:lpwstr>c0c53f38-8dfd-4c9a-a1ac-50f65840fa59</vt:lpwstr>
  </property>
  <property fmtid="{D5CDD505-2E9C-101B-9397-08002B2CF9AE}" pid="5" name="Projectnaam">
    <vt:lpwstr/>
  </property>
  <property fmtid="{D5CDD505-2E9C-101B-9397-08002B2CF9AE}" pid="6" name="i7d2b33b8f364c4cb2cbae18af7a33af">
    <vt:lpwstr/>
  </property>
  <property fmtid="{D5CDD505-2E9C-101B-9397-08002B2CF9AE}" pid="7" name="Projectnummer">
    <vt:lpwstr/>
  </property>
  <property fmtid="{D5CDD505-2E9C-101B-9397-08002B2CF9AE}" pid="8" name="n5b6191f21b64826b3ed5edf3a71afa3">
    <vt:lpwstr/>
  </property>
  <property fmtid="{D5CDD505-2E9C-101B-9397-08002B2CF9AE}" pid="9" name="ld67791c9a404a0aaa2461324742dd42">
    <vt:lpwstr/>
  </property>
  <property fmtid="{D5CDD505-2E9C-101B-9397-08002B2CF9AE}" pid="10" name="Programmanummer">
    <vt:lpwstr/>
  </property>
  <property fmtid="{D5CDD505-2E9C-101B-9397-08002B2CF9AE}" pid="11" name="f4f99fecc6c545809fc909bdf38b99af">
    <vt:lpwstr/>
  </property>
  <property fmtid="{D5CDD505-2E9C-101B-9397-08002B2CF9AE}" pid="12" name="TaxCatchAll">
    <vt:lpwstr/>
  </property>
  <property fmtid="{D5CDD505-2E9C-101B-9397-08002B2CF9AE}" pid="13" name="Documenttypes">
    <vt:lpwstr/>
  </property>
</Properties>
</file>