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38"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651"/>
    <a:srgbClr val="685F26"/>
    <a:srgbClr val="6A451B"/>
    <a:srgbClr val="304B56"/>
    <a:srgbClr val="11301B"/>
    <a:srgbClr val="EAE4E2"/>
    <a:srgbClr val="EDE8E4"/>
    <a:srgbClr val="ECE7E4"/>
    <a:srgbClr val="5F494B"/>
    <a:srgbClr val="C5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551F5-3240-4351-8405-887AC703F37C}" v="11" dt="2025-08-29T14:53:44.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Boren" userId="f4a81dc9-46d4-4ffd-b786-131d0654001f" providerId="ADAL" clId="{86E95FDB-397A-4C3C-9CB1-F534FCAF0408}"/>
    <pc:docChg chg="undo custSel modSld addMainMaster modMainMaster">
      <pc:chgData name="Bill Boren" userId="f4a81dc9-46d4-4ffd-b786-131d0654001f" providerId="ADAL" clId="{86E95FDB-397A-4C3C-9CB1-F534FCAF0408}" dt="2025-08-29T14:41:42.849" v="5" actId="1076"/>
      <pc:docMkLst>
        <pc:docMk/>
      </pc:docMkLst>
      <pc:sldChg chg="modSp mod">
        <pc:chgData name="Bill Boren" userId="f4a81dc9-46d4-4ffd-b786-131d0654001f" providerId="ADAL" clId="{86E95FDB-397A-4C3C-9CB1-F534FCAF0408}" dt="2025-08-29T14:39:40.429" v="2" actId="1076"/>
        <pc:sldMkLst>
          <pc:docMk/>
          <pc:sldMk cId="4123519127" sldId="335"/>
        </pc:sldMkLst>
        <pc:picChg chg="mod">
          <ac:chgData name="Bill Boren" userId="f4a81dc9-46d4-4ffd-b786-131d0654001f" providerId="ADAL" clId="{86E95FDB-397A-4C3C-9CB1-F534FCAF0408}" dt="2025-08-29T14:39:40.429" v="2" actId="1076"/>
          <ac:picMkLst>
            <pc:docMk/>
            <pc:sldMk cId="4123519127" sldId="335"/>
            <ac:picMk id="5" creationId="{C4906520-F00D-ED8A-E1EA-C80BF1EDF779}"/>
          </ac:picMkLst>
        </pc:picChg>
      </pc:sldChg>
      <pc:sldChg chg="modSp mod">
        <pc:chgData name="Bill Boren" userId="f4a81dc9-46d4-4ffd-b786-131d0654001f" providerId="ADAL" clId="{86E95FDB-397A-4C3C-9CB1-F534FCAF0408}" dt="2025-08-29T14:41:42.849" v="5" actId="1076"/>
        <pc:sldMkLst>
          <pc:docMk/>
          <pc:sldMk cId="1645723725" sldId="336"/>
        </pc:sldMkLst>
        <pc:picChg chg="mod">
          <ac:chgData name="Bill Boren" userId="f4a81dc9-46d4-4ffd-b786-131d0654001f" providerId="ADAL" clId="{86E95FDB-397A-4C3C-9CB1-F534FCAF0408}" dt="2025-08-29T14:41:42.849" v="5" actId="1076"/>
          <ac:picMkLst>
            <pc:docMk/>
            <pc:sldMk cId="1645723725" sldId="336"/>
            <ac:picMk id="5" creationId="{5F02033C-F28E-1336-F64B-64CA39D17428}"/>
          </ac:picMkLst>
        </pc:picChg>
      </pc:sldChg>
      <pc:sldMasterChg chg="modSldLayout">
        <pc:chgData name="Bill Boren" userId="f4a81dc9-46d4-4ffd-b786-131d0654001f" providerId="ADAL" clId="{86E95FDB-397A-4C3C-9CB1-F534FCAF0408}" dt="2025-08-29T14:39:29.879" v="0" actId="166"/>
        <pc:sldMasterMkLst>
          <pc:docMk/>
          <pc:sldMasterMk cId="2901314365" sldId="2147483660"/>
        </pc:sldMasterMkLst>
        <pc:sldLayoutChg chg="modSp mod">
          <pc:chgData name="Bill Boren" userId="f4a81dc9-46d4-4ffd-b786-131d0654001f" providerId="ADAL" clId="{86E95FDB-397A-4C3C-9CB1-F534FCAF0408}" dt="2025-08-29T14:39:29.879" v="0" actId="166"/>
          <pc:sldLayoutMkLst>
            <pc:docMk/>
            <pc:sldMasterMk cId="2901314365" sldId="2147483660"/>
            <pc:sldLayoutMk cId="2686921018" sldId="2147483664"/>
          </pc:sldLayoutMkLst>
          <pc:picChg chg="ord">
            <ac:chgData name="Bill Boren" userId="f4a81dc9-46d4-4ffd-b786-131d0654001f" providerId="ADAL" clId="{86E95FDB-397A-4C3C-9CB1-F534FCAF0408}" dt="2025-08-29T14:39:29.879" v="0" actId="166"/>
            <ac:picMkLst>
              <pc:docMk/>
              <pc:sldMasterMk cId="2901314365" sldId="2147483660"/>
              <pc:sldLayoutMk cId="2686921018" sldId="2147483664"/>
              <ac:picMk id="9" creationId="{EBC78C01-C151-93EC-B75D-5A47B1D20BB6}"/>
            </ac:picMkLst>
          </pc:picChg>
        </pc:sldLayoutChg>
      </pc:sldMasterChg>
      <pc:sldMasterChg chg="modSp new mod addSldLayout">
        <pc:chgData name="Bill Boren" userId="f4a81dc9-46d4-4ffd-b786-131d0654001f" providerId="ADAL" clId="{86E95FDB-397A-4C3C-9CB1-F534FCAF0408}" dt="2025-08-29T14:40:21.156" v="4" actId="735"/>
        <pc:sldMasterMkLst>
          <pc:docMk/>
          <pc:sldMasterMk cId="1313345024" sldId="2147483672"/>
        </pc:sldMasterMkLst>
        <pc:sldLayoutChg chg="new replId">
          <pc:chgData name="Bill Boren" userId="f4a81dc9-46d4-4ffd-b786-131d0654001f" providerId="ADAL" clId="{86E95FDB-397A-4C3C-9CB1-F534FCAF0408}" dt="2025-08-29T14:40:21.040" v="3" actId="6938"/>
          <pc:sldLayoutMkLst>
            <pc:docMk/>
            <pc:sldMasterMk cId="1313345024" sldId="2147483672"/>
            <pc:sldLayoutMk cId="4051589231" sldId="2147483673"/>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3177620450" sldId="2147483674"/>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3925665236" sldId="2147483675"/>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3619619028" sldId="2147483676"/>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2199307451" sldId="2147483677"/>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2166160726" sldId="2147483678"/>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1192387870" sldId="2147483679"/>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663586764" sldId="2147483680"/>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2228480871" sldId="2147483681"/>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1149222693" sldId="2147483682"/>
          </pc:sldLayoutMkLst>
        </pc:sldLayoutChg>
        <pc:sldLayoutChg chg="new replId">
          <pc:chgData name="Bill Boren" userId="f4a81dc9-46d4-4ffd-b786-131d0654001f" providerId="ADAL" clId="{86E95FDB-397A-4C3C-9CB1-F534FCAF0408}" dt="2025-08-29T14:40:21.040" v="3" actId="6938"/>
          <pc:sldLayoutMkLst>
            <pc:docMk/>
            <pc:sldMasterMk cId="1313345024" sldId="2147483672"/>
            <pc:sldLayoutMk cId="2238448706"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8/29/2025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4C05-7F1B-73F5-A0F3-10B8F0B1E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66C09-838D-E91B-85BB-4BCDF1280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70AF5-9925-DE7E-837A-3538BF2F6D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434E7-6640-2581-BDB1-08F86CF5F6BC}"/>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45817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8/29/2025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8/29/2025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8/29/2025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descr="A person sitting on a rock&#10;&#10;AI-generated content may be incorrect.">
            <a:extLst>
              <a:ext uri="{FF2B5EF4-FFF2-40B4-BE49-F238E27FC236}">
                <a16:creationId xmlns:a16="http://schemas.microsoft.com/office/drawing/2014/main" id="{57CA2026-7B57-E531-197B-2B0C68B4483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83B0-EC20-3DD6-1EBF-F7AA9839FF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238AAF-B888-71A7-F2A4-F9B2066E2AD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B336B93-B3B3-B41C-ED42-EA7571A76014}"/>
              </a:ext>
            </a:extLst>
          </p:cNvPr>
          <p:cNvSpPr txBox="1"/>
          <p:nvPr/>
        </p:nvSpPr>
        <p:spPr>
          <a:xfrm>
            <a:off x="326571" y="390523"/>
            <a:ext cx="11051474" cy="3539430"/>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Active Obedience (Numbers 9:22-23)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Following God in faith means we act on His timeframe and not our own.</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does it matter that we follow the Lord’s lead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do we sometimes delay doing what He wants us to do?</a:t>
            </a:r>
          </a:p>
        </p:txBody>
      </p:sp>
    </p:spTree>
    <p:extLst>
      <p:ext uri="{BB962C8B-B14F-4D97-AF65-F5344CB8AC3E}">
        <p14:creationId xmlns:p14="http://schemas.microsoft.com/office/powerpoint/2010/main" val="428820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391131"/>
            <a:ext cx="10864436"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might the Lord be leading you individually into a new ministry?  How might he be leading this group collectively?</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challenges would you face to follow His leadership in your life?</a:t>
            </a:r>
          </a:p>
          <a:p>
            <a:pPr lvl="3"/>
            <a:endParaRPr lang="en-US" sz="2800" b="1" i="1" dirty="0">
              <a:solidFill>
                <a:schemeClr val="bg1"/>
              </a:solidFill>
              <a:latin typeface="DIN-Bold"/>
            </a:endParaRP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descr="A screenshot of a computer">
            <a:extLst>
              <a:ext uri="{FF2B5EF4-FFF2-40B4-BE49-F238E27FC236}">
                <a16:creationId xmlns:a16="http://schemas.microsoft.com/office/drawing/2014/main" id="{E283098D-4DF3-64EF-4DAF-75FEE4C0DA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2" y="2023043"/>
            <a:ext cx="7637558" cy="2322810"/>
          </a:xfrm>
          <a:prstGeom prst="rect">
            <a:avLst/>
          </a:prstGeom>
          <a:solidFill>
            <a:srgbClr val="504651"/>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God gives daily guidance to His people.</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6" y="356616"/>
            <a:ext cx="11135729" cy="2246769"/>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Think of a time when bad directions led you somewhere unexpected.</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getting just one detail wrong disrupt our travels?</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The Journey</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God’s Presence (Numbers 9:15-16)</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Faithful Direction (Numbers (9:17-21)</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Active Obedience (Numbers 9:22-23)</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1110830" y="423018"/>
            <a:ext cx="10433470" cy="28212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God’s Presence (Numbers 9:15-16)</a:t>
            </a:r>
          </a:p>
          <a:p>
            <a:pPr algn="l">
              <a:buNone/>
            </a:pPr>
            <a:endParaRPr lang="en-US" sz="2800" b="1" baseline="30000" dirty="0">
              <a:solidFill>
                <a:srgbClr val="000000"/>
              </a:solidFill>
              <a:latin typeface="system-ui"/>
            </a:endParaRP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15 </a:t>
            </a:r>
            <a:r>
              <a:rPr lang="en-US" sz="2800" b="0" i="0" dirty="0">
                <a:solidFill>
                  <a:srgbClr val="000000"/>
                </a:solidFill>
                <a:effectLst/>
                <a:latin typeface="system-ui"/>
              </a:rPr>
              <a:t>On the day the tabernacle, the tent of the covenant law, was set up, the cloud covered it. From evening till morning the cloud above the tabernacle looked like fire. </a:t>
            </a:r>
            <a:r>
              <a:rPr lang="en-US" sz="2800" b="1" i="0" baseline="30000" dirty="0">
                <a:solidFill>
                  <a:srgbClr val="000000"/>
                </a:solidFill>
                <a:effectLst/>
                <a:latin typeface="system-ui"/>
              </a:rPr>
              <a:t>16 </a:t>
            </a:r>
            <a:r>
              <a:rPr lang="en-US" sz="2800" b="0" i="0" dirty="0">
                <a:solidFill>
                  <a:srgbClr val="000000"/>
                </a:solidFill>
                <a:effectLst/>
                <a:latin typeface="system-ui"/>
              </a:rPr>
              <a:t>That is how it continued to be; the cloud covered it, and at night it looked like fire.</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1" y="390523"/>
            <a:ext cx="11051474" cy="5262979"/>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God’s Presence (Numbers 9:15-16)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can be assured that God is with them and can provide trustworthy guidance.</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God made His presence with His people visible. How do you think the visible evidence of His presence made the Israelites feel?</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you be assured of God’s presence in your life?</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ways you benefit from His presence?</a:t>
            </a:r>
          </a:p>
          <a:p>
            <a:pPr lvl="1"/>
            <a:endParaRPr lang="en-US" sz="2800" i="1" dirty="0">
              <a:solidFill>
                <a:schemeClr val="bg1"/>
              </a:solidFill>
              <a:latin typeface="DIN-Bold"/>
            </a:endParaRP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2" y="423018"/>
            <a:ext cx="10816936" cy="5837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Faithful Direction (Numbers 9:17-21)</a:t>
            </a:r>
          </a:p>
          <a:p>
            <a:pPr algn="l">
              <a:buNone/>
            </a:pPr>
            <a:endParaRPr lang="en-US" sz="2800" b="1" baseline="30000" dirty="0">
              <a:solidFill>
                <a:srgbClr val="000000"/>
              </a:solidFill>
              <a:latin typeface="system-ui"/>
            </a:endParaRP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17 </a:t>
            </a:r>
            <a:r>
              <a:rPr lang="en-US" sz="2800" b="0" i="0" dirty="0">
                <a:solidFill>
                  <a:srgbClr val="000000"/>
                </a:solidFill>
                <a:effectLst/>
                <a:latin typeface="system-ui"/>
              </a:rPr>
              <a:t>Whenever the cloud lifted from above the tent, the Israelites set out; wherever the cloud settled, the Israelites encamped. </a:t>
            </a:r>
            <a:r>
              <a:rPr lang="en-US" sz="2800" b="1" i="0" baseline="30000" dirty="0">
                <a:solidFill>
                  <a:srgbClr val="000000"/>
                </a:solidFill>
                <a:effectLst/>
                <a:latin typeface="system-ui"/>
              </a:rPr>
              <a:t>18 </a:t>
            </a:r>
            <a:r>
              <a:rPr lang="en-US" sz="2800" b="0" i="0" dirty="0">
                <a:solidFill>
                  <a:srgbClr val="000000"/>
                </a:solidFill>
                <a:effectLst/>
                <a:latin typeface="system-ui"/>
              </a:rPr>
              <a:t>At the </a:t>
            </a:r>
            <a:r>
              <a:rPr lang="en-US" sz="2800" b="0" i="0" cap="small" dirty="0">
                <a:solidFill>
                  <a:srgbClr val="000000"/>
                </a:solidFill>
                <a:effectLst/>
                <a:latin typeface="system-ui"/>
              </a:rPr>
              <a:t>Lord</a:t>
            </a:r>
            <a:r>
              <a:rPr lang="en-US" sz="2800" b="0" i="0" dirty="0">
                <a:solidFill>
                  <a:srgbClr val="000000"/>
                </a:solidFill>
                <a:effectLst/>
                <a:latin typeface="system-ui"/>
              </a:rPr>
              <a:t>’s command the Israelites set out, and at his command they encamped. As long as the cloud stayed over the tabernacle, they remained in camp. </a:t>
            </a:r>
            <a:r>
              <a:rPr lang="en-US" sz="2800" b="1" i="0" baseline="30000" dirty="0">
                <a:solidFill>
                  <a:srgbClr val="000000"/>
                </a:solidFill>
                <a:effectLst/>
                <a:latin typeface="system-ui"/>
              </a:rPr>
              <a:t>19 </a:t>
            </a:r>
            <a:r>
              <a:rPr lang="en-US" sz="2800" b="0" i="0" dirty="0">
                <a:solidFill>
                  <a:srgbClr val="000000"/>
                </a:solidFill>
                <a:effectLst/>
                <a:latin typeface="system-ui"/>
              </a:rPr>
              <a:t>When the cloud remained over the tabernacle a long time, the Israelites obeyed the </a:t>
            </a:r>
            <a:r>
              <a:rPr lang="en-US" sz="2800" b="0" i="0" cap="small" dirty="0">
                <a:solidFill>
                  <a:srgbClr val="000000"/>
                </a:solidFill>
                <a:effectLst/>
                <a:latin typeface="system-ui"/>
              </a:rPr>
              <a:t>Lord</a:t>
            </a:r>
            <a:r>
              <a:rPr lang="en-US" sz="2800" b="0" i="0" dirty="0">
                <a:solidFill>
                  <a:srgbClr val="000000"/>
                </a:solidFill>
                <a:effectLst/>
                <a:latin typeface="system-ui"/>
              </a:rPr>
              <a:t>’s order and did not set out. </a:t>
            </a:r>
            <a:r>
              <a:rPr lang="en-US" sz="2800" b="1" i="0" baseline="30000" dirty="0">
                <a:solidFill>
                  <a:srgbClr val="000000"/>
                </a:solidFill>
                <a:effectLst/>
                <a:latin typeface="system-ui"/>
              </a:rPr>
              <a:t>20 </a:t>
            </a:r>
            <a:r>
              <a:rPr lang="en-US" sz="2800" b="0" i="0" dirty="0">
                <a:solidFill>
                  <a:srgbClr val="000000"/>
                </a:solidFill>
                <a:effectLst/>
                <a:latin typeface="system-ui"/>
              </a:rPr>
              <a:t>Sometimes the cloud was over the tabernacle only a few days; at the </a:t>
            </a:r>
            <a:r>
              <a:rPr lang="en-US" sz="2800" b="0" i="0" cap="small" dirty="0">
                <a:solidFill>
                  <a:srgbClr val="000000"/>
                </a:solidFill>
                <a:effectLst/>
                <a:latin typeface="system-ui"/>
              </a:rPr>
              <a:t>Lord</a:t>
            </a:r>
            <a:r>
              <a:rPr lang="en-US" sz="2800" b="0" i="0" dirty="0">
                <a:solidFill>
                  <a:srgbClr val="000000"/>
                </a:solidFill>
                <a:effectLst/>
                <a:latin typeface="system-ui"/>
              </a:rPr>
              <a:t>’s command they would encamp, and then at his command they would set out. </a:t>
            </a:r>
            <a:r>
              <a:rPr lang="en-US" sz="2800" b="1" i="0" baseline="30000" dirty="0">
                <a:solidFill>
                  <a:srgbClr val="000000"/>
                </a:solidFill>
                <a:effectLst/>
                <a:latin typeface="system-ui"/>
              </a:rPr>
              <a:t>21 </a:t>
            </a:r>
            <a:r>
              <a:rPr lang="en-US" sz="2800" b="0" i="0" dirty="0">
                <a:solidFill>
                  <a:srgbClr val="000000"/>
                </a:solidFill>
                <a:effectLst/>
                <a:latin typeface="system-ui"/>
              </a:rPr>
              <a:t>Sometimes the cloud stayed only from evening till morning, and when it lifted in the morning, they set out. Whether by day or by night, whenever the cloud lifted, they set out.</a:t>
            </a: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1" y="390523"/>
            <a:ext cx="11051474"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Faithful Direction (Numbers 9:17-21)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Following God’s guidance will require believers to act on His instruction.</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Have there been times when God made you wait for an answer or solution from Him?</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did that experience affect your faith?</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A71C-745E-167E-F15D-1306184899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1C9C04-AD5C-D460-E40A-C8B1AE6EFC6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200C310-1DD9-B692-C4AE-CB0E5FEE35BD}"/>
              </a:ext>
            </a:extLst>
          </p:cNvPr>
          <p:cNvSpPr txBox="1"/>
          <p:nvPr/>
        </p:nvSpPr>
        <p:spPr>
          <a:xfrm>
            <a:off x="820882" y="423018"/>
            <a:ext cx="10816936" cy="32521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Active Obedience (Numbers 9:22-23)</a:t>
            </a:r>
          </a:p>
          <a:p>
            <a:pPr algn="l">
              <a:buNone/>
            </a:pPr>
            <a:endParaRPr lang="en-US" sz="2800" b="1" baseline="30000" dirty="0">
              <a:solidFill>
                <a:srgbClr val="000000"/>
              </a:solidFill>
              <a:latin typeface="system-ui"/>
            </a:endParaRP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22 </a:t>
            </a:r>
            <a:r>
              <a:rPr lang="en-US" sz="2800" b="0" i="0" dirty="0">
                <a:solidFill>
                  <a:srgbClr val="000000"/>
                </a:solidFill>
                <a:effectLst/>
                <a:latin typeface="system-ui"/>
              </a:rPr>
              <a:t>Whether the cloud stayed over the tabernacle for two days or a month or a year, the Israelites would remain in camp and not set out; but when it lifted, they would set out. </a:t>
            </a:r>
            <a:r>
              <a:rPr lang="en-US" sz="2800" b="1" i="0" baseline="30000" dirty="0">
                <a:solidFill>
                  <a:srgbClr val="000000"/>
                </a:solidFill>
                <a:effectLst/>
                <a:latin typeface="system-ui"/>
              </a:rPr>
              <a:t>23 </a:t>
            </a:r>
            <a:r>
              <a:rPr lang="en-US" sz="2800" b="0" i="0" dirty="0">
                <a:solidFill>
                  <a:srgbClr val="000000"/>
                </a:solidFill>
                <a:effectLst/>
                <a:latin typeface="system-ui"/>
              </a:rPr>
              <a:t>At the </a:t>
            </a:r>
            <a:r>
              <a:rPr lang="en-US" sz="2800" b="0" i="0" cap="small" dirty="0">
                <a:solidFill>
                  <a:srgbClr val="000000"/>
                </a:solidFill>
                <a:effectLst/>
                <a:latin typeface="system-ui"/>
              </a:rPr>
              <a:t>Lord</a:t>
            </a:r>
            <a:r>
              <a:rPr lang="en-US" sz="2800" b="0" i="0" dirty="0">
                <a:solidFill>
                  <a:srgbClr val="000000"/>
                </a:solidFill>
                <a:effectLst/>
                <a:latin typeface="system-ui"/>
              </a:rPr>
              <a:t>’s command they encamped, and at the </a:t>
            </a:r>
            <a:r>
              <a:rPr lang="en-US" sz="2800" b="0" i="0" cap="small" dirty="0">
                <a:solidFill>
                  <a:srgbClr val="000000"/>
                </a:solidFill>
                <a:effectLst/>
                <a:latin typeface="system-ui"/>
              </a:rPr>
              <a:t>Lord</a:t>
            </a:r>
            <a:r>
              <a:rPr lang="en-US" sz="2800" b="0" i="0" dirty="0">
                <a:solidFill>
                  <a:srgbClr val="000000"/>
                </a:solidFill>
                <a:effectLst/>
                <a:latin typeface="system-ui"/>
              </a:rPr>
              <a:t>’s command they set out. They obeyed the </a:t>
            </a:r>
            <a:r>
              <a:rPr lang="en-US" sz="2800" b="0" i="0" cap="small" dirty="0">
                <a:solidFill>
                  <a:srgbClr val="000000"/>
                </a:solidFill>
                <a:effectLst/>
                <a:latin typeface="system-ui"/>
              </a:rPr>
              <a:t>Lord</a:t>
            </a:r>
            <a:r>
              <a:rPr lang="en-US" sz="2800" b="0" i="0" dirty="0">
                <a:solidFill>
                  <a:srgbClr val="000000"/>
                </a:solidFill>
                <a:effectLst/>
                <a:latin typeface="system-ui"/>
              </a:rPr>
              <a:t>’s order, in accordance with his command through Moses.</a:t>
            </a:r>
          </a:p>
        </p:txBody>
      </p:sp>
    </p:spTree>
    <p:extLst>
      <p:ext uri="{BB962C8B-B14F-4D97-AF65-F5344CB8AC3E}">
        <p14:creationId xmlns:p14="http://schemas.microsoft.com/office/powerpoint/2010/main" val="1757303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706</TotalTime>
  <Words>557</Words>
  <Application>Microsoft Office PowerPoint</Application>
  <PresentationFormat>Widescreen</PresentationFormat>
  <Paragraphs>56</Paragraphs>
  <Slides>11</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Bill Boren</cp:lastModifiedBy>
  <cp:revision>7</cp:revision>
  <cp:lastPrinted>2023-07-19T18:11:49Z</cp:lastPrinted>
  <dcterms:created xsi:type="dcterms:W3CDTF">2020-05-13T16:18:50Z</dcterms:created>
  <dcterms:modified xsi:type="dcterms:W3CDTF">2025-08-29T14:53:48Z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