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7"/>
  </p:notesMasterIdLst>
  <p:sldIdLst>
    <p:sldId id="333" r:id="rId6"/>
    <p:sldId id="332" r:id="rId7"/>
    <p:sldId id="335" r:id="rId8"/>
    <p:sldId id="336" r:id="rId9"/>
    <p:sldId id="325" r:id="rId10"/>
    <p:sldId id="326" r:id="rId11"/>
    <p:sldId id="339" r:id="rId12"/>
    <p:sldId id="337" r:id="rId13"/>
    <p:sldId id="340" r:id="rId14"/>
    <p:sldId id="338" r:id="rId15"/>
    <p:sldId id="327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651"/>
    <a:srgbClr val="685F26"/>
    <a:srgbClr val="6A451B"/>
    <a:srgbClr val="304B56"/>
    <a:srgbClr val="11301B"/>
    <a:srgbClr val="EAE4E2"/>
    <a:srgbClr val="EDE8E4"/>
    <a:srgbClr val="ECE7E4"/>
    <a:srgbClr val="5F494B"/>
    <a:srgbClr val="C5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BA6D1-3760-42E6-A4D7-AAFEAF11A64A}" v="18" dt="2025-09-23T19:24:00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5" autoAdjust="0"/>
  </p:normalViewPr>
  <p:slideViewPr>
    <p:cSldViewPr snapToGrid="0" showGuides="1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502b2ac9-9aba-4149-bbba-f4dfb9a46044" providerId="ADAL" clId="{31CD8E7B-3FEE-4D67-AD92-ADD615FADF92}"/>
    <pc:docChg chg="custSel modSld">
      <pc:chgData name="Liz Jones" userId="502b2ac9-9aba-4149-bbba-f4dfb9a46044" providerId="ADAL" clId="{31CD8E7B-3FEE-4D67-AD92-ADD615FADF92}" dt="2025-09-23T19:34:15.006" v="522" actId="20577"/>
      <pc:docMkLst>
        <pc:docMk/>
      </pc:docMkLst>
      <pc:sldChg chg="modSp mod">
        <pc:chgData name="Liz Jones" userId="502b2ac9-9aba-4149-bbba-f4dfb9a46044" providerId="ADAL" clId="{31CD8E7B-3FEE-4D67-AD92-ADD615FADF92}" dt="2025-09-18T19:17:06.309" v="120" actId="27107"/>
        <pc:sldMkLst>
          <pc:docMk/>
          <pc:sldMk cId="264410435" sldId="325"/>
        </pc:sldMkLst>
        <pc:spChg chg="mod">
          <ac:chgData name="Liz Jones" userId="502b2ac9-9aba-4149-bbba-f4dfb9a46044" providerId="ADAL" clId="{31CD8E7B-3FEE-4D67-AD92-ADD615FADF92}" dt="2025-09-18T19:17:06.309" v="120" actId="27107"/>
          <ac:spMkLst>
            <pc:docMk/>
            <pc:sldMk cId="264410435" sldId="325"/>
            <ac:spMk id="2" creationId="{1939AFFE-7E52-BA31-8D4D-296EEF6A02C3}"/>
          </ac:spMkLst>
        </pc:spChg>
      </pc:sldChg>
      <pc:sldChg chg="modSp mod">
        <pc:chgData name="Liz Jones" userId="502b2ac9-9aba-4149-bbba-f4dfb9a46044" providerId="ADAL" clId="{31CD8E7B-3FEE-4D67-AD92-ADD615FADF92}" dt="2025-09-23T19:16:34.094" v="445" actId="20577"/>
        <pc:sldMkLst>
          <pc:docMk/>
          <pc:sldMk cId="3771158965" sldId="326"/>
        </pc:sldMkLst>
        <pc:spChg chg="mod">
          <ac:chgData name="Liz Jones" userId="502b2ac9-9aba-4149-bbba-f4dfb9a46044" providerId="ADAL" clId="{31CD8E7B-3FEE-4D67-AD92-ADD615FADF92}" dt="2025-09-23T19:16:34.094" v="445" actId="20577"/>
          <ac:spMkLst>
            <pc:docMk/>
            <pc:sldMk cId="3771158965" sldId="326"/>
            <ac:spMk id="2" creationId="{9DFE8639-8D9D-C012-7121-FB9EB9A8BC78}"/>
          </ac:spMkLst>
        </pc:spChg>
      </pc:sldChg>
      <pc:sldChg chg="modSp mod">
        <pc:chgData name="Liz Jones" userId="502b2ac9-9aba-4149-bbba-f4dfb9a46044" providerId="ADAL" clId="{31CD8E7B-3FEE-4D67-AD92-ADD615FADF92}" dt="2025-09-23T19:24:29.892" v="509" actId="20577"/>
        <pc:sldMkLst>
          <pc:docMk/>
          <pc:sldMk cId="920688954" sldId="327"/>
        </pc:sldMkLst>
        <pc:spChg chg="mod">
          <ac:chgData name="Liz Jones" userId="502b2ac9-9aba-4149-bbba-f4dfb9a46044" providerId="ADAL" clId="{31CD8E7B-3FEE-4D67-AD92-ADD615FADF92}" dt="2025-09-23T19:24:29.892" v="509" actId="20577"/>
          <ac:spMkLst>
            <pc:docMk/>
            <pc:sldMk cId="920688954" sldId="327"/>
            <ac:spMk id="2" creationId="{0308D237-9DBE-7B87-3AE1-7A7C6E81FEBD}"/>
          </ac:spMkLst>
        </pc:spChg>
      </pc:sldChg>
      <pc:sldChg chg="modSp mod">
        <pc:chgData name="Liz Jones" userId="502b2ac9-9aba-4149-bbba-f4dfb9a46044" providerId="ADAL" clId="{31CD8E7B-3FEE-4D67-AD92-ADD615FADF92}" dt="2025-09-18T19:06:38.728" v="2"/>
        <pc:sldMkLst>
          <pc:docMk/>
          <pc:sldMk cId="3362112393" sldId="332"/>
        </pc:sldMkLst>
        <pc:spChg chg="mod">
          <ac:chgData name="Liz Jones" userId="502b2ac9-9aba-4149-bbba-f4dfb9a46044" providerId="ADAL" clId="{31CD8E7B-3FEE-4D67-AD92-ADD615FADF92}" dt="2025-09-18T19:06:38.728" v="2"/>
          <ac:spMkLst>
            <pc:docMk/>
            <pc:sldMk cId="3362112393" sldId="332"/>
            <ac:spMk id="6" creationId="{74ECD94B-54EF-25B4-BF36-3037DBEFD151}"/>
          </ac:spMkLst>
        </pc:spChg>
      </pc:sldChg>
      <pc:sldChg chg="modSp mod">
        <pc:chgData name="Liz Jones" userId="502b2ac9-9aba-4149-bbba-f4dfb9a46044" providerId="ADAL" clId="{31CD8E7B-3FEE-4D67-AD92-ADD615FADF92}" dt="2025-09-18T19:06:11.429" v="1" actId="20577"/>
        <pc:sldMkLst>
          <pc:docMk/>
          <pc:sldMk cId="2589122510" sldId="333"/>
        </pc:sldMkLst>
        <pc:spChg chg="mod">
          <ac:chgData name="Liz Jones" userId="502b2ac9-9aba-4149-bbba-f4dfb9a46044" providerId="ADAL" clId="{31CD8E7B-3FEE-4D67-AD92-ADD615FADF92}" dt="2025-09-18T19:06:11.429" v="1" actId="20577"/>
          <ac:spMkLst>
            <pc:docMk/>
            <pc:sldMk cId="2589122510" sldId="333"/>
            <ac:spMk id="6" creationId="{3A4D6B6A-1653-DAC9-D14F-954BFEF6403F}"/>
          </ac:spMkLst>
        </pc:spChg>
      </pc:sldChg>
      <pc:sldChg chg="modSp mod">
        <pc:chgData name="Liz Jones" userId="502b2ac9-9aba-4149-bbba-f4dfb9a46044" providerId="ADAL" clId="{31CD8E7B-3FEE-4D67-AD92-ADD615FADF92}" dt="2025-09-18T19:08:08.604" v="13" actId="14100"/>
        <pc:sldMkLst>
          <pc:docMk/>
          <pc:sldMk cId="4123519127" sldId="335"/>
        </pc:sldMkLst>
        <pc:spChg chg="mod">
          <ac:chgData name="Liz Jones" userId="502b2ac9-9aba-4149-bbba-f4dfb9a46044" providerId="ADAL" clId="{31CD8E7B-3FEE-4D67-AD92-ADD615FADF92}" dt="2025-09-18T19:08:08.604" v="13" actId="14100"/>
          <ac:spMkLst>
            <pc:docMk/>
            <pc:sldMk cId="4123519127" sldId="335"/>
            <ac:spMk id="4" creationId="{144FCB94-E8EC-6DE6-17F1-88AE8C8209C0}"/>
          </ac:spMkLst>
        </pc:spChg>
      </pc:sldChg>
      <pc:sldChg chg="modSp mod">
        <pc:chgData name="Liz Jones" userId="502b2ac9-9aba-4149-bbba-f4dfb9a46044" providerId="ADAL" clId="{31CD8E7B-3FEE-4D67-AD92-ADD615FADF92}" dt="2025-09-23T19:34:15.006" v="522" actId="20577"/>
        <pc:sldMkLst>
          <pc:docMk/>
          <pc:sldMk cId="1645723725" sldId="336"/>
        </pc:sldMkLst>
        <pc:spChg chg="mod">
          <ac:chgData name="Liz Jones" userId="502b2ac9-9aba-4149-bbba-f4dfb9a46044" providerId="ADAL" clId="{31CD8E7B-3FEE-4D67-AD92-ADD615FADF92}" dt="2025-09-23T19:34:15.006" v="522" actId="20577"/>
          <ac:spMkLst>
            <pc:docMk/>
            <pc:sldMk cId="1645723725" sldId="336"/>
            <ac:spMk id="2" creationId="{1D5D28D4-93F7-2057-BD12-CC639A5DA50C}"/>
          </ac:spMkLst>
        </pc:spChg>
        <pc:spChg chg="mod">
          <ac:chgData name="Liz Jones" userId="502b2ac9-9aba-4149-bbba-f4dfb9a46044" providerId="ADAL" clId="{31CD8E7B-3FEE-4D67-AD92-ADD615FADF92}" dt="2025-09-18T19:10:57.883" v="86" actId="20577"/>
          <ac:spMkLst>
            <pc:docMk/>
            <pc:sldMk cId="1645723725" sldId="336"/>
            <ac:spMk id="3" creationId="{50CF3E2E-13CF-9FEE-DF54-E6D5371E0C0C}"/>
          </ac:spMkLst>
        </pc:spChg>
      </pc:sldChg>
      <pc:sldChg chg="modSp mod">
        <pc:chgData name="Liz Jones" userId="502b2ac9-9aba-4149-bbba-f4dfb9a46044" providerId="ADAL" clId="{31CD8E7B-3FEE-4D67-AD92-ADD615FADF92}" dt="2025-09-23T19:25:23.198" v="510" actId="14100"/>
        <pc:sldMkLst>
          <pc:docMk/>
          <pc:sldMk cId="3031555150" sldId="337"/>
        </pc:sldMkLst>
        <pc:spChg chg="mod">
          <ac:chgData name="Liz Jones" userId="502b2ac9-9aba-4149-bbba-f4dfb9a46044" providerId="ADAL" clId="{31CD8E7B-3FEE-4D67-AD92-ADD615FADF92}" dt="2025-09-23T19:25:23.198" v="510" actId="14100"/>
          <ac:spMkLst>
            <pc:docMk/>
            <pc:sldMk cId="3031555150" sldId="337"/>
            <ac:spMk id="2" creationId="{3151FE8B-5139-0AA3-7FE7-AD515DB01968}"/>
          </ac:spMkLst>
        </pc:spChg>
      </pc:sldChg>
      <pc:sldChg chg="modSp mod">
        <pc:chgData name="Liz Jones" userId="502b2ac9-9aba-4149-bbba-f4dfb9a46044" providerId="ADAL" clId="{31CD8E7B-3FEE-4D67-AD92-ADD615FADF92}" dt="2025-09-23T19:23:24.070" v="493" actId="14100"/>
        <pc:sldMkLst>
          <pc:docMk/>
          <pc:sldMk cId="4288202090" sldId="338"/>
        </pc:sldMkLst>
        <pc:spChg chg="mod">
          <ac:chgData name="Liz Jones" userId="502b2ac9-9aba-4149-bbba-f4dfb9a46044" providerId="ADAL" clId="{31CD8E7B-3FEE-4D67-AD92-ADD615FADF92}" dt="2025-09-23T19:23:24.070" v="493" actId="14100"/>
          <ac:spMkLst>
            <pc:docMk/>
            <pc:sldMk cId="4288202090" sldId="338"/>
            <ac:spMk id="2" creationId="{EB336B93-B3B3-B41C-ED42-EA7571A76014}"/>
          </ac:spMkLst>
        </pc:spChg>
      </pc:sldChg>
      <pc:sldChg chg="modSp mod">
        <pc:chgData name="Liz Jones" userId="502b2ac9-9aba-4149-bbba-f4dfb9a46044" providerId="ADAL" clId="{31CD8E7B-3FEE-4D67-AD92-ADD615FADF92}" dt="2025-09-18T19:15:27.398" v="112" actId="255"/>
        <pc:sldMkLst>
          <pc:docMk/>
          <pc:sldMk cId="3275062291" sldId="339"/>
        </pc:sldMkLst>
        <pc:spChg chg="mod">
          <ac:chgData name="Liz Jones" userId="502b2ac9-9aba-4149-bbba-f4dfb9a46044" providerId="ADAL" clId="{31CD8E7B-3FEE-4D67-AD92-ADD615FADF92}" dt="2025-09-18T19:15:27.398" v="112" actId="255"/>
          <ac:spMkLst>
            <pc:docMk/>
            <pc:sldMk cId="3275062291" sldId="339"/>
            <ac:spMk id="2" creationId="{52F8620E-7D33-52AD-6168-26F829514BE5}"/>
          </ac:spMkLst>
        </pc:spChg>
      </pc:sldChg>
      <pc:sldChg chg="modSp mod">
        <pc:chgData name="Liz Jones" userId="502b2ac9-9aba-4149-bbba-f4dfb9a46044" providerId="ADAL" clId="{31CD8E7B-3FEE-4D67-AD92-ADD615FADF92}" dt="2025-09-18T19:16:41.626" v="119" actId="20577"/>
        <pc:sldMkLst>
          <pc:docMk/>
          <pc:sldMk cId="1757303325" sldId="340"/>
        </pc:sldMkLst>
        <pc:spChg chg="mod">
          <ac:chgData name="Liz Jones" userId="502b2ac9-9aba-4149-bbba-f4dfb9a46044" providerId="ADAL" clId="{31CD8E7B-3FEE-4D67-AD92-ADD615FADF92}" dt="2025-09-18T19:16:41.626" v="119" actId="20577"/>
          <ac:spMkLst>
            <pc:docMk/>
            <pc:sldMk cId="1757303325" sldId="340"/>
            <ac:spMk id="2" creationId="{C200C310-1DD9-B692-C4AE-CB0E5FEE35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B766-934B-4B42-8B56-E955A271B11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2CF-FCCD-4535-8A25-59B316DB5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16A0-A7CF-8E84-C799-07109A18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FA638-B9EB-D018-67DF-684773F5F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6E2B4-F754-D3E2-E310-40100E985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DA7F3-5BB2-8649-9D48-05961603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84C05-7F1B-73F5-A0F3-10B8F0B1E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066C09-838D-E91B-85BB-4BCDF1280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70AF5-9925-DE7E-837A-3538BF2F6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434E7-6640-2581-BDB1-08F86CF5F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E4-BCAB-8C8E-73E3-0D57CBE9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4FC-72EC-E549-FFDE-665EE731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CE0-F853-7512-2750-C4C4962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FB24-FE05-519A-5043-0E3B3CB5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220-72CD-5449-412F-BE55433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0968-0241-A9DC-853A-1645AD1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0004-DDA8-D787-A0A7-C99625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CF09-0951-E7EB-1713-4AA3A55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E93-01C1-2654-FD90-EBEB1F1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BD90-E1C6-23E2-A9DE-2D868B8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90B-A08C-1C24-C54B-99F5A89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D3F8-5F57-240A-0424-4A65EB6B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32B2-504C-6485-698F-359C69BB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C76F-47A9-AB71-7DEB-F673937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60C5-DEC8-4066-923F-8B7218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C94-6D99-6AC3-1EF7-2F0362E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1B4D-81E9-B2A4-CEBF-F7108598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754E-A2B8-4CDA-B847-445D9D93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693-4F70-5B4A-002D-6273E9B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3803-3A0B-1325-03B4-73ADC81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C89-55F5-C760-B2BA-F264238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49E-1F3A-7C5C-CE89-7ACA1ED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A141-E9C4-6803-A119-A33E6D96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D70B-10E1-FB0E-B222-228891E7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3F57-BFDE-7576-3AC0-6593EFD7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8EF1-B4B0-7077-311E-C050D1EB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0AC0D-AED0-CF1F-5794-12A8DE0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A3781-3F26-D4AB-717C-FFA257E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36DC-DD32-55F1-1931-7FC1168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7B2-211D-104D-81CC-765A6FE5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D1DC-3377-4FCD-E6D8-3BACFE0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080B-B2D5-9E7C-64A9-CA341A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4AB05-A1CE-6ED6-5636-F63428D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15B26-B617-D818-D462-07F5035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4A478-B45B-BFC7-7D47-0557C49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D07-63B7-00D3-EED3-44F232F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92EA-C087-BCAC-A960-D62FD7F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AF0-EC2C-3AFA-B245-BBDBAEB4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5CEE-C678-BB88-6049-A368756E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F982-9ACC-459F-A07B-C2C1618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D0BC8-E591-60FE-0E4E-DA9F78E9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30-A728-3334-3A4A-1C9342D0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DBB72E-FFBE-9268-B71A-7FDE32D80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0C1-281D-84D9-FEAF-5B46EB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13A57-B376-D3F5-2EBF-B205BAFD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2041-B4E8-6DE1-15E1-0809AE6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F4ED-862D-AFA7-D998-DFB488E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140C2-70A2-EF14-7ECE-4CFFC6D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593E1-6A13-6772-2609-A7D86100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B9D0-87F2-3FAE-3BA1-714204C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FA57-3E49-7D06-BE52-5C9D2D8D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653-9FD0-593B-0580-1105E458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F510-EB18-B1C7-7921-B992D1E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E98-5E0F-CD37-775B-9FB7528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9171-18B4-BECB-56A3-D2742A510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A87E-EAC0-6EDD-4A85-0781358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EECC-32D0-D5F0-884F-FF089C15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6DCB-33FC-30D0-740E-8EC24A3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C43A-1CE6-2C1D-9DCE-173BC6D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78C01-C151-93EC-B75D-5A47B1D2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3D7-0C5A-AB48-A28E-9C1D0704F25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8EA925-1D4A-EAF2-CDE5-E40C5AD066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F3521-18EB-51E6-5673-B70121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2FA2-12E2-8883-922B-C5BBA7E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C46-0FB6-468D-3801-0C1EAE11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4FCDD-766B-4E62-9C00-7867FCD603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7A9-2259-CDB7-C7DB-A8A8976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777C-B5FA-BB97-EC0A-755143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iblegateway.com/passage/?search=Numbers%2011&amp;version=CSB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BA36-0420-F8E4-0245-FD612BCA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on a rock&#10;&#10;AI-generated content may be incorrect.">
            <a:extLst>
              <a:ext uri="{FF2B5EF4-FFF2-40B4-BE49-F238E27FC236}">
                <a16:creationId xmlns:a16="http://schemas.microsoft.com/office/drawing/2014/main" id="{57CA2026-7B57-E531-197B-2B0C68B448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4D6B6A-1653-DAC9-D14F-954BFEF6403F}"/>
              </a:ext>
            </a:extLst>
          </p:cNvPr>
          <p:cNvSpPr/>
          <p:nvPr/>
        </p:nvSpPr>
        <p:spPr>
          <a:xfrm>
            <a:off x="9164660" y="52198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6</a:t>
            </a:r>
          </a:p>
        </p:txBody>
      </p:sp>
    </p:spTree>
    <p:extLst>
      <p:ext uri="{BB962C8B-B14F-4D97-AF65-F5344CB8AC3E}">
        <p14:creationId xmlns:p14="http://schemas.microsoft.com/office/powerpoint/2010/main" val="25891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583B0-EC20-3DD6-1EBF-F7AA9839F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238AAF-B888-71A7-F2A4-F9B2066E2A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336B93-B3B3-B41C-ED42-EA7571A76014}"/>
              </a:ext>
            </a:extLst>
          </p:cNvPr>
          <p:cNvSpPr txBox="1"/>
          <p:nvPr/>
        </p:nvSpPr>
        <p:spPr>
          <a:xfrm>
            <a:off x="326571" y="390523"/>
            <a:ext cx="1005394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God’s Plan (Numbers 22:32-35)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should be willing to surrender our plans so we can follow God’s plans.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benefits or outcomes can we anticipate when we seek to follow God’s plans?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have you needed to change plans? Would you say you are flexible?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428820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09AF-BE6A-D25B-9EF4-7A993928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A9AF-E3AA-62A3-5418-4B8B74EFE0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8D237-9DBE-7B87-3AE1-7A7C6E81FEBD}"/>
              </a:ext>
            </a:extLst>
          </p:cNvPr>
          <p:cNvSpPr txBox="1"/>
          <p:nvPr/>
        </p:nvSpPr>
        <p:spPr>
          <a:xfrm>
            <a:off x="326573" y="391131"/>
            <a:ext cx="10864436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What advice would you give to a new believer about how to know when God is directing his or her path?</a:t>
            </a:r>
          </a:p>
          <a:p>
            <a:pPr lvl="3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What changes do you need to make to continue moving forward with God’s new direction?</a:t>
            </a:r>
          </a:p>
        </p:txBody>
      </p:sp>
    </p:spTree>
    <p:extLst>
      <p:ext uri="{BB962C8B-B14F-4D97-AF65-F5344CB8AC3E}">
        <p14:creationId xmlns:p14="http://schemas.microsoft.com/office/powerpoint/2010/main" val="9206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9F8392-15FD-B123-B73B-A3CB9464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404872"/>
            <a:ext cx="11862816" cy="1645919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God’s 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</a:t>
            </a:r>
            <a:endParaRPr lang="en-US" sz="5600" b="1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(Psalm 23:1-6)</a:t>
            </a:r>
          </a:p>
          <a:p>
            <a:endParaRPr lang="en-US" dirty="0"/>
          </a:p>
        </p:txBody>
      </p:sp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E283098D-4DF3-64EF-4DAF-75FEE4C0D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CD94B-54EF-25B4-BF36-3037DBEFD151}"/>
              </a:ext>
            </a:extLst>
          </p:cNvPr>
          <p:cNvSpPr txBox="1"/>
          <p:nvPr/>
        </p:nvSpPr>
        <p:spPr>
          <a:xfrm>
            <a:off x="467352" y="2023043"/>
            <a:ext cx="7637558" cy="2322810"/>
          </a:xfrm>
          <a:prstGeom prst="rect">
            <a:avLst/>
          </a:prstGeom>
          <a:solidFill>
            <a:srgbClr val="50465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MAIN IDEA: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God can use any means He chooses to accomplish His will.</a:t>
            </a:r>
          </a:p>
        </p:txBody>
      </p:sp>
    </p:spTree>
    <p:extLst>
      <p:ext uri="{BB962C8B-B14F-4D97-AF65-F5344CB8AC3E}">
        <p14:creationId xmlns:p14="http://schemas.microsoft.com/office/powerpoint/2010/main" val="33621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D9E8A-9500-117A-BC8A-86A68138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942B84-3EB5-E949-2113-40B4FA7A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06520-F00D-ED8A-E1EA-C80BF1EDF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FCB94-E8EC-6DE6-17F1-88AE8C8209C0}"/>
              </a:ext>
            </a:extLst>
          </p:cNvPr>
          <p:cNvSpPr txBox="1"/>
          <p:nvPr/>
        </p:nvSpPr>
        <p:spPr>
          <a:xfrm>
            <a:off x="356617" y="356616"/>
            <a:ext cx="878738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have you been skeptical about someone’s claim to speak for God? Why?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methods has God used to speak to you? How were you able to recognize His voice?</a:t>
            </a:r>
          </a:p>
        </p:txBody>
      </p:sp>
    </p:spTree>
    <p:extLst>
      <p:ext uri="{BB962C8B-B14F-4D97-AF65-F5344CB8AC3E}">
        <p14:creationId xmlns:p14="http://schemas.microsoft.com/office/powerpoint/2010/main" val="412351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7400C-D309-AAF4-31B8-2FDCD45D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F3BE6-BB25-4A89-8BFC-6A2EFF45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2033C-F28E-1336-F64B-64CA39D17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D28D4-93F7-2057-BD12-CC639A5DA50C}"/>
              </a:ext>
            </a:extLst>
          </p:cNvPr>
          <p:cNvSpPr txBox="1"/>
          <p:nvPr/>
        </p:nvSpPr>
        <p:spPr>
          <a:xfrm>
            <a:off x="1386119" y="446935"/>
            <a:ext cx="941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anose="02000604040000020004" pitchFamily="2" charset="0"/>
              </a:rPr>
              <a:t>God’s Plans</a:t>
            </a:r>
            <a:endParaRPr lang="en-US" sz="3000" b="1" dirty="0">
              <a:solidFill>
                <a:schemeClr val="bg1"/>
              </a:solidFill>
              <a:latin typeface="Gotham" panose="02000604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3E2E-13CF-9FEE-DF54-E6D5371E0C0C}"/>
              </a:ext>
            </a:extLst>
          </p:cNvPr>
          <p:cNvSpPr txBox="1"/>
          <p:nvPr/>
        </p:nvSpPr>
        <p:spPr>
          <a:xfrm>
            <a:off x="1695635" y="2057400"/>
            <a:ext cx="9419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Obstacles Met (Numbers 22:22-27)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Attention Gained (Numbers 22:28-31)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God’s Plan (Numbers 22:32-35)</a:t>
            </a:r>
          </a:p>
        </p:txBody>
      </p:sp>
    </p:spTree>
    <p:extLst>
      <p:ext uri="{BB962C8B-B14F-4D97-AF65-F5344CB8AC3E}">
        <p14:creationId xmlns:p14="http://schemas.microsoft.com/office/powerpoint/2010/main" val="16457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7A18-9A87-7243-B7D4-79A968BE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2A59D-63CD-693E-ADC3-DCE1C913B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AFFE-7E52-BA31-8D4D-296EEF6A02C3}"/>
              </a:ext>
            </a:extLst>
          </p:cNvPr>
          <p:cNvSpPr txBox="1"/>
          <p:nvPr/>
        </p:nvSpPr>
        <p:spPr>
          <a:xfrm>
            <a:off x="664020" y="360673"/>
            <a:ext cx="11202397" cy="650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Obstacles Met (Numbers 22:22-27)</a:t>
            </a:r>
          </a:p>
          <a:p>
            <a:pPr algn="l">
              <a:buNone/>
            </a:pPr>
            <a:endParaRPr lang="en-US" sz="9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God was incensed that Balaam was going, and the angel of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took his stand on the path to oppose him. Balaam was riding his donkey, and his two servants were with him.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the donkey saw the angel of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standing on the path with a drawn sword in his hand, she turned off the path and went into the field. So Balaam hit her to return her to the path.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the angel of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stood in a narrow passage between the vineyards, with a stone wall on either side. </a:t>
            </a:r>
          </a:p>
          <a:p>
            <a:pPr algn="l">
              <a:buNone/>
            </a:pPr>
            <a:endParaRPr lang="en-US" sz="12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 donkey saw the angel of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and pressed herself against the wall, squeezing Balaam’s foot against it. So he hit her once again.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 angel of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went ahead and stood in a narrow place where there was no room to turn to the right or the left.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the donkey saw the angel of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, she crouched down under Balaam. So he became furious and beat the donkey with his stick.</a:t>
            </a:r>
          </a:p>
        </p:txBody>
      </p:sp>
    </p:spTree>
    <p:extLst>
      <p:ext uri="{BB962C8B-B14F-4D97-AF65-F5344CB8AC3E}">
        <p14:creationId xmlns:p14="http://schemas.microsoft.com/office/powerpoint/2010/main" val="2644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3BCD-1530-D3C6-76DE-8C8AF8F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00679-052C-F179-FFA6-505800574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E8639-8D9D-C012-7121-FB9EB9A8BC78}"/>
              </a:ext>
            </a:extLst>
          </p:cNvPr>
          <p:cNvSpPr txBox="1"/>
          <p:nvPr/>
        </p:nvSpPr>
        <p:spPr>
          <a:xfrm>
            <a:off x="326571" y="390523"/>
            <a:ext cx="11051474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Obstacles Met (Numbers 22:22-27)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Believers must recognize that obstacles may still arise as we are following God’s plan.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do you think God lets us set out on a path, knowing He is going to change it?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have you had to overcome some serious obstacles to complete a task? How did you do it?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spiritual obstacles are most likely to blind you to God’s plans?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377115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3037-DF46-656F-8A72-123EC4DE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41683-71D5-531A-2839-7AA6748B4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8620E-7D33-52AD-6168-26F829514BE5}"/>
              </a:ext>
            </a:extLst>
          </p:cNvPr>
          <p:cNvSpPr txBox="1"/>
          <p:nvPr/>
        </p:nvSpPr>
        <p:spPr>
          <a:xfrm>
            <a:off x="820882" y="423018"/>
            <a:ext cx="10816936" cy="599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Gained (Numbers 22:28-31)</a:t>
            </a:r>
          </a:p>
          <a:p>
            <a:pPr algn="l">
              <a:buNone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opened the donkey’s mouth, and she asked Balaam, “What have I done to you that you have beaten me these three times?”</a:t>
            </a:r>
          </a:p>
          <a:p>
            <a:pPr algn="l">
              <a:buNone/>
            </a:pPr>
            <a:endParaRPr lang="en-US" sz="16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Balaam answered the donkey, “You made me look like a fool. If I had a sword in my hand, I’d kill you now!”</a:t>
            </a:r>
            <a:endParaRPr lang="en-US" sz="10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endParaRPr lang="en-US" sz="16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the donkey said, “Am I not the donkey you’ve ridden all your life until today? Have I ever treated you this way before?”</a:t>
            </a:r>
          </a:p>
          <a:p>
            <a:pPr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“No,” he replied.</a:t>
            </a:r>
          </a:p>
          <a:p>
            <a:pPr algn="l">
              <a:buNone/>
            </a:pPr>
            <a:endParaRPr lang="en-US" sz="1600" b="1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opened Balaam’s eyes, and he saw the angel of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standing in the path with a drawn sword in his hand. Balaam knelt low and bowed in worship on his face. </a:t>
            </a:r>
            <a:br>
              <a:rPr lang="en-US" sz="2800" b="0" i="0" dirty="0">
                <a:solidFill>
                  <a:srgbClr val="4A4A4A"/>
                </a:solidFill>
                <a:effectLst/>
                <a:latin typeface="system-ui"/>
                <a:hlinkClick r:id="rId4" tooltip="View Full Chapter"/>
              </a:rPr>
            </a:b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27506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4A13-3283-7A49-1C17-65EF9C31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B15A9-265B-9BAC-72B9-FAFEB1B81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1FE8B-5139-0AA3-7FE7-AD515DB01968}"/>
              </a:ext>
            </a:extLst>
          </p:cNvPr>
          <p:cNvSpPr txBox="1"/>
          <p:nvPr/>
        </p:nvSpPr>
        <p:spPr>
          <a:xfrm>
            <a:off x="326572" y="390523"/>
            <a:ext cx="9950038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Gained (Numbers 22:28-31)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Believers must remain sensitive to God’s leading, being intentional to seek Him regularly.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has an unusual experience led you to seek God more intentionally?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are some practical steps for remaining sensitive to God’s leadership in life?</a:t>
            </a:r>
          </a:p>
        </p:txBody>
      </p:sp>
    </p:spTree>
    <p:extLst>
      <p:ext uri="{BB962C8B-B14F-4D97-AF65-F5344CB8AC3E}">
        <p14:creationId xmlns:p14="http://schemas.microsoft.com/office/powerpoint/2010/main" val="303155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0A71C-745E-167E-F15D-13061848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C9C04-AD5C-D460-E40A-C8B1AE6EFC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00C310-1DD9-B692-C4AE-CB0E5FEE35BD}"/>
              </a:ext>
            </a:extLst>
          </p:cNvPr>
          <p:cNvSpPr txBox="1"/>
          <p:nvPr/>
        </p:nvSpPr>
        <p:spPr>
          <a:xfrm>
            <a:off x="820882" y="423018"/>
            <a:ext cx="10816936" cy="6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God’s Plan (Numbers 22:32-35)</a:t>
            </a:r>
          </a:p>
          <a:p>
            <a:pPr algn="l">
              <a:buNone/>
            </a:pPr>
            <a:endParaRPr lang="en-US" sz="2800" b="1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 angel of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asked him, “Why have you beaten your donkey these three times? Look, I came out to oppose you, because I consider what you are doing to be evil.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 donkey saw me and turned away from me these three times. If she had not turned away from me, I would have killed you by now and let her live.”</a:t>
            </a:r>
          </a:p>
          <a:p>
            <a:pPr algn="l">
              <a:buNone/>
            </a:pPr>
            <a:endParaRPr lang="en-US" sz="16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Balaam said to the angel of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, “I have sinned, for I did not know that you were standing in the path to confront me. And now, if it is evil in your sight, I will go back.”</a:t>
            </a:r>
          </a:p>
          <a:p>
            <a:pPr algn="l">
              <a:buNone/>
            </a:pPr>
            <a:endParaRPr lang="en-US" sz="16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the angel of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said to Balaam, “Go with the men, but you are to say only what I tell you.” So Balaam went with Balak’s officials.</a:t>
            </a:r>
          </a:p>
          <a:p>
            <a:pPr algn="l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75730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BBE2BB0DF774F88AF48FB80891300" ma:contentTypeVersion="16" ma:contentTypeDescription="Create a new document." ma:contentTypeScope="" ma:versionID="3a80fefcd397321ac8878495e54aee0a">
  <xsd:schema xmlns:xsd="http://www.w3.org/2001/XMLSchema" xmlns:xs="http://www.w3.org/2001/XMLSchema" xmlns:p="http://schemas.microsoft.com/office/2006/metadata/properties" xmlns:ns2="3c30883b-b08b-420b-82ed-e9c04d87cd19" xmlns:ns3="77f16271-2830-4c2f-ab34-b362f4d72335" targetNamespace="http://schemas.microsoft.com/office/2006/metadata/properties" ma:root="true" ma:fieldsID="d5cbab20257c496b89847a9336317681" ns2:_="" ns3:_="">
    <xsd:import namespace="3c30883b-b08b-420b-82ed-e9c04d87cd19"/>
    <xsd:import namespace="77f16271-2830-4c2f-ab34-b362f4d72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0883b-b08b-420b-82ed-e9c04d87c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754a65-b2fa-4c49-b298-75691b980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6271-2830-4c2f-ab34-b362f4d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0621b1-ca00-41fb-869b-0bd64366ca1c}" ma:internalName="TaxCatchAll" ma:showField="CatchAllData" ma:web="77f16271-2830-4c2f-ab34-b362f4d72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6271-2830-4c2f-ab34-b362f4d72335" xsi:nil="true"/>
    <lcf76f155ced4ddcb4097134ff3c332f xmlns="3c30883b-b08b-420b-82ed-e9c04d87cd1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D694C3-4F52-4657-B4EF-0E4D30F33A9A}">
  <ds:schemaRefs>
    <ds:schemaRef ds:uri="3c30883b-b08b-420b-82ed-e9c04d87cd19"/>
    <ds:schemaRef ds:uri="77f16271-2830-4c2f-ab34-b362f4d72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069879-EA21-46BC-8C0E-D8E39B230494}">
  <ds:schemaRefs>
    <ds:schemaRef ds:uri="3c30883b-b08b-420b-82ed-e9c04d87cd19"/>
    <ds:schemaRef ds:uri="77f16271-2830-4c2f-ab34-b362f4d72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59C73A-9B5D-43F7-BD94-40559A7023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786</TotalTime>
  <Words>806</Words>
  <Application>Microsoft Office PowerPoint</Application>
  <PresentationFormat>Widescreen</PresentationFormat>
  <Paragraphs>69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DIN-Bold</vt:lpstr>
      <vt:lpstr>Gotham</vt:lpstr>
      <vt:lpstr>Gotham Light</vt:lpstr>
      <vt:lpstr>system-ui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Diaz de Leon</dc:creator>
  <cp:lastModifiedBy>Liz Jones</cp:lastModifiedBy>
  <cp:revision>8</cp:revision>
  <cp:lastPrinted>2023-07-19T18:11:49Z</cp:lastPrinted>
  <dcterms:created xsi:type="dcterms:W3CDTF">2020-05-13T16:18:50Z</dcterms:created>
  <dcterms:modified xsi:type="dcterms:W3CDTF">2025-09-23T19:34:20Z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0x010100258BBE2BB0DF774F88AF48FB80891300</vt:lpwstr>
  </property>
  <property fmtid="{D5CDD505-2E9C-101B-9397-08002B2CF9AE}" pid="3" name="MediaServiceImageTags">
    <vt:lpwstr/>
  </property>
</Properties>
</file>