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sldIdLst>
    <p:sldId id="333" r:id="rId6"/>
    <p:sldId id="332" r:id="rId7"/>
    <p:sldId id="335" r:id="rId8"/>
    <p:sldId id="336" r:id="rId9"/>
    <p:sldId id="325" r:id="rId10"/>
    <p:sldId id="326" r:id="rId11"/>
    <p:sldId id="339" r:id="rId12"/>
    <p:sldId id="337" r:id="rId13"/>
    <p:sldId id="340" r:id="rId14"/>
    <p:sldId id="338" r:id="rId15"/>
    <p:sldId id="327"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651"/>
    <a:srgbClr val="685F26"/>
    <a:srgbClr val="6A451B"/>
    <a:srgbClr val="304B56"/>
    <a:srgbClr val="11301B"/>
    <a:srgbClr val="EAE4E2"/>
    <a:srgbClr val="EDE8E4"/>
    <a:srgbClr val="ECE7E4"/>
    <a:srgbClr val="5F494B"/>
    <a:srgbClr val="C5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BA6D1-3760-42E6-A4D7-AAFEAF11A64A}" v="18" dt="2025-09-23T19:24:00.962"/>
    <p1510:client id="{7B244BEA-3FD9-4882-B741-E6DEFD5ACF13}" v="4" dt="2025-09-23T19:27:48.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35" autoAdjust="0"/>
  </p:normalViewPr>
  <p:slideViewPr>
    <p:cSldViewPr snapToGrid="0" showGuides="1">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modSld">
      <pc:chgData name="Liz Jones" userId="502b2ac9-9aba-4149-bbba-f4dfb9a46044" providerId="ADAL" clId="{31CD8E7B-3FEE-4D67-AD92-ADD615FADF92}" dt="2025-09-23T19:51:43.480" v="705" actId="14100"/>
      <pc:docMkLst>
        <pc:docMk/>
      </pc:docMkLst>
      <pc:sldChg chg="modSp mod">
        <pc:chgData name="Liz Jones" userId="502b2ac9-9aba-4149-bbba-f4dfb9a46044" providerId="ADAL" clId="{31CD8E7B-3FEE-4D67-AD92-ADD615FADF92}" dt="2025-09-23T19:39:35.221" v="623" actId="255"/>
        <pc:sldMkLst>
          <pc:docMk/>
          <pc:sldMk cId="264410435" sldId="325"/>
        </pc:sldMkLst>
        <pc:spChg chg="mod">
          <ac:chgData name="Liz Jones" userId="502b2ac9-9aba-4149-bbba-f4dfb9a46044" providerId="ADAL" clId="{31CD8E7B-3FEE-4D67-AD92-ADD615FADF92}" dt="2025-09-23T19:39:35.221" v="623" actId="255"/>
          <ac:spMkLst>
            <pc:docMk/>
            <pc:sldMk cId="264410435" sldId="325"/>
            <ac:spMk id="2" creationId="{1939AFFE-7E52-BA31-8D4D-296EEF6A02C3}"/>
          </ac:spMkLst>
        </pc:spChg>
      </pc:sldChg>
      <pc:sldChg chg="modSp mod">
        <pc:chgData name="Liz Jones" userId="502b2ac9-9aba-4149-bbba-f4dfb9a46044" providerId="ADAL" clId="{31CD8E7B-3FEE-4D67-AD92-ADD615FADF92}" dt="2025-09-23T19:42:01.475" v="644" actId="20577"/>
        <pc:sldMkLst>
          <pc:docMk/>
          <pc:sldMk cId="3771158965" sldId="326"/>
        </pc:sldMkLst>
        <pc:spChg chg="mod">
          <ac:chgData name="Liz Jones" userId="502b2ac9-9aba-4149-bbba-f4dfb9a46044" providerId="ADAL" clId="{31CD8E7B-3FEE-4D67-AD92-ADD615FADF92}" dt="2025-09-23T19:42:01.475" v="644" actId="20577"/>
          <ac:spMkLst>
            <pc:docMk/>
            <pc:sldMk cId="3771158965" sldId="326"/>
            <ac:spMk id="2" creationId="{9DFE8639-8D9D-C012-7121-FB9EB9A8BC78}"/>
          </ac:spMkLst>
        </pc:spChg>
      </pc:sldChg>
      <pc:sldChg chg="modSp mod">
        <pc:chgData name="Liz Jones" userId="502b2ac9-9aba-4149-bbba-f4dfb9a46044" providerId="ADAL" clId="{31CD8E7B-3FEE-4D67-AD92-ADD615FADF92}" dt="2025-09-23T19:50:34.732" v="704" actId="14100"/>
        <pc:sldMkLst>
          <pc:docMk/>
          <pc:sldMk cId="920688954" sldId="327"/>
        </pc:sldMkLst>
        <pc:spChg chg="mod">
          <ac:chgData name="Liz Jones" userId="502b2ac9-9aba-4149-bbba-f4dfb9a46044" providerId="ADAL" clId="{31CD8E7B-3FEE-4D67-AD92-ADD615FADF92}" dt="2025-09-23T19:50:34.732" v="704" actId="14100"/>
          <ac:spMkLst>
            <pc:docMk/>
            <pc:sldMk cId="920688954" sldId="327"/>
            <ac:spMk id="2" creationId="{0308D237-9DBE-7B87-3AE1-7A7C6E81FEBD}"/>
          </ac:spMkLst>
        </pc:spChg>
      </pc:sldChg>
      <pc:sldChg chg="modSp mod">
        <pc:chgData name="Liz Jones" userId="502b2ac9-9aba-4149-bbba-f4dfb9a46044" providerId="ADAL" clId="{31CD8E7B-3FEE-4D67-AD92-ADD615FADF92}" dt="2025-09-23T19:28:07.967" v="532" actId="14100"/>
        <pc:sldMkLst>
          <pc:docMk/>
          <pc:sldMk cId="3362112393" sldId="332"/>
        </pc:sldMkLst>
        <pc:spChg chg="mod">
          <ac:chgData name="Liz Jones" userId="502b2ac9-9aba-4149-bbba-f4dfb9a46044" providerId="ADAL" clId="{31CD8E7B-3FEE-4D67-AD92-ADD615FADF92}" dt="2025-09-23T19:28:07.967" v="532" actId="14100"/>
          <ac:spMkLst>
            <pc:docMk/>
            <pc:sldMk cId="3362112393" sldId="332"/>
            <ac:spMk id="6" creationId="{74ECD94B-54EF-25B4-BF36-3037DBEFD151}"/>
          </ac:spMkLst>
        </pc:spChg>
      </pc:sldChg>
      <pc:sldChg chg="modSp mod">
        <pc:chgData name="Liz Jones" userId="502b2ac9-9aba-4149-bbba-f4dfb9a46044" providerId="ADAL" clId="{31CD8E7B-3FEE-4D67-AD92-ADD615FADF92}" dt="2025-09-23T19:26:34.457" v="512" actId="20577"/>
        <pc:sldMkLst>
          <pc:docMk/>
          <pc:sldMk cId="2589122510" sldId="333"/>
        </pc:sldMkLst>
        <pc:spChg chg="mod">
          <ac:chgData name="Liz Jones" userId="502b2ac9-9aba-4149-bbba-f4dfb9a46044" providerId="ADAL" clId="{31CD8E7B-3FEE-4D67-AD92-ADD615FADF92}" dt="2025-09-23T19:26:34.457" v="512" actId="20577"/>
          <ac:spMkLst>
            <pc:docMk/>
            <pc:sldMk cId="2589122510" sldId="333"/>
            <ac:spMk id="6" creationId="{3A4D6B6A-1653-DAC9-D14F-954BFEF6403F}"/>
          </ac:spMkLst>
        </pc:spChg>
      </pc:sldChg>
      <pc:sldChg chg="modSp mod">
        <pc:chgData name="Liz Jones" userId="502b2ac9-9aba-4149-bbba-f4dfb9a46044" providerId="ADAL" clId="{31CD8E7B-3FEE-4D67-AD92-ADD615FADF92}" dt="2025-09-23T19:29:27.766" v="543" actId="14100"/>
        <pc:sldMkLst>
          <pc:docMk/>
          <pc:sldMk cId="4123519127" sldId="335"/>
        </pc:sldMkLst>
        <pc:spChg chg="mod">
          <ac:chgData name="Liz Jones" userId="502b2ac9-9aba-4149-bbba-f4dfb9a46044" providerId="ADAL" clId="{31CD8E7B-3FEE-4D67-AD92-ADD615FADF92}" dt="2025-09-23T19:29:27.766" v="543" actId="14100"/>
          <ac:spMkLst>
            <pc:docMk/>
            <pc:sldMk cId="4123519127" sldId="335"/>
            <ac:spMk id="4" creationId="{144FCB94-E8EC-6DE6-17F1-88AE8C8209C0}"/>
          </ac:spMkLst>
        </pc:spChg>
      </pc:sldChg>
      <pc:sldChg chg="modSp mod">
        <pc:chgData name="Liz Jones" userId="502b2ac9-9aba-4149-bbba-f4dfb9a46044" providerId="ADAL" clId="{31CD8E7B-3FEE-4D67-AD92-ADD615FADF92}" dt="2025-09-23T19:35:36.821" v="606" actId="20577"/>
        <pc:sldMkLst>
          <pc:docMk/>
          <pc:sldMk cId="1645723725" sldId="336"/>
        </pc:sldMkLst>
        <pc:spChg chg="mod">
          <ac:chgData name="Liz Jones" userId="502b2ac9-9aba-4149-bbba-f4dfb9a46044" providerId="ADAL" clId="{31CD8E7B-3FEE-4D67-AD92-ADD615FADF92}" dt="2025-09-23T19:33:45.403" v="561" actId="20577"/>
          <ac:spMkLst>
            <pc:docMk/>
            <pc:sldMk cId="1645723725" sldId="336"/>
            <ac:spMk id="2" creationId="{1D5D28D4-93F7-2057-BD12-CC639A5DA50C}"/>
          </ac:spMkLst>
        </pc:spChg>
        <pc:spChg chg="mod">
          <ac:chgData name="Liz Jones" userId="502b2ac9-9aba-4149-bbba-f4dfb9a46044" providerId="ADAL" clId="{31CD8E7B-3FEE-4D67-AD92-ADD615FADF92}" dt="2025-09-23T19:35:36.821" v="606" actId="20577"/>
          <ac:spMkLst>
            <pc:docMk/>
            <pc:sldMk cId="1645723725" sldId="336"/>
            <ac:spMk id="3" creationId="{50CF3E2E-13CF-9FEE-DF54-E6D5371E0C0C}"/>
          </ac:spMkLst>
        </pc:spChg>
      </pc:sldChg>
      <pc:sldChg chg="modSp mod">
        <pc:chgData name="Liz Jones" userId="502b2ac9-9aba-4149-bbba-f4dfb9a46044" providerId="ADAL" clId="{31CD8E7B-3FEE-4D67-AD92-ADD615FADF92}" dt="2025-09-23T19:45:46.062" v="662" actId="14100"/>
        <pc:sldMkLst>
          <pc:docMk/>
          <pc:sldMk cId="3031555150" sldId="337"/>
        </pc:sldMkLst>
        <pc:spChg chg="mod">
          <ac:chgData name="Liz Jones" userId="502b2ac9-9aba-4149-bbba-f4dfb9a46044" providerId="ADAL" clId="{31CD8E7B-3FEE-4D67-AD92-ADD615FADF92}" dt="2025-09-23T19:45:46.062" v="662" actId="14100"/>
          <ac:spMkLst>
            <pc:docMk/>
            <pc:sldMk cId="3031555150" sldId="337"/>
            <ac:spMk id="2" creationId="{3151FE8B-5139-0AA3-7FE7-AD515DB01968}"/>
          </ac:spMkLst>
        </pc:spChg>
      </pc:sldChg>
      <pc:sldChg chg="modSp mod">
        <pc:chgData name="Liz Jones" userId="502b2ac9-9aba-4149-bbba-f4dfb9a46044" providerId="ADAL" clId="{31CD8E7B-3FEE-4D67-AD92-ADD615FADF92}" dt="2025-09-23T19:49:35.281" v="691" actId="14100"/>
        <pc:sldMkLst>
          <pc:docMk/>
          <pc:sldMk cId="4288202090" sldId="338"/>
        </pc:sldMkLst>
        <pc:spChg chg="mod">
          <ac:chgData name="Liz Jones" userId="502b2ac9-9aba-4149-bbba-f4dfb9a46044" providerId="ADAL" clId="{31CD8E7B-3FEE-4D67-AD92-ADD615FADF92}" dt="2025-09-23T19:49:35.281" v="691" actId="14100"/>
          <ac:spMkLst>
            <pc:docMk/>
            <pc:sldMk cId="4288202090" sldId="338"/>
            <ac:spMk id="2" creationId="{EB336B93-B3B3-B41C-ED42-EA7571A76014}"/>
          </ac:spMkLst>
        </pc:spChg>
      </pc:sldChg>
      <pc:sldChg chg="modSp mod">
        <pc:chgData name="Liz Jones" userId="502b2ac9-9aba-4149-bbba-f4dfb9a46044" providerId="ADAL" clId="{31CD8E7B-3FEE-4D67-AD92-ADD615FADF92}" dt="2025-09-23T19:39:15.983" v="622" actId="14100"/>
        <pc:sldMkLst>
          <pc:docMk/>
          <pc:sldMk cId="3275062291" sldId="339"/>
        </pc:sldMkLst>
        <pc:spChg chg="mod">
          <ac:chgData name="Liz Jones" userId="502b2ac9-9aba-4149-bbba-f4dfb9a46044" providerId="ADAL" clId="{31CD8E7B-3FEE-4D67-AD92-ADD615FADF92}" dt="2025-09-23T19:39:15.983" v="622" actId="14100"/>
          <ac:spMkLst>
            <pc:docMk/>
            <pc:sldMk cId="3275062291" sldId="339"/>
            <ac:spMk id="2" creationId="{52F8620E-7D33-52AD-6168-26F829514BE5}"/>
          </ac:spMkLst>
        </pc:spChg>
      </pc:sldChg>
      <pc:sldChg chg="modSp mod">
        <pc:chgData name="Liz Jones" userId="502b2ac9-9aba-4149-bbba-f4dfb9a46044" providerId="ADAL" clId="{31CD8E7B-3FEE-4D67-AD92-ADD615FADF92}" dt="2025-09-23T19:51:43.480" v="705" actId="14100"/>
        <pc:sldMkLst>
          <pc:docMk/>
          <pc:sldMk cId="1757303325" sldId="340"/>
        </pc:sldMkLst>
        <pc:spChg chg="mod">
          <ac:chgData name="Liz Jones" userId="502b2ac9-9aba-4149-bbba-f4dfb9a46044" providerId="ADAL" clId="{31CD8E7B-3FEE-4D67-AD92-ADD615FADF92}" dt="2025-09-23T19:51:43.480" v="705" actId="14100"/>
          <ac:spMkLst>
            <pc:docMk/>
            <pc:sldMk cId="1757303325" sldId="340"/>
            <ac:spMk id="2" creationId="{C200C310-1DD9-B692-C4AE-CB0E5FEE35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9/23/2025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F16A0-A7CF-8E84-C799-07109A186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FA638-B9EB-D018-67DF-684773F5F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6E2B4-F754-D3E2-E310-40100E985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DA7F3-5BB2-8649-9D48-05961603477E}"/>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182663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84C05-7F1B-73F5-A0F3-10B8F0B1E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66C09-838D-E91B-85BB-4BCDF1280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70AF5-9925-DE7E-837A-3538BF2F6D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1434E7-6640-2581-BDB1-08F86CF5F6BC}"/>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245817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11</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9/23/2025</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9/23/2025</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9/23/2025</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9/23/2025</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9/23/2025</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9/23/2025</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9/23/2025</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9/23/2025</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9/23/2025</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9/23/2025</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9/23/2025</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9/23/2025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9/23/2025</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descr="A person sitting on a rock&#10;&#10;AI-generated content may be incorrect.">
            <a:extLst>
              <a:ext uri="{FF2B5EF4-FFF2-40B4-BE49-F238E27FC236}">
                <a16:creationId xmlns:a16="http://schemas.microsoft.com/office/drawing/2014/main" id="{57CA2026-7B57-E531-197B-2B0C68B4483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7</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583B0-EC20-3DD6-1EBF-F7AA9839FFE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3238AAF-B888-71A7-F2A4-F9B2066E2AD0}"/>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B336B93-B3B3-B41C-ED42-EA7571A76014}"/>
              </a:ext>
            </a:extLst>
          </p:cNvPr>
          <p:cNvSpPr txBox="1"/>
          <p:nvPr/>
        </p:nvSpPr>
        <p:spPr>
          <a:xfrm>
            <a:off x="326572" y="390523"/>
            <a:ext cx="9336973" cy="3970318"/>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Plan (Numbers 34:13-15)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trust God to keep His promises.</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God’s promises serve as a motivator to remain faithful to Him? Should they? Explain.</a:t>
            </a:r>
          </a:p>
          <a:p>
            <a:pPr marL="914400" lvl="1" indent="-457200">
              <a:buFont typeface="Arial" panose="020B0604020202020204" pitchFamily="34" charset="0"/>
              <a:buChar char="•"/>
            </a:pP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promises do you need God to fulfill in your life? How can you be confident in His words?</a:t>
            </a:r>
          </a:p>
        </p:txBody>
      </p:sp>
    </p:spTree>
    <p:extLst>
      <p:ext uri="{BB962C8B-B14F-4D97-AF65-F5344CB8AC3E}">
        <p14:creationId xmlns:p14="http://schemas.microsoft.com/office/powerpoint/2010/main" val="428820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3" y="391131"/>
            <a:ext cx="9118763" cy="3970318"/>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does reflecting on those promises increase your faith?</a:t>
            </a:r>
          </a:p>
          <a:p>
            <a:pPr lvl="3"/>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actions can you take to safeguard yourself from the influence of beliefs and practices that are contrary to what God has outlined in His Word?</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descr="A screenshot of a computer">
            <a:extLst>
              <a:ext uri="{FF2B5EF4-FFF2-40B4-BE49-F238E27FC236}">
                <a16:creationId xmlns:a16="http://schemas.microsoft.com/office/drawing/2014/main" id="{E283098D-4DF3-64EF-4DAF-75FEE4C0DA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2" y="2023043"/>
            <a:ext cx="7699903" cy="2787948"/>
          </a:xfrm>
          <a:prstGeom prst="rect">
            <a:avLst/>
          </a:prstGeom>
          <a:solidFill>
            <a:srgbClr val="504651"/>
          </a:solidFill>
        </p:spPr>
        <p:txBody>
          <a:bodyPr vert="horz" lIns="91440" tIns="45720" rIns="91440" bIns="45720" rtlCol="0" anchor="b">
            <a:normAutofit fontScale="550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God’s plans require believers to act on the instructions He gives.</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7" y="356616"/>
            <a:ext cx="8267838" cy="3108543"/>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is it important to follow the plan when doing construction? What happens when we don’t?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Apart from God, how do people create a “plan” for their lives?</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2">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Instructions Given</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The Land (Numbers 33:50-53)</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The Task (Numbers 33:54-56)</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The Plan (Numbers 34:13-15)</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1" y="360673"/>
            <a:ext cx="9415161" cy="41139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Land (Numbers 33:50-53)</a:t>
            </a:r>
          </a:p>
          <a:p>
            <a:pPr algn="l">
              <a:buNone/>
            </a:pPr>
            <a:endParaRPr lang="en-US" sz="2800" b="1" i="0" baseline="30000" dirty="0">
              <a:solidFill>
                <a:srgbClr val="000000"/>
              </a:solidFill>
              <a:effectLst/>
              <a:latin typeface="system-ui"/>
            </a:endParaRPr>
          </a:p>
          <a:p>
            <a:pPr algn="l">
              <a:buNone/>
            </a:pPr>
            <a:r>
              <a:rPr lang="en-US" sz="2800" b="1" i="0" baseline="30000" dirty="0">
                <a:solidFill>
                  <a:srgbClr val="000000"/>
                </a:solidFill>
                <a:effectLst/>
                <a:latin typeface="system-ui"/>
              </a:rPr>
              <a:t>50 </a:t>
            </a:r>
            <a:r>
              <a:rPr lang="en-US" sz="2800" b="0" i="0" dirty="0">
                <a:solidFill>
                  <a:srgbClr val="000000"/>
                </a:solidFill>
                <a:effectLst/>
                <a:latin typeface="system-ui"/>
              </a:rPr>
              <a:t>The </a:t>
            </a:r>
            <a:r>
              <a:rPr lang="en-US" sz="2800" b="0" i="0" cap="small" dirty="0">
                <a:solidFill>
                  <a:srgbClr val="000000"/>
                </a:solidFill>
                <a:effectLst/>
                <a:latin typeface="system-ui"/>
              </a:rPr>
              <a:t>Lord</a:t>
            </a:r>
            <a:r>
              <a:rPr lang="en-US" sz="2800" b="0" i="0" dirty="0">
                <a:solidFill>
                  <a:srgbClr val="000000"/>
                </a:solidFill>
                <a:effectLst/>
                <a:latin typeface="system-ui"/>
              </a:rPr>
              <a:t> spoke to Moses in the plains of Moab by the Jordan across from Jericho, </a:t>
            </a:r>
            <a:r>
              <a:rPr lang="en-US" sz="2800" b="1" i="0" baseline="30000" dirty="0">
                <a:solidFill>
                  <a:srgbClr val="000000"/>
                </a:solidFill>
                <a:effectLst/>
                <a:latin typeface="system-ui"/>
              </a:rPr>
              <a:t>51 </a:t>
            </a:r>
            <a:r>
              <a:rPr lang="en-US" sz="2800" b="0" i="0" dirty="0">
                <a:solidFill>
                  <a:srgbClr val="000000"/>
                </a:solidFill>
                <a:effectLst/>
                <a:latin typeface="system-ui"/>
              </a:rPr>
              <a:t>“Tell the Israelites: When you cross the Jordan into the land of Canaan, </a:t>
            </a:r>
            <a:r>
              <a:rPr lang="en-US" sz="2800" b="1" i="0" baseline="30000" dirty="0">
                <a:solidFill>
                  <a:srgbClr val="000000"/>
                </a:solidFill>
                <a:effectLst/>
                <a:latin typeface="system-ui"/>
              </a:rPr>
              <a:t>52 </a:t>
            </a:r>
            <a:r>
              <a:rPr lang="en-US" sz="2800" b="0" i="0" dirty="0">
                <a:solidFill>
                  <a:srgbClr val="000000"/>
                </a:solidFill>
                <a:effectLst/>
                <a:latin typeface="system-ui"/>
              </a:rPr>
              <a:t>you must drive out all the inhabitants of the land before you, destroy all their stone images and cast images, and demolish all their high places.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53 </a:t>
            </a:r>
            <a:r>
              <a:rPr lang="en-US" sz="2800" b="0" i="0" dirty="0">
                <a:solidFill>
                  <a:srgbClr val="000000"/>
                </a:solidFill>
                <a:effectLst/>
                <a:latin typeface="system-ui"/>
              </a:rPr>
              <a:t>You are to take possession of the land and settle in it because I have given you the land to possess.</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3BCD-1530-D3C6-76DE-8C8AF8F4D4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600679-052C-F179-FFA6-505800574EF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FE8639-8D9D-C012-7121-FB9EB9A8BC78}"/>
              </a:ext>
            </a:extLst>
          </p:cNvPr>
          <p:cNvSpPr txBox="1"/>
          <p:nvPr/>
        </p:nvSpPr>
        <p:spPr>
          <a:xfrm>
            <a:off x="326571" y="390523"/>
            <a:ext cx="9638311" cy="4832092"/>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Land (Numbers 33:50-53)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Following God often requires believers to remove potential distractions.</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was it important to destroy the idols and high places devoted to false gods?</a:t>
            </a:r>
          </a:p>
          <a:p>
            <a:pPr marL="914400" lvl="1" indent="-457200">
              <a:buFont typeface="Arial" panose="020B0604020202020204" pitchFamily="34" charset="0"/>
              <a:buChar char="•"/>
            </a:pP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some things that distract you? How do you work around those distractions?</a:t>
            </a:r>
          </a:p>
          <a:p>
            <a:pPr lvl="1"/>
            <a:endParaRPr lang="en-US" sz="2800" i="1" dirty="0">
              <a:solidFill>
                <a:schemeClr val="bg1"/>
              </a:solidFill>
              <a:latin typeface="DIN-Bold"/>
            </a:endParaRPr>
          </a:p>
        </p:txBody>
      </p:sp>
    </p:spTree>
    <p:extLst>
      <p:ext uri="{BB962C8B-B14F-4D97-AF65-F5344CB8AC3E}">
        <p14:creationId xmlns:p14="http://schemas.microsoft.com/office/powerpoint/2010/main" val="377115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3037-DF46-656F-8A72-123EC4DE37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E41683-71D5-531A-2839-7AA6748B43B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2F8620E-7D33-52AD-6168-26F829514BE5}"/>
              </a:ext>
            </a:extLst>
          </p:cNvPr>
          <p:cNvSpPr txBox="1"/>
          <p:nvPr/>
        </p:nvSpPr>
        <p:spPr>
          <a:xfrm>
            <a:off x="820882" y="423018"/>
            <a:ext cx="10141527" cy="4975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Task (Numbers 33:54-56)</a:t>
            </a:r>
          </a:p>
          <a:p>
            <a:pPr algn="l">
              <a:buNone/>
            </a:pPr>
            <a:br>
              <a:rPr lang="en-US" sz="2800" b="1" i="0" baseline="30000" dirty="0">
                <a:solidFill>
                  <a:srgbClr val="000000"/>
                </a:solidFill>
                <a:effectLst/>
                <a:latin typeface="system-ui"/>
              </a:rPr>
            </a:br>
            <a:r>
              <a:rPr lang="en-US" sz="2800" b="1" i="0" baseline="30000" dirty="0">
                <a:solidFill>
                  <a:srgbClr val="000000"/>
                </a:solidFill>
                <a:effectLst/>
                <a:latin typeface="system-ui"/>
              </a:rPr>
              <a:t>54 </a:t>
            </a:r>
            <a:r>
              <a:rPr lang="en-US" sz="2800" b="0" i="0" dirty="0">
                <a:solidFill>
                  <a:srgbClr val="000000"/>
                </a:solidFill>
                <a:effectLst/>
                <a:latin typeface="system-ui"/>
              </a:rPr>
              <a:t>You are to receive the land as an inheritance by lot according to your clans. Increase the inheritance for a large clan and decrease it for a small one. Whatever place the lot indicates for someone will be his. You will receive an inheritance according to your ancestral tribes.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55 </a:t>
            </a:r>
            <a:r>
              <a:rPr lang="en-US" sz="2800" b="0" i="0" dirty="0">
                <a:solidFill>
                  <a:srgbClr val="000000"/>
                </a:solidFill>
                <a:effectLst/>
                <a:latin typeface="system-ui"/>
              </a:rPr>
              <a:t>But if you don’t drive out the inhabitants of the land before you, those you allow to remain will become barbs for your eyes and thorns for your sides; they will harass you in the land where you will live. </a:t>
            </a:r>
            <a:r>
              <a:rPr lang="en-US" sz="2800" b="1" i="0" baseline="30000" dirty="0">
                <a:solidFill>
                  <a:srgbClr val="000000"/>
                </a:solidFill>
                <a:effectLst/>
                <a:latin typeface="system-ui"/>
              </a:rPr>
              <a:t>56 </a:t>
            </a:r>
            <a:r>
              <a:rPr lang="en-US" sz="2800" b="0" i="0" dirty="0">
                <a:solidFill>
                  <a:srgbClr val="000000"/>
                </a:solidFill>
                <a:effectLst/>
                <a:latin typeface="system-ui"/>
              </a:rPr>
              <a:t>And what I had planned to do to them, I will do to you.”</a:t>
            </a:r>
          </a:p>
        </p:txBody>
      </p:sp>
    </p:spTree>
    <p:extLst>
      <p:ext uri="{BB962C8B-B14F-4D97-AF65-F5344CB8AC3E}">
        <p14:creationId xmlns:p14="http://schemas.microsoft.com/office/powerpoint/2010/main" val="327506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4A13-3283-7A49-1C17-65EF9C31BF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3B15A9-265B-9BAC-72B9-FAFEB1B8166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51FE8B-5139-0AA3-7FE7-AD515DB01968}"/>
              </a:ext>
            </a:extLst>
          </p:cNvPr>
          <p:cNvSpPr txBox="1"/>
          <p:nvPr/>
        </p:nvSpPr>
        <p:spPr>
          <a:xfrm>
            <a:off x="326572" y="390523"/>
            <a:ext cx="8921337"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Task (Numbers 33:54-56)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Believers can expect to encounter challenges while following God.</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principles do you glean from these verses that can help you live a life of obedience to God?</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Which produces more satisfaction: A job done easily or a job that requires effort? Why?</a:t>
            </a:r>
          </a:p>
        </p:txBody>
      </p:sp>
    </p:spTree>
    <p:extLst>
      <p:ext uri="{BB962C8B-B14F-4D97-AF65-F5344CB8AC3E}">
        <p14:creationId xmlns:p14="http://schemas.microsoft.com/office/powerpoint/2010/main" val="303155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0A71C-745E-167E-F15D-13061848995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31C9C04-AD5C-D460-E40A-C8B1AE6EFC6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200C310-1DD9-B692-C4AE-CB0E5FEE35BD}"/>
              </a:ext>
            </a:extLst>
          </p:cNvPr>
          <p:cNvSpPr txBox="1"/>
          <p:nvPr/>
        </p:nvSpPr>
        <p:spPr>
          <a:xfrm>
            <a:off x="820883" y="423018"/>
            <a:ext cx="9268690" cy="58374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Plan (Numbers 34:13-15)</a:t>
            </a:r>
          </a:p>
          <a:p>
            <a:pPr algn="l">
              <a:buNone/>
            </a:pPr>
            <a:br>
              <a:rPr lang="en-US" sz="2800" b="1" i="0" baseline="30000" dirty="0">
                <a:solidFill>
                  <a:srgbClr val="000000"/>
                </a:solidFill>
                <a:effectLst/>
                <a:latin typeface="system-ui"/>
              </a:rPr>
            </a:br>
            <a:r>
              <a:rPr lang="en-US" sz="2800" b="1" i="0" baseline="30000" dirty="0">
                <a:solidFill>
                  <a:srgbClr val="000000"/>
                </a:solidFill>
                <a:effectLst/>
                <a:latin typeface="system-ui"/>
              </a:rPr>
              <a:t>13 </a:t>
            </a:r>
            <a:r>
              <a:rPr lang="en-US" sz="2800" b="0" i="0" dirty="0">
                <a:solidFill>
                  <a:srgbClr val="000000"/>
                </a:solidFill>
                <a:effectLst/>
                <a:latin typeface="system-ui"/>
              </a:rPr>
              <a:t>So Moses commanded the Israelites, “This is the land you are to receive by lot as an inheritance, which the </a:t>
            </a:r>
            <a:r>
              <a:rPr lang="en-US" sz="2800" b="0" i="0" cap="small" dirty="0">
                <a:solidFill>
                  <a:srgbClr val="000000"/>
                </a:solidFill>
                <a:effectLst/>
                <a:latin typeface="system-ui"/>
              </a:rPr>
              <a:t>Lord</a:t>
            </a:r>
            <a:r>
              <a:rPr lang="en-US" sz="2800" b="0" i="0" dirty="0">
                <a:solidFill>
                  <a:srgbClr val="000000"/>
                </a:solidFill>
                <a:effectLst/>
                <a:latin typeface="system-ui"/>
              </a:rPr>
              <a:t> commanded to be given to the nine and a half tribes. </a:t>
            </a:r>
          </a:p>
          <a:p>
            <a:pPr algn="l">
              <a:buNone/>
            </a:pPr>
            <a:endParaRPr lang="en-US" sz="2800" b="0" i="0" dirty="0">
              <a:solidFill>
                <a:srgbClr val="000000"/>
              </a:solidFill>
              <a:effectLst/>
              <a:latin typeface="system-ui"/>
            </a:endParaRPr>
          </a:p>
          <a:p>
            <a:pPr algn="l">
              <a:buNone/>
            </a:pPr>
            <a:r>
              <a:rPr lang="en-US" sz="2800" b="1" i="0" baseline="30000" dirty="0">
                <a:solidFill>
                  <a:srgbClr val="000000"/>
                </a:solidFill>
                <a:effectLst/>
                <a:latin typeface="system-ui"/>
              </a:rPr>
              <a:t>14 </a:t>
            </a:r>
            <a:r>
              <a:rPr lang="en-US" sz="2800" b="0" i="0" dirty="0">
                <a:solidFill>
                  <a:srgbClr val="000000"/>
                </a:solidFill>
                <a:effectLst/>
                <a:latin typeface="system-ui"/>
              </a:rPr>
              <a:t>For the tribe of Reuben’s descendants and the tribe of Gad’s descendants have received their inheritance according to their ancestral families, and half the tribe of Manasseh has received its inheritance.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15 </a:t>
            </a:r>
            <a:r>
              <a:rPr lang="en-US" sz="2800" b="0" i="0" dirty="0">
                <a:solidFill>
                  <a:srgbClr val="000000"/>
                </a:solidFill>
                <a:effectLst/>
                <a:latin typeface="system-ui"/>
              </a:rPr>
              <a:t>The two and a half tribes have received their inheritance across the Jordan east of Jericho, toward the sunrise.”</a:t>
            </a:r>
          </a:p>
        </p:txBody>
      </p:sp>
    </p:spTree>
    <p:extLst>
      <p:ext uri="{BB962C8B-B14F-4D97-AF65-F5344CB8AC3E}">
        <p14:creationId xmlns:p14="http://schemas.microsoft.com/office/powerpoint/2010/main" val="17573033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3.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811</TotalTime>
  <Words>594</Words>
  <Application>Microsoft Office PowerPoint</Application>
  <PresentationFormat>Widescreen</PresentationFormat>
  <Paragraphs>61</Paragraphs>
  <Slides>11</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8</cp:revision>
  <cp:lastPrinted>2023-07-19T18:11:49Z</cp:lastPrinted>
  <dcterms:created xsi:type="dcterms:W3CDTF">2020-05-13T16:18:50Z</dcterms:created>
  <dcterms:modified xsi:type="dcterms:W3CDTF">2025-09-23T19:51:54Z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