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Lst>
  <p:notesMasterIdLst>
    <p:notesMasterId r:id="rId17"/>
  </p:notesMasterIdLst>
  <p:sldIdLst>
    <p:sldId id="333" r:id="rId6"/>
    <p:sldId id="332" r:id="rId7"/>
    <p:sldId id="335" r:id="rId8"/>
    <p:sldId id="336" r:id="rId9"/>
    <p:sldId id="325" r:id="rId10"/>
    <p:sldId id="326" r:id="rId11"/>
    <p:sldId id="339" r:id="rId12"/>
    <p:sldId id="337" r:id="rId13"/>
    <p:sldId id="340" r:id="rId14"/>
    <p:sldId id="338" r:id="rId15"/>
    <p:sldId id="327" r:id="rId1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4651"/>
    <a:srgbClr val="685F26"/>
    <a:srgbClr val="6A451B"/>
    <a:srgbClr val="304B56"/>
    <a:srgbClr val="11301B"/>
    <a:srgbClr val="EAE4E2"/>
    <a:srgbClr val="EDE8E4"/>
    <a:srgbClr val="ECE7E4"/>
    <a:srgbClr val="5F494B"/>
    <a:srgbClr val="C5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0C03FC-505A-4B1E-8D59-E4ACC0F88E8D}" v="8" dt="2025-09-24T16:44:47.0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535" autoAdjust="0"/>
  </p:normalViewPr>
  <p:slideViewPr>
    <p:cSldViewPr snapToGrid="0" showGuides="1">
      <p:cViewPr varScale="1">
        <p:scale>
          <a:sx n="92" d="100"/>
          <a:sy n="92" d="100"/>
        </p:scale>
        <p:origin x="127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 Jones" userId="502b2ac9-9aba-4149-bbba-f4dfb9a46044" providerId="ADAL" clId="{31CD8E7B-3FEE-4D67-AD92-ADD615FADF92}"/>
    <pc:docChg chg="undo redo custSel modSld">
      <pc:chgData name="Liz Jones" userId="502b2ac9-9aba-4149-bbba-f4dfb9a46044" providerId="ADAL" clId="{31CD8E7B-3FEE-4D67-AD92-ADD615FADF92}" dt="2025-09-24T19:35:00.968" v="1227" actId="14100"/>
      <pc:docMkLst>
        <pc:docMk/>
      </pc:docMkLst>
      <pc:sldChg chg="modSp mod">
        <pc:chgData name="Liz Jones" userId="502b2ac9-9aba-4149-bbba-f4dfb9a46044" providerId="ADAL" clId="{31CD8E7B-3FEE-4D67-AD92-ADD615FADF92}" dt="2025-09-24T16:50:55.569" v="1102"/>
        <pc:sldMkLst>
          <pc:docMk/>
          <pc:sldMk cId="264410435" sldId="325"/>
        </pc:sldMkLst>
        <pc:spChg chg="mod">
          <ac:chgData name="Liz Jones" userId="502b2ac9-9aba-4149-bbba-f4dfb9a46044" providerId="ADAL" clId="{31CD8E7B-3FEE-4D67-AD92-ADD615FADF92}" dt="2025-09-24T16:50:55.569" v="1102"/>
          <ac:spMkLst>
            <pc:docMk/>
            <pc:sldMk cId="264410435" sldId="325"/>
            <ac:spMk id="2" creationId="{1939AFFE-7E52-BA31-8D4D-296EEF6A02C3}"/>
          </ac:spMkLst>
        </pc:spChg>
      </pc:sldChg>
      <pc:sldChg chg="modSp mod">
        <pc:chgData name="Liz Jones" userId="502b2ac9-9aba-4149-bbba-f4dfb9a46044" providerId="ADAL" clId="{31CD8E7B-3FEE-4D67-AD92-ADD615FADF92}" dt="2025-09-24T19:33:26.075" v="1222" actId="14100"/>
        <pc:sldMkLst>
          <pc:docMk/>
          <pc:sldMk cId="3771158965" sldId="326"/>
        </pc:sldMkLst>
        <pc:spChg chg="mod">
          <ac:chgData name="Liz Jones" userId="502b2ac9-9aba-4149-bbba-f4dfb9a46044" providerId="ADAL" clId="{31CD8E7B-3FEE-4D67-AD92-ADD615FADF92}" dt="2025-09-24T19:33:26.075" v="1222" actId="14100"/>
          <ac:spMkLst>
            <pc:docMk/>
            <pc:sldMk cId="3771158965" sldId="326"/>
            <ac:spMk id="2" creationId="{9DFE8639-8D9D-C012-7121-FB9EB9A8BC78}"/>
          </ac:spMkLst>
        </pc:spChg>
      </pc:sldChg>
      <pc:sldChg chg="modSp mod">
        <pc:chgData name="Liz Jones" userId="502b2ac9-9aba-4149-bbba-f4dfb9a46044" providerId="ADAL" clId="{31CD8E7B-3FEE-4D67-AD92-ADD615FADF92}" dt="2025-09-24T19:35:00.968" v="1227" actId="14100"/>
        <pc:sldMkLst>
          <pc:docMk/>
          <pc:sldMk cId="920688954" sldId="327"/>
        </pc:sldMkLst>
        <pc:spChg chg="mod">
          <ac:chgData name="Liz Jones" userId="502b2ac9-9aba-4149-bbba-f4dfb9a46044" providerId="ADAL" clId="{31CD8E7B-3FEE-4D67-AD92-ADD615FADF92}" dt="2025-09-24T19:35:00.968" v="1227" actId="14100"/>
          <ac:spMkLst>
            <pc:docMk/>
            <pc:sldMk cId="920688954" sldId="327"/>
            <ac:spMk id="2" creationId="{0308D237-9DBE-7B87-3AE1-7A7C6E81FEBD}"/>
          </ac:spMkLst>
        </pc:spChg>
      </pc:sldChg>
      <pc:sldChg chg="modSp mod">
        <pc:chgData name="Liz Jones" userId="502b2ac9-9aba-4149-bbba-f4dfb9a46044" providerId="ADAL" clId="{31CD8E7B-3FEE-4D67-AD92-ADD615FADF92}" dt="2025-09-24T19:31:38.906" v="1220" actId="14100"/>
        <pc:sldMkLst>
          <pc:docMk/>
          <pc:sldMk cId="3362112393" sldId="332"/>
        </pc:sldMkLst>
        <pc:spChg chg="mod">
          <ac:chgData name="Liz Jones" userId="502b2ac9-9aba-4149-bbba-f4dfb9a46044" providerId="ADAL" clId="{31CD8E7B-3FEE-4D67-AD92-ADD615FADF92}" dt="2025-09-24T19:31:38.906" v="1220" actId="14100"/>
          <ac:spMkLst>
            <pc:docMk/>
            <pc:sldMk cId="3362112393" sldId="332"/>
            <ac:spMk id="6" creationId="{74ECD94B-54EF-25B4-BF36-3037DBEFD151}"/>
          </ac:spMkLst>
        </pc:spChg>
      </pc:sldChg>
      <pc:sldChg chg="modSp mod">
        <pc:chgData name="Liz Jones" userId="502b2ac9-9aba-4149-bbba-f4dfb9a46044" providerId="ADAL" clId="{31CD8E7B-3FEE-4D67-AD92-ADD615FADF92}" dt="2025-09-24T13:36:58.179" v="981" actId="20577"/>
        <pc:sldMkLst>
          <pc:docMk/>
          <pc:sldMk cId="2589122510" sldId="333"/>
        </pc:sldMkLst>
        <pc:spChg chg="mod">
          <ac:chgData name="Liz Jones" userId="502b2ac9-9aba-4149-bbba-f4dfb9a46044" providerId="ADAL" clId="{31CD8E7B-3FEE-4D67-AD92-ADD615FADF92}" dt="2025-09-24T13:36:58.179" v="981" actId="20577"/>
          <ac:spMkLst>
            <pc:docMk/>
            <pc:sldMk cId="2589122510" sldId="333"/>
            <ac:spMk id="6" creationId="{3A4D6B6A-1653-DAC9-D14F-954BFEF6403F}"/>
          </ac:spMkLst>
        </pc:spChg>
      </pc:sldChg>
      <pc:sldChg chg="modSp mod">
        <pc:chgData name="Liz Jones" userId="502b2ac9-9aba-4149-bbba-f4dfb9a46044" providerId="ADAL" clId="{31CD8E7B-3FEE-4D67-AD92-ADD615FADF92}" dt="2025-09-24T16:46:58.667" v="1017" actId="14100"/>
        <pc:sldMkLst>
          <pc:docMk/>
          <pc:sldMk cId="4123519127" sldId="335"/>
        </pc:sldMkLst>
        <pc:spChg chg="mod">
          <ac:chgData name="Liz Jones" userId="502b2ac9-9aba-4149-bbba-f4dfb9a46044" providerId="ADAL" clId="{31CD8E7B-3FEE-4D67-AD92-ADD615FADF92}" dt="2025-09-24T16:46:58.667" v="1017" actId="14100"/>
          <ac:spMkLst>
            <pc:docMk/>
            <pc:sldMk cId="4123519127" sldId="335"/>
            <ac:spMk id="4" creationId="{144FCB94-E8EC-6DE6-17F1-88AE8C8209C0}"/>
          </ac:spMkLst>
        </pc:spChg>
      </pc:sldChg>
      <pc:sldChg chg="modSp mod">
        <pc:chgData name="Liz Jones" userId="502b2ac9-9aba-4149-bbba-f4dfb9a46044" providerId="ADAL" clId="{31CD8E7B-3FEE-4D67-AD92-ADD615FADF92}" dt="2025-09-24T16:48:52.773" v="1095" actId="20577"/>
        <pc:sldMkLst>
          <pc:docMk/>
          <pc:sldMk cId="1645723725" sldId="336"/>
        </pc:sldMkLst>
        <pc:spChg chg="mod">
          <ac:chgData name="Liz Jones" userId="502b2ac9-9aba-4149-bbba-f4dfb9a46044" providerId="ADAL" clId="{31CD8E7B-3FEE-4D67-AD92-ADD615FADF92}" dt="2025-09-24T16:47:18.292" v="1032" actId="20577"/>
          <ac:spMkLst>
            <pc:docMk/>
            <pc:sldMk cId="1645723725" sldId="336"/>
            <ac:spMk id="2" creationId="{1D5D28D4-93F7-2057-BD12-CC639A5DA50C}"/>
          </ac:spMkLst>
        </pc:spChg>
        <pc:spChg chg="mod">
          <ac:chgData name="Liz Jones" userId="502b2ac9-9aba-4149-bbba-f4dfb9a46044" providerId="ADAL" clId="{31CD8E7B-3FEE-4D67-AD92-ADD615FADF92}" dt="2025-09-24T16:48:52.773" v="1095" actId="20577"/>
          <ac:spMkLst>
            <pc:docMk/>
            <pc:sldMk cId="1645723725" sldId="336"/>
            <ac:spMk id="3" creationId="{50CF3E2E-13CF-9FEE-DF54-E6D5371E0C0C}"/>
          </ac:spMkLst>
        </pc:spChg>
      </pc:sldChg>
      <pc:sldChg chg="modSp mod">
        <pc:chgData name="Liz Jones" userId="502b2ac9-9aba-4149-bbba-f4dfb9a46044" providerId="ADAL" clId="{31CD8E7B-3FEE-4D67-AD92-ADD615FADF92}" dt="2025-09-24T17:03:09.137" v="1177"/>
        <pc:sldMkLst>
          <pc:docMk/>
          <pc:sldMk cId="3031555150" sldId="337"/>
        </pc:sldMkLst>
        <pc:spChg chg="mod">
          <ac:chgData name="Liz Jones" userId="502b2ac9-9aba-4149-bbba-f4dfb9a46044" providerId="ADAL" clId="{31CD8E7B-3FEE-4D67-AD92-ADD615FADF92}" dt="2025-09-24T17:03:09.137" v="1177"/>
          <ac:spMkLst>
            <pc:docMk/>
            <pc:sldMk cId="3031555150" sldId="337"/>
            <ac:spMk id="2" creationId="{3151FE8B-5139-0AA3-7FE7-AD515DB01968}"/>
          </ac:spMkLst>
        </pc:spChg>
      </pc:sldChg>
      <pc:sldChg chg="modSp mod">
        <pc:chgData name="Liz Jones" userId="502b2ac9-9aba-4149-bbba-f4dfb9a46044" providerId="ADAL" clId="{31CD8E7B-3FEE-4D67-AD92-ADD615FADF92}" dt="2025-09-24T19:34:16.775" v="1223" actId="14100"/>
        <pc:sldMkLst>
          <pc:docMk/>
          <pc:sldMk cId="4288202090" sldId="338"/>
        </pc:sldMkLst>
        <pc:spChg chg="mod">
          <ac:chgData name="Liz Jones" userId="502b2ac9-9aba-4149-bbba-f4dfb9a46044" providerId="ADAL" clId="{31CD8E7B-3FEE-4D67-AD92-ADD615FADF92}" dt="2025-09-24T19:34:16.775" v="1223" actId="14100"/>
          <ac:spMkLst>
            <pc:docMk/>
            <pc:sldMk cId="4288202090" sldId="338"/>
            <ac:spMk id="2" creationId="{EB336B93-B3B3-B41C-ED42-EA7571A76014}"/>
          </ac:spMkLst>
        </pc:spChg>
      </pc:sldChg>
      <pc:sldChg chg="modSp mod">
        <pc:chgData name="Liz Jones" userId="502b2ac9-9aba-4149-bbba-f4dfb9a46044" providerId="ADAL" clId="{31CD8E7B-3FEE-4D67-AD92-ADD615FADF92}" dt="2025-09-24T16:54:07.114" v="1142" actId="14100"/>
        <pc:sldMkLst>
          <pc:docMk/>
          <pc:sldMk cId="3275062291" sldId="339"/>
        </pc:sldMkLst>
        <pc:spChg chg="mod">
          <ac:chgData name="Liz Jones" userId="502b2ac9-9aba-4149-bbba-f4dfb9a46044" providerId="ADAL" clId="{31CD8E7B-3FEE-4D67-AD92-ADD615FADF92}" dt="2025-09-24T16:54:07.114" v="1142" actId="14100"/>
          <ac:spMkLst>
            <pc:docMk/>
            <pc:sldMk cId="3275062291" sldId="339"/>
            <ac:spMk id="2" creationId="{52F8620E-7D33-52AD-6168-26F829514BE5}"/>
          </ac:spMkLst>
        </pc:spChg>
      </pc:sldChg>
      <pc:sldChg chg="modSp mod">
        <pc:chgData name="Liz Jones" userId="502b2ac9-9aba-4149-bbba-f4dfb9a46044" providerId="ADAL" clId="{31CD8E7B-3FEE-4D67-AD92-ADD615FADF92}" dt="2025-09-24T17:01:11.030" v="1167" actId="255"/>
        <pc:sldMkLst>
          <pc:docMk/>
          <pc:sldMk cId="1757303325" sldId="340"/>
        </pc:sldMkLst>
        <pc:spChg chg="mod">
          <ac:chgData name="Liz Jones" userId="502b2ac9-9aba-4149-bbba-f4dfb9a46044" providerId="ADAL" clId="{31CD8E7B-3FEE-4D67-AD92-ADD615FADF92}" dt="2025-09-24T17:01:11.030" v="1167" actId="255"/>
          <ac:spMkLst>
            <pc:docMk/>
            <pc:sldMk cId="1757303325" sldId="340"/>
            <ac:spMk id="2" creationId="{C200C310-1DD9-B692-C4AE-CB0E5FEE35B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E3FB766-934B-4B42-8B56-E955A271B11E}" type="datetimeFigureOut">
              <a:rPr lang="en-US" smtClean="0"/>
              <a:t>9/24/2025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9BD52CF-FCCD-4535-8A25-59B316DB53D8}" type="slidenum">
              <a:rPr lang="en-US" smtClean="0"/>
              <a:t>‹#›</a:t>
            </a:fld>
            <a:endParaRPr lang="en-US"/>
          </a:p>
        </p:txBody>
      </p:sp>
    </p:spTree>
    <p:extLst>
      <p:ext uri="{BB962C8B-B14F-4D97-AF65-F5344CB8AC3E}">
        <p14:creationId xmlns:p14="http://schemas.microsoft.com/office/powerpoint/2010/main" val="52113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2</a:t>
            </a:fld>
            <a:endParaRPr lang="en-US"/>
          </a:p>
        </p:txBody>
      </p:sp>
    </p:spTree>
    <p:extLst>
      <p:ext uri="{BB962C8B-B14F-4D97-AF65-F5344CB8AC3E}">
        <p14:creationId xmlns:p14="http://schemas.microsoft.com/office/powerpoint/2010/main" val="906534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5</a:t>
            </a:fld>
            <a:endParaRPr lang="en-US"/>
          </a:p>
        </p:txBody>
      </p:sp>
    </p:spTree>
    <p:extLst>
      <p:ext uri="{BB962C8B-B14F-4D97-AF65-F5344CB8AC3E}">
        <p14:creationId xmlns:p14="http://schemas.microsoft.com/office/powerpoint/2010/main" val="2431745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F16A0-A7CF-8E84-C799-07109A1867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8FA638-B9EB-D018-67DF-684773F5FC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A6E2B4-F754-D3E2-E310-40100E9851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1DA7F3-5BB2-8649-9D48-05961603477E}"/>
              </a:ext>
            </a:extLst>
          </p:cNvPr>
          <p:cNvSpPr>
            <a:spLocks noGrp="1"/>
          </p:cNvSpPr>
          <p:nvPr>
            <p:ph type="sldNum" sz="quarter" idx="5"/>
          </p:nvPr>
        </p:nvSpPr>
        <p:spPr/>
        <p:txBody>
          <a:bodyPr/>
          <a:lstStyle/>
          <a:p>
            <a:fld id="{39BD52CF-FCCD-4535-8A25-59B316DB53D8}" type="slidenum">
              <a:rPr lang="en-US" smtClean="0"/>
              <a:t>7</a:t>
            </a:fld>
            <a:endParaRPr lang="en-US"/>
          </a:p>
        </p:txBody>
      </p:sp>
    </p:spTree>
    <p:extLst>
      <p:ext uri="{BB962C8B-B14F-4D97-AF65-F5344CB8AC3E}">
        <p14:creationId xmlns:p14="http://schemas.microsoft.com/office/powerpoint/2010/main" val="1826630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84C05-7F1B-73F5-A0F3-10B8F0B1E9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066C09-838D-E91B-85BB-4BCDF12801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670AF5-9925-DE7E-837A-3538BF2F6DC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71434E7-6640-2581-BDB1-08F86CF5F6BC}"/>
              </a:ext>
            </a:extLst>
          </p:cNvPr>
          <p:cNvSpPr>
            <a:spLocks noGrp="1"/>
          </p:cNvSpPr>
          <p:nvPr>
            <p:ph type="sldNum" sz="quarter" idx="5"/>
          </p:nvPr>
        </p:nvSpPr>
        <p:spPr/>
        <p:txBody>
          <a:bodyPr/>
          <a:lstStyle/>
          <a:p>
            <a:fld id="{39BD52CF-FCCD-4535-8A25-59B316DB53D8}" type="slidenum">
              <a:rPr lang="en-US" smtClean="0"/>
              <a:t>9</a:t>
            </a:fld>
            <a:endParaRPr lang="en-US"/>
          </a:p>
        </p:txBody>
      </p:sp>
    </p:spTree>
    <p:extLst>
      <p:ext uri="{BB962C8B-B14F-4D97-AF65-F5344CB8AC3E}">
        <p14:creationId xmlns:p14="http://schemas.microsoft.com/office/powerpoint/2010/main" val="2458172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11</a:t>
            </a:fld>
            <a:endParaRPr lang="en-US"/>
          </a:p>
        </p:txBody>
      </p:sp>
    </p:spTree>
    <p:extLst>
      <p:ext uri="{BB962C8B-B14F-4D97-AF65-F5344CB8AC3E}">
        <p14:creationId xmlns:p14="http://schemas.microsoft.com/office/powerpoint/2010/main" val="3654305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2CD3D7-0C5A-AB48-A28E-9C1D0704F253}" type="datetimeFigureOut">
              <a:rPr lang="en-US"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39127504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CD3D7-0C5A-AB48-A28E-9C1D0704F253}" type="datetimeFigureOut">
              <a:rPr lang="en-US"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1988460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CD3D7-0C5A-AB48-A28E-9C1D0704F253}" type="datetimeFigureOut">
              <a:rPr lang="en-US"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147830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7C6E4-BCAB-8C8E-73E3-0D57CBE9CF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3EA4FC-72EC-E549-FFDE-665EE731A6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8ABCE0-F853-7512-2750-C4C49623A22B}"/>
              </a:ext>
            </a:extLst>
          </p:cNvPr>
          <p:cNvSpPr>
            <a:spLocks noGrp="1"/>
          </p:cNvSpPr>
          <p:nvPr>
            <p:ph type="dt" sz="half" idx="10"/>
          </p:nvPr>
        </p:nvSpPr>
        <p:spPr/>
        <p:txBody>
          <a:bodyPr/>
          <a:lstStyle/>
          <a:p>
            <a:fld id="{A9B4FCDD-766B-4E62-9C00-7867FCD603CA}" type="datetimeFigureOut">
              <a:rPr lang="en-US" smtClean="0"/>
              <a:t>9/24/2025</a:t>
            </a:fld>
            <a:endParaRPr lang="en-US"/>
          </a:p>
        </p:txBody>
      </p:sp>
      <p:sp>
        <p:nvSpPr>
          <p:cNvPr id="5" name="Footer Placeholder 4">
            <a:extLst>
              <a:ext uri="{FF2B5EF4-FFF2-40B4-BE49-F238E27FC236}">
                <a16:creationId xmlns:a16="http://schemas.microsoft.com/office/drawing/2014/main" id="{F9BEFB24-FE05-519A-5043-0E3B3CB5B0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729220-72CD-5449-412F-BE5543399DEB}"/>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4051589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10968-0241-A9DC-853A-1645AD133E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3E0004-DDA8-D787-A0A7-C996251819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DCF09-0951-E7EB-1713-4AA3A55D80CD}"/>
              </a:ext>
            </a:extLst>
          </p:cNvPr>
          <p:cNvSpPr>
            <a:spLocks noGrp="1"/>
          </p:cNvSpPr>
          <p:nvPr>
            <p:ph type="dt" sz="half" idx="10"/>
          </p:nvPr>
        </p:nvSpPr>
        <p:spPr/>
        <p:txBody>
          <a:bodyPr/>
          <a:lstStyle/>
          <a:p>
            <a:fld id="{A9B4FCDD-766B-4E62-9C00-7867FCD603CA}" type="datetimeFigureOut">
              <a:rPr lang="en-US" smtClean="0"/>
              <a:t>9/24/2025</a:t>
            </a:fld>
            <a:endParaRPr lang="en-US"/>
          </a:p>
        </p:txBody>
      </p:sp>
      <p:sp>
        <p:nvSpPr>
          <p:cNvPr id="5" name="Footer Placeholder 4">
            <a:extLst>
              <a:ext uri="{FF2B5EF4-FFF2-40B4-BE49-F238E27FC236}">
                <a16:creationId xmlns:a16="http://schemas.microsoft.com/office/drawing/2014/main" id="{3DE02E93-01C1-2654-FD90-EBEB1F103E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02BD90-E1C6-23E2-A9DE-2D868B82FEB3}"/>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3177620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D090B-A08C-1C24-C54B-99F5A89C6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88D3F8-5F57-240A-0424-4A65EB6B394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FB32B2-504C-6485-698F-359C69BB40BA}"/>
              </a:ext>
            </a:extLst>
          </p:cNvPr>
          <p:cNvSpPr>
            <a:spLocks noGrp="1"/>
          </p:cNvSpPr>
          <p:nvPr>
            <p:ph type="dt" sz="half" idx="10"/>
          </p:nvPr>
        </p:nvSpPr>
        <p:spPr/>
        <p:txBody>
          <a:bodyPr/>
          <a:lstStyle/>
          <a:p>
            <a:fld id="{A9B4FCDD-766B-4E62-9C00-7867FCD603CA}" type="datetimeFigureOut">
              <a:rPr lang="en-US" smtClean="0"/>
              <a:t>9/24/2025</a:t>
            </a:fld>
            <a:endParaRPr lang="en-US"/>
          </a:p>
        </p:txBody>
      </p:sp>
      <p:sp>
        <p:nvSpPr>
          <p:cNvPr id="5" name="Footer Placeholder 4">
            <a:extLst>
              <a:ext uri="{FF2B5EF4-FFF2-40B4-BE49-F238E27FC236}">
                <a16:creationId xmlns:a16="http://schemas.microsoft.com/office/drawing/2014/main" id="{9F04C76F-47A9-AB71-7DEB-F673937FDC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D360C5-DEC8-4066-923F-8B72181CB03F}"/>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3925665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A8C94-6D99-6AC3-1EF7-2F0362EB08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441B4D-81E9-B2A4-CEBF-F7108598A9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00754E-A2B8-4CDA-B847-445D9D930E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F7B693-4F70-5B4A-002D-6273E9B848EE}"/>
              </a:ext>
            </a:extLst>
          </p:cNvPr>
          <p:cNvSpPr>
            <a:spLocks noGrp="1"/>
          </p:cNvSpPr>
          <p:nvPr>
            <p:ph type="dt" sz="half" idx="10"/>
          </p:nvPr>
        </p:nvSpPr>
        <p:spPr/>
        <p:txBody>
          <a:bodyPr/>
          <a:lstStyle/>
          <a:p>
            <a:fld id="{A9B4FCDD-766B-4E62-9C00-7867FCD603CA}" type="datetimeFigureOut">
              <a:rPr lang="en-US" smtClean="0"/>
              <a:t>9/24/2025</a:t>
            </a:fld>
            <a:endParaRPr lang="en-US"/>
          </a:p>
        </p:txBody>
      </p:sp>
      <p:sp>
        <p:nvSpPr>
          <p:cNvPr id="6" name="Footer Placeholder 5">
            <a:extLst>
              <a:ext uri="{FF2B5EF4-FFF2-40B4-BE49-F238E27FC236}">
                <a16:creationId xmlns:a16="http://schemas.microsoft.com/office/drawing/2014/main" id="{3D613803-3A0B-1325-03B4-73ADC811E1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E27C89-55F5-C760-B2BA-F264238F96D6}"/>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3619619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4F49E-1F3A-7C5C-CE89-7ACA1EDC9E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A9A141-E9C4-6803-A119-A33E6D96A3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72D70B-10E1-FB0E-B222-228891E7BC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CF3F57-BFDE-7576-3AC0-6593EFD776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DE8EF1-B4B0-7077-311E-C050D1EB44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C0AC0D-AED0-CF1F-5794-12A8DE0E6728}"/>
              </a:ext>
            </a:extLst>
          </p:cNvPr>
          <p:cNvSpPr>
            <a:spLocks noGrp="1"/>
          </p:cNvSpPr>
          <p:nvPr>
            <p:ph type="dt" sz="half" idx="10"/>
          </p:nvPr>
        </p:nvSpPr>
        <p:spPr/>
        <p:txBody>
          <a:bodyPr/>
          <a:lstStyle/>
          <a:p>
            <a:fld id="{A9B4FCDD-766B-4E62-9C00-7867FCD603CA}" type="datetimeFigureOut">
              <a:rPr lang="en-US" smtClean="0"/>
              <a:t>9/24/2025</a:t>
            </a:fld>
            <a:endParaRPr lang="en-US"/>
          </a:p>
        </p:txBody>
      </p:sp>
      <p:sp>
        <p:nvSpPr>
          <p:cNvPr id="8" name="Footer Placeholder 7">
            <a:extLst>
              <a:ext uri="{FF2B5EF4-FFF2-40B4-BE49-F238E27FC236}">
                <a16:creationId xmlns:a16="http://schemas.microsoft.com/office/drawing/2014/main" id="{DB9A3781-3F26-D4AB-717C-FFA257EA8A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A236DC-DD32-55F1-1931-7FC1168A1C7C}"/>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199307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527B2-211D-104D-81CC-765A6FE5B8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8CD1DC-3377-4FCD-E6D8-3BACFE082E9C}"/>
              </a:ext>
            </a:extLst>
          </p:cNvPr>
          <p:cNvSpPr>
            <a:spLocks noGrp="1"/>
          </p:cNvSpPr>
          <p:nvPr>
            <p:ph type="dt" sz="half" idx="10"/>
          </p:nvPr>
        </p:nvSpPr>
        <p:spPr/>
        <p:txBody>
          <a:bodyPr/>
          <a:lstStyle/>
          <a:p>
            <a:fld id="{A9B4FCDD-766B-4E62-9C00-7867FCD603CA}" type="datetimeFigureOut">
              <a:rPr lang="en-US" smtClean="0"/>
              <a:t>9/24/2025</a:t>
            </a:fld>
            <a:endParaRPr lang="en-US"/>
          </a:p>
        </p:txBody>
      </p:sp>
      <p:sp>
        <p:nvSpPr>
          <p:cNvPr id="4" name="Footer Placeholder 3">
            <a:extLst>
              <a:ext uri="{FF2B5EF4-FFF2-40B4-BE49-F238E27FC236}">
                <a16:creationId xmlns:a16="http://schemas.microsoft.com/office/drawing/2014/main" id="{0BAF080B-B2D5-9E7C-64A9-CA341ABCB8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E4AB05-A1CE-6ED6-5636-F63428D64F24}"/>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166160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715B26-B617-D818-D462-07F5035752DD}"/>
              </a:ext>
            </a:extLst>
          </p:cNvPr>
          <p:cNvSpPr>
            <a:spLocks noGrp="1"/>
          </p:cNvSpPr>
          <p:nvPr>
            <p:ph type="dt" sz="half" idx="10"/>
          </p:nvPr>
        </p:nvSpPr>
        <p:spPr/>
        <p:txBody>
          <a:bodyPr/>
          <a:lstStyle/>
          <a:p>
            <a:fld id="{A9B4FCDD-766B-4E62-9C00-7867FCD603CA}" type="datetimeFigureOut">
              <a:rPr lang="en-US" smtClean="0"/>
              <a:t>9/24/2025</a:t>
            </a:fld>
            <a:endParaRPr lang="en-US"/>
          </a:p>
        </p:txBody>
      </p:sp>
      <p:sp>
        <p:nvSpPr>
          <p:cNvPr id="3" name="Footer Placeholder 2">
            <a:extLst>
              <a:ext uri="{FF2B5EF4-FFF2-40B4-BE49-F238E27FC236}">
                <a16:creationId xmlns:a16="http://schemas.microsoft.com/office/drawing/2014/main" id="{6034A478-B45B-BFC7-7D47-0557C49DA7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0F0D07-63B7-00D3-EED3-44F232F54382}"/>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1192387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C92EA-C087-BCAC-A960-D62FD7F675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BFAAF0-EC2C-3AFA-B245-BBDBAEB4A2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9B5CEE-C678-BB88-6049-A368756EA5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37F982-9ACC-459F-A07B-C2C16181ACB8}"/>
              </a:ext>
            </a:extLst>
          </p:cNvPr>
          <p:cNvSpPr>
            <a:spLocks noGrp="1"/>
          </p:cNvSpPr>
          <p:nvPr>
            <p:ph type="dt" sz="half" idx="10"/>
          </p:nvPr>
        </p:nvSpPr>
        <p:spPr/>
        <p:txBody>
          <a:bodyPr/>
          <a:lstStyle/>
          <a:p>
            <a:fld id="{A9B4FCDD-766B-4E62-9C00-7867FCD603CA}" type="datetimeFigureOut">
              <a:rPr lang="en-US" smtClean="0"/>
              <a:t>9/24/2025</a:t>
            </a:fld>
            <a:endParaRPr lang="en-US"/>
          </a:p>
        </p:txBody>
      </p:sp>
      <p:sp>
        <p:nvSpPr>
          <p:cNvPr id="6" name="Footer Placeholder 5">
            <a:extLst>
              <a:ext uri="{FF2B5EF4-FFF2-40B4-BE49-F238E27FC236}">
                <a16:creationId xmlns:a16="http://schemas.microsoft.com/office/drawing/2014/main" id="{42FD0BC8-E591-60FE-0E4E-DA9F78E9C9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85EE30-A728-3334-3A4A-1C9342D0D4AA}"/>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663586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CD3D7-0C5A-AB48-A28E-9C1D0704F253}" type="datetimeFigureOut">
              <a:rPr lang="en-US"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pic>
        <p:nvPicPr>
          <p:cNvPr id="8" name="Picture 7" descr="A screenshot of a video game&#10;&#10;Description automatically generated">
            <a:extLst>
              <a:ext uri="{FF2B5EF4-FFF2-40B4-BE49-F238E27FC236}">
                <a16:creationId xmlns:a16="http://schemas.microsoft.com/office/drawing/2014/main" id="{74DBB72E-FFBE-9268-B71A-7FDE32D807B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348331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AE0C1-281D-84D9-FEAF-5B46EB109D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913A57-B376-D3F5-2EBF-B205BAFDF7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C42041-B4E8-6DE1-15E1-0809AE6D4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2EF4ED-862D-AFA7-D998-DFB488EE5624}"/>
              </a:ext>
            </a:extLst>
          </p:cNvPr>
          <p:cNvSpPr>
            <a:spLocks noGrp="1"/>
          </p:cNvSpPr>
          <p:nvPr>
            <p:ph type="dt" sz="half" idx="10"/>
          </p:nvPr>
        </p:nvSpPr>
        <p:spPr/>
        <p:txBody>
          <a:bodyPr/>
          <a:lstStyle/>
          <a:p>
            <a:fld id="{A9B4FCDD-766B-4E62-9C00-7867FCD603CA}" type="datetimeFigureOut">
              <a:rPr lang="en-US" smtClean="0"/>
              <a:t>9/24/2025</a:t>
            </a:fld>
            <a:endParaRPr lang="en-US"/>
          </a:p>
        </p:txBody>
      </p:sp>
      <p:sp>
        <p:nvSpPr>
          <p:cNvPr id="6" name="Footer Placeholder 5">
            <a:extLst>
              <a:ext uri="{FF2B5EF4-FFF2-40B4-BE49-F238E27FC236}">
                <a16:creationId xmlns:a16="http://schemas.microsoft.com/office/drawing/2014/main" id="{69C140C2-70A2-EF14-7ECE-4CFFC6D06B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3593E1-6A13-6772-2609-A7D861002FFF}"/>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2284808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9B9D0-87F2-3FAE-3BA1-714204CFE8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8DFA57-3E49-7D06-BE52-5C9D2D8D7D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33F653-9FD0-593B-0580-1105E4583F46}"/>
              </a:ext>
            </a:extLst>
          </p:cNvPr>
          <p:cNvSpPr>
            <a:spLocks noGrp="1"/>
          </p:cNvSpPr>
          <p:nvPr>
            <p:ph type="dt" sz="half" idx="10"/>
          </p:nvPr>
        </p:nvSpPr>
        <p:spPr/>
        <p:txBody>
          <a:bodyPr/>
          <a:lstStyle/>
          <a:p>
            <a:fld id="{A9B4FCDD-766B-4E62-9C00-7867FCD603CA}" type="datetimeFigureOut">
              <a:rPr lang="en-US" smtClean="0"/>
              <a:t>9/24/2025</a:t>
            </a:fld>
            <a:endParaRPr lang="en-US"/>
          </a:p>
        </p:txBody>
      </p:sp>
      <p:sp>
        <p:nvSpPr>
          <p:cNvPr id="5" name="Footer Placeholder 4">
            <a:extLst>
              <a:ext uri="{FF2B5EF4-FFF2-40B4-BE49-F238E27FC236}">
                <a16:creationId xmlns:a16="http://schemas.microsoft.com/office/drawing/2014/main" id="{73D5F510-EB18-B1C7-7921-B992D1E6D9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AB1E98-5E0F-CD37-775B-9FB7528039E5}"/>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1149222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BF9171-18B4-BECB-56A3-D2742A5107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EBA87E-EAC0-6EDD-4A85-0781358322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AEEECC-32D0-D5F0-884F-FF089C1525CC}"/>
              </a:ext>
            </a:extLst>
          </p:cNvPr>
          <p:cNvSpPr>
            <a:spLocks noGrp="1"/>
          </p:cNvSpPr>
          <p:nvPr>
            <p:ph type="dt" sz="half" idx="10"/>
          </p:nvPr>
        </p:nvSpPr>
        <p:spPr/>
        <p:txBody>
          <a:bodyPr/>
          <a:lstStyle/>
          <a:p>
            <a:fld id="{A9B4FCDD-766B-4E62-9C00-7867FCD603CA}" type="datetimeFigureOut">
              <a:rPr lang="en-US" smtClean="0"/>
              <a:t>9/24/2025</a:t>
            </a:fld>
            <a:endParaRPr lang="en-US"/>
          </a:p>
        </p:txBody>
      </p:sp>
      <p:sp>
        <p:nvSpPr>
          <p:cNvPr id="5" name="Footer Placeholder 4">
            <a:extLst>
              <a:ext uri="{FF2B5EF4-FFF2-40B4-BE49-F238E27FC236}">
                <a16:creationId xmlns:a16="http://schemas.microsoft.com/office/drawing/2014/main" id="{954E6DCB-33FC-30D0-740E-8EC24A3755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E7C43A-1CE6-2C1D-9DCE-173BC6D5565A}"/>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238448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2CD3D7-0C5A-AB48-A28E-9C1D0704F253}" type="datetimeFigureOut">
              <a:rPr lang="en-US"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921605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2CD3D7-0C5A-AB48-A28E-9C1D0704F253}" type="datetimeFigureOut">
              <a:rPr lang="en-US" smtClean="0"/>
              <a:t>9/24/2025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04F32-9C28-654B-9128-9BBED3C14F06}" type="slidenum">
              <a:rPr lang="en-US" smtClean="0"/>
              <a:t>‹#›</a:t>
            </a:fld>
            <a:endParaRPr lang="en-US"/>
          </a:p>
        </p:txBody>
      </p:sp>
      <p:pic>
        <p:nvPicPr>
          <p:cNvPr id="9" name="Picture 8" descr="A screenshot of a computer&#10;&#10;AI-generated content may be incorrect.">
            <a:extLst>
              <a:ext uri="{FF2B5EF4-FFF2-40B4-BE49-F238E27FC236}">
                <a16:creationId xmlns:a16="http://schemas.microsoft.com/office/drawing/2014/main" id="{EBC78C01-C151-93EC-B75D-5A47B1D20BB6}"/>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869210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2CD3D7-0C5A-AB48-A28E-9C1D0704F253}" type="datetimeFigureOut">
              <a:rPr lang="en-US" smtClean="0"/>
              <a:t>9/24/2025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185212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2CD3D7-0C5A-AB48-A28E-9C1D0704F253}" type="datetimeFigureOut">
              <a:rPr lang="en-US" smtClean="0"/>
              <a:t>9/24/2025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1297066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2CD3D7-0C5A-AB48-A28E-9C1D0704F253}" type="datetimeFigureOut">
              <a:rPr lang="en-US" smtClean="0"/>
              <a:t>9/24/2025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920658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2CD3D7-0C5A-AB48-A28E-9C1D0704F253}" type="datetimeFigureOut">
              <a:rPr lang="en-US" smtClean="0"/>
              <a:t>9/24/2025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15921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2CD3D7-0C5A-AB48-A28E-9C1D0704F253}" type="datetimeFigureOut">
              <a:rPr lang="en-US" smtClean="0"/>
              <a:t>9/24/2025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166235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CD3D7-0C5A-AB48-A28E-9C1D0704F253}" type="datetimeFigureOut">
              <a:rPr lang="en-US" smtClean="0"/>
              <a:t>9/24/2025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B04F32-9C28-654B-9128-9BBED3C14F06}" type="slidenum">
              <a:rPr lang="en-US" smtClean="0"/>
              <a:t>‹#›</a:t>
            </a:fld>
            <a:endParaRPr lang="en-US"/>
          </a:p>
        </p:txBody>
      </p:sp>
      <p:pic>
        <p:nvPicPr>
          <p:cNvPr id="8" name="Picture 7" descr="A screenshot of a computer&#10;&#10;AI-generated content may be incorrect.">
            <a:extLst>
              <a:ext uri="{FF2B5EF4-FFF2-40B4-BE49-F238E27FC236}">
                <a16:creationId xmlns:a16="http://schemas.microsoft.com/office/drawing/2014/main" id="{9E8EA925-1D4A-EAF2-CDE5-E40C5AD066F1}"/>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290131436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2F3521-18EB-51E6-5673-B70121BB1D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6D2FA2-12E2-8883-922B-C5BBA7E106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898C46-0FB6-468D-3801-0C1EAE11E9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9B4FCDD-766B-4E62-9C00-7867FCD603CA}" type="datetimeFigureOut">
              <a:rPr lang="en-US" smtClean="0"/>
              <a:t>9/24/2025</a:t>
            </a:fld>
            <a:endParaRPr lang="en-US"/>
          </a:p>
        </p:txBody>
      </p:sp>
      <p:sp>
        <p:nvSpPr>
          <p:cNvPr id="5" name="Footer Placeholder 4">
            <a:extLst>
              <a:ext uri="{FF2B5EF4-FFF2-40B4-BE49-F238E27FC236}">
                <a16:creationId xmlns:a16="http://schemas.microsoft.com/office/drawing/2014/main" id="{31C787A9-2259-CDB7-C7DB-A8A897655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C2B777C-B5FA-BB97-EC0A-7551435ABB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6CFB1B-BEA7-462B-A456-B89F99D467EB}" type="slidenum">
              <a:rPr lang="en-US" smtClean="0"/>
              <a:t>‹#›</a:t>
            </a:fld>
            <a:endParaRPr lang="en-US"/>
          </a:p>
        </p:txBody>
      </p:sp>
    </p:spTree>
    <p:extLst>
      <p:ext uri="{BB962C8B-B14F-4D97-AF65-F5344CB8AC3E}">
        <p14:creationId xmlns:p14="http://schemas.microsoft.com/office/powerpoint/2010/main" val="13133450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9BA36-0420-F8E4-0245-FD612BCA4E92}"/>
            </a:ext>
          </a:extLst>
        </p:cNvPr>
        <p:cNvGrpSpPr/>
        <p:nvPr/>
      </p:nvGrpSpPr>
      <p:grpSpPr>
        <a:xfrm>
          <a:off x="0" y="0"/>
          <a:ext cx="0" cy="0"/>
          <a:chOff x="0" y="0"/>
          <a:chExt cx="0" cy="0"/>
        </a:xfrm>
      </p:grpSpPr>
      <p:pic>
        <p:nvPicPr>
          <p:cNvPr id="7" name="Picture 6" descr="A person sitting on a rock&#10;&#10;AI-generated content may be incorrect.">
            <a:extLst>
              <a:ext uri="{FF2B5EF4-FFF2-40B4-BE49-F238E27FC236}">
                <a16:creationId xmlns:a16="http://schemas.microsoft.com/office/drawing/2014/main" id="{57CA2026-7B57-E531-197B-2B0C68B4483A}"/>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3A4D6B6A-1653-DAC9-D14F-954BFEF6403F}"/>
              </a:ext>
            </a:extLst>
          </p:cNvPr>
          <p:cNvSpPr/>
          <p:nvPr/>
        </p:nvSpPr>
        <p:spPr>
          <a:xfrm>
            <a:off x="9164660" y="5219827"/>
            <a:ext cx="2841856" cy="700920"/>
          </a:xfrm>
          <a:prstGeom prst="rect">
            <a:avLst/>
          </a:prstGeom>
          <a:solidFill>
            <a:schemeClr val="bg1"/>
          </a:solidFill>
          <a:ln>
            <a:solidFill>
              <a:srgbClr val="473B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Session 12</a:t>
            </a:r>
          </a:p>
        </p:txBody>
      </p:sp>
    </p:spTree>
    <p:extLst>
      <p:ext uri="{BB962C8B-B14F-4D97-AF65-F5344CB8AC3E}">
        <p14:creationId xmlns:p14="http://schemas.microsoft.com/office/powerpoint/2010/main" val="2589122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583B0-EC20-3DD6-1EBF-F7AA9839FFE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3238AAF-B888-71A7-F2A4-F9B2066E2AD0}"/>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EB336B93-B3B3-B41C-ED42-EA7571A76014}"/>
              </a:ext>
            </a:extLst>
          </p:cNvPr>
          <p:cNvSpPr txBox="1"/>
          <p:nvPr/>
        </p:nvSpPr>
        <p:spPr>
          <a:xfrm>
            <a:off x="326573" y="390523"/>
            <a:ext cx="8568046" cy="4832092"/>
          </a:xfrm>
          <a:prstGeom prst="rect">
            <a:avLst/>
          </a:prstGeom>
          <a:noFill/>
        </p:spPr>
        <p:txBody>
          <a:bodyPr wrap="square" lIns="91440" tIns="45720" rIns="91440" bIns="45720" rtlCol="0" anchor="t">
            <a:spAutoFit/>
          </a:bodyPr>
          <a:lstStyle/>
          <a:p>
            <a:pPr lvl="0">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The Challenge (Deuteronomy 30:19-20)</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b="1" dirty="0">
              <a:solidFill>
                <a:schemeClr val="bg1"/>
              </a:solidFill>
              <a:latin typeface="Gotham" panose="02000604040000020004" pitchFamily="2" charset="0"/>
              <a:cs typeface="Times New Roman" panose="02020603050405020304" pitchFamily="18" charset="0"/>
            </a:endParaRPr>
          </a:p>
          <a:p>
            <a:pPr marL="457200" indent="-457200">
              <a:buFont typeface="Arial" panose="020B0604020202020204" pitchFamily="34" charset="0"/>
              <a:buChar char="•"/>
            </a:pPr>
            <a:r>
              <a:rPr lang="en-US" sz="2800" b="1" i="1" dirty="0">
                <a:solidFill>
                  <a:schemeClr val="bg1"/>
                </a:solidFill>
                <a:latin typeface="DIN-Bold"/>
              </a:rPr>
              <a:t>Our desire to follow God influences our descendants’ choices to follow Him.</a:t>
            </a:r>
          </a:p>
          <a:p>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What does it mean for you to say God “is your life”? In this context, what does it mean for you to “choose life”?</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Who would you call as a character witness in court? What would that person say about you?</a:t>
            </a:r>
          </a:p>
        </p:txBody>
      </p:sp>
    </p:spTree>
    <p:extLst>
      <p:ext uri="{BB962C8B-B14F-4D97-AF65-F5344CB8AC3E}">
        <p14:creationId xmlns:p14="http://schemas.microsoft.com/office/powerpoint/2010/main" val="4288202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D09AF-BE6A-D25B-9EF4-7A993928FE5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632A9AF-E3AA-62A3-5418-4B8B74EFE0BA}"/>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308D237-9DBE-7B87-3AE1-7A7C6E81FEBD}"/>
              </a:ext>
            </a:extLst>
          </p:cNvPr>
          <p:cNvSpPr txBox="1"/>
          <p:nvPr/>
        </p:nvSpPr>
        <p:spPr>
          <a:xfrm>
            <a:off x="326574" y="391131"/>
            <a:ext cx="8807035" cy="3539430"/>
          </a:xfrm>
          <a:prstGeom prst="rect">
            <a:avLst/>
          </a:prstGeom>
          <a:noFill/>
        </p:spPr>
        <p:txBody>
          <a:bodyPr wrap="square" lIns="91440" tIns="45720" rIns="91440" bIns="45720" rtlCol="0" anchor="t">
            <a:spAutoFit/>
          </a:bodyPr>
          <a:lstStyle/>
          <a:p>
            <a:pPr marL="0" marR="0">
              <a:spcBef>
                <a:spcPts val="0"/>
              </a:spcBef>
              <a:spcAft>
                <a:spcPts val="0"/>
              </a:spcAft>
            </a:pPr>
            <a:r>
              <a:rPr lang="en-US" sz="2800" b="1" i="1" dirty="0">
                <a:solidFill>
                  <a:schemeClr val="bg1"/>
                </a:solidFill>
                <a:effectLst/>
                <a:latin typeface="Gotham" panose="02000604040000020004" pitchFamily="2" charset="0"/>
                <a:ea typeface="Calibri" panose="020F0502020204030204" pitchFamily="34" charset="0"/>
                <a:cs typeface="Times New Roman" panose="02020603050405020304" pitchFamily="18" charset="0"/>
              </a:rPr>
              <a:t>CHALLENGE</a:t>
            </a:r>
            <a:endParaRPr lang="en-US" sz="2800" b="1" i="1" dirty="0">
              <a:solidFill>
                <a:schemeClr val="bg1"/>
              </a:solidFill>
              <a:effectLst/>
              <a:latin typeface="Gotham Light" pitchFamily="50" charset="0"/>
              <a:ea typeface="Calibri" panose="020F0502020204030204" pitchFamily="34" charset="0"/>
              <a:cs typeface="Times New Roman" panose="02020603050405020304" pitchFamily="18" charset="0"/>
            </a:endParaRPr>
          </a:p>
          <a:p>
            <a:pPr algn="l"/>
            <a:endParaRPr lang="en-US" sz="2800" b="1" i="1" dirty="0">
              <a:solidFill>
                <a:schemeClr val="bg1"/>
              </a:solidFill>
              <a:latin typeface="DIN-Bold"/>
            </a:endParaRPr>
          </a:p>
          <a:p>
            <a:pPr marL="1828800" lvl="3" indent="-457200">
              <a:buFont typeface="Arial" panose="020B0604020202020204" pitchFamily="34" charset="0"/>
              <a:buChar char="•"/>
            </a:pPr>
            <a:r>
              <a:rPr lang="en-US" sz="2800" b="1" i="1" dirty="0">
                <a:solidFill>
                  <a:schemeClr val="bg1"/>
                </a:solidFill>
                <a:latin typeface="DIN-Bold"/>
              </a:rPr>
              <a:t>How can you help people with little Bible knowledge to better understand God’s Word?</a:t>
            </a:r>
          </a:p>
          <a:p>
            <a:pPr lvl="3"/>
            <a:endParaRPr lang="en-US" sz="2800" b="1" i="1" dirty="0">
              <a:solidFill>
                <a:schemeClr val="bg1"/>
              </a:solidFill>
              <a:latin typeface="DIN-Bold"/>
            </a:endParaRPr>
          </a:p>
          <a:p>
            <a:pPr marL="1828800" lvl="3" indent="-457200">
              <a:buFont typeface="Arial" panose="020B0604020202020204" pitchFamily="34" charset="0"/>
              <a:buChar char="•"/>
            </a:pPr>
            <a:r>
              <a:rPr lang="en-US" sz="2800" b="1" i="1" dirty="0">
                <a:solidFill>
                  <a:schemeClr val="bg1"/>
                </a:solidFill>
                <a:latin typeface="DIN-Bold"/>
              </a:rPr>
              <a:t>Do you sense you are not as close to God as you once were? What changes will you make this week to renew your commitment to God?</a:t>
            </a:r>
          </a:p>
        </p:txBody>
      </p:sp>
    </p:spTree>
    <p:extLst>
      <p:ext uri="{BB962C8B-B14F-4D97-AF65-F5344CB8AC3E}">
        <p14:creationId xmlns:p14="http://schemas.microsoft.com/office/powerpoint/2010/main" val="920688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2BA2BD9-7B54-4190-8F06-3EF3658A0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5">
            <a:extLst>
              <a:ext uri="{FF2B5EF4-FFF2-40B4-BE49-F238E27FC236}">
                <a16:creationId xmlns:a16="http://schemas.microsoft.com/office/drawing/2014/main" id="{4A9F8392-15FD-B123-B73B-A3CB946407DE}"/>
              </a:ext>
            </a:extLst>
          </p:cNvPr>
          <p:cNvSpPr>
            <a:spLocks noGrp="1"/>
          </p:cNvSpPr>
          <p:nvPr>
            <p:ph sz="half" idx="1"/>
          </p:nvPr>
        </p:nvSpPr>
        <p:spPr>
          <a:xfrm>
            <a:off x="329184" y="2404872"/>
            <a:ext cx="11862816" cy="1645919"/>
          </a:xfrm>
        </p:spPr>
        <p:txBody>
          <a:bodyPr>
            <a:normAutofit fontScale="85000" lnSpcReduction="20000"/>
          </a:bodyPr>
          <a:lstStyle/>
          <a:p>
            <a:pPr marL="0" indent="0" algn="ctr" defTabSz="914400">
              <a:lnSpc>
                <a:spcPct val="110000"/>
              </a:lnSpc>
              <a:spcBef>
                <a:spcPct val="0"/>
              </a:spcBef>
              <a:spcAft>
                <a:spcPts val="600"/>
              </a:spcAft>
              <a:buNone/>
            </a:pPr>
            <a:r>
              <a:rPr lang="en-US" sz="5600" b="1" dirty="0">
                <a:solidFill>
                  <a:schemeClr val="bg1"/>
                </a:solidFill>
                <a:effectLst/>
                <a:latin typeface="+mj-lt"/>
                <a:ea typeface="+mj-ea"/>
                <a:cs typeface="+mj-cs"/>
              </a:rPr>
              <a:t>God’s </a:t>
            </a:r>
            <a:r>
              <a:rPr lang="en-US" sz="5600" b="1" dirty="0">
                <a:solidFill>
                  <a:schemeClr val="bg1"/>
                </a:solidFill>
                <a:latin typeface="+mj-lt"/>
                <a:ea typeface="+mj-ea"/>
                <a:cs typeface="+mj-cs"/>
              </a:rPr>
              <a:t>Care</a:t>
            </a:r>
            <a:endParaRPr lang="en-US" sz="5600" b="1" dirty="0">
              <a:solidFill>
                <a:schemeClr val="bg1"/>
              </a:solidFill>
              <a:effectLst/>
              <a:latin typeface="+mj-lt"/>
              <a:ea typeface="+mj-ea"/>
              <a:cs typeface="+mj-cs"/>
            </a:endParaRPr>
          </a:p>
          <a:p>
            <a:pPr marL="0" indent="0" algn="ctr" defTabSz="914400">
              <a:lnSpc>
                <a:spcPct val="110000"/>
              </a:lnSpc>
              <a:spcBef>
                <a:spcPct val="0"/>
              </a:spcBef>
              <a:spcAft>
                <a:spcPts val="600"/>
              </a:spcAft>
              <a:buNone/>
            </a:pPr>
            <a:r>
              <a:rPr lang="en-US" sz="5600" b="1" dirty="0">
                <a:solidFill>
                  <a:schemeClr val="bg1"/>
                </a:solidFill>
                <a:latin typeface="+mj-lt"/>
                <a:ea typeface="+mj-ea"/>
                <a:cs typeface="+mj-cs"/>
              </a:rPr>
              <a:t>(Psalm 23:1-6)</a:t>
            </a:r>
          </a:p>
          <a:p>
            <a:endParaRPr lang="en-US" dirty="0"/>
          </a:p>
        </p:txBody>
      </p:sp>
      <p:pic>
        <p:nvPicPr>
          <p:cNvPr id="3" name="Picture 2" descr="A screenshot of a computer">
            <a:extLst>
              <a:ext uri="{FF2B5EF4-FFF2-40B4-BE49-F238E27FC236}">
                <a16:creationId xmlns:a16="http://schemas.microsoft.com/office/drawing/2014/main" id="{E283098D-4DF3-64EF-4DAF-75FEE4C0DA8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4ECD94B-54EF-25B4-BF36-3037DBEFD151}"/>
              </a:ext>
            </a:extLst>
          </p:cNvPr>
          <p:cNvSpPr txBox="1"/>
          <p:nvPr/>
        </p:nvSpPr>
        <p:spPr>
          <a:xfrm>
            <a:off x="467352" y="2023043"/>
            <a:ext cx="8531175" cy="2787948"/>
          </a:xfrm>
          <a:prstGeom prst="rect">
            <a:avLst/>
          </a:prstGeom>
          <a:solidFill>
            <a:srgbClr val="504651"/>
          </a:solidFill>
        </p:spPr>
        <p:txBody>
          <a:bodyPr vert="horz" lIns="91440" tIns="45720" rIns="91440" bIns="45720" rtlCol="0" anchor="b">
            <a:normAutofit fontScale="55000" lnSpcReduction="20000"/>
          </a:bodyPr>
          <a:lstStyle/>
          <a:p>
            <a:pPr algn="ctr" defTabSz="914400">
              <a:lnSpc>
                <a:spcPct val="110000"/>
              </a:lnSpc>
              <a:spcBef>
                <a:spcPct val="0"/>
              </a:spcBef>
              <a:spcAft>
                <a:spcPts val="600"/>
              </a:spcAft>
            </a:pPr>
            <a:r>
              <a:rPr lang="en-US" sz="6500" b="1" dirty="0">
                <a:solidFill>
                  <a:srgbClr val="ECE7E4"/>
                </a:solidFill>
                <a:latin typeface="+mj-lt"/>
                <a:ea typeface="+mj-ea"/>
                <a:cs typeface="+mj-cs"/>
              </a:rPr>
              <a:t>MAIN IDEA:</a:t>
            </a:r>
          </a:p>
          <a:p>
            <a:pPr algn="ctr" defTabSz="914400">
              <a:lnSpc>
                <a:spcPct val="90000"/>
              </a:lnSpc>
              <a:spcBef>
                <a:spcPct val="0"/>
              </a:spcBef>
              <a:spcAft>
                <a:spcPts val="600"/>
              </a:spcAft>
            </a:pPr>
            <a:endParaRPr lang="en-US" sz="4400" b="1" dirty="0">
              <a:solidFill>
                <a:srgbClr val="ECE7E4"/>
              </a:solidFill>
              <a:latin typeface="+mj-lt"/>
              <a:ea typeface="+mj-ea"/>
              <a:cs typeface="+mj-cs"/>
            </a:endParaRPr>
          </a:p>
          <a:p>
            <a:pPr algn="ctr" defTabSz="914400">
              <a:lnSpc>
                <a:spcPct val="120000"/>
              </a:lnSpc>
              <a:spcBef>
                <a:spcPct val="0"/>
              </a:spcBef>
              <a:spcAft>
                <a:spcPts val="600"/>
              </a:spcAft>
            </a:pPr>
            <a:r>
              <a:rPr lang="en-US" sz="7600" b="1" i="1" dirty="0">
                <a:solidFill>
                  <a:srgbClr val="ECE7E4"/>
                </a:solidFill>
                <a:latin typeface="+mj-lt"/>
                <a:ea typeface="+mj-ea"/>
                <a:cs typeface="+mj-cs"/>
              </a:rPr>
              <a:t>Believers are to be characterized by a wholehearted commitment to God.</a:t>
            </a:r>
          </a:p>
        </p:txBody>
      </p:sp>
    </p:spTree>
    <p:extLst>
      <p:ext uri="{BB962C8B-B14F-4D97-AF65-F5344CB8AC3E}">
        <p14:creationId xmlns:p14="http://schemas.microsoft.com/office/powerpoint/2010/main" val="3362112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EAD9E8A-9500-117A-BC8A-86A68138054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A942B84-3EB5-E949-2113-40B4FA7AC0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C4906520-F00D-ED8A-E1EA-C80BF1EDF779}"/>
              </a:ext>
            </a:extLst>
          </p:cNvPr>
          <p:cNvPicPr>
            <a:picLocks noGrp="1" noChangeAspect="1"/>
          </p:cNvPicPr>
          <p:nvPr>
            <p:ph sz="half" idx="1"/>
          </p:nvPr>
        </p:nvPicPr>
        <p:blipFill>
          <a:blip r:embed="rId2" cstate="hq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144FCB94-E8EC-6DE6-17F1-88AE8C8209C0}"/>
              </a:ext>
            </a:extLst>
          </p:cNvPr>
          <p:cNvSpPr txBox="1"/>
          <p:nvPr/>
        </p:nvSpPr>
        <p:spPr>
          <a:xfrm>
            <a:off x="356617" y="356616"/>
            <a:ext cx="7997674" cy="3539430"/>
          </a:xfrm>
          <a:prstGeom prst="rect">
            <a:avLst/>
          </a:prstGeom>
          <a:noFill/>
        </p:spPr>
        <p:txBody>
          <a:bodyPr wrap="square">
            <a:spAutoFit/>
          </a:bodyPr>
          <a:lstStyle/>
          <a:p>
            <a:pPr marL="0" marR="0">
              <a:spcBef>
                <a:spcPts val="0"/>
              </a:spcBef>
              <a:spcAft>
                <a:spcPts val="0"/>
              </a:spcAft>
            </a:pPr>
            <a:r>
              <a:rPr lang="en-US" sz="2800" b="1" i="1" dirty="0">
                <a:solidFill>
                  <a:schemeClr val="bg1"/>
                </a:solidFill>
                <a:effectLst/>
                <a:latin typeface="Gotham" panose="02000604040000020004" pitchFamily="2" charset="0"/>
                <a:ea typeface="Calibri" panose="020F0502020204030204" pitchFamily="34" charset="0"/>
                <a:cs typeface="Times New Roman" panose="02020603050405020304" pitchFamily="18" charset="0"/>
              </a:rPr>
              <a:t>Introduction</a:t>
            </a:r>
            <a:endParaRPr lang="en-US" sz="2800" b="1" i="1" dirty="0">
              <a:solidFill>
                <a:schemeClr val="bg1"/>
              </a:solidFill>
              <a:effectLst/>
              <a:latin typeface="Gotham Light" pitchFamily="50" charset="0"/>
              <a:ea typeface="Calibri" panose="020F0502020204030204" pitchFamily="34" charset="0"/>
              <a:cs typeface="Times New Roman" panose="02020603050405020304" pitchFamily="18" charset="0"/>
            </a:endParaRPr>
          </a:p>
          <a:p>
            <a:pPr algn="l"/>
            <a:endParaRPr lang="en-US" sz="2800" b="1"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In what situation have you had so many options that it was overwhelming to pick only one? How did you eventually decide? </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What’s the best choice you’ve made in the last six months? What choice would you take back?</a:t>
            </a:r>
          </a:p>
        </p:txBody>
      </p:sp>
    </p:spTree>
    <p:extLst>
      <p:ext uri="{BB962C8B-B14F-4D97-AF65-F5344CB8AC3E}">
        <p14:creationId xmlns:p14="http://schemas.microsoft.com/office/powerpoint/2010/main" val="4123519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37400C-D309-AAF4-31B8-2FDCD45D8D2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EF3BE6-BB25-4A89-8BFC-6A2EFF454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5F02033C-F28E-1336-F64B-64CA39D17428}"/>
              </a:ext>
            </a:extLst>
          </p:cNvPr>
          <p:cNvPicPr>
            <a:picLocks noGrp="1" noChangeAspect="1"/>
          </p:cNvPicPr>
          <p:nvPr>
            <p:ph sz="half" idx="1"/>
          </p:nvPr>
        </p:nvPicPr>
        <p:blipFill>
          <a:blip r:embed="rId2">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extBox 1">
            <a:extLst>
              <a:ext uri="{FF2B5EF4-FFF2-40B4-BE49-F238E27FC236}">
                <a16:creationId xmlns:a16="http://schemas.microsoft.com/office/drawing/2014/main" id="{1D5D28D4-93F7-2057-BD12-CC639A5DA50C}"/>
              </a:ext>
            </a:extLst>
          </p:cNvPr>
          <p:cNvSpPr txBox="1"/>
          <p:nvPr/>
        </p:nvSpPr>
        <p:spPr>
          <a:xfrm>
            <a:off x="1386119" y="446935"/>
            <a:ext cx="9419761" cy="646331"/>
          </a:xfrm>
          <a:prstGeom prst="rect">
            <a:avLst/>
          </a:prstGeom>
          <a:noFill/>
        </p:spPr>
        <p:txBody>
          <a:bodyPr wrap="square">
            <a:spAutoFit/>
          </a:bodyPr>
          <a:lstStyle/>
          <a:p>
            <a:pPr algn="ctr"/>
            <a:r>
              <a:rPr lang="en-US" sz="3600" b="1" dirty="0">
                <a:solidFill>
                  <a:schemeClr val="bg1"/>
                </a:solidFill>
                <a:latin typeface="Gotham" panose="02000604040000020004" pitchFamily="2" charset="0"/>
              </a:rPr>
              <a:t>Fully Committed</a:t>
            </a:r>
            <a:endParaRPr lang="en-US" sz="3000" b="1" dirty="0">
              <a:solidFill>
                <a:schemeClr val="bg1"/>
              </a:solidFill>
              <a:latin typeface="Gotham" panose="02000604040000020004" pitchFamily="2" charset="0"/>
            </a:endParaRPr>
          </a:p>
        </p:txBody>
      </p:sp>
      <p:sp>
        <p:nvSpPr>
          <p:cNvPr id="3" name="TextBox 2">
            <a:extLst>
              <a:ext uri="{FF2B5EF4-FFF2-40B4-BE49-F238E27FC236}">
                <a16:creationId xmlns:a16="http://schemas.microsoft.com/office/drawing/2014/main" id="{50CF3E2E-13CF-9FEE-DF54-E6D5371E0C0C}"/>
              </a:ext>
            </a:extLst>
          </p:cNvPr>
          <p:cNvSpPr txBox="1"/>
          <p:nvPr/>
        </p:nvSpPr>
        <p:spPr>
          <a:xfrm>
            <a:off x="1695635" y="2057400"/>
            <a:ext cx="9419761" cy="1384995"/>
          </a:xfrm>
          <a:prstGeom prst="rect">
            <a:avLst/>
          </a:prstGeom>
          <a:noFill/>
        </p:spPr>
        <p:txBody>
          <a:bodyPr wrap="square">
            <a:spAutoFit/>
          </a:bodyPr>
          <a:lstStyle/>
          <a:p>
            <a:pPr marL="571500" indent="-571500">
              <a:buFont typeface="+mj-lt"/>
              <a:buAutoNum type="romanUcPeriod"/>
            </a:pPr>
            <a:r>
              <a:rPr lang="en-US" sz="2800" b="1" dirty="0">
                <a:solidFill>
                  <a:schemeClr val="bg1"/>
                </a:solidFill>
                <a:latin typeface="Gotham" panose="02000604040000020004" pitchFamily="2" charset="0"/>
                <a:ea typeface="MS Mincho" panose="02020609040205080304" pitchFamily="49" charset="-128"/>
                <a:cs typeface="Arial" panose="020B0604020202020204" pitchFamily="34" charset="0"/>
              </a:rPr>
              <a:t>The Command (Deuteronomy 30:11-14)</a:t>
            </a:r>
          </a:p>
          <a:p>
            <a:pPr marL="571500" indent="-571500">
              <a:buFont typeface="+mj-lt"/>
              <a:buAutoNum type="romanUcPeriod"/>
            </a:pPr>
            <a:r>
              <a:rPr lang="en-US" sz="2800" b="1" dirty="0">
                <a:solidFill>
                  <a:schemeClr val="bg1"/>
                </a:solidFill>
                <a:latin typeface="Gotham" panose="02000604040000020004" pitchFamily="2" charset="0"/>
                <a:ea typeface="MS Mincho" panose="02020609040205080304" pitchFamily="49" charset="-128"/>
                <a:cs typeface="Arial" panose="020B0604020202020204" pitchFamily="34" charset="0"/>
              </a:rPr>
              <a:t>The Commitment (Deuteronomy 30:15-18)</a:t>
            </a:r>
          </a:p>
          <a:p>
            <a:pPr marL="571500" indent="-571500">
              <a:buFont typeface="+mj-lt"/>
              <a:buAutoNum type="romanUcPeriod"/>
            </a:pPr>
            <a:r>
              <a:rPr lang="en-US" sz="2800" b="1" dirty="0">
                <a:solidFill>
                  <a:schemeClr val="bg1"/>
                </a:solidFill>
                <a:latin typeface="Gotham" panose="02000604040000020004" pitchFamily="2" charset="0"/>
                <a:ea typeface="MS Mincho" panose="02020609040205080304" pitchFamily="49" charset="-128"/>
                <a:cs typeface="Arial" panose="020B0604020202020204" pitchFamily="34" charset="0"/>
              </a:rPr>
              <a:t>The Challenge (Deuteronomy 30:19-20)</a:t>
            </a:r>
          </a:p>
        </p:txBody>
      </p:sp>
    </p:spTree>
    <p:extLst>
      <p:ext uri="{BB962C8B-B14F-4D97-AF65-F5344CB8AC3E}">
        <p14:creationId xmlns:p14="http://schemas.microsoft.com/office/powerpoint/2010/main" val="1645723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C7A18-9A87-7243-B7D4-79A968BEF47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DA2A59D-63CD-693E-ADC3-DCE1C913BB4D}"/>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1939AFFE-7E52-BA31-8D4D-296EEF6A02C3}"/>
              </a:ext>
            </a:extLst>
          </p:cNvPr>
          <p:cNvSpPr txBox="1"/>
          <p:nvPr/>
        </p:nvSpPr>
        <p:spPr>
          <a:xfrm>
            <a:off x="664022" y="360673"/>
            <a:ext cx="8947570" cy="425757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The Command (Deuteronomy 30:11-14)</a:t>
            </a:r>
          </a:p>
          <a:p>
            <a:pPr algn="l">
              <a:buNone/>
            </a:pPr>
            <a:endParaRPr lang="en-US" sz="2800" b="1" i="0" baseline="30000" dirty="0">
              <a:solidFill>
                <a:srgbClr val="000000"/>
              </a:solidFill>
              <a:effectLst/>
              <a:latin typeface="system-ui"/>
            </a:endParaRPr>
          </a:p>
          <a:p>
            <a:pPr algn="l">
              <a:buNone/>
            </a:pPr>
            <a:r>
              <a:rPr lang="en-US" sz="2800" b="1" i="0" baseline="30000" dirty="0">
                <a:solidFill>
                  <a:srgbClr val="000000"/>
                </a:solidFill>
                <a:effectLst/>
                <a:latin typeface="system-ui"/>
              </a:rPr>
              <a:t>11 </a:t>
            </a:r>
            <a:r>
              <a:rPr lang="en-US" sz="2800" b="0" i="0" dirty="0">
                <a:solidFill>
                  <a:srgbClr val="000000"/>
                </a:solidFill>
                <a:effectLst/>
                <a:latin typeface="system-ui"/>
              </a:rPr>
              <a:t>“This command that I give you today is certainly not too difficult or beyond your reach. </a:t>
            </a:r>
            <a:r>
              <a:rPr lang="en-US" sz="2800" b="1" i="0" baseline="30000" dirty="0">
                <a:solidFill>
                  <a:srgbClr val="000000"/>
                </a:solidFill>
                <a:effectLst/>
                <a:latin typeface="system-ui"/>
              </a:rPr>
              <a:t>12 </a:t>
            </a:r>
            <a:r>
              <a:rPr lang="en-US" sz="2800" b="0" i="0" dirty="0">
                <a:solidFill>
                  <a:srgbClr val="000000"/>
                </a:solidFill>
                <a:effectLst/>
                <a:latin typeface="system-ui"/>
              </a:rPr>
              <a:t>It is not in heaven so that you have to ask, ‘Who will go up to heaven, get it for us, and proclaim it to us so that we may follow it?’ </a:t>
            </a:r>
            <a:r>
              <a:rPr lang="en-US" sz="2800" b="1" i="0" baseline="30000" dirty="0">
                <a:solidFill>
                  <a:srgbClr val="000000"/>
                </a:solidFill>
                <a:effectLst/>
                <a:latin typeface="system-ui"/>
              </a:rPr>
              <a:t>13 </a:t>
            </a:r>
            <a:r>
              <a:rPr lang="en-US" sz="2800" b="0" i="0" dirty="0">
                <a:solidFill>
                  <a:srgbClr val="000000"/>
                </a:solidFill>
                <a:effectLst/>
                <a:latin typeface="system-ui"/>
              </a:rPr>
              <a:t>And it is not across the sea so that you have to ask, ‘Who will cross the sea, get it for us, and proclaim it to us so that we may follow it?’ </a:t>
            </a:r>
            <a:r>
              <a:rPr lang="en-US" sz="2800" b="1" i="0" baseline="30000" dirty="0">
                <a:solidFill>
                  <a:srgbClr val="000000"/>
                </a:solidFill>
                <a:effectLst/>
                <a:latin typeface="system-ui"/>
              </a:rPr>
              <a:t>14 </a:t>
            </a:r>
            <a:r>
              <a:rPr lang="en-US" sz="2800" b="0" i="0" dirty="0">
                <a:solidFill>
                  <a:srgbClr val="000000"/>
                </a:solidFill>
                <a:effectLst/>
                <a:latin typeface="system-ui"/>
              </a:rPr>
              <a:t>But the message is very near you, in your mouth and in your heart, so that you may follow it.</a:t>
            </a:r>
          </a:p>
        </p:txBody>
      </p:sp>
    </p:spTree>
    <p:extLst>
      <p:ext uri="{BB962C8B-B14F-4D97-AF65-F5344CB8AC3E}">
        <p14:creationId xmlns:p14="http://schemas.microsoft.com/office/powerpoint/2010/main" val="264410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33BCD-1530-D3C6-76DE-8C8AF8F4D4F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4600679-052C-F179-FFA6-505800574EF9}"/>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DFE8639-8D9D-C012-7121-FB9EB9A8BC78}"/>
              </a:ext>
            </a:extLst>
          </p:cNvPr>
          <p:cNvSpPr txBox="1"/>
          <p:nvPr/>
        </p:nvSpPr>
        <p:spPr>
          <a:xfrm>
            <a:off x="326572" y="390523"/>
            <a:ext cx="7934201" cy="5262979"/>
          </a:xfrm>
          <a:prstGeom prst="rect">
            <a:avLst/>
          </a:prstGeom>
          <a:noFill/>
        </p:spPr>
        <p:txBody>
          <a:bodyPr wrap="square" lIns="91440" tIns="45720" rIns="91440" bIns="45720" rtlCol="0" anchor="t">
            <a:spAutoFit/>
          </a:bodyPr>
          <a:lstStyle/>
          <a:p>
            <a:pPr lvl="0">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The Command (Deuteronomy 30:11-14)</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b="1" dirty="0">
              <a:solidFill>
                <a:schemeClr val="bg1"/>
              </a:solidFill>
              <a:latin typeface="Gotham" panose="02000604040000020004" pitchFamily="2" charset="0"/>
              <a:cs typeface="Times New Roman" panose="02020603050405020304" pitchFamily="18" charset="0"/>
            </a:endParaRPr>
          </a:p>
          <a:p>
            <a:pPr marL="457200" indent="-457200">
              <a:buFont typeface="Arial" panose="020B0604020202020204" pitchFamily="34" charset="0"/>
              <a:buChar char="•"/>
            </a:pPr>
            <a:r>
              <a:rPr lang="en-US" sz="2800" b="1" i="1" dirty="0">
                <a:solidFill>
                  <a:schemeClr val="bg1"/>
                </a:solidFill>
                <a:latin typeface="DIN-Bold"/>
              </a:rPr>
              <a:t>We can trust God to give us the ability to obey His commands.</a:t>
            </a:r>
          </a:p>
          <a:p>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If people think God’s truths are confusing and unattainable, how might that affect their openness to God’s Word?</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How can you respond to people who say it is too difficult to know God’s will or to obey His commands?</a:t>
            </a:r>
          </a:p>
        </p:txBody>
      </p:sp>
    </p:spTree>
    <p:extLst>
      <p:ext uri="{BB962C8B-B14F-4D97-AF65-F5344CB8AC3E}">
        <p14:creationId xmlns:p14="http://schemas.microsoft.com/office/powerpoint/2010/main" val="3771158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E3037-DF46-656F-8A72-123EC4DE370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8E41683-71D5-531A-2839-7AA6748B43B7}"/>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52F8620E-7D33-52AD-6168-26F829514BE5}"/>
              </a:ext>
            </a:extLst>
          </p:cNvPr>
          <p:cNvSpPr txBox="1"/>
          <p:nvPr/>
        </p:nvSpPr>
        <p:spPr>
          <a:xfrm>
            <a:off x="820883" y="423018"/>
            <a:ext cx="8956962" cy="583749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The Commitment (Deuteronomy 30:15-18)</a:t>
            </a:r>
          </a:p>
          <a:p>
            <a:pPr algn="l">
              <a:buNone/>
            </a:pPr>
            <a:br>
              <a:rPr lang="en-US" sz="2800" b="1" i="0" baseline="30000" dirty="0">
                <a:solidFill>
                  <a:srgbClr val="000000"/>
                </a:solidFill>
                <a:effectLst/>
                <a:latin typeface="system-ui"/>
              </a:rPr>
            </a:br>
            <a:r>
              <a:rPr lang="en-US" sz="2800" b="1" i="0" baseline="30000" dirty="0">
                <a:solidFill>
                  <a:srgbClr val="000000"/>
                </a:solidFill>
                <a:effectLst/>
                <a:latin typeface="system-ui"/>
              </a:rPr>
              <a:t>15 </a:t>
            </a:r>
            <a:r>
              <a:rPr lang="en-US" sz="2800" b="0" i="0" dirty="0">
                <a:solidFill>
                  <a:srgbClr val="000000"/>
                </a:solidFill>
                <a:effectLst/>
                <a:latin typeface="system-ui"/>
              </a:rPr>
              <a:t>See, today I have set before you life and prosperity, death and adversity. </a:t>
            </a:r>
            <a:r>
              <a:rPr lang="en-US" sz="2800" b="1" i="0" baseline="30000" dirty="0">
                <a:solidFill>
                  <a:srgbClr val="000000"/>
                </a:solidFill>
                <a:effectLst/>
                <a:latin typeface="system-ui"/>
              </a:rPr>
              <a:t>16 </a:t>
            </a:r>
            <a:r>
              <a:rPr lang="en-US" sz="2800" b="0" i="0" dirty="0">
                <a:solidFill>
                  <a:srgbClr val="000000"/>
                </a:solidFill>
                <a:effectLst/>
                <a:latin typeface="system-ui"/>
              </a:rPr>
              <a:t>For I am commanding you today to love the </a:t>
            </a:r>
            <a:r>
              <a:rPr lang="en-US" sz="2800" b="0" i="0" cap="small" dirty="0">
                <a:solidFill>
                  <a:srgbClr val="000000"/>
                </a:solidFill>
                <a:effectLst/>
                <a:latin typeface="system-ui"/>
              </a:rPr>
              <a:t>Lord</a:t>
            </a:r>
            <a:r>
              <a:rPr lang="en-US" sz="2800" b="0" i="0" dirty="0">
                <a:solidFill>
                  <a:srgbClr val="000000"/>
                </a:solidFill>
                <a:effectLst/>
                <a:latin typeface="system-ui"/>
              </a:rPr>
              <a:t> your God, to walk in his ways, and to keep his commands, statutes, and ordinances, so that you may live and multiply, and the </a:t>
            </a:r>
            <a:r>
              <a:rPr lang="en-US" sz="2800" b="0" i="0" cap="small" dirty="0">
                <a:solidFill>
                  <a:srgbClr val="000000"/>
                </a:solidFill>
                <a:effectLst/>
                <a:latin typeface="system-ui"/>
              </a:rPr>
              <a:t>Lord</a:t>
            </a:r>
            <a:r>
              <a:rPr lang="en-US" sz="2800" b="0" i="0" dirty="0">
                <a:solidFill>
                  <a:srgbClr val="000000"/>
                </a:solidFill>
                <a:effectLst/>
                <a:latin typeface="system-ui"/>
              </a:rPr>
              <a:t> your God may bless you in the land you are entering to possess. </a:t>
            </a:r>
          </a:p>
          <a:p>
            <a:pPr algn="l">
              <a:buNone/>
            </a:pPr>
            <a:endParaRPr lang="en-US" sz="2800" baseline="30000" dirty="0">
              <a:solidFill>
                <a:srgbClr val="000000"/>
              </a:solidFill>
              <a:latin typeface="system-ui"/>
            </a:endParaRPr>
          </a:p>
          <a:p>
            <a:pPr algn="l">
              <a:buNone/>
            </a:pPr>
            <a:r>
              <a:rPr lang="en-US" sz="2800" b="1" i="0" baseline="30000" dirty="0">
                <a:solidFill>
                  <a:srgbClr val="000000"/>
                </a:solidFill>
                <a:effectLst/>
                <a:latin typeface="system-ui"/>
              </a:rPr>
              <a:t>17 </a:t>
            </a:r>
            <a:r>
              <a:rPr lang="en-US" sz="2800" b="0" i="0" dirty="0">
                <a:solidFill>
                  <a:srgbClr val="000000"/>
                </a:solidFill>
                <a:effectLst/>
                <a:latin typeface="system-ui"/>
              </a:rPr>
              <a:t>But if your heart turns away and you do not listen and you are led astray to bow in worship to other gods and serve them, </a:t>
            </a:r>
            <a:r>
              <a:rPr lang="en-US" sz="2800" b="1" i="0" baseline="30000" dirty="0">
                <a:solidFill>
                  <a:srgbClr val="000000"/>
                </a:solidFill>
                <a:effectLst/>
                <a:latin typeface="system-ui"/>
              </a:rPr>
              <a:t>18 </a:t>
            </a:r>
            <a:r>
              <a:rPr lang="en-US" sz="2800" b="0" i="0" dirty="0">
                <a:solidFill>
                  <a:srgbClr val="000000"/>
                </a:solidFill>
                <a:effectLst/>
                <a:latin typeface="system-ui"/>
              </a:rPr>
              <a:t>I tell you today that you will certainly perish and will not prolong your days in the land you are entering to possess across the Jordan. </a:t>
            </a:r>
          </a:p>
        </p:txBody>
      </p:sp>
    </p:spTree>
    <p:extLst>
      <p:ext uri="{BB962C8B-B14F-4D97-AF65-F5344CB8AC3E}">
        <p14:creationId xmlns:p14="http://schemas.microsoft.com/office/powerpoint/2010/main" val="3275062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54A13-3283-7A49-1C17-65EF9C31BF1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F3B15A9-265B-9BAC-72B9-FAFEB1B81668}"/>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3151FE8B-5139-0AA3-7FE7-AD515DB01968}"/>
              </a:ext>
            </a:extLst>
          </p:cNvPr>
          <p:cNvSpPr txBox="1"/>
          <p:nvPr/>
        </p:nvSpPr>
        <p:spPr>
          <a:xfrm>
            <a:off x="326573" y="390523"/>
            <a:ext cx="7248400" cy="4832092"/>
          </a:xfrm>
          <a:prstGeom prst="rect">
            <a:avLst/>
          </a:prstGeom>
          <a:noFill/>
        </p:spPr>
        <p:txBody>
          <a:bodyPr wrap="square" lIns="91440" tIns="45720" rIns="91440" bIns="45720" rtlCol="0" anchor="t">
            <a:spAutoFit/>
          </a:bodyPr>
          <a:lstStyle/>
          <a:p>
            <a:pPr lvl="0">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The Commitment (Deuteronomy 30:15-18)</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b="1" dirty="0">
              <a:solidFill>
                <a:schemeClr val="bg1"/>
              </a:solidFill>
              <a:latin typeface="Gotham" panose="02000604040000020004" pitchFamily="2" charset="0"/>
              <a:cs typeface="Times New Roman" panose="02020603050405020304" pitchFamily="18" charset="0"/>
            </a:endParaRPr>
          </a:p>
          <a:p>
            <a:pPr marL="457200" indent="-457200">
              <a:buFont typeface="Arial" panose="020B0604020202020204" pitchFamily="34" charset="0"/>
              <a:buChar char="•"/>
            </a:pPr>
            <a:r>
              <a:rPr lang="en-US" sz="2800" b="1" i="1" dirty="0">
                <a:solidFill>
                  <a:schemeClr val="bg1"/>
                </a:solidFill>
                <a:latin typeface="DIN-Bold"/>
              </a:rPr>
              <a:t>People must choose whether they will follow God or not.</a:t>
            </a:r>
          </a:p>
          <a:p>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How are people today fooled into thinking there is no penalty for sin?</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How has following God changed you for the better? How has straying from Him caused pain?</a:t>
            </a:r>
          </a:p>
        </p:txBody>
      </p:sp>
    </p:spTree>
    <p:extLst>
      <p:ext uri="{BB962C8B-B14F-4D97-AF65-F5344CB8AC3E}">
        <p14:creationId xmlns:p14="http://schemas.microsoft.com/office/powerpoint/2010/main" val="3031555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0A71C-745E-167E-F15D-13061848995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31C9C04-AD5C-D460-E40A-C8B1AE6EFC6A}"/>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C200C310-1DD9-B692-C4AE-CB0E5FEE35BD}"/>
              </a:ext>
            </a:extLst>
          </p:cNvPr>
          <p:cNvSpPr txBox="1"/>
          <p:nvPr/>
        </p:nvSpPr>
        <p:spPr>
          <a:xfrm>
            <a:off x="540325" y="319108"/>
            <a:ext cx="9944100" cy="35394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The Challenge (Deuteronomy 30:19-20)</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600" b="1" i="1" dirty="0">
              <a:solidFill>
                <a:prstClr val="black"/>
              </a:solidFill>
              <a:latin typeface="Gotham" panose="02000604040000020004" pitchFamily="2"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i="0" baseline="30000" dirty="0">
                <a:solidFill>
                  <a:srgbClr val="000000"/>
                </a:solidFill>
                <a:effectLst/>
                <a:latin typeface="system-ui"/>
              </a:rPr>
              <a:t>19 </a:t>
            </a:r>
            <a:r>
              <a:rPr lang="en-US" sz="2800" b="0" i="0" dirty="0">
                <a:solidFill>
                  <a:srgbClr val="000000"/>
                </a:solidFill>
                <a:effectLst/>
                <a:latin typeface="system-ui"/>
              </a:rPr>
              <a:t>I call heaven and earth as witnesses against you today that I have set before you life and death, blessing and curse. Choose life so that you and your descendants may live, </a:t>
            </a:r>
            <a:r>
              <a:rPr lang="en-US" sz="2800" b="1" i="0" baseline="30000" dirty="0">
                <a:solidFill>
                  <a:srgbClr val="000000"/>
                </a:solidFill>
                <a:effectLst/>
                <a:latin typeface="system-ui"/>
              </a:rPr>
              <a:t>20 </a:t>
            </a:r>
            <a:r>
              <a:rPr lang="en-US" sz="2800" b="0" i="0" dirty="0">
                <a:solidFill>
                  <a:srgbClr val="000000"/>
                </a:solidFill>
                <a:effectLst/>
                <a:latin typeface="system-ui"/>
              </a:rPr>
              <a:t>love the </a:t>
            </a:r>
            <a:r>
              <a:rPr lang="en-US" sz="2800" b="0" i="0" cap="small" dirty="0">
                <a:solidFill>
                  <a:srgbClr val="000000"/>
                </a:solidFill>
                <a:effectLst/>
                <a:latin typeface="system-ui"/>
              </a:rPr>
              <a:t>Lord</a:t>
            </a:r>
            <a:r>
              <a:rPr lang="en-US" sz="2800" b="0" i="0" dirty="0">
                <a:solidFill>
                  <a:srgbClr val="000000"/>
                </a:solidFill>
                <a:effectLst/>
                <a:latin typeface="system-ui"/>
              </a:rPr>
              <a:t> your God, obey him, and remain faithful to him. For he is your life, and he will prolong your days as you live in the land the </a:t>
            </a:r>
            <a:r>
              <a:rPr lang="en-US" sz="2800" b="0" i="0" cap="small" dirty="0">
                <a:solidFill>
                  <a:srgbClr val="000000"/>
                </a:solidFill>
                <a:effectLst/>
                <a:latin typeface="system-ui"/>
              </a:rPr>
              <a:t>Lord</a:t>
            </a:r>
            <a:r>
              <a:rPr lang="en-US" sz="2800" b="0" i="0" dirty="0">
                <a:solidFill>
                  <a:srgbClr val="000000"/>
                </a:solidFill>
                <a:effectLst/>
                <a:latin typeface="system-ui"/>
              </a:rPr>
              <a:t> swore to give to your ancestors Abraham, Isaac, and Jacob.”</a:t>
            </a:r>
          </a:p>
        </p:txBody>
      </p:sp>
    </p:spTree>
    <p:extLst>
      <p:ext uri="{BB962C8B-B14F-4D97-AF65-F5344CB8AC3E}">
        <p14:creationId xmlns:p14="http://schemas.microsoft.com/office/powerpoint/2010/main" val="17573033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3E4F19A7-A959-40BB-972C-4880BAF8EB0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58BBE2BB0DF774F88AF48FB80891300" ma:contentTypeVersion="16" ma:contentTypeDescription="Create a new document." ma:contentTypeScope="" ma:versionID="3a80fefcd397321ac8878495e54aee0a">
  <xsd:schema xmlns:xsd="http://www.w3.org/2001/XMLSchema" xmlns:xs="http://www.w3.org/2001/XMLSchema" xmlns:p="http://schemas.microsoft.com/office/2006/metadata/properties" xmlns:ns2="3c30883b-b08b-420b-82ed-e9c04d87cd19" xmlns:ns3="77f16271-2830-4c2f-ab34-b362f4d72335" targetNamespace="http://schemas.microsoft.com/office/2006/metadata/properties" ma:root="true" ma:fieldsID="d5cbab20257c496b89847a9336317681" ns2:_="" ns3:_="">
    <xsd:import namespace="3c30883b-b08b-420b-82ed-e9c04d87cd19"/>
    <xsd:import namespace="77f16271-2830-4c2f-ab34-b362f4d723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30883b-b08b-420b-82ed-e9c04d87cd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5754a65-b2fa-4c49-b298-75691b9803bf"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f16271-2830-4c2f-ab34-b362f4d723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b0621b1-ca00-41fb-869b-0bd64366ca1c}" ma:internalName="TaxCatchAll" ma:showField="CatchAllData" ma:web="77f16271-2830-4c2f-ab34-b362f4d723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7f16271-2830-4c2f-ab34-b362f4d72335" xsi:nil="true"/>
    <lcf76f155ced4ddcb4097134ff3c332f xmlns="3c30883b-b08b-420b-82ed-e9c04d87cd1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659C73A-9B5D-43F7-BD94-40559A7023F8}">
  <ds:schemaRefs>
    <ds:schemaRef ds:uri="http://schemas.microsoft.com/sharepoint/v3/contenttype/forms"/>
  </ds:schemaRefs>
</ds:datastoreItem>
</file>

<file path=customXml/itemProps2.xml><?xml version="1.0" encoding="utf-8"?>
<ds:datastoreItem xmlns:ds="http://schemas.openxmlformats.org/officeDocument/2006/customXml" ds:itemID="{E0D694C3-4F52-4657-B4EF-0E4D30F33A9A}">
  <ds:schemaRefs>
    <ds:schemaRef ds:uri="3c30883b-b08b-420b-82ed-e9c04d87cd19"/>
    <ds:schemaRef ds:uri="77f16271-2830-4c2f-ab34-b362f4d723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8069879-EA21-46BC-8C0E-D8E39B230494}">
  <ds:schemaRefs>
    <ds:schemaRef ds:uri="3c30883b-b08b-420b-82ed-e9c04d87cd19"/>
    <ds:schemaRef ds:uri="77f16271-2830-4c2f-ab34-b362f4d7233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1185</TotalTime>
  <Words>669</Words>
  <Application>Microsoft Office PowerPoint</Application>
  <PresentationFormat>Widescreen</PresentationFormat>
  <Paragraphs>56</Paragraphs>
  <Slides>11</Slides>
  <Notes>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11</vt:i4>
      </vt:variant>
    </vt:vector>
  </HeadingPairs>
  <TitlesOfParts>
    <vt:vector size="22" baseType="lpstr">
      <vt:lpstr>Aptos</vt:lpstr>
      <vt:lpstr>Aptos Display</vt:lpstr>
      <vt:lpstr>Arial</vt:lpstr>
      <vt:lpstr>Calibri</vt:lpstr>
      <vt:lpstr>Calibri Light</vt:lpstr>
      <vt:lpstr>DIN-Bold</vt:lpstr>
      <vt:lpstr>Gotham</vt:lpstr>
      <vt:lpstr>Gotham Light</vt:lpstr>
      <vt:lpstr>system-ui</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Diaz de Leon</dc:creator>
  <cp:lastModifiedBy>Liz Jones</cp:lastModifiedBy>
  <cp:revision>8</cp:revision>
  <cp:lastPrinted>2023-07-19T18:11:49Z</cp:lastPrinted>
  <dcterms:created xsi:type="dcterms:W3CDTF">2020-05-13T16:18:50Z</dcterms:created>
  <dcterms:modified xsi:type="dcterms:W3CDTF">2025-09-24T19:35:03Z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0x010100258BBE2BB0DF774F88AF48FB80891300</vt:lpwstr>
  </property>
  <property fmtid="{D5CDD505-2E9C-101B-9397-08002B2CF9AE}" pid="3" name="MediaServiceImageTags">
    <vt:lpwstr/>
  </property>
</Properties>
</file>