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17"/>
  </p:notesMasterIdLst>
  <p:sldIdLst>
    <p:sldId id="333" r:id="rId6"/>
    <p:sldId id="332" r:id="rId7"/>
    <p:sldId id="335" r:id="rId8"/>
    <p:sldId id="336" r:id="rId9"/>
    <p:sldId id="325" r:id="rId10"/>
    <p:sldId id="326" r:id="rId11"/>
    <p:sldId id="339" r:id="rId12"/>
    <p:sldId id="337" r:id="rId13"/>
    <p:sldId id="340" r:id="rId14"/>
    <p:sldId id="343" r:id="rId15"/>
    <p:sldId id="327"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4B3D"/>
    <a:srgbClr val="504651"/>
    <a:srgbClr val="685F26"/>
    <a:srgbClr val="6A451B"/>
    <a:srgbClr val="304B56"/>
    <a:srgbClr val="11301B"/>
    <a:srgbClr val="EAE4E2"/>
    <a:srgbClr val="EDE8E4"/>
    <a:srgbClr val="ECE7E4"/>
    <a:srgbClr val="5F49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78919F-1332-46EB-9210-53B20E8934F2}" v="17" dt="2025-11-11T16:26:22.084"/>
    <p1510:client id="{10268BB7-1398-46B1-8C5A-7F0EF9B1AEA8}" v="3" dt="2025-11-11T18:31:14.6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535" autoAdjust="0"/>
  </p:normalViewPr>
  <p:slideViewPr>
    <p:cSldViewPr snapToGrid="0" showGuides="1">
      <p:cViewPr varScale="1">
        <p:scale>
          <a:sx n="92" d="100"/>
          <a:sy n="92" d="100"/>
        </p:scale>
        <p:origin x="12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Jones" userId="502b2ac9-9aba-4149-bbba-f4dfb9a46044" providerId="ADAL" clId="{31CD8E7B-3FEE-4D67-AD92-ADD615FADF92}"/>
    <pc:docChg chg="undo redo custSel addSld delSld modSld sldOrd">
      <pc:chgData name="Liz Jones" userId="502b2ac9-9aba-4149-bbba-f4dfb9a46044" providerId="ADAL" clId="{31CD8E7B-3FEE-4D67-AD92-ADD615FADF92}" dt="2025-11-11T18:31:14.671" v="2088"/>
      <pc:docMkLst>
        <pc:docMk/>
      </pc:docMkLst>
      <pc:sldChg chg="modSp mod">
        <pc:chgData name="Liz Jones" userId="502b2ac9-9aba-4149-bbba-f4dfb9a46044" providerId="ADAL" clId="{31CD8E7B-3FEE-4D67-AD92-ADD615FADF92}" dt="2025-11-11T18:20:23.695" v="1914" actId="14100"/>
        <pc:sldMkLst>
          <pc:docMk/>
          <pc:sldMk cId="264410435" sldId="325"/>
        </pc:sldMkLst>
        <pc:spChg chg="mod">
          <ac:chgData name="Liz Jones" userId="502b2ac9-9aba-4149-bbba-f4dfb9a46044" providerId="ADAL" clId="{31CD8E7B-3FEE-4D67-AD92-ADD615FADF92}" dt="2025-11-11T18:20:23.695" v="1914" actId="14100"/>
          <ac:spMkLst>
            <pc:docMk/>
            <pc:sldMk cId="264410435" sldId="325"/>
            <ac:spMk id="2" creationId="{1939AFFE-7E52-BA31-8D4D-296EEF6A02C3}"/>
          </ac:spMkLst>
        </pc:spChg>
        <pc:picChg chg="mod">
          <ac:chgData name="Liz Jones" userId="502b2ac9-9aba-4149-bbba-f4dfb9a46044" providerId="ADAL" clId="{31CD8E7B-3FEE-4D67-AD92-ADD615FADF92}" dt="2025-11-11T15:23:29.555" v="1244" actId="14826"/>
          <ac:picMkLst>
            <pc:docMk/>
            <pc:sldMk cId="264410435" sldId="325"/>
            <ac:picMk id="4" creationId="{0DA2A59D-63CD-693E-ADC3-DCE1C913BB4D}"/>
          </ac:picMkLst>
        </pc:picChg>
      </pc:sldChg>
      <pc:sldChg chg="modSp mod">
        <pc:chgData name="Liz Jones" userId="502b2ac9-9aba-4149-bbba-f4dfb9a46044" providerId="ADAL" clId="{31CD8E7B-3FEE-4D67-AD92-ADD615FADF92}" dt="2025-11-11T18:24:56.755" v="1962"/>
        <pc:sldMkLst>
          <pc:docMk/>
          <pc:sldMk cId="3771158965" sldId="326"/>
        </pc:sldMkLst>
        <pc:spChg chg="mod">
          <ac:chgData name="Liz Jones" userId="502b2ac9-9aba-4149-bbba-f4dfb9a46044" providerId="ADAL" clId="{31CD8E7B-3FEE-4D67-AD92-ADD615FADF92}" dt="2025-11-11T18:24:56.755" v="1962"/>
          <ac:spMkLst>
            <pc:docMk/>
            <pc:sldMk cId="3771158965" sldId="326"/>
            <ac:spMk id="2" creationId="{9DFE8639-8D9D-C012-7121-FB9EB9A8BC78}"/>
          </ac:spMkLst>
        </pc:spChg>
        <pc:picChg chg="mod">
          <ac:chgData name="Liz Jones" userId="502b2ac9-9aba-4149-bbba-f4dfb9a46044" providerId="ADAL" clId="{31CD8E7B-3FEE-4D67-AD92-ADD615FADF92}" dt="2025-11-11T15:23:40.117" v="1245" actId="14826"/>
          <ac:picMkLst>
            <pc:docMk/>
            <pc:sldMk cId="3771158965" sldId="326"/>
            <ac:picMk id="4" creationId="{F4600679-052C-F179-FFA6-505800574EF9}"/>
          </ac:picMkLst>
        </pc:picChg>
      </pc:sldChg>
      <pc:sldChg chg="modSp mod">
        <pc:chgData name="Liz Jones" userId="502b2ac9-9aba-4149-bbba-f4dfb9a46044" providerId="ADAL" clId="{31CD8E7B-3FEE-4D67-AD92-ADD615FADF92}" dt="2025-11-11T18:31:14.671" v="2088"/>
        <pc:sldMkLst>
          <pc:docMk/>
          <pc:sldMk cId="920688954" sldId="327"/>
        </pc:sldMkLst>
        <pc:spChg chg="mod">
          <ac:chgData name="Liz Jones" userId="502b2ac9-9aba-4149-bbba-f4dfb9a46044" providerId="ADAL" clId="{31CD8E7B-3FEE-4D67-AD92-ADD615FADF92}" dt="2025-11-11T18:31:14.671" v="2088"/>
          <ac:spMkLst>
            <pc:docMk/>
            <pc:sldMk cId="920688954" sldId="327"/>
            <ac:spMk id="2" creationId="{0308D237-9DBE-7B87-3AE1-7A7C6E81FEBD}"/>
          </ac:spMkLst>
        </pc:spChg>
        <pc:picChg chg="mod">
          <ac:chgData name="Liz Jones" userId="502b2ac9-9aba-4149-bbba-f4dfb9a46044" providerId="ADAL" clId="{31CD8E7B-3FEE-4D67-AD92-ADD615FADF92}" dt="2025-11-11T15:23:55.065" v="1246" actId="14826"/>
          <ac:picMkLst>
            <pc:docMk/>
            <pc:sldMk cId="920688954" sldId="327"/>
            <ac:picMk id="4" creationId="{1632A9AF-E3AA-62A3-5418-4B8B74EFE0BA}"/>
          </ac:picMkLst>
        </pc:picChg>
      </pc:sldChg>
      <pc:sldChg chg="modSp mod">
        <pc:chgData name="Liz Jones" userId="502b2ac9-9aba-4149-bbba-f4dfb9a46044" providerId="ADAL" clId="{31CD8E7B-3FEE-4D67-AD92-ADD615FADF92}" dt="2025-11-11T18:16:01.351" v="1817" actId="1036"/>
        <pc:sldMkLst>
          <pc:docMk/>
          <pc:sldMk cId="3362112393" sldId="332"/>
        </pc:sldMkLst>
        <pc:spChg chg="mod">
          <ac:chgData name="Liz Jones" userId="502b2ac9-9aba-4149-bbba-f4dfb9a46044" providerId="ADAL" clId="{31CD8E7B-3FEE-4D67-AD92-ADD615FADF92}" dt="2025-11-11T18:16:01.351" v="1817" actId="1036"/>
          <ac:spMkLst>
            <pc:docMk/>
            <pc:sldMk cId="3362112393" sldId="332"/>
            <ac:spMk id="6" creationId="{74ECD94B-54EF-25B4-BF36-3037DBEFD151}"/>
          </ac:spMkLst>
        </pc:spChg>
        <pc:picChg chg="mod">
          <ac:chgData name="Liz Jones" userId="502b2ac9-9aba-4149-bbba-f4dfb9a46044" providerId="ADAL" clId="{31CD8E7B-3FEE-4D67-AD92-ADD615FADF92}" dt="2025-11-11T15:21:14.745" v="1240" actId="14826"/>
          <ac:picMkLst>
            <pc:docMk/>
            <pc:sldMk cId="3362112393" sldId="332"/>
            <ac:picMk id="3" creationId="{E283098D-4DF3-64EF-4DAF-75FEE4C0DA83}"/>
          </ac:picMkLst>
        </pc:picChg>
      </pc:sldChg>
      <pc:sldChg chg="addSp delSp modSp mod">
        <pc:chgData name="Liz Jones" userId="502b2ac9-9aba-4149-bbba-f4dfb9a46044" providerId="ADAL" clId="{31CD8E7B-3FEE-4D67-AD92-ADD615FADF92}" dt="2025-11-11T18:04:42.292" v="1773" actId="20577"/>
        <pc:sldMkLst>
          <pc:docMk/>
          <pc:sldMk cId="2589122510" sldId="333"/>
        </pc:sldMkLst>
        <pc:spChg chg="add del mod">
          <ac:chgData name="Liz Jones" userId="502b2ac9-9aba-4149-bbba-f4dfb9a46044" providerId="ADAL" clId="{31CD8E7B-3FEE-4D67-AD92-ADD615FADF92}" dt="2025-11-11T18:04:42.292" v="1773" actId="20577"/>
          <ac:spMkLst>
            <pc:docMk/>
            <pc:sldMk cId="2589122510" sldId="333"/>
            <ac:spMk id="6" creationId="{3A4D6B6A-1653-DAC9-D14F-954BFEF6403F}"/>
          </ac:spMkLst>
        </pc:spChg>
        <pc:picChg chg="mod">
          <ac:chgData name="Liz Jones" userId="502b2ac9-9aba-4149-bbba-f4dfb9a46044" providerId="ADAL" clId="{31CD8E7B-3FEE-4D67-AD92-ADD615FADF92}" dt="2025-11-11T15:20:47.612" v="1238" actId="14826"/>
          <ac:picMkLst>
            <pc:docMk/>
            <pc:sldMk cId="2589122510" sldId="333"/>
            <ac:picMk id="7" creationId="{57CA2026-7B57-E531-197B-2B0C68B4483A}"/>
          </ac:picMkLst>
        </pc:picChg>
      </pc:sldChg>
      <pc:sldChg chg="modSp mod">
        <pc:chgData name="Liz Jones" userId="502b2ac9-9aba-4149-bbba-f4dfb9a46044" providerId="ADAL" clId="{31CD8E7B-3FEE-4D67-AD92-ADD615FADF92}" dt="2025-11-11T18:17:01.441" v="1828" actId="14100"/>
        <pc:sldMkLst>
          <pc:docMk/>
          <pc:sldMk cId="4123519127" sldId="335"/>
        </pc:sldMkLst>
        <pc:spChg chg="mod">
          <ac:chgData name="Liz Jones" userId="502b2ac9-9aba-4149-bbba-f4dfb9a46044" providerId="ADAL" clId="{31CD8E7B-3FEE-4D67-AD92-ADD615FADF92}" dt="2025-11-11T18:17:01.441" v="1828" actId="14100"/>
          <ac:spMkLst>
            <pc:docMk/>
            <pc:sldMk cId="4123519127" sldId="335"/>
            <ac:spMk id="4" creationId="{144FCB94-E8EC-6DE6-17F1-88AE8C8209C0}"/>
          </ac:spMkLst>
        </pc:spChg>
        <pc:picChg chg="mod">
          <ac:chgData name="Liz Jones" userId="502b2ac9-9aba-4149-bbba-f4dfb9a46044" providerId="ADAL" clId="{31CD8E7B-3FEE-4D67-AD92-ADD615FADF92}" dt="2025-11-11T15:23:04.842" v="1242" actId="14826"/>
          <ac:picMkLst>
            <pc:docMk/>
            <pc:sldMk cId="4123519127" sldId="335"/>
            <ac:picMk id="5" creationId="{C4906520-F00D-ED8A-E1EA-C80BF1EDF779}"/>
          </ac:picMkLst>
        </pc:picChg>
      </pc:sldChg>
      <pc:sldChg chg="modSp mod">
        <pc:chgData name="Liz Jones" userId="502b2ac9-9aba-4149-bbba-f4dfb9a46044" providerId="ADAL" clId="{31CD8E7B-3FEE-4D67-AD92-ADD615FADF92}" dt="2025-11-11T18:18:16.529" v="1897" actId="20577"/>
        <pc:sldMkLst>
          <pc:docMk/>
          <pc:sldMk cId="1645723725" sldId="336"/>
        </pc:sldMkLst>
        <pc:spChg chg="mod">
          <ac:chgData name="Liz Jones" userId="502b2ac9-9aba-4149-bbba-f4dfb9a46044" providerId="ADAL" clId="{31CD8E7B-3FEE-4D67-AD92-ADD615FADF92}" dt="2025-11-11T18:17:09.216" v="1844" actId="20577"/>
          <ac:spMkLst>
            <pc:docMk/>
            <pc:sldMk cId="1645723725" sldId="336"/>
            <ac:spMk id="2" creationId="{1D5D28D4-93F7-2057-BD12-CC639A5DA50C}"/>
          </ac:spMkLst>
        </pc:spChg>
        <pc:spChg chg="mod">
          <ac:chgData name="Liz Jones" userId="502b2ac9-9aba-4149-bbba-f4dfb9a46044" providerId="ADAL" clId="{31CD8E7B-3FEE-4D67-AD92-ADD615FADF92}" dt="2025-11-11T18:18:16.529" v="1897" actId="20577"/>
          <ac:spMkLst>
            <pc:docMk/>
            <pc:sldMk cId="1645723725" sldId="336"/>
            <ac:spMk id="3" creationId="{50CF3E2E-13CF-9FEE-DF54-E6D5371E0C0C}"/>
          </ac:spMkLst>
        </pc:spChg>
        <pc:picChg chg="mod">
          <ac:chgData name="Liz Jones" userId="502b2ac9-9aba-4149-bbba-f4dfb9a46044" providerId="ADAL" clId="{31CD8E7B-3FEE-4D67-AD92-ADD615FADF92}" dt="2025-11-11T16:14:20.161" v="1324" actId="1076"/>
          <ac:picMkLst>
            <pc:docMk/>
            <pc:sldMk cId="1645723725" sldId="336"/>
            <ac:picMk id="5" creationId="{5F02033C-F28E-1336-F64B-64CA39D17428}"/>
          </ac:picMkLst>
        </pc:picChg>
      </pc:sldChg>
      <pc:sldChg chg="modSp mod">
        <pc:chgData name="Liz Jones" userId="502b2ac9-9aba-4149-bbba-f4dfb9a46044" providerId="ADAL" clId="{31CD8E7B-3FEE-4D67-AD92-ADD615FADF92}" dt="2025-11-11T18:26:38.224" v="1975" actId="14100"/>
        <pc:sldMkLst>
          <pc:docMk/>
          <pc:sldMk cId="3031555150" sldId="337"/>
        </pc:sldMkLst>
        <pc:spChg chg="mod">
          <ac:chgData name="Liz Jones" userId="502b2ac9-9aba-4149-bbba-f4dfb9a46044" providerId="ADAL" clId="{31CD8E7B-3FEE-4D67-AD92-ADD615FADF92}" dt="2025-11-11T18:26:38.224" v="1975" actId="14100"/>
          <ac:spMkLst>
            <pc:docMk/>
            <pc:sldMk cId="3031555150" sldId="337"/>
            <ac:spMk id="2" creationId="{3151FE8B-5139-0AA3-7FE7-AD515DB01968}"/>
          </ac:spMkLst>
        </pc:spChg>
        <pc:picChg chg="mod">
          <ac:chgData name="Liz Jones" userId="502b2ac9-9aba-4149-bbba-f4dfb9a46044" providerId="ADAL" clId="{31CD8E7B-3FEE-4D67-AD92-ADD615FADF92}" dt="2025-11-11T15:24:17.986" v="1248" actId="14826"/>
          <ac:picMkLst>
            <pc:docMk/>
            <pc:sldMk cId="3031555150" sldId="337"/>
            <ac:picMk id="4" creationId="{CF3B15A9-265B-9BAC-72B9-FAFEB1B81668}"/>
          </ac:picMkLst>
        </pc:picChg>
      </pc:sldChg>
      <pc:sldChg chg="modSp mod">
        <pc:chgData name="Liz Jones" userId="502b2ac9-9aba-4149-bbba-f4dfb9a46044" providerId="ADAL" clId="{31CD8E7B-3FEE-4D67-AD92-ADD615FADF92}" dt="2025-11-11T18:22:58.810" v="1945" actId="113"/>
        <pc:sldMkLst>
          <pc:docMk/>
          <pc:sldMk cId="3275062291" sldId="339"/>
        </pc:sldMkLst>
        <pc:spChg chg="mod">
          <ac:chgData name="Liz Jones" userId="502b2ac9-9aba-4149-bbba-f4dfb9a46044" providerId="ADAL" clId="{31CD8E7B-3FEE-4D67-AD92-ADD615FADF92}" dt="2025-11-11T18:22:58.810" v="1945" actId="113"/>
          <ac:spMkLst>
            <pc:docMk/>
            <pc:sldMk cId="3275062291" sldId="339"/>
            <ac:spMk id="2" creationId="{52F8620E-7D33-52AD-6168-26F829514BE5}"/>
          </ac:spMkLst>
        </pc:spChg>
        <pc:picChg chg="mod">
          <ac:chgData name="Liz Jones" userId="502b2ac9-9aba-4149-bbba-f4dfb9a46044" providerId="ADAL" clId="{31CD8E7B-3FEE-4D67-AD92-ADD615FADF92}" dt="2025-11-11T15:24:09.124" v="1247" actId="14826"/>
          <ac:picMkLst>
            <pc:docMk/>
            <pc:sldMk cId="3275062291" sldId="339"/>
            <ac:picMk id="4" creationId="{E8E41683-71D5-531A-2839-7AA6748B43B7}"/>
          </ac:picMkLst>
        </pc:picChg>
      </pc:sldChg>
      <pc:sldChg chg="modSp add mod ord">
        <pc:chgData name="Liz Jones" userId="502b2ac9-9aba-4149-bbba-f4dfb9a46044" providerId="ADAL" clId="{31CD8E7B-3FEE-4D67-AD92-ADD615FADF92}" dt="2025-11-11T18:23:16.498" v="1947" actId="20577"/>
        <pc:sldMkLst>
          <pc:docMk/>
          <pc:sldMk cId="3259466858" sldId="340"/>
        </pc:sldMkLst>
        <pc:spChg chg="mod">
          <ac:chgData name="Liz Jones" userId="502b2ac9-9aba-4149-bbba-f4dfb9a46044" providerId="ADAL" clId="{31CD8E7B-3FEE-4D67-AD92-ADD615FADF92}" dt="2025-11-11T18:23:16.498" v="1947" actId="20577"/>
          <ac:spMkLst>
            <pc:docMk/>
            <pc:sldMk cId="3259466858" sldId="340"/>
            <ac:spMk id="2" creationId="{86AE0741-42CE-C166-EF1D-444179E93CBC}"/>
          </ac:spMkLst>
        </pc:spChg>
      </pc:sldChg>
      <pc:sldChg chg="modSp add del mod ord">
        <pc:chgData name="Liz Jones" userId="502b2ac9-9aba-4149-bbba-f4dfb9a46044" providerId="ADAL" clId="{31CD8E7B-3FEE-4D67-AD92-ADD615FADF92}" dt="2025-11-11T18:19:26.341" v="1905" actId="47"/>
        <pc:sldMkLst>
          <pc:docMk/>
          <pc:sldMk cId="1199613479" sldId="341"/>
        </pc:sldMkLst>
        <pc:spChg chg="mod">
          <ac:chgData name="Liz Jones" userId="502b2ac9-9aba-4149-bbba-f4dfb9a46044" providerId="ADAL" clId="{31CD8E7B-3FEE-4D67-AD92-ADD615FADF92}" dt="2025-11-11T16:31:00.367" v="1680" actId="20577"/>
          <ac:spMkLst>
            <pc:docMk/>
            <pc:sldMk cId="1199613479" sldId="341"/>
            <ac:spMk id="2" creationId="{1027A799-1E91-6EC8-E4AC-A7FB5DB3A7D9}"/>
          </ac:spMkLst>
        </pc:spChg>
      </pc:sldChg>
      <pc:sldChg chg="modSp add del mod">
        <pc:chgData name="Liz Jones" userId="502b2ac9-9aba-4149-bbba-f4dfb9a46044" providerId="ADAL" clId="{31CD8E7B-3FEE-4D67-AD92-ADD615FADF92}" dt="2025-11-11T18:19:29.151" v="1906" actId="47"/>
        <pc:sldMkLst>
          <pc:docMk/>
          <pc:sldMk cId="4249048560" sldId="342"/>
        </pc:sldMkLst>
        <pc:spChg chg="mod">
          <ac:chgData name="Liz Jones" userId="502b2ac9-9aba-4149-bbba-f4dfb9a46044" providerId="ADAL" clId="{31CD8E7B-3FEE-4D67-AD92-ADD615FADF92}" dt="2025-11-11T16:40:39.295" v="1770" actId="14100"/>
          <ac:spMkLst>
            <pc:docMk/>
            <pc:sldMk cId="4249048560" sldId="342"/>
            <ac:spMk id="2" creationId="{1F1E27D1-400D-242B-1D88-0BC2A3AB2A06}"/>
          </ac:spMkLst>
        </pc:spChg>
      </pc:sldChg>
      <pc:sldChg chg="modSp add mod">
        <pc:chgData name="Liz Jones" userId="502b2ac9-9aba-4149-bbba-f4dfb9a46044" providerId="ADAL" clId="{31CD8E7B-3FEE-4D67-AD92-ADD615FADF92}" dt="2025-11-11T18:28:28.151" v="1996" actId="14100"/>
        <pc:sldMkLst>
          <pc:docMk/>
          <pc:sldMk cId="383362023" sldId="343"/>
        </pc:sldMkLst>
        <pc:spChg chg="mod">
          <ac:chgData name="Liz Jones" userId="502b2ac9-9aba-4149-bbba-f4dfb9a46044" providerId="ADAL" clId="{31CD8E7B-3FEE-4D67-AD92-ADD615FADF92}" dt="2025-11-11T18:28:28.151" v="1996" actId="14100"/>
          <ac:spMkLst>
            <pc:docMk/>
            <pc:sldMk cId="383362023" sldId="343"/>
            <ac:spMk id="2" creationId="{2BA33359-13F2-3F46-CF3A-F39A7CEF2787}"/>
          </ac:spMkLst>
        </pc:spChg>
      </pc:sldChg>
      <pc:sldChg chg="modSp add del mod">
        <pc:chgData name="Liz Jones" userId="502b2ac9-9aba-4149-bbba-f4dfb9a46044" providerId="ADAL" clId="{31CD8E7B-3FEE-4D67-AD92-ADD615FADF92}" dt="2025-11-11T18:18:27.071" v="1898" actId="47"/>
        <pc:sldMkLst>
          <pc:docMk/>
          <pc:sldMk cId="1765042201" sldId="344"/>
        </pc:sldMkLst>
        <pc:spChg chg="mod">
          <ac:chgData name="Liz Jones" userId="502b2ac9-9aba-4149-bbba-f4dfb9a46044" providerId="ADAL" clId="{31CD8E7B-3FEE-4D67-AD92-ADD615FADF92}" dt="2025-11-11T16:22:28.591" v="1567" actId="20577"/>
          <ac:spMkLst>
            <pc:docMk/>
            <pc:sldMk cId="1765042201" sldId="344"/>
            <ac:spMk id="2" creationId="{DA197A32-9923-D68E-15B8-2CA42D0B050D}"/>
          </ac:spMkLst>
        </pc:spChg>
      </pc:sldChg>
      <pc:sldChg chg="modSp add del mod">
        <pc:chgData name="Liz Jones" userId="502b2ac9-9aba-4149-bbba-f4dfb9a46044" providerId="ADAL" clId="{31CD8E7B-3FEE-4D67-AD92-ADD615FADF92}" dt="2025-11-11T18:18:27.071" v="1898" actId="47"/>
        <pc:sldMkLst>
          <pc:docMk/>
          <pc:sldMk cId="479040064" sldId="345"/>
        </pc:sldMkLst>
        <pc:spChg chg="mod">
          <ac:chgData name="Liz Jones" userId="502b2ac9-9aba-4149-bbba-f4dfb9a46044" providerId="ADAL" clId="{31CD8E7B-3FEE-4D67-AD92-ADD615FADF92}" dt="2025-11-11T16:25:17.737" v="1616" actId="20577"/>
          <ac:spMkLst>
            <pc:docMk/>
            <pc:sldMk cId="479040064" sldId="345"/>
            <ac:spMk id="2" creationId="{9CC543D5-9791-3A20-5497-55988A0C3DE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E3FB766-934B-4B42-8B56-E955A271B11E}" type="datetimeFigureOut">
              <a:rPr lang="en-US" smtClean="0"/>
              <a:t>11/11/2025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9BD52CF-FCCD-4535-8A25-59B316DB53D8}" type="slidenum">
              <a:rPr lang="en-US" smtClean="0"/>
              <a:t>‹#›</a:t>
            </a:fld>
            <a:endParaRPr lang="en-US"/>
          </a:p>
        </p:txBody>
      </p:sp>
    </p:spTree>
    <p:extLst>
      <p:ext uri="{BB962C8B-B14F-4D97-AF65-F5344CB8AC3E}">
        <p14:creationId xmlns:p14="http://schemas.microsoft.com/office/powerpoint/2010/main" val="52113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1</a:t>
            </a:fld>
            <a:endParaRPr lang="en-US"/>
          </a:p>
        </p:txBody>
      </p:sp>
    </p:spTree>
    <p:extLst>
      <p:ext uri="{BB962C8B-B14F-4D97-AF65-F5344CB8AC3E}">
        <p14:creationId xmlns:p14="http://schemas.microsoft.com/office/powerpoint/2010/main" val="3482755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2</a:t>
            </a:fld>
            <a:endParaRPr lang="en-US"/>
          </a:p>
        </p:txBody>
      </p:sp>
    </p:spTree>
    <p:extLst>
      <p:ext uri="{BB962C8B-B14F-4D97-AF65-F5344CB8AC3E}">
        <p14:creationId xmlns:p14="http://schemas.microsoft.com/office/powerpoint/2010/main" val="90653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5</a:t>
            </a:fld>
            <a:endParaRPr lang="en-US"/>
          </a:p>
        </p:txBody>
      </p:sp>
    </p:spTree>
    <p:extLst>
      <p:ext uri="{BB962C8B-B14F-4D97-AF65-F5344CB8AC3E}">
        <p14:creationId xmlns:p14="http://schemas.microsoft.com/office/powerpoint/2010/main" val="2431745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F16A0-A7CF-8E84-C799-07109A1867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8FA638-B9EB-D018-67DF-684773F5FC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6E2B4-F754-D3E2-E310-40100E9851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1DA7F3-5BB2-8649-9D48-05961603477E}"/>
              </a:ext>
            </a:extLst>
          </p:cNvPr>
          <p:cNvSpPr>
            <a:spLocks noGrp="1"/>
          </p:cNvSpPr>
          <p:nvPr>
            <p:ph type="sldNum" sz="quarter" idx="5"/>
          </p:nvPr>
        </p:nvSpPr>
        <p:spPr/>
        <p:txBody>
          <a:bodyPr/>
          <a:lstStyle/>
          <a:p>
            <a:fld id="{39BD52CF-FCCD-4535-8A25-59B316DB53D8}" type="slidenum">
              <a:rPr lang="en-US" smtClean="0"/>
              <a:t>7</a:t>
            </a:fld>
            <a:endParaRPr lang="en-US"/>
          </a:p>
        </p:txBody>
      </p:sp>
    </p:spTree>
    <p:extLst>
      <p:ext uri="{BB962C8B-B14F-4D97-AF65-F5344CB8AC3E}">
        <p14:creationId xmlns:p14="http://schemas.microsoft.com/office/powerpoint/2010/main" val="182663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580AB-6898-EA7A-EBE6-860B7A7467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DBF4A1-1978-A804-0652-C17A26F4B9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ABD8EB-8C17-E6D4-D098-D4109445C5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CCD314-9E33-4B41-3C00-09BAAF0FC973}"/>
              </a:ext>
            </a:extLst>
          </p:cNvPr>
          <p:cNvSpPr>
            <a:spLocks noGrp="1"/>
          </p:cNvSpPr>
          <p:nvPr>
            <p:ph type="sldNum" sz="quarter" idx="5"/>
          </p:nvPr>
        </p:nvSpPr>
        <p:spPr/>
        <p:txBody>
          <a:bodyPr/>
          <a:lstStyle/>
          <a:p>
            <a:fld id="{39BD52CF-FCCD-4535-8A25-59B316DB53D8}" type="slidenum">
              <a:rPr lang="en-US" smtClean="0"/>
              <a:t>9</a:t>
            </a:fld>
            <a:endParaRPr lang="en-US"/>
          </a:p>
        </p:txBody>
      </p:sp>
    </p:spTree>
    <p:extLst>
      <p:ext uri="{BB962C8B-B14F-4D97-AF65-F5344CB8AC3E}">
        <p14:creationId xmlns:p14="http://schemas.microsoft.com/office/powerpoint/2010/main" val="2557747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11</a:t>
            </a:fld>
            <a:endParaRPr lang="en-US"/>
          </a:p>
        </p:txBody>
      </p:sp>
    </p:spTree>
    <p:extLst>
      <p:ext uri="{BB962C8B-B14F-4D97-AF65-F5344CB8AC3E}">
        <p14:creationId xmlns:p14="http://schemas.microsoft.com/office/powerpoint/2010/main" val="3654305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2CD3D7-0C5A-AB48-A28E-9C1D0704F253}"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39127504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98846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47830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C6E4-BCAB-8C8E-73E3-0D57CBE9CF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3EA4FC-72EC-E549-FFDE-665EE731A6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8ABCE0-F853-7512-2750-C4C49623A22B}"/>
              </a:ext>
            </a:extLst>
          </p:cNvPr>
          <p:cNvSpPr>
            <a:spLocks noGrp="1"/>
          </p:cNvSpPr>
          <p:nvPr>
            <p:ph type="dt" sz="half" idx="10"/>
          </p:nvPr>
        </p:nvSpPr>
        <p:spPr/>
        <p:txBody>
          <a:bodyPr/>
          <a:lstStyle/>
          <a:p>
            <a:fld id="{A9B4FCDD-766B-4E62-9C00-7867FCD603CA}" type="datetimeFigureOut">
              <a:rPr lang="en-US" smtClean="0"/>
              <a:t>11/11/2025</a:t>
            </a:fld>
            <a:endParaRPr lang="en-US"/>
          </a:p>
        </p:txBody>
      </p:sp>
      <p:sp>
        <p:nvSpPr>
          <p:cNvPr id="5" name="Footer Placeholder 4">
            <a:extLst>
              <a:ext uri="{FF2B5EF4-FFF2-40B4-BE49-F238E27FC236}">
                <a16:creationId xmlns:a16="http://schemas.microsoft.com/office/drawing/2014/main" id="{F9BEFB24-FE05-519A-5043-0E3B3CB5B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29220-72CD-5449-412F-BE5543399DEB}"/>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405158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10968-0241-A9DC-853A-1645AD133E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3E0004-DDA8-D787-A0A7-C996251819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DCF09-0951-E7EB-1713-4AA3A55D80CD}"/>
              </a:ext>
            </a:extLst>
          </p:cNvPr>
          <p:cNvSpPr>
            <a:spLocks noGrp="1"/>
          </p:cNvSpPr>
          <p:nvPr>
            <p:ph type="dt" sz="half" idx="10"/>
          </p:nvPr>
        </p:nvSpPr>
        <p:spPr/>
        <p:txBody>
          <a:bodyPr/>
          <a:lstStyle/>
          <a:p>
            <a:fld id="{A9B4FCDD-766B-4E62-9C00-7867FCD603CA}" type="datetimeFigureOut">
              <a:rPr lang="en-US" smtClean="0"/>
              <a:t>11/11/2025</a:t>
            </a:fld>
            <a:endParaRPr lang="en-US"/>
          </a:p>
        </p:txBody>
      </p:sp>
      <p:sp>
        <p:nvSpPr>
          <p:cNvPr id="5" name="Footer Placeholder 4">
            <a:extLst>
              <a:ext uri="{FF2B5EF4-FFF2-40B4-BE49-F238E27FC236}">
                <a16:creationId xmlns:a16="http://schemas.microsoft.com/office/drawing/2014/main" id="{3DE02E93-01C1-2654-FD90-EBEB1F103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02BD90-E1C6-23E2-A9DE-2D868B82FEB3}"/>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17762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090B-A08C-1C24-C54B-99F5A89C6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88D3F8-5F57-240A-0424-4A65EB6B394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FB32B2-504C-6485-698F-359C69BB40BA}"/>
              </a:ext>
            </a:extLst>
          </p:cNvPr>
          <p:cNvSpPr>
            <a:spLocks noGrp="1"/>
          </p:cNvSpPr>
          <p:nvPr>
            <p:ph type="dt" sz="half" idx="10"/>
          </p:nvPr>
        </p:nvSpPr>
        <p:spPr/>
        <p:txBody>
          <a:bodyPr/>
          <a:lstStyle/>
          <a:p>
            <a:fld id="{A9B4FCDD-766B-4E62-9C00-7867FCD603CA}" type="datetimeFigureOut">
              <a:rPr lang="en-US" smtClean="0"/>
              <a:t>11/11/2025</a:t>
            </a:fld>
            <a:endParaRPr lang="en-US"/>
          </a:p>
        </p:txBody>
      </p:sp>
      <p:sp>
        <p:nvSpPr>
          <p:cNvPr id="5" name="Footer Placeholder 4">
            <a:extLst>
              <a:ext uri="{FF2B5EF4-FFF2-40B4-BE49-F238E27FC236}">
                <a16:creationId xmlns:a16="http://schemas.microsoft.com/office/drawing/2014/main" id="{9F04C76F-47A9-AB71-7DEB-F673937FD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360C5-DEC8-4066-923F-8B72181CB03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92566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8C94-6D99-6AC3-1EF7-2F0362EB08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441B4D-81E9-B2A4-CEBF-F7108598A9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00754E-A2B8-4CDA-B847-445D9D930E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F7B693-4F70-5B4A-002D-6273E9B848EE}"/>
              </a:ext>
            </a:extLst>
          </p:cNvPr>
          <p:cNvSpPr>
            <a:spLocks noGrp="1"/>
          </p:cNvSpPr>
          <p:nvPr>
            <p:ph type="dt" sz="half" idx="10"/>
          </p:nvPr>
        </p:nvSpPr>
        <p:spPr/>
        <p:txBody>
          <a:bodyPr/>
          <a:lstStyle/>
          <a:p>
            <a:fld id="{A9B4FCDD-766B-4E62-9C00-7867FCD603CA}" type="datetimeFigureOut">
              <a:rPr lang="en-US" smtClean="0"/>
              <a:t>11/11/2025</a:t>
            </a:fld>
            <a:endParaRPr lang="en-US"/>
          </a:p>
        </p:txBody>
      </p:sp>
      <p:sp>
        <p:nvSpPr>
          <p:cNvPr id="6" name="Footer Placeholder 5">
            <a:extLst>
              <a:ext uri="{FF2B5EF4-FFF2-40B4-BE49-F238E27FC236}">
                <a16:creationId xmlns:a16="http://schemas.microsoft.com/office/drawing/2014/main" id="{3D613803-3A0B-1325-03B4-73ADC811E1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27C89-55F5-C760-B2BA-F264238F96D6}"/>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619619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4F49E-1F3A-7C5C-CE89-7ACA1EDC9E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A9A141-E9C4-6803-A119-A33E6D96A3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2D70B-10E1-FB0E-B222-228891E7BC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CF3F57-BFDE-7576-3AC0-6593EFD77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DE8EF1-B4B0-7077-311E-C050D1EB44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C0AC0D-AED0-CF1F-5794-12A8DE0E6728}"/>
              </a:ext>
            </a:extLst>
          </p:cNvPr>
          <p:cNvSpPr>
            <a:spLocks noGrp="1"/>
          </p:cNvSpPr>
          <p:nvPr>
            <p:ph type="dt" sz="half" idx="10"/>
          </p:nvPr>
        </p:nvSpPr>
        <p:spPr/>
        <p:txBody>
          <a:bodyPr/>
          <a:lstStyle/>
          <a:p>
            <a:fld id="{A9B4FCDD-766B-4E62-9C00-7867FCD603CA}" type="datetimeFigureOut">
              <a:rPr lang="en-US" smtClean="0"/>
              <a:t>11/11/2025</a:t>
            </a:fld>
            <a:endParaRPr lang="en-US"/>
          </a:p>
        </p:txBody>
      </p:sp>
      <p:sp>
        <p:nvSpPr>
          <p:cNvPr id="8" name="Footer Placeholder 7">
            <a:extLst>
              <a:ext uri="{FF2B5EF4-FFF2-40B4-BE49-F238E27FC236}">
                <a16:creationId xmlns:a16="http://schemas.microsoft.com/office/drawing/2014/main" id="{DB9A3781-3F26-D4AB-717C-FFA257EA8A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A236DC-DD32-55F1-1931-7FC1168A1C7C}"/>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99307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27B2-211D-104D-81CC-765A6FE5B8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8CD1DC-3377-4FCD-E6D8-3BACFE082E9C}"/>
              </a:ext>
            </a:extLst>
          </p:cNvPr>
          <p:cNvSpPr>
            <a:spLocks noGrp="1"/>
          </p:cNvSpPr>
          <p:nvPr>
            <p:ph type="dt" sz="half" idx="10"/>
          </p:nvPr>
        </p:nvSpPr>
        <p:spPr/>
        <p:txBody>
          <a:bodyPr/>
          <a:lstStyle/>
          <a:p>
            <a:fld id="{A9B4FCDD-766B-4E62-9C00-7867FCD603CA}" type="datetimeFigureOut">
              <a:rPr lang="en-US" smtClean="0"/>
              <a:t>11/11/2025</a:t>
            </a:fld>
            <a:endParaRPr lang="en-US"/>
          </a:p>
        </p:txBody>
      </p:sp>
      <p:sp>
        <p:nvSpPr>
          <p:cNvPr id="4" name="Footer Placeholder 3">
            <a:extLst>
              <a:ext uri="{FF2B5EF4-FFF2-40B4-BE49-F238E27FC236}">
                <a16:creationId xmlns:a16="http://schemas.microsoft.com/office/drawing/2014/main" id="{0BAF080B-B2D5-9E7C-64A9-CA341ABCB8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E4AB05-A1CE-6ED6-5636-F63428D64F24}"/>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66160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715B26-B617-D818-D462-07F5035752DD}"/>
              </a:ext>
            </a:extLst>
          </p:cNvPr>
          <p:cNvSpPr>
            <a:spLocks noGrp="1"/>
          </p:cNvSpPr>
          <p:nvPr>
            <p:ph type="dt" sz="half" idx="10"/>
          </p:nvPr>
        </p:nvSpPr>
        <p:spPr/>
        <p:txBody>
          <a:bodyPr/>
          <a:lstStyle/>
          <a:p>
            <a:fld id="{A9B4FCDD-766B-4E62-9C00-7867FCD603CA}" type="datetimeFigureOut">
              <a:rPr lang="en-US" smtClean="0"/>
              <a:t>11/11/2025</a:t>
            </a:fld>
            <a:endParaRPr lang="en-US"/>
          </a:p>
        </p:txBody>
      </p:sp>
      <p:sp>
        <p:nvSpPr>
          <p:cNvPr id="3" name="Footer Placeholder 2">
            <a:extLst>
              <a:ext uri="{FF2B5EF4-FFF2-40B4-BE49-F238E27FC236}">
                <a16:creationId xmlns:a16="http://schemas.microsoft.com/office/drawing/2014/main" id="{6034A478-B45B-BFC7-7D47-0557C49DA7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0F0D07-63B7-00D3-EED3-44F232F54382}"/>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92387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C92EA-C087-BCAC-A960-D62FD7F675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BFAAF0-EC2C-3AFA-B245-BBDBAEB4A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9B5CEE-C678-BB88-6049-A368756EA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37F982-9ACC-459F-A07B-C2C16181ACB8}"/>
              </a:ext>
            </a:extLst>
          </p:cNvPr>
          <p:cNvSpPr>
            <a:spLocks noGrp="1"/>
          </p:cNvSpPr>
          <p:nvPr>
            <p:ph type="dt" sz="half" idx="10"/>
          </p:nvPr>
        </p:nvSpPr>
        <p:spPr/>
        <p:txBody>
          <a:bodyPr/>
          <a:lstStyle/>
          <a:p>
            <a:fld id="{A9B4FCDD-766B-4E62-9C00-7867FCD603CA}" type="datetimeFigureOut">
              <a:rPr lang="en-US" smtClean="0"/>
              <a:t>11/11/2025</a:t>
            </a:fld>
            <a:endParaRPr lang="en-US"/>
          </a:p>
        </p:txBody>
      </p:sp>
      <p:sp>
        <p:nvSpPr>
          <p:cNvPr id="6" name="Footer Placeholder 5">
            <a:extLst>
              <a:ext uri="{FF2B5EF4-FFF2-40B4-BE49-F238E27FC236}">
                <a16:creationId xmlns:a16="http://schemas.microsoft.com/office/drawing/2014/main" id="{42FD0BC8-E591-60FE-0E4E-DA9F78E9C9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5EE30-A728-3334-3A4A-1C9342D0D4A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6635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pic>
        <p:nvPicPr>
          <p:cNvPr id="8" name="Picture 7" descr="A screenshot of a video game&#10;&#10;Description automatically generated">
            <a:extLst>
              <a:ext uri="{FF2B5EF4-FFF2-40B4-BE49-F238E27FC236}">
                <a16:creationId xmlns:a16="http://schemas.microsoft.com/office/drawing/2014/main" id="{74DBB72E-FFBE-9268-B71A-7FDE32D807B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348331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E0C1-281D-84D9-FEAF-5B46EB109D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913A57-B376-D3F5-2EBF-B205BAFDF7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C42041-B4E8-6DE1-15E1-0809AE6D4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2EF4ED-862D-AFA7-D998-DFB488EE5624}"/>
              </a:ext>
            </a:extLst>
          </p:cNvPr>
          <p:cNvSpPr>
            <a:spLocks noGrp="1"/>
          </p:cNvSpPr>
          <p:nvPr>
            <p:ph type="dt" sz="half" idx="10"/>
          </p:nvPr>
        </p:nvSpPr>
        <p:spPr/>
        <p:txBody>
          <a:bodyPr/>
          <a:lstStyle/>
          <a:p>
            <a:fld id="{A9B4FCDD-766B-4E62-9C00-7867FCD603CA}" type="datetimeFigureOut">
              <a:rPr lang="en-US" smtClean="0"/>
              <a:t>11/11/2025</a:t>
            </a:fld>
            <a:endParaRPr lang="en-US"/>
          </a:p>
        </p:txBody>
      </p:sp>
      <p:sp>
        <p:nvSpPr>
          <p:cNvPr id="6" name="Footer Placeholder 5">
            <a:extLst>
              <a:ext uri="{FF2B5EF4-FFF2-40B4-BE49-F238E27FC236}">
                <a16:creationId xmlns:a16="http://schemas.microsoft.com/office/drawing/2014/main" id="{69C140C2-70A2-EF14-7ECE-4CFFC6D06B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3593E1-6A13-6772-2609-A7D861002FF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28480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B9D0-87F2-3FAE-3BA1-714204CFE8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8DFA57-3E49-7D06-BE52-5C9D2D8D7D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3F653-9FD0-593B-0580-1105E4583F46}"/>
              </a:ext>
            </a:extLst>
          </p:cNvPr>
          <p:cNvSpPr>
            <a:spLocks noGrp="1"/>
          </p:cNvSpPr>
          <p:nvPr>
            <p:ph type="dt" sz="half" idx="10"/>
          </p:nvPr>
        </p:nvSpPr>
        <p:spPr/>
        <p:txBody>
          <a:bodyPr/>
          <a:lstStyle/>
          <a:p>
            <a:fld id="{A9B4FCDD-766B-4E62-9C00-7867FCD603CA}" type="datetimeFigureOut">
              <a:rPr lang="en-US" smtClean="0"/>
              <a:t>11/11/2025</a:t>
            </a:fld>
            <a:endParaRPr lang="en-US"/>
          </a:p>
        </p:txBody>
      </p:sp>
      <p:sp>
        <p:nvSpPr>
          <p:cNvPr id="5" name="Footer Placeholder 4">
            <a:extLst>
              <a:ext uri="{FF2B5EF4-FFF2-40B4-BE49-F238E27FC236}">
                <a16:creationId xmlns:a16="http://schemas.microsoft.com/office/drawing/2014/main" id="{73D5F510-EB18-B1C7-7921-B992D1E6D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B1E98-5E0F-CD37-775B-9FB7528039E5}"/>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49222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BF9171-18B4-BECB-56A3-D2742A5107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EBA87E-EAC0-6EDD-4A85-0781358322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EEECC-32D0-D5F0-884F-FF089C1525CC}"/>
              </a:ext>
            </a:extLst>
          </p:cNvPr>
          <p:cNvSpPr>
            <a:spLocks noGrp="1"/>
          </p:cNvSpPr>
          <p:nvPr>
            <p:ph type="dt" sz="half" idx="10"/>
          </p:nvPr>
        </p:nvSpPr>
        <p:spPr/>
        <p:txBody>
          <a:bodyPr/>
          <a:lstStyle/>
          <a:p>
            <a:fld id="{A9B4FCDD-766B-4E62-9C00-7867FCD603CA}" type="datetimeFigureOut">
              <a:rPr lang="en-US" smtClean="0"/>
              <a:t>11/11/2025</a:t>
            </a:fld>
            <a:endParaRPr lang="en-US"/>
          </a:p>
        </p:txBody>
      </p:sp>
      <p:sp>
        <p:nvSpPr>
          <p:cNvPr id="5" name="Footer Placeholder 4">
            <a:extLst>
              <a:ext uri="{FF2B5EF4-FFF2-40B4-BE49-F238E27FC236}">
                <a16:creationId xmlns:a16="http://schemas.microsoft.com/office/drawing/2014/main" id="{954E6DCB-33FC-30D0-740E-8EC24A375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7C43A-1CE6-2C1D-9DCE-173BC6D5565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3844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CD3D7-0C5A-AB48-A28E-9C1D0704F253}"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92160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2CD3D7-0C5A-AB48-A28E-9C1D0704F253}" type="datetimeFigureOut">
              <a:rPr lang="en-US" smtClean="0"/>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pic>
        <p:nvPicPr>
          <p:cNvPr id="9" name="Picture 8" descr="A screenshot of a computer&#10;&#10;AI-generated content may be incorrect.">
            <a:extLst>
              <a:ext uri="{FF2B5EF4-FFF2-40B4-BE49-F238E27FC236}">
                <a16:creationId xmlns:a16="http://schemas.microsoft.com/office/drawing/2014/main" id="{EBC78C01-C151-93EC-B75D-5A47B1D20BB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869210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2CD3D7-0C5A-AB48-A28E-9C1D0704F253}" type="datetimeFigureOut">
              <a:rPr lang="en-US" smtClean="0"/>
              <a:t>11/11/2025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85212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2CD3D7-0C5A-AB48-A28E-9C1D0704F253}" type="datetimeFigureOut">
              <a:rPr lang="en-US" smtClean="0"/>
              <a:t>11/11/2025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29706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CD3D7-0C5A-AB48-A28E-9C1D0704F253}" type="datetimeFigureOut">
              <a:rPr lang="en-US" smtClean="0"/>
              <a:t>11/11/2025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92065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5921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66235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CD3D7-0C5A-AB48-A28E-9C1D0704F253}" type="datetimeFigureOut">
              <a:rPr lang="en-US" smtClean="0"/>
              <a:t>11/11/2025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04F32-9C28-654B-9128-9BBED3C14F06}" type="slidenum">
              <a:rPr lang="en-US" smtClean="0"/>
              <a:t>‹#›</a:t>
            </a:fld>
            <a:endParaRPr lang="en-US"/>
          </a:p>
        </p:txBody>
      </p:sp>
      <p:pic>
        <p:nvPicPr>
          <p:cNvPr id="8" name="Picture 7" descr="A screenshot of a computer&#10;&#10;AI-generated content may be incorrect.">
            <a:extLst>
              <a:ext uri="{FF2B5EF4-FFF2-40B4-BE49-F238E27FC236}">
                <a16:creationId xmlns:a16="http://schemas.microsoft.com/office/drawing/2014/main" id="{9E8EA925-1D4A-EAF2-CDE5-E40C5AD066F1}"/>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9013143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F3521-18EB-51E6-5673-B70121BB1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6D2FA2-12E2-8883-922B-C5BBA7E10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898C46-0FB6-468D-3801-0C1EAE11E9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B4FCDD-766B-4E62-9C00-7867FCD603CA}" type="datetimeFigureOut">
              <a:rPr lang="en-US" smtClean="0"/>
              <a:t>11/11/2025</a:t>
            </a:fld>
            <a:endParaRPr lang="en-US"/>
          </a:p>
        </p:txBody>
      </p:sp>
      <p:sp>
        <p:nvSpPr>
          <p:cNvPr id="5" name="Footer Placeholder 4">
            <a:extLst>
              <a:ext uri="{FF2B5EF4-FFF2-40B4-BE49-F238E27FC236}">
                <a16:creationId xmlns:a16="http://schemas.microsoft.com/office/drawing/2014/main" id="{31C787A9-2259-CDB7-C7DB-A8A897655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C2B777C-B5FA-BB97-EC0A-7551435ABB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6CFB1B-BEA7-462B-A456-B89F99D467EB}" type="slidenum">
              <a:rPr lang="en-US" smtClean="0"/>
              <a:t>‹#›</a:t>
            </a:fld>
            <a:endParaRPr lang="en-US"/>
          </a:p>
        </p:txBody>
      </p:sp>
    </p:spTree>
    <p:extLst>
      <p:ext uri="{BB962C8B-B14F-4D97-AF65-F5344CB8AC3E}">
        <p14:creationId xmlns:p14="http://schemas.microsoft.com/office/powerpoint/2010/main" val="13133450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9BA36-0420-F8E4-0245-FD612BCA4E9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7CA2026-7B57-E531-197B-2B0C68B4483A}"/>
              </a:ext>
            </a:extLst>
          </p:cNvPr>
          <p:cNvPicPr>
            <a:picLocks noChangeAspect="1"/>
          </p:cNvPicPr>
          <p:nvPr/>
        </p:nvPicPr>
        <p:blipFill>
          <a:blip r:embed="rId3"/>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3A4D6B6A-1653-DAC9-D14F-954BFEF6403F}"/>
              </a:ext>
            </a:extLst>
          </p:cNvPr>
          <p:cNvSpPr/>
          <p:nvPr/>
        </p:nvSpPr>
        <p:spPr>
          <a:xfrm>
            <a:off x="9164660" y="5219827"/>
            <a:ext cx="2841856" cy="700920"/>
          </a:xfrm>
          <a:prstGeom prst="rect">
            <a:avLst/>
          </a:prstGeom>
          <a:solidFill>
            <a:schemeClr val="bg1"/>
          </a:solidFill>
          <a:ln>
            <a:solidFill>
              <a:srgbClr val="473B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Session 3</a:t>
            </a:r>
          </a:p>
        </p:txBody>
      </p:sp>
    </p:spTree>
    <p:extLst>
      <p:ext uri="{BB962C8B-B14F-4D97-AF65-F5344CB8AC3E}">
        <p14:creationId xmlns:p14="http://schemas.microsoft.com/office/powerpoint/2010/main" val="2589122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6BE64-4907-0CAA-E98E-391E6F60294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0194F3F-DF40-DC0D-8E7A-99AC3CE2A30A}"/>
              </a:ext>
            </a:extLst>
          </p:cNvPr>
          <p:cNvPicPr>
            <a:picLocks noChangeAspect="1"/>
          </p:cNvPicPr>
          <p:nvPr/>
        </p:nvPicPr>
        <p:blipFill>
          <a:blip r:embed="rId2"/>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BA33359-13F2-3F46-CF3A-F39A7CEF2787}"/>
              </a:ext>
            </a:extLst>
          </p:cNvPr>
          <p:cNvSpPr txBox="1"/>
          <p:nvPr/>
        </p:nvSpPr>
        <p:spPr>
          <a:xfrm>
            <a:off x="326572" y="390523"/>
            <a:ext cx="7684819" cy="4401205"/>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Worshiping the King (Matthew 2:9-12)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We acknowledge Jesus as King through our worship.</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How do you feel when you reach the end of a long trip? Why?</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gifts can you offer to Jesus as an act of worship?</a:t>
            </a:r>
          </a:p>
        </p:txBody>
      </p:sp>
    </p:spTree>
    <p:extLst>
      <p:ext uri="{BB962C8B-B14F-4D97-AF65-F5344CB8AC3E}">
        <p14:creationId xmlns:p14="http://schemas.microsoft.com/office/powerpoint/2010/main" val="383362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D09AF-BE6A-D25B-9EF4-7A993928FE5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632A9AF-E3AA-62A3-5418-4B8B74EFE0BA}"/>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8D237-9DBE-7B87-3AE1-7A7C6E81FEBD}"/>
              </a:ext>
            </a:extLst>
          </p:cNvPr>
          <p:cNvSpPr txBox="1"/>
          <p:nvPr/>
        </p:nvSpPr>
        <p:spPr>
          <a:xfrm>
            <a:off x="326574" y="505431"/>
            <a:ext cx="8817426" cy="3970318"/>
          </a:xfrm>
          <a:prstGeom prst="rect">
            <a:avLst/>
          </a:prstGeom>
          <a:noFill/>
        </p:spPr>
        <p:txBody>
          <a:bodyPr wrap="square" lIns="91440" tIns="45720" rIns="91440" bIns="45720" rtlCol="0" anchor="t">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CHALLENGE</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How can you keep your focus on Him during this season?</a:t>
            </a:r>
          </a:p>
          <a:p>
            <a:pPr marL="1828800" lvl="3" indent="-457200">
              <a:buFont typeface="Arial" panose="020B0604020202020204" pitchFamily="34" charset="0"/>
              <a:buChar char="•"/>
            </a:pPr>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List things you feel have value and worth in life. What order would you rank each item as to its value today and for the future? Where does Jesus fall?</a:t>
            </a:r>
          </a:p>
        </p:txBody>
      </p:sp>
    </p:spTree>
    <p:extLst>
      <p:ext uri="{BB962C8B-B14F-4D97-AF65-F5344CB8AC3E}">
        <p14:creationId xmlns:p14="http://schemas.microsoft.com/office/powerpoint/2010/main" val="920688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5">
            <a:extLst>
              <a:ext uri="{FF2B5EF4-FFF2-40B4-BE49-F238E27FC236}">
                <a16:creationId xmlns:a16="http://schemas.microsoft.com/office/drawing/2014/main" id="{4A9F8392-15FD-B123-B73B-A3CB946407DE}"/>
              </a:ext>
            </a:extLst>
          </p:cNvPr>
          <p:cNvSpPr>
            <a:spLocks noGrp="1"/>
          </p:cNvSpPr>
          <p:nvPr>
            <p:ph sz="half" idx="1"/>
          </p:nvPr>
        </p:nvSpPr>
        <p:spPr>
          <a:xfrm>
            <a:off x="329184" y="2404872"/>
            <a:ext cx="11862816" cy="1645919"/>
          </a:xfrm>
        </p:spPr>
        <p:txBody>
          <a:bodyPr>
            <a:normAutofit fontScale="85000" lnSpcReduction="20000"/>
          </a:bodyPr>
          <a:lstStyle/>
          <a:p>
            <a:pPr marL="0" indent="0" algn="ctr" defTabSz="914400">
              <a:lnSpc>
                <a:spcPct val="110000"/>
              </a:lnSpc>
              <a:spcBef>
                <a:spcPct val="0"/>
              </a:spcBef>
              <a:spcAft>
                <a:spcPts val="600"/>
              </a:spcAft>
              <a:buNone/>
            </a:pPr>
            <a:r>
              <a:rPr lang="en-US" sz="5600" b="1" dirty="0">
                <a:solidFill>
                  <a:schemeClr val="bg1"/>
                </a:solidFill>
                <a:effectLst/>
                <a:latin typeface="+mj-lt"/>
                <a:ea typeface="+mj-ea"/>
                <a:cs typeface="+mj-cs"/>
              </a:rPr>
              <a:t>God’s </a:t>
            </a:r>
            <a:r>
              <a:rPr lang="en-US" sz="5600" b="1" dirty="0">
                <a:solidFill>
                  <a:schemeClr val="bg1"/>
                </a:solidFill>
                <a:latin typeface="+mj-lt"/>
                <a:ea typeface="+mj-ea"/>
                <a:cs typeface="+mj-cs"/>
              </a:rPr>
              <a:t>Care</a:t>
            </a:r>
            <a:endParaRPr lang="en-US" sz="5600" b="1" dirty="0">
              <a:solidFill>
                <a:schemeClr val="bg1"/>
              </a:solidFill>
              <a:effectLst/>
              <a:latin typeface="+mj-lt"/>
              <a:ea typeface="+mj-ea"/>
              <a:cs typeface="+mj-cs"/>
            </a:endParaRPr>
          </a:p>
          <a:p>
            <a:pPr marL="0" indent="0" algn="ctr" defTabSz="914400">
              <a:lnSpc>
                <a:spcPct val="110000"/>
              </a:lnSpc>
              <a:spcBef>
                <a:spcPct val="0"/>
              </a:spcBef>
              <a:spcAft>
                <a:spcPts val="600"/>
              </a:spcAft>
              <a:buNone/>
            </a:pPr>
            <a:r>
              <a:rPr lang="en-US" sz="5600" b="1" dirty="0">
                <a:solidFill>
                  <a:schemeClr val="bg1"/>
                </a:solidFill>
                <a:latin typeface="+mj-lt"/>
                <a:ea typeface="+mj-ea"/>
                <a:cs typeface="+mj-cs"/>
              </a:rPr>
              <a:t>(Psalm 23:1-6)</a:t>
            </a:r>
          </a:p>
          <a:p>
            <a:endParaRPr lang="en-US" dirty="0"/>
          </a:p>
        </p:txBody>
      </p:sp>
      <p:pic>
        <p:nvPicPr>
          <p:cNvPr id="3" name="Picture 2">
            <a:extLst>
              <a:ext uri="{FF2B5EF4-FFF2-40B4-BE49-F238E27FC236}">
                <a16:creationId xmlns:a16="http://schemas.microsoft.com/office/drawing/2014/main" id="{E283098D-4DF3-64EF-4DAF-75FEE4C0DA83}"/>
              </a:ext>
            </a:extLst>
          </p:cNvPr>
          <p:cNvPicPr>
            <a:picLocks noChangeAspect="1"/>
          </p:cNvPicPr>
          <p:nvPr/>
        </p:nvPicPr>
        <p:blipFill>
          <a:blip r:embed="rId3"/>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4ECD94B-54EF-25B4-BF36-3037DBEFD151}"/>
              </a:ext>
            </a:extLst>
          </p:cNvPr>
          <p:cNvSpPr txBox="1"/>
          <p:nvPr/>
        </p:nvSpPr>
        <p:spPr>
          <a:xfrm>
            <a:off x="467353" y="2033434"/>
            <a:ext cx="7554430" cy="2787948"/>
          </a:xfrm>
          <a:prstGeom prst="rect">
            <a:avLst/>
          </a:prstGeom>
          <a:solidFill>
            <a:srgbClr val="454B3D"/>
          </a:solidFill>
        </p:spPr>
        <p:txBody>
          <a:bodyPr vert="horz" lIns="91440" tIns="45720" rIns="91440" bIns="45720" rtlCol="0" anchor="b">
            <a:normAutofit fontScale="62500" lnSpcReduction="20000"/>
          </a:bodyPr>
          <a:lstStyle/>
          <a:p>
            <a:pPr algn="ctr" defTabSz="914400">
              <a:lnSpc>
                <a:spcPct val="110000"/>
              </a:lnSpc>
              <a:spcBef>
                <a:spcPct val="0"/>
              </a:spcBef>
              <a:spcAft>
                <a:spcPts val="600"/>
              </a:spcAft>
            </a:pPr>
            <a:r>
              <a:rPr lang="en-US" sz="6500" b="1" dirty="0">
                <a:solidFill>
                  <a:srgbClr val="ECE7E4"/>
                </a:solidFill>
                <a:latin typeface="+mj-lt"/>
                <a:ea typeface="+mj-ea"/>
                <a:cs typeface="+mj-cs"/>
              </a:rPr>
              <a:t>MAIN IDEA:</a:t>
            </a:r>
          </a:p>
          <a:p>
            <a:pPr algn="ctr" defTabSz="914400">
              <a:lnSpc>
                <a:spcPct val="90000"/>
              </a:lnSpc>
              <a:spcBef>
                <a:spcPct val="0"/>
              </a:spcBef>
              <a:spcAft>
                <a:spcPts val="600"/>
              </a:spcAft>
            </a:pPr>
            <a:endParaRPr lang="en-US" sz="4400" b="1" dirty="0">
              <a:solidFill>
                <a:srgbClr val="ECE7E4"/>
              </a:solidFill>
              <a:latin typeface="+mj-lt"/>
              <a:ea typeface="+mj-ea"/>
              <a:cs typeface="+mj-cs"/>
            </a:endParaRPr>
          </a:p>
          <a:p>
            <a:pPr algn="ctr" defTabSz="914400">
              <a:lnSpc>
                <a:spcPct val="120000"/>
              </a:lnSpc>
              <a:spcBef>
                <a:spcPct val="0"/>
              </a:spcBef>
              <a:spcAft>
                <a:spcPts val="600"/>
              </a:spcAft>
            </a:pPr>
            <a:r>
              <a:rPr lang="en-US" sz="7600" b="1" i="1" dirty="0">
                <a:solidFill>
                  <a:srgbClr val="ECE7E4"/>
                </a:solidFill>
                <a:latin typeface="+mj-lt"/>
                <a:ea typeface="+mj-ea"/>
                <a:cs typeface="+mj-cs"/>
              </a:rPr>
              <a:t>Jesus the Savior is worthy of worship.</a:t>
            </a:r>
          </a:p>
        </p:txBody>
      </p:sp>
    </p:spTree>
    <p:extLst>
      <p:ext uri="{BB962C8B-B14F-4D97-AF65-F5344CB8AC3E}">
        <p14:creationId xmlns:p14="http://schemas.microsoft.com/office/powerpoint/2010/main" val="3362112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AD9E8A-9500-117A-BC8A-86A68138054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A942B84-3EB5-E949-2113-40B4FA7AC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4906520-F00D-ED8A-E1EA-C80BF1EDF779}"/>
              </a:ext>
            </a:extLst>
          </p:cNvPr>
          <p:cNvPicPr>
            <a:picLocks noGrp="1" noChangeAspect="1"/>
          </p:cNvPicPr>
          <p:nvPr>
            <p:ph sz="half" idx="1"/>
          </p:nvPr>
        </p:nvPicPr>
        <p:blipFill>
          <a:blip r:embed="rId2"/>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44FCB94-E8EC-6DE6-17F1-88AE8C8209C0}"/>
              </a:ext>
            </a:extLst>
          </p:cNvPr>
          <p:cNvSpPr txBox="1"/>
          <p:nvPr/>
        </p:nvSpPr>
        <p:spPr>
          <a:xfrm>
            <a:off x="356617" y="356616"/>
            <a:ext cx="8174319" cy="3108543"/>
          </a:xfrm>
          <a:prstGeom prst="rect">
            <a:avLst/>
          </a:prstGeom>
          <a:noFill/>
        </p:spPr>
        <p:txBody>
          <a:bodyPr wrap="square">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Introduction</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How do you think the worth of something is determined?</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are some things that you can buy or activities that you can do that are “worth it”?</a:t>
            </a:r>
          </a:p>
        </p:txBody>
      </p:sp>
    </p:spTree>
    <p:extLst>
      <p:ext uri="{BB962C8B-B14F-4D97-AF65-F5344CB8AC3E}">
        <p14:creationId xmlns:p14="http://schemas.microsoft.com/office/powerpoint/2010/main" val="4123519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37400C-D309-AAF4-31B8-2FDCD45D8D2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EF3BE6-BB25-4A89-8BFC-6A2EFF454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F02033C-F28E-1336-F64B-64CA39D17428}"/>
              </a:ext>
            </a:extLst>
          </p:cNvPr>
          <p:cNvPicPr>
            <a:picLocks noGrp="1" noChangeAspect="1"/>
          </p:cNvPicPr>
          <p:nvPr>
            <p:ph sz="half" idx="1"/>
          </p:nvPr>
        </p:nvPicPr>
        <p:blipFill>
          <a:blip r:embed="rId2"/>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D5D28D4-93F7-2057-BD12-CC639A5DA50C}"/>
              </a:ext>
            </a:extLst>
          </p:cNvPr>
          <p:cNvSpPr txBox="1"/>
          <p:nvPr/>
        </p:nvSpPr>
        <p:spPr>
          <a:xfrm>
            <a:off x="1386119" y="446935"/>
            <a:ext cx="9419761" cy="646331"/>
          </a:xfrm>
          <a:prstGeom prst="rect">
            <a:avLst/>
          </a:prstGeom>
          <a:noFill/>
        </p:spPr>
        <p:txBody>
          <a:bodyPr wrap="square">
            <a:spAutoFit/>
          </a:bodyPr>
          <a:lstStyle/>
          <a:p>
            <a:pPr algn="ctr"/>
            <a:r>
              <a:rPr lang="en-US" sz="3600" b="1" dirty="0">
                <a:solidFill>
                  <a:schemeClr val="bg1"/>
                </a:solidFill>
                <a:latin typeface="Gotham" panose="02000604040000020004" pitchFamily="2" charset="0"/>
              </a:rPr>
              <a:t>Worship the King</a:t>
            </a:r>
            <a:endParaRPr lang="en-US" sz="3000" b="1" dirty="0">
              <a:solidFill>
                <a:schemeClr val="bg1"/>
              </a:solidFill>
              <a:latin typeface="Gotham" panose="02000604040000020004" pitchFamily="2" charset="0"/>
            </a:endParaRPr>
          </a:p>
        </p:txBody>
      </p:sp>
      <p:sp>
        <p:nvSpPr>
          <p:cNvPr id="3" name="TextBox 2">
            <a:extLst>
              <a:ext uri="{FF2B5EF4-FFF2-40B4-BE49-F238E27FC236}">
                <a16:creationId xmlns:a16="http://schemas.microsoft.com/office/drawing/2014/main" id="{50CF3E2E-13CF-9FEE-DF54-E6D5371E0C0C}"/>
              </a:ext>
            </a:extLst>
          </p:cNvPr>
          <p:cNvSpPr txBox="1"/>
          <p:nvPr/>
        </p:nvSpPr>
        <p:spPr>
          <a:xfrm>
            <a:off x="1695635" y="2057400"/>
            <a:ext cx="9419761" cy="1384995"/>
          </a:xfrm>
          <a:prstGeom prst="rect">
            <a:avLst/>
          </a:prstGeom>
          <a:noFill/>
        </p:spPr>
        <p:txBody>
          <a:bodyPr wrap="square">
            <a:spAutoFit/>
          </a:bodyPr>
          <a:lstStyle/>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Seeking the King (Matthew 2:1-3)</a:t>
            </a:r>
          </a:p>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Finding the King ( Matthew 2:4-8)</a:t>
            </a:r>
          </a:p>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Worshiping the King (Matthew 2:9-12)</a:t>
            </a:r>
          </a:p>
        </p:txBody>
      </p:sp>
    </p:spTree>
    <p:extLst>
      <p:ext uri="{BB962C8B-B14F-4D97-AF65-F5344CB8AC3E}">
        <p14:creationId xmlns:p14="http://schemas.microsoft.com/office/powerpoint/2010/main" val="164572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C7A18-9A87-7243-B7D4-79A968BEF47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DA2A59D-63CD-693E-ADC3-DCE1C913BB4D}"/>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939AFFE-7E52-BA31-8D4D-296EEF6A02C3}"/>
              </a:ext>
            </a:extLst>
          </p:cNvPr>
          <p:cNvSpPr txBox="1"/>
          <p:nvPr/>
        </p:nvSpPr>
        <p:spPr>
          <a:xfrm>
            <a:off x="664021" y="360673"/>
            <a:ext cx="8781315" cy="40421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Seeking the King (Matthew 2:1-3)</a:t>
            </a:r>
          </a:p>
          <a:p>
            <a:pPr algn="l">
              <a:buNone/>
            </a:pPr>
            <a:endParaRPr lang="en-US" sz="2800" b="1" i="0" baseline="30000" dirty="0">
              <a:solidFill>
                <a:srgbClr val="000000"/>
              </a:solidFill>
              <a:effectLst/>
              <a:latin typeface="system-ui"/>
            </a:endParaRPr>
          </a:p>
          <a:p>
            <a:pPr algn="l">
              <a:buNone/>
            </a:pPr>
            <a:r>
              <a:rPr lang="en-US" sz="2800" b="0" i="0" dirty="0">
                <a:solidFill>
                  <a:srgbClr val="000000"/>
                </a:solidFill>
                <a:effectLst/>
                <a:latin typeface="system-ui"/>
              </a:rPr>
              <a:t>After Jesus was born in Bethlehem of Judea in the days of King Herod, wise men from the east arrived in Jerusalem, </a:t>
            </a:r>
            <a:r>
              <a:rPr lang="en-US" sz="2800" b="1" i="0" baseline="30000" dirty="0">
                <a:solidFill>
                  <a:srgbClr val="000000"/>
                </a:solidFill>
                <a:effectLst/>
                <a:latin typeface="system-ui"/>
              </a:rPr>
              <a:t>2 </a:t>
            </a:r>
            <a:r>
              <a:rPr lang="en-US" sz="2800" b="0" i="0" dirty="0">
                <a:solidFill>
                  <a:srgbClr val="000000"/>
                </a:solidFill>
                <a:effectLst/>
                <a:latin typeface="system-ui"/>
              </a:rPr>
              <a:t>saying, “Where is he who has been born king of the Jews? For we saw his star at its rising and have come to worship him.”</a:t>
            </a:r>
            <a:endParaRPr lang="en-US" sz="2800" baseline="30000" dirty="0">
              <a:solidFill>
                <a:srgbClr val="000000"/>
              </a:solidFill>
              <a:latin typeface="system-ui"/>
            </a:endParaRPr>
          </a:p>
          <a:p>
            <a:pPr algn="l">
              <a:buNone/>
            </a:pPr>
            <a:endParaRPr lang="en-US" sz="1400" b="0" i="0" dirty="0">
              <a:solidFill>
                <a:srgbClr val="000000"/>
              </a:solidFill>
              <a:effectLst/>
              <a:latin typeface="system-ui"/>
            </a:endParaRPr>
          </a:p>
          <a:p>
            <a:pPr algn="l">
              <a:buNone/>
            </a:pPr>
            <a:r>
              <a:rPr lang="en-US" sz="2800" b="1" i="0" baseline="30000" dirty="0">
                <a:solidFill>
                  <a:srgbClr val="000000"/>
                </a:solidFill>
                <a:effectLst/>
                <a:latin typeface="system-ui"/>
              </a:rPr>
              <a:t>3 </a:t>
            </a:r>
            <a:r>
              <a:rPr lang="en-US" sz="2800" b="0" i="0" dirty="0">
                <a:solidFill>
                  <a:srgbClr val="000000"/>
                </a:solidFill>
                <a:effectLst/>
                <a:latin typeface="system-ui"/>
              </a:rPr>
              <a:t>When King Herod heard this, he was deeply disturbed, and all Jerusalem with him.</a:t>
            </a:r>
          </a:p>
        </p:txBody>
      </p:sp>
    </p:spTree>
    <p:extLst>
      <p:ext uri="{BB962C8B-B14F-4D97-AF65-F5344CB8AC3E}">
        <p14:creationId xmlns:p14="http://schemas.microsoft.com/office/powerpoint/2010/main" val="264410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33BCD-1530-D3C6-76DE-8C8AF8F4D4F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4600679-052C-F179-FFA6-505800574EF9}"/>
              </a:ext>
            </a:extLst>
          </p:cNvPr>
          <p:cNvPicPr>
            <a:picLocks noChangeAspect="1"/>
          </p:cNvPicPr>
          <p:nvPr/>
        </p:nvPicPr>
        <p:blipFill>
          <a:blip r:embed="rId2"/>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DFE8639-8D9D-C012-7121-FB9EB9A8BC78}"/>
              </a:ext>
            </a:extLst>
          </p:cNvPr>
          <p:cNvSpPr txBox="1"/>
          <p:nvPr/>
        </p:nvSpPr>
        <p:spPr>
          <a:xfrm>
            <a:off x="326572" y="390523"/>
            <a:ext cx="8370619" cy="3970318"/>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Seeking the King (Matthew 2:1-3)</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We can recognize Jesus as the one, true King.</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do you think of when you imagine the wise men? How much is based on the Bible and how much is based on tradition?</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In what ways is Jesus a king?</a:t>
            </a:r>
          </a:p>
        </p:txBody>
      </p:sp>
    </p:spTree>
    <p:extLst>
      <p:ext uri="{BB962C8B-B14F-4D97-AF65-F5344CB8AC3E}">
        <p14:creationId xmlns:p14="http://schemas.microsoft.com/office/powerpoint/2010/main" val="3771158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E3037-DF46-656F-8A72-123EC4DE370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8E41683-71D5-531A-2839-7AA6748B43B7}"/>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2F8620E-7D33-52AD-6168-26F829514BE5}"/>
              </a:ext>
            </a:extLst>
          </p:cNvPr>
          <p:cNvSpPr txBox="1"/>
          <p:nvPr/>
        </p:nvSpPr>
        <p:spPr>
          <a:xfrm>
            <a:off x="820884" y="423018"/>
            <a:ext cx="8666016" cy="641201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Finding the King ( Matthew 2:4-8)</a:t>
            </a:r>
          </a:p>
          <a:p>
            <a:pPr algn="l">
              <a:buNone/>
            </a:pPr>
            <a:br>
              <a:rPr lang="en-US" sz="2800" b="1" i="0" baseline="30000" dirty="0">
                <a:solidFill>
                  <a:srgbClr val="000000"/>
                </a:solidFill>
                <a:effectLst/>
                <a:latin typeface="system-ui"/>
              </a:rPr>
            </a:br>
            <a:r>
              <a:rPr lang="en-US" sz="2800" b="1" i="0" baseline="30000" dirty="0">
                <a:solidFill>
                  <a:srgbClr val="000000"/>
                </a:solidFill>
                <a:effectLst/>
                <a:latin typeface="system-ui"/>
              </a:rPr>
              <a:t>4 </a:t>
            </a:r>
            <a:r>
              <a:rPr lang="en-US" sz="2800" b="0" i="0" dirty="0">
                <a:solidFill>
                  <a:srgbClr val="000000"/>
                </a:solidFill>
                <a:effectLst/>
                <a:latin typeface="system-ui"/>
              </a:rPr>
              <a:t>So he assembled all the chief priests and scribes of the people and asked them where the Messiah would be born. </a:t>
            </a:r>
            <a:r>
              <a:rPr lang="en-US" sz="2800" b="1" i="0" baseline="30000" dirty="0">
                <a:solidFill>
                  <a:srgbClr val="000000"/>
                </a:solidFill>
                <a:effectLst/>
                <a:latin typeface="system-ui"/>
              </a:rPr>
              <a:t>5 </a:t>
            </a:r>
            <a:r>
              <a:rPr lang="en-US" sz="2800" b="0" i="0" dirty="0">
                <a:solidFill>
                  <a:srgbClr val="000000"/>
                </a:solidFill>
                <a:effectLst/>
                <a:latin typeface="system-ui"/>
              </a:rPr>
              <a:t>“In Bethlehem of Judea,” they told him, “because this is what was written by the prophet: </a:t>
            </a:r>
            <a:r>
              <a:rPr lang="en-US" sz="2800" b="1" i="0" baseline="30000" dirty="0">
                <a:solidFill>
                  <a:srgbClr val="000000"/>
                </a:solidFill>
                <a:effectLst/>
                <a:latin typeface="system-ui"/>
              </a:rPr>
              <a:t>6 </a:t>
            </a:r>
            <a:r>
              <a:rPr lang="en-US" sz="2800" b="1" i="0" dirty="0">
                <a:solidFill>
                  <a:srgbClr val="000000"/>
                </a:solidFill>
                <a:effectLst/>
                <a:latin typeface="system-ui"/>
              </a:rPr>
              <a:t>And you, Bethlehem</a:t>
            </a:r>
            <a:r>
              <a:rPr lang="en-US" sz="2800" i="0" dirty="0">
                <a:solidFill>
                  <a:srgbClr val="000000"/>
                </a:solidFill>
                <a:effectLst/>
                <a:latin typeface="system-ui"/>
              </a:rPr>
              <a:t>, in the land of Judah, are by no means </a:t>
            </a:r>
            <a:r>
              <a:rPr lang="en-US" sz="2800" b="1" i="0" dirty="0">
                <a:solidFill>
                  <a:srgbClr val="000000"/>
                </a:solidFill>
                <a:effectLst/>
                <a:latin typeface="system-ui"/>
              </a:rPr>
              <a:t>least among the rulers of Judah: Because out of you will come a ruler who will shepherd my people Israel</a:t>
            </a:r>
            <a:r>
              <a:rPr lang="en-US" sz="2800" i="0" dirty="0">
                <a:solidFill>
                  <a:srgbClr val="000000"/>
                </a:solidFill>
                <a:effectLst/>
                <a:latin typeface="system-ui"/>
              </a:rPr>
              <a:t>.”</a:t>
            </a:r>
          </a:p>
          <a:p>
            <a:pPr algn="l">
              <a:buNone/>
            </a:pPr>
            <a:endParaRPr lang="en-US" sz="1400" b="0" i="0" dirty="0">
              <a:solidFill>
                <a:srgbClr val="000000"/>
              </a:solidFill>
              <a:effectLst/>
              <a:latin typeface="system-ui"/>
            </a:endParaRPr>
          </a:p>
          <a:p>
            <a:pPr algn="l">
              <a:buNone/>
            </a:pPr>
            <a:r>
              <a:rPr lang="en-US" sz="2800" b="1" i="0" baseline="30000" dirty="0">
                <a:solidFill>
                  <a:srgbClr val="000000"/>
                </a:solidFill>
                <a:effectLst/>
                <a:latin typeface="system-ui"/>
              </a:rPr>
              <a:t>7 </a:t>
            </a:r>
            <a:r>
              <a:rPr lang="en-US" sz="2800" b="0" i="0" dirty="0">
                <a:solidFill>
                  <a:srgbClr val="000000"/>
                </a:solidFill>
                <a:effectLst/>
                <a:latin typeface="system-ui"/>
              </a:rPr>
              <a:t>Then Herod secretly summoned the wise men and asked them the exact time the star appeared. </a:t>
            </a:r>
            <a:r>
              <a:rPr lang="en-US" sz="2800" b="1" i="0" baseline="30000" dirty="0">
                <a:solidFill>
                  <a:srgbClr val="000000"/>
                </a:solidFill>
                <a:effectLst/>
                <a:latin typeface="system-ui"/>
              </a:rPr>
              <a:t>8 </a:t>
            </a:r>
            <a:r>
              <a:rPr lang="en-US" sz="2800" b="0" i="0" dirty="0">
                <a:solidFill>
                  <a:srgbClr val="000000"/>
                </a:solidFill>
                <a:effectLst/>
                <a:latin typeface="system-ui"/>
              </a:rPr>
              <a:t>He sent them to Bethlehem and said, “Go and search carefully for the child. When you find him, report back to me so that I too can go and worship him.”</a:t>
            </a:r>
          </a:p>
        </p:txBody>
      </p:sp>
    </p:spTree>
    <p:extLst>
      <p:ext uri="{BB962C8B-B14F-4D97-AF65-F5344CB8AC3E}">
        <p14:creationId xmlns:p14="http://schemas.microsoft.com/office/powerpoint/2010/main" val="3275062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54A13-3283-7A49-1C17-65EF9C31BF1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F3B15A9-265B-9BAC-72B9-FAFEB1B81668}"/>
              </a:ext>
            </a:extLst>
          </p:cNvPr>
          <p:cNvPicPr>
            <a:picLocks noChangeAspect="1"/>
          </p:cNvPicPr>
          <p:nvPr/>
        </p:nvPicPr>
        <p:blipFill>
          <a:blip r:embed="rId2"/>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151FE8B-5139-0AA3-7FE7-AD515DB01968}"/>
              </a:ext>
            </a:extLst>
          </p:cNvPr>
          <p:cNvSpPr txBox="1"/>
          <p:nvPr/>
        </p:nvSpPr>
        <p:spPr>
          <a:xfrm>
            <a:off x="326572" y="390523"/>
            <a:ext cx="8381009" cy="4401205"/>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Finding the King ( Matthew 2:4-8)</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We can know that Jesus is King because His birth fulfilled Old Testament prophecy.</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How do you know something is true? What sources do you rely on?</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How can you help people come to know Jesus as their King?</a:t>
            </a:r>
          </a:p>
        </p:txBody>
      </p:sp>
    </p:spTree>
    <p:extLst>
      <p:ext uri="{BB962C8B-B14F-4D97-AF65-F5344CB8AC3E}">
        <p14:creationId xmlns:p14="http://schemas.microsoft.com/office/powerpoint/2010/main" val="3031555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B8B3E-86AD-7CA2-2C4B-97862C6159D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99508F7-5704-E3A0-CBEE-3F68199E3A4E}"/>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86AE0741-42CE-C166-EF1D-444179E93CBC}"/>
              </a:ext>
            </a:extLst>
          </p:cNvPr>
          <p:cNvSpPr txBox="1"/>
          <p:nvPr/>
        </p:nvSpPr>
        <p:spPr>
          <a:xfrm>
            <a:off x="820884" y="423018"/>
            <a:ext cx="8666016" cy="58374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Worshiping the King (Matthew 2:9-12)</a:t>
            </a:r>
          </a:p>
          <a:p>
            <a:pPr marL="0" marR="0" lvl="0" indent="0" algn="l" defTabSz="457200" rtl="0" eaLnBrk="1" fontAlgn="auto" latinLnBrk="0" hangingPunct="1">
              <a:lnSpc>
                <a:spcPct val="100000"/>
              </a:lnSpc>
              <a:spcBef>
                <a:spcPts val="0"/>
              </a:spcBef>
              <a:spcAft>
                <a:spcPts val="0"/>
              </a:spcAft>
              <a:buClrTx/>
              <a:buSzTx/>
              <a:buFontTx/>
              <a:buNone/>
              <a:tabLst/>
              <a:defRPr/>
            </a:pPr>
            <a:br>
              <a:rPr lang="en-US" sz="2800" b="1" i="0" baseline="30000" dirty="0">
                <a:solidFill>
                  <a:srgbClr val="000000"/>
                </a:solidFill>
                <a:effectLst/>
                <a:latin typeface="system-ui"/>
              </a:rPr>
            </a:br>
            <a:r>
              <a:rPr lang="en-US" sz="2800" b="1" i="0" baseline="30000" dirty="0">
                <a:solidFill>
                  <a:srgbClr val="000000"/>
                </a:solidFill>
                <a:effectLst/>
                <a:latin typeface="system-ui"/>
              </a:rPr>
              <a:t>9 </a:t>
            </a:r>
            <a:r>
              <a:rPr lang="en-US" sz="2800" b="0" i="0" dirty="0">
                <a:solidFill>
                  <a:srgbClr val="000000"/>
                </a:solidFill>
                <a:effectLst/>
                <a:latin typeface="system-ui"/>
              </a:rPr>
              <a:t>After hearing the king, they went on their way. And there it was—the star they had seen at its rising. It led them until it came and stopped above the place where the child was. </a:t>
            </a:r>
            <a:r>
              <a:rPr lang="en-US" sz="2800" b="1" i="0" baseline="30000" dirty="0">
                <a:solidFill>
                  <a:srgbClr val="000000"/>
                </a:solidFill>
                <a:effectLst/>
                <a:latin typeface="system-ui"/>
              </a:rPr>
              <a:t>10 </a:t>
            </a:r>
            <a:r>
              <a:rPr lang="en-US" sz="2800" b="0" i="0" dirty="0">
                <a:solidFill>
                  <a:srgbClr val="000000"/>
                </a:solidFill>
                <a:effectLst/>
                <a:latin typeface="system-ui"/>
              </a:rPr>
              <a:t>When they saw the star, they were overwhelmed with joy.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aseline="30000" dirty="0">
              <a:solidFill>
                <a:srgbClr val="000000"/>
              </a:solidFill>
              <a:latin typeface="system-u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0" baseline="30000" dirty="0">
                <a:solidFill>
                  <a:srgbClr val="000000"/>
                </a:solidFill>
                <a:effectLst/>
                <a:latin typeface="system-ui"/>
              </a:rPr>
              <a:t>11 </a:t>
            </a:r>
            <a:r>
              <a:rPr lang="en-US" sz="2800" b="0" i="0" dirty="0">
                <a:solidFill>
                  <a:srgbClr val="000000"/>
                </a:solidFill>
                <a:effectLst/>
                <a:latin typeface="system-ui"/>
              </a:rPr>
              <a:t>Entering the house, they saw the child with Mary his mother, and falling to their knees, they worshiped him. Then they opened their treasures and presented him with gifts: gold, frankincense, and myrrh. </a:t>
            </a:r>
            <a:r>
              <a:rPr lang="en-US" sz="2800" b="1" i="0" baseline="30000" dirty="0">
                <a:solidFill>
                  <a:srgbClr val="000000"/>
                </a:solidFill>
                <a:effectLst/>
                <a:latin typeface="system-ui"/>
              </a:rPr>
              <a:t>12 </a:t>
            </a:r>
            <a:r>
              <a:rPr lang="en-US" sz="2800" b="0" i="0" dirty="0">
                <a:solidFill>
                  <a:srgbClr val="000000"/>
                </a:solidFill>
                <a:effectLst/>
                <a:latin typeface="system-ui"/>
              </a:rPr>
              <a:t>And being warned in a dream not to go back to Herod, they returned to their own country by another route.</a:t>
            </a:r>
            <a:endParaRPr kumimoji="0" lang="en-US" sz="2800" b="0" i="0" u="none" strike="noStrike" kern="1200" cap="none" spc="0" normalizeH="0" baseline="0" noProof="0" dirty="0">
              <a:ln>
                <a:noFill/>
              </a:ln>
              <a:solidFill>
                <a:srgbClr val="000000"/>
              </a:solidFill>
              <a:effectLst/>
              <a:uLnTx/>
              <a:uFillTx/>
              <a:latin typeface="system-ui"/>
              <a:ea typeface="+mn-ea"/>
              <a:cs typeface="+mn-cs"/>
            </a:endParaRPr>
          </a:p>
        </p:txBody>
      </p:sp>
    </p:spTree>
    <p:extLst>
      <p:ext uri="{BB962C8B-B14F-4D97-AF65-F5344CB8AC3E}">
        <p14:creationId xmlns:p14="http://schemas.microsoft.com/office/powerpoint/2010/main" val="32594668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58BBE2BB0DF774F88AF48FB80891300" ma:contentTypeVersion="16" ma:contentTypeDescription="Create a new document." ma:contentTypeScope="" ma:versionID="3a80fefcd397321ac8878495e54aee0a">
  <xsd:schema xmlns:xsd="http://www.w3.org/2001/XMLSchema" xmlns:xs="http://www.w3.org/2001/XMLSchema" xmlns:p="http://schemas.microsoft.com/office/2006/metadata/properties" xmlns:ns2="3c30883b-b08b-420b-82ed-e9c04d87cd19" xmlns:ns3="77f16271-2830-4c2f-ab34-b362f4d72335" targetNamespace="http://schemas.microsoft.com/office/2006/metadata/properties" ma:root="true" ma:fieldsID="d5cbab20257c496b89847a9336317681" ns2:_="" ns3:_="">
    <xsd:import namespace="3c30883b-b08b-420b-82ed-e9c04d87cd19"/>
    <xsd:import namespace="77f16271-2830-4c2f-ab34-b362f4d723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30883b-b08b-420b-82ed-e9c04d87cd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754a65-b2fa-4c49-b298-75691b9803b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f16271-2830-4c2f-ab34-b362f4d723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b0621b1-ca00-41fb-869b-0bd64366ca1c}" ma:internalName="TaxCatchAll" ma:showField="CatchAllData" ma:web="77f16271-2830-4c2f-ab34-b362f4d723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7f16271-2830-4c2f-ab34-b362f4d72335" xsi:nil="true"/>
    <lcf76f155ced4ddcb4097134ff3c332f xmlns="3c30883b-b08b-420b-82ed-e9c04d87cd1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659C73A-9B5D-43F7-BD94-40559A7023F8}">
  <ds:schemaRefs>
    <ds:schemaRef ds:uri="http://schemas.microsoft.com/sharepoint/v3/contenttype/forms"/>
  </ds:schemaRefs>
</ds:datastoreItem>
</file>

<file path=customXml/itemProps2.xml><?xml version="1.0" encoding="utf-8"?>
<ds:datastoreItem xmlns:ds="http://schemas.openxmlformats.org/officeDocument/2006/customXml" ds:itemID="{E0D694C3-4F52-4657-B4EF-0E4D30F33A9A}">
  <ds:schemaRefs>
    <ds:schemaRef ds:uri="3c30883b-b08b-420b-82ed-e9c04d87cd19"/>
    <ds:schemaRef ds:uri="77f16271-2830-4c2f-ab34-b362f4d723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8069879-EA21-46BC-8C0E-D8E39B230494}">
  <ds:schemaRefs>
    <ds:schemaRef ds:uri="3c30883b-b08b-420b-82ed-e9c04d87cd19"/>
    <ds:schemaRef ds:uri="77f16271-2830-4c2f-ab34-b362f4d723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954</TotalTime>
  <Words>630</Words>
  <Application>Microsoft Office PowerPoint</Application>
  <PresentationFormat>Widescreen</PresentationFormat>
  <Paragraphs>60</Paragraphs>
  <Slides>11</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Aptos</vt:lpstr>
      <vt:lpstr>Aptos Display</vt:lpstr>
      <vt:lpstr>Arial</vt:lpstr>
      <vt:lpstr>Calibri</vt:lpstr>
      <vt:lpstr>Calibri Light</vt:lpstr>
      <vt:lpstr>DIN-Bold</vt:lpstr>
      <vt:lpstr>Gotham</vt:lpstr>
      <vt:lpstr>Gotham Light</vt:lpstr>
      <vt:lpstr>system-ui</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Diaz de Leon</dc:creator>
  <cp:lastModifiedBy>Liz Jones</cp:lastModifiedBy>
  <cp:revision>8</cp:revision>
  <cp:lastPrinted>2023-07-19T18:11:49Z</cp:lastPrinted>
  <dcterms:created xsi:type="dcterms:W3CDTF">2020-05-13T16:18:50Z</dcterms:created>
  <dcterms:modified xsi:type="dcterms:W3CDTF">2025-11-11T18:31:26Z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0x010100258BBE2BB0DF774F88AF48FB80891300</vt:lpwstr>
  </property>
  <property fmtid="{D5CDD505-2E9C-101B-9397-08002B2CF9AE}" pid="3" name="MediaServiceImageTags">
    <vt:lpwstr/>
  </property>
</Properties>
</file>