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26" r:id="rId11"/>
    <p:sldId id="339" r:id="rId12"/>
    <p:sldId id="337" r:id="rId13"/>
    <p:sldId id="340" r:id="rId14"/>
    <p:sldId id="343"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B3D"/>
    <a:srgbClr val="504651"/>
    <a:srgbClr val="685F26"/>
    <a:srgbClr val="6A451B"/>
    <a:srgbClr val="304B56"/>
    <a:srgbClr val="11301B"/>
    <a:srgbClr val="EAE4E2"/>
    <a:srgbClr val="EDE8E4"/>
    <a:srgbClr val="ECE7E4"/>
    <a:srgbClr val="5F4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8919F-1332-46EB-9210-53B20E8934F2}" v="17" dt="2025-11-11T16:26:22.084"/>
    <p1510:client id="{10268BB7-1398-46B1-8C5A-7F0EF9B1AEA8}" v="3" dt="2025-11-11T18:31:14.671"/>
    <p1510:client id="{F5914D53-34C5-4D20-AD82-C612458C01DD}" v="4" dt="2025-11-11T20:13:39.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5-11-11T20:24:41.676" v="2301" actId="14100"/>
      <pc:docMkLst>
        <pc:docMk/>
      </pc:docMkLst>
      <pc:sldChg chg="modSp mod">
        <pc:chgData name="Liz Jones" userId="502b2ac9-9aba-4149-bbba-f4dfb9a46044" providerId="ADAL" clId="{31CD8E7B-3FEE-4D67-AD92-ADD615FADF92}" dt="2025-11-11T20:17:10.758" v="2207" actId="255"/>
        <pc:sldMkLst>
          <pc:docMk/>
          <pc:sldMk cId="264410435" sldId="325"/>
        </pc:sldMkLst>
        <pc:spChg chg="mod">
          <ac:chgData name="Liz Jones" userId="502b2ac9-9aba-4149-bbba-f4dfb9a46044" providerId="ADAL" clId="{31CD8E7B-3FEE-4D67-AD92-ADD615FADF92}" dt="2025-11-11T20:17:10.758" v="2207" actId="255"/>
          <ac:spMkLst>
            <pc:docMk/>
            <pc:sldMk cId="264410435" sldId="325"/>
            <ac:spMk id="2" creationId="{1939AFFE-7E52-BA31-8D4D-296EEF6A02C3}"/>
          </ac:spMkLst>
        </pc:spChg>
        <pc:picChg chg="mod">
          <ac:chgData name="Liz Jones" userId="502b2ac9-9aba-4149-bbba-f4dfb9a46044" providerId="ADAL" clId="{31CD8E7B-3FEE-4D67-AD92-ADD615FADF92}" dt="2025-11-11T15:23:29.555" v="1244" actId="14826"/>
          <ac:picMkLst>
            <pc:docMk/>
            <pc:sldMk cId="264410435" sldId="325"/>
            <ac:picMk id="4" creationId="{0DA2A59D-63CD-693E-ADC3-DCE1C913BB4D}"/>
          </ac:picMkLst>
        </pc:picChg>
      </pc:sldChg>
      <pc:sldChg chg="modSp mod">
        <pc:chgData name="Liz Jones" userId="502b2ac9-9aba-4149-bbba-f4dfb9a46044" providerId="ADAL" clId="{31CD8E7B-3FEE-4D67-AD92-ADD615FADF92}" dt="2025-11-11T20:20:40.921" v="2246" actId="14100"/>
        <pc:sldMkLst>
          <pc:docMk/>
          <pc:sldMk cId="3771158965" sldId="326"/>
        </pc:sldMkLst>
        <pc:spChg chg="mod">
          <ac:chgData name="Liz Jones" userId="502b2ac9-9aba-4149-bbba-f4dfb9a46044" providerId="ADAL" clId="{31CD8E7B-3FEE-4D67-AD92-ADD615FADF92}" dt="2025-11-11T20:20:40.921" v="2246" actId="14100"/>
          <ac:spMkLst>
            <pc:docMk/>
            <pc:sldMk cId="3771158965" sldId="326"/>
            <ac:spMk id="2" creationId="{9DFE8639-8D9D-C012-7121-FB9EB9A8BC78}"/>
          </ac:spMkLst>
        </pc:spChg>
        <pc:picChg chg="mod">
          <ac:chgData name="Liz Jones" userId="502b2ac9-9aba-4149-bbba-f4dfb9a46044" providerId="ADAL" clId="{31CD8E7B-3FEE-4D67-AD92-ADD615FADF92}" dt="2025-11-11T15:23:40.117" v="1245" actId="14826"/>
          <ac:picMkLst>
            <pc:docMk/>
            <pc:sldMk cId="3771158965" sldId="326"/>
            <ac:picMk id="4" creationId="{F4600679-052C-F179-FFA6-505800574EF9}"/>
          </ac:picMkLst>
        </pc:picChg>
      </pc:sldChg>
      <pc:sldChg chg="modSp mod">
        <pc:chgData name="Liz Jones" userId="502b2ac9-9aba-4149-bbba-f4dfb9a46044" providerId="ADAL" clId="{31CD8E7B-3FEE-4D67-AD92-ADD615FADF92}" dt="2025-11-11T20:24:41.676" v="2301" actId="14100"/>
        <pc:sldMkLst>
          <pc:docMk/>
          <pc:sldMk cId="920688954" sldId="327"/>
        </pc:sldMkLst>
        <pc:spChg chg="mod">
          <ac:chgData name="Liz Jones" userId="502b2ac9-9aba-4149-bbba-f4dfb9a46044" providerId="ADAL" clId="{31CD8E7B-3FEE-4D67-AD92-ADD615FADF92}" dt="2025-11-11T20:24:41.676" v="2301" actId="14100"/>
          <ac:spMkLst>
            <pc:docMk/>
            <pc:sldMk cId="920688954" sldId="327"/>
            <ac:spMk id="2" creationId="{0308D237-9DBE-7B87-3AE1-7A7C6E81FEBD}"/>
          </ac:spMkLst>
        </pc:spChg>
        <pc:picChg chg="mod">
          <ac:chgData name="Liz Jones" userId="502b2ac9-9aba-4149-bbba-f4dfb9a46044" providerId="ADAL" clId="{31CD8E7B-3FEE-4D67-AD92-ADD615FADF92}" dt="2025-11-11T15:23:55.065" v="1246" actId="14826"/>
          <ac:picMkLst>
            <pc:docMk/>
            <pc:sldMk cId="920688954" sldId="327"/>
            <ac:picMk id="4" creationId="{1632A9AF-E3AA-62A3-5418-4B8B74EFE0BA}"/>
          </ac:picMkLst>
        </pc:picChg>
      </pc:sldChg>
      <pc:sldChg chg="modSp mod">
        <pc:chgData name="Liz Jones" userId="502b2ac9-9aba-4149-bbba-f4dfb9a46044" providerId="ADAL" clId="{31CD8E7B-3FEE-4D67-AD92-ADD615FADF92}" dt="2025-11-11T20:12:44.860" v="2118" actId="27636"/>
        <pc:sldMkLst>
          <pc:docMk/>
          <pc:sldMk cId="3362112393" sldId="332"/>
        </pc:sldMkLst>
        <pc:spChg chg="mod">
          <ac:chgData name="Liz Jones" userId="502b2ac9-9aba-4149-bbba-f4dfb9a46044" providerId="ADAL" clId="{31CD8E7B-3FEE-4D67-AD92-ADD615FADF92}" dt="2025-11-11T20:12:44.860" v="2118" actId="27636"/>
          <ac:spMkLst>
            <pc:docMk/>
            <pc:sldMk cId="3362112393" sldId="332"/>
            <ac:spMk id="6" creationId="{74ECD94B-54EF-25B4-BF36-3037DBEFD151}"/>
          </ac:spMkLst>
        </pc:spChg>
        <pc:picChg chg="mod">
          <ac:chgData name="Liz Jones" userId="502b2ac9-9aba-4149-bbba-f4dfb9a46044" providerId="ADAL" clId="{31CD8E7B-3FEE-4D67-AD92-ADD615FADF92}" dt="2025-11-11T15:21:14.745" v="1240"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5-11-11T20:11:38.532" v="2090" actId="20577"/>
        <pc:sldMkLst>
          <pc:docMk/>
          <pc:sldMk cId="2589122510" sldId="333"/>
        </pc:sldMkLst>
        <pc:spChg chg="add del mod">
          <ac:chgData name="Liz Jones" userId="502b2ac9-9aba-4149-bbba-f4dfb9a46044" providerId="ADAL" clId="{31CD8E7B-3FEE-4D67-AD92-ADD615FADF92}" dt="2025-11-11T20:11:38.532" v="2090" actId="20577"/>
          <ac:spMkLst>
            <pc:docMk/>
            <pc:sldMk cId="2589122510" sldId="333"/>
            <ac:spMk id="6" creationId="{3A4D6B6A-1653-DAC9-D14F-954BFEF6403F}"/>
          </ac:spMkLst>
        </pc:spChg>
        <pc:picChg chg="mod">
          <ac:chgData name="Liz Jones" userId="502b2ac9-9aba-4149-bbba-f4dfb9a46044" providerId="ADAL" clId="{31CD8E7B-3FEE-4D67-AD92-ADD615FADF92}" dt="2025-11-11T15:20:47.612" v="1238" actId="14826"/>
          <ac:picMkLst>
            <pc:docMk/>
            <pc:sldMk cId="2589122510" sldId="333"/>
            <ac:picMk id="7" creationId="{57CA2026-7B57-E531-197B-2B0C68B4483A}"/>
          </ac:picMkLst>
        </pc:picChg>
      </pc:sldChg>
      <pc:sldChg chg="modSp mod">
        <pc:chgData name="Liz Jones" userId="502b2ac9-9aba-4149-bbba-f4dfb9a46044" providerId="ADAL" clId="{31CD8E7B-3FEE-4D67-AD92-ADD615FADF92}" dt="2025-11-11T20:13:46.281" v="2135" actId="14100"/>
        <pc:sldMkLst>
          <pc:docMk/>
          <pc:sldMk cId="4123519127" sldId="335"/>
        </pc:sldMkLst>
        <pc:spChg chg="mod">
          <ac:chgData name="Liz Jones" userId="502b2ac9-9aba-4149-bbba-f4dfb9a46044" providerId="ADAL" clId="{31CD8E7B-3FEE-4D67-AD92-ADD615FADF92}" dt="2025-11-11T20:13:46.281" v="2135" actId="14100"/>
          <ac:spMkLst>
            <pc:docMk/>
            <pc:sldMk cId="4123519127" sldId="335"/>
            <ac:spMk id="4" creationId="{144FCB94-E8EC-6DE6-17F1-88AE8C8209C0}"/>
          </ac:spMkLst>
        </pc:spChg>
        <pc:picChg chg="mod">
          <ac:chgData name="Liz Jones" userId="502b2ac9-9aba-4149-bbba-f4dfb9a46044" providerId="ADAL" clId="{31CD8E7B-3FEE-4D67-AD92-ADD615FADF92}" dt="2025-11-11T15:23:04.842" v="1242" actId="14826"/>
          <ac:picMkLst>
            <pc:docMk/>
            <pc:sldMk cId="4123519127" sldId="335"/>
            <ac:picMk id="5" creationId="{C4906520-F00D-ED8A-E1EA-C80BF1EDF779}"/>
          </ac:picMkLst>
        </pc:picChg>
      </pc:sldChg>
      <pc:sldChg chg="modSp mod">
        <pc:chgData name="Liz Jones" userId="502b2ac9-9aba-4149-bbba-f4dfb9a46044" providerId="ADAL" clId="{31CD8E7B-3FEE-4D67-AD92-ADD615FADF92}" dt="2025-11-11T20:14:58.812" v="2188" actId="20577"/>
        <pc:sldMkLst>
          <pc:docMk/>
          <pc:sldMk cId="1645723725" sldId="336"/>
        </pc:sldMkLst>
        <pc:spChg chg="mod">
          <ac:chgData name="Liz Jones" userId="502b2ac9-9aba-4149-bbba-f4dfb9a46044" providerId="ADAL" clId="{31CD8E7B-3FEE-4D67-AD92-ADD615FADF92}" dt="2025-11-11T20:14:01.990" v="2143" actId="20577"/>
          <ac:spMkLst>
            <pc:docMk/>
            <pc:sldMk cId="1645723725" sldId="336"/>
            <ac:spMk id="2" creationId="{1D5D28D4-93F7-2057-BD12-CC639A5DA50C}"/>
          </ac:spMkLst>
        </pc:spChg>
        <pc:spChg chg="mod">
          <ac:chgData name="Liz Jones" userId="502b2ac9-9aba-4149-bbba-f4dfb9a46044" providerId="ADAL" clId="{31CD8E7B-3FEE-4D67-AD92-ADD615FADF92}" dt="2025-11-11T20:14:58.812" v="2188" actId="20577"/>
          <ac:spMkLst>
            <pc:docMk/>
            <pc:sldMk cId="1645723725" sldId="336"/>
            <ac:spMk id="3" creationId="{50CF3E2E-13CF-9FEE-DF54-E6D5371E0C0C}"/>
          </ac:spMkLst>
        </pc:spChg>
        <pc:picChg chg="mod">
          <ac:chgData name="Liz Jones" userId="502b2ac9-9aba-4149-bbba-f4dfb9a46044" providerId="ADAL" clId="{31CD8E7B-3FEE-4D67-AD92-ADD615FADF92}" dt="2025-11-11T16:14:20.161" v="1324" actId="1076"/>
          <ac:picMkLst>
            <pc:docMk/>
            <pc:sldMk cId="1645723725" sldId="336"/>
            <ac:picMk id="5" creationId="{5F02033C-F28E-1336-F64B-64CA39D17428}"/>
          </ac:picMkLst>
        </pc:picChg>
      </pc:sldChg>
      <pc:sldChg chg="modSp mod">
        <pc:chgData name="Liz Jones" userId="502b2ac9-9aba-4149-bbba-f4dfb9a46044" providerId="ADAL" clId="{31CD8E7B-3FEE-4D67-AD92-ADD615FADF92}" dt="2025-11-11T20:22:09.276" v="2267" actId="14100"/>
        <pc:sldMkLst>
          <pc:docMk/>
          <pc:sldMk cId="3031555150" sldId="337"/>
        </pc:sldMkLst>
        <pc:spChg chg="mod">
          <ac:chgData name="Liz Jones" userId="502b2ac9-9aba-4149-bbba-f4dfb9a46044" providerId="ADAL" clId="{31CD8E7B-3FEE-4D67-AD92-ADD615FADF92}" dt="2025-11-11T20:22:09.276" v="2267" actId="14100"/>
          <ac:spMkLst>
            <pc:docMk/>
            <pc:sldMk cId="3031555150" sldId="337"/>
            <ac:spMk id="2" creationId="{3151FE8B-5139-0AA3-7FE7-AD515DB01968}"/>
          </ac:spMkLst>
        </pc:spChg>
        <pc:picChg chg="mod">
          <ac:chgData name="Liz Jones" userId="502b2ac9-9aba-4149-bbba-f4dfb9a46044" providerId="ADAL" clId="{31CD8E7B-3FEE-4D67-AD92-ADD615FADF92}" dt="2025-11-11T15:24:17.986" v="1248" actId="14826"/>
          <ac:picMkLst>
            <pc:docMk/>
            <pc:sldMk cId="3031555150" sldId="337"/>
            <ac:picMk id="4" creationId="{CF3B15A9-265B-9BAC-72B9-FAFEB1B81668}"/>
          </ac:picMkLst>
        </pc:picChg>
      </pc:sldChg>
      <pc:sldChg chg="modSp mod">
        <pc:chgData name="Liz Jones" userId="502b2ac9-9aba-4149-bbba-f4dfb9a46044" providerId="ADAL" clId="{31CD8E7B-3FEE-4D67-AD92-ADD615FADF92}" dt="2025-11-11T20:18:07.997" v="2219" actId="14100"/>
        <pc:sldMkLst>
          <pc:docMk/>
          <pc:sldMk cId="3275062291" sldId="339"/>
        </pc:sldMkLst>
        <pc:spChg chg="mod">
          <ac:chgData name="Liz Jones" userId="502b2ac9-9aba-4149-bbba-f4dfb9a46044" providerId="ADAL" clId="{31CD8E7B-3FEE-4D67-AD92-ADD615FADF92}" dt="2025-11-11T20:18:07.997" v="2219" actId="14100"/>
          <ac:spMkLst>
            <pc:docMk/>
            <pc:sldMk cId="3275062291" sldId="339"/>
            <ac:spMk id="2" creationId="{52F8620E-7D33-52AD-6168-26F829514BE5}"/>
          </ac:spMkLst>
        </pc:spChg>
        <pc:picChg chg="mod">
          <ac:chgData name="Liz Jones" userId="502b2ac9-9aba-4149-bbba-f4dfb9a46044" providerId="ADAL" clId="{31CD8E7B-3FEE-4D67-AD92-ADD615FADF92}" dt="2025-11-11T15:24:09.124" v="1247" actId="14826"/>
          <ac:picMkLst>
            <pc:docMk/>
            <pc:sldMk cId="3275062291" sldId="339"/>
            <ac:picMk id="4" creationId="{E8E41683-71D5-531A-2839-7AA6748B43B7}"/>
          </ac:picMkLst>
        </pc:picChg>
      </pc:sldChg>
      <pc:sldChg chg="modSp add mod ord">
        <pc:chgData name="Liz Jones" userId="502b2ac9-9aba-4149-bbba-f4dfb9a46044" providerId="ADAL" clId="{31CD8E7B-3FEE-4D67-AD92-ADD615FADF92}" dt="2025-11-11T20:19:13.289" v="2230" actId="20577"/>
        <pc:sldMkLst>
          <pc:docMk/>
          <pc:sldMk cId="3259466858" sldId="340"/>
        </pc:sldMkLst>
        <pc:spChg chg="mod">
          <ac:chgData name="Liz Jones" userId="502b2ac9-9aba-4149-bbba-f4dfb9a46044" providerId="ADAL" clId="{31CD8E7B-3FEE-4D67-AD92-ADD615FADF92}" dt="2025-11-11T20:19:13.289" v="2230" actId="20577"/>
          <ac:spMkLst>
            <pc:docMk/>
            <pc:sldMk cId="3259466858" sldId="340"/>
            <ac:spMk id="2" creationId="{86AE0741-42CE-C166-EF1D-444179E93CBC}"/>
          </ac:spMkLst>
        </pc:spChg>
      </pc:sldChg>
      <pc:sldChg chg="modSp add del mod ord">
        <pc:chgData name="Liz Jones" userId="502b2ac9-9aba-4149-bbba-f4dfb9a46044" providerId="ADAL" clId="{31CD8E7B-3FEE-4D67-AD92-ADD615FADF92}" dt="2025-11-11T18:19:26.341" v="1905" actId="47"/>
        <pc:sldMkLst>
          <pc:docMk/>
          <pc:sldMk cId="1199613479" sldId="341"/>
        </pc:sldMkLst>
        <pc:spChg chg="mod">
          <ac:chgData name="Liz Jones" userId="502b2ac9-9aba-4149-bbba-f4dfb9a46044" providerId="ADAL" clId="{31CD8E7B-3FEE-4D67-AD92-ADD615FADF92}" dt="2025-11-11T16:31:00.367" v="1680" actId="20577"/>
          <ac:spMkLst>
            <pc:docMk/>
            <pc:sldMk cId="1199613479" sldId="341"/>
            <ac:spMk id="2" creationId="{1027A799-1E91-6EC8-E4AC-A7FB5DB3A7D9}"/>
          </ac:spMkLst>
        </pc:spChg>
      </pc:sldChg>
      <pc:sldChg chg="modSp add del mod">
        <pc:chgData name="Liz Jones" userId="502b2ac9-9aba-4149-bbba-f4dfb9a46044" providerId="ADAL" clId="{31CD8E7B-3FEE-4D67-AD92-ADD615FADF92}" dt="2025-11-11T18:19:29.151" v="1906" actId="47"/>
        <pc:sldMkLst>
          <pc:docMk/>
          <pc:sldMk cId="4249048560" sldId="342"/>
        </pc:sldMkLst>
        <pc:spChg chg="mod">
          <ac:chgData name="Liz Jones" userId="502b2ac9-9aba-4149-bbba-f4dfb9a46044" providerId="ADAL" clId="{31CD8E7B-3FEE-4D67-AD92-ADD615FADF92}" dt="2025-11-11T16:40:39.295" v="1770" actId="14100"/>
          <ac:spMkLst>
            <pc:docMk/>
            <pc:sldMk cId="4249048560" sldId="342"/>
            <ac:spMk id="2" creationId="{1F1E27D1-400D-242B-1D88-0BC2A3AB2A06}"/>
          </ac:spMkLst>
        </pc:spChg>
      </pc:sldChg>
      <pc:sldChg chg="modSp add mod">
        <pc:chgData name="Liz Jones" userId="502b2ac9-9aba-4149-bbba-f4dfb9a46044" providerId="ADAL" clId="{31CD8E7B-3FEE-4D67-AD92-ADD615FADF92}" dt="2025-11-11T20:23:36.001" v="2287" actId="14100"/>
        <pc:sldMkLst>
          <pc:docMk/>
          <pc:sldMk cId="383362023" sldId="343"/>
        </pc:sldMkLst>
        <pc:spChg chg="mod">
          <ac:chgData name="Liz Jones" userId="502b2ac9-9aba-4149-bbba-f4dfb9a46044" providerId="ADAL" clId="{31CD8E7B-3FEE-4D67-AD92-ADD615FADF92}" dt="2025-11-11T20:23:36.001" v="2287" actId="14100"/>
          <ac:spMkLst>
            <pc:docMk/>
            <pc:sldMk cId="383362023" sldId="343"/>
            <ac:spMk id="2" creationId="{2BA33359-13F2-3F46-CF3A-F39A7CEF2787}"/>
          </ac:spMkLst>
        </pc:spChg>
      </pc:sldChg>
      <pc:sldChg chg="modSp add del mod">
        <pc:chgData name="Liz Jones" userId="502b2ac9-9aba-4149-bbba-f4dfb9a46044" providerId="ADAL" clId="{31CD8E7B-3FEE-4D67-AD92-ADD615FADF92}" dt="2025-11-11T20:18:43.585" v="2223" actId="2696"/>
        <pc:sldMkLst>
          <pc:docMk/>
          <pc:sldMk cId="1559681271" sldId="344"/>
        </pc:sldMkLst>
        <pc:spChg chg="mod">
          <ac:chgData name="Liz Jones" userId="502b2ac9-9aba-4149-bbba-f4dfb9a46044" providerId="ADAL" clId="{31CD8E7B-3FEE-4D67-AD92-ADD615FADF92}" dt="2025-11-11T20:18:36.125" v="2222" actId="14100"/>
          <ac:spMkLst>
            <pc:docMk/>
            <pc:sldMk cId="1559681271" sldId="344"/>
            <ac:spMk id="2" creationId="{ED276579-3657-B523-42F6-20008B6146E1}"/>
          </ac:spMkLst>
        </pc:spChg>
      </pc:sldChg>
      <pc:sldChg chg="modSp add del mod">
        <pc:chgData name="Liz Jones" userId="502b2ac9-9aba-4149-bbba-f4dfb9a46044" providerId="ADAL" clId="{31CD8E7B-3FEE-4D67-AD92-ADD615FADF92}" dt="2025-11-11T18:18:27.071" v="1898" actId="47"/>
        <pc:sldMkLst>
          <pc:docMk/>
          <pc:sldMk cId="1765042201" sldId="344"/>
        </pc:sldMkLst>
        <pc:spChg chg="mod">
          <ac:chgData name="Liz Jones" userId="502b2ac9-9aba-4149-bbba-f4dfb9a46044" providerId="ADAL" clId="{31CD8E7B-3FEE-4D67-AD92-ADD615FADF92}" dt="2025-11-11T16:22:28.591" v="1567" actId="20577"/>
          <ac:spMkLst>
            <pc:docMk/>
            <pc:sldMk cId="1765042201" sldId="344"/>
            <ac:spMk id="2" creationId="{DA197A32-9923-D68E-15B8-2CA42D0B050D}"/>
          </ac:spMkLst>
        </pc:spChg>
      </pc:sldChg>
      <pc:sldChg chg="modSp add del mod">
        <pc:chgData name="Liz Jones" userId="502b2ac9-9aba-4149-bbba-f4dfb9a46044" providerId="ADAL" clId="{31CD8E7B-3FEE-4D67-AD92-ADD615FADF92}" dt="2025-11-11T18:18:27.071" v="1898" actId="47"/>
        <pc:sldMkLst>
          <pc:docMk/>
          <pc:sldMk cId="479040064" sldId="345"/>
        </pc:sldMkLst>
        <pc:spChg chg="mod">
          <ac:chgData name="Liz Jones" userId="502b2ac9-9aba-4149-bbba-f4dfb9a46044" providerId="ADAL" clId="{31CD8E7B-3FEE-4D67-AD92-ADD615FADF92}" dt="2025-11-11T16:25:17.737" v="1616" actId="20577"/>
          <ac:spMkLst>
            <pc:docMk/>
            <pc:sldMk cId="479040064" sldId="345"/>
            <ac:spMk id="2" creationId="{9CC543D5-9791-3A20-5497-55988A0C3D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11/11/2025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80AB-6898-EA7A-EBE6-860B7A746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BF4A1-1978-A804-0652-C17A26F4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BD8EB-8C17-E6D4-D098-D4109445C5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CD314-9E33-4B41-3C00-09BAAF0FC973}"/>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55774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5</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6BE64-4907-0CAA-E98E-391E6F6029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194F3F-DF40-DC0D-8E7A-99AC3CE2A30A}"/>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BA33359-13F2-3F46-CF3A-F39A7CEF2787}"/>
              </a:ext>
            </a:extLst>
          </p:cNvPr>
          <p:cNvSpPr txBox="1"/>
          <p:nvPr/>
        </p:nvSpPr>
        <p:spPr>
          <a:xfrm>
            <a:off x="326572" y="390523"/>
            <a:ext cx="8173191"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Trust (Matthew 6:31-34)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can trust God to provide what they need.</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well do you focus on today without worrying about tomorrow? What makes that so difficult for us?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situation do you need to entrust to God today?</a:t>
            </a:r>
          </a:p>
        </p:txBody>
      </p:sp>
    </p:spTree>
    <p:extLst>
      <p:ext uri="{BB962C8B-B14F-4D97-AF65-F5344CB8AC3E}">
        <p14:creationId xmlns:p14="http://schemas.microsoft.com/office/powerpoint/2010/main" val="38336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297881" cy="3970318"/>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could you help one another in these areas?</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does your giving to God through your church say about your priorities in life? What is one step you might take to let Jesus be master of your finances?</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33434"/>
            <a:ext cx="7554430" cy="2787948"/>
          </a:xfrm>
          <a:prstGeom prst="rect">
            <a:avLst/>
          </a:prstGeom>
          <a:solidFill>
            <a:srgbClr val="454B3D"/>
          </a:solidFill>
        </p:spPr>
        <p:txBody>
          <a:bodyPr vert="horz" lIns="91440" tIns="45720" rIns="91440" bIns="45720" rtlCol="0" anchor="b">
            <a:normAutofit fontScale="62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 changes our priorities.</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8060019"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common debts people carry? How does debt affect our lives as individuals and as a community?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Do you agree or disagree that misplaced priorities fuel debt? Explain your answer.</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Treasure</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Possessions (Matthew 6:19-24)</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Worry ( Matthew 6:25-30)</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Trust (Matthew 6:31-34)</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9591806" cy="62889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Possessions (Matthew 6:19-24)</a:t>
            </a:r>
          </a:p>
          <a:p>
            <a:pPr algn="l">
              <a:buNone/>
            </a:pPr>
            <a:endParaRPr lang="en-US" sz="1600"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9 </a:t>
            </a:r>
            <a:r>
              <a:rPr lang="en-US" sz="2800" b="0" i="0" dirty="0">
                <a:solidFill>
                  <a:srgbClr val="000000"/>
                </a:solidFill>
                <a:effectLst/>
                <a:latin typeface="system-ui"/>
              </a:rPr>
              <a:t>“Don’t store up for yourselves treasures on earth, where moth and rust destroy and where thieves break in and steal. </a:t>
            </a:r>
            <a:r>
              <a:rPr lang="en-US" sz="2800" b="1" i="0" baseline="30000" dirty="0">
                <a:solidFill>
                  <a:srgbClr val="000000"/>
                </a:solidFill>
                <a:effectLst/>
                <a:latin typeface="system-ui"/>
              </a:rPr>
              <a:t>20 </a:t>
            </a:r>
            <a:r>
              <a:rPr lang="en-US" sz="2800" b="0" i="0" dirty="0">
                <a:solidFill>
                  <a:srgbClr val="000000"/>
                </a:solidFill>
                <a:effectLst/>
                <a:latin typeface="system-ui"/>
              </a:rPr>
              <a:t>But store up for yourselves treasures in heaven, where neither moth nor rust destroys, and where thieves don’t break in and steal. </a:t>
            </a:r>
            <a:r>
              <a:rPr lang="en-US" sz="2800" b="1" i="0" baseline="30000" dirty="0">
                <a:solidFill>
                  <a:srgbClr val="000000"/>
                </a:solidFill>
                <a:effectLst/>
                <a:latin typeface="system-ui"/>
              </a:rPr>
              <a:t>21 </a:t>
            </a:r>
            <a:r>
              <a:rPr lang="en-US" sz="2800" b="0" i="0" dirty="0">
                <a:solidFill>
                  <a:srgbClr val="000000"/>
                </a:solidFill>
                <a:effectLst/>
                <a:latin typeface="system-ui"/>
              </a:rPr>
              <a:t>For where your treasure is, there your heart will be also.</a:t>
            </a:r>
          </a:p>
          <a:p>
            <a:pPr algn="l">
              <a:buNone/>
            </a:pPr>
            <a:endParaRPr lang="en-US" sz="1400" b="0" i="0" dirty="0">
              <a:solidFill>
                <a:srgbClr val="000000"/>
              </a:solidFill>
              <a:effectLst/>
              <a:latin typeface="system-ui"/>
            </a:endParaRPr>
          </a:p>
          <a:p>
            <a:pPr algn="l">
              <a:buNone/>
            </a:pPr>
            <a:r>
              <a:rPr lang="en-US" sz="2800" b="1" i="0" baseline="30000" dirty="0">
                <a:solidFill>
                  <a:srgbClr val="000000"/>
                </a:solidFill>
                <a:effectLst/>
                <a:latin typeface="system-ui"/>
              </a:rPr>
              <a:t>22 </a:t>
            </a:r>
            <a:r>
              <a:rPr lang="en-US" sz="2800" b="0" i="0" dirty="0">
                <a:solidFill>
                  <a:srgbClr val="000000"/>
                </a:solidFill>
                <a:effectLst/>
                <a:latin typeface="system-ui"/>
              </a:rPr>
              <a:t>“The eye is the lamp of the body. If your eye is healthy, your whole body will be full of light. </a:t>
            </a:r>
            <a:r>
              <a:rPr lang="en-US" sz="2800" b="1" i="0" baseline="30000" dirty="0">
                <a:solidFill>
                  <a:srgbClr val="000000"/>
                </a:solidFill>
                <a:effectLst/>
                <a:latin typeface="system-ui"/>
              </a:rPr>
              <a:t>23 </a:t>
            </a:r>
            <a:r>
              <a:rPr lang="en-US" sz="2800" b="0" i="0" dirty="0">
                <a:solidFill>
                  <a:srgbClr val="000000"/>
                </a:solidFill>
                <a:effectLst/>
                <a:latin typeface="system-ui"/>
              </a:rPr>
              <a:t>But if your eye is bad, your whole body will be full of darkness. So if the light within you is darkness, how deep is that darkness!</a:t>
            </a:r>
          </a:p>
          <a:p>
            <a:pPr algn="l">
              <a:buNone/>
            </a:pPr>
            <a:endParaRPr lang="en-US" sz="1400" b="0" i="0" dirty="0">
              <a:solidFill>
                <a:srgbClr val="000000"/>
              </a:solidFill>
              <a:effectLst/>
              <a:latin typeface="system-ui"/>
            </a:endParaRPr>
          </a:p>
          <a:p>
            <a:pPr algn="l">
              <a:buNone/>
            </a:pPr>
            <a:r>
              <a:rPr lang="en-US" sz="2800" b="1" i="0" baseline="30000" dirty="0">
                <a:solidFill>
                  <a:srgbClr val="000000"/>
                </a:solidFill>
                <a:effectLst/>
                <a:latin typeface="system-ui"/>
              </a:rPr>
              <a:t>24 </a:t>
            </a:r>
            <a:r>
              <a:rPr lang="en-US" sz="2800" b="0" i="0" dirty="0">
                <a:solidFill>
                  <a:srgbClr val="000000"/>
                </a:solidFill>
                <a:effectLst/>
                <a:latin typeface="system-ui"/>
              </a:rPr>
              <a:t>“No one can serve two masters, since either he will hate one and love the other, or he will be devoted to one and despise the other. You cannot serve both God and money.</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8152410" cy="3539430"/>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Possessions (Matthew 6:19-24)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should focus on heavenly treasures rather than worldly possessions.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decide what’s valuable in your life?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we assess where our true devotion lies?</a:t>
            </a:r>
          </a:p>
        </p:txBody>
      </p:sp>
    </p:spTree>
    <p:extLst>
      <p:ext uri="{BB962C8B-B14F-4D97-AF65-F5344CB8AC3E}">
        <p14:creationId xmlns:p14="http://schemas.microsoft.com/office/powerpoint/2010/main" val="37711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3" y="423018"/>
            <a:ext cx="10422081" cy="61247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Worry ( Matthew 6:25-30)</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25 </a:t>
            </a:r>
            <a:r>
              <a:rPr lang="en-US" sz="2800" b="0" i="0" dirty="0">
                <a:solidFill>
                  <a:srgbClr val="000000"/>
                </a:solidFill>
                <a:effectLst/>
                <a:latin typeface="system-ui"/>
              </a:rPr>
              <a:t>“Therefore I tell you: Don’t worry about your life, what you will eat or what you will drink; or about your body, what you will wear. Isn’t life more than food and the body more than clothing? </a:t>
            </a:r>
            <a:r>
              <a:rPr lang="en-US" sz="2800" b="1" i="0" baseline="30000" dirty="0">
                <a:solidFill>
                  <a:srgbClr val="000000"/>
                </a:solidFill>
                <a:effectLst/>
                <a:latin typeface="system-ui"/>
              </a:rPr>
              <a:t>26 </a:t>
            </a:r>
            <a:r>
              <a:rPr lang="en-US" sz="2800" b="0" i="0" dirty="0">
                <a:solidFill>
                  <a:srgbClr val="000000"/>
                </a:solidFill>
                <a:effectLst/>
                <a:latin typeface="system-ui"/>
              </a:rPr>
              <a:t>Consider the birds of the sky: They don’t sow or reap or gather into barns, yet your heavenly Father feeds them. Aren’t you worth more than they? </a:t>
            </a:r>
            <a:r>
              <a:rPr lang="en-US" sz="2800" b="1" i="0" baseline="30000" dirty="0">
                <a:solidFill>
                  <a:srgbClr val="000000"/>
                </a:solidFill>
                <a:effectLst/>
                <a:latin typeface="system-ui"/>
              </a:rPr>
              <a:t>27 </a:t>
            </a:r>
            <a:r>
              <a:rPr lang="en-US" sz="2800" b="0" i="0" dirty="0">
                <a:solidFill>
                  <a:srgbClr val="000000"/>
                </a:solidFill>
                <a:effectLst/>
                <a:latin typeface="system-ui"/>
              </a:rPr>
              <a:t>Can any of you add one moment to his life span by worrying? </a:t>
            </a:r>
          </a:p>
          <a:p>
            <a:pPr algn="l">
              <a:buNone/>
            </a:pPr>
            <a:endParaRPr lang="en-US" sz="1400" baseline="30000" dirty="0">
              <a:solidFill>
                <a:srgbClr val="000000"/>
              </a:solidFill>
              <a:latin typeface="system-ui"/>
            </a:endParaRPr>
          </a:p>
          <a:p>
            <a:pPr algn="l">
              <a:buNone/>
            </a:pPr>
            <a:r>
              <a:rPr lang="en-US" sz="2800" b="1" i="0" baseline="30000" dirty="0">
                <a:solidFill>
                  <a:srgbClr val="000000"/>
                </a:solidFill>
                <a:effectLst/>
                <a:latin typeface="system-ui"/>
              </a:rPr>
              <a:t>28 </a:t>
            </a:r>
            <a:r>
              <a:rPr lang="en-US" sz="2800" b="0" i="0" dirty="0">
                <a:solidFill>
                  <a:srgbClr val="000000"/>
                </a:solidFill>
                <a:effectLst/>
                <a:latin typeface="system-ui"/>
              </a:rPr>
              <a:t>And why do you worry about clothes? Observe how the wildflowers of the field grow: They don’t labor or spin thread. </a:t>
            </a:r>
            <a:r>
              <a:rPr lang="en-US" sz="2800" b="1" i="0" baseline="30000" dirty="0">
                <a:solidFill>
                  <a:srgbClr val="000000"/>
                </a:solidFill>
                <a:effectLst/>
                <a:latin typeface="system-ui"/>
              </a:rPr>
              <a:t>29 </a:t>
            </a:r>
            <a:r>
              <a:rPr lang="en-US" sz="2800" b="0" i="0" dirty="0">
                <a:solidFill>
                  <a:srgbClr val="000000"/>
                </a:solidFill>
                <a:effectLst/>
                <a:latin typeface="system-ui"/>
              </a:rPr>
              <a:t>Yet I tell you that not even Solomon in all his splendor was adorned like one of these. </a:t>
            </a:r>
            <a:r>
              <a:rPr lang="en-US" sz="2800" b="1" i="0" baseline="30000" dirty="0">
                <a:solidFill>
                  <a:srgbClr val="000000"/>
                </a:solidFill>
                <a:effectLst/>
                <a:latin typeface="system-ui"/>
              </a:rPr>
              <a:t>30 </a:t>
            </a:r>
            <a:r>
              <a:rPr lang="en-US" sz="2800" b="0" i="0" dirty="0">
                <a:solidFill>
                  <a:srgbClr val="000000"/>
                </a:solidFill>
                <a:effectLst/>
                <a:latin typeface="system-ui"/>
              </a:rPr>
              <a:t>If that’s how God clothes the grass of the field, which is here today and thrown into the furnace tomorrow, won’t he do much more for you—you of little faith?</a:t>
            </a:r>
          </a:p>
        </p:txBody>
      </p:sp>
    </p:spTree>
    <p:extLst>
      <p:ext uri="{BB962C8B-B14F-4D97-AF65-F5344CB8AC3E}">
        <p14:creationId xmlns:p14="http://schemas.microsoft.com/office/powerpoint/2010/main" val="32750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3" y="390523"/>
            <a:ext cx="8204364"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Worry ( Matthew 6:25-30)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Placing too much priority on material possessions leads to worry and anxiety.</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seen God meet a need in your life? How did that affect your ability to trust Him in other situations?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kinds of things might you be tempted to worry about—and why?</a:t>
            </a:r>
          </a:p>
        </p:txBody>
      </p:sp>
    </p:spTree>
    <p:extLst>
      <p:ext uri="{BB962C8B-B14F-4D97-AF65-F5344CB8AC3E}">
        <p14:creationId xmlns:p14="http://schemas.microsoft.com/office/powerpoint/2010/main" val="30315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8B3E-86AD-7CA2-2C4B-97862C6159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99508F7-5704-E3A0-CBEE-3F68199E3A4E}"/>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6AE0741-42CE-C166-EF1D-444179E93CBC}"/>
              </a:ext>
            </a:extLst>
          </p:cNvPr>
          <p:cNvSpPr txBox="1"/>
          <p:nvPr/>
        </p:nvSpPr>
        <p:spPr>
          <a:xfrm>
            <a:off x="820884" y="423018"/>
            <a:ext cx="8666016" cy="4975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Trust (Matthew 6:31-34)</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sz="2800" b="1" i="0" baseline="30000" dirty="0">
                <a:solidFill>
                  <a:srgbClr val="000000"/>
                </a:solidFill>
                <a:effectLst/>
                <a:latin typeface="system-ui"/>
              </a:rPr>
            </a:br>
            <a:r>
              <a:rPr lang="en-US" sz="2800" b="1" i="0" baseline="30000" dirty="0">
                <a:solidFill>
                  <a:srgbClr val="000000"/>
                </a:solidFill>
                <a:effectLst/>
                <a:latin typeface="system-ui"/>
              </a:rPr>
              <a:t>31 </a:t>
            </a:r>
            <a:r>
              <a:rPr lang="en-US" sz="2800" b="0" i="0" dirty="0">
                <a:solidFill>
                  <a:srgbClr val="000000"/>
                </a:solidFill>
                <a:effectLst/>
                <a:latin typeface="system-ui"/>
              </a:rPr>
              <a:t>So don’t worry, saying, ‘What will we eat?’ or ‘What will we drink?’ or ‘What will we wear?’ </a:t>
            </a:r>
            <a:r>
              <a:rPr lang="en-US" sz="2800" b="1" i="0" baseline="30000" dirty="0">
                <a:solidFill>
                  <a:srgbClr val="000000"/>
                </a:solidFill>
                <a:effectLst/>
                <a:latin typeface="system-ui"/>
              </a:rPr>
              <a:t>32 </a:t>
            </a:r>
            <a:r>
              <a:rPr lang="en-US" sz="2800" b="0" i="0" dirty="0">
                <a:solidFill>
                  <a:srgbClr val="000000"/>
                </a:solidFill>
                <a:effectLst/>
                <a:latin typeface="system-ui"/>
              </a:rPr>
              <a:t>For the Gentiles eagerly seek all these things, and your heavenly Father knows that you need them. </a:t>
            </a:r>
            <a:r>
              <a:rPr lang="en-US" sz="2800" b="1" i="0" baseline="30000" dirty="0">
                <a:solidFill>
                  <a:srgbClr val="000000"/>
                </a:solidFill>
                <a:effectLst/>
                <a:latin typeface="system-ui"/>
              </a:rPr>
              <a:t>33 </a:t>
            </a:r>
            <a:r>
              <a:rPr lang="en-US" sz="2800" b="0" i="0" dirty="0">
                <a:solidFill>
                  <a:srgbClr val="000000"/>
                </a:solidFill>
                <a:effectLst/>
                <a:latin typeface="system-ui"/>
              </a:rPr>
              <a:t>But seek first the kingdom of God and his righteousness, and all these things will be provided for you.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aseline="30000" dirty="0">
              <a:solidFill>
                <a:srgbClr val="000000"/>
              </a:solidFill>
              <a:latin typeface="system-u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0" baseline="30000" dirty="0">
                <a:solidFill>
                  <a:srgbClr val="000000"/>
                </a:solidFill>
                <a:effectLst/>
                <a:latin typeface="system-ui"/>
              </a:rPr>
              <a:t>34 </a:t>
            </a:r>
            <a:r>
              <a:rPr lang="en-US" sz="2800" b="0" i="0" dirty="0">
                <a:solidFill>
                  <a:srgbClr val="000000"/>
                </a:solidFill>
                <a:effectLst/>
                <a:latin typeface="system-ui"/>
              </a:rPr>
              <a:t>Therefore don’t worry about tomorrow, because tomorrow will worry about itself. Each day has enough trouble of its own.</a:t>
            </a:r>
            <a:endParaRPr kumimoji="0" lang="en-US" sz="2800" b="0" i="0" u="none" strike="noStrike" kern="1200" cap="none" spc="0" normalizeH="0" baseline="0" noProof="0" dirty="0">
              <a:ln>
                <a:noFill/>
              </a:ln>
              <a:solidFill>
                <a:srgbClr val="000000"/>
              </a:solidFill>
              <a:effectLst/>
              <a:uLnTx/>
              <a:uFillTx/>
              <a:latin typeface="system-ui"/>
              <a:ea typeface="+mn-ea"/>
              <a:cs typeface="+mn-cs"/>
            </a:endParaRPr>
          </a:p>
        </p:txBody>
      </p:sp>
    </p:spTree>
    <p:extLst>
      <p:ext uri="{BB962C8B-B14F-4D97-AF65-F5344CB8AC3E}">
        <p14:creationId xmlns:p14="http://schemas.microsoft.com/office/powerpoint/2010/main" val="3259466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2.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1066</TotalTime>
  <Words>702</Words>
  <Application>Microsoft Office PowerPoint</Application>
  <PresentationFormat>Widescreen</PresentationFormat>
  <Paragraphs>62</Paragraphs>
  <Slides>11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2025-11-11T20:24:47Z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