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</p:sldMasterIdLst>
  <p:notesMasterIdLst>
    <p:notesMasterId r:id="rId17"/>
  </p:notesMasterIdLst>
  <p:sldIdLst>
    <p:sldId id="333" r:id="rId6"/>
    <p:sldId id="332" r:id="rId7"/>
    <p:sldId id="335" r:id="rId8"/>
    <p:sldId id="336" r:id="rId9"/>
    <p:sldId id="325" r:id="rId10"/>
    <p:sldId id="326" r:id="rId11"/>
    <p:sldId id="339" r:id="rId12"/>
    <p:sldId id="337" r:id="rId13"/>
    <p:sldId id="340" r:id="rId14"/>
    <p:sldId id="343" r:id="rId15"/>
    <p:sldId id="327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4B3D"/>
    <a:srgbClr val="504651"/>
    <a:srgbClr val="685F26"/>
    <a:srgbClr val="6A451B"/>
    <a:srgbClr val="304B56"/>
    <a:srgbClr val="11301B"/>
    <a:srgbClr val="EAE4E2"/>
    <a:srgbClr val="EDE8E4"/>
    <a:srgbClr val="ECE7E4"/>
    <a:srgbClr val="5F4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78919F-1332-46EB-9210-53B20E8934F2}" v="17" dt="2025-11-11T16:26:22.084"/>
    <p1510:client id="{10268BB7-1398-46B1-8C5A-7F0EF9B1AEA8}" v="3" dt="2025-11-11T18:31:14.671"/>
    <p1510:client id="{2DCC311C-68F6-45AB-8624-D554997E2B22}" v="2" dt="2025-11-11T20:35:08.146"/>
    <p1510:client id="{6C28E974-FAB6-4F90-B5C2-17FFF05B2B61}" v="3" dt="2025-11-11T21:09:32.237"/>
    <p1510:client id="{F5914D53-34C5-4D20-AD82-C612458C01DD}" v="4" dt="2025-11-11T20:13:39.6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535" autoAdjust="0"/>
  </p:normalViewPr>
  <p:slideViewPr>
    <p:cSldViewPr snapToGrid="0" showGuides="1">
      <p:cViewPr varScale="1">
        <p:scale>
          <a:sx n="92" d="100"/>
          <a:sy n="92" d="100"/>
        </p:scale>
        <p:origin x="12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z Jones" userId="502b2ac9-9aba-4149-bbba-f4dfb9a46044" providerId="ADAL" clId="{31CD8E7B-3FEE-4D67-AD92-ADD615FADF92}"/>
    <pc:docChg chg="undo redo custSel addSld delSld modSld sldOrd">
      <pc:chgData name="Liz Jones" userId="502b2ac9-9aba-4149-bbba-f4dfb9a46044" providerId="ADAL" clId="{31CD8E7B-3FEE-4D67-AD92-ADD615FADF92}" dt="2025-11-11T21:09:37.147" v="2964" actId="6549"/>
      <pc:docMkLst>
        <pc:docMk/>
      </pc:docMkLst>
      <pc:sldChg chg="modSp mod">
        <pc:chgData name="Liz Jones" userId="502b2ac9-9aba-4149-bbba-f4dfb9a46044" providerId="ADAL" clId="{31CD8E7B-3FEE-4D67-AD92-ADD615FADF92}" dt="2025-11-11T21:06:33.416" v="2836" actId="1036"/>
        <pc:sldMkLst>
          <pc:docMk/>
          <pc:sldMk cId="264410435" sldId="325"/>
        </pc:sldMkLst>
        <pc:spChg chg="mod">
          <ac:chgData name="Liz Jones" userId="502b2ac9-9aba-4149-bbba-f4dfb9a46044" providerId="ADAL" clId="{31CD8E7B-3FEE-4D67-AD92-ADD615FADF92}" dt="2025-11-11T21:06:33.416" v="2836" actId="1036"/>
          <ac:spMkLst>
            <pc:docMk/>
            <pc:sldMk cId="264410435" sldId="325"/>
            <ac:spMk id="2" creationId="{1939AFFE-7E52-BA31-8D4D-296EEF6A02C3}"/>
          </ac:spMkLst>
        </pc:spChg>
        <pc:picChg chg="mod">
          <ac:chgData name="Liz Jones" userId="502b2ac9-9aba-4149-bbba-f4dfb9a46044" providerId="ADAL" clId="{31CD8E7B-3FEE-4D67-AD92-ADD615FADF92}" dt="2025-11-11T15:23:29.555" v="1244" actId="14826"/>
          <ac:picMkLst>
            <pc:docMk/>
            <pc:sldMk cId="264410435" sldId="325"/>
            <ac:picMk id="4" creationId="{0DA2A59D-63CD-693E-ADC3-DCE1C913BB4D}"/>
          </ac:picMkLst>
        </pc:picChg>
      </pc:sldChg>
      <pc:sldChg chg="modSp mod">
        <pc:chgData name="Liz Jones" userId="502b2ac9-9aba-4149-bbba-f4dfb9a46044" providerId="ADAL" clId="{31CD8E7B-3FEE-4D67-AD92-ADD615FADF92}" dt="2025-11-11T21:07:08.847" v="2837" actId="14100"/>
        <pc:sldMkLst>
          <pc:docMk/>
          <pc:sldMk cId="3771158965" sldId="326"/>
        </pc:sldMkLst>
        <pc:spChg chg="mod">
          <ac:chgData name="Liz Jones" userId="502b2ac9-9aba-4149-bbba-f4dfb9a46044" providerId="ADAL" clId="{31CD8E7B-3FEE-4D67-AD92-ADD615FADF92}" dt="2025-11-11T21:07:08.847" v="2837" actId="14100"/>
          <ac:spMkLst>
            <pc:docMk/>
            <pc:sldMk cId="3771158965" sldId="326"/>
            <ac:spMk id="2" creationId="{9DFE8639-8D9D-C012-7121-FB9EB9A8BC78}"/>
          </ac:spMkLst>
        </pc:spChg>
        <pc:picChg chg="mod">
          <ac:chgData name="Liz Jones" userId="502b2ac9-9aba-4149-bbba-f4dfb9a46044" providerId="ADAL" clId="{31CD8E7B-3FEE-4D67-AD92-ADD615FADF92}" dt="2025-11-11T15:23:40.117" v="1245" actId="14826"/>
          <ac:picMkLst>
            <pc:docMk/>
            <pc:sldMk cId="3771158965" sldId="326"/>
            <ac:picMk id="4" creationId="{F4600679-052C-F179-FFA6-505800574EF9}"/>
          </ac:picMkLst>
        </pc:picChg>
      </pc:sldChg>
      <pc:sldChg chg="modSp mod">
        <pc:chgData name="Liz Jones" userId="502b2ac9-9aba-4149-bbba-f4dfb9a46044" providerId="ADAL" clId="{31CD8E7B-3FEE-4D67-AD92-ADD615FADF92}" dt="2025-11-11T21:09:37.147" v="2964" actId="6549"/>
        <pc:sldMkLst>
          <pc:docMk/>
          <pc:sldMk cId="920688954" sldId="327"/>
        </pc:sldMkLst>
        <pc:spChg chg="mod">
          <ac:chgData name="Liz Jones" userId="502b2ac9-9aba-4149-bbba-f4dfb9a46044" providerId="ADAL" clId="{31CD8E7B-3FEE-4D67-AD92-ADD615FADF92}" dt="2025-11-11T21:09:37.147" v="2964" actId="6549"/>
          <ac:spMkLst>
            <pc:docMk/>
            <pc:sldMk cId="920688954" sldId="327"/>
            <ac:spMk id="2" creationId="{0308D237-9DBE-7B87-3AE1-7A7C6E81FEBD}"/>
          </ac:spMkLst>
        </pc:spChg>
        <pc:picChg chg="mod">
          <ac:chgData name="Liz Jones" userId="502b2ac9-9aba-4149-bbba-f4dfb9a46044" providerId="ADAL" clId="{31CD8E7B-3FEE-4D67-AD92-ADD615FADF92}" dt="2025-11-11T15:23:55.065" v="1246" actId="14826"/>
          <ac:picMkLst>
            <pc:docMk/>
            <pc:sldMk cId="920688954" sldId="327"/>
            <ac:picMk id="4" creationId="{1632A9AF-E3AA-62A3-5418-4B8B74EFE0BA}"/>
          </ac:picMkLst>
        </pc:picChg>
      </pc:sldChg>
      <pc:sldChg chg="modSp mod">
        <pc:chgData name="Liz Jones" userId="502b2ac9-9aba-4149-bbba-f4dfb9a46044" providerId="ADAL" clId="{31CD8E7B-3FEE-4D67-AD92-ADD615FADF92}" dt="2025-11-11T20:50:34.062" v="2597" actId="27636"/>
        <pc:sldMkLst>
          <pc:docMk/>
          <pc:sldMk cId="3362112393" sldId="332"/>
        </pc:sldMkLst>
        <pc:spChg chg="mod">
          <ac:chgData name="Liz Jones" userId="502b2ac9-9aba-4149-bbba-f4dfb9a46044" providerId="ADAL" clId="{31CD8E7B-3FEE-4D67-AD92-ADD615FADF92}" dt="2025-11-11T20:50:34.062" v="2597" actId="27636"/>
          <ac:spMkLst>
            <pc:docMk/>
            <pc:sldMk cId="3362112393" sldId="332"/>
            <ac:spMk id="6" creationId="{74ECD94B-54EF-25B4-BF36-3037DBEFD151}"/>
          </ac:spMkLst>
        </pc:spChg>
        <pc:picChg chg="mod">
          <ac:chgData name="Liz Jones" userId="502b2ac9-9aba-4149-bbba-f4dfb9a46044" providerId="ADAL" clId="{31CD8E7B-3FEE-4D67-AD92-ADD615FADF92}" dt="2025-11-11T15:21:14.745" v="1240" actId="14826"/>
          <ac:picMkLst>
            <pc:docMk/>
            <pc:sldMk cId="3362112393" sldId="332"/>
            <ac:picMk id="3" creationId="{E283098D-4DF3-64EF-4DAF-75FEE4C0DA83}"/>
          </ac:picMkLst>
        </pc:picChg>
      </pc:sldChg>
      <pc:sldChg chg="addSp delSp modSp mod">
        <pc:chgData name="Liz Jones" userId="502b2ac9-9aba-4149-bbba-f4dfb9a46044" providerId="ADAL" clId="{31CD8E7B-3FEE-4D67-AD92-ADD615FADF92}" dt="2025-11-11T20:50:19.182" v="2570" actId="20577"/>
        <pc:sldMkLst>
          <pc:docMk/>
          <pc:sldMk cId="2589122510" sldId="333"/>
        </pc:sldMkLst>
        <pc:spChg chg="add del mod">
          <ac:chgData name="Liz Jones" userId="502b2ac9-9aba-4149-bbba-f4dfb9a46044" providerId="ADAL" clId="{31CD8E7B-3FEE-4D67-AD92-ADD615FADF92}" dt="2025-11-11T20:50:19.182" v="2570" actId="20577"/>
          <ac:spMkLst>
            <pc:docMk/>
            <pc:sldMk cId="2589122510" sldId="333"/>
            <ac:spMk id="6" creationId="{3A4D6B6A-1653-DAC9-D14F-954BFEF6403F}"/>
          </ac:spMkLst>
        </pc:spChg>
        <pc:picChg chg="mod">
          <ac:chgData name="Liz Jones" userId="502b2ac9-9aba-4149-bbba-f4dfb9a46044" providerId="ADAL" clId="{31CD8E7B-3FEE-4D67-AD92-ADD615FADF92}" dt="2025-11-11T15:20:47.612" v="1238" actId="14826"/>
          <ac:picMkLst>
            <pc:docMk/>
            <pc:sldMk cId="2589122510" sldId="333"/>
            <ac:picMk id="7" creationId="{57CA2026-7B57-E531-197B-2B0C68B4483A}"/>
          </ac:picMkLst>
        </pc:picChg>
      </pc:sldChg>
      <pc:sldChg chg="modSp mod">
        <pc:chgData name="Liz Jones" userId="502b2ac9-9aba-4149-bbba-f4dfb9a46044" providerId="ADAL" clId="{31CD8E7B-3FEE-4D67-AD92-ADD615FADF92}" dt="2025-11-11T21:05:22.827" v="2832" actId="14100"/>
        <pc:sldMkLst>
          <pc:docMk/>
          <pc:sldMk cId="4123519127" sldId="335"/>
        </pc:sldMkLst>
        <pc:spChg chg="mod">
          <ac:chgData name="Liz Jones" userId="502b2ac9-9aba-4149-bbba-f4dfb9a46044" providerId="ADAL" clId="{31CD8E7B-3FEE-4D67-AD92-ADD615FADF92}" dt="2025-11-11T21:05:22.827" v="2832" actId="14100"/>
          <ac:spMkLst>
            <pc:docMk/>
            <pc:sldMk cId="4123519127" sldId="335"/>
            <ac:spMk id="4" creationId="{144FCB94-E8EC-6DE6-17F1-88AE8C8209C0}"/>
          </ac:spMkLst>
        </pc:spChg>
        <pc:picChg chg="mod">
          <ac:chgData name="Liz Jones" userId="502b2ac9-9aba-4149-bbba-f4dfb9a46044" providerId="ADAL" clId="{31CD8E7B-3FEE-4D67-AD92-ADD615FADF92}" dt="2025-11-11T15:23:04.842" v="1242" actId="14826"/>
          <ac:picMkLst>
            <pc:docMk/>
            <pc:sldMk cId="4123519127" sldId="335"/>
            <ac:picMk id="5" creationId="{C4906520-F00D-ED8A-E1EA-C80BF1EDF779}"/>
          </ac:picMkLst>
        </pc:picChg>
      </pc:sldChg>
      <pc:sldChg chg="modSp mod">
        <pc:chgData name="Liz Jones" userId="502b2ac9-9aba-4149-bbba-f4dfb9a46044" providerId="ADAL" clId="{31CD8E7B-3FEE-4D67-AD92-ADD615FADF92}" dt="2025-11-11T20:53:06.662" v="2696" actId="20577"/>
        <pc:sldMkLst>
          <pc:docMk/>
          <pc:sldMk cId="1645723725" sldId="336"/>
        </pc:sldMkLst>
        <pc:spChg chg="mod">
          <ac:chgData name="Liz Jones" userId="502b2ac9-9aba-4149-bbba-f4dfb9a46044" providerId="ADAL" clId="{31CD8E7B-3FEE-4D67-AD92-ADD615FADF92}" dt="2025-11-11T20:52:00.197" v="2627" actId="20577"/>
          <ac:spMkLst>
            <pc:docMk/>
            <pc:sldMk cId="1645723725" sldId="336"/>
            <ac:spMk id="2" creationId="{1D5D28D4-93F7-2057-BD12-CC639A5DA50C}"/>
          </ac:spMkLst>
        </pc:spChg>
        <pc:spChg chg="mod">
          <ac:chgData name="Liz Jones" userId="502b2ac9-9aba-4149-bbba-f4dfb9a46044" providerId="ADAL" clId="{31CD8E7B-3FEE-4D67-AD92-ADD615FADF92}" dt="2025-11-11T20:53:06.662" v="2696" actId="20577"/>
          <ac:spMkLst>
            <pc:docMk/>
            <pc:sldMk cId="1645723725" sldId="336"/>
            <ac:spMk id="3" creationId="{50CF3E2E-13CF-9FEE-DF54-E6D5371E0C0C}"/>
          </ac:spMkLst>
        </pc:spChg>
        <pc:picChg chg="mod">
          <ac:chgData name="Liz Jones" userId="502b2ac9-9aba-4149-bbba-f4dfb9a46044" providerId="ADAL" clId="{31CD8E7B-3FEE-4D67-AD92-ADD615FADF92}" dt="2025-11-11T16:14:20.161" v="1324" actId="1076"/>
          <ac:picMkLst>
            <pc:docMk/>
            <pc:sldMk cId="1645723725" sldId="336"/>
            <ac:picMk id="5" creationId="{5F02033C-F28E-1336-F64B-64CA39D17428}"/>
          </ac:picMkLst>
        </pc:picChg>
      </pc:sldChg>
      <pc:sldChg chg="modSp mod">
        <pc:chgData name="Liz Jones" userId="502b2ac9-9aba-4149-bbba-f4dfb9a46044" providerId="ADAL" clId="{31CD8E7B-3FEE-4D67-AD92-ADD615FADF92}" dt="2025-11-11T21:01:25.834" v="2799" actId="14100"/>
        <pc:sldMkLst>
          <pc:docMk/>
          <pc:sldMk cId="3031555150" sldId="337"/>
        </pc:sldMkLst>
        <pc:spChg chg="mod">
          <ac:chgData name="Liz Jones" userId="502b2ac9-9aba-4149-bbba-f4dfb9a46044" providerId="ADAL" clId="{31CD8E7B-3FEE-4D67-AD92-ADD615FADF92}" dt="2025-11-11T21:01:25.834" v="2799" actId="14100"/>
          <ac:spMkLst>
            <pc:docMk/>
            <pc:sldMk cId="3031555150" sldId="337"/>
            <ac:spMk id="2" creationId="{3151FE8B-5139-0AA3-7FE7-AD515DB01968}"/>
          </ac:spMkLst>
        </pc:spChg>
        <pc:picChg chg="mod">
          <ac:chgData name="Liz Jones" userId="502b2ac9-9aba-4149-bbba-f4dfb9a46044" providerId="ADAL" clId="{31CD8E7B-3FEE-4D67-AD92-ADD615FADF92}" dt="2025-11-11T15:24:17.986" v="1248" actId="14826"/>
          <ac:picMkLst>
            <pc:docMk/>
            <pc:sldMk cId="3031555150" sldId="337"/>
            <ac:picMk id="4" creationId="{CF3B15A9-265B-9BAC-72B9-FAFEB1B81668}"/>
          </ac:picMkLst>
        </pc:picChg>
      </pc:sldChg>
      <pc:sldChg chg="modSp mod">
        <pc:chgData name="Liz Jones" userId="502b2ac9-9aba-4149-bbba-f4dfb9a46044" providerId="ADAL" clId="{31CD8E7B-3FEE-4D67-AD92-ADD615FADF92}" dt="2025-11-11T20:56:10.010" v="2725" actId="14100"/>
        <pc:sldMkLst>
          <pc:docMk/>
          <pc:sldMk cId="3275062291" sldId="339"/>
        </pc:sldMkLst>
        <pc:spChg chg="mod">
          <ac:chgData name="Liz Jones" userId="502b2ac9-9aba-4149-bbba-f4dfb9a46044" providerId="ADAL" clId="{31CD8E7B-3FEE-4D67-AD92-ADD615FADF92}" dt="2025-11-11T20:56:10.010" v="2725" actId="14100"/>
          <ac:spMkLst>
            <pc:docMk/>
            <pc:sldMk cId="3275062291" sldId="339"/>
            <ac:spMk id="2" creationId="{52F8620E-7D33-52AD-6168-26F829514BE5}"/>
          </ac:spMkLst>
        </pc:spChg>
        <pc:picChg chg="mod">
          <ac:chgData name="Liz Jones" userId="502b2ac9-9aba-4149-bbba-f4dfb9a46044" providerId="ADAL" clId="{31CD8E7B-3FEE-4D67-AD92-ADD615FADF92}" dt="2025-11-11T15:24:09.124" v="1247" actId="14826"/>
          <ac:picMkLst>
            <pc:docMk/>
            <pc:sldMk cId="3275062291" sldId="339"/>
            <ac:picMk id="4" creationId="{E8E41683-71D5-531A-2839-7AA6748B43B7}"/>
          </ac:picMkLst>
        </pc:picChg>
      </pc:sldChg>
      <pc:sldChg chg="modSp add mod ord">
        <pc:chgData name="Liz Jones" userId="502b2ac9-9aba-4149-bbba-f4dfb9a46044" providerId="ADAL" clId="{31CD8E7B-3FEE-4D67-AD92-ADD615FADF92}" dt="2025-11-11T20:57:56.182" v="2760" actId="1035"/>
        <pc:sldMkLst>
          <pc:docMk/>
          <pc:sldMk cId="3259466858" sldId="340"/>
        </pc:sldMkLst>
        <pc:spChg chg="mod">
          <ac:chgData name="Liz Jones" userId="502b2ac9-9aba-4149-bbba-f4dfb9a46044" providerId="ADAL" clId="{31CD8E7B-3FEE-4D67-AD92-ADD615FADF92}" dt="2025-11-11T20:57:56.182" v="2760" actId="1035"/>
          <ac:spMkLst>
            <pc:docMk/>
            <pc:sldMk cId="3259466858" sldId="340"/>
            <ac:spMk id="2" creationId="{86AE0741-42CE-C166-EF1D-444179E93CBC}"/>
          </ac:spMkLst>
        </pc:spChg>
      </pc:sldChg>
      <pc:sldChg chg="modSp add del mod ord">
        <pc:chgData name="Liz Jones" userId="502b2ac9-9aba-4149-bbba-f4dfb9a46044" providerId="ADAL" clId="{31CD8E7B-3FEE-4D67-AD92-ADD615FADF92}" dt="2025-11-11T18:19:26.341" v="1905" actId="47"/>
        <pc:sldMkLst>
          <pc:docMk/>
          <pc:sldMk cId="1199613479" sldId="341"/>
        </pc:sldMkLst>
        <pc:spChg chg="mod">
          <ac:chgData name="Liz Jones" userId="502b2ac9-9aba-4149-bbba-f4dfb9a46044" providerId="ADAL" clId="{31CD8E7B-3FEE-4D67-AD92-ADD615FADF92}" dt="2025-11-11T16:31:00.367" v="1680" actId="20577"/>
          <ac:spMkLst>
            <pc:docMk/>
            <pc:sldMk cId="1199613479" sldId="341"/>
            <ac:spMk id="2" creationId="{1027A799-1E91-6EC8-E4AC-A7FB5DB3A7D9}"/>
          </ac:spMkLst>
        </pc:spChg>
      </pc:sldChg>
      <pc:sldChg chg="modSp add del mod">
        <pc:chgData name="Liz Jones" userId="502b2ac9-9aba-4149-bbba-f4dfb9a46044" providerId="ADAL" clId="{31CD8E7B-3FEE-4D67-AD92-ADD615FADF92}" dt="2025-11-11T18:19:29.151" v="1906" actId="47"/>
        <pc:sldMkLst>
          <pc:docMk/>
          <pc:sldMk cId="4249048560" sldId="342"/>
        </pc:sldMkLst>
        <pc:spChg chg="mod">
          <ac:chgData name="Liz Jones" userId="502b2ac9-9aba-4149-bbba-f4dfb9a46044" providerId="ADAL" clId="{31CD8E7B-3FEE-4D67-AD92-ADD615FADF92}" dt="2025-11-11T16:40:39.295" v="1770" actId="14100"/>
          <ac:spMkLst>
            <pc:docMk/>
            <pc:sldMk cId="4249048560" sldId="342"/>
            <ac:spMk id="2" creationId="{1F1E27D1-400D-242B-1D88-0BC2A3AB2A06}"/>
          </ac:spMkLst>
        </pc:spChg>
      </pc:sldChg>
      <pc:sldChg chg="modSp add mod">
        <pc:chgData name="Liz Jones" userId="502b2ac9-9aba-4149-bbba-f4dfb9a46044" providerId="ADAL" clId="{31CD8E7B-3FEE-4D67-AD92-ADD615FADF92}" dt="2025-11-11T21:02:49.639" v="2816" actId="20577"/>
        <pc:sldMkLst>
          <pc:docMk/>
          <pc:sldMk cId="383362023" sldId="343"/>
        </pc:sldMkLst>
        <pc:spChg chg="mod">
          <ac:chgData name="Liz Jones" userId="502b2ac9-9aba-4149-bbba-f4dfb9a46044" providerId="ADAL" clId="{31CD8E7B-3FEE-4D67-AD92-ADD615FADF92}" dt="2025-11-11T21:02:49.639" v="2816" actId="20577"/>
          <ac:spMkLst>
            <pc:docMk/>
            <pc:sldMk cId="383362023" sldId="343"/>
            <ac:spMk id="2" creationId="{2BA33359-13F2-3F46-CF3A-F39A7CEF2787}"/>
          </ac:spMkLst>
        </pc:spChg>
      </pc:sldChg>
      <pc:sldChg chg="modSp add del mod">
        <pc:chgData name="Liz Jones" userId="502b2ac9-9aba-4149-bbba-f4dfb9a46044" providerId="ADAL" clId="{31CD8E7B-3FEE-4D67-AD92-ADD615FADF92}" dt="2025-11-11T20:18:43.585" v="2223" actId="2696"/>
        <pc:sldMkLst>
          <pc:docMk/>
          <pc:sldMk cId="1559681271" sldId="344"/>
        </pc:sldMkLst>
        <pc:spChg chg="mod">
          <ac:chgData name="Liz Jones" userId="502b2ac9-9aba-4149-bbba-f4dfb9a46044" providerId="ADAL" clId="{31CD8E7B-3FEE-4D67-AD92-ADD615FADF92}" dt="2025-11-11T20:18:36.125" v="2222" actId="14100"/>
          <ac:spMkLst>
            <pc:docMk/>
            <pc:sldMk cId="1559681271" sldId="344"/>
            <ac:spMk id="2" creationId="{ED276579-3657-B523-42F6-20008B6146E1}"/>
          </ac:spMkLst>
        </pc:spChg>
      </pc:sldChg>
      <pc:sldChg chg="modSp add del mod">
        <pc:chgData name="Liz Jones" userId="502b2ac9-9aba-4149-bbba-f4dfb9a46044" providerId="ADAL" clId="{31CD8E7B-3FEE-4D67-AD92-ADD615FADF92}" dt="2025-11-11T18:18:27.071" v="1898" actId="47"/>
        <pc:sldMkLst>
          <pc:docMk/>
          <pc:sldMk cId="1765042201" sldId="344"/>
        </pc:sldMkLst>
        <pc:spChg chg="mod">
          <ac:chgData name="Liz Jones" userId="502b2ac9-9aba-4149-bbba-f4dfb9a46044" providerId="ADAL" clId="{31CD8E7B-3FEE-4D67-AD92-ADD615FADF92}" dt="2025-11-11T16:22:28.591" v="1567" actId="20577"/>
          <ac:spMkLst>
            <pc:docMk/>
            <pc:sldMk cId="1765042201" sldId="344"/>
            <ac:spMk id="2" creationId="{DA197A32-9923-D68E-15B8-2CA42D0B050D}"/>
          </ac:spMkLst>
        </pc:spChg>
      </pc:sldChg>
      <pc:sldChg chg="modSp add del mod">
        <pc:chgData name="Liz Jones" userId="502b2ac9-9aba-4149-bbba-f4dfb9a46044" providerId="ADAL" clId="{31CD8E7B-3FEE-4D67-AD92-ADD615FADF92}" dt="2025-11-11T18:18:27.071" v="1898" actId="47"/>
        <pc:sldMkLst>
          <pc:docMk/>
          <pc:sldMk cId="479040064" sldId="345"/>
        </pc:sldMkLst>
        <pc:spChg chg="mod">
          <ac:chgData name="Liz Jones" userId="502b2ac9-9aba-4149-bbba-f4dfb9a46044" providerId="ADAL" clId="{31CD8E7B-3FEE-4D67-AD92-ADD615FADF92}" dt="2025-11-11T16:25:17.737" v="1616" actId="20577"/>
          <ac:spMkLst>
            <pc:docMk/>
            <pc:sldMk cId="479040064" sldId="345"/>
            <ac:spMk id="2" creationId="{9CC543D5-9791-3A20-5497-55988A0C3DE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FB766-934B-4B42-8B56-E955A271B11E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D52CF-FCCD-4535-8A25-59B316DB5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3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55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34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45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F16A0-A7CF-8E84-C799-07109A186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8FA638-B9EB-D018-67DF-684773F5FC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A6E2B4-F754-D3E2-E310-40100E9851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DA7F3-5BB2-8649-9D48-0596160347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30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580AB-6898-EA7A-EBE6-860B7A746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DBF4A1-1978-A804-0652-C17A26F4B9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ABD8EB-8C17-E6D4-D098-D4109445C5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CD314-9E33-4B41-3C00-09BAAF0FC9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47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05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50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60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30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7C6E4-BCAB-8C8E-73E3-0D57CBE9CF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3EA4FC-72EC-E549-FFDE-665EE731A6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ABCE0-F853-7512-2750-C4C49623A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EFB24-FE05-519A-5043-0E3B3CB5B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29220-72CD-5449-412F-BE5543399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89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10968-0241-A9DC-853A-1645AD133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E0004-DDA8-D787-A0A7-C99625181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DCF09-0951-E7EB-1713-4AA3A55D8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02E93-01C1-2654-FD90-EBEB1F10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2BD90-E1C6-23E2-A9DE-2D868B82F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20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D090B-A08C-1C24-C54B-99F5A89C6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8D3F8-5F57-240A-0424-4A65EB6B3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B32B2-504C-6485-698F-359C69BB4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4C76F-47A9-AB71-7DEB-F673937FD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360C5-DEC8-4066-923F-8B72181CB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65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A8C94-6D99-6AC3-1EF7-2F0362EB0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41B4D-81E9-B2A4-CEBF-F7108598A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0754E-A2B8-4CDA-B847-445D9D930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F7B693-4F70-5B4A-002D-6273E9B84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13803-3A0B-1325-03B4-73ADC811E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27C89-55F5-C760-B2BA-F264238F9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19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4F49E-1F3A-7C5C-CE89-7ACA1EDC9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9A141-E9C4-6803-A119-A33E6D96A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2D70B-10E1-FB0E-B222-228891E7B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CF3F57-BFDE-7576-3AC0-6593EFD776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DE8EF1-B4B0-7077-311E-C050D1EB44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C0AC0D-AED0-CF1F-5794-12A8DE0E6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9A3781-3F26-D4AB-717C-FFA257EA8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A236DC-DD32-55F1-1931-7FC1168A1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07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527B2-211D-104D-81CC-765A6FE5B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CD1DC-3377-4FCD-E6D8-3BACFE082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AF080B-B2D5-9E7C-64A9-CA341ABCB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E4AB05-A1CE-6ED6-5636-F63428D64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60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715B26-B617-D818-D462-07F503575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34A478-B45B-BFC7-7D47-0557C49DA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F0D07-63B7-00D3-EED3-44F232F5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7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C92EA-C087-BCAC-A960-D62FD7F67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FAAF0-EC2C-3AFA-B245-BBDBAEB4A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9B5CEE-C678-BB88-6049-A368756EA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7F982-9ACC-459F-A07B-C2C16181A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FD0BC8-E591-60FE-0E4E-DA9F78E9C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5EE30-A728-3334-3A4A-1C9342D0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86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screenshot of a video game&#10;&#10;Description automatically generated">
            <a:extLst>
              <a:ext uri="{FF2B5EF4-FFF2-40B4-BE49-F238E27FC236}">
                <a16:creationId xmlns:a16="http://schemas.microsoft.com/office/drawing/2014/main" id="{74DBB72E-FFBE-9268-B71A-7FDE32D807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33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AE0C1-281D-84D9-FEAF-5B46EB109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913A57-B376-D3F5-2EBF-B205BAFDF7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C42041-B4E8-6DE1-15E1-0809AE6D4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2EF4ED-862D-AFA7-D998-DFB488EE5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C140C2-70A2-EF14-7ECE-4CFFC6D06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593E1-6A13-6772-2609-A7D861002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80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9B9D0-87F2-3FAE-3BA1-714204CFE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DFA57-3E49-7D06-BE52-5C9D2D8D7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3F653-9FD0-593B-0580-1105E4583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5F510-EB18-B1C7-7921-B992D1E6D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B1E98-5E0F-CD37-775B-9FB752803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22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BF9171-18B4-BECB-56A3-D2742A5107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EBA87E-EAC0-6EDD-4A85-078135832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EEECC-32D0-D5F0-884F-FF089C152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E6DCB-33FC-30D0-740E-8EC24A375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7C43A-1CE6-2C1D-9DCE-173BC6D55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4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05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BC78C01-C151-93EC-B75D-5A47B1D20B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21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12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6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5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35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CD3D7-0C5A-AB48-A28E-9C1D0704F253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E8EA925-1D4A-EAF2-CDE5-E40C5AD066F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143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2F3521-18EB-51E6-5673-B70121BB1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D2FA2-12E2-8883-922B-C5BBA7E10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98C46-0FB6-468D-3801-0C1EAE11E9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B4FCDD-766B-4E62-9C00-7867FCD603CA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787A9-2259-CDB7-C7DB-A8A897655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B777C-B5FA-BB97-EC0A-7551435AB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4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9BA36-0420-F8E4-0245-FD612BCA4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CA2026-7B57-E531-197B-2B0C68B448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A4D6B6A-1653-DAC9-D14F-954BFEF6403F}"/>
              </a:ext>
            </a:extLst>
          </p:cNvPr>
          <p:cNvSpPr/>
          <p:nvPr/>
        </p:nvSpPr>
        <p:spPr>
          <a:xfrm>
            <a:off x="9164660" y="5219827"/>
            <a:ext cx="2841856" cy="700920"/>
          </a:xfrm>
          <a:prstGeom prst="rect">
            <a:avLst/>
          </a:prstGeom>
          <a:solidFill>
            <a:schemeClr val="bg1"/>
          </a:solidFill>
          <a:ln>
            <a:solidFill>
              <a:srgbClr val="473B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Session 7</a:t>
            </a:r>
          </a:p>
        </p:txBody>
      </p:sp>
    </p:spTree>
    <p:extLst>
      <p:ext uri="{BB962C8B-B14F-4D97-AF65-F5344CB8AC3E}">
        <p14:creationId xmlns:p14="http://schemas.microsoft.com/office/powerpoint/2010/main" val="2589122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6BE64-4907-0CAA-E98E-391E6F602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194F3F-DF40-DC0D-8E7A-99AC3CE2A3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A33359-13F2-3F46-CF3A-F39A7CEF2787}"/>
              </a:ext>
            </a:extLst>
          </p:cNvPr>
          <p:cNvSpPr txBox="1"/>
          <p:nvPr/>
        </p:nvSpPr>
        <p:spPr>
          <a:xfrm>
            <a:off x="326573" y="390523"/>
            <a:ext cx="7767946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en-US" sz="2800" b="1" i="1" dirty="0">
                <a:solidFill>
                  <a:prstClr val="black"/>
                </a:solidFill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Paralysis (Matthew 9:1-8)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chemeClr val="bg1"/>
              </a:solidFill>
              <a:latin typeface="Gotham" panose="02000604040000020004" pitchFamily="2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DIN-Bold"/>
              </a:rPr>
              <a:t>We should care for and value persons with physical handicaps.</a:t>
            </a:r>
          </a:p>
          <a:p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When have you seen something you could not explain? What convinced you that it was real?</a:t>
            </a:r>
          </a:p>
          <a:p>
            <a:pPr lvl="1"/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Why do you think Jesus addressed spiritual needs before He addressed physical needs?</a:t>
            </a:r>
          </a:p>
        </p:txBody>
      </p:sp>
    </p:spTree>
    <p:extLst>
      <p:ext uri="{BB962C8B-B14F-4D97-AF65-F5344CB8AC3E}">
        <p14:creationId xmlns:p14="http://schemas.microsoft.com/office/powerpoint/2010/main" val="383362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D09AF-BE6A-D25B-9EF4-7A993928F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32A9AF-E3AA-62A3-5418-4B8B74EFE0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08D237-9DBE-7B87-3AE1-7A7C6E81FEBD}"/>
              </a:ext>
            </a:extLst>
          </p:cNvPr>
          <p:cNvSpPr txBox="1"/>
          <p:nvPr/>
        </p:nvSpPr>
        <p:spPr>
          <a:xfrm>
            <a:off x="326574" y="505431"/>
            <a:ext cx="8464135" cy="48320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chemeClr val="bg1"/>
                </a:solidFill>
                <a:effectLst/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CHALLENGE</a:t>
            </a:r>
            <a:endParaRPr lang="en-US" sz="2800" b="1" i="1" dirty="0">
              <a:solidFill>
                <a:schemeClr val="bg1"/>
              </a:solidFill>
              <a:effectLst/>
              <a:latin typeface="Gotham Light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sz="2800" b="1" i="1" dirty="0">
              <a:solidFill>
                <a:schemeClr val="bg1"/>
              </a:solidFill>
              <a:latin typeface="DIN-Bold"/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DIN-Bold"/>
              </a:rPr>
              <a:t>Create a list of those in your community who might be considered outcasts or of lesser value. Plan a group project to minister to them in a tangible way.</a:t>
            </a:r>
          </a:p>
          <a:p>
            <a:pPr lvl="3"/>
            <a:endParaRPr lang="en-US" sz="2800" b="1" i="1" dirty="0">
              <a:solidFill>
                <a:schemeClr val="bg1"/>
              </a:solidFill>
              <a:latin typeface="DIN-Bold"/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DIN-Bold"/>
              </a:rPr>
              <a:t>Examine your personal attitude toward people who are devalued in society—and how that clashes with Jesus’s example. What needs to change in your </a:t>
            </a:r>
            <a:r>
              <a:rPr lang="en-US" sz="2800" b="1" i="1">
                <a:solidFill>
                  <a:schemeClr val="bg1"/>
                </a:solidFill>
                <a:latin typeface="DIN-Bold"/>
              </a:rPr>
              <a:t>attitude?</a:t>
            </a:r>
            <a:endParaRPr lang="en-US" sz="2800" b="1" i="1" dirty="0">
              <a:solidFill>
                <a:schemeClr val="bg1"/>
              </a:solidFill>
              <a:latin typeface="DIN-Bold"/>
            </a:endParaRPr>
          </a:p>
        </p:txBody>
      </p:sp>
    </p:spTree>
    <p:extLst>
      <p:ext uri="{BB962C8B-B14F-4D97-AF65-F5344CB8AC3E}">
        <p14:creationId xmlns:p14="http://schemas.microsoft.com/office/powerpoint/2010/main" val="920688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2BA2BD9-7B54-4190-8F06-3EF3658A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A9F8392-15FD-B123-B73B-A3CB94640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9184" y="2404872"/>
            <a:ext cx="11862816" cy="1645919"/>
          </a:xfrm>
        </p:spPr>
        <p:txBody>
          <a:bodyPr>
            <a:normAutofit fontScale="85000" lnSpcReduction="20000"/>
          </a:bodyPr>
          <a:lstStyle/>
          <a:p>
            <a:pPr marL="0" indent="0" algn="ctr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5600" b="1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God’s </a:t>
            </a:r>
            <a:r>
              <a:rPr lang="en-US" sz="5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Care</a:t>
            </a:r>
            <a:endParaRPr lang="en-US" sz="5600" b="1" dirty="0">
              <a:solidFill>
                <a:schemeClr val="bg1"/>
              </a:solidFill>
              <a:effectLst/>
              <a:latin typeface="+mj-lt"/>
              <a:ea typeface="+mj-ea"/>
              <a:cs typeface="+mj-cs"/>
            </a:endParaRPr>
          </a:p>
          <a:p>
            <a:pPr marL="0" indent="0" algn="ctr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5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(Psalm 23:1-6)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83098D-4DF3-64EF-4DAF-75FEE4C0DA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ECD94B-54EF-25B4-BF36-3037DBEFD151}"/>
              </a:ext>
            </a:extLst>
          </p:cNvPr>
          <p:cNvSpPr txBox="1"/>
          <p:nvPr/>
        </p:nvSpPr>
        <p:spPr>
          <a:xfrm>
            <a:off x="467353" y="2033434"/>
            <a:ext cx="7554430" cy="2787948"/>
          </a:xfrm>
          <a:prstGeom prst="rect">
            <a:avLst/>
          </a:prstGeom>
          <a:solidFill>
            <a:srgbClr val="454B3D"/>
          </a:solidFill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algn="ctr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500" b="1" dirty="0">
                <a:solidFill>
                  <a:srgbClr val="ECE7E4"/>
                </a:solidFill>
                <a:latin typeface="+mj-lt"/>
                <a:ea typeface="+mj-ea"/>
                <a:cs typeface="+mj-cs"/>
              </a:rPr>
              <a:t>MAIN IDEA: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dirty="0">
              <a:solidFill>
                <a:srgbClr val="ECE7E4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600" b="1" i="1" dirty="0">
                <a:solidFill>
                  <a:srgbClr val="ECE7E4"/>
                </a:solidFill>
                <a:latin typeface="+mj-lt"/>
                <a:ea typeface="+mj-ea"/>
                <a:cs typeface="+mj-cs"/>
              </a:rPr>
              <a:t>Jesus values every person.</a:t>
            </a:r>
          </a:p>
        </p:txBody>
      </p:sp>
    </p:spTree>
    <p:extLst>
      <p:ext uri="{BB962C8B-B14F-4D97-AF65-F5344CB8AC3E}">
        <p14:creationId xmlns:p14="http://schemas.microsoft.com/office/powerpoint/2010/main" val="3362112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AD9E8A-9500-117A-BC8A-86A681380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942B84-3EB5-E949-2113-40B4FA7AC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906520-F00D-ED8A-E1EA-C80BF1EDF7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4FCB94-E8EC-6DE6-17F1-88AE8C8209C0}"/>
              </a:ext>
            </a:extLst>
          </p:cNvPr>
          <p:cNvSpPr txBox="1"/>
          <p:nvPr/>
        </p:nvSpPr>
        <p:spPr>
          <a:xfrm>
            <a:off x="356618" y="356616"/>
            <a:ext cx="797689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chemeClr val="bg1"/>
                </a:solidFill>
                <a:effectLst/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US" sz="2800" b="1" i="1" dirty="0">
              <a:solidFill>
                <a:schemeClr val="bg1"/>
              </a:solidFill>
              <a:effectLst/>
              <a:latin typeface="Gotham Light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sz="2800" b="1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Where do you see the sanctity of all human life threatened in our culture? How can believers protect the vulnerable?</a:t>
            </a:r>
          </a:p>
          <a:p>
            <a:pPr lvl="1"/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What are some things that make people feel valued? What might make them feel unvalued?</a:t>
            </a:r>
          </a:p>
        </p:txBody>
      </p:sp>
    </p:spTree>
    <p:extLst>
      <p:ext uri="{BB962C8B-B14F-4D97-AF65-F5344CB8AC3E}">
        <p14:creationId xmlns:p14="http://schemas.microsoft.com/office/powerpoint/2010/main" val="4123519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37400C-D309-AAF4-31B8-2FDCD45D8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EF3BE6-BB25-4A89-8BFC-6A2EFF454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02033C-F28E-1336-F64B-64CA39D174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5D28D4-93F7-2057-BD12-CC639A5DA50C}"/>
              </a:ext>
            </a:extLst>
          </p:cNvPr>
          <p:cNvSpPr txBox="1"/>
          <p:nvPr/>
        </p:nvSpPr>
        <p:spPr>
          <a:xfrm>
            <a:off x="1386119" y="446935"/>
            <a:ext cx="94197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Gotham" panose="02000604040000020004" pitchFamily="2" charset="0"/>
              </a:rPr>
              <a:t>Every Life Valued</a:t>
            </a:r>
            <a:endParaRPr lang="en-US" sz="3000" b="1" dirty="0">
              <a:solidFill>
                <a:schemeClr val="bg1"/>
              </a:solidFill>
              <a:latin typeface="Gotham" panose="0200060404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CF3E2E-13CF-9FEE-DF54-E6D5371E0C0C}"/>
              </a:ext>
            </a:extLst>
          </p:cNvPr>
          <p:cNvSpPr txBox="1"/>
          <p:nvPr/>
        </p:nvSpPr>
        <p:spPr>
          <a:xfrm>
            <a:off x="1695635" y="2057400"/>
            <a:ext cx="941976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latin typeface="Gotham" panose="02000604040000020004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Leprosy (Matthew 8:1-4)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latin typeface="Gotham" panose="02000604040000020004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Fever and Demon-Possession (Matthew 8:14-17)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latin typeface="Gotham" panose="02000604040000020004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Paralysis (Matthew 9:1-8)</a:t>
            </a:r>
          </a:p>
        </p:txBody>
      </p:sp>
    </p:spTree>
    <p:extLst>
      <p:ext uri="{BB962C8B-B14F-4D97-AF65-F5344CB8AC3E}">
        <p14:creationId xmlns:p14="http://schemas.microsoft.com/office/powerpoint/2010/main" val="1645723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C7A18-9A87-7243-B7D4-79A968BEF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A2A59D-63CD-693E-ADC3-DCE1C913BB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39AFFE-7E52-BA31-8D4D-296EEF6A02C3}"/>
              </a:ext>
            </a:extLst>
          </p:cNvPr>
          <p:cNvSpPr txBox="1"/>
          <p:nvPr/>
        </p:nvSpPr>
        <p:spPr>
          <a:xfrm>
            <a:off x="664021" y="402237"/>
            <a:ext cx="7887697" cy="5211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prstClr val="black"/>
                </a:solidFill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Leprosy (Matthew 8:1-4)</a:t>
            </a:r>
          </a:p>
          <a:p>
            <a:pPr algn="l">
              <a:buNone/>
            </a:pPr>
            <a:endParaRPr lang="en-US" sz="1600" b="1" i="0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buNone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When he came down from the mountain, large crowds followed him.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Right away a man with leprosy came up and knelt before him, saying, “Lord, if you are willing, you can make me clean.”</a:t>
            </a:r>
          </a:p>
          <a:p>
            <a:pPr algn="l">
              <a:buNone/>
            </a:pPr>
            <a:endParaRPr lang="en-US" sz="14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buNone/>
            </a:pP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Reaching out his hand, Jesus touched him, saying, “I am willing; be made clean.” Immediately his leprosy was cleansed.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Then Jesus told him, “See that you don’t tell anyone; but go, show yourself to the priest, and offer the gift that Moses commanded, as a testimony to them.”</a:t>
            </a:r>
          </a:p>
        </p:txBody>
      </p:sp>
    </p:spTree>
    <p:extLst>
      <p:ext uri="{BB962C8B-B14F-4D97-AF65-F5344CB8AC3E}">
        <p14:creationId xmlns:p14="http://schemas.microsoft.com/office/powerpoint/2010/main" val="264410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33BCD-1530-D3C6-76DE-8C8AF8F4D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600679-052C-F179-FFA6-505800574E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FE8639-8D9D-C012-7121-FB9EB9A8BC78}"/>
              </a:ext>
            </a:extLst>
          </p:cNvPr>
          <p:cNvSpPr txBox="1"/>
          <p:nvPr/>
        </p:nvSpPr>
        <p:spPr>
          <a:xfrm>
            <a:off x="326573" y="390523"/>
            <a:ext cx="7954982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en-US" sz="2800" b="1" i="1" dirty="0">
                <a:solidFill>
                  <a:prstClr val="black"/>
                </a:solidFill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Leprosy (Matthew 8:1-4)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chemeClr val="bg1"/>
              </a:solidFill>
              <a:latin typeface="Gotham" panose="02000604040000020004" pitchFamily="2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DIN-Bold"/>
              </a:rPr>
              <a:t>We should value those whom some consider to be outcasts.</a:t>
            </a:r>
          </a:p>
          <a:p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What made the man approaching Jesus risky for him? Why was it worth the risk?</a:t>
            </a:r>
          </a:p>
          <a:p>
            <a:pPr lvl="1"/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Who are the outcasts in our society and what are some typical reactions to them?</a:t>
            </a:r>
          </a:p>
        </p:txBody>
      </p:sp>
    </p:spTree>
    <p:extLst>
      <p:ext uri="{BB962C8B-B14F-4D97-AF65-F5344CB8AC3E}">
        <p14:creationId xmlns:p14="http://schemas.microsoft.com/office/powerpoint/2010/main" val="3771158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E3037-DF46-656F-8A72-123EC4DE3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E41683-71D5-531A-2839-7AA6748B43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F8620E-7D33-52AD-6168-26F829514BE5}"/>
              </a:ext>
            </a:extLst>
          </p:cNvPr>
          <p:cNvSpPr txBox="1"/>
          <p:nvPr/>
        </p:nvSpPr>
        <p:spPr>
          <a:xfrm>
            <a:off x="820883" y="423018"/>
            <a:ext cx="8458199" cy="5406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prstClr val="black"/>
                </a:solidFill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Fever and Demon-Possession (Matthew 8:14-17)</a:t>
            </a:r>
          </a:p>
          <a:p>
            <a:pPr algn="l">
              <a:buNone/>
            </a:pPr>
            <a:b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14 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Jesus went into Peter’s house and saw his mother-in-law lying in bed with a fever.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15 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So he touched her hand, and the fever left her. Then she got up and began to serve him. </a:t>
            </a:r>
          </a:p>
          <a:p>
            <a:pPr algn="l">
              <a:buNone/>
            </a:pPr>
            <a:endParaRPr lang="en-US" sz="2800" baseline="30000" dirty="0">
              <a:solidFill>
                <a:srgbClr val="000000"/>
              </a:solidFill>
              <a:latin typeface="system-ui"/>
            </a:endParaRPr>
          </a:p>
          <a:p>
            <a:pPr algn="l">
              <a:buNone/>
            </a:pP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When evening came, they brought to him many who were demon-possessed. He drove out the spirits with a word and healed all who were sick,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so that what was spoken through the prophet Isaiah might be fulfilled:</a:t>
            </a:r>
          </a:p>
          <a:p>
            <a:pPr algn="l">
              <a:buNone/>
            </a:pPr>
            <a:r>
              <a:rPr lang="en-US" sz="2800" b="1" i="0" dirty="0">
                <a:solidFill>
                  <a:srgbClr val="000000"/>
                </a:solidFill>
                <a:effectLst/>
                <a:latin typeface="system-ui"/>
              </a:rPr>
              <a:t>He himself took our weaknesses and carried our diseases.</a:t>
            </a:r>
          </a:p>
        </p:txBody>
      </p:sp>
    </p:spTree>
    <p:extLst>
      <p:ext uri="{BB962C8B-B14F-4D97-AF65-F5344CB8AC3E}">
        <p14:creationId xmlns:p14="http://schemas.microsoft.com/office/powerpoint/2010/main" val="3275062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54A13-3283-7A49-1C17-65EF9C31B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3B15A9-265B-9BAC-72B9-FAFEB1B816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51FE8B-5139-0AA3-7FE7-AD515DB01968}"/>
              </a:ext>
            </a:extLst>
          </p:cNvPr>
          <p:cNvSpPr txBox="1"/>
          <p:nvPr/>
        </p:nvSpPr>
        <p:spPr>
          <a:xfrm>
            <a:off x="326574" y="390523"/>
            <a:ext cx="7975762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en-US" sz="2800" b="1" i="1" dirty="0">
                <a:solidFill>
                  <a:prstClr val="black"/>
                </a:solidFill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Fever and Demon-Possession (Matthew 8:14-17)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chemeClr val="bg1"/>
              </a:solidFill>
              <a:latin typeface="Gotham" panose="02000604040000020004" pitchFamily="2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DIN-Bold"/>
              </a:rPr>
              <a:t>We should value people of all stages in life.</a:t>
            </a:r>
          </a:p>
          <a:p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Does Jesus still heal people? How do you know?</a:t>
            </a:r>
          </a:p>
          <a:p>
            <a:pPr lvl="1"/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In what ways can we show that we value the most vulnerable members of society? How do these verses in Matthew provide a model for us?</a:t>
            </a:r>
          </a:p>
        </p:txBody>
      </p:sp>
    </p:spTree>
    <p:extLst>
      <p:ext uri="{BB962C8B-B14F-4D97-AF65-F5344CB8AC3E}">
        <p14:creationId xmlns:p14="http://schemas.microsoft.com/office/powerpoint/2010/main" val="3031555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B8B3E-86AD-7CA2-2C4B-97862C615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9508F7-5704-E3A0-CBEE-3F68199E3A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AE0741-42CE-C166-EF1D-444179E93CBC}"/>
              </a:ext>
            </a:extLst>
          </p:cNvPr>
          <p:cNvSpPr txBox="1"/>
          <p:nvPr/>
        </p:nvSpPr>
        <p:spPr>
          <a:xfrm>
            <a:off x="820883" y="391845"/>
            <a:ext cx="9497289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prstClr val="black"/>
                </a:solidFill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Paralysis (Matthew 9:1-8)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b="1" i="1" dirty="0">
              <a:solidFill>
                <a:prstClr val="black"/>
              </a:solidFill>
              <a:latin typeface="Gotham" panose="0200060404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None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So he got into a boat, crossed over, and came to his own town.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Just then some men brought to him a paralytic lying on a stretcher. Seeing their faith, Jesus told the paralytic, “Have courage, son, your sins are forgiven.” 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At this, some of the scribes said to themselves, “He’s blaspheming!” </a:t>
            </a:r>
          </a:p>
          <a:p>
            <a:pPr algn="l">
              <a:buNone/>
            </a:pPr>
            <a:endParaRPr lang="en-US" sz="11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buNone/>
            </a:pP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Perceiving their thoughts, Jesus said, “Why are you thinking evil things in your hearts?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For which is easier: to say, ‘Your sins are forgiven,’ or to say, ‘Get up and walk’?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But so that you may know that the Son of Man has authority on earth to forgive sins”—then he told the paralytic, “Get up, take your stretcher, and go home.”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So he got up and went home.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When the crowds saw this, they were awestruck and gave glory to God, who had given such authority to men.</a:t>
            </a:r>
          </a:p>
        </p:txBody>
      </p:sp>
    </p:spTree>
    <p:extLst>
      <p:ext uri="{BB962C8B-B14F-4D97-AF65-F5344CB8AC3E}">
        <p14:creationId xmlns:p14="http://schemas.microsoft.com/office/powerpoint/2010/main" val="3259466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7f16271-2830-4c2f-ab34-b362f4d72335" xsi:nil="true"/>
    <lcf76f155ced4ddcb4097134ff3c332f xmlns="3c30883b-b08b-420b-82ed-e9c04d87cd1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8BBE2BB0DF774F88AF48FB80891300" ma:contentTypeVersion="16" ma:contentTypeDescription="Create a new document." ma:contentTypeScope="" ma:versionID="3a80fefcd397321ac8878495e54aee0a">
  <xsd:schema xmlns:xsd="http://www.w3.org/2001/XMLSchema" xmlns:xs="http://www.w3.org/2001/XMLSchema" xmlns:p="http://schemas.microsoft.com/office/2006/metadata/properties" xmlns:ns2="3c30883b-b08b-420b-82ed-e9c04d87cd19" xmlns:ns3="77f16271-2830-4c2f-ab34-b362f4d72335" targetNamespace="http://schemas.microsoft.com/office/2006/metadata/properties" ma:root="true" ma:fieldsID="d5cbab20257c496b89847a9336317681" ns2:_="" ns3:_="">
    <xsd:import namespace="3c30883b-b08b-420b-82ed-e9c04d87cd19"/>
    <xsd:import namespace="77f16271-2830-4c2f-ab34-b362f4d723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30883b-b08b-420b-82ed-e9c04d87cd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5754a65-b2fa-4c49-b298-75691b9803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f16271-2830-4c2f-ab34-b362f4d723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b0621b1-ca00-41fb-869b-0bd64366ca1c}" ma:internalName="TaxCatchAll" ma:showField="CatchAllData" ma:web="77f16271-2830-4c2f-ab34-b362f4d723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59C73A-9B5D-43F7-BD94-40559A7023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069879-EA21-46BC-8C0E-D8E39B230494}">
  <ds:schemaRefs>
    <ds:schemaRef ds:uri="3c30883b-b08b-420b-82ed-e9c04d87cd19"/>
    <ds:schemaRef ds:uri="77f16271-2830-4c2f-ab34-b362f4d7233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0D694C3-4F52-4657-B4EF-0E4D30F33A9A}">
  <ds:schemaRefs>
    <ds:schemaRef ds:uri="3c30883b-b08b-420b-82ed-e9c04d87cd19"/>
    <ds:schemaRef ds:uri="77f16271-2830-4c2f-ab34-b362f4d723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1103</TotalTime>
  <Words>696</Words>
  <Application>Microsoft Office PowerPoint</Application>
  <PresentationFormat>Widescreen</PresentationFormat>
  <Paragraphs>62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Calibri Light</vt:lpstr>
      <vt:lpstr>DIN-Bold</vt:lpstr>
      <vt:lpstr>Gotham</vt:lpstr>
      <vt:lpstr>Gotham Light</vt:lpstr>
      <vt:lpstr>system-ui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Diaz de Leon</dc:creator>
  <cp:lastModifiedBy>Liz Jones</cp:lastModifiedBy>
  <cp:revision>8</cp:revision>
  <cp:lastPrinted>2023-07-19T18:11:49Z</cp:lastPrinted>
  <dcterms:created xsi:type="dcterms:W3CDTF">2020-05-13T16:18:50Z</dcterms:created>
  <dcterms:modified xsi:type="dcterms:W3CDTF">2025-11-11T21:09:41Z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0x010100258BBE2BB0DF774F88AF48FB80891300</vt:lpwstr>
  </property>
  <property fmtid="{D5CDD505-2E9C-101B-9397-08002B2CF9AE}" pid="3" name="MediaServiceImageTags">
    <vt:lpwstr/>
  </property>
</Properties>
</file>