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333" r:id="rId6"/>
    <p:sldId id="332" r:id="rId7"/>
    <p:sldId id="335" r:id="rId8"/>
    <p:sldId id="336" r:id="rId9"/>
    <p:sldId id="325" r:id="rId10"/>
    <p:sldId id="326" r:id="rId11"/>
    <p:sldId id="339" r:id="rId12"/>
    <p:sldId id="337" r:id="rId13"/>
    <p:sldId id="340" r:id="rId14"/>
    <p:sldId id="343" r:id="rId15"/>
    <p:sldId id="327"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B3D"/>
    <a:srgbClr val="504651"/>
    <a:srgbClr val="685F26"/>
    <a:srgbClr val="6A451B"/>
    <a:srgbClr val="304B56"/>
    <a:srgbClr val="11301B"/>
    <a:srgbClr val="EAE4E2"/>
    <a:srgbClr val="EDE8E4"/>
    <a:srgbClr val="ECE7E4"/>
    <a:srgbClr val="5F4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78919F-1332-46EB-9210-53B20E8934F2}" v="17" dt="2025-11-11T16:26:22.084"/>
    <p1510:client id="{10268BB7-1398-46B1-8C5A-7F0EF9B1AEA8}" v="3" dt="2025-11-11T18:31:14.671"/>
    <p1510:client id="{2DCC311C-68F6-45AB-8624-D554997E2B22}" v="2" dt="2025-11-11T20:35:08.146"/>
    <p1510:client id="{F5914D53-34C5-4D20-AD82-C612458C01DD}" v="4" dt="2025-11-11T20:13:39.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35" autoAdjust="0"/>
  </p:normalViewPr>
  <p:slideViewPr>
    <p:cSldViewPr snapToGrid="0" showGuides="1">
      <p:cViewPr varScale="1">
        <p:scale>
          <a:sx n="92" d="100"/>
          <a:sy n="92" d="100"/>
        </p:scale>
        <p:origin x="12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Jones" userId="502b2ac9-9aba-4149-bbba-f4dfb9a46044" providerId="ADAL" clId="{31CD8E7B-3FEE-4D67-AD92-ADD615FADF92}"/>
    <pc:docChg chg="undo redo custSel addSld delSld modSld sldOrd">
      <pc:chgData name="Liz Jones" userId="502b2ac9-9aba-4149-bbba-f4dfb9a46044" providerId="ADAL" clId="{31CD8E7B-3FEE-4D67-AD92-ADD615FADF92}" dt="2025-11-11T20:47:57.141" v="2568" actId="5793"/>
      <pc:docMkLst>
        <pc:docMk/>
      </pc:docMkLst>
      <pc:sldChg chg="modSp mod">
        <pc:chgData name="Liz Jones" userId="502b2ac9-9aba-4149-bbba-f4dfb9a46044" providerId="ADAL" clId="{31CD8E7B-3FEE-4D67-AD92-ADD615FADF92}" dt="2025-11-11T20:38:48.935" v="2456" actId="14100"/>
        <pc:sldMkLst>
          <pc:docMk/>
          <pc:sldMk cId="264410435" sldId="325"/>
        </pc:sldMkLst>
        <pc:spChg chg="mod">
          <ac:chgData name="Liz Jones" userId="502b2ac9-9aba-4149-bbba-f4dfb9a46044" providerId="ADAL" clId="{31CD8E7B-3FEE-4D67-AD92-ADD615FADF92}" dt="2025-11-11T20:38:48.935" v="2456" actId="14100"/>
          <ac:spMkLst>
            <pc:docMk/>
            <pc:sldMk cId="264410435" sldId="325"/>
            <ac:spMk id="2" creationId="{1939AFFE-7E52-BA31-8D4D-296EEF6A02C3}"/>
          </ac:spMkLst>
        </pc:spChg>
        <pc:picChg chg="mod">
          <ac:chgData name="Liz Jones" userId="502b2ac9-9aba-4149-bbba-f4dfb9a46044" providerId="ADAL" clId="{31CD8E7B-3FEE-4D67-AD92-ADD615FADF92}" dt="2025-11-11T15:23:29.555" v="1244" actId="14826"/>
          <ac:picMkLst>
            <pc:docMk/>
            <pc:sldMk cId="264410435" sldId="325"/>
            <ac:picMk id="4" creationId="{0DA2A59D-63CD-693E-ADC3-DCE1C913BB4D}"/>
          </ac:picMkLst>
        </pc:picChg>
      </pc:sldChg>
      <pc:sldChg chg="modSp mod">
        <pc:chgData name="Liz Jones" userId="502b2ac9-9aba-4149-bbba-f4dfb9a46044" providerId="ADAL" clId="{31CD8E7B-3FEE-4D67-AD92-ADD615FADF92}" dt="2025-11-11T20:36:18.772" v="2448" actId="20577"/>
        <pc:sldMkLst>
          <pc:docMk/>
          <pc:sldMk cId="3771158965" sldId="326"/>
        </pc:sldMkLst>
        <pc:spChg chg="mod">
          <ac:chgData name="Liz Jones" userId="502b2ac9-9aba-4149-bbba-f4dfb9a46044" providerId="ADAL" clId="{31CD8E7B-3FEE-4D67-AD92-ADD615FADF92}" dt="2025-11-11T20:36:18.772" v="2448" actId="20577"/>
          <ac:spMkLst>
            <pc:docMk/>
            <pc:sldMk cId="3771158965" sldId="326"/>
            <ac:spMk id="2" creationId="{9DFE8639-8D9D-C012-7121-FB9EB9A8BC78}"/>
          </ac:spMkLst>
        </pc:spChg>
        <pc:picChg chg="mod">
          <ac:chgData name="Liz Jones" userId="502b2ac9-9aba-4149-bbba-f4dfb9a46044" providerId="ADAL" clId="{31CD8E7B-3FEE-4D67-AD92-ADD615FADF92}" dt="2025-11-11T15:23:40.117" v="1245" actId="14826"/>
          <ac:picMkLst>
            <pc:docMk/>
            <pc:sldMk cId="3771158965" sldId="326"/>
            <ac:picMk id="4" creationId="{F4600679-052C-F179-FFA6-505800574EF9}"/>
          </ac:picMkLst>
        </pc:picChg>
      </pc:sldChg>
      <pc:sldChg chg="modSp mod">
        <pc:chgData name="Liz Jones" userId="502b2ac9-9aba-4149-bbba-f4dfb9a46044" providerId="ADAL" clId="{31CD8E7B-3FEE-4D67-AD92-ADD615FADF92}" dt="2025-11-11T20:47:57.141" v="2568" actId="5793"/>
        <pc:sldMkLst>
          <pc:docMk/>
          <pc:sldMk cId="920688954" sldId="327"/>
        </pc:sldMkLst>
        <pc:spChg chg="mod">
          <ac:chgData name="Liz Jones" userId="502b2ac9-9aba-4149-bbba-f4dfb9a46044" providerId="ADAL" clId="{31CD8E7B-3FEE-4D67-AD92-ADD615FADF92}" dt="2025-11-11T20:47:57.141" v="2568" actId="5793"/>
          <ac:spMkLst>
            <pc:docMk/>
            <pc:sldMk cId="920688954" sldId="327"/>
            <ac:spMk id="2" creationId="{0308D237-9DBE-7B87-3AE1-7A7C6E81FEBD}"/>
          </ac:spMkLst>
        </pc:spChg>
        <pc:picChg chg="mod">
          <ac:chgData name="Liz Jones" userId="502b2ac9-9aba-4149-bbba-f4dfb9a46044" providerId="ADAL" clId="{31CD8E7B-3FEE-4D67-AD92-ADD615FADF92}" dt="2025-11-11T15:23:55.065" v="1246" actId="14826"/>
          <ac:picMkLst>
            <pc:docMk/>
            <pc:sldMk cId="920688954" sldId="327"/>
            <ac:picMk id="4" creationId="{1632A9AF-E3AA-62A3-5418-4B8B74EFE0BA}"/>
          </ac:picMkLst>
        </pc:picChg>
      </pc:sldChg>
      <pc:sldChg chg="modSp mod">
        <pc:chgData name="Liz Jones" userId="502b2ac9-9aba-4149-bbba-f4dfb9a46044" providerId="ADAL" clId="{31CD8E7B-3FEE-4D67-AD92-ADD615FADF92}" dt="2025-11-11T20:29:30.086" v="2335" actId="27636"/>
        <pc:sldMkLst>
          <pc:docMk/>
          <pc:sldMk cId="3362112393" sldId="332"/>
        </pc:sldMkLst>
        <pc:spChg chg="mod">
          <ac:chgData name="Liz Jones" userId="502b2ac9-9aba-4149-bbba-f4dfb9a46044" providerId="ADAL" clId="{31CD8E7B-3FEE-4D67-AD92-ADD615FADF92}" dt="2025-11-11T20:29:30.086" v="2335" actId="27636"/>
          <ac:spMkLst>
            <pc:docMk/>
            <pc:sldMk cId="3362112393" sldId="332"/>
            <ac:spMk id="6" creationId="{74ECD94B-54EF-25B4-BF36-3037DBEFD151}"/>
          </ac:spMkLst>
        </pc:spChg>
        <pc:picChg chg="mod">
          <ac:chgData name="Liz Jones" userId="502b2ac9-9aba-4149-bbba-f4dfb9a46044" providerId="ADAL" clId="{31CD8E7B-3FEE-4D67-AD92-ADD615FADF92}" dt="2025-11-11T15:21:14.745" v="1240" actId="14826"/>
          <ac:picMkLst>
            <pc:docMk/>
            <pc:sldMk cId="3362112393" sldId="332"/>
            <ac:picMk id="3" creationId="{E283098D-4DF3-64EF-4DAF-75FEE4C0DA83}"/>
          </ac:picMkLst>
        </pc:picChg>
      </pc:sldChg>
      <pc:sldChg chg="addSp delSp modSp mod">
        <pc:chgData name="Liz Jones" userId="502b2ac9-9aba-4149-bbba-f4dfb9a46044" providerId="ADAL" clId="{31CD8E7B-3FEE-4D67-AD92-ADD615FADF92}" dt="2025-11-11T20:29:11.754" v="2303" actId="20577"/>
        <pc:sldMkLst>
          <pc:docMk/>
          <pc:sldMk cId="2589122510" sldId="333"/>
        </pc:sldMkLst>
        <pc:spChg chg="add del mod">
          <ac:chgData name="Liz Jones" userId="502b2ac9-9aba-4149-bbba-f4dfb9a46044" providerId="ADAL" clId="{31CD8E7B-3FEE-4D67-AD92-ADD615FADF92}" dt="2025-11-11T20:29:11.754" v="2303" actId="20577"/>
          <ac:spMkLst>
            <pc:docMk/>
            <pc:sldMk cId="2589122510" sldId="333"/>
            <ac:spMk id="6" creationId="{3A4D6B6A-1653-DAC9-D14F-954BFEF6403F}"/>
          </ac:spMkLst>
        </pc:spChg>
        <pc:picChg chg="mod">
          <ac:chgData name="Liz Jones" userId="502b2ac9-9aba-4149-bbba-f4dfb9a46044" providerId="ADAL" clId="{31CD8E7B-3FEE-4D67-AD92-ADD615FADF92}" dt="2025-11-11T15:20:47.612" v="1238" actId="14826"/>
          <ac:picMkLst>
            <pc:docMk/>
            <pc:sldMk cId="2589122510" sldId="333"/>
            <ac:picMk id="7" creationId="{57CA2026-7B57-E531-197B-2B0C68B4483A}"/>
          </ac:picMkLst>
        </pc:picChg>
      </pc:sldChg>
      <pc:sldChg chg="modSp mod">
        <pc:chgData name="Liz Jones" userId="502b2ac9-9aba-4149-bbba-f4dfb9a46044" providerId="ADAL" clId="{31CD8E7B-3FEE-4D67-AD92-ADD615FADF92}" dt="2025-11-11T20:31:06.357" v="2352" actId="14100"/>
        <pc:sldMkLst>
          <pc:docMk/>
          <pc:sldMk cId="4123519127" sldId="335"/>
        </pc:sldMkLst>
        <pc:spChg chg="mod">
          <ac:chgData name="Liz Jones" userId="502b2ac9-9aba-4149-bbba-f4dfb9a46044" providerId="ADAL" clId="{31CD8E7B-3FEE-4D67-AD92-ADD615FADF92}" dt="2025-11-11T20:31:06.357" v="2352" actId="14100"/>
          <ac:spMkLst>
            <pc:docMk/>
            <pc:sldMk cId="4123519127" sldId="335"/>
            <ac:spMk id="4" creationId="{144FCB94-E8EC-6DE6-17F1-88AE8C8209C0}"/>
          </ac:spMkLst>
        </pc:spChg>
        <pc:picChg chg="mod">
          <ac:chgData name="Liz Jones" userId="502b2ac9-9aba-4149-bbba-f4dfb9a46044" providerId="ADAL" clId="{31CD8E7B-3FEE-4D67-AD92-ADD615FADF92}" dt="2025-11-11T15:23:04.842" v="1242" actId="14826"/>
          <ac:picMkLst>
            <pc:docMk/>
            <pc:sldMk cId="4123519127" sldId="335"/>
            <ac:picMk id="5" creationId="{C4906520-F00D-ED8A-E1EA-C80BF1EDF779}"/>
          </ac:picMkLst>
        </pc:picChg>
      </pc:sldChg>
      <pc:sldChg chg="modSp mod">
        <pc:chgData name="Liz Jones" userId="502b2ac9-9aba-4149-bbba-f4dfb9a46044" providerId="ADAL" clId="{31CD8E7B-3FEE-4D67-AD92-ADD615FADF92}" dt="2025-11-11T20:32:55.204" v="2431" actId="6549"/>
        <pc:sldMkLst>
          <pc:docMk/>
          <pc:sldMk cId="1645723725" sldId="336"/>
        </pc:sldMkLst>
        <pc:spChg chg="mod">
          <ac:chgData name="Liz Jones" userId="502b2ac9-9aba-4149-bbba-f4dfb9a46044" providerId="ADAL" clId="{31CD8E7B-3FEE-4D67-AD92-ADD615FADF92}" dt="2025-11-11T20:31:38.881" v="2374" actId="20577"/>
          <ac:spMkLst>
            <pc:docMk/>
            <pc:sldMk cId="1645723725" sldId="336"/>
            <ac:spMk id="2" creationId="{1D5D28D4-93F7-2057-BD12-CC639A5DA50C}"/>
          </ac:spMkLst>
        </pc:spChg>
        <pc:spChg chg="mod">
          <ac:chgData name="Liz Jones" userId="502b2ac9-9aba-4149-bbba-f4dfb9a46044" providerId="ADAL" clId="{31CD8E7B-3FEE-4D67-AD92-ADD615FADF92}" dt="2025-11-11T20:32:55.204" v="2431" actId="6549"/>
          <ac:spMkLst>
            <pc:docMk/>
            <pc:sldMk cId="1645723725" sldId="336"/>
            <ac:spMk id="3" creationId="{50CF3E2E-13CF-9FEE-DF54-E6D5371E0C0C}"/>
          </ac:spMkLst>
        </pc:spChg>
        <pc:picChg chg="mod">
          <ac:chgData name="Liz Jones" userId="502b2ac9-9aba-4149-bbba-f4dfb9a46044" providerId="ADAL" clId="{31CD8E7B-3FEE-4D67-AD92-ADD615FADF92}" dt="2025-11-11T16:14:20.161" v="1324" actId="1076"/>
          <ac:picMkLst>
            <pc:docMk/>
            <pc:sldMk cId="1645723725" sldId="336"/>
            <ac:picMk id="5" creationId="{5F02033C-F28E-1336-F64B-64CA39D17428}"/>
          </ac:picMkLst>
        </pc:picChg>
      </pc:sldChg>
      <pc:sldChg chg="modSp mod">
        <pc:chgData name="Liz Jones" userId="502b2ac9-9aba-4149-bbba-f4dfb9a46044" providerId="ADAL" clId="{31CD8E7B-3FEE-4D67-AD92-ADD615FADF92}" dt="2025-11-11T20:43:01.433" v="2484" actId="14100"/>
        <pc:sldMkLst>
          <pc:docMk/>
          <pc:sldMk cId="3031555150" sldId="337"/>
        </pc:sldMkLst>
        <pc:spChg chg="mod">
          <ac:chgData name="Liz Jones" userId="502b2ac9-9aba-4149-bbba-f4dfb9a46044" providerId="ADAL" clId="{31CD8E7B-3FEE-4D67-AD92-ADD615FADF92}" dt="2025-11-11T20:43:01.433" v="2484" actId="14100"/>
          <ac:spMkLst>
            <pc:docMk/>
            <pc:sldMk cId="3031555150" sldId="337"/>
            <ac:spMk id="2" creationId="{3151FE8B-5139-0AA3-7FE7-AD515DB01968}"/>
          </ac:spMkLst>
        </pc:spChg>
        <pc:picChg chg="mod">
          <ac:chgData name="Liz Jones" userId="502b2ac9-9aba-4149-bbba-f4dfb9a46044" providerId="ADAL" clId="{31CD8E7B-3FEE-4D67-AD92-ADD615FADF92}" dt="2025-11-11T15:24:17.986" v="1248" actId="14826"/>
          <ac:picMkLst>
            <pc:docMk/>
            <pc:sldMk cId="3031555150" sldId="337"/>
            <ac:picMk id="4" creationId="{CF3B15A9-265B-9BAC-72B9-FAFEB1B81668}"/>
          </ac:picMkLst>
        </pc:picChg>
      </pc:sldChg>
      <pc:sldChg chg="modSp mod">
        <pc:chgData name="Liz Jones" userId="502b2ac9-9aba-4149-bbba-f4dfb9a46044" providerId="ADAL" clId="{31CD8E7B-3FEE-4D67-AD92-ADD615FADF92}" dt="2025-11-11T20:38:41.907" v="2455" actId="14100"/>
        <pc:sldMkLst>
          <pc:docMk/>
          <pc:sldMk cId="3275062291" sldId="339"/>
        </pc:sldMkLst>
        <pc:spChg chg="mod">
          <ac:chgData name="Liz Jones" userId="502b2ac9-9aba-4149-bbba-f4dfb9a46044" providerId="ADAL" clId="{31CD8E7B-3FEE-4D67-AD92-ADD615FADF92}" dt="2025-11-11T20:38:41.907" v="2455" actId="14100"/>
          <ac:spMkLst>
            <pc:docMk/>
            <pc:sldMk cId="3275062291" sldId="339"/>
            <ac:spMk id="2" creationId="{52F8620E-7D33-52AD-6168-26F829514BE5}"/>
          </ac:spMkLst>
        </pc:spChg>
        <pc:picChg chg="mod">
          <ac:chgData name="Liz Jones" userId="502b2ac9-9aba-4149-bbba-f4dfb9a46044" providerId="ADAL" clId="{31CD8E7B-3FEE-4D67-AD92-ADD615FADF92}" dt="2025-11-11T15:24:09.124" v="1247" actId="14826"/>
          <ac:picMkLst>
            <pc:docMk/>
            <pc:sldMk cId="3275062291" sldId="339"/>
            <ac:picMk id="4" creationId="{E8E41683-71D5-531A-2839-7AA6748B43B7}"/>
          </ac:picMkLst>
        </pc:picChg>
      </pc:sldChg>
      <pc:sldChg chg="modSp add mod ord">
        <pc:chgData name="Liz Jones" userId="502b2ac9-9aba-4149-bbba-f4dfb9a46044" providerId="ADAL" clId="{31CD8E7B-3FEE-4D67-AD92-ADD615FADF92}" dt="2025-11-11T20:43:56.602" v="2489" actId="20577"/>
        <pc:sldMkLst>
          <pc:docMk/>
          <pc:sldMk cId="3259466858" sldId="340"/>
        </pc:sldMkLst>
        <pc:spChg chg="mod">
          <ac:chgData name="Liz Jones" userId="502b2ac9-9aba-4149-bbba-f4dfb9a46044" providerId="ADAL" clId="{31CD8E7B-3FEE-4D67-AD92-ADD615FADF92}" dt="2025-11-11T20:43:56.602" v="2489" actId="20577"/>
          <ac:spMkLst>
            <pc:docMk/>
            <pc:sldMk cId="3259466858" sldId="340"/>
            <ac:spMk id="2" creationId="{86AE0741-42CE-C166-EF1D-444179E93CBC}"/>
          </ac:spMkLst>
        </pc:spChg>
      </pc:sldChg>
      <pc:sldChg chg="modSp add del mod ord">
        <pc:chgData name="Liz Jones" userId="502b2ac9-9aba-4149-bbba-f4dfb9a46044" providerId="ADAL" clId="{31CD8E7B-3FEE-4D67-AD92-ADD615FADF92}" dt="2025-11-11T18:19:26.341" v="1905" actId="47"/>
        <pc:sldMkLst>
          <pc:docMk/>
          <pc:sldMk cId="1199613479" sldId="341"/>
        </pc:sldMkLst>
        <pc:spChg chg="mod">
          <ac:chgData name="Liz Jones" userId="502b2ac9-9aba-4149-bbba-f4dfb9a46044" providerId="ADAL" clId="{31CD8E7B-3FEE-4D67-AD92-ADD615FADF92}" dt="2025-11-11T16:31:00.367" v="1680" actId="20577"/>
          <ac:spMkLst>
            <pc:docMk/>
            <pc:sldMk cId="1199613479" sldId="341"/>
            <ac:spMk id="2" creationId="{1027A799-1E91-6EC8-E4AC-A7FB5DB3A7D9}"/>
          </ac:spMkLst>
        </pc:spChg>
      </pc:sldChg>
      <pc:sldChg chg="modSp add del mod">
        <pc:chgData name="Liz Jones" userId="502b2ac9-9aba-4149-bbba-f4dfb9a46044" providerId="ADAL" clId="{31CD8E7B-3FEE-4D67-AD92-ADD615FADF92}" dt="2025-11-11T18:19:29.151" v="1906" actId="47"/>
        <pc:sldMkLst>
          <pc:docMk/>
          <pc:sldMk cId="4249048560" sldId="342"/>
        </pc:sldMkLst>
        <pc:spChg chg="mod">
          <ac:chgData name="Liz Jones" userId="502b2ac9-9aba-4149-bbba-f4dfb9a46044" providerId="ADAL" clId="{31CD8E7B-3FEE-4D67-AD92-ADD615FADF92}" dt="2025-11-11T16:40:39.295" v="1770" actId="14100"/>
          <ac:spMkLst>
            <pc:docMk/>
            <pc:sldMk cId="4249048560" sldId="342"/>
            <ac:spMk id="2" creationId="{1F1E27D1-400D-242B-1D88-0BC2A3AB2A06}"/>
          </ac:spMkLst>
        </pc:spChg>
      </pc:sldChg>
      <pc:sldChg chg="modSp add mod">
        <pc:chgData name="Liz Jones" userId="502b2ac9-9aba-4149-bbba-f4dfb9a46044" providerId="ADAL" clId="{31CD8E7B-3FEE-4D67-AD92-ADD615FADF92}" dt="2025-11-11T20:45:10.739" v="2502" actId="14100"/>
        <pc:sldMkLst>
          <pc:docMk/>
          <pc:sldMk cId="383362023" sldId="343"/>
        </pc:sldMkLst>
        <pc:spChg chg="mod">
          <ac:chgData name="Liz Jones" userId="502b2ac9-9aba-4149-bbba-f4dfb9a46044" providerId="ADAL" clId="{31CD8E7B-3FEE-4D67-AD92-ADD615FADF92}" dt="2025-11-11T20:45:10.739" v="2502" actId="14100"/>
          <ac:spMkLst>
            <pc:docMk/>
            <pc:sldMk cId="383362023" sldId="343"/>
            <ac:spMk id="2" creationId="{2BA33359-13F2-3F46-CF3A-F39A7CEF2787}"/>
          </ac:spMkLst>
        </pc:spChg>
      </pc:sldChg>
      <pc:sldChg chg="modSp add del mod">
        <pc:chgData name="Liz Jones" userId="502b2ac9-9aba-4149-bbba-f4dfb9a46044" providerId="ADAL" clId="{31CD8E7B-3FEE-4D67-AD92-ADD615FADF92}" dt="2025-11-11T20:18:43.585" v="2223" actId="2696"/>
        <pc:sldMkLst>
          <pc:docMk/>
          <pc:sldMk cId="1559681271" sldId="344"/>
        </pc:sldMkLst>
        <pc:spChg chg="mod">
          <ac:chgData name="Liz Jones" userId="502b2ac9-9aba-4149-bbba-f4dfb9a46044" providerId="ADAL" clId="{31CD8E7B-3FEE-4D67-AD92-ADD615FADF92}" dt="2025-11-11T20:18:36.125" v="2222" actId="14100"/>
          <ac:spMkLst>
            <pc:docMk/>
            <pc:sldMk cId="1559681271" sldId="344"/>
            <ac:spMk id="2" creationId="{ED276579-3657-B523-42F6-20008B6146E1}"/>
          </ac:spMkLst>
        </pc:spChg>
      </pc:sldChg>
      <pc:sldChg chg="modSp add del mod">
        <pc:chgData name="Liz Jones" userId="502b2ac9-9aba-4149-bbba-f4dfb9a46044" providerId="ADAL" clId="{31CD8E7B-3FEE-4D67-AD92-ADD615FADF92}" dt="2025-11-11T18:18:27.071" v="1898" actId="47"/>
        <pc:sldMkLst>
          <pc:docMk/>
          <pc:sldMk cId="1765042201" sldId="344"/>
        </pc:sldMkLst>
        <pc:spChg chg="mod">
          <ac:chgData name="Liz Jones" userId="502b2ac9-9aba-4149-bbba-f4dfb9a46044" providerId="ADAL" clId="{31CD8E7B-3FEE-4D67-AD92-ADD615FADF92}" dt="2025-11-11T16:22:28.591" v="1567" actId="20577"/>
          <ac:spMkLst>
            <pc:docMk/>
            <pc:sldMk cId="1765042201" sldId="344"/>
            <ac:spMk id="2" creationId="{DA197A32-9923-D68E-15B8-2CA42D0B050D}"/>
          </ac:spMkLst>
        </pc:spChg>
      </pc:sldChg>
      <pc:sldChg chg="modSp add del mod">
        <pc:chgData name="Liz Jones" userId="502b2ac9-9aba-4149-bbba-f4dfb9a46044" providerId="ADAL" clId="{31CD8E7B-3FEE-4D67-AD92-ADD615FADF92}" dt="2025-11-11T18:18:27.071" v="1898" actId="47"/>
        <pc:sldMkLst>
          <pc:docMk/>
          <pc:sldMk cId="479040064" sldId="345"/>
        </pc:sldMkLst>
        <pc:spChg chg="mod">
          <ac:chgData name="Liz Jones" userId="502b2ac9-9aba-4149-bbba-f4dfb9a46044" providerId="ADAL" clId="{31CD8E7B-3FEE-4D67-AD92-ADD615FADF92}" dt="2025-11-11T16:25:17.737" v="1616" actId="20577"/>
          <ac:spMkLst>
            <pc:docMk/>
            <pc:sldMk cId="479040064" sldId="345"/>
            <ac:spMk id="2" creationId="{9CC543D5-9791-3A20-5497-55988A0C3D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E3FB766-934B-4B42-8B56-E955A271B11E}" type="datetimeFigureOut">
              <a:rPr lang="en-US" smtClean="0"/>
              <a:t>11/11/2025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52CF-FCCD-4535-8A25-59B316DB53D8}" type="slidenum">
              <a:rPr lang="en-US" smtClean="0"/>
              <a:t>‹#›</a:t>
            </a:fld>
            <a:endParaRPr lang="en-US"/>
          </a:p>
        </p:txBody>
      </p:sp>
    </p:spTree>
    <p:extLst>
      <p:ext uri="{BB962C8B-B14F-4D97-AF65-F5344CB8AC3E}">
        <p14:creationId xmlns:p14="http://schemas.microsoft.com/office/powerpoint/2010/main" val="52113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a:t>
            </a:fld>
            <a:endParaRPr lang="en-US"/>
          </a:p>
        </p:txBody>
      </p:sp>
    </p:spTree>
    <p:extLst>
      <p:ext uri="{BB962C8B-B14F-4D97-AF65-F5344CB8AC3E}">
        <p14:creationId xmlns:p14="http://schemas.microsoft.com/office/powerpoint/2010/main" val="348275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2</a:t>
            </a:fld>
            <a:endParaRPr lang="en-US"/>
          </a:p>
        </p:txBody>
      </p:sp>
    </p:spTree>
    <p:extLst>
      <p:ext uri="{BB962C8B-B14F-4D97-AF65-F5344CB8AC3E}">
        <p14:creationId xmlns:p14="http://schemas.microsoft.com/office/powerpoint/2010/main" val="906534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5</a:t>
            </a:fld>
            <a:endParaRPr lang="en-US"/>
          </a:p>
        </p:txBody>
      </p:sp>
    </p:spTree>
    <p:extLst>
      <p:ext uri="{BB962C8B-B14F-4D97-AF65-F5344CB8AC3E}">
        <p14:creationId xmlns:p14="http://schemas.microsoft.com/office/powerpoint/2010/main" val="243174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F16A0-A7CF-8E84-C799-07109A186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8FA638-B9EB-D018-67DF-684773F5F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E2B4-F754-D3E2-E310-40100E9851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1DA7F3-5BB2-8649-9D48-05961603477E}"/>
              </a:ext>
            </a:extLst>
          </p:cNvPr>
          <p:cNvSpPr>
            <a:spLocks noGrp="1"/>
          </p:cNvSpPr>
          <p:nvPr>
            <p:ph type="sldNum" sz="quarter" idx="5"/>
          </p:nvPr>
        </p:nvSpPr>
        <p:spPr/>
        <p:txBody>
          <a:bodyPr/>
          <a:lstStyle/>
          <a:p>
            <a:fld id="{39BD52CF-FCCD-4535-8A25-59B316DB53D8}" type="slidenum">
              <a:rPr lang="en-US" smtClean="0"/>
              <a:t>7</a:t>
            </a:fld>
            <a:endParaRPr lang="en-US"/>
          </a:p>
        </p:txBody>
      </p:sp>
    </p:spTree>
    <p:extLst>
      <p:ext uri="{BB962C8B-B14F-4D97-AF65-F5344CB8AC3E}">
        <p14:creationId xmlns:p14="http://schemas.microsoft.com/office/powerpoint/2010/main" val="182663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580AB-6898-EA7A-EBE6-860B7A746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BF4A1-1978-A804-0652-C17A26F4B9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ABD8EB-8C17-E6D4-D098-D4109445C5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5CCD314-9E33-4B41-3C00-09BAAF0FC973}"/>
              </a:ext>
            </a:extLst>
          </p:cNvPr>
          <p:cNvSpPr>
            <a:spLocks noGrp="1"/>
          </p:cNvSpPr>
          <p:nvPr>
            <p:ph type="sldNum" sz="quarter" idx="5"/>
          </p:nvPr>
        </p:nvSpPr>
        <p:spPr/>
        <p:txBody>
          <a:bodyPr/>
          <a:lstStyle/>
          <a:p>
            <a:fld id="{39BD52CF-FCCD-4535-8A25-59B316DB53D8}" type="slidenum">
              <a:rPr lang="en-US" smtClean="0"/>
              <a:t>9</a:t>
            </a:fld>
            <a:endParaRPr lang="en-US"/>
          </a:p>
        </p:txBody>
      </p:sp>
    </p:spTree>
    <p:extLst>
      <p:ext uri="{BB962C8B-B14F-4D97-AF65-F5344CB8AC3E}">
        <p14:creationId xmlns:p14="http://schemas.microsoft.com/office/powerpoint/2010/main" val="255774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BD52CF-FCCD-4535-8A25-59B316DB53D8}" type="slidenum">
              <a:rPr lang="en-US" smtClean="0"/>
              <a:t>11</a:t>
            </a:fld>
            <a:endParaRPr lang="en-US"/>
          </a:p>
        </p:txBody>
      </p:sp>
    </p:spTree>
    <p:extLst>
      <p:ext uri="{BB962C8B-B14F-4D97-AF65-F5344CB8AC3E}">
        <p14:creationId xmlns:p14="http://schemas.microsoft.com/office/powerpoint/2010/main" val="36543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39127504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98846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47830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C6E4-BCAB-8C8E-73E3-0D57CBE9CF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3EA4FC-72EC-E549-FFDE-665EE731A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8ABCE0-F853-7512-2750-C4C49623A22B}"/>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F9BEFB24-FE05-519A-5043-0E3B3CB5B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29220-72CD-5449-412F-BE5543399DEB}"/>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405158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0968-0241-A9DC-853A-1645AD133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E0004-DDA8-D787-A0A7-C996251819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DCF09-0951-E7EB-1713-4AA3A55D80CD}"/>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3DE02E93-01C1-2654-FD90-EBEB1F103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2BD90-E1C6-23E2-A9DE-2D868B82FEB3}"/>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17762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090B-A08C-1C24-C54B-99F5A89C6A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88D3F8-5F57-240A-0424-4A65EB6B3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FB32B2-504C-6485-698F-359C69BB40BA}"/>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9F04C76F-47A9-AB71-7DEB-F673937FD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D360C5-DEC8-4066-923F-8B72181CB03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92566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A8C94-6D99-6AC3-1EF7-2F0362EB08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441B4D-81E9-B2A4-CEBF-F7108598A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00754E-A2B8-4CDA-B847-445D9D930E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F7B693-4F70-5B4A-002D-6273E9B848EE}"/>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3D613803-3A0B-1325-03B4-73ADC811E1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E27C89-55F5-C760-B2BA-F264238F96D6}"/>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3619619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4F49E-1F3A-7C5C-CE89-7ACA1EDC9E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9A141-E9C4-6803-A119-A33E6D96A3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2D70B-10E1-FB0E-B222-228891E7BC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CF3F57-BFDE-7576-3AC0-6593EFD77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DE8EF1-B4B0-7077-311E-C050D1EB44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C0AC0D-AED0-CF1F-5794-12A8DE0E6728}"/>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8" name="Footer Placeholder 7">
            <a:extLst>
              <a:ext uri="{FF2B5EF4-FFF2-40B4-BE49-F238E27FC236}">
                <a16:creationId xmlns:a16="http://schemas.microsoft.com/office/drawing/2014/main" id="{DB9A3781-3F26-D4AB-717C-FFA257EA8A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A236DC-DD32-55F1-1931-7FC1168A1C7C}"/>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99307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27B2-211D-104D-81CC-765A6FE5B8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8CD1DC-3377-4FCD-E6D8-3BACFE082E9C}"/>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4" name="Footer Placeholder 3">
            <a:extLst>
              <a:ext uri="{FF2B5EF4-FFF2-40B4-BE49-F238E27FC236}">
                <a16:creationId xmlns:a16="http://schemas.microsoft.com/office/drawing/2014/main" id="{0BAF080B-B2D5-9E7C-64A9-CA341ABCB8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E4AB05-A1CE-6ED6-5636-F63428D64F24}"/>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166160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715B26-B617-D818-D462-07F5035752DD}"/>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3" name="Footer Placeholder 2">
            <a:extLst>
              <a:ext uri="{FF2B5EF4-FFF2-40B4-BE49-F238E27FC236}">
                <a16:creationId xmlns:a16="http://schemas.microsoft.com/office/drawing/2014/main" id="{6034A478-B45B-BFC7-7D47-0557C49DA7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F0D07-63B7-00D3-EED3-44F232F54382}"/>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92387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92EA-C087-BCAC-A960-D62FD7F67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EBFAAF0-EC2C-3AFA-B245-BBDBAEB4A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9B5CEE-C678-BB88-6049-A368756E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7F982-9ACC-459F-A07B-C2C16181ACB8}"/>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42FD0BC8-E591-60FE-0E4E-DA9F78E9C9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85EE30-A728-3334-3A4A-1C9342D0D4A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66358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pic>
        <p:nvPicPr>
          <p:cNvPr id="8" name="Picture 7" descr="A screenshot of a video game&#10;&#10;Description automatically generated">
            <a:extLst>
              <a:ext uri="{FF2B5EF4-FFF2-40B4-BE49-F238E27FC236}">
                <a16:creationId xmlns:a16="http://schemas.microsoft.com/office/drawing/2014/main" id="{74DBB72E-FFBE-9268-B71A-7FDE32D807B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348331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AE0C1-281D-84D9-FEAF-5B46EB109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913A57-B376-D3F5-2EBF-B205BAFDF7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C42041-B4E8-6DE1-15E1-0809AE6D4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F4ED-862D-AFA7-D998-DFB488EE5624}"/>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6" name="Footer Placeholder 5">
            <a:extLst>
              <a:ext uri="{FF2B5EF4-FFF2-40B4-BE49-F238E27FC236}">
                <a16:creationId xmlns:a16="http://schemas.microsoft.com/office/drawing/2014/main" id="{69C140C2-70A2-EF14-7ECE-4CFFC6D06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593E1-6A13-6772-2609-A7D861002FFF}"/>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28480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B9D0-87F2-3FAE-3BA1-714204CFE8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8DFA57-3E49-7D06-BE52-5C9D2D8D7D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3F653-9FD0-593B-0580-1105E4583F46}"/>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73D5F510-EB18-B1C7-7921-B992D1E6D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B1E98-5E0F-CD37-775B-9FB7528039E5}"/>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1149222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BF9171-18B4-BECB-56A3-D2742A510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EBA87E-EAC0-6EDD-4A85-0781358322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EEECC-32D0-D5F0-884F-FF089C1525CC}"/>
              </a:ext>
            </a:extLst>
          </p:cNvPr>
          <p:cNvSpPr>
            <a:spLocks noGrp="1"/>
          </p:cNvSpPr>
          <p:nvPr>
            <p:ph type="dt" sz="half" idx="10"/>
          </p:nvPr>
        </p:nvSpPr>
        <p:spPr/>
        <p:txBody>
          <a:body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954E6DCB-33FC-30D0-740E-8EC24A37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E7C43A-1CE6-2C1D-9DCE-173BC6D5565A}"/>
              </a:ext>
            </a:extLst>
          </p:cNvPr>
          <p:cNvSpPr>
            <a:spLocks noGrp="1"/>
          </p:cNvSpPr>
          <p:nvPr>
            <p:ph type="sldNum" sz="quarter" idx="12"/>
          </p:nvPr>
        </p:nvSpPr>
        <p:spPr/>
        <p:txBody>
          <a:bodyPr/>
          <a:lstStyle/>
          <a:p>
            <a:fld id="{1C6CFB1B-BEA7-462B-A456-B89F99D467EB}" type="slidenum">
              <a:rPr lang="en-US" smtClean="0"/>
              <a:t>‹#›</a:t>
            </a:fld>
            <a:endParaRPr lang="en-US"/>
          </a:p>
        </p:txBody>
      </p:sp>
    </p:spTree>
    <p:extLst>
      <p:ext uri="{BB962C8B-B14F-4D97-AF65-F5344CB8AC3E}">
        <p14:creationId xmlns:p14="http://schemas.microsoft.com/office/powerpoint/2010/main" val="22384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2CD3D7-0C5A-AB48-A28E-9C1D0704F253}"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9216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pic>
        <p:nvPicPr>
          <p:cNvPr id="9" name="Picture 8" descr="A screenshot of a computer&#10;&#10;AI-generated content may be incorrect.">
            <a:extLst>
              <a:ext uri="{FF2B5EF4-FFF2-40B4-BE49-F238E27FC236}">
                <a16:creationId xmlns:a16="http://schemas.microsoft.com/office/drawing/2014/main" id="{EBC78C01-C151-93EC-B75D-5A47B1D20BB6}"/>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6921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2CD3D7-0C5A-AB48-A28E-9C1D0704F253}"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8521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2CD3D7-0C5A-AB48-A28E-9C1D0704F253}"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2970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2CD3D7-0C5A-AB48-A28E-9C1D0704F253}"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92065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15921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2CD3D7-0C5A-AB48-A28E-9C1D0704F253}"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04F32-9C28-654B-9128-9BBED3C14F06}" type="slidenum">
              <a:rPr lang="en-US" smtClean="0"/>
              <a:t>‹#›</a:t>
            </a:fld>
            <a:endParaRPr lang="en-US"/>
          </a:p>
        </p:txBody>
      </p:sp>
    </p:spTree>
    <p:extLst>
      <p:ext uri="{BB962C8B-B14F-4D97-AF65-F5344CB8AC3E}">
        <p14:creationId xmlns:p14="http://schemas.microsoft.com/office/powerpoint/2010/main" val="2166235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CD3D7-0C5A-AB48-A28E-9C1D0704F253}" type="datetimeFigureOut">
              <a:rPr lang="en-US" smtClean="0"/>
              <a:t>11/11/2025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04F32-9C28-654B-9128-9BBED3C14F06}" type="slidenum">
              <a:rPr lang="en-US" smtClean="0"/>
              <a:t>‹#›</a:t>
            </a:fld>
            <a:endParaRPr lang="en-US"/>
          </a:p>
        </p:txBody>
      </p:sp>
      <p:pic>
        <p:nvPicPr>
          <p:cNvPr id="8" name="Picture 7" descr="A screenshot of a computer&#10;&#10;AI-generated content may be incorrect.">
            <a:extLst>
              <a:ext uri="{FF2B5EF4-FFF2-40B4-BE49-F238E27FC236}">
                <a16:creationId xmlns:a16="http://schemas.microsoft.com/office/drawing/2014/main" id="{9E8EA925-1D4A-EAF2-CDE5-E40C5AD066F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013143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F3521-18EB-51E6-5673-B70121BB1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6D2FA2-12E2-8883-922B-C5BBA7E10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8C46-0FB6-468D-3801-0C1EAE11E9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9B4FCDD-766B-4E62-9C00-7867FCD603CA}" type="datetimeFigureOut">
              <a:rPr lang="en-US" smtClean="0"/>
              <a:t>11/11/2025</a:t>
            </a:fld>
            <a:endParaRPr lang="en-US"/>
          </a:p>
        </p:txBody>
      </p:sp>
      <p:sp>
        <p:nvSpPr>
          <p:cNvPr id="5" name="Footer Placeholder 4">
            <a:extLst>
              <a:ext uri="{FF2B5EF4-FFF2-40B4-BE49-F238E27FC236}">
                <a16:creationId xmlns:a16="http://schemas.microsoft.com/office/drawing/2014/main" id="{31C787A9-2259-CDB7-C7DB-A8A897655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C2B777C-B5FA-BB97-EC0A-7551435ABB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6CFB1B-BEA7-462B-A456-B89F99D467EB}" type="slidenum">
              <a:rPr lang="en-US" smtClean="0"/>
              <a:t>‹#›</a:t>
            </a:fld>
            <a:endParaRPr lang="en-US"/>
          </a:p>
        </p:txBody>
      </p:sp>
    </p:spTree>
    <p:extLst>
      <p:ext uri="{BB962C8B-B14F-4D97-AF65-F5344CB8AC3E}">
        <p14:creationId xmlns:p14="http://schemas.microsoft.com/office/powerpoint/2010/main" val="13133450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9BA36-0420-F8E4-0245-FD612BCA4E9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7CA2026-7B57-E531-197B-2B0C68B4483A}"/>
              </a:ext>
            </a:extLst>
          </p:cNvPr>
          <p:cNvPicPr>
            <a:picLocks noChangeAspect="1"/>
          </p:cNvPicPr>
          <p:nvPr/>
        </p:nvPicPr>
        <p:blipFill>
          <a:blip r:embed="rId3"/>
          <a:src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3A4D6B6A-1653-DAC9-D14F-954BFEF6403F}"/>
              </a:ext>
            </a:extLst>
          </p:cNvPr>
          <p:cNvSpPr/>
          <p:nvPr/>
        </p:nvSpPr>
        <p:spPr>
          <a:xfrm>
            <a:off x="9164660" y="5219827"/>
            <a:ext cx="2841856" cy="700920"/>
          </a:xfrm>
          <a:prstGeom prst="rect">
            <a:avLst/>
          </a:prstGeom>
          <a:solidFill>
            <a:schemeClr val="bg1"/>
          </a:solidFill>
          <a:ln>
            <a:solidFill>
              <a:srgbClr val="473B2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t>Session 6</a:t>
            </a:r>
          </a:p>
        </p:txBody>
      </p:sp>
    </p:spTree>
    <p:extLst>
      <p:ext uri="{BB962C8B-B14F-4D97-AF65-F5344CB8AC3E}">
        <p14:creationId xmlns:p14="http://schemas.microsoft.com/office/powerpoint/2010/main" val="2589122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6BE64-4907-0CAA-E98E-391E6F60294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0194F3F-DF40-DC0D-8E7A-99AC3CE2A30A}"/>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BA33359-13F2-3F46-CF3A-F39A7CEF2787}"/>
              </a:ext>
            </a:extLst>
          </p:cNvPr>
          <p:cNvSpPr txBox="1"/>
          <p:nvPr/>
        </p:nvSpPr>
        <p:spPr>
          <a:xfrm>
            <a:off x="326573" y="390523"/>
            <a:ext cx="7767946" cy="3970318"/>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Wisdom (Matthew 7:24-29)</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can stand firm on God’s Word.</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If you were going to build a house, what would you build first?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in your circle of friends needs to hear and act on the message of the gospel?</a:t>
            </a:r>
          </a:p>
        </p:txBody>
      </p:sp>
    </p:spTree>
    <p:extLst>
      <p:ext uri="{BB962C8B-B14F-4D97-AF65-F5344CB8AC3E}">
        <p14:creationId xmlns:p14="http://schemas.microsoft.com/office/powerpoint/2010/main" val="38336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D09AF-BE6A-D25B-9EF4-7A993928FE5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32A9AF-E3AA-62A3-5418-4B8B74EFE0BA}"/>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8D237-9DBE-7B87-3AE1-7A7C6E81FEBD}"/>
              </a:ext>
            </a:extLst>
          </p:cNvPr>
          <p:cNvSpPr txBox="1"/>
          <p:nvPr/>
        </p:nvSpPr>
        <p:spPr>
          <a:xfrm>
            <a:off x="326574" y="505431"/>
            <a:ext cx="8817426" cy="4832092"/>
          </a:xfrm>
          <a:prstGeom prst="rect">
            <a:avLst/>
          </a:prstGeom>
          <a:noFill/>
        </p:spPr>
        <p:txBody>
          <a:bodyPr wrap="square" lIns="91440" tIns="45720" rIns="91440" bIns="45720" rtlCol="0" anchor="t">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CHALLENGE</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Make a list of ways to avoid hypocrisy and bear genuine fruit—phone calls, meeting weekly in pairs, encouraging text messages</a:t>
            </a:r>
            <a:r>
              <a:rPr lang="en-US" sz="2800" b="1" i="1">
                <a:solidFill>
                  <a:schemeClr val="bg1"/>
                </a:solidFill>
                <a:latin typeface="DIN-Bold"/>
              </a:rPr>
              <a:t>. </a:t>
            </a:r>
          </a:p>
          <a:p>
            <a:pPr lvl="3"/>
            <a:endParaRPr lang="en-US" sz="2800" b="1" i="1" dirty="0">
              <a:solidFill>
                <a:schemeClr val="bg1"/>
              </a:solidFill>
              <a:latin typeface="DIN-Bold"/>
            </a:endParaRPr>
          </a:p>
          <a:p>
            <a:pPr marL="1828800" lvl="3" indent="-457200">
              <a:buFont typeface="Arial" panose="020B0604020202020204" pitchFamily="34" charset="0"/>
              <a:buChar char="•"/>
            </a:pPr>
            <a:r>
              <a:rPr lang="en-US" sz="2800" b="1" i="1" dirty="0">
                <a:solidFill>
                  <a:schemeClr val="bg1"/>
                </a:solidFill>
                <a:latin typeface="DIN-Bold"/>
              </a:rPr>
              <a:t>How about your prayer life? Sharing your faith? Giving of your resources to God? Your thought life? Name other areas where you need to intentionally seek to shore up your obedience.</a:t>
            </a:r>
          </a:p>
        </p:txBody>
      </p:sp>
    </p:spTree>
    <p:extLst>
      <p:ext uri="{BB962C8B-B14F-4D97-AF65-F5344CB8AC3E}">
        <p14:creationId xmlns:p14="http://schemas.microsoft.com/office/powerpoint/2010/main" val="92068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BA2BD9-7B54-4190-8F06-3EF3658A0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5">
            <a:extLst>
              <a:ext uri="{FF2B5EF4-FFF2-40B4-BE49-F238E27FC236}">
                <a16:creationId xmlns:a16="http://schemas.microsoft.com/office/drawing/2014/main" id="{4A9F8392-15FD-B123-B73B-A3CB946407DE}"/>
              </a:ext>
            </a:extLst>
          </p:cNvPr>
          <p:cNvSpPr>
            <a:spLocks noGrp="1"/>
          </p:cNvSpPr>
          <p:nvPr>
            <p:ph sz="half" idx="1"/>
          </p:nvPr>
        </p:nvSpPr>
        <p:spPr>
          <a:xfrm>
            <a:off x="329184" y="2404872"/>
            <a:ext cx="11862816" cy="1645919"/>
          </a:xfrm>
        </p:spPr>
        <p:txBody>
          <a:bodyPr>
            <a:normAutofit fontScale="85000" lnSpcReduction="20000"/>
          </a:bodyPr>
          <a:lstStyle/>
          <a:p>
            <a:pPr marL="0" indent="0" algn="ctr" defTabSz="914400">
              <a:lnSpc>
                <a:spcPct val="110000"/>
              </a:lnSpc>
              <a:spcBef>
                <a:spcPct val="0"/>
              </a:spcBef>
              <a:spcAft>
                <a:spcPts val="600"/>
              </a:spcAft>
              <a:buNone/>
            </a:pPr>
            <a:r>
              <a:rPr lang="en-US" sz="5600" b="1" dirty="0">
                <a:solidFill>
                  <a:schemeClr val="bg1"/>
                </a:solidFill>
                <a:effectLst/>
                <a:latin typeface="+mj-lt"/>
                <a:ea typeface="+mj-ea"/>
                <a:cs typeface="+mj-cs"/>
              </a:rPr>
              <a:t>God’s </a:t>
            </a:r>
            <a:r>
              <a:rPr lang="en-US" sz="5600" b="1" dirty="0">
                <a:solidFill>
                  <a:schemeClr val="bg1"/>
                </a:solidFill>
                <a:latin typeface="+mj-lt"/>
                <a:ea typeface="+mj-ea"/>
                <a:cs typeface="+mj-cs"/>
              </a:rPr>
              <a:t>Care</a:t>
            </a:r>
            <a:endParaRPr lang="en-US" sz="5600" b="1" dirty="0">
              <a:solidFill>
                <a:schemeClr val="bg1"/>
              </a:solidFill>
              <a:effectLst/>
              <a:latin typeface="+mj-lt"/>
              <a:ea typeface="+mj-ea"/>
              <a:cs typeface="+mj-cs"/>
            </a:endParaRPr>
          </a:p>
          <a:p>
            <a:pPr marL="0" indent="0" algn="ctr" defTabSz="914400">
              <a:lnSpc>
                <a:spcPct val="110000"/>
              </a:lnSpc>
              <a:spcBef>
                <a:spcPct val="0"/>
              </a:spcBef>
              <a:spcAft>
                <a:spcPts val="600"/>
              </a:spcAft>
              <a:buNone/>
            </a:pPr>
            <a:r>
              <a:rPr lang="en-US" sz="5600" b="1" dirty="0">
                <a:solidFill>
                  <a:schemeClr val="bg1"/>
                </a:solidFill>
                <a:latin typeface="+mj-lt"/>
                <a:ea typeface="+mj-ea"/>
                <a:cs typeface="+mj-cs"/>
              </a:rPr>
              <a:t>(Psalm 23:1-6)</a:t>
            </a:r>
          </a:p>
          <a:p>
            <a:endParaRPr lang="en-US" dirty="0"/>
          </a:p>
        </p:txBody>
      </p:sp>
      <p:pic>
        <p:nvPicPr>
          <p:cNvPr id="3" name="Picture 2">
            <a:extLst>
              <a:ext uri="{FF2B5EF4-FFF2-40B4-BE49-F238E27FC236}">
                <a16:creationId xmlns:a16="http://schemas.microsoft.com/office/drawing/2014/main" id="{E283098D-4DF3-64EF-4DAF-75FEE4C0DA83}"/>
              </a:ext>
            </a:extLst>
          </p:cNvPr>
          <p:cNvPicPr>
            <a:picLocks noChangeAspect="1"/>
          </p:cNvPicPr>
          <p:nvPr/>
        </p:nvPicPr>
        <p:blipFill>
          <a:blip r:embed="rId3"/>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4ECD94B-54EF-25B4-BF36-3037DBEFD151}"/>
              </a:ext>
            </a:extLst>
          </p:cNvPr>
          <p:cNvSpPr txBox="1"/>
          <p:nvPr/>
        </p:nvSpPr>
        <p:spPr>
          <a:xfrm>
            <a:off x="467353" y="2033434"/>
            <a:ext cx="7554430" cy="2787948"/>
          </a:xfrm>
          <a:prstGeom prst="rect">
            <a:avLst/>
          </a:prstGeom>
          <a:solidFill>
            <a:srgbClr val="454B3D"/>
          </a:solidFill>
        </p:spPr>
        <p:txBody>
          <a:bodyPr vert="horz" lIns="91440" tIns="45720" rIns="91440" bIns="45720" rtlCol="0" anchor="b">
            <a:normAutofit fontScale="62500" lnSpcReduction="20000"/>
          </a:bodyPr>
          <a:lstStyle/>
          <a:p>
            <a:pPr algn="ctr" defTabSz="914400">
              <a:lnSpc>
                <a:spcPct val="110000"/>
              </a:lnSpc>
              <a:spcBef>
                <a:spcPct val="0"/>
              </a:spcBef>
              <a:spcAft>
                <a:spcPts val="600"/>
              </a:spcAft>
            </a:pPr>
            <a:r>
              <a:rPr lang="en-US" sz="6500" b="1" dirty="0">
                <a:solidFill>
                  <a:srgbClr val="ECE7E4"/>
                </a:solidFill>
                <a:latin typeface="+mj-lt"/>
                <a:ea typeface="+mj-ea"/>
                <a:cs typeface="+mj-cs"/>
              </a:rPr>
              <a:t>MAIN IDEA:</a:t>
            </a:r>
          </a:p>
          <a:p>
            <a:pPr algn="ctr" defTabSz="914400">
              <a:lnSpc>
                <a:spcPct val="90000"/>
              </a:lnSpc>
              <a:spcBef>
                <a:spcPct val="0"/>
              </a:spcBef>
              <a:spcAft>
                <a:spcPts val="600"/>
              </a:spcAft>
            </a:pPr>
            <a:endParaRPr lang="en-US" sz="4400" b="1" dirty="0">
              <a:solidFill>
                <a:srgbClr val="ECE7E4"/>
              </a:solidFill>
              <a:latin typeface="+mj-lt"/>
              <a:ea typeface="+mj-ea"/>
              <a:cs typeface="+mj-cs"/>
            </a:endParaRPr>
          </a:p>
          <a:p>
            <a:pPr algn="ctr" defTabSz="914400">
              <a:lnSpc>
                <a:spcPct val="120000"/>
              </a:lnSpc>
              <a:spcBef>
                <a:spcPct val="0"/>
              </a:spcBef>
              <a:spcAft>
                <a:spcPts val="600"/>
              </a:spcAft>
            </a:pPr>
            <a:r>
              <a:rPr lang="en-US" sz="7600" b="1" i="1" dirty="0">
                <a:solidFill>
                  <a:srgbClr val="ECE7E4"/>
                </a:solidFill>
                <a:latin typeface="+mj-lt"/>
                <a:ea typeface="+mj-ea"/>
                <a:cs typeface="+mj-cs"/>
              </a:rPr>
              <a:t>Jesus’s words have authority.</a:t>
            </a:r>
          </a:p>
        </p:txBody>
      </p:sp>
    </p:spTree>
    <p:extLst>
      <p:ext uri="{BB962C8B-B14F-4D97-AF65-F5344CB8AC3E}">
        <p14:creationId xmlns:p14="http://schemas.microsoft.com/office/powerpoint/2010/main" val="3362112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D9E8A-9500-117A-BC8A-86A68138054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942B84-3EB5-E949-2113-40B4FA7AC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4906520-F00D-ED8A-E1EA-C80BF1EDF779}"/>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44FCB94-E8EC-6DE6-17F1-88AE8C8209C0}"/>
              </a:ext>
            </a:extLst>
          </p:cNvPr>
          <p:cNvSpPr txBox="1"/>
          <p:nvPr/>
        </p:nvSpPr>
        <p:spPr>
          <a:xfrm>
            <a:off x="356618" y="356616"/>
            <a:ext cx="7841810" cy="3970318"/>
          </a:xfrm>
          <a:prstGeom prst="rect">
            <a:avLst/>
          </a:prstGeom>
          <a:noFill/>
        </p:spPr>
        <p:txBody>
          <a:bodyPr wrap="square">
            <a:spAutoFit/>
          </a:bodyPr>
          <a:lstStyle/>
          <a:p>
            <a:pPr marL="0" marR="0">
              <a:spcBef>
                <a:spcPts val="0"/>
              </a:spcBef>
              <a:spcAft>
                <a:spcPts val="0"/>
              </a:spcAft>
            </a:pPr>
            <a:r>
              <a:rPr lang="en-US" sz="2800" b="1" i="1" dirty="0">
                <a:solidFill>
                  <a:schemeClr val="bg1"/>
                </a:solidFill>
                <a:effectLst/>
                <a:latin typeface="Gotham" panose="02000604040000020004" pitchFamily="2" charset="0"/>
                <a:ea typeface="Calibri" panose="020F0502020204030204" pitchFamily="34" charset="0"/>
                <a:cs typeface="Times New Roman" panose="02020603050405020304" pitchFamily="18" charset="0"/>
              </a:rPr>
              <a:t>Introduction</a:t>
            </a:r>
            <a:endParaRPr lang="en-US" sz="2800" b="1" i="1" dirty="0">
              <a:solidFill>
                <a:schemeClr val="bg1"/>
              </a:solidFill>
              <a:effectLst/>
              <a:latin typeface="Gotham Light" pitchFamily="50" charset="0"/>
              <a:ea typeface="Calibri" panose="020F0502020204030204" pitchFamily="34" charset="0"/>
              <a:cs typeface="Times New Roman" panose="02020603050405020304" pitchFamily="18" charset="0"/>
            </a:endParaRPr>
          </a:p>
          <a:p>
            <a:pPr algn="l"/>
            <a:endParaRPr lang="en-US" sz="2800" b="1"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holds the greatest amount of authority over your life? Why?</a:t>
            </a:r>
          </a:p>
          <a:p>
            <a:pPr marL="914400" lvl="1" indent="-457200">
              <a:buFont typeface="Arial" panose="020B0604020202020204" pitchFamily="34" charset="0"/>
              <a:buChar char="•"/>
            </a:pPr>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Who is someone you know that you would consider an authority in a particular field? If you had a choice, in what field of expertise would you like to be considered an authority?</a:t>
            </a:r>
          </a:p>
        </p:txBody>
      </p:sp>
    </p:spTree>
    <p:extLst>
      <p:ext uri="{BB962C8B-B14F-4D97-AF65-F5344CB8AC3E}">
        <p14:creationId xmlns:p14="http://schemas.microsoft.com/office/powerpoint/2010/main" val="4123519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37400C-D309-AAF4-31B8-2FDCD45D8D2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EF3BE6-BB25-4A89-8BFC-6A2EFF454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5F02033C-F28E-1336-F64B-64CA39D17428}"/>
              </a:ext>
            </a:extLst>
          </p:cNvPr>
          <p:cNvPicPr>
            <a:picLocks noGrp="1" noChangeAspect="1"/>
          </p:cNvPicPr>
          <p:nvPr>
            <p:ph sz="half" idx="1"/>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5D28D4-93F7-2057-BD12-CC639A5DA50C}"/>
              </a:ext>
            </a:extLst>
          </p:cNvPr>
          <p:cNvSpPr txBox="1"/>
          <p:nvPr/>
        </p:nvSpPr>
        <p:spPr>
          <a:xfrm>
            <a:off x="1386119" y="446935"/>
            <a:ext cx="9419761" cy="646331"/>
          </a:xfrm>
          <a:prstGeom prst="rect">
            <a:avLst/>
          </a:prstGeom>
          <a:noFill/>
        </p:spPr>
        <p:txBody>
          <a:bodyPr wrap="square">
            <a:spAutoFit/>
          </a:bodyPr>
          <a:lstStyle/>
          <a:p>
            <a:pPr algn="ctr"/>
            <a:r>
              <a:rPr lang="en-US" sz="3600" b="1" dirty="0">
                <a:solidFill>
                  <a:schemeClr val="bg1"/>
                </a:solidFill>
                <a:latin typeface="Gotham" panose="02000604040000020004" pitchFamily="2" charset="0"/>
              </a:rPr>
              <a:t>Authority Acknowledged</a:t>
            </a:r>
            <a:endParaRPr lang="en-US" sz="3000" b="1" dirty="0">
              <a:solidFill>
                <a:schemeClr val="bg1"/>
              </a:solidFill>
              <a:latin typeface="Gotham" panose="02000604040000020004" pitchFamily="2" charset="0"/>
            </a:endParaRPr>
          </a:p>
        </p:txBody>
      </p:sp>
      <p:sp>
        <p:nvSpPr>
          <p:cNvPr id="3" name="TextBox 2">
            <a:extLst>
              <a:ext uri="{FF2B5EF4-FFF2-40B4-BE49-F238E27FC236}">
                <a16:creationId xmlns:a16="http://schemas.microsoft.com/office/drawing/2014/main" id="{50CF3E2E-13CF-9FEE-DF54-E6D5371E0C0C}"/>
              </a:ext>
            </a:extLst>
          </p:cNvPr>
          <p:cNvSpPr txBox="1"/>
          <p:nvPr/>
        </p:nvSpPr>
        <p:spPr>
          <a:xfrm>
            <a:off x="1695635" y="2057400"/>
            <a:ext cx="9419761" cy="1384995"/>
          </a:xfrm>
          <a:prstGeom prst="rect">
            <a:avLst/>
          </a:prstGeom>
          <a:noFill/>
        </p:spPr>
        <p:txBody>
          <a:bodyPr wrap="square">
            <a:spAutoFit/>
          </a:bodyPr>
          <a:lstStyle/>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Fruit (Matthew 7:15-20)</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Obedience ( Matthew 7:21-23)</a:t>
            </a:r>
          </a:p>
          <a:p>
            <a:pPr marL="571500" indent="-571500">
              <a:buFont typeface="+mj-lt"/>
              <a:buAutoNum type="romanUcPeriod"/>
            </a:pPr>
            <a:r>
              <a:rPr lang="en-US" sz="2800" b="1" dirty="0">
                <a:solidFill>
                  <a:schemeClr val="bg1"/>
                </a:solidFill>
                <a:latin typeface="Gotham" panose="02000604040000020004" pitchFamily="2" charset="0"/>
                <a:ea typeface="MS Mincho" panose="02020609040205080304" pitchFamily="49" charset="-128"/>
                <a:cs typeface="Arial" panose="020B0604020202020204" pitchFamily="34" charset="0"/>
              </a:rPr>
              <a:t>Wisdom (Matthew 7:24-29)</a:t>
            </a:r>
          </a:p>
        </p:txBody>
      </p:sp>
    </p:spTree>
    <p:extLst>
      <p:ext uri="{BB962C8B-B14F-4D97-AF65-F5344CB8AC3E}">
        <p14:creationId xmlns:p14="http://schemas.microsoft.com/office/powerpoint/2010/main" val="1645723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C7A18-9A87-7243-B7D4-79A968BEF47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DA2A59D-63CD-693E-ADC3-DCE1C913BB4D}"/>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939AFFE-7E52-BA31-8D4D-296EEF6A02C3}"/>
              </a:ext>
            </a:extLst>
          </p:cNvPr>
          <p:cNvSpPr txBox="1"/>
          <p:nvPr/>
        </p:nvSpPr>
        <p:spPr>
          <a:xfrm>
            <a:off x="664021" y="360673"/>
            <a:ext cx="8240988" cy="57143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Fruit (Matthew 7:15-20)</a:t>
            </a:r>
          </a:p>
          <a:p>
            <a:pPr algn="l">
              <a:buNone/>
            </a:pPr>
            <a:endParaRPr lang="en-US" sz="1600" b="1" i="0" baseline="30000" dirty="0">
              <a:solidFill>
                <a:srgbClr val="000000"/>
              </a:solidFill>
              <a:effectLst/>
              <a:latin typeface="system-ui"/>
            </a:endParaRPr>
          </a:p>
          <a:p>
            <a:pPr algn="l">
              <a:buNone/>
            </a:pPr>
            <a:r>
              <a:rPr lang="en-US" sz="2800" b="1" i="0" baseline="30000" dirty="0">
                <a:solidFill>
                  <a:srgbClr val="000000"/>
                </a:solidFill>
                <a:effectLst/>
                <a:latin typeface="system-ui"/>
              </a:rPr>
              <a:t>15 </a:t>
            </a:r>
            <a:r>
              <a:rPr lang="en-US" sz="2800" b="0" i="0" dirty="0">
                <a:solidFill>
                  <a:srgbClr val="000000"/>
                </a:solidFill>
                <a:effectLst/>
                <a:latin typeface="system-ui"/>
              </a:rPr>
              <a:t>“Be on your guard against false prophets who come to you in sheep’s clothing but inwardly are ravaging wolves. </a:t>
            </a:r>
            <a:r>
              <a:rPr lang="en-US" sz="2800" b="1" i="0" baseline="30000" dirty="0">
                <a:solidFill>
                  <a:srgbClr val="000000"/>
                </a:solidFill>
                <a:effectLst/>
                <a:latin typeface="system-ui"/>
              </a:rPr>
              <a:t>16 </a:t>
            </a:r>
            <a:r>
              <a:rPr lang="en-US" sz="2800" b="0" i="0" dirty="0">
                <a:solidFill>
                  <a:srgbClr val="000000"/>
                </a:solidFill>
                <a:effectLst/>
                <a:latin typeface="system-ui"/>
              </a:rPr>
              <a:t>You’ll recognize them by their fruit. Are grapes gathered from thornbushes or figs from thistles?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17 </a:t>
            </a:r>
            <a:r>
              <a:rPr lang="en-US" sz="2800" b="0" i="0" dirty="0">
                <a:solidFill>
                  <a:srgbClr val="000000"/>
                </a:solidFill>
                <a:effectLst/>
                <a:latin typeface="system-ui"/>
              </a:rPr>
              <a:t>In the same way, every good tree produces good fruit, but a bad tree produces bad fruit. </a:t>
            </a:r>
            <a:r>
              <a:rPr lang="en-US" sz="2800" b="1" i="0" baseline="30000" dirty="0">
                <a:solidFill>
                  <a:srgbClr val="000000"/>
                </a:solidFill>
                <a:effectLst/>
                <a:latin typeface="system-ui"/>
              </a:rPr>
              <a:t>18 </a:t>
            </a:r>
            <a:r>
              <a:rPr lang="en-US" sz="2800" b="0" i="0" dirty="0">
                <a:solidFill>
                  <a:srgbClr val="000000"/>
                </a:solidFill>
                <a:effectLst/>
                <a:latin typeface="system-ui"/>
              </a:rPr>
              <a:t>A good tree can’t produce bad fruit; neither can a bad tree produce good fruit. </a:t>
            </a:r>
            <a:r>
              <a:rPr lang="en-US" sz="2800" b="1" i="0" baseline="30000" dirty="0">
                <a:solidFill>
                  <a:srgbClr val="000000"/>
                </a:solidFill>
                <a:effectLst/>
                <a:latin typeface="system-ui"/>
              </a:rPr>
              <a:t>19 </a:t>
            </a:r>
            <a:r>
              <a:rPr lang="en-US" sz="2800" b="0" i="0" dirty="0">
                <a:solidFill>
                  <a:srgbClr val="000000"/>
                </a:solidFill>
                <a:effectLst/>
                <a:latin typeface="system-ui"/>
              </a:rPr>
              <a:t>Every tree that doesn’t produce good fruit is cut down and thrown into the fire. </a:t>
            </a:r>
            <a:r>
              <a:rPr lang="en-US" sz="2800" b="1" i="0" baseline="30000" dirty="0">
                <a:solidFill>
                  <a:srgbClr val="000000"/>
                </a:solidFill>
                <a:effectLst/>
                <a:latin typeface="system-ui"/>
              </a:rPr>
              <a:t>20 </a:t>
            </a:r>
            <a:r>
              <a:rPr lang="en-US" sz="2800" b="0" i="0" dirty="0">
                <a:solidFill>
                  <a:srgbClr val="000000"/>
                </a:solidFill>
                <a:effectLst/>
                <a:latin typeface="system-ui"/>
              </a:rPr>
              <a:t>So you’ll recognize them by their fruit.</a:t>
            </a:r>
          </a:p>
        </p:txBody>
      </p:sp>
    </p:spTree>
    <p:extLst>
      <p:ext uri="{BB962C8B-B14F-4D97-AF65-F5344CB8AC3E}">
        <p14:creationId xmlns:p14="http://schemas.microsoft.com/office/powerpoint/2010/main" val="26441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33BCD-1530-D3C6-76DE-8C8AF8F4D4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600679-052C-F179-FFA6-505800574EF9}"/>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FE8639-8D9D-C012-7121-FB9EB9A8BC78}"/>
              </a:ext>
            </a:extLst>
          </p:cNvPr>
          <p:cNvSpPr txBox="1"/>
          <p:nvPr/>
        </p:nvSpPr>
        <p:spPr>
          <a:xfrm>
            <a:off x="326573" y="390523"/>
            <a:ext cx="8152410" cy="3539430"/>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Fruit (Matthew 7:15-20)</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lives should exhibit spiritual fruit.</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false teachings are popular in our culture?</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can you tell the difference between judging someone (v. 1) and discerning fruit (v. 20)?</a:t>
            </a:r>
          </a:p>
        </p:txBody>
      </p:sp>
    </p:spTree>
    <p:extLst>
      <p:ext uri="{BB962C8B-B14F-4D97-AF65-F5344CB8AC3E}">
        <p14:creationId xmlns:p14="http://schemas.microsoft.com/office/powerpoint/2010/main" val="3771158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E3037-DF46-656F-8A72-123EC4DE370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8E41683-71D5-531A-2839-7AA6748B43B7}"/>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F8620E-7D33-52AD-6168-26F829514BE5}"/>
              </a:ext>
            </a:extLst>
          </p:cNvPr>
          <p:cNvSpPr txBox="1"/>
          <p:nvPr/>
        </p:nvSpPr>
        <p:spPr>
          <a:xfrm>
            <a:off x="820883" y="423018"/>
            <a:ext cx="8780317" cy="454483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Obedience ( Matthew 7:21-23)</a:t>
            </a:r>
          </a:p>
          <a:p>
            <a:pPr algn="l">
              <a:buNone/>
            </a:pPr>
            <a:br>
              <a:rPr lang="en-US" sz="2800" b="1" i="0" baseline="30000" dirty="0">
                <a:solidFill>
                  <a:srgbClr val="000000"/>
                </a:solidFill>
                <a:effectLst/>
                <a:latin typeface="system-ui"/>
              </a:rPr>
            </a:br>
            <a:r>
              <a:rPr lang="en-US" sz="2800" b="1" i="0" baseline="30000" dirty="0">
                <a:solidFill>
                  <a:srgbClr val="000000"/>
                </a:solidFill>
                <a:effectLst/>
                <a:latin typeface="system-ui"/>
              </a:rPr>
              <a:t>21 </a:t>
            </a:r>
            <a:r>
              <a:rPr lang="en-US" sz="2800" b="0" i="0" dirty="0">
                <a:solidFill>
                  <a:srgbClr val="000000"/>
                </a:solidFill>
                <a:effectLst/>
                <a:latin typeface="system-ui"/>
              </a:rPr>
              <a:t>“Not everyone who says to me, ‘Lord, Lord,’ will enter the kingdom of heaven, but only the one who does the will of my Father in heaven. </a:t>
            </a:r>
            <a:r>
              <a:rPr lang="en-US" sz="2800" b="1" i="0" baseline="30000" dirty="0">
                <a:solidFill>
                  <a:srgbClr val="000000"/>
                </a:solidFill>
                <a:effectLst/>
                <a:latin typeface="system-ui"/>
              </a:rPr>
              <a:t>22 </a:t>
            </a:r>
            <a:r>
              <a:rPr lang="en-US" sz="2800" b="0" i="0" dirty="0">
                <a:solidFill>
                  <a:srgbClr val="000000"/>
                </a:solidFill>
                <a:effectLst/>
                <a:latin typeface="system-ui"/>
              </a:rPr>
              <a:t>On that day many will say to me, ‘Lord, Lord, didn’t we prophesy in your name, drive out demons in your name, and do many miracles in your name?’ </a:t>
            </a:r>
          </a:p>
          <a:p>
            <a:pPr algn="l">
              <a:buNone/>
            </a:pPr>
            <a:endParaRPr lang="en-US" sz="2800" baseline="30000" dirty="0">
              <a:solidFill>
                <a:srgbClr val="000000"/>
              </a:solidFill>
              <a:latin typeface="system-ui"/>
            </a:endParaRPr>
          </a:p>
          <a:p>
            <a:pPr algn="l">
              <a:buNone/>
            </a:pPr>
            <a:r>
              <a:rPr lang="en-US" sz="2800" b="1" i="0" baseline="30000" dirty="0">
                <a:solidFill>
                  <a:srgbClr val="000000"/>
                </a:solidFill>
                <a:effectLst/>
                <a:latin typeface="system-ui"/>
              </a:rPr>
              <a:t>23 </a:t>
            </a:r>
            <a:r>
              <a:rPr lang="en-US" sz="2800" b="0" i="0" dirty="0">
                <a:solidFill>
                  <a:srgbClr val="000000"/>
                </a:solidFill>
                <a:effectLst/>
                <a:latin typeface="system-ui"/>
              </a:rPr>
              <a:t>Then I will announce to them, ‘I never knew you. </a:t>
            </a:r>
            <a:r>
              <a:rPr lang="en-US" sz="2800" b="1" i="0" dirty="0">
                <a:solidFill>
                  <a:srgbClr val="000000"/>
                </a:solidFill>
                <a:effectLst/>
                <a:latin typeface="system-ui"/>
              </a:rPr>
              <a:t>Depart from me, you lawbreakers!</a:t>
            </a:r>
            <a:endParaRPr lang="en-US" sz="2800" b="0" i="0" dirty="0">
              <a:solidFill>
                <a:srgbClr val="000000"/>
              </a:solidFill>
              <a:effectLst/>
              <a:latin typeface="system-ui"/>
            </a:endParaRPr>
          </a:p>
        </p:txBody>
      </p:sp>
    </p:spTree>
    <p:extLst>
      <p:ext uri="{BB962C8B-B14F-4D97-AF65-F5344CB8AC3E}">
        <p14:creationId xmlns:p14="http://schemas.microsoft.com/office/powerpoint/2010/main" val="32750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54A13-3283-7A49-1C17-65EF9C31BF1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F3B15A9-265B-9BAC-72B9-FAFEB1B81668}"/>
              </a:ext>
            </a:extLst>
          </p:cNvPr>
          <p:cNvPicPr>
            <a:picLocks noChangeAspect="1"/>
          </p:cNvPicPr>
          <p:nvPr/>
        </p:nvPicPr>
        <p:blipFill>
          <a:blip r:embed="rId2"/>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3151FE8B-5139-0AA3-7FE7-AD515DB01968}"/>
              </a:ext>
            </a:extLst>
          </p:cNvPr>
          <p:cNvSpPr txBox="1"/>
          <p:nvPr/>
        </p:nvSpPr>
        <p:spPr>
          <a:xfrm>
            <a:off x="326573" y="390523"/>
            <a:ext cx="7653645" cy="4401205"/>
          </a:xfrm>
          <a:prstGeom prst="rect">
            <a:avLst/>
          </a:prstGeom>
          <a:noFill/>
        </p:spPr>
        <p:txBody>
          <a:bodyPr wrap="square" lIns="91440" tIns="45720" rIns="91440" bIns="45720" rtlCol="0" anchor="t">
            <a:spAutoFit/>
          </a:bodyPr>
          <a:lstStyle/>
          <a:p>
            <a:pPr lvl="0">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Obedience ( Matthew 7:21-23)</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schemeClr val="bg1"/>
              </a:solidFill>
              <a:latin typeface="Gotham" panose="02000604040000020004" pitchFamily="2" charset="0"/>
              <a:cs typeface="Times New Roman" panose="02020603050405020304" pitchFamily="18" charset="0"/>
            </a:endParaRPr>
          </a:p>
          <a:p>
            <a:pPr marL="457200" indent="-457200">
              <a:buFont typeface="Arial" panose="020B0604020202020204" pitchFamily="34" charset="0"/>
              <a:buChar char="•"/>
            </a:pPr>
            <a:r>
              <a:rPr lang="en-US" sz="2800" b="1" i="1" dirty="0">
                <a:solidFill>
                  <a:schemeClr val="bg1"/>
                </a:solidFill>
                <a:latin typeface="DIN-Bold"/>
              </a:rPr>
              <a:t>Believers are known by their desire to obey God’s Word.</a:t>
            </a:r>
          </a:p>
          <a:p>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How do you feel about people who claim to be one thing, but act like the opposite? Why?</a:t>
            </a:r>
          </a:p>
          <a:p>
            <a:pPr lvl="1"/>
            <a:endParaRPr lang="en-US" sz="2800" i="1" dirty="0">
              <a:solidFill>
                <a:schemeClr val="bg1"/>
              </a:solidFill>
              <a:latin typeface="DIN-Bold"/>
            </a:endParaRPr>
          </a:p>
          <a:p>
            <a:pPr marL="914400" lvl="1" indent="-457200">
              <a:buFont typeface="Arial" panose="020B0604020202020204" pitchFamily="34" charset="0"/>
              <a:buChar char="•"/>
            </a:pPr>
            <a:r>
              <a:rPr lang="en-US" sz="2800" i="1" dirty="0">
                <a:solidFill>
                  <a:schemeClr val="bg1"/>
                </a:solidFill>
                <a:latin typeface="DIN-Bold"/>
              </a:rPr>
              <a:t>What does obedience to God’s Word reveal about one’s relationship with God?</a:t>
            </a:r>
          </a:p>
        </p:txBody>
      </p:sp>
    </p:spTree>
    <p:extLst>
      <p:ext uri="{BB962C8B-B14F-4D97-AF65-F5344CB8AC3E}">
        <p14:creationId xmlns:p14="http://schemas.microsoft.com/office/powerpoint/2010/main" val="303155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B8B3E-86AD-7CA2-2C4B-97862C6159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99508F7-5704-E3A0-CBEE-3F68199E3A4E}"/>
              </a:ext>
            </a:extLst>
          </p:cNvPr>
          <p:cNvPicPr>
            <a:picLocks noChangeAspect="1"/>
          </p:cNvPicPr>
          <p:nvPr/>
        </p:nvPicPr>
        <p:blipFill>
          <a:blip r:embed="rId3"/>
          <a:src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6AE0741-42CE-C166-EF1D-444179E93CBC}"/>
              </a:ext>
            </a:extLst>
          </p:cNvPr>
          <p:cNvSpPr txBox="1"/>
          <p:nvPr/>
        </p:nvSpPr>
        <p:spPr>
          <a:xfrm>
            <a:off x="820883" y="423018"/>
            <a:ext cx="9497289" cy="63401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i="1" dirty="0">
                <a:solidFill>
                  <a:prstClr val="black"/>
                </a:solidFill>
                <a:latin typeface="Gotham" panose="02000604040000020004" pitchFamily="2" charset="0"/>
                <a:ea typeface="Calibri" panose="020F0502020204030204" pitchFamily="34" charset="0"/>
                <a:cs typeface="Times New Roman" panose="02020603050405020304" pitchFamily="18" charset="0"/>
              </a:rPr>
              <a:t>Wisdom (Matthew 7:24-29)</a:t>
            </a:r>
            <a:endParaRPr lang="en-US" sz="1100" b="1" i="1" dirty="0">
              <a:solidFill>
                <a:prstClr val="black"/>
              </a:solidFill>
              <a:latin typeface="Gotham" panose="02000604040000020004" pitchFamily="2"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i="1" dirty="0">
              <a:solidFill>
                <a:prstClr val="black"/>
              </a:solidFill>
              <a:latin typeface="Gotham" panose="02000604040000020004" pitchFamily="2" charset="0"/>
              <a:ea typeface="Calibri" panose="020F0502020204030204" pitchFamily="34" charset="0"/>
              <a:cs typeface="Times New Roman" panose="02020603050405020304" pitchFamily="18" charset="0"/>
            </a:endParaRPr>
          </a:p>
          <a:p>
            <a:pPr algn="l">
              <a:buNone/>
            </a:pPr>
            <a:r>
              <a:rPr lang="en-US" sz="2800" b="1" i="0" baseline="30000" dirty="0">
                <a:solidFill>
                  <a:srgbClr val="000000"/>
                </a:solidFill>
                <a:effectLst/>
                <a:latin typeface="system-ui"/>
              </a:rPr>
              <a:t>24 </a:t>
            </a:r>
            <a:r>
              <a:rPr lang="en-US" sz="2800" b="0" i="0" dirty="0">
                <a:solidFill>
                  <a:srgbClr val="000000"/>
                </a:solidFill>
                <a:effectLst/>
                <a:latin typeface="system-ui"/>
              </a:rPr>
              <a:t>“Therefore, everyone who hears these words of mine and acts on them will be like a wise man who built his house on the rock. </a:t>
            </a:r>
            <a:r>
              <a:rPr lang="en-US" sz="2800" b="1" i="0" baseline="30000" dirty="0">
                <a:solidFill>
                  <a:srgbClr val="000000"/>
                </a:solidFill>
                <a:effectLst/>
                <a:latin typeface="system-ui"/>
              </a:rPr>
              <a:t>25 </a:t>
            </a:r>
            <a:r>
              <a:rPr lang="en-US" sz="2800" b="0" i="0" dirty="0">
                <a:solidFill>
                  <a:srgbClr val="000000"/>
                </a:solidFill>
                <a:effectLst/>
                <a:latin typeface="system-ui"/>
              </a:rPr>
              <a:t>The rain fell, the rivers rose, and the winds blew and pounded that house. Yet it didn’t collapse, because its foundation was on the rock. </a:t>
            </a:r>
          </a:p>
          <a:p>
            <a:pPr algn="l">
              <a:buNone/>
            </a:pPr>
            <a:r>
              <a:rPr lang="en-US" sz="2800" b="1" i="0" baseline="30000" dirty="0">
                <a:solidFill>
                  <a:srgbClr val="000000"/>
                </a:solidFill>
                <a:effectLst/>
                <a:latin typeface="system-ui"/>
              </a:rPr>
              <a:t>26 </a:t>
            </a:r>
            <a:r>
              <a:rPr lang="en-US" sz="2800" b="0" i="0" dirty="0">
                <a:solidFill>
                  <a:srgbClr val="000000"/>
                </a:solidFill>
                <a:effectLst/>
                <a:latin typeface="system-ui"/>
              </a:rPr>
              <a:t>But everyone who hears these words of mine and doesn’t act on them will be like a foolish man who built his house on the sand. </a:t>
            </a:r>
            <a:r>
              <a:rPr lang="en-US" sz="2800" b="1" i="0" baseline="30000" dirty="0">
                <a:solidFill>
                  <a:srgbClr val="000000"/>
                </a:solidFill>
                <a:effectLst/>
                <a:latin typeface="system-ui"/>
              </a:rPr>
              <a:t>27 </a:t>
            </a:r>
            <a:r>
              <a:rPr lang="en-US" sz="2800" b="0" i="0" dirty="0">
                <a:solidFill>
                  <a:srgbClr val="000000"/>
                </a:solidFill>
                <a:effectLst/>
                <a:latin typeface="system-ui"/>
              </a:rPr>
              <a:t>The rain fell, the rivers rose, the winds blew and pounded that house, and it collapsed. It collapsed with a great crash.”</a:t>
            </a:r>
            <a:endParaRPr lang="en-US" sz="1400" b="0" i="0" dirty="0">
              <a:solidFill>
                <a:srgbClr val="000000"/>
              </a:solidFill>
              <a:effectLst/>
              <a:latin typeface="system-ui"/>
            </a:endParaRPr>
          </a:p>
          <a:p>
            <a:pPr algn="l">
              <a:buNone/>
            </a:pPr>
            <a:r>
              <a:rPr lang="en-US" sz="2800" b="1" i="0" baseline="30000" dirty="0">
                <a:solidFill>
                  <a:srgbClr val="000000"/>
                </a:solidFill>
                <a:effectLst/>
                <a:latin typeface="system-ui"/>
              </a:rPr>
              <a:t>28 </a:t>
            </a:r>
            <a:r>
              <a:rPr lang="en-US" sz="2800" b="0" i="0" dirty="0">
                <a:solidFill>
                  <a:srgbClr val="000000"/>
                </a:solidFill>
                <a:effectLst/>
                <a:latin typeface="system-ui"/>
              </a:rPr>
              <a:t>When Jesus had finished saying these things, the crowds were astonished at his teaching, </a:t>
            </a:r>
            <a:r>
              <a:rPr lang="en-US" sz="2800" b="1" i="0" baseline="30000" dirty="0">
                <a:solidFill>
                  <a:srgbClr val="000000"/>
                </a:solidFill>
                <a:effectLst/>
                <a:latin typeface="system-ui"/>
              </a:rPr>
              <a:t>29 </a:t>
            </a:r>
            <a:r>
              <a:rPr lang="en-US" sz="2800" b="0" i="0" dirty="0">
                <a:solidFill>
                  <a:srgbClr val="000000"/>
                </a:solidFill>
                <a:effectLst/>
                <a:latin typeface="system-ui"/>
              </a:rPr>
              <a:t>because he was teaching them like one who had authority, and not like their scribes.</a:t>
            </a:r>
            <a:endParaRPr kumimoji="0" lang="en-US" sz="2800" b="0" i="0" u="none" strike="noStrike" kern="1200" cap="none" spc="0" normalizeH="0" baseline="0" noProof="0" dirty="0">
              <a:ln>
                <a:noFill/>
              </a:ln>
              <a:solidFill>
                <a:srgbClr val="000000"/>
              </a:solidFill>
              <a:effectLst/>
              <a:uLnTx/>
              <a:uFillTx/>
              <a:latin typeface="system-ui"/>
              <a:ea typeface="+mn-ea"/>
              <a:cs typeface="+mn-cs"/>
            </a:endParaRPr>
          </a:p>
        </p:txBody>
      </p:sp>
    </p:spTree>
    <p:extLst>
      <p:ext uri="{BB962C8B-B14F-4D97-AF65-F5344CB8AC3E}">
        <p14:creationId xmlns:p14="http://schemas.microsoft.com/office/powerpoint/2010/main" val="32594668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3E4F19A7-A959-40BB-972C-4880BAF8EB0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8BBE2BB0DF774F88AF48FB80891300" ma:contentTypeVersion="16" ma:contentTypeDescription="Create a new document." ma:contentTypeScope="" ma:versionID="3a80fefcd397321ac8878495e54aee0a">
  <xsd:schema xmlns:xsd="http://www.w3.org/2001/XMLSchema" xmlns:xs="http://www.w3.org/2001/XMLSchema" xmlns:p="http://schemas.microsoft.com/office/2006/metadata/properties" xmlns:ns2="3c30883b-b08b-420b-82ed-e9c04d87cd19" xmlns:ns3="77f16271-2830-4c2f-ab34-b362f4d72335" targetNamespace="http://schemas.microsoft.com/office/2006/metadata/properties" ma:root="true" ma:fieldsID="d5cbab20257c496b89847a9336317681" ns2:_="" ns3:_="">
    <xsd:import namespace="3c30883b-b08b-420b-82ed-e9c04d87cd19"/>
    <xsd:import namespace="77f16271-2830-4c2f-ab34-b362f4d723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30883b-b08b-420b-82ed-e9c04d87c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754a65-b2fa-4c49-b298-75691b9803b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f16271-2830-4c2f-ab34-b362f4d723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b0621b1-ca00-41fb-869b-0bd64366ca1c}" ma:internalName="TaxCatchAll" ma:showField="CatchAllData" ma:web="77f16271-2830-4c2f-ab34-b362f4d723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7f16271-2830-4c2f-ab34-b362f4d72335" xsi:nil="true"/>
    <lcf76f155ced4ddcb4097134ff3c332f xmlns="3c30883b-b08b-420b-82ed-e9c04d87cd1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D694C3-4F52-4657-B4EF-0E4D30F33A9A}">
  <ds:schemaRefs>
    <ds:schemaRef ds:uri="3c30883b-b08b-420b-82ed-e9c04d87cd19"/>
    <ds:schemaRef ds:uri="77f16271-2830-4c2f-ab34-b362f4d723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069879-EA21-46BC-8C0E-D8E39B230494}">
  <ds:schemaRefs>
    <ds:schemaRef ds:uri="3c30883b-b08b-420b-82ed-e9c04d87cd19"/>
    <ds:schemaRef ds:uri="77f16271-2830-4c2f-ab34-b362f4d7233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59C73A-9B5D-43F7-BD94-40559A7023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1084</TotalTime>
  <Words>658</Words>
  <Application>Microsoft Office PowerPoint</Application>
  <PresentationFormat>Widescreen</PresentationFormat>
  <Paragraphs>61</Paragraphs>
  <Slides>11</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Aptos</vt:lpstr>
      <vt:lpstr>Aptos Display</vt:lpstr>
      <vt:lpstr>Arial</vt:lpstr>
      <vt:lpstr>Calibri</vt:lpstr>
      <vt:lpstr>Calibri Light</vt:lpstr>
      <vt:lpstr>DIN-Bold</vt:lpstr>
      <vt:lpstr>Gotham</vt:lpstr>
      <vt:lpstr>Gotham Light</vt:lpstr>
      <vt:lpstr>system-ui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Diaz de Leon</dc:creator>
  <cp:lastModifiedBy>Liz Jones</cp:lastModifiedBy>
  <cp:revision>8</cp:revision>
  <cp:lastPrinted>2023-07-19T18:11:49Z</cp:lastPrinted>
  <dcterms:created xsi:type="dcterms:W3CDTF">2020-05-13T16:18:50Z</dcterms:created>
  <dcterms:modified xsi:type="dcterms:W3CDTF">2025-11-11T20:48:04Z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0x010100258BBE2BB0DF774F88AF48FB80891300</vt:lpwstr>
  </property>
  <property fmtid="{D5CDD505-2E9C-101B-9397-08002B2CF9AE}" pid="3" name="MediaServiceImageTags">
    <vt:lpwstr/>
  </property>
</Properties>
</file>