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26" r:id="rId11"/>
    <p:sldId id="339" r:id="rId12"/>
    <p:sldId id="337" r:id="rId13"/>
    <p:sldId id="340" r:id="rId14"/>
    <p:sldId id="343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B3D"/>
    <a:srgbClr val="504651"/>
    <a:srgbClr val="685F26"/>
    <a:srgbClr val="6A451B"/>
    <a:srgbClr val="304B56"/>
    <a:srgbClr val="11301B"/>
    <a:srgbClr val="EAE4E2"/>
    <a:srgbClr val="EDE8E4"/>
    <a:srgbClr val="ECE7E4"/>
    <a:srgbClr val="5F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257C3-BC40-41BE-A81B-8C49982430CB}" v="9" dt="2025-12-18T21:11:07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5-12-18T21:34:38.517" v="2397" actId="14100"/>
      <pc:docMkLst>
        <pc:docMk/>
      </pc:docMkLst>
      <pc:sldChg chg="modSp mod">
        <pc:chgData name="Liz Jones" userId="502b2ac9-9aba-4149-bbba-f4dfb9a46044" providerId="ADAL" clId="{31CD8E7B-3FEE-4D67-AD92-ADD615FADF92}" dt="2025-12-18T21:06:34.536" v="2257" actId="20577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5-12-18T21:06:34.536" v="2257" actId="20577"/>
          <ac:spMkLst>
            <pc:docMk/>
            <pc:sldMk cId="264410435" sldId="325"/>
            <ac:spMk id="2" creationId="{1939AFFE-7E52-BA31-8D4D-296EEF6A02C3}"/>
          </ac:spMkLst>
        </pc:spChg>
      </pc:sldChg>
      <pc:sldChg chg="modSp mod">
        <pc:chgData name="Liz Jones" userId="502b2ac9-9aba-4149-bbba-f4dfb9a46044" providerId="ADAL" clId="{31CD8E7B-3FEE-4D67-AD92-ADD615FADF92}" dt="2025-12-18T21:34:16.214" v="2394" actId="20577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5-12-18T21:34:16.214" v="2394" actId="20577"/>
          <ac:spMkLst>
            <pc:docMk/>
            <pc:sldMk cId="3771158965" sldId="326"/>
            <ac:spMk id="2" creationId="{9DFE8639-8D9D-C012-7121-FB9EB9A8BC78}"/>
          </ac:spMkLst>
        </pc:spChg>
      </pc:sldChg>
      <pc:sldChg chg="modSp mod">
        <pc:chgData name="Liz Jones" userId="502b2ac9-9aba-4149-bbba-f4dfb9a46044" providerId="ADAL" clId="{31CD8E7B-3FEE-4D67-AD92-ADD615FADF92}" dt="2025-12-18T21:17:26.399" v="2393" actId="14100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5-12-18T21:17:26.399" v="2393" actId="14100"/>
          <ac:spMkLst>
            <pc:docMk/>
            <pc:sldMk cId="920688954" sldId="327"/>
            <ac:spMk id="2" creationId="{0308D237-9DBE-7B87-3AE1-7A7C6E81FEBD}"/>
          </ac:spMkLst>
        </pc:spChg>
      </pc:sldChg>
      <pc:sldChg chg="modSp mod">
        <pc:chgData name="Liz Jones" userId="502b2ac9-9aba-4149-bbba-f4dfb9a46044" providerId="ADAL" clId="{31CD8E7B-3FEE-4D67-AD92-ADD615FADF92}" dt="2025-12-18T21:00:08.734" v="2059" actId="27636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5-12-18T21:00:08.734" v="2059" actId="27636"/>
          <ac:spMkLst>
            <pc:docMk/>
            <pc:sldMk cId="3362112393" sldId="332"/>
            <ac:spMk id="6" creationId="{74ECD94B-54EF-25B4-BF36-3037DBEFD151}"/>
          </ac:spMkLst>
        </pc:spChg>
      </pc:sldChg>
      <pc:sldChg chg="addSp delSp modSp mod">
        <pc:chgData name="Liz Jones" userId="502b2ac9-9aba-4149-bbba-f4dfb9a46044" providerId="ADAL" clId="{31CD8E7B-3FEE-4D67-AD92-ADD615FADF92}" dt="2025-12-18T20:59:46.054" v="2055" actId="20577"/>
        <pc:sldMkLst>
          <pc:docMk/>
          <pc:sldMk cId="2589122510" sldId="333"/>
        </pc:sldMkLst>
        <pc:spChg chg="add del mod">
          <ac:chgData name="Liz Jones" userId="502b2ac9-9aba-4149-bbba-f4dfb9a46044" providerId="ADAL" clId="{31CD8E7B-3FEE-4D67-AD92-ADD615FADF92}" dt="2025-12-18T20:59:46.054" v="2055" actId="20577"/>
          <ac:spMkLst>
            <pc:docMk/>
            <pc:sldMk cId="2589122510" sldId="333"/>
            <ac:spMk id="6" creationId="{3A4D6B6A-1653-DAC9-D14F-954BFEF6403F}"/>
          </ac:spMkLst>
        </pc:spChg>
      </pc:sldChg>
      <pc:sldChg chg="modSp mod">
        <pc:chgData name="Liz Jones" userId="502b2ac9-9aba-4149-bbba-f4dfb9a46044" providerId="ADAL" clId="{31CD8E7B-3FEE-4D67-AD92-ADD615FADF92}" dt="2025-12-18T21:15:12.906" v="2348" actId="20577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5-12-18T21:15:12.906" v="2348" actId="20577"/>
          <ac:spMkLst>
            <pc:docMk/>
            <pc:sldMk cId="4123519127" sldId="335"/>
            <ac:spMk id="4" creationId="{144FCB94-E8EC-6DE6-17F1-88AE8C8209C0}"/>
          </ac:spMkLst>
        </pc:spChg>
      </pc:sldChg>
      <pc:sldChg chg="modSp mod">
        <pc:chgData name="Liz Jones" userId="502b2ac9-9aba-4149-bbba-f4dfb9a46044" providerId="ADAL" clId="{31CD8E7B-3FEE-4D67-AD92-ADD615FADF92}" dt="2025-12-18T21:02:59.465" v="2232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5-12-18T21:01:27.222" v="2151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5-12-18T21:02:59.465" v="2232" actId="20577"/>
          <ac:spMkLst>
            <pc:docMk/>
            <pc:sldMk cId="1645723725" sldId="336"/>
            <ac:spMk id="3" creationId="{50CF3E2E-13CF-9FEE-DF54-E6D5371E0C0C}"/>
          </ac:spMkLst>
        </pc:spChg>
      </pc:sldChg>
      <pc:sldChg chg="modSp mod">
        <pc:chgData name="Liz Jones" userId="502b2ac9-9aba-4149-bbba-f4dfb9a46044" providerId="ADAL" clId="{31CD8E7B-3FEE-4D67-AD92-ADD615FADF92}" dt="2025-12-18T21:34:27.139" v="2395" actId="20577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5-12-18T21:34:27.139" v="2395" actId="20577"/>
          <ac:spMkLst>
            <pc:docMk/>
            <pc:sldMk cId="3031555150" sldId="337"/>
            <ac:spMk id="2" creationId="{3151FE8B-5139-0AA3-7FE7-AD515DB01968}"/>
          </ac:spMkLst>
        </pc:spChg>
      </pc:sldChg>
      <pc:sldChg chg="modSp mod">
        <pc:chgData name="Liz Jones" userId="502b2ac9-9aba-4149-bbba-f4dfb9a46044" providerId="ADAL" clId="{31CD8E7B-3FEE-4D67-AD92-ADD615FADF92}" dt="2025-12-18T21:09:36.689" v="2306" actId="20577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5-12-18T21:09:36.689" v="2306" actId="20577"/>
          <ac:spMkLst>
            <pc:docMk/>
            <pc:sldMk cId="3275062291" sldId="339"/>
            <ac:spMk id="2" creationId="{52F8620E-7D33-52AD-6168-26F829514BE5}"/>
          </ac:spMkLst>
        </pc:spChg>
      </pc:sldChg>
      <pc:sldChg chg="modSp mod">
        <pc:chgData name="Liz Jones" userId="502b2ac9-9aba-4149-bbba-f4dfb9a46044" providerId="ADAL" clId="{31CD8E7B-3FEE-4D67-AD92-ADD615FADF92}" dt="2025-12-18T21:11:37.012" v="2314" actId="20577"/>
        <pc:sldMkLst>
          <pc:docMk/>
          <pc:sldMk cId="3259466858" sldId="340"/>
        </pc:sldMkLst>
        <pc:spChg chg="mod">
          <ac:chgData name="Liz Jones" userId="502b2ac9-9aba-4149-bbba-f4dfb9a46044" providerId="ADAL" clId="{31CD8E7B-3FEE-4D67-AD92-ADD615FADF92}" dt="2025-12-18T21:11:37.012" v="2314" actId="20577"/>
          <ac:spMkLst>
            <pc:docMk/>
            <pc:sldMk cId="3259466858" sldId="340"/>
            <ac:spMk id="2" creationId="{86AE0741-42CE-C166-EF1D-444179E93CBC}"/>
          </ac:spMkLst>
        </pc:spChg>
      </pc:sldChg>
      <pc:sldChg chg="del">
        <pc:chgData name="Liz Jones" userId="502b2ac9-9aba-4149-bbba-f4dfb9a46044" providerId="ADAL" clId="{31CD8E7B-3FEE-4D67-AD92-ADD615FADF92}" dt="2025-12-18T21:04:34.868" v="2240" actId="2696"/>
        <pc:sldMkLst>
          <pc:docMk/>
          <pc:sldMk cId="1199613479" sldId="341"/>
        </pc:sldMkLst>
      </pc:sldChg>
      <pc:sldChg chg="del">
        <pc:chgData name="Liz Jones" userId="502b2ac9-9aba-4149-bbba-f4dfb9a46044" providerId="ADAL" clId="{31CD8E7B-3FEE-4D67-AD92-ADD615FADF92}" dt="2025-12-18T21:04:34.868" v="2240" actId="2696"/>
        <pc:sldMkLst>
          <pc:docMk/>
          <pc:sldMk cId="4249048560" sldId="342"/>
        </pc:sldMkLst>
      </pc:sldChg>
      <pc:sldChg chg="modSp mod">
        <pc:chgData name="Liz Jones" userId="502b2ac9-9aba-4149-bbba-f4dfb9a46044" providerId="ADAL" clId="{31CD8E7B-3FEE-4D67-AD92-ADD615FADF92}" dt="2025-12-18T21:34:38.517" v="2397" actId="14100"/>
        <pc:sldMkLst>
          <pc:docMk/>
          <pc:sldMk cId="383362023" sldId="343"/>
        </pc:sldMkLst>
        <pc:spChg chg="mod">
          <ac:chgData name="Liz Jones" userId="502b2ac9-9aba-4149-bbba-f4dfb9a46044" providerId="ADAL" clId="{31CD8E7B-3FEE-4D67-AD92-ADD615FADF92}" dt="2025-12-18T21:34:38.517" v="2397" actId="14100"/>
          <ac:spMkLst>
            <pc:docMk/>
            <pc:sldMk cId="383362023" sldId="343"/>
            <ac:spMk id="2" creationId="{2BA33359-13F2-3F46-CF3A-F39A7CEF27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80AB-6898-EA7A-EBE6-860B7A74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BF4A1-1978-A804-0652-C17A26F4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BD8EB-8C17-E6D4-D098-D4109445C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CD314-9E33-4B41-3C00-09BAAF0FC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4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9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BE64-4907-0CAA-E98E-391E6F602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94F3F-DF40-DC0D-8E7A-99AC3CE2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33359-13F2-3F46-CF3A-F39A7CEF2787}"/>
              </a:ext>
            </a:extLst>
          </p:cNvPr>
          <p:cNvSpPr txBox="1"/>
          <p:nvPr/>
        </p:nvSpPr>
        <p:spPr>
          <a:xfrm>
            <a:off x="326573" y="390523"/>
            <a:ext cx="7757554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Peace and Swords (Matthew 10:32-34)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Loyalty to Jesus is more important than any other loyalty. 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do you want Jesus to say about you one day? How could the choices you make now affect that?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ways you can acknowledge Christ before others?</a:t>
            </a:r>
          </a:p>
        </p:txBody>
      </p:sp>
    </p:spTree>
    <p:extLst>
      <p:ext uri="{BB962C8B-B14F-4D97-AF65-F5344CB8AC3E}">
        <p14:creationId xmlns:p14="http://schemas.microsoft.com/office/powerpoint/2010/main" val="3833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4" y="505431"/>
            <a:ext cx="863039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does being part of a Bible study  group help you live out your loyalty to Jesus?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Where would you place your level of loyalty at this point in your life? What step might you take to move to a new level?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3"/>
            <a:ext cx="7554430" cy="2787948"/>
          </a:xfrm>
          <a:prstGeom prst="rect">
            <a:avLst/>
          </a:prstGeom>
          <a:solidFill>
            <a:srgbClr val="454B3D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is worth everything.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82678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determine your loyalties? What could make you switch loyalties?</a:t>
            </a:r>
          </a:p>
          <a:p>
            <a:pPr lvl="1"/>
            <a:endParaRPr lang="en-US" sz="24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brands, organizations, or activities hold your loyalty? What makes you loyal to them?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Loyalty Tested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Snakes and Doves (Matthew 10:16-20)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Sparrows and Hairs (Matthew 10:26-31)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Peace and Swords (Matthew 10:32-34)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2" y="360673"/>
            <a:ext cx="8334506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Snakes and Doves (Matthew 10:16-20)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“Look, I’m sending you out like sheep among wolves. Therefore be as shrewd as serpents and as innocent as doves.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Beware of them, because they will hand you over to local courts and flog you in their synagogues. </a:t>
            </a: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You will even be brought before governors and kings because of me, to bear witness to them and to the Gentiles. </a:t>
            </a:r>
          </a:p>
          <a:p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when they hand you over, don’t worry about how or what you are to speak. For you will be given what to say at that hour,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because it isn’t you speaking, but the Spirit of your Father is speaking through you.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1" y="390523"/>
            <a:ext cx="8734301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Snakes and Doves (Matthew 10:16-20)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Loyalty to Jesus may mean we encounter hostility to the gospel. </a:t>
            </a:r>
          </a:p>
          <a:p>
            <a:endParaRPr lang="en-US" sz="16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are believers persecuted today?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does knowing the Spirit will help you make you feel about speaking out for Jesus?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are both shrewdness and innocence necessary qualities for Christ’s witnesses?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3" y="423018"/>
            <a:ext cx="9154389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Sparrows and Hairs (Matthew 10:26-31)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“Therefore, don’t be afraid of them, since there is nothing covered that won’t be uncovered and nothing hidden that won’t be made known.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What I tell you in the dark, speak in the light. What you hear in a whisper, proclaim on the housetops.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Don’t fear those who kill the body but are not able to kill the soul; rather, fear him who is able to destroy both soul and body in hell.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Aren’t two sparrows sold for a penny? Yet not one of them falls to the ground without your Father’s consent.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even the hairs of your head have all been counted.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don’t be afraid; you are worth more than many sparrows.</a:t>
            </a:r>
          </a:p>
          <a:p>
            <a:pPr>
              <a:buNone/>
            </a:pPr>
            <a:br>
              <a:rPr lang="en-US" sz="2800" dirty="0"/>
            </a:b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2" y="390523"/>
            <a:ext cx="838100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Sparrows and Hairs (Matthew 10:26-31)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Believers should not fear those who oppose the truth of the gospel.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holds you back from believing that God really cares about you? 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the connection between fearing God and not fearing man?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8B3E-86AD-7CA2-2C4B-97862C61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508F7-5704-E3A0-CBEE-3F68199E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E0741-42CE-C166-EF1D-444179E93CBC}"/>
              </a:ext>
            </a:extLst>
          </p:cNvPr>
          <p:cNvSpPr txBox="1"/>
          <p:nvPr/>
        </p:nvSpPr>
        <p:spPr>
          <a:xfrm>
            <a:off x="820884" y="423018"/>
            <a:ext cx="7876307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Peace and Swords (Matthew 10:32-34)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“Therefore, everyone who will acknowledge me before others, I will also acknowledge him before my Father in heaven.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whoever denies me before others, I will also deny him before my Father in heaven.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Don’t assume that I came to bring peace on the earth. I did not come to bring peace, but a sword.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6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963</TotalTime>
  <Words>621</Words>
  <Application>Microsoft Office PowerPoint</Application>
  <PresentationFormat>Widescreen</PresentationFormat>
  <Paragraphs>64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2025-12-18T21:34:43Z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