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35" r:id="rId8"/>
    <p:sldId id="336" r:id="rId9"/>
    <p:sldId id="325" r:id="rId10"/>
    <p:sldId id="326" r:id="rId11"/>
    <p:sldId id="339" r:id="rId12"/>
    <p:sldId id="337" r:id="rId13"/>
    <p:sldId id="340" r:id="rId14"/>
    <p:sldId id="343"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B3D"/>
    <a:srgbClr val="504651"/>
    <a:srgbClr val="685F26"/>
    <a:srgbClr val="6A451B"/>
    <a:srgbClr val="304B56"/>
    <a:srgbClr val="11301B"/>
    <a:srgbClr val="EAE4E2"/>
    <a:srgbClr val="EDE8E4"/>
    <a:srgbClr val="ECE7E4"/>
    <a:srgbClr val="5F4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257C3-BC40-41BE-A81B-8C49982430CB}" v="9" dt="2025-12-18T21:11:07.598"/>
    <p1510:client id="{D11CD9BF-B0E2-48F1-9A07-BDD44435643E}" v="6" dt="2025-12-18T21:30:35.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3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5-12-18T21:33:13.076" v="2583" actId="14100"/>
      <pc:docMkLst>
        <pc:docMk/>
      </pc:docMkLst>
      <pc:sldChg chg="modSp mod">
        <pc:chgData name="Liz Jones" userId="502b2ac9-9aba-4149-bbba-f4dfb9a46044" providerId="ADAL" clId="{31CD8E7B-3FEE-4D67-AD92-ADD615FADF92}" dt="2025-12-18T21:24:26.188" v="2498" actId="14100"/>
        <pc:sldMkLst>
          <pc:docMk/>
          <pc:sldMk cId="264410435" sldId="325"/>
        </pc:sldMkLst>
        <pc:spChg chg="mod">
          <ac:chgData name="Liz Jones" userId="502b2ac9-9aba-4149-bbba-f4dfb9a46044" providerId="ADAL" clId="{31CD8E7B-3FEE-4D67-AD92-ADD615FADF92}" dt="2025-12-18T21:24:26.188" v="2498" actId="14100"/>
          <ac:spMkLst>
            <pc:docMk/>
            <pc:sldMk cId="264410435" sldId="325"/>
            <ac:spMk id="2" creationId="{1939AFFE-7E52-BA31-8D4D-296EEF6A02C3}"/>
          </ac:spMkLst>
        </pc:spChg>
      </pc:sldChg>
      <pc:sldChg chg="modSp mod">
        <pc:chgData name="Liz Jones" userId="502b2ac9-9aba-4149-bbba-f4dfb9a46044" providerId="ADAL" clId="{31CD8E7B-3FEE-4D67-AD92-ADD615FADF92}" dt="2025-12-18T21:25:31.289" v="2508" actId="5793"/>
        <pc:sldMkLst>
          <pc:docMk/>
          <pc:sldMk cId="3771158965" sldId="326"/>
        </pc:sldMkLst>
        <pc:spChg chg="mod">
          <ac:chgData name="Liz Jones" userId="502b2ac9-9aba-4149-bbba-f4dfb9a46044" providerId="ADAL" clId="{31CD8E7B-3FEE-4D67-AD92-ADD615FADF92}" dt="2025-12-18T21:25:31.289" v="2508" actId="5793"/>
          <ac:spMkLst>
            <pc:docMk/>
            <pc:sldMk cId="3771158965" sldId="326"/>
            <ac:spMk id="2" creationId="{9DFE8639-8D9D-C012-7121-FB9EB9A8BC78}"/>
          </ac:spMkLst>
        </pc:spChg>
      </pc:sldChg>
      <pc:sldChg chg="modSp mod">
        <pc:chgData name="Liz Jones" userId="502b2ac9-9aba-4149-bbba-f4dfb9a46044" providerId="ADAL" clId="{31CD8E7B-3FEE-4D67-AD92-ADD615FADF92}" dt="2025-12-18T21:31:06.116" v="2581"/>
        <pc:sldMkLst>
          <pc:docMk/>
          <pc:sldMk cId="920688954" sldId="327"/>
        </pc:sldMkLst>
        <pc:spChg chg="mod">
          <ac:chgData name="Liz Jones" userId="502b2ac9-9aba-4149-bbba-f4dfb9a46044" providerId="ADAL" clId="{31CD8E7B-3FEE-4D67-AD92-ADD615FADF92}" dt="2025-12-18T21:31:06.116" v="2581"/>
          <ac:spMkLst>
            <pc:docMk/>
            <pc:sldMk cId="920688954" sldId="327"/>
            <ac:spMk id="2" creationId="{0308D237-9DBE-7B87-3AE1-7A7C6E81FEBD}"/>
          </ac:spMkLst>
        </pc:spChg>
      </pc:sldChg>
      <pc:sldChg chg="modSp mod">
        <pc:chgData name="Liz Jones" userId="502b2ac9-9aba-4149-bbba-f4dfb9a46044" providerId="ADAL" clId="{31CD8E7B-3FEE-4D67-AD92-ADD615FADF92}" dt="2025-12-18T21:19:04.142" v="2395" actId="27636"/>
        <pc:sldMkLst>
          <pc:docMk/>
          <pc:sldMk cId="3362112393" sldId="332"/>
        </pc:sldMkLst>
        <pc:spChg chg="mod">
          <ac:chgData name="Liz Jones" userId="502b2ac9-9aba-4149-bbba-f4dfb9a46044" providerId="ADAL" clId="{31CD8E7B-3FEE-4D67-AD92-ADD615FADF92}" dt="2025-12-18T21:19:04.142" v="2395" actId="27636"/>
          <ac:spMkLst>
            <pc:docMk/>
            <pc:sldMk cId="3362112393" sldId="332"/>
            <ac:spMk id="6" creationId="{74ECD94B-54EF-25B4-BF36-3037DBEFD151}"/>
          </ac:spMkLst>
        </pc:spChg>
      </pc:sldChg>
      <pc:sldChg chg="addSp delSp modSp mod">
        <pc:chgData name="Liz Jones" userId="502b2ac9-9aba-4149-bbba-f4dfb9a46044" providerId="ADAL" clId="{31CD8E7B-3FEE-4D67-AD92-ADD615FADF92}" dt="2025-12-18T21:22:42.903" v="2488" actId="20577"/>
        <pc:sldMkLst>
          <pc:docMk/>
          <pc:sldMk cId="2589122510" sldId="333"/>
        </pc:sldMkLst>
        <pc:spChg chg="add del mod">
          <ac:chgData name="Liz Jones" userId="502b2ac9-9aba-4149-bbba-f4dfb9a46044" providerId="ADAL" clId="{31CD8E7B-3FEE-4D67-AD92-ADD615FADF92}" dt="2025-12-18T21:22:42.903" v="2488" actId="20577"/>
          <ac:spMkLst>
            <pc:docMk/>
            <pc:sldMk cId="2589122510" sldId="333"/>
            <ac:spMk id="6" creationId="{3A4D6B6A-1653-DAC9-D14F-954BFEF6403F}"/>
          </ac:spMkLst>
        </pc:spChg>
      </pc:sldChg>
      <pc:sldChg chg="modSp mod">
        <pc:chgData name="Liz Jones" userId="502b2ac9-9aba-4149-bbba-f4dfb9a46044" providerId="ADAL" clId="{31CD8E7B-3FEE-4D67-AD92-ADD615FADF92}" dt="2025-12-18T21:31:38.032" v="2582" actId="14100"/>
        <pc:sldMkLst>
          <pc:docMk/>
          <pc:sldMk cId="4123519127" sldId="335"/>
        </pc:sldMkLst>
        <pc:spChg chg="mod">
          <ac:chgData name="Liz Jones" userId="502b2ac9-9aba-4149-bbba-f4dfb9a46044" providerId="ADAL" clId="{31CD8E7B-3FEE-4D67-AD92-ADD615FADF92}" dt="2025-12-18T21:31:38.032" v="2582" actId="14100"/>
          <ac:spMkLst>
            <pc:docMk/>
            <pc:sldMk cId="4123519127" sldId="335"/>
            <ac:spMk id="4" creationId="{144FCB94-E8EC-6DE6-17F1-88AE8C8209C0}"/>
          </ac:spMkLst>
        </pc:spChg>
      </pc:sldChg>
      <pc:sldChg chg="modSp mod">
        <pc:chgData name="Liz Jones" userId="502b2ac9-9aba-4149-bbba-f4dfb9a46044" providerId="ADAL" clId="{31CD8E7B-3FEE-4D67-AD92-ADD615FADF92}" dt="2025-12-18T21:22:18.752" v="2479"/>
        <pc:sldMkLst>
          <pc:docMk/>
          <pc:sldMk cId="1645723725" sldId="336"/>
        </pc:sldMkLst>
        <pc:spChg chg="mod">
          <ac:chgData name="Liz Jones" userId="502b2ac9-9aba-4149-bbba-f4dfb9a46044" providerId="ADAL" clId="{31CD8E7B-3FEE-4D67-AD92-ADD615FADF92}" dt="2025-12-18T21:20:23.622" v="2417" actId="20577"/>
          <ac:spMkLst>
            <pc:docMk/>
            <pc:sldMk cId="1645723725" sldId="336"/>
            <ac:spMk id="2" creationId="{1D5D28D4-93F7-2057-BD12-CC639A5DA50C}"/>
          </ac:spMkLst>
        </pc:spChg>
        <pc:spChg chg="mod">
          <ac:chgData name="Liz Jones" userId="502b2ac9-9aba-4149-bbba-f4dfb9a46044" providerId="ADAL" clId="{31CD8E7B-3FEE-4D67-AD92-ADD615FADF92}" dt="2025-12-18T21:22:18.752" v="2479"/>
          <ac:spMkLst>
            <pc:docMk/>
            <pc:sldMk cId="1645723725" sldId="336"/>
            <ac:spMk id="3" creationId="{50CF3E2E-13CF-9FEE-DF54-E6D5371E0C0C}"/>
          </ac:spMkLst>
        </pc:spChg>
      </pc:sldChg>
      <pc:sldChg chg="modSp mod">
        <pc:chgData name="Liz Jones" userId="502b2ac9-9aba-4149-bbba-f4dfb9a46044" providerId="ADAL" clId="{31CD8E7B-3FEE-4D67-AD92-ADD615FADF92}" dt="2025-12-18T21:27:54.258" v="2545" actId="20577"/>
        <pc:sldMkLst>
          <pc:docMk/>
          <pc:sldMk cId="3031555150" sldId="337"/>
        </pc:sldMkLst>
        <pc:spChg chg="mod">
          <ac:chgData name="Liz Jones" userId="502b2ac9-9aba-4149-bbba-f4dfb9a46044" providerId="ADAL" clId="{31CD8E7B-3FEE-4D67-AD92-ADD615FADF92}" dt="2025-12-18T21:27:54.258" v="2545" actId="20577"/>
          <ac:spMkLst>
            <pc:docMk/>
            <pc:sldMk cId="3031555150" sldId="337"/>
            <ac:spMk id="2" creationId="{3151FE8B-5139-0AA3-7FE7-AD515DB01968}"/>
          </ac:spMkLst>
        </pc:spChg>
      </pc:sldChg>
      <pc:sldChg chg="modSp mod">
        <pc:chgData name="Liz Jones" userId="502b2ac9-9aba-4149-bbba-f4dfb9a46044" providerId="ADAL" clId="{31CD8E7B-3FEE-4D67-AD92-ADD615FADF92}" dt="2025-12-18T21:26:33.375" v="2535" actId="20577"/>
        <pc:sldMkLst>
          <pc:docMk/>
          <pc:sldMk cId="3275062291" sldId="339"/>
        </pc:sldMkLst>
        <pc:spChg chg="mod">
          <ac:chgData name="Liz Jones" userId="502b2ac9-9aba-4149-bbba-f4dfb9a46044" providerId="ADAL" clId="{31CD8E7B-3FEE-4D67-AD92-ADD615FADF92}" dt="2025-12-18T21:26:33.375" v="2535" actId="20577"/>
          <ac:spMkLst>
            <pc:docMk/>
            <pc:sldMk cId="3275062291" sldId="339"/>
            <ac:spMk id="2" creationId="{52F8620E-7D33-52AD-6168-26F829514BE5}"/>
          </ac:spMkLst>
        </pc:spChg>
      </pc:sldChg>
      <pc:sldChg chg="modSp mod">
        <pc:chgData name="Liz Jones" userId="502b2ac9-9aba-4149-bbba-f4dfb9a46044" providerId="ADAL" clId="{31CD8E7B-3FEE-4D67-AD92-ADD615FADF92}" dt="2025-12-18T21:29:20.315" v="2552" actId="255"/>
        <pc:sldMkLst>
          <pc:docMk/>
          <pc:sldMk cId="3259466858" sldId="340"/>
        </pc:sldMkLst>
        <pc:spChg chg="mod">
          <ac:chgData name="Liz Jones" userId="502b2ac9-9aba-4149-bbba-f4dfb9a46044" providerId="ADAL" clId="{31CD8E7B-3FEE-4D67-AD92-ADD615FADF92}" dt="2025-12-18T21:29:20.315" v="2552" actId="255"/>
          <ac:spMkLst>
            <pc:docMk/>
            <pc:sldMk cId="3259466858" sldId="340"/>
            <ac:spMk id="2" creationId="{86AE0741-42CE-C166-EF1D-444179E93CBC}"/>
          </ac:spMkLst>
        </pc:spChg>
      </pc:sldChg>
      <pc:sldChg chg="del">
        <pc:chgData name="Liz Jones" userId="502b2ac9-9aba-4149-bbba-f4dfb9a46044" providerId="ADAL" clId="{31CD8E7B-3FEE-4D67-AD92-ADD615FADF92}" dt="2025-12-18T21:04:34.868" v="2240" actId="2696"/>
        <pc:sldMkLst>
          <pc:docMk/>
          <pc:sldMk cId="1199613479" sldId="341"/>
        </pc:sldMkLst>
      </pc:sldChg>
      <pc:sldChg chg="del">
        <pc:chgData name="Liz Jones" userId="502b2ac9-9aba-4149-bbba-f4dfb9a46044" providerId="ADAL" clId="{31CD8E7B-3FEE-4D67-AD92-ADD615FADF92}" dt="2025-12-18T21:04:34.868" v="2240" actId="2696"/>
        <pc:sldMkLst>
          <pc:docMk/>
          <pc:sldMk cId="4249048560" sldId="342"/>
        </pc:sldMkLst>
      </pc:sldChg>
      <pc:sldChg chg="modSp mod">
        <pc:chgData name="Liz Jones" userId="502b2ac9-9aba-4149-bbba-f4dfb9a46044" providerId="ADAL" clId="{31CD8E7B-3FEE-4D67-AD92-ADD615FADF92}" dt="2025-12-18T21:33:13.076" v="2583" actId="14100"/>
        <pc:sldMkLst>
          <pc:docMk/>
          <pc:sldMk cId="383362023" sldId="343"/>
        </pc:sldMkLst>
        <pc:spChg chg="mod">
          <ac:chgData name="Liz Jones" userId="502b2ac9-9aba-4149-bbba-f4dfb9a46044" providerId="ADAL" clId="{31CD8E7B-3FEE-4D67-AD92-ADD615FADF92}" dt="2025-12-18T21:33:13.076" v="2583" actId="14100"/>
          <ac:spMkLst>
            <pc:docMk/>
            <pc:sldMk cId="383362023" sldId="343"/>
            <ac:spMk id="2" creationId="{2BA33359-13F2-3F46-CF3A-F39A7CEF27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12/18/2025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16A0-A7CF-8E84-C799-07109A186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FA638-B9EB-D018-67DF-684773F5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E2B4-F754-D3E2-E310-40100E985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DA7F3-5BB2-8649-9D48-05961603477E}"/>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182663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580AB-6898-EA7A-EBE6-860B7A746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BF4A1-1978-A804-0652-C17A26F4B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BD8EB-8C17-E6D4-D098-D4109445C5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CCD314-9E33-4B41-3C00-09BAAF0FC973}"/>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255774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12/18/2025</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12/18/2025</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12/18/2025</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12/18/2025</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12/18/2025</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12/18/2025</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12/18/2025</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12/18/2025</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12/18/2025</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12/18/2025</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12/18/2025</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12/18/2025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12/18/2025</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10</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6BE64-4907-0CAA-E98E-391E6F6029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0194F3F-DF40-DC0D-8E7A-99AC3CE2A30A}"/>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BA33359-13F2-3F46-CF3A-F39A7CEF2787}"/>
              </a:ext>
            </a:extLst>
          </p:cNvPr>
          <p:cNvSpPr txBox="1"/>
          <p:nvPr/>
        </p:nvSpPr>
        <p:spPr>
          <a:xfrm>
            <a:off x="326572" y="390523"/>
            <a:ext cx="8755083" cy="5262979"/>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Denial (Matthew 11:20-24)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Take seriously the fact that all people will bear responsibility for how they respond to Jesus.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been accountable for some task or responsibility? How did that affect your approach to that job?</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Jesus pronounced a warning to the cities that had the greater opportunities to witness His miracles. How does this warning apply to you? </a:t>
            </a:r>
          </a:p>
        </p:txBody>
      </p:sp>
    </p:spTree>
    <p:extLst>
      <p:ext uri="{BB962C8B-B14F-4D97-AF65-F5344CB8AC3E}">
        <p14:creationId xmlns:p14="http://schemas.microsoft.com/office/powerpoint/2010/main" val="383362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630390" cy="3539430"/>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are some ways to respond that will not alienate or condemn those struggling with honest doubts?</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Identify a strong Christian in your life with whom you can discuss doubts as they arise. </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3" y="2023043"/>
            <a:ext cx="7554430" cy="2787948"/>
          </a:xfrm>
          <a:prstGeom prst="rect">
            <a:avLst/>
          </a:prstGeom>
          <a:solidFill>
            <a:srgbClr val="454B3D"/>
          </a:solidFill>
        </p:spPr>
        <p:txBody>
          <a:bodyPr vert="horz" lIns="91440" tIns="45720" rIns="91440" bIns="45720" rtlCol="0" anchor="b">
            <a:normAutofit fontScale="77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Jesus demands decision.</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7" y="356616"/>
            <a:ext cx="8018456" cy="3046988"/>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would a person be skeptical about Jesus and His claims? </a:t>
            </a:r>
          </a:p>
          <a:p>
            <a:pPr lvl="1"/>
            <a:endParaRPr lang="en-US" sz="24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things you encounter that lead to doubt and skepticism?</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Confronting Doubts</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Uncertainty (Matthew 11:1-6)</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Cynicism (Matthew 11:16-19)</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Denial (Matthew 11:20-24)</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1" y="360673"/>
            <a:ext cx="9134605" cy="59811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Uncertainty (Matthew 11:1-6)</a:t>
            </a:r>
          </a:p>
          <a:p>
            <a:pPr algn="l">
              <a:buNone/>
            </a:pPr>
            <a:endParaRPr lang="en-US" sz="2800" b="1" i="0" baseline="30000" dirty="0">
              <a:solidFill>
                <a:srgbClr val="000000"/>
              </a:solidFill>
              <a:effectLst/>
              <a:latin typeface="system-ui"/>
            </a:endParaRPr>
          </a:p>
          <a:p>
            <a:r>
              <a:rPr lang="en-US" sz="2800" b="1" baseline="30000" dirty="0">
                <a:solidFill>
                  <a:srgbClr val="000000"/>
                </a:solidFill>
                <a:latin typeface="system-ui"/>
              </a:rPr>
              <a:t>1 </a:t>
            </a:r>
            <a:r>
              <a:rPr lang="en-US" sz="2800" b="0" i="0" dirty="0">
                <a:solidFill>
                  <a:srgbClr val="000000"/>
                </a:solidFill>
                <a:effectLst/>
                <a:latin typeface="system-ui"/>
              </a:rPr>
              <a:t>When Jesus had finished giving instructions to his twelve disciples, he moved on from there to teach and preach in their towns. </a:t>
            </a:r>
            <a:r>
              <a:rPr lang="en-US" sz="2800" b="1" i="0" baseline="30000" dirty="0">
                <a:solidFill>
                  <a:srgbClr val="000000"/>
                </a:solidFill>
                <a:effectLst/>
                <a:latin typeface="system-ui"/>
              </a:rPr>
              <a:t>2 </a:t>
            </a:r>
            <a:r>
              <a:rPr lang="en-US" sz="2800" b="0" i="0" dirty="0">
                <a:solidFill>
                  <a:srgbClr val="000000"/>
                </a:solidFill>
                <a:effectLst/>
                <a:latin typeface="system-ui"/>
              </a:rPr>
              <a:t>Now when John heard in prison what the Christ was doing, he sent a message through his disciples </a:t>
            </a:r>
            <a:r>
              <a:rPr lang="en-US" sz="2800" b="1" i="0" baseline="30000" dirty="0">
                <a:solidFill>
                  <a:srgbClr val="000000"/>
                </a:solidFill>
                <a:effectLst/>
                <a:latin typeface="system-ui"/>
              </a:rPr>
              <a:t>3 </a:t>
            </a:r>
            <a:r>
              <a:rPr lang="en-US" sz="2800" b="0" i="0" dirty="0">
                <a:solidFill>
                  <a:srgbClr val="000000"/>
                </a:solidFill>
                <a:effectLst/>
                <a:latin typeface="system-ui"/>
              </a:rPr>
              <a:t>and asked him, “Are you the one who is to come, or should we expect someone else?”</a:t>
            </a:r>
          </a:p>
          <a:p>
            <a:endParaRPr lang="en-US" sz="2800" b="0" i="0" dirty="0">
              <a:solidFill>
                <a:srgbClr val="000000"/>
              </a:solidFill>
              <a:effectLst/>
              <a:latin typeface="system-ui"/>
            </a:endParaRPr>
          </a:p>
          <a:p>
            <a:pPr algn="l">
              <a:buNone/>
            </a:pPr>
            <a:r>
              <a:rPr lang="en-US" sz="2800" b="1" i="0" baseline="30000" dirty="0">
                <a:solidFill>
                  <a:srgbClr val="000000"/>
                </a:solidFill>
                <a:effectLst/>
                <a:latin typeface="system-ui"/>
              </a:rPr>
              <a:t>4 </a:t>
            </a:r>
            <a:r>
              <a:rPr lang="en-US" sz="2800" b="0" i="0" dirty="0">
                <a:solidFill>
                  <a:srgbClr val="000000"/>
                </a:solidFill>
                <a:effectLst/>
                <a:latin typeface="system-ui"/>
              </a:rPr>
              <a:t>Jesus replied to them, “Go and report to John what you hear and see: </a:t>
            </a:r>
            <a:r>
              <a:rPr lang="en-US" sz="2800" b="1" i="0" baseline="30000" dirty="0">
                <a:solidFill>
                  <a:srgbClr val="000000"/>
                </a:solidFill>
                <a:effectLst/>
                <a:latin typeface="system-ui"/>
              </a:rPr>
              <a:t>5 </a:t>
            </a:r>
            <a:r>
              <a:rPr lang="en-US" sz="2800" b="0" i="0" dirty="0">
                <a:solidFill>
                  <a:srgbClr val="000000"/>
                </a:solidFill>
                <a:effectLst/>
                <a:latin typeface="system-ui"/>
              </a:rPr>
              <a:t>The blind receive their sight, the lame walk, those with leprosy are cleansed, the deaf hear, the dead are raised, and the poor are told the good news, </a:t>
            </a:r>
            <a:r>
              <a:rPr lang="en-US" sz="2800" b="1" i="0" baseline="30000" dirty="0">
                <a:solidFill>
                  <a:srgbClr val="000000"/>
                </a:solidFill>
                <a:effectLst/>
                <a:latin typeface="system-ui"/>
              </a:rPr>
              <a:t>6 </a:t>
            </a:r>
            <a:r>
              <a:rPr lang="en-US" sz="2800" b="0" i="0" dirty="0">
                <a:solidFill>
                  <a:srgbClr val="000000"/>
                </a:solidFill>
                <a:effectLst/>
                <a:latin typeface="system-ui"/>
              </a:rPr>
              <a:t>and blessed is the one who isn’t offended by me.”</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1" y="390523"/>
            <a:ext cx="8734301" cy="4647426"/>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Uncertainty (Matthew 11:1-6)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may experience honest doubts, but confessing our doubts to God is a step toward genuine faith.</a:t>
            </a:r>
          </a:p>
          <a:p>
            <a:endParaRPr lang="en-US" sz="16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been tempted to doubt Jesus? What caused those doubts? </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should we respond to our honest doubts about Jesus?</a:t>
            </a:r>
          </a:p>
          <a:p>
            <a:pPr lvl="1"/>
            <a:endParaRPr lang="en-US" sz="2800" i="1" dirty="0">
              <a:solidFill>
                <a:schemeClr val="bg1"/>
              </a:solidFill>
              <a:latin typeface="DIN-Bold"/>
            </a:endParaRPr>
          </a:p>
        </p:txBody>
      </p:sp>
    </p:spTree>
    <p:extLst>
      <p:ext uri="{BB962C8B-B14F-4D97-AF65-F5344CB8AC3E}">
        <p14:creationId xmlns:p14="http://schemas.microsoft.com/office/powerpoint/2010/main" val="377115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3037-DF46-656F-8A72-123EC4DE3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E41683-71D5-531A-2839-7AA6748B43B7}"/>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F8620E-7D33-52AD-6168-26F829514BE5}"/>
              </a:ext>
            </a:extLst>
          </p:cNvPr>
          <p:cNvSpPr txBox="1"/>
          <p:nvPr/>
        </p:nvSpPr>
        <p:spPr>
          <a:xfrm>
            <a:off x="820884" y="423018"/>
            <a:ext cx="8562108" cy="5119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Cynicism (Matthew 11:16-19)</a:t>
            </a: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16 </a:t>
            </a:r>
            <a:r>
              <a:rPr lang="en-US" sz="2800" b="0" i="0" dirty="0">
                <a:solidFill>
                  <a:srgbClr val="000000"/>
                </a:solidFill>
                <a:effectLst/>
                <a:latin typeface="system-ui"/>
              </a:rPr>
              <a:t>“To what should I compare this generation? It’s like children sitting in the marketplaces who call out to other children: </a:t>
            </a:r>
            <a:r>
              <a:rPr lang="en-US" sz="2800" b="1" i="0" baseline="30000" dirty="0">
                <a:solidFill>
                  <a:srgbClr val="000000"/>
                </a:solidFill>
                <a:effectLst/>
                <a:latin typeface="system-ui"/>
              </a:rPr>
              <a:t>17 </a:t>
            </a:r>
            <a:r>
              <a:rPr lang="en-US" sz="2800" b="0" i="0" dirty="0">
                <a:solidFill>
                  <a:srgbClr val="000000"/>
                </a:solidFill>
                <a:effectLst/>
                <a:latin typeface="system-ui"/>
              </a:rPr>
              <a:t>We played the flute for you, but you didn’t dance; we sang a lament, but you didn’t mourn!</a:t>
            </a:r>
          </a:p>
          <a:p>
            <a:pPr algn="l">
              <a:buNone/>
            </a:pPr>
            <a:endParaRPr lang="en-US" sz="2800" b="0" i="0" dirty="0">
              <a:solidFill>
                <a:srgbClr val="000000"/>
              </a:solidFill>
              <a:effectLst/>
              <a:latin typeface="system-ui"/>
            </a:endParaRPr>
          </a:p>
          <a:p>
            <a:pPr algn="l">
              <a:buNone/>
            </a:pPr>
            <a:r>
              <a:rPr lang="en-US" sz="2800" b="1" i="0" baseline="30000" dirty="0">
                <a:solidFill>
                  <a:srgbClr val="000000"/>
                </a:solidFill>
                <a:effectLst/>
                <a:latin typeface="system-ui"/>
              </a:rPr>
              <a:t>18 </a:t>
            </a:r>
            <a:r>
              <a:rPr lang="en-US" sz="2800" b="0" i="0" dirty="0">
                <a:solidFill>
                  <a:srgbClr val="000000"/>
                </a:solidFill>
                <a:effectLst/>
                <a:latin typeface="system-ui"/>
              </a:rPr>
              <a:t>For John came neither eating nor drinking, and they say, ‘He has a demon!’ </a:t>
            </a:r>
            <a:r>
              <a:rPr lang="en-US" sz="2800" b="1" i="0" baseline="30000" dirty="0">
                <a:solidFill>
                  <a:srgbClr val="000000"/>
                </a:solidFill>
                <a:effectLst/>
                <a:latin typeface="system-ui"/>
              </a:rPr>
              <a:t>19 </a:t>
            </a:r>
            <a:r>
              <a:rPr lang="en-US" sz="2800" b="0" i="0" dirty="0">
                <a:solidFill>
                  <a:srgbClr val="000000"/>
                </a:solidFill>
                <a:effectLst/>
                <a:latin typeface="system-ui"/>
              </a:rPr>
              <a:t>The Son of Man came eating and drinking, and they say, ‘Look, a glutton and a drunkard, a friend of tax collectors and sinners!’ Yet wisdom is vindicated by her deeds.”</a:t>
            </a:r>
          </a:p>
        </p:txBody>
      </p:sp>
    </p:spTree>
    <p:extLst>
      <p:ext uri="{BB962C8B-B14F-4D97-AF65-F5344CB8AC3E}">
        <p14:creationId xmlns:p14="http://schemas.microsoft.com/office/powerpoint/2010/main" val="32750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4A13-3283-7A49-1C17-65EF9C31BF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3B15A9-265B-9BAC-72B9-FAFEB1B81668}"/>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51FE8B-5139-0AA3-7FE7-AD515DB01968}"/>
              </a:ext>
            </a:extLst>
          </p:cNvPr>
          <p:cNvSpPr txBox="1"/>
          <p:nvPr/>
        </p:nvSpPr>
        <p:spPr>
          <a:xfrm>
            <a:off x="326572" y="390523"/>
            <a:ext cx="8765473"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Cynicism (Matthew 11:16-19)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are to be sensitive to the fact that God sometimes works in ways that contradict our expectations. </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does “cynicism” mean? How can it be good? How can it be dangerous?</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people’s preconceived notions about God cause them to miss what He is doing?</a:t>
            </a:r>
          </a:p>
        </p:txBody>
      </p:sp>
    </p:spTree>
    <p:extLst>
      <p:ext uri="{BB962C8B-B14F-4D97-AF65-F5344CB8AC3E}">
        <p14:creationId xmlns:p14="http://schemas.microsoft.com/office/powerpoint/2010/main" val="303155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8B3E-86AD-7CA2-2C4B-97862C6159D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99508F7-5704-E3A0-CBEE-3F68199E3A4E}"/>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6AE0741-42CE-C166-EF1D-444179E93CBC}"/>
              </a:ext>
            </a:extLst>
          </p:cNvPr>
          <p:cNvSpPr txBox="1"/>
          <p:nvPr/>
        </p:nvSpPr>
        <p:spPr>
          <a:xfrm>
            <a:off x="820884" y="423018"/>
            <a:ext cx="9559634" cy="62683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Denial (Matthew 11:20-24)</a:t>
            </a:r>
            <a:endParaRPr lang="en-US" sz="1400" b="1" i="1" dirty="0">
              <a:solidFill>
                <a:prstClr val="black"/>
              </a:solidFill>
              <a:latin typeface="Gotham" panose="02000604040000020004" pitchFamily="2"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br>
              <a:rPr lang="en-US" sz="2800" b="1" i="0" baseline="30000" dirty="0">
                <a:solidFill>
                  <a:srgbClr val="000000"/>
                </a:solidFill>
                <a:effectLst/>
                <a:latin typeface="system-ui"/>
              </a:rPr>
            </a:br>
            <a:r>
              <a:rPr lang="en-US" sz="2800" b="1" i="0" baseline="30000" dirty="0">
                <a:solidFill>
                  <a:srgbClr val="000000"/>
                </a:solidFill>
                <a:effectLst/>
                <a:latin typeface="system-ui"/>
              </a:rPr>
              <a:t>20 </a:t>
            </a:r>
            <a:r>
              <a:rPr lang="en-US" sz="2800" b="0" i="0" dirty="0">
                <a:solidFill>
                  <a:srgbClr val="000000"/>
                </a:solidFill>
                <a:effectLst/>
                <a:latin typeface="system-ui"/>
              </a:rPr>
              <a:t>Then he proceeded to denounce the towns where most of his miracles were done, because they did not repent: </a:t>
            </a:r>
            <a:r>
              <a:rPr lang="en-US" sz="2800" b="1" i="0" baseline="30000" dirty="0">
                <a:solidFill>
                  <a:srgbClr val="000000"/>
                </a:solidFill>
                <a:effectLst/>
                <a:latin typeface="system-ui"/>
              </a:rPr>
              <a:t>21 </a:t>
            </a:r>
            <a:r>
              <a:rPr lang="en-US" sz="2800" b="0" i="0" dirty="0">
                <a:solidFill>
                  <a:srgbClr val="000000"/>
                </a:solidFill>
                <a:effectLst/>
                <a:latin typeface="system-ui"/>
              </a:rPr>
              <a:t>“Woe to you, Chorazin! Woe to you, Bethsaida! For if the miracles that were done in you had been done in </a:t>
            </a:r>
            <a:r>
              <a:rPr lang="en-US" sz="2800" b="0" i="0" dirty="0" err="1">
                <a:solidFill>
                  <a:srgbClr val="000000"/>
                </a:solidFill>
                <a:effectLst/>
                <a:latin typeface="system-ui"/>
              </a:rPr>
              <a:t>Tyre</a:t>
            </a:r>
            <a:r>
              <a:rPr lang="en-US" sz="2800" b="0" i="0" dirty="0">
                <a:solidFill>
                  <a:srgbClr val="000000"/>
                </a:solidFill>
                <a:effectLst/>
                <a:latin typeface="system-ui"/>
              </a:rPr>
              <a:t> and Sidon, they would have repented in sackcloth and ashes long ago. </a:t>
            </a:r>
            <a:r>
              <a:rPr lang="en-US" sz="2800" b="1" i="0" baseline="30000" dirty="0">
                <a:solidFill>
                  <a:srgbClr val="000000"/>
                </a:solidFill>
                <a:effectLst/>
                <a:latin typeface="system-ui"/>
              </a:rPr>
              <a:t>22 </a:t>
            </a:r>
            <a:r>
              <a:rPr lang="en-US" sz="2800" b="0" i="0" dirty="0">
                <a:solidFill>
                  <a:srgbClr val="000000"/>
                </a:solidFill>
                <a:effectLst/>
                <a:latin typeface="system-ui"/>
              </a:rPr>
              <a:t>But I tell you, it will be more tolerable for </a:t>
            </a:r>
            <a:r>
              <a:rPr lang="en-US" sz="2800" b="0" i="0" dirty="0" err="1">
                <a:solidFill>
                  <a:srgbClr val="000000"/>
                </a:solidFill>
                <a:effectLst/>
                <a:latin typeface="system-ui"/>
              </a:rPr>
              <a:t>Tyre</a:t>
            </a:r>
            <a:r>
              <a:rPr lang="en-US" sz="2800" b="0" i="0" dirty="0">
                <a:solidFill>
                  <a:srgbClr val="000000"/>
                </a:solidFill>
                <a:effectLst/>
                <a:latin typeface="system-ui"/>
              </a:rPr>
              <a:t> and Sidon on the day of judgment than for you.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aseline="30000" dirty="0">
              <a:solidFill>
                <a:srgbClr val="000000"/>
              </a:solidFill>
              <a:latin typeface="system-u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0" baseline="30000" dirty="0">
                <a:solidFill>
                  <a:srgbClr val="000000"/>
                </a:solidFill>
                <a:effectLst/>
                <a:latin typeface="system-ui"/>
              </a:rPr>
              <a:t>23 </a:t>
            </a:r>
            <a:r>
              <a:rPr lang="en-US" sz="2800" b="0" i="0" dirty="0">
                <a:solidFill>
                  <a:srgbClr val="000000"/>
                </a:solidFill>
                <a:effectLst/>
                <a:latin typeface="system-ui"/>
              </a:rPr>
              <a:t>And you, Capernaum, will you be exalted to heaven? No, you will go down to Hades. For if the miracles that were done in you had been done in Sodom, it would have remained until today. </a:t>
            </a:r>
            <a:r>
              <a:rPr lang="en-US" sz="2800" b="1" i="0" baseline="30000" dirty="0">
                <a:solidFill>
                  <a:srgbClr val="000000"/>
                </a:solidFill>
                <a:effectLst/>
                <a:latin typeface="system-ui"/>
              </a:rPr>
              <a:t>24 </a:t>
            </a:r>
            <a:r>
              <a:rPr lang="en-US" sz="2800" b="0" i="0" dirty="0">
                <a:solidFill>
                  <a:srgbClr val="000000"/>
                </a:solidFill>
                <a:effectLst/>
                <a:latin typeface="system-ui"/>
              </a:rPr>
              <a:t>But I tell you, it will be more tolerable for the land of Sodom on the day of judgment than for you.”</a:t>
            </a:r>
            <a:endParaRPr kumimoji="0" lang="en-US" sz="2800" b="0" i="0" u="none" strike="noStrike" kern="1200" cap="none" spc="0" normalizeH="0" baseline="0" noProof="0" dirty="0">
              <a:ln>
                <a:noFill/>
              </a:ln>
              <a:solidFill>
                <a:srgbClr val="000000"/>
              </a:solidFill>
              <a:effectLst/>
              <a:uLnTx/>
              <a:uFillTx/>
              <a:latin typeface="system-ui"/>
              <a:ea typeface="+mn-ea"/>
              <a:cs typeface="+mn-cs"/>
            </a:endParaRPr>
          </a:p>
        </p:txBody>
      </p:sp>
    </p:spTree>
    <p:extLst>
      <p:ext uri="{BB962C8B-B14F-4D97-AF65-F5344CB8AC3E}">
        <p14:creationId xmlns:p14="http://schemas.microsoft.com/office/powerpoint/2010/main" val="3259466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2.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977</TotalTime>
  <Words>687</Words>
  <Application>Microsoft Office PowerPoint</Application>
  <PresentationFormat>Widescreen</PresentationFormat>
  <Paragraphs>60</Paragraphs>
  <Slides>11</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8</cp:revision>
  <cp:lastPrinted>2023-07-19T18:11:49Z</cp:lastPrinted>
  <dcterms:created xsi:type="dcterms:W3CDTF">2020-05-13T16:18:50Z</dcterms:created>
  <dcterms:modified xsi:type="dcterms:W3CDTF">2025-12-18T21:33:21Z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