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7"/>
  </p:notesMasterIdLst>
  <p:sldIdLst>
    <p:sldId id="333" r:id="rId6"/>
    <p:sldId id="332" r:id="rId7"/>
    <p:sldId id="335" r:id="rId8"/>
    <p:sldId id="336" r:id="rId9"/>
    <p:sldId id="325" r:id="rId10"/>
    <p:sldId id="326" r:id="rId11"/>
    <p:sldId id="339" r:id="rId12"/>
    <p:sldId id="337" r:id="rId13"/>
    <p:sldId id="340" r:id="rId14"/>
    <p:sldId id="343" r:id="rId15"/>
    <p:sldId id="327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B3D"/>
    <a:srgbClr val="504651"/>
    <a:srgbClr val="685F26"/>
    <a:srgbClr val="6A451B"/>
    <a:srgbClr val="304B56"/>
    <a:srgbClr val="11301B"/>
    <a:srgbClr val="EAE4E2"/>
    <a:srgbClr val="EDE8E4"/>
    <a:srgbClr val="ECE7E4"/>
    <a:srgbClr val="5F4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1A2E9-A466-4A7F-8C05-7FDFA94D72A6}" v="18" dt="2026-01-14T17:42:45.996"/>
    <p1510:client id="{E7D52C72-201B-4B44-9243-433FDC0A0585}" v="21" dt="2026-01-14T17:24:15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35" autoAdjust="0"/>
  </p:normalViewPr>
  <p:slideViewPr>
    <p:cSldViewPr snapToGrid="0" showGuides="1">
      <p:cViewPr varScale="1">
        <p:scale>
          <a:sx n="92" d="100"/>
          <a:sy n="92" d="100"/>
        </p:scale>
        <p:origin x="12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Jones" userId="502b2ac9-9aba-4149-bbba-f4dfb9a46044" providerId="ADAL" clId="{31CD8E7B-3FEE-4D67-AD92-ADD615FADF92}"/>
    <pc:docChg chg="undo redo custSel addSld delSld modSld sldOrd">
      <pc:chgData name="Liz Jones" userId="502b2ac9-9aba-4149-bbba-f4dfb9a46044" providerId="ADAL" clId="{31CD8E7B-3FEE-4D67-AD92-ADD615FADF92}" dt="2026-01-14T17:45:31.538" v="3068" actId="14100"/>
      <pc:docMkLst>
        <pc:docMk/>
      </pc:docMkLst>
      <pc:sldChg chg="addSp modSp mod">
        <pc:chgData name="Liz Jones" userId="502b2ac9-9aba-4149-bbba-f4dfb9a46044" providerId="ADAL" clId="{31CD8E7B-3FEE-4D67-AD92-ADD615FADF92}" dt="2026-01-14T17:35:56.872" v="2928" actId="20577"/>
        <pc:sldMkLst>
          <pc:docMk/>
          <pc:sldMk cId="264410435" sldId="325"/>
        </pc:sldMkLst>
        <pc:spChg chg="mod">
          <ac:chgData name="Liz Jones" userId="502b2ac9-9aba-4149-bbba-f4dfb9a46044" providerId="ADAL" clId="{31CD8E7B-3FEE-4D67-AD92-ADD615FADF92}" dt="2026-01-14T17:35:56.872" v="2928" actId="20577"/>
          <ac:spMkLst>
            <pc:docMk/>
            <pc:sldMk cId="264410435" sldId="325"/>
            <ac:spMk id="2" creationId="{1939AFFE-7E52-BA31-8D4D-296EEF6A02C3}"/>
          </ac:spMkLst>
        </pc:spChg>
        <pc:spChg chg="add mod">
          <ac:chgData name="Liz Jones" userId="502b2ac9-9aba-4149-bbba-f4dfb9a46044" providerId="ADAL" clId="{31CD8E7B-3FEE-4D67-AD92-ADD615FADF92}" dt="2026-01-14T17:08:56.160" v="2718"/>
          <ac:spMkLst>
            <pc:docMk/>
            <pc:sldMk cId="264410435" sldId="325"/>
            <ac:spMk id="3" creationId="{D58FBE88-9E96-B426-E66F-D9276879968C}"/>
          </ac:spMkLst>
        </pc:spChg>
        <pc:spChg chg="add mod">
          <ac:chgData name="Liz Jones" userId="502b2ac9-9aba-4149-bbba-f4dfb9a46044" providerId="ADAL" clId="{31CD8E7B-3FEE-4D67-AD92-ADD615FADF92}" dt="2026-01-14T17:09:04.485" v="2720"/>
          <ac:spMkLst>
            <pc:docMk/>
            <pc:sldMk cId="264410435" sldId="325"/>
            <ac:spMk id="5" creationId="{D3B106B8-3005-9C88-9FC7-47794EA5B5F3}"/>
          </ac:spMkLst>
        </pc:spChg>
      </pc:sldChg>
      <pc:sldChg chg="modSp mod">
        <pc:chgData name="Liz Jones" userId="502b2ac9-9aba-4149-bbba-f4dfb9a46044" providerId="ADAL" clId="{31CD8E7B-3FEE-4D67-AD92-ADD615FADF92}" dt="2026-01-14T17:37:30.017" v="2948" actId="14100"/>
        <pc:sldMkLst>
          <pc:docMk/>
          <pc:sldMk cId="3771158965" sldId="326"/>
        </pc:sldMkLst>
        <pc:spChg chg="mod">
          <ac:chgData name="Liz Jones" userId="502b2ac9-9aba-4149-bbba-f4dfb9a46044" providerId="ADAL" clId="{31CD8E7B-3FEE-4D67-AD92-ADD615FADF92}" dt="2026-01-14T17:37:30.017" v="2948" actId="14100"/>
          <ac:spMkLst>
            <pc:docMk/>
            <pc:sldMk cId="3771158965" sldId="326"/>
            <ac:spMk id="2" creationId="{9DFE8639-8D9D-C012-7121-FB9EB9A8BC78}"/>
          </ac:spMkLst>
        </pc:spChg>
      </pc:sldChg>
      <pc:sldChg chg="modSp mod">
        <pc:chgData name="Liz Jones" userId="502b2ac9-9aba-4149-bbba-f4dfb9a46044" providerId="ADAL" clId="{31CD8E7B-3FEE-4D67-AD92-ADD615FADF92}" dt="2026-01-14T17:44:40.254" v="3062" actId="20577"/>
        <pc:sldMkLst>
          <pc:docMk/>
          <pc:sldMk cId="920688954" sldId="327"/>
        </pc:sldMkLst>
        <pc:spChg chg="mod">
          <ac:chgData name="Liz Jones" userId="502b2ac9-9aba-4149-bbba-f4dfb9a46044" providerId="ADAL" clId="{31CD8E7B-3FEE-4D67-AD92-ADD615FADF92}" dt="2026-01-14T17:44:40.254" v="3062" actId="20577"/>
          <ac:spMkLst>
            <pc:docMk/>
            <pc:sldMk cId="920688954" sldId="327"/>
            <ac:spMk id="2" creationId="{0308D237-9DBE-7B87-3AE1-7A7C6E81FEBD}"/>
          </ac:spMkLst>
        </pc:spChg>
      </pc:sldChg>
      <pc:sldChg chg="modSp mod">
        <pc:chgData name="Liz Jones" userId="502b2ac9-9aba-4149-bbba-f4dfb9a46044" providerId="ADAL" clId="{31CD8E7B-3FEE-4D67-AD92-ADD615FADF92}" dt="2026-01-14T17:29:36.451" v="2879" actId="948"/>
        <pc:sldMkLst>
          <pc:docMk/>
          <pc:sldMk cId="3362112393" sldId="332"/>
        </pc:sldMkLst>
        <pc:spChg chg="mod">
          <ac:chgData name="Liz Jones" userId="502b2ac9-9aba-4149-bbba-f4dfb9a46044" providerId="ADAL" clId="{31CD8E7B-3FEE-4D67-AD92-ADD615FADF92}" dt="2026-01-14T17:29:36.451" v="2879" actId="948"/>
          <ac:spMkLst>
            <pc:docMk/>
            <pc:sldMk cId="3362112393" sldId="332"/>
            <ac:spMk id="6" creationId="{74ECD94B-54EF-25B4-BF36-3037DBEFD151}"/>
          </ac:spMkLst>
        </pc:spChg>
      </pc:sldChg>
      <pc:sldChg chg="addSp delSp modSp mod">
        <pc:chgData name="Liz Jones" userId="502b2ac9-9aba-4149-bbba-f4dfb9a46044" providerId="ADAL" clId="{31CD8E7B-3FEE-4D67-AD92-ADD615FADF92}" dt="2026-01-14T17:28:33.118" v="2875" actId="20577"/>
        <pc:sldMkLst>
          <pc:docMk/>
          <pc:sldMk cId="2589122510" sldId="333"/>
        </pc:sldMkLst>
        <pc:spChg chg="add del mod">
          <ac:chgData name="Liz Jones" userId="502b2ac9-9aba-4149-bbba-f4dfb9a46044" providerId="ADAL" clId="{31CD8E7B-3FEE-4D67-AD92-ADD615FADF92}" dt="2026-01-14T17:28:33.118" v="2875" actId="20577"/>
          <ac:spMkLst>
            <pc:docMk/>
            <pc:sldMk cId="2589122510" sldId="333"/>
            <ac:spMk id="6" creationId="{3A4D6B6A-1653-DAC9-D14F-954BFEF6403F}"/>
          </ac:spMkLst>
        </pc:spChg>
      </pc:sldChg>
      <pc:sldChg chg="modSp mod">
        <pc:chgData name="Liz Jones" userId="502b2ac9-9aba-4149-bbba-f4dfb9a46044" providerId="ADAL" clId="{31CD8E7B-3FEE-4D67-AD92-ADD615FADF92}" dt="2026-01-14T17:45:31.538" v="3068" actId="14100"/>
        <pc:sldMkLst>
          <pc:docMk/>
          <pc:sldMk cId="4123519127" sldId="335"/>
        </pc:sldMkLst>
        <pc:spChg chg="mod">
          <ac:chgData name="Liz Jones" userId="502b2ac9-9aba-4149-bbba-f4dfb9a46044" providerId="ADAL" clId="{31CD8E7B-3FEE-4D67-AD92-ADD615FADF92}" dt="2026-01-14T17:45:31.538" v="3068" actId="14100"/>
          <ac:spMkLst>
            <pc:docMk/>
            <pc:sldMk cId="4123519127" sldId="335"/>
            <ac:spMk id="4" creationId="{144FCB94-E8EC-6DE6-17F1-88AE8C8209C0}"/>
          </ac:spMkLst>
        </pc:spChg>
      </pc:sldChg>
      <pc:sldChg chg="modSp mod">
        <pc:chgData name="Liz Jones" userId="502b2ac9-9aba-4149-bbba-f4dfb9a46044" providerId="ADAL" clId="{31CD8E7B-3FEE-4D67-AD92-ADD615FADF92}" dt="2026-01-14T17:32:20.175" v="2903"/>
        <pc:sldMkLst>
          <pc:docMk/>
          <pc:sldMk cId="1645723725" sldId="336"/>
        </pc:sldMkLst>
        <pc:spChg chg="mod">
          <ac:chgData name="Liz Jones" userId="502b2ac9-9aba-4149-bbba-f4dfb9a46044" providerId="ADAL" clId="{31CD8E7B-3FEE-4D67-AD92-ADD615FADF92}" dt="2026-01-14T17:30:39.624" v="2889"/>
          <ac:spMkLst>
            <pc:docMk/>
            <pc:sldMk cId="1645723725" sldId="336"/>
            <ac:spMk id="2" creationId="{1D5D28D4-93F7-2057-BD12-CC639A5DA50C}"/>
          </ac:spMkLst>
        </pc:spChg>
        <pc:spChg chg="mod">
          <ac:chgData name="Liz Jones" userId="502b2ac9-9aba-4149-bbba-f4dfb9a46044" providerId="ADAL" clId="{31CD8E7B-3FEE-4D67-AD92-ADD615FADF92}" dt="2026-01-14T17:32:20.175" v="2903"/>
          <ac:spMkLst>
            <pc:docMk/>
            <pc:sldMk cId="1645723725" sldId="336"/>
            <ac:spMk id="3" creationId="{50CF3E2E-13CF-9FEE-DF54-E6D5371E0C0C}"/>
          </ac:spMkLst>
        </pc:spChg>
      </pc:sldChg>
      <pc:sldChg chg="modSp mod">
        <pc:chgData name="Liz Jones" userId="502b2ac9-9aba-4149-bbba-f4dfb9a46044" providerId="ADAL" clId="{31CD8E7B-3FEE-4D67-AD92-ADD615FADF92}" dt="2026-01-14T17:39:35.268" v="2971" actId="14100"/>
        <pc:sldMkLst>
          <pc:docMk/>
          <pc:sldMk cId="3031555150" sldId="337"/>
        </pc:sldMkLst>
        <pc:spChg chg="mod">
          <ac:chgData name="Liz Jones" userId="502b2ac9-9aba-4149-bbba-f4dfb9a46044" providerId="ADAL" clId="{31CD8E7B-3FEE-4D67-AD92-ADD615FADF92}" dt="2026-01-14T17:39:35.268" v="2971" actId="14100"/>
          <ac:spMkLst>
            <pc:docMk/>
            <pc:sldMk cId="3031555150" sldId="337"/>
            <ac:spMk id="2" creationId="{3151FE8B-5139-0AA3-7FE7-AD515DB01968}"/>
          </ac:spMkLst>
        </pc:spChg>
      </pc:sldChg>
      <pc:sldChg chg="modSp mod">
        <pc:chgData name="Liz Jones" userId="502b2ac9-9aba-4149-bbba-f4dfb9a46044" providerId="ADAL" clId="{31CD8E7B-3FEE-4D67-AD92-ADD615FADF92}" dt="2026-01-14T17:38:32.656" v="2953" actId="14100"/>
        <pc:sldMkLst>
          <pc:docMk/>
          <pc:sldMk cId="3275062291" sldId="339"/>
        </pc:sldMkLst>
        <pc:spChg chg="mod">
          <ac:chgData name="Liz Jones" userId="502b2ac9-9aba-4149-bbba-f4dfb9a46044" providerId="ADAL" clId="{31CD8E7B-3FEE-4D67-AD92-ADD615FADF92}" dt="2026-01-14T17:38:32.656" v="2953" actId="14100"/>
          <ac:spMkLst>
            <pc:docMk/>
            <pc:sldMk cId="3275062291" sldId="339"/>
            <ac:spMk id="2" creationId="{52F8620E-7D33-52AD-6168-26F829514BE5}"/>
          </ac:spMkLst>
        </pc:spChg>
      </pc:sldChg>
      <pc:sldChg chg="modSp mod">
        <pc:chgData name="Liz Jones" userId="502b2ac9-9aba-4149-bbba-f4dfb9a46044" providerId="ADAL" clId="{31CD8E7B-3FEE-4D67-AD92-ADD615FADF92}" dt="2026-01-14T17:41:11.880" v="2989" actId="14100"/>
        <pc:sldMkLst>
          <pc:docMk/>
          <pc:sldMk cId="3259466858" sldId="340"/>
        </pc:sldMkLst>
        <pc:spChg chg="mod">
          <ac:chgData name="Liz Jones" userId="502b2ac9-9aba-4149-bbba-f4dfb9a46044" providerId="ADAL" clId="{31CD8E7B-3FEE-4D67-AD92-ADD615FADF92}" dt="2026-01-14T17:41:11.880" v="2989" actId="14100"/>
          <ac:spMkLst>
            <pc:docMk/>
            <pc:sldMk cId="3259466858" sldId="340"/>
            <ac:spMk id="2" creationId="{86AE0741-42CE-C166-EF1D-444179E93CBC}"/>
          </ac:spMkLst>
        </pc:spChg>
      </pc:sldChg>
      <pc:sldChg chg="modSp mod">
        <pc:chgData name="Liz Jones" userId="502b2ac9-9aba-4149-bbba-f4dfb9a46044" providerId="ADAL" clId="{31CD8E7B-3FEE-4D67-AD92-ADD615FADF92}" dt="2026-01-14T17:43:38.354" v="3042" actId="255"/>
        <pc:sldMkLst>
          <pc:docMk/>
          <pc:sldMk cId="383362023" sldId="343"/>
        </pc:sldMkLst>
        <pc:spChg chg="mod">
          <ac:chgData name="Liz Jones" userId="502b2ac9-9aba-4149-bbba-f4dfb9a46044" providerId="ADAL" clId="{31CD8E7B-3FEE-4D67-AD92-ADD615FADF92}" dt="2026-01-14T17:43:38.354" v="3042" actId="255"/>
          <ac:spMkLst>
            <pc:docMk/>
            <pc:sldMk cId="383362023" sldId="343"/>
            <ac:spMk id="2" creationId="{2BA33359-13F2-3F46-CF3A-F39A7CEF27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B766-934B-4B42-8B56-E955A271B11E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D52CF-FCCD-4535-8A25-59B316DB5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5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4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F16A0-A7CF-8E84-C799-07109A186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FA638-B9EB-D018-67DF-684773F5F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A6E2B4-F754-D3E2-E310-40100E985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DA7F3-5BB2-8649-9D48-059616034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3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580AB-6898-EA7A-EBE6-860B7A746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DBF4A1-1978-A804-0652-C17A26F4B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BD8EB-8C17-E6D4-D098-D4109445C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CD314-9E33-4B41-3C00-09BAAF0FC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47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0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5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3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C6E4-BCAB-8C8E-73E3-0D57CBE9C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EA4FC-72EC-E549-FFDE-665EE731A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ABCE0-F853-7512-2750-C4C49623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EFB24-FE05-519A-5043-0E3B3CB5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29220-72CD-5449-412F-BE554339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8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10968-0241-A9DC-853A-1645AD13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E0004-DDA8-D787-A0A7-C9962518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CF09-0951-E7EB-1713-4AA3A55D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02E93-01C1-2654-FD90-EBEB1F10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2BD90-E1C6-23E2-A9DE-2D868B82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090B-A08C-1C24-C54B-99F5A89C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8D3F8-5F57-240A-0424-4A65EB6B3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B32B2-504C-6485-698F-359C69BB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C76F-47A9-AB71-7DEB-F673937F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360C5-DEC8-4066-923F-8B72181C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8C94-6D99-6AC3-1EF7-2F0362EB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41B4D-81E9-B2A4-CEBF-F7108598A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0754E-A2B8-4CDA-B847-445D9D930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7B693-4F70-5B4A-002D-6273E9B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13803-3A0B-1325-03B4-73ADC811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7C89-55F5-C760-B2BA-F264238F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F49E-1F3A-7C5C-CE89-7ACA1EDC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9A141-E9C4-6803-A119-A33E6D96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D70B-10E1-FB0E-B222-228891E7B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F3F57-BFDE-7576-3AC0-6593EFD77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E8EF1-B4B0-7077-311E-C050D1EB4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C0AC0D-AED0-CF1F-5794-12A8DE0E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A3781-3F26-D4AB-717C-FFA257EA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236DC-DD32-55F1-1931-7FC1168A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07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27B2-211D-104D-81CC-765A6FE5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CD1DC-3377-4FCD-E6D8-3BACFE08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F080B-B2D5-9E7C-64A9-CA341ABC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4AB05-A1CE-6ED6-5636-F63428D6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0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15B26-B617-D818-D462-07F50357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4A478-B45B-BFC7-7D47-0557C49D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F0D07-63B7-00D3-EED3-44F232F5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7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92EA-C087-BCAC-A960-D62FD7F6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AAF0-EC2C-3AFA-B245-BBDBAEB4A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B5CEE-C678-BB88-6049-A368756EA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7F982-9ACC-459F-A07B-C2C16181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D0BC8-E591-60FE-0E4E-DA9F78E9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5EE30-A728-3334-3A4A-1C9342D0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74DBB72E-FFBE-9268-B71A-7FDE32D807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33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E0C1-281D-84D9-FEAF-5B46EB1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13A57-B376-D3F5-2EBF-B205BAFDF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42041-B4E8-6DE1-15E1-0809AE6D4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EF4ED-862D-AFA7-D998-DFB488EE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140C2-70A2-EF14-7ECE-4CFFC6D0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593E1-6A13-6772-2609-A7D86100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80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B9D0-87F2-3FAE-3BA1-714204CF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DFA57-3E49-7D06-BE52-5C9D2D8D7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3F653-9FD0-593B-0580-1105E458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5F510-EB18-B1C7-7921-B992D1E6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B1E98-5E0F-CD37-775B-9FB75280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22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F9171-18B4-BECB-56A3-D2742A510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A87E-EAC0-6EDD-4A85-078135832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EECC-32D0-D5F0-884F-FF089C15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E6DCB-33FC-30D0-740E-8EC24A37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7C43A-1CE6-2C1D-9DCE-173BC6D5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4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BC78C01-C151-93EC-B75D-5A47B1D20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2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6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CD3D7-0C5A-AB48-A28E-9C1D0704F25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E8EA925-1D4A-EAF2-CDE5-E40C5AD066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14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F3521-18EB-51E6-5673-B70121BB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D2FA2-12E2-8883-922B-C5BBA7E1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98C46-0FB6-468D-3801-0C1EAE11E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B4FCDD-766B-4E62-9C00-7867FCD603C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787A9-2259-CDB7-C7DB-A8A897655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B777C-B5FA-BB97-EC0A-7551435A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4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9BA36-0420-F8E4-0245-FD612BCA4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CA2026-7B57-E531-197B-2B0C68B448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4D6B6A-1653-DAC9-D14F-954BFEF6403F}"/>
              </a:ext>
            </a:extLst>
          </p:cNvPr>
          <p:cNvSpPr/>
          <p:nvPr/>
        </p:nvSpPr>
        <p:spPr>
          <a:xfrm>
            <a:off x="9164660" y="5219827"/>
            <a:ext cx="2841856" cy="700920"/>
          </a:xfrm>
          <a:prstGeom prst="rect">
            <a:avLst/>
          </a:prstGeom>
          <a:solidFill>
            <a:schemeClr val="bg1"/>
          </a:solidFill>
          <a:ln>
            <a:solidFill>
              <a:srgbClr val="473B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Session 12</a:t>
            </a:r>
          </a:p>
        </p:txBody>
      </p:sp>
    </p:spTree>
    <p:extLst>
      <p:ext uri="{BB962C8B-B14F-4D97-AF65-F5344CB8AC3E}">
        <p14:creationId xmlns:p14="http://schemas.microsoft.com/office/powerpoint/2010/main" val="258912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6BE64-4907-0CAA-E98E-391E6F602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194F3F-DF40-DC0D-8E7A-99AC3CE2A3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A33359-13F2-3F46-CF3A-F39A7CEF2787}"/>
              </a:ext>
            </a:extLst>
          </p:cNvPr>
          <p:cNvSpPr txBox="1"/>
          <p:nvPr/>
        </p:nvSpPr>
        <p:spPr>
          <a:xfrm>
            <a:off x="326572" y="390523"/>
            <a:ext cx="8838210" cy="5878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Heaven or Hell (Matthew 13:40-43)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We can trust that Jesus will have the final word and that He will judge righteously. 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How does knowing the end of a story affect the way you hear it? How does that apply to knowing about your eternal future?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Does knowing there will be a final judgment with eternal consequences bring you comfort or concern? </a:t>
            </a:r>
          </a:p>
          <a:p>
            <a:pPr lvl="1"/>
            <a:endParaRPr lang="en-US" sz="1200" i="1" dirty="0">
              <a:solidFill>
                <a:schemeClr val="bg1"/>
              </a:solidFill>
              <a:latin typeface="DIN-Bold"/>
            </a:endParaRPr>
          </a:p>
          <a:p>
            <a:pPr lvl="1"/>
            <a:r>
              <a:rPr lang="en-US" sz="2800" i="1" dirty="0">
                <a:solidFill>
                  <a:schemeClr val="bg1"/>
                </a:solidFill>
                <a:latin typeface="DIN-Bold"/>
              </a:rPr>
              <a:t>If concerned, talk to your group leader about your concerns. </a:t>
            </a:r>
          </a:p>
        </p:txBody>
      </p:sp>
    </p:spTree>
    <p:extLst>
      <p:ext uri="{BB962C8B-B14F-4D97-AF65-F5344CB8AC3E}">
        <p14:creationId xmlns:p14="http://schemas.microsoft.com/office/powerpoint/2010/main" val="38336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D09AF-BE6A-D25B-9EF4-7A993928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2A9AF-E3AA-62A3-5418-4B8B74EFE0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08D237-9DBE-7B87-3AE1-7A7C6E81FEBD}"/>
              </a:ext>
            </a:extLst>
          </p:cNvPr>
          <p:cNvSpPr txBox="1"/>
          <p:nvPr/>
        </p:nvSpPr>
        <p:spPr>
          <a:xfrm>
            <a:off x="326574" y="505431"/>
            <a:ext cx="8484917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What might you do to help people move from counterfeit followers to true followers of Jesus?</a:t>
            </a:r>
          </a:p>
          <a:p>
            <a:pPr lvl="3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Does it give evidence to the fact that you are a  follower of Jesus?</a:t>
            </a:r>
          </a:p>
        </p:txBody>
      </p:sp>
    </p:spTree>
    <p:extLst>
      <p:ext uri="{BB962C8B-B14F-4D97-AF65-F5344CB8AC3E}">
        <p14:creationId xmlns:p14="http://schemas.microsoft.com/office/powerpoint/2010/main" val="92068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A9F8392-15FD-B123-B73B-A3CB94640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184" y="2404872"/>
            <a:ext cx="11862816" cy="1645919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God’s </a:t>
            </a: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Care</a:t>
            </a:r>
            <a:endParaRPr lang="en-US" sz="5600" b="1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(Psalm 23:1-6)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3098D-4DF3-64EF-4DAF-75FEE4C0DA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CD94B-54EF-25B4-BF36-3037DBEFD151}"/>
              </a:ext>
            </a:extLst>
          </p:cNvPr>
          <p:cNvSpPr txBox="1"/>
          <p:nvPr/>
        </p:nvSpPr>
        <p:spPr>
          <a:xfrm>
            <a:off x="467353" y="2023043"/>
            <a:ext cx="7554429" cy="2787948"/>
          </a:xfrm>
          <a:prstGeom prst="rect">
            <a:avLst/>
          </a:prstGeom>
          <a:solidFill>
            <a:srgbClr val="454B3D"/>
          </a:solidFill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500" b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MAIN IDEA: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ECE7E4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/>
              <a:t>Faith in Jesus determines our eternal destiny.</a:t>
            </a:r>
          </a:p>
        </p:txBody>
      </p:sp>
    </p:spTree>
    <p:extLst>
      <p:ext uri="{BB962C8B-B14F-4D97-AF65-F5344CB8AC3E}">
        <p14:creationId xmlns:p14="http://schemas.microsoft.com/office/powerpoint/2010/main" val="336211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D9E8A-9500-117A-BC8A-86A681380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942B84-3EB5-E949-2113-40B4FA7AC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906520-F00D-ED8A-E1EA-C80BF1EDF7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4FCB94-E8EC-6DE6-17F1-88AE8C8209C0}"/>
              </a:ext>
            </a:extLst>
          </p:cNvPr>
          <p:cNvSpPr txBox="1"/>
          <p:nvPr/>
        </p:nvSpPr>
        <p:spPr>
          <a:xfrm>
            <a:off x="356616" y="356616"/>
            <a:ext cx="77794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When are divisions healthy? When do they cause the most trouble?</a:t>
            </a:r>
          </a:p>
          <a:p>
            <a:pPr lvl="1"/>
            <a:endParaRPr lang="en-US" sz="24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are some other divides you’re confronted with daily?</a:t>
            </a:r>
          </a:p>
        </p:txBody>
      </p:sp>
    </p:spTree>
    <p:extLst>
      <p:ext uri="{BB962C8B-B14F-4D97-AF65-F5344CB8AC3E}">
        <p14:creationId xmlns:p14="http://schemas.microsoft.com/office/powerpoint/2010/main" val="412351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37400C-D309-AAF4-31B8-2FDCD45D8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EF3BE6-BB25-4A89-8BFC-6A2EFF454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02033C-F28E-1336-F64B-64CA39D174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5D28D4-93F7-2057-BD12-CC639A5DA50C}"/>
              </a:ext>
            </a:extLst>
          </p:cNvPr>
          <p:cNvSpPr txBox="1"/>
          <p:nvPr/>
        </p:nvSpPr>
        <p:spPr>
          <a:xfrm>
            <a:off x="1386119" y="446935"/>
            <a:ext cx="9419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otham" panose="02000604040000020004" pitchFamily="2" charset="0"/>
              </a:rPr>
              <a:t>Judgment Coming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F3E2E-13CF-9FEE-DF54-E6D5371E0C0C}"/>
              </a:ext>
            </a:extLst>
          </p:cNvPr>
          <p:cNvSpPr txBox="1"/>
          <p:nvPr/>
        </p:nvSpPr>
        <p:spPr>
          <a:xfrm>
            <a:off x="1695635" y="2057400"/>
            <a:ext cx="94197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Wheat or Weeds (Matthew 13:24-30)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Jesus or the Devil (Matthew 13:36-39)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Heaven or Hell (Matthew 13:40-43)</a:t>
            </a:r>
          </a:p>
        </p:txBody>
      </p:sp>
    </p:spTree>
    <p:extLst>
      <p:ext uri="{BB962C8B-B14F-4D97-AF65-F5344CB8AC3E}">
        <p14:creationId xmlns:p14="http://schemas.microsoft.com/office/powerpoint/2010/main" val="164572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C7A18-9A87-7243-B7D4-79A968BEF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A2A59D-63CD-693E-ADC3-DCE1C913BB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39AFFE-7E52-BA31-8D4D-296EEF6A02C3}"/>
              </a:ext>
            </a:extLst>
          </p:cNvPr>
          <p:cNvSpPr txBox="1"/>
          <p:nvPr/>
        </p:nvSpPr>
        <p:spPr>
          <a:xfrm>
            <a:off x="664021" y="360673"/>
            <a:ext cx="10797152" cy="6458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Wheat or Weeds (Matthew 13:24-30)</a:t>
            </a:r>
          </a:p>
          <a:p>
            <a:pPr algn="l">
              <a:buNone/>
            </a:pPr>
            <a:endParaRPr lang="en-US" sz="16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He presented another parable to them: “The kingdom of heaven may be compared to a man who sowed good seed in his field.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But while people were sleeping, his enemy came, sowed weeds among the wheat, and left.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When the plants sprouted and produced grain, then the weeds also appeared.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 landowner’s servants came to him and said, ‘Master, didn’t you sow good seed in your field? Then where did the weeds come from?’</a:t>
            </a:r>
          </a:p>
          <a:p>
            <a:pPr algn="l">
              <a:buNone/>
            </a:pPr>
            <a:endParaRPr lang="en-US" sz="11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“‘An enemy did this,’ he told them. “‘So, do you want us to go and pull them up?’ the servants asked him. 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“‘No,’ he said. ‘When you pull up the weeds, you might also uproot the wheat with them.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Let both grow together until the harvest. At harvest time I’ll tell the reapers: Gather the weeds first and tie them in bundles to burn them, but collect the wheat in my barn.’”</a:t>
            </a:r>
          </a:p>
        </p:txBody>
      </p:sp>
    </p:spTree>
    <p:extLst>
      <p:ext uri="{BB962C8B-B14F-4D97-AF65-F5344CB8AC3E}">
        <p14:creationId xmlns:p14="http://schemas.microsoft.com/office/powerpoint/2010/main" val="26441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33BCD-1530-D3C6-76DE-8C8AF8F4D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00679-052C-F179-FFA6-505800574E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FE8639-8D9D-C012-7121-FB9EB9A8BC78}"/>
              </a:ext>
            </a:extLst>
          </p:cNvPr>
          <p:cNvSpPr txBox="1"/>
          <p:nvPr/>
        </p:nvSpPr>
        <p:spPr>
          <a:xfrm>
            <a:off x="326572" y="390523"/>
            <a:ext cx="8505702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Wheat or Weeds (Matthew 13:24-30)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We must examine our own faith as we wait for Jesus’s return.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Why is weeding a garden or bed of flowers important? How hard is it to tell the plants from the weeds?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Is it always possible to distinguish sincere believers from insincere believers? How?</a:t>
            </a:r>
          </a:p>
        </p:txBody>
      </p:sp>
    </p:spTree>
    <p:extLst>
      <p:ext uri="{BB962C8B-B14F-4D97-AF65-F5344CB8AC3E}">
        <p14:creationId xmlns:p14="http://schemas.microsoft.com/office/powerpoint/2010/main" val="377115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E3037-DF46-656F-8A72-123EC4DE3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E41683-71D5-531A-2839-7AA6748B43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F8620E-7D33-52AD-6168-26F829514BE5}"/>
              </a:ext>
            </a:extLst>
          </p:cNvPr>
          <p:cNvSpPr txBox="1"/>
          <p:nvPr/>
        </p:nvSpPr>
        <p:spPr>
          <a:xfrm>
            <a:off x="820884" y="423018"/>
            <a:ext cx="8572498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Jesus or the Devil (Matthew 13:36-39)</a:t>
            </a:r>
          </a:p>
          <a:p>
            <a:pPr algn="l">
              <a:buNone/>
            </a:pPr>
            <a:b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Then he left the crowds and went into the house. His disciples approached him and said, “Explain to us the parable of the weeds in the field.”</a:t>
            </a:r>
          </a:p>
          <a:p>
            <a:pPr algn="l">
              <a:buNone/>
            </a:pPr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37 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He replied, “The one who sows the good seed is the Son of Man;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38 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 field is the world; and the good seed—these are the children of the kingdom. The weeds are the children of the evil one,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39 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and the enemy who sowed them is the devil. The harvest is the end of the age, and the harvesters are angels.</a:t>
            </a:r>
          </a:p>
        </p:txBody>
      </p:sp>
    </p:spTree>
    <p:extLst>
      <p:ext uri="{BB962C8B-B14F-4D97-AF65-F5344CB8AC3E}">
        <p14:creationId xmlns:p14="http://schemas.microsoft.com/office/powerpoint/2010/main" val="327506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54A13-3283-7A49-1C17-65EF9C31B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3B15A9-265B-9BAC-72B9-FAFEB1B8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51FE8B-5139-0AA3-7FE7-AD515DB01968}"/>
              </a:ext>
            </a:extLst>
          </p:cNvPr>
          <p:cNvSpPr txBox="1"/>
          <p:nvPr/>
        </p:nvSpPr>
        <p:spPr>
          <a:xfrm>
            <a:off x="326573" y="390523"/>
            <a:ext cx="8214754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Jesus or the Devil (Matthew 13:36-39)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We need to recognize that not all who profess to believe in Jesus are genuine believers. 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Why were the disciples wise to come to Jesus with their questions? Where do you turn when you have spiritual questions?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is the church’s responsibility regarding the “weeds” sown by the devil?</a:t>
            </a:r>
          </a:p>
        </p:txBody>
      </p:sp>
    </p:spTree>
    <p:extLst>
      <p:ext uri="{BB962C8B-B14F-4D97-AF65-F5344CB8AC3E}">
        <p14:creationId xmlns:p14="http://schemas.microsoft.com/office/powerpoint/2010/main" val="303155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B8B3E-86AD-7CA2-2C4B-97862C615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9508F7-5704-E3A0-CBEE-3F68199E3A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AE0741-42CE-C166-EF1D-444179E93CBC}"/>
              </a:ext>
            </a:extLst>
          </p:cNvPr>
          <p:cNvSpPr txBox="1"/>
          <p:nvPr/>
        </p:nvSpPr>
        <p:spPr>
          <a:xfrm>
            <a:off x="820884" y="423018"/>
            <a:ext cx="8375071" cy="497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Heaven or Hell (Matthew 13:40-43)</a:t>
            </a:r>
          </a:p>
          <a:p>
            <a:pPr algn="l">
              <a:buNone/>
            </a:pPr>
            <a:b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40 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Therefore, just as the weeds are gathered and burned in the fire, so it will be at the end of the age.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41 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 Son of Man will send out his angels, and they will gather from his kingdom all who cause sin and those guilty of lawlessness. </a:t>
            </a:r>
          </a:p>
          <a:p>
            <a:pPr algn="l">
              <a:buNone/>
            </a:pPr>
            <a:endParaRPr lang="en-US" sz="2800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They will throw them into the blazing furnace where there will be weeping and gnashing of teeth.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43 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Then the righteous will shine like the sun in their Father’s kingdom. Let anyone who has ears listen.</a:t>
            </a:r>
          </a:p>
        </p:txBody>
      </p:sp>
    </p:spTree>
    <p:extLst>
      <p:ext uri="{BB962C8B-B14F-4D97-AF65-F5344CB8AC3E}">
        <p14:creationId xmlns:p14="http://schemas.microsoft.com/office/powerpoint/2010/main" val="325946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8BBE2BB0DF774F88AF48FB80891300" ma:contentTypeVersion="16" ma:contentTypeDescription="Create a new document." ma:contentTypeScope="" ma:versionID="3a80fefcd397321ac8878495e54aee0a">
  <xsd:schema xmlns:xsd="http://www.w3.org/2001/XMLSchema" xmlns:xs="http://www.w3.org/2001/XMLSchema" xmlns:p="http://schemas.microsoft.com/office/2006/metadata/properties" xmlns:ns2="3c30883b-b08b-420b-82ed-e9c04d87cd19" xmlns:ns3="77f16271-2830-4c2f-ab34-b362f4d72335" targetNamespace="http://schemas.microsoft.com/office/2006/metadata/properties" ma:root="true" ma:fieldsID="d5cbab20257c496b89847a9336317681" ns2:_="" ns3:_="">
    <xsd:import namespace="3c30883b-b08b-420b-82ed-e9c04d87cd19"/>
    <xsd:import namespace="77f16271-2830-4c2f-ab34-b362f4d723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0883b-b08b-420b-82ed-e9c04d87c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754a65-b2fa-4c49-b298-75691b9803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16271-2830-4c2f-ab34-b362f4d723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0621b1-ca00-41fb-869b-0bd64366ca1c}" ma:internalName="TaxCatchAll" ma:showField="CatchAllData" ma:web="77f16271-2830-4c2f-ab34-b362f4d723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f16271-2830-4c2f-ab34-b362f4d72335" xsi:nil="true"/>
    <lcf76f155ced4ddcb4097134ff3c332f xmlns="3c30883b-b08b-420b-82ed-e9c04d87cd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59C73A-9B5D-43F7-BD94-40559A7023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D694C3-4F52-4657-B4EF-0E4D30F33A9A}">
  <ds:schemaRefs>
    <ds:schemaRef ds:uri="3c30883b-b08b-420b-82ed-e9c04d87cd19"/>
    <ds:schemaRef ds:uri="77f16271-2830-4c2f-ab34-b362f4d723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8069879-EA21-46BC-8C0E-D8E39B230494}">
  <ds:schemaRefs>
    <ds:schemaRef ds:uri="3c30883b-b08b-420b-82ed-e9c04d87cd19"/>
    <ds:schemaRef ds:uri="77f16271-2830-4c2f-ab34-b362f4d723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1024</TotalTime>
  <Words>714</Words>
  <Application>Microsoft Office PowerPoint</Application>
  <PresentationFormat>Widescreen</PresentationFormat>
  <Paragraphs>62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DIN-Bold</vt:lpstr>
      <vt:lpstr>Gotham</vt:lpstr>
      <vt:lpstr>Gotham Light</vt:lpstr>
      <vt:lpstr>system-ui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Diaz de Leon</dc:creator>
  <cp:lastModifiedBy>Liz Jones</cp:lastModifiedBy>
  <cp:revision>8</cp:revision>
  <cp:lastPrinted>2023-07-19T18:11:49Z</cp:lastPrinted>
  <dcterms:created xsi:type="dcterms:W3CDTF">2020-05-13T16:18:50Z</dcterms:created>
  <dcterms:modified xsi:type="dcterms:W3CDTF">2026-01-14T17:45:31Z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0x010100258BBE2BB0DF774F88AF48FB80891300</vt:lpwstr>
  </property>
  <property fmtid="{D5CDD505-2E9C-101B-9397-08002B2CF9AE}" pid="3" name="MediaServiceImageTags">
    <vt:lpwstr/>
  </property>
</Properties>
</file>