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672" r:id="rId5"/>
  </p:sldMasterIdLst>
  <p:notesMasterIdLst>
    <p:notesMasterId r:id="rId17"/>
  </p:notesMasterIdLst>
  <p:sldIdLst>
    <p:sldId id="333" r:id="rId6"/>
    <p:sldId id="332" r:id="rId7"/>
    <p:sldId id="335" r:id="rId8"/>
    <p:sldId id="336" r:id="rId9"/>
    <p:sldId id="325" r:id="rId10"/>
    <p:sldId id="345" r:id="rId11"/>
    <p:sldId id="344" r:id="rId12"/>
    <p:sldId id="326" r:id="rId13"/>
    <p:sldId id="339" r:id="rId14"/>
    <p:sldId id="337" r:id="rId15"/>
    <p:sldId id="327" r:id="rId16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4D59"/>
    <a:srgbClr val="454B3D"/>
    <a:srgbClr val="504651"/>
    <a:srgbClr val="685F26"/>
    <a:srgbClr val="6A451B"/>
    <a:srgbClr val="304B56"/>
    <a:srgbClr val="11301B"/>
    <a:srgbClr val="EAE4E2"/>
    <a:srgbClr val="EDE8E4"/>
    <a:srgbClr val="ECE7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7FB9F3B-7E4F-4F9B-8DFA-466A584C9233}" v="22" dt="2026-01-27T21:38:47.3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3535" autoAdjust="0"/>
  </p:normalViewPr>
  <p:slideViewPr>
    <p:cSldViewPr snapToGrid="0" showGuides="1">
      <p:cViewPr varScale="1">
        <p:scale>
          <a:sx n="92" d="100"/>
          <a:sy n="92" d="100"/>
        </p:scale>
        <p:origin x="127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z Jones" userId="502b2ac9-9aba-4149-bbba-f4dfb9a46044" providerId="ADAL" clId="{31CD8E7B-3FEE-4D67-AD92-ADD615FADF92}"/>
    <pc:docChg chg="undo redo custSel addSld delSld modSld sldOrd">
      <pc:chgData name="Liz Jones" userId="502b2ac9-9aba-4149-bbba-f4dfb9a46044" providerId="ADAL" clId="{31CD8E7B-3FEE-4D67-AD92-ADD615FADF92}" dt="2026-01-27T21:46:25.086" v="2117" actId="14100"/>
      <pc:docMkLst>
        <pc:docMk/>
      </pc:docMkLst>
      <pc:sldChg chg="modSp mod">
        <pc:chgData name="Liz Jones" userId="502b2ac9-9aba-4149-bbba-f4dfb9a46044" providerId="ADAL" clId="{31CD8E7B-3FEE-4D67-AD92-ADD615FADF92}" dt="2026-01-27T21:37:02.887" v="1998" actId="20577"/>
        <pc:sldMkLst>
          <pc:docMk/>
          <pc:sldMk cId="264410435" sldId="325"/>
        </pc:sldMkLst>
        <pc:spChg chg="mod">
          <ac:chgData name="Liz Jones" userId="502b2ac9-9aba-4149-bbba-f4dfb9a46044" providerId="ADAL" clId="{31CD8E7B-3FEE-4D67-AD92-ADD615FADF92}" dt="2026-01-27T21:37:02.887" v="1998" actId="20577"/>
          <ac:spMkLst>
            <pc:docMk/>
            <pc:sldMk cId="264410435" sldId="325"/>
            <ac:spMk id="2" creationId="{1939AFFE-7E52-BA31-8D4D-296EEF6A02C3}"/>
          </ac:spMkLst>
        </pc:spChg>
        <pc:picChg chg="mod">
          <ac:chgData name="Liz Jones" userId="502b2ac9-9aba-4149-bbba-f4dfb9a46044" providerId="ADAL" clId="{31CD8E7B-3FEE-4D67-AD92-ADD615FADF92}" dt="2026-01-27T21:23:07.703" v="1846" actId="14826"/>
          <ac:picMkLst>
            <pc:docMk/>
            <pc:sldMk cId="264410435" sldId="325"/>
            <ac:picMk id="4" creationId="{0DA2A59D-63CD-693E-ADC3-DCE1C913BB4D}"/>
          </ac:picMkLst>
        </pc:picChg>
      </pc:sldChg>
      <pc:sldChg chg="modSp mod">
        <pc:chgData name="Liz Jones" userId="502b2ac9-9aba-4149-bbba-f4dfb9a46044" providerId="ADAL" clId="{31CD8E7B-3FEE-4D67-AD92-ADD615FADF92}" dt="2026-01-27T21:40:36.638" v="2053" actId="14100"/>
        <pc:sldMkLst>
          <pc:docMk/>
          <pc:sldMk cId="3771158965" sldId="326"/>
        </pc:sldMkLst>
        <pc:spChg chg="mod">
          <ac:chgData name="Liz Jones" userId="502b2ac9-9aba-4149-bbba-f4dfb9a46044" providerId="ADAL" clId="{31CD8E7B-3FEE-4D67-AD92-ADD615FADF92}" dt="2026-01-27T21:40:36.638" v="2053" actId="14100"/>
          <ac:spMkLst>
            <pc:docMk/>
            <pc:sldMk cId="3771158965" sldId="326"/>
            <ac:spMk id="2" creationId="{9DFE8639-8D9D-C012-7121-FB9EB9A8BC78}"/>
          </ac:spMkLst>
        </pc:spChg>
        <pc:picChg chg="mod">
          <ac:chgData name="Liz Jones" userId="502b2ac9-9aba-4149-bbba-f4dfb9a46044" providerId="ADAL" clId="{31CD8E7B-3FEE-4D67-AD92-ADD615FADF92}" dt="2026-01-27T21:23:37.379" v="1849" actId="14826"/>
          <ac:picMkLst>
            <pc:docMk/>
            <pc:sldMk cId="3771158965" sldId="326"/>
            <ac:picMk id="4" creationId="{F4600679-052C-F179-FFA6-505800574EF9}"/>
          </ac:picMkLst>
        </pc:picChg>
      </pc:sldChg>
      <pc:sldChg chg="modSp mod">
        <pc:chgData name="Liz Jones" userId="502b2ac9-9aba-4149-bbba-f4dfb9a46044" providerId="ADAL" clId="{31CD8E7B-3FEE-4D67-AD92-ADD615FADF92}" dt="2026-01-27T21:46:25.086" v="2117" actId="14100"/>
        <pc:sldMkLst>
          <pc:docMk/>
          <pc:sldMk cId="920688954" sldId="327"/>
        </pc:sldMkLst>
        <pc:spChg chg="mod">
          <ac:chgData name="Liz Jones" userId="502b2ac9-9aba-4149-bbba-f4dfb9a46044" providerId="ADAL" clId="{31CD8E7B-3FEE-4D67-AD92-ADD615FADF92}" dt="2026-01-27T21:46:25.086" v="2117" actId="14100"/>
          <ac:spMkLst>
            <pc:docMk/>
            <pc:sldMk cId="920688954" sldId="327"/>
            <ac:spMk id="2" creationId="{0308D237-9DBE-7B87-3AE1-7A7C6E81FEBD}"/>
          </ac:spMkLst>
        </pc:spChg>
        <pc:picChg chg="mod">
          <ac:chgData name="Liz Jones" userId="502b2ac9-9aba-4149-bbba-f4dfb9a46044" providerId="ADAL" clId="{31CD8E7B-3FEE-4D67-AD92-ADD615FADF92}" dt="2026-01-27T21:24:34.713" v="1856" actId="14826"/>
          <ac:picMkLst>
            <pc:docMk/>
            <pc:sldMk cId="920688954" sldId="327"/>
            <ac:picMk id="4" creationId="{1632A9AF-E3AA-62A3-5418-4B8B74EFE0BA}"/>
          </ac:picMkLst>
        </pc:picChg>
      </pc:sldChg>
      <pc:sldChg chg="modSp mod">
        <pc:chgData name="Liz Jones" userId="502b2ac9-9aba-4149-bbba-f4dfb9a46044" providerId="ADAL" clId="{31CD8E7B-3FEE-4D67-AD92-ADD615FADF92}" dt="2026-01-27T21:27:47.864" v="1868" actId="6549"/>
        <pc:sldMkLst>
          <pc:docMk/>
          <pc:sldMk cId="3362112393" sldId="332"/>
        </pc:sldMkLst>
        <pc:spChg chg="mod">
          <ac:chgData name="Liz Jones" userId="502b2ac9-9aba-4149-bbba-f4dfb9a46044" providerId="ADAL" clId="{31CD8E7B-3FEE-4D67-AD92-ADD615FADF92}" dt="2026-01-27T21:27:47.864" v="1868" actId="6549"/>
          <ac:spMkLst>
            <pc:docMk/>
            <pc:sldMk cId="3362112393" sldId="332"/>
            <ac:spMk id="6" creationId="{74ECD94B-54EF-25B4-BF36-3037DBEFD151}"/>
          </ac:spMkLst>
        </pc:spChg>
        <pc:picChg chg="mod">
          <ac:chgData name="Liz Jones" userId="502b2ac9-9aba-4149-bbba-f4dfb9a46044" providerId="ADAL" clId="{31CD8E7B-3FEE-4D67-AD92-ADD615FADF92}" dt="2026-01-27T21:20:32.799" v="1842" actId="14826"/>
          <ac:picMkLst>
            <pc:docMk/>
            <pc:sldMk cId="3362112393" sldId="332"/>
            <ac:picMk id="3" creationId="{E283098D-4DF3-64EF-4DAF-75FEE4C0DA83}"/>
          </ac:picMkLst>
        </pc:picChg>
      </pc:sldChg>
      <pc:sldChg chg="addSp delSp modSp mod">
        <pc:chgData name="Liz Jones" userId="502b2ac9-9aba-4149-bbba-f4dfb9a46044" providerId="ADAL" clId="{31CD8E7B-3FEE-4D67-AD92-ADD615FADF92}" dt="2026-01-27T21:20:08.856" v="1841" actId="14826"/>
        <pc:sldMkLst>
          <pc:docMk/>
          <pc:sldMk cId="2589122510" sldId="333"/>
        </pc:sldMkLst>
        <pc:picChg chg="mod">
          <ac:chgData name="Liz Jones" userId="502b2ac9-9aba-4149-bbba-f4dfb9a46044" providerId="ADAL" clId="{31CD8E7B-3FEE-4D67-AD92-ADD615FADF92}" dt="2026-01-27T21:20:08.856" v="1841" actId="14826"/>
          <ac:picMkLst>
            <pc:docMk/>
            <pc:sldMk cId="2589122510" sldId="333"/>
            <ac:picMk id="7" creationId="{57CA2026-7B57-E531-197B-2B0C68B4483A}"/>
          </ac:picMkLst>
        </pc:picChg>
      </pc:sldChg>
      <pc:sldChg chg="modSp mod">
        <pc:chgData name="Liz Jones" userId="502b2ac9-9aba-4149-bbba-f4dfb9a46044" providerId="ADAL" clId="{31CD8E7B-3FEE-4D67-AD92-ADD615FADF92}" dt="2026-01-27T21:29:12.373" v="1874" actId="20577"/>
        <pc:sldMkLst>
          <pc:docMk/>
          <pc:sldMk cId="4123519127" sldId="335"/>
        </pc:sldMkLst>
        <pc:spChg chg="mod">
          <ac:chgData name="Liz Jones" userId="502b2ac9-9aba-4149-bbba-f4dfb9a46044" providerId="ADAL" clId="{31CD8E7B-3FEE-4D67-AD92-ADD615FADF92}" dt="2026-01-27T21:29:12.373" v="1874" actId="20577"/>
          <ac:spMkLst>
            <pc:docMk/>
            <pc:sldMk cId="4123519127" sldId="335"/>
            <ac:spMk id="4" creationId="{144FCB94-E8EC-6DE6-17F1-88AE8C8209C0}"/>
          </ac:spMkLst>
        </pc:spChg>
        <pc:picChg chg="mod">
          <ac:chgData name="Liz Jones" userId="502b2ac9-9aba-4149-bbba-f4dfb9a46044" providerId="ADAL" clId="{31CD8E7B-3FEE-4D67-AD92-ADD615FADF92}" dt="2026-01-27T21:22:40.398" v="1844" actId="14826"/>
          <ac:picMkLst>
            <pc:docMk/>
            <pc:sldMk cId="4123519127" sldId="335"/>
            <ac:picMk id="5" creationId="{C4906520-F00D-ED8A-E1EA-C80BF1EDF779}"/>
          </ac:picMkLst>
        </pc:picChg>
      </pc:sldChg>
      <pc:sldChg chg="modSp mod">
        <pc:chgData name="Liz Jones" userId="502b2ac9-9aba-4149-bbba-f4dfb9a46044" providerId="ADAL" clId="{31CD8E7B-3FEE-4D67-AD92-ADD615FADF92}" dt="2026-01-27T21:31:04.312" v="1968" actId="20577"/>
        <pc:sldMkLst>
          <pc:docMk/>
          <pc:sldMk cId="1645723725" sldId="336"/>
        </pc:sldMkLst>
        <pc:spChg chg="mod">
          <ac:chgData name="Liz Jones" userId="502b2ac9-9aba-4149-bbba-f4dfb9a46044" providerId="ADAL" clId="{31CD8E7B-3FEE-4D67-AD92-ADD615FADF92}" dt="2026-01-27T21:29:39.381" v="1881" actId="20577"/>
          <ac:spMkLst>
            <pc:docMk/>
            <pc:sldMk cId="1645723725" sldId="336"/>
            <ac:spMk id="2" creationId="{1D5D28D4-93F7-2057-BD12-CC639A5DA50C}"/>
          </ac:spMkLst>
        </pc:spChg>
        <pc:spChg chg="mod">
          <ac:chgData name="Liz Jones" userId="502b2ac9-9aba-4149-bbba-f4dfb9a46044" providerId="ADAL" clId="{31CD8E7B-3FEE-4D67-AD92-ADD615FADF92}" dt="2026-01-27T21:31:04.312" v="1968" actId="20577"/>
          <ac:spMkLst>
            <pc:docMk/>
            <pc:sldMk cId="1645723725" sldId="336"/>
            <ac:spMk id="3" creationId="{50CF3E2E-13CF-9FEE-DF54-E6D5371E0C0C}"/>
          </ac:spMkLst>
        </pc:spChg>
        <pc:picChg chg="mod">
          <ac:chgData name="Liz Jones" userId="502b2ac9-9aba-4149-bbba-f4dfb9a46044" providerId="ADAL" clId="{31CD8E7B-3FEE-4D67-AD92-ADD615FADF92}" dt="2026-01-27T21:22:48.668" v="1845" actId="14826"/>
          <ac:picMkLst>
            <pc:docMk/>
            <pc:sldMk cId="1645723725" sldId="336"/>
            <ac:picMk id="5" creationId="{5F02033C-F28E-1336-F64B-64CA39D17428}"/>
          </ac:picMkLst>
        </pc:picChg>
      </pc:sldChg>
      <pc:sldChg chg="modSp mod">
        <pc:chgData name="Liz Jones" userId="502b2ac9-9aba-4149-bbba-f4dfb9a46044" providerId="ADAL" clId="{31CD8E7B-3FEE-4D67-AD92-ADD615FADF92}" dt="2026-01-27T21:45:00.867" v="2101" actId="20577"/>
        <pc:sldMkLst>
          <pc:docMk/>
          <pc:sldMk cId="3031555150" sldId="337"/>
        </pc:sldMkLst>
        <pc:spChg chg="mod">
          <ac:chgData name="Liz Jones" userId="502b2ac9-9aba-4149-bbba-f4dfb9a46044" providerId="ADAL" clId="{31CD8E7B-3FEE-4D67-AD92-ADD615FADF92}" dt="2026-01-27T21:45:00.867" v="2101" actId="20577"/>
          <ac:spMkLst>
            <pc:docMk/>
            <pc:sldMk cId="3031555150" sldId="337"/>
            <ac:spMk id="2" creationId="{3151FE8B-5139-0AA3-7FE7-AD515DB01968}"/>
          </ac:spMkLst>
        </pc:spChg>
        <pc:picChg chg="mod">
          <ac:chgData name="Liz Jones" userId="502b2ac9-9aba-4149-bbba-f4dfb9a46044" providerId="ADAL" clId="{31CD8E7B-3FEE-4D67-AD92-ADD615FADF92}" dt="2026-01-27T21:23:53.598" v="1851" actId="14826"/>
          <ac:picMkLst>
            <pc:docMk/>
            <pc:sldMk cId="3031555150" sldId="337"/>
            <ac:picMk id="4" creationId="{CF3B15A9-265B-9BAC-72B9-FAFEB1B81668}"/>
          </ac:picMkLst>
        </pc:picChg>
      </pc:sldChg>
      <pc:sldChg chg="modSp mod">
        <pc:chgData name="Liz Jones" userId="502b2ac9-9aba-4149-bbba-f4dfb9a46044" providerId="ADAL" clId="{31CD8E7B-3FEE-4D67-AD92-ADD615FADF92}" dt="2026-01-27T21:43:08.484" v="2078" actId="14100"/>
        <pc:sldMkLst>
          <pc:docMk/>
          <pc:sldMk cId="3275062291" sldId="339"/>
        </pc:sldMkLst>
        <pc:spChg chg="mod">
          <ac:chgData name="Liz Jones" userId="502b2ac9-9aba-4149-bbba-f4dfb9a46044" providerId="ADAL" clId="{31CD8E7B-3FEE-4D67-AD92-ADD615FADF92}" dt="2026-01-27T21:43:08.484" v="2078" actId="14100"/>
          <ac:spMkLst>
            <pc:docMk/>
            <pc:sldMk cId="3275062291" sldId="339"/>
            <ac:spMk id="2" creationId="{52F8620E-7D33-52AD-6168-26F829514BE5}"/>
          </ac:spMkLst>
        </pc:spChg>
        <pc:picChg chg="mod">
          <ac:chgData name="Liz Jones" userId="502b2ac9-9aba-4149-bbba-f4dfb9a46044" providerId="ADAL" clId="{31CD8E7B-3FEE-4D67-AD92-ADD615FADF92}" dt="2026-01-27T21:23:45.863" v="1850" actId="14826"/>
          <ac:picMkLst>
            <pc:docMk/>
            <pc:sldMk cId="3275062291" sldId="339"/>
            <ac:picMk id="4" creationId="{E8E41683-71D5-531A-2839-7AA6748B43B7}"/>
          </ac:picMkLst>
        </pc:picChg>
      </pc:sldChg>
      <pc:sldChg chg="modSp del">
        <pc:chgData name="Liz Jones" userId="502b2ac9-9aba-4149-bbba-f4dfb9a46044" providerId="ADAL" clId="{31CD8E7B-3FEE-4D67-AD92-ADD615FADF92}" dt="2026-01-27T21:34:53.632" v="1976" actId="2696"/>
        <pc:sldMkLst>
          <pc:docMk/>
          <pc:sldMk cId="3259466858" sldId="340"/>
        </pc:sldMkLst>
        <pc:picChg chg="mod">
          <ac:chgData name="Liz Jones" userId="502b2ac9-9aba-4149-bbba-f4dfb9a46044" providerId="ADAL" clId="{31CD8E7B-3FEE-4D67-AD92-ADD615FADF92}" dt="2026-01-27T21:24:01.475" v="1852" actId="14826"/>
          <ac:picMkLst>
            <pc:docMk/>
            <pc:sldMk cId="3259466858" sldId="340"/>
            <ac:picMk id="4" creationId="{C99508F7-5704-E3A0-CBEE-3F68199E3A4E}"/>
          </ac:picMkLst>
        </pc:picChg>
      </pc:sldChg>
      <pc:sldChg chg="modSp del">
        <pc:chgData name="Liz Jones" userId="502b2ac9-9aba-4149-bbba-f4dfb9a46044" providerId="ADAL" clId="{31CD8E7B-3FEE-4D67-AD92-ADD615FADF92}" dt="2026-01-27T21:30:37.595" v="1940" actId="2696"/>
        <pc:sldMkLst>
          <pc:docMk/>
          <pc:sldMk cId="1199613479" sldId="341"/>
        </pc:sldMkLst>
        <pc:picChg chg="mod">
          <ac:chgData name="Liz Jones" userId="502b2ac9-9aba-4149-bbba-f4dfb9a46044" providerId="ADAL" clId="{31CD8E7B-3FEE-4D67-AD92-ADD615FADF92}" dt="2026-01-27T21:24:18.909" v="1854" actId="14826"/>
          <ac:picMkLst>
            <pc:docMk/>
            <pc:sldMk cId="1199613479" sldId="341"/>
            <ac:picMk id="4" creationId="{AA4A35BC-4263-5EC5-2C68-CA6F7B579835}"/>
          </ac:picMkLst>
        </pc:picChg>
      </pc:sldChg>
      <pc:sldChg chg="modSp del">
        <pc:chgData name="Liz Jones" userId="502b2ac9-9aba-4149-bbba-f4dfb9a46044" providerId="ADAL" clId="{31CD8E7B-3FEE-4D67-AD92-ADD615FADF92}" dt="2026-01-27T21:30:37.595" v="1940" actId="2696"/>
        <pc:sldMkLst>
          <pc:docMk/>
          <pc:sldMk cId="4249048560" sldId="342"/>
        </pc:sldMkLst>
        <pc:picChg chg="mod">
          <ac:chgData name="Liz Jones" userId="502b2ac9-9aba-4149-bbba-f4dfb9a46044" providerId="ADAL" clId="{31CD8E7B-3FEE-4D67-AD92-ADD615FADF92}" dt="2026-01-27T21:24:28.345" v="1855" actId="14826"/>
          <ac:picMkLst>
            <pc:docMk/>
            <pc:sldMk cId="4249048560" sldId="342"/>
            <ac:picMk id="4" creationId="{E7D110BD-1077-5D35-A277-16763D8ACC30}"/>
          </ac:picMkLst>
        </pc:picChg>
      </pc:sldChg>
      <pc:sldChg chg="modSp del">
        <pc:chgData name="Liz Jones" userId="502b2ac9-9aba-4149-bbba-f4dfb9a46044" providerId="ADAL" clId="{31CD8E7B-3FEE-4D67-AD92-ADD615FADF92}" dt="2026-01-27T21:34:53.632" v="1976" actId="2696"/>
        <pc:sldMkLst>
          <pc:docMk/>
          <pc:sldMk cId="383362023" sldId="343"/>
        </pc:sldMkLst>
        <pc:picChg chg="mod">
          <ac:chgData name="Liz Jones" userId="502b2ac9-9aba-4149-bbba-f4dfb9a46044" providerId="ADAL" clId="{31CD8E7B-3FEE-4D67-AD92-ADD615FADF92}" dt="2026-01-27T21:24:10.141" v="1853" actId="14826"/>
          <ac:picMkLst>
            <pc:docMk/>
            <pc:sldMk cId="383362023" sldId="343"/>
            <ac:picMk id="4" creationId="{E0194F3F-DF40-DC0D-8E7A-99AC3CE2A30A}"/>
          </ac:picMkLst>
        </pc:picChg>
      </pc:sldChg>
      <pc:sldChg chg="modSp mod">
        <pc:chgData name="Liz Jones" userId="502b2ac9-9aba-4149-bbba-f4dfb9a46044" providerId="ADAL" clId="{31CD8E7B-3FEE-4D67-AD92-ADD615FADF92}" dt="2026-01-27T21:43:23.309" v="2080" actId="14100"/>
        <pc:sldMkLst>
          <pc:docMk/>
          <pc:sldMk cId="1765042201" sldId="344"/>
        </pc:sldMkLst>
        <pc:spChg chg="mod">
          <ac:chgData name="Liz Jones" userId="502b2ac9-9aba-4149-bbba-f4dfb9a46044" providerId="ADAL" clId="{31CD8E7B-3FEE-4D67-AD92-ADD615FADF92}" dt="2026-01-27T21:43:23.309" v="2080" actId="14100"/>
          <ac:spMkLst>
            <pc:docMk/>
            <pc:sldMk cId="1765042201" sldId="344"/>
            <ac:spMk id="2" creationId="{DA197A32-9923-D68E-15B8-2CA42D0B050D}"/>
          </ac:spMkLst>
        </pc:spChg>
        <pc:picChg chg="mod">
          <ac:chgData name="Liz Jones" userId="502b2ac9-9aba-4149-bbba-f4dfb9a46044" providerId="ADAL" clId="{31CD8E7B-3FEE-4D67-AD92-ADD615FADF92}" dt="2026-01-27T21:23:29.216" v="1848" actId="14826"/>
          <ac:picMkLst>
            <pc:docMk/>
            <pc:sldMk cId="1765042201" sldId="344"/>
            <ac:picMk id="4" creationId="{95C107B6-A89B-BF75-5E46-E1678E6EA2CF}"/>
          </ac:picMkLst>
        </pc:picChg>
      </pc:sldChg>
      <pc:sldChg chg="modSp mod">
        <pc:chgData name="Liz Jones" userId="502b2ac9-9aba-4149-bbba-f4dfb9a46044" providerId="ADAL" clId="{31CD8E7B-3FEE-4D67-AD92-ADD615FADF92}" dt="2026-01-27T21:38:58.270" v="2038" actId="14100"/>
        <pc:sldMkLst>
          <pc:docMk/>
          <pc:sldMk cId="479040064" sldId="345"/>
        </pc:sldMkLst>
        <pc:spChg chg="mod">
          <ac:chgData name="Liz Jones" userId="502b2ac9-9aba-4149-bbba-f4dfb9a46044" providerId="ADAL" clId="{31CD8E7B-3FEE-4D67-AD92-ADD615FADF92}" dt="2026-01-27T21:38:58.270" v="2038" actId="14100"/>
          <ac:spMkLst>
            <pc:docMk/>
            <pc:sldMk cId="479040064" sldId="345"/>
            <ac:spMk id="2" creationId="{9CC543D5-9791-3A20-5497-55988A0C3DEF}"/>
          </ac:spMkLst>
        </pc:spChg>
        <pc:picChg chg="mod">
          <ac:chgData name="Liz Jones" userId="502b2ac9-9aba-4149-bbba-f4dfb9a46044" providerId="ADAL" clId="{31CD8E7B-3FEE-4D67-AD92-ADD615FADF92}" dt="2026-01-27T21:23:20.299" v="1847" actId="14826"/>
          <ac:picMkLst>
            <pc:docMk/>
            <pc:sldMk cId="479040064" sldId="345"/>
            <ac:picMk id="4" creationId="{1724C5E4-53A1-75A2-B883-D990992DE3C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3FB766-934B-4B42-8B56-E955A271B11E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BD52CF-FCCD-4535-8A25-59B316DB53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136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BD52CF-FCCD-4535-8A25-59B316DB53D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7557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BD52CF-FCCD-4535-8A25-59B316DB53D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5344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BD52CF-FCCD-4535-8A25-59B316DB53D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992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BD52CF-FCCD-4535-8A25-59B316DB53D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7455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85846B-DE3D-8BEC-A8D1-E3FE8029DB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A8AB6EA-A94B-B49D-0145-E972F2CA14D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54A7CF9-CED5-D9D7-9AA0-5BB50BB1A6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FDC7EF-C35A-2343-CCA2-7022207D8D4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BD52CF-FCCD-4535-8A25-59B316DB53D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347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937E92-6C16-5504-F11C-4D31AC36F2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9729653-6E15-AB06-4FDA-632802425C8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D1EC3BA-69D8-014D-CBEB-40EBC90CF1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0E1591-C110-C826-6871-9D5A74012EC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BD52CF-FCCD-4535-8A25-59B316DB53D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0079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0F16A0-A7CF-8E84-C799-07109A1867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18FA638-B9EB-D018-67DF-684773F5FCB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AA6E2B4-F754-D3E2-E310-40100E9851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1DA7F3-5BB2-8649-9D48-05961603477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BD52CF-FCCD-4535-8A25-59B316DB53D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6305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BD52CF-FCCD-4535-8A25-59B316DB53D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3053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CD3D7-0C5A-AB48-A28E-9C1D0704F253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04F32-9C28-654B-9128-9BBED3C14F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7504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CD3D7-0C5A-AB48-A28E-9C1D0704F253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04F32-9C28-654B-9128-9BBED3C14F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460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CD3D7-0C5A-AB48-A28E-9C1D0704F253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04F32-9C28-654B-9128-9BBED3C14F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8307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7C6E4-BCAB-8C8E-73E3-0D57CBE9CF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3EA4FC-72EC-E549-FFDE-665EE731A6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8ABCE0-F853-7512-2750-C4C49623A2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4FCDD-766B-4E62-9C00-7867FCD603CA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BEFB24-FE05-519A-5043-0E3B3CB5B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729220-72CD-5449-412F-BE5543399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CFB1B-BEA7-462B-A456-B89F99D467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5892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310968-0241-A9DC-853A-1645AD133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3E0004-DDA8-D787-A0A7-C996251819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CDCF09-0951-E7EB-1713-4AA3A55D80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4FCDD-766B-4E62-9C00-7867FCD603CA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E02E93-01C1-2654-FD90-EBEB1F103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2BD90-E1C6-23E2-A9DE-2D868B82F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CFB1B-BEA7-462B-A456-B89F99D467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6204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D090B-A08C-1C24-C54B-99F5A89C6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88D3F8-5F57-240A-0424-4A65EB6B39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FB32B2-504C-6485-698F-359C69BB40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4FCDD-766B-4E62-9C00-7867FCD603CA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04C76F-47A9-AB71-7DEB-F673937FDC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D360C5-DEC8-4066-923F-8B72181CB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CFB1B-BEA7-462B-A456-B89F99D467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6652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EA8C94-6D99-6AC3-1EF7-2F0362EB0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441B4D-81E9-B2A4-CEBF-F7108598A9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00754E-A2B8-4CDA-B847-445D9D930E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F7B693-4F70-5B4A-002D-6273E9B84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4FCDD-766B-4E62-9C00-7867FCD603CA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613803-3A0B-1325-03B4-73ADC811E1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E27C89-55F5-C760-B2BA-F264238F9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CFB1B-BEA7-462B-A456-B89F99D467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6190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84F49E-1F3A-7C5C-CE89-7ACA1EDC9E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A9A141-E9C4-6803-A119-A33E6D96A3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72D70B-10E1-FB0E-B222-228891E7BC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BCF3F57-BFDE-7576-3AC0-6593EFD776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4DE8EF1-B4B0-7077-311E-C050D1EB44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7C0AC0D-AED0-CF1F-5794-12A8DE0E6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4FCDD-766B-4E62-9C00-7867FCD603CA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B9A3781-3F26-D4AB-717C-FFA257EA8A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8A236DC-DD32-55F1-1931-7FC1168A1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CFB1B-BEA7-462B-A456-B89F99D467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074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527B2-211D-104D-81CC-765A6FE5B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8CD1DC-3377-4FCD-E6D8-3BACFE082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4FCDD-766B-4E62-9C00-7867FCD603CA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AF080B-B2D5-9E7C-64A9-CA341ABCB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E4AB05-A1CE-6ED6-5636-F63428D64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CFB1B-BEA7-462B-A456-B89F99D467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1607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6715B26-B617-D818-D462-07F503575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4FCDD-766B-4E62-9C00-7867FCD603CA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034A478-B45B-BFC7-7D47-0557C49DA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0F0D07-63B7-00D3-EED3-44F232F54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CFB1B-BEA7-462B-A456-B89F99D467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3878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CC92EA-C087-BCAC-A960-D62FD7F675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BFAAF0-EC2C-3AFA-B245-BBDBAEB4A2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9B5CEE-C678-BB88-6049-A368756EA5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37F982-9ACC-459F-A07B-C2C16181AC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4FCDD-766B-4E62-9C00-7867FCD603CA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FD0BC8-E591-60FE-0E4E-DA9F78E9C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85EE30-A728-3334-3A4A-1C9342D0D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CFB1B-BEA7-462B-A456-B89F99D467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586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CD3D7-0C5A-AB48-A28E-9C1D0704F253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04F32-9C28-654B-9128-9BBED3C14F06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screenshot of a video game&#10;&#10;Description automatically generated">
            <a:extLst>
              <a:ext uri="{FF2B5EF4-FFF2-40B4-BE49-F238E27FC236}">
                <a16:creationId xmlns:a16="http://schemas.microsoft.com/office/drawing/2014/main" id="{74DBB72E-FFBE-9268-B71A-7FDE32D807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8331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2AE0C1-281D-84D9-FEAF-5B46EB109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8913A57-B376-D3F5-2EBF-B205BAFDF7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C42041-B4E8-6DE1-15E1-0809AE6D47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2EF4ED-862D-AFA7-D998-DFB488EE5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4FCDD-766B-4E62-9C00-7867FCD603CA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C140C2-70A2-EF14-7ECE-4CFFC6D06B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3593E1-6A13-6772-2609-A7D861002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CFB1B-BEA7-462B-A456-B89F99D467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4808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09B9D0-87F2-3FAE-3BA1-714204CFE8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8DFA57-3E49-7D06-BE52-5C9D2D8D7D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33F653-9FD0-593B-0580-1105E4583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4FCDD-766B-4E62-9C00-7867FCD603CA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D5F510-EB18-B1C7-7921-B992D1E6D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AB1E98-5E0F-CD37-775B-9FB752803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CFB1B-BEA7-462B-A456-B89F99D467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2226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0BF9171-18B4-BECB-56A3-D2742A5107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EBA87E-EAC0-6EDD-4A85-0781358322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AEEECC-32D0-D5F0-884F-FF089C152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4FCDD-766B-4E62-9C00-7867FCD603CA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4E6DCB-33FC-30D0-740E-8EC24A375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E7C43A-1CE6-2C1D-9DCE-173BC6D55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CFB1B-BEA7-462B-A456-B89F99D467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448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CD3D7-0C5A-AB48-A28E-9C1D0704F253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04F32-9C28-654B-9128-9BBED3C14F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605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CD3D7-0C5A-AB48-A28E-9C1D0704F253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04F32-9C28-654B-9128-9BBED3C14F06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A screenshot of a computer&#10;&#10;AI-generated content may be incorrect.">
            <a:extLst>
              <a:ext uri="{FF2B5EF4-FFF2-40B4-BE49-F238E27FC236}">
                <a16:creationId xmlns:a16="http://schemas.microsoft.com/office/drawing/2014/main" id="{EBC78C01-C151-93EC-B75D-5A47B1D20BB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9210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CD3D7-0C5A-AB48-A28E-9C1D0704F253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04F32-9C28-654B-9128-9BBED3C14F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212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CD3D7-0C5A-AB48-A28E-9C1D0704F253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04F32-9C28-654B-9128-9BBED3C14F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066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CD3D7-0C5A-AB48-A28E-9C1D0704F253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04F32-9C28-654B-9128-9BBED3C14F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658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CD3D7-0C5A-AB48-A28E-9C1D0704F253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04F32-9C28-654B-9128-9BBED3C14F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1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CD3D7-0C5A-AB48-A28E-9C1D0704F253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04F32-9C28-654B-9128-9BBED3C14F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235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2CD3D7-0C5A-AB48-A28E-9C1D0704F253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B04F32-9C28-654B-9128-9BBED3C14F06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screenshot of a computer&#10;&#10;AI-generated content may be incorrect.">
            <a:extLst>
              <a:ext uri="{FF2B5EF4-FFF2-40B4-BE49-F238E27FC236}">
                <a16:creationId xmlns:a16="http://schemas.microsoft.com/office/drawing/2014/main" id="{9E8EA925-1D4A-EAF2-CDE5-E40C5AD066F1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31436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2F3521-18EB-51E6-5673-B70121BB1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6D2FA2-12E2-8883-922B-C5BBA7E106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898C46-0FB6-468D-3801-0C1EAE11E9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9B4FCDD-766B-4E62-9C00-7867FCD603CA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C787A9-2259-CDB7-C7DB-A8A897655C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2B777C-B5FA-BB97-EC0A-7551435ABB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C6CFB1B-BEA7-462B-A456-B89F99D467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345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19BA36-0420-F8E4-0245-FD612BCA4E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7CA2026-7B57-E531-197B-2B0C68B4483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A4D6B6A-1653-DAC9-D14F-954BFEF6403F}"/>
              </a:ext>
            </a:extLst>
          </p:cNvPr>
          <p:cNvSpPr/>
          <p:nvPr/>
        </p:nvSpPr>
        <p:spPr>
          <a:xfrm>
            <a:off x="9164660" y="5219827"/>
            <a:ext cx="2841856" cy="700920"/>
          </a:xfrm>
          <a:prstGeom prst="rect">
            <a:avLst/>
          </a:prstGeom>
          <a:solidFill>
            <a:schemeClr val="bg1"/>
          </a:solidFill>
          <a:ln>
            <a:solidFill>
              <a:srgbClr val="473B2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Session 1</a:t>
            </a:r>
          </a:p>
        </p:txBody>
      </p:sp>
    </p:spTree>
    <p:extLst>
      <p:ext uri="{BB962C8B-B14F-4D97-AF65-F5344CB8AC3E}">
        <p14:creationId xmlns:p14="http://schemas.microsoft.com/office/powerpoint/2010/main" val="25891225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254A13-3283-7A49-1C17-65EF9C31BF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3B15A9-265B-9BAC-72B9-FAFEB1B8166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151FE8B-5139-0AA3-7FE7-AD515DB01968}"/>
              </a:ext>
            </a:extLst>
          </p:cNvPr>
          <p:cNvSpPr txBox="1"/>
          <p:nvPr/>
        </p:nvSpPr>
        <p:spPr>
          <a:xfrm>
            <a:off x="326572" y="390523"/>
            <a:ext cx="8381009" cy="440120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0">
              <a:defRPr/>
            </a:pPr>
            <a:r>
              <a:rPr lang="en-US" sz="2800" b="1" i="1" dirty="0">
                <a:solidFill>
                  <a:prstClr val="black"/>
                </a:solidFill>
                <a:latin typeface="Gotham" panose="02000604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Jesus’s Response (Matthew 14:31-33)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b="1" dirty="0">
              <a:solidFill>
                <a:schemeClr val="bg1"/>
              </a:solidFill>
              <a:latin typeface="Gotham" panose="02000604040000020004" pitchFamily="2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i="1" dirty="0">
                <a:solidFill>
                  <a:schemeClr val="bg1"/>
                </a:solidFill>
                <a:latin typeface="DIN-Bold"/>
              </a:rPr>
              <a:t>Jesus’s power should lead us to worship Him.</a:t>
            </a:r>
          </a:p>
          <a:p>
            <a:endParaRPr lang="en-US" sz="2800" i="1" dirty="0">
              <a:solidFill>
                <a:schemeClr val="bg1"/>
              </a:solidFill>
              <a:latin typeface="DIN-Bold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i="1" dirty="0">
                <a:solidFill>
                  <a:schemeClr val="bg1"/>
                </a:solidFill>
                <a:latin typeface="DIN-Bold"/>
              </a:rPr>
              <a:t>Who are some people you trust without reservation? How have those people earned your trust over time?</a:t>
            </a:r>
          </a:p>
          <a:p>
            <a:pPr lvl="1"/>
            <a:endParaRPr lang="en-US" sz="2800" i="1" dirty="0">
              <a:solidFill>
                <a:schemeClr val="bg1"/>
              </a:solidFill>
              <a:latin typeface="DIN-Bold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i="1" dirty="0">
                <a:solidFill>
                  <a:schemeClr val="bg1"/>
                </a:solidFill>
                <a:latin typeface="DIN-Bold"/>
              </a:rPr>
              <a:t>How do you tend to respond to Jesus’s power when you experience it?</a:t>
            </a:r>
          </a:p>
        </p:txBody>
      </p:sp>
    </p:spTree>
    <p:extLst>
      <p:ext uri="{BB962C8B-B14F-4D97-AF65-F5344CB8AC3E}">
        <p14:creationId xmlns:p14="http://schemas.microsoft.com/office/powerpoint/2010/main" val="30315551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9D09AF-BE6A-D25B-9EF4-7A993928FE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632A9AF-E3AA-62A3-5418-4B8B74EFE0B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308D237-9DBE-7B87-3AE1-7A7C6E81FEBD}"/>
              </a:ext>
            </a:extLst>
          </p:cNvPr>
          <p:cNvSpPr txBox="1"/>
          <p:nvPr/>
        </p:nvSpPr>
        <p:spPr>
          <a:xfrm>
            <a:off x="326573" y="505431"/>
            <a:ext cx="9243453" cy="39703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b="1" i="1" dirty="0">
                <a:solidFill>
                  <a:schemeClr val="bg1"/>
                </a:solidFill>
                <a:effectLst/>
                <a:latin typeface="Gotham" panose="02000604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CHALLENGE</a:t>
            </a:r>
            <a:endParaRPr lang="en-US" sz="2800" b="1" i="1" dirty="0">
              <a:solidFill>
                <a:schemeClr val="bg1"/>
              </a:solidFill>
              <a:effectLst/>
              <a:latin typeface="Gotham Light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endParaRPr lang="en-US" sz="2800" b="1" i="1" dirty="0">
              <a:solidFill>
                <a:schemeClr val="bg1"/>
              </a:solidFill>
              <a:latin typeface="DIN-Bold"/>
            </a:endParaRPr>
          </a:p>
          <a:p>
            <a:pPr marL="1828800" lvl="3" indent="-457200">
              <a:buFont typeface="Arial" panose="020B0604020202020204" pitchFamily="34" charset="0"/>
              <a:buChar char="•"/>
            </a:pPr>
            <a:r>
              <a:rPr lang="en-US" sz="2800" b="1" i="1" dirty="0">
                <a:solidFill>
                  <a:schemeClr val="bg1"/>
                </a:solidFill>
                <a:latin typeface="DIN-Bold"/>
              </a:rPr>
              <a:t>How might the presence and power of Jesus allay those fears? </a:t>
            </a:r>
          </a:p>
          <a:p>
            <a:pPr lvl="3"/>
            <a:endParaRPr lang="en-US" sz="2800" b="1" i="1" dirty="0">
              <a:solidFill>
                <a:schemeClr val="bg1"/>
              </a:solidFill>
              <a:latin typeface="DIN-Bold"/>
            </a:endParaRPr>
          </a:p>
          <a:p>
            <a:pPr marL="1828800" lvl="3" indent="-457200">
              <a:buFont typeface="Arial" panose="020B0604020202020204" pitchFamily="34" charset="0"/>
              <a:buChar char="•"/>
            </a:pPr>
            <a:r>
              <a:rPr lang="en-US" sz="2800" b="1" i="1" dirty="0">
                <a:solidFill>
                  <a:schemeClr val="bg1"/>
                </a:solidFill>
                <a:latin typeface="DIN-Bold"/>
              </a:rPr>
              <a:t>How can you build “fear of the Lord” into the daily routine of your life? Take time to memorize Matthew 14:27 and use that verse in prayer when you are confronted with fear.</a:t>
            </a:r>
          </a:p>
        </p:txBody>
      </p:sp>
    </p:spTree>
    <p:extLst>
      <p:ext uri="{BB962C8B-B14F-4D97-AF65-F5344CB8AC3E}">
        <p14:creationId xmlns:p14="http://schemas.microsoft.com/office/powerpoint/2010/main" val="9206889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2BA2BD9-7B54-4190-8F06-3EF3658A00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4A9F8392-15FD-B123-B73B-A3CB946407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9184" y="2404872"/>
            <a:ext cx="11862816" cy="1645919"/>
          </a:xfrm>
        </p:spPr>
        <p:txBody>
          <a:bodyPr>
            <a:normAutofit fontScale="85000" lnSpcReduction="20000"/>
          </a:bodyPr>
          <a:lstStyle/>
          <a:p>
            <a:pPr marL="0" indent="0" algn="ctr" defTabSz="91440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en-US" sz="5600" b="1" dirty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God’s </a:t>
            </a:r>
            <a:r>
              <a:rPr lang="en-US" sz="56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Care</a:t>
            </a:r>
            <a:endParaRPr lang="en-US" sz="5600" b="1" dirty="0">
              <a:solidFill>
                <a:schemeClr val="bg1"/>
              </a:solidFill>
              <a:effectLst/>
              <a:latin typeface="+mj-lt"/>
              <a:ea typeface="+mj-ea"/>
              <a:cs typeface="+mj-cs"/>
            </a:endParaRPr>
          </a:p>
          <a:p>
            <a:pPr marL="0" indent="0" algn="ctr" defTabSz="91440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en-US" sz="56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(Psalm 23:1-6)</a:t>
            </a:r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283098D-4DF3-64EF-4DAF-75FEE4C0DA8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4ECD94B-54EF-25B4-BF36-3037DBEFD151}"/>
              </a:ext>
            </a:extLst>
          </p:cNvPr>
          <p:cNvSpPr txBox="1"/>
          <p:nvPr/>
        </p:nvSpPr>
        <p:spPr>
          <a:xfrm>
            <a:off x="467353" y="2023043"/>
            <a:ext cx="7554430" cy="2787948"/>
          </a:xfrm>
          <a:prstGeom prst="rect">
            <a:avLst/>
          </a:prstGeom>
          <a:solidFill>
            <a:srgbClr val="1D4D59"/>
          </a:solidFill>
        </p:spPr>
        <p:txBody>
          <a:bodyPr vert="horz" lIns="91440" tIns="45720" rIns="91440" bIns="45720" rtlCol="0" anchor="b">
            <a:normAutofit fontScale="62500" lnSpcReduction="20000"/>
          </a:bodyPr>
          <a:lstStyle/>
          <a:p>
            <a:pPr algn="ctr" defTabSz="91440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500" b="1" dirty="0">
                <a:solidFill>
                  <a:srgbClr val="ECE7E4"/>
                </a:solidFill>
                <a:latin typeface="+mj-lt"/>
                <a:ea typeface="+mj-ea"/>
                <a:cs typeface="+mj-cs"/>
              </a:rPr>
              <a:t>MAIN IDEA:</a:t>
            </a:r>
          </a:p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400" b="1" dirty="0">
              <a:solidFill>
                <a:srgbClr val="ECE7E4"/>
              </a:solidFill>
              <a:latin typeface="+mj-lt"/>
              <a:ea typeface="+mj-ea"/>
              <a:cs typeface="+mj-cs"/>
            </a:endParaRPr>
          </a:p>
          <a:p>
            <a:pPr algn="ctr" defTabSz="91440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7600" b="1" i="1" dirty="0">
                <a:solidFill>
                  <a:srgbClr val="ECE7E4"/>
                </a:solidFill>
                <a:latin typeface="+mj-lt"/>
                <a:ea typeface="+mj-ea"/>
                <a:cs typeface="+mj-cs"/>
              </a:rPr>
              <a:t>Jesus is greater than anything we fear.</a:t>
            </a:r>
          </a:p>
        </p:txBody>
      </p:sp>
    </p:spTree>
    <p:extLst>
      <p:ext uri="{BB962C8B-B14F-4D97-AF65-F5344CB8AC3E}">
        <p14:creationId xmlns:p14="http://schemas.microsoft.com/office/powerpoint/2010/main" val="33621123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EAD9E8A-9500-117A-BC8A-86A6813805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A942B84-3EB5-E949-2113-40B4FA7AC0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4906520-F00D-ED8A-E1EA-C80BF1EDF77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44FCB94-E8EC-6DE6-17F1-88AE8C8209C0}"/>
              </a:ext>
            </a:extLst>
          </p:cNvPr>
          <p:cNvSpPr txBox="1"/>
          <p:nvPr/>
        </p:nvSpPr>
        <p:spPr>
          <a:xfrm>
            <a:off x="356617" y="356616"/>
            <a:ext cx="8267838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b="1" i="1" dirty="0">
                <a:solidFill>
                  <a:schemeClr val="bg1"/>
                </a:solidFill>
                <a:effectLst/>
                <a:latin typeface="Gotham" panose="02000604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Introduction</a:t>
            </a:r>
            <a:endParaRPr lang="en-US" sz="2800" b="1" i="1" dirty="0">
              <a:solidFill>
                <a:schemeClr val="bg1"/>
              </a:solidFill>
              <a:effectLst/>
              <a:latin typeface="Gotham Light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endParaRPr lang="en-US" sz="2800" b="1" i="1" dirty="0">
              <a:solidFill>
                <a:schemeClr val="bg1"/>
              </a:solidFill>
              <a:latin typeface="DIN-Bold"/>
            </a:endParaRPr>
          </a:p>
          <a:p>
            <a:pPr algn="l"/>
            <a:endParaRPr lang="en-US" sz="2800" b="1" i="1" dirty="0">
              <a:solidFill>
                <a:schemeClr val="bg1"/>
              </a:solidFill>
              <a:latin typeface="DIN-Bold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i="1" dirty="0">
                <a:solidFill>
                  <a:schemeClr val="bg1"/>
                </a:solidFill>
                <a:latin typeface="DIN-Bold"/>
              </a:rPr>
              <a:t>How do you respond to fear? Why?</a:t>
            </a:r>
          </a:p>
          <a:p>
            <a:pPr lvl="1"/>
            <a:endParaRPr lang="en-US" sz="2800" i="1" dirty="0">
              <a:solidFill>
                <a:schemeClr val="bg1"/>
              </a:solidFill>
              <a:latin typeface="DIN-Bold"/>
            </a:endParaRPr>
          </a:p>
          <a:p>
            <a:pPr lvl="1"/>
            <a:endParaRPr lang="en-US" sz="2800" i="1" dirty="0">
              <a:solidFill>
                <a:schemeClr val="bg1"/>
              </a:solidFill>
              <a:latin typeface="DIN-Bold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i="1" dirty="0">
                <a:solidFill>
                  <a:schemeClr val="bg1"/>
                </a:solidFill>
                <a:latin typeface="DIN-Bold"/>
              </a:rPr>
              <a:t>What do you consider to be your biggest fears?</a:t>
            </a:r>
          </a:p>
        </p:txBody>
      </p:sp>
    </p:spTree>
    <p:extLst>
      <p:ext uri="{BB962C8B-B14F-4D97-AF65-F5344CB8AC3E}">
        <p14:creationId xmlns:p14="http://schemas.microsoft.com/office/powerpoint/2010/main" val="41235191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E37400C-D309-AAF4-31B8-2FDCD45D8D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FEF3BE6-BB25-4A89-8BFC-6A2EFF4547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F02033C-F28E-1336-F64B-64CA39D1742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D5D28D4-93F7-2057-BD12-CC639A5DA50C}"/>
              </a:ext>
            </a:extLst>
          </p:cNvPr>
          <p:cNvSpPr txBox="1"/>
          <p:nvPr/>
        </p:nvSpPr>
        <p:spPr>
          <a:xfrm>
            <a:off x="1386119" y="446935"/>
            <a:ext cx="941976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Gotham" panose="02000604040000020004" pitchFamily="2" charset="0"/>
              </a:rPr>
              <a:t>Courage</a:t>
            </a:r>
            <a:endParaRPr lang="en-US" sz="3000" b="1" dirty="0">
              <a:solidFill>
                <a:schemeClr val="bg1"/>
              </a:solidFill>
              <a:latin typeface="Gotham" panose="02000604040000020004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0CF3E2E-13CF-9FEE-DF54-E6D5371E0C0C}"/>
              </a:ext>
            </a:extLst>
          </p:cNvPr>
          <p:cNvSpPr txBox="1"/>
          <p:nvPr/>
        </p:nvSpPr>
        <p:spPr>
          <a:xfrm>
            <a:off x="1695635" y="2057400"/>
            <a:ext cx="9419761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+mj-lt"/>
              <a:buAutoNum type="romanUcPeriod"/>
            </a:pPr>
            <a:r>
              <a:rPr lang="en-US" sz="2800" b="1" dirty="0">
                <a:solidFill>
                  <a:schemeClr val="bg1"/>
                </a:solidFill>
                <a:latin typeface="Gotham" panose="02000604040000020004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Jesus’s Presence (Matthew 14:22-27)</a:t>
            </a:r>
          </a:p>
          <a:p>
            <a:pPr marL="571500" indent="-571500">
              <a:buFont typeface="+mj-lt"/>
              <a:buAutoNum type="romanUcPeriod"/>
            </a:pPr>
            <a:r>
              <a:rPr lang="en-US" sz="2800" b="1" dirty="0">
                <a:solidFill>
                  <a:schemeClr val="bg1"/>
                </a:solidFill>
                <a:latin typeface="Gotham" panose="02000604040000020004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Jesus’s Invitation ( Matthew 14:28-30)</a:t>
            </a:r>
          </a:p>
          <a:p>
            <a:pPr marL="571500" indent="-571500">
              <a:buFont typeface="+mj-lt"/>
              <a:buAutoNum type="romanUcPeriod"/>
            </a:pPr>
            <a:r>
              <a:rPr lang="en-US" sz="2800" b="1" dirty="0">
                <a:solidFill>
                  <a:schemeClr val="bg1"/>
                </a:solidFill>
                <a:latin typeface="Gotham" panose="02000604040000020004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Jesus’s Response (Matthew 14:31-33)</a:t>
            </a:r>
          </a:p>
        </p:txBody>
      </p:sp>
    </p:spTree>
    <p:extLst>
      <p:ext uri="{BB962C8B-B14F-4D97-AF65-F5344CB8AC3E}">
        <p14:creationId xmlns:p14="http://schemas.microsoft.com/office/powerpoint/2010/main" val="16457237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0C7A18-9A87-7243-B7D4-79A968BEF4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DA2A59D-63CD-693E-ADC3-DCE1C913BB4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939AFFE-7E52-BA31-8D4D-296EEF6A02C3}"/>
              </a:ext>
            </a:extLst>
          </p:cNvPr>
          <p:cNvSpPr txBox="1"/>
          <p:nvPr/>
        </p:nvSpPr>
        <p:spPr>
          <a:xfrm>
            <a:off x="664021" y="360673"/>
            <a:ext cx="9654151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i="1" dirty="0">
                <a:solidFill>
                  <a:prstClr val="black"/>
                </a:solidFill>
                <a:latin typeface="Gotham" panose="02000604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Jesus’s Presence (Matthew 14:22-27)</a:t>
            </a:r>
          </a:p>
          <a:p>
            <a:pPr algn="l">
              <a:buNone/>
            </a:pPr>
            <a:endParaRPr lang="en-US" sz="1400" b="1" i="0" baseline="3000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buNone/>
            </a:pPr>
            <a:r>
              <a:rPr lang="en-US" sz="2800" b="1" i="0" baseline="30000" dirty="0">
                <a:solidFill>
                  <a:srgbClr val="000000"/>
                </a:solidFill>
                <a:effectLst/>
                <a:latin typeface="system-ui"/>
              </a:rPr>
              <a:t>22 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system-ui"/>
              </a:rPr>
              <a:t>Immediately he made the disciples get into the boat and go ahead of him to the other side, while he dismissed the crowds. </a:t>
            </a:r>
            <a:r>
              <a:rPr lang="en-US" sz="2800" b="1" i="0" baseline="30000" dirty="0">
                <a:solidFill>
                  <a:srgbClr val="000000"/>
                </a:solidFill>
                <a:effectLst/>
                <a:latin typeface="system-ui"/>
              </a:rPr>
              <a:t>23 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system-ui"/>
              </a:rPr>
              <a:t>After dismissing the crowds, he went up on the mountain by himself to pray. Well into the night, he was there alone. </a:t>
            </a:r>
            <a:r>
              <a:rPr lang="en-US" sz="2800" b="1" i="0" baseline="30000" dirty="0">
                <a:solidFill>
                  <a:srgbClr val="000000"/>
                </a:solidFill>
                <a:effectLst/>
                <a:latin typeface="system-ui"/>
              </a:rPr>
              <a:t>24 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system-ui"/>
              </a:rPr>
              <a:t>Meanwhile, the boat was already some distance from land, battered by the waves, because the wind was against them. </a:t>
            </a:r>
          </a:p>
          <a:p>
            <a:pPr algn="l">
              <a:buNone/>
            </a:pPr>
            <a:endParaRPr lang="en-US" sz="2800" baseline="30000" dirty="0">
              <a:solidFill>
                <a:srgbClr val="000000"/>
              </a:solidFill>
              <a:latin typeface="system-ui"/>
            </a:endParaRPr>
          </a:p>
          <a:p>
            <a:pPr algn="l">
              <a:buNone/>
            </a:pPr>
            <a:r>
              <a:rPr lang="en-US" sz="2800" b="1" i="0" baseline="30000" dirty="0">
                <a:solidFill>
                  <a:srgbClr val="000000"/>
                </a:solidFill>
                <a:effectLst/>
                <a:latin typeface="system-ui"/>
              </a:rPr>
              <a:t>25 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system-ui"/>
              </a:rPr>
              <a:t>Jesus came toward them walking on the sea very early in the morning. </a:t>
            </a:r>
            <a:r>
              <a:rPr lang="en-US" sz="2800" b="1" i="0" baseline="30000" dirty="0">
                <a:solidFill>
                  <a:srgbClr val="000000"/>
                </a:solidFill>
                <a:effectLst/>
                <a:latin typeface="system-ui"/>
              </a:rPr>
              <a:t>26 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system-ui"/>
              </a:rPr>
              <a:t>When the disciples saw him walking on the sea, they were terrified. “It’s a ghost!” they said, and they cried out in fear.</a:t>
            </a:r>
          </a:p>
          <a:p>
            <a:pPr algn="l">
              <a:buNone/>
            </a:pPr>
            <a:r>
              <a:rPr lang="en-US" sz="2800" b="1" i="0" baseline="30000" dirty="0">
                <a:solidFill>
                  <a:srgbClr val="000000"/>
                </a:solidFill>
                <a:effectLst/>
                <a:latin typeface="system-ui"/>
              </a:rPr>
              <a:t>27 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system-ui"/>
              </a:rPr>
              <a:t>Immediately Jesus spoke to them. “Have courage! It is I. Don’t be afraid.”</a:t>
            </a:r>
          </a:p>
        </p:txBody>
      </p:sp>
    </p:spTree>
    <p:extLst>
      <p:ext uri="{BB962C8B-B14F-4D97-AF65-F5344CB8AC3E}">
        <p14:creationId xmlns:p14="http://schemas.microsoft.com/office/powerpoint/2010/main" val="2644104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76CD1E-6625-2B39-18EE-DCE81A1A2E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724C5E4-53A1-75A2-B883-D990992DE3C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CC543D5-9791-3A20-5497-55988A0C3DEF}"/>
              </a:ext>
            </a:extLst>
          </p:cNvPr>
          <p:cNvSpPr txBox="1"/>
          <p:nvPr/>
        </p:nvSpPr>
        <p:spPr>
          <a:xfrm>
            <a:off x="664021" y="360673"/>
            <a:ext cx="8895615" cy="4257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i="1" dirty="0">
                <a:solidFill>
                  <a:prstClr val="black"/>
                </a:solidFill>
                <a:latin typeface="Gotham" panose="02000604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Jesus’s Presence (Matthew 14:22-27)</a:t>
            </a:r>
          </a:p>
          <a:p>
            <a:pPr algn="l">
              <a:buNone/>
            </a:pPr>
            <a:endParaRPr lang="en-US" sz="2800" b="1" i="0" baseline="30000" dirty="0">
              <a:solidFill>
                <a:srgbClr val="000000"/>
              </a:solidFill>
              <a:effectLst/>
              <a:latin typeface="system-ui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i="1" dirty="0">
                <a:solidFill>
                  <a:schemeClr val="bg1"/>
                </a:solidFill>
                <a:latin typeface="DIN-Bold"/>
              </a:rPr>
              <a:t>We can trust Jesus to walk with us in the storms of life.</a:t>
            </a:r>
          </a:p>
          <a:p>
            <a:endParaRPr lang="en-US" sz="2800" i="1" dirty="0">
              <a:solidFill>
                <a:schemeClr val="bg1"/>
              </a:solidFill>
              <a:latin typeface="DIN-Bold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i="1" dirty="0">
                <a:solidFill>
                  <a:schemeClr val="bg1"/>
                </a:solidFill>
                <a:latin typeface="DIN-Bold"/>
              </a:rPr>
              <a:t>How do you feel about storms? What unsettles you most about them? </a:t>
            </a:r>
          </a:p>
          <a:p>
            <a:pPr lvl="1"/>
            <a:endParaRPr lang="en-US" sz="2800" i="1" dirty="0">
              <a:solidFill>
                <a:schemeClr val="bg1"/>
              </a:solidFill>
              <a:latin typeface="DIN-Bold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i="1" dirty="0">
                <a:solidFill>
                  <a:schemeClr val="bg1"/>
                </a:solidFill>
                <a:latin typeface="DIN-Bold"/>
              </a:rPr>
              <a:t>When has Jesus’s presence been especially meaningful to you?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800" b="0" i="0" dirty="0">
              <a:solidFill>
                <a:srgbClr val="000000"/>
              </a:solidFill>
              <a:effectLst/>
              <a:latin typeface="system-ui"/>
            </a:endParaRPr>
          </a:p>
        </p:txBody>
      </p:sp>
    </p:spTree>
    <p:extLst>
      <p:ext uri="{BB962C8B-B14F-4D97-AF65-F5344CB8AC3E}">
        <p14:creationId xmlns:p14="http://schemas.microsoft.com/office/powerpoint/2010/main" val="4790400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9760F0-A7FA-137A-01A7-2FA51EFD13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5C107B6-A89B-BF75-5E46-E1678E6EA2C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A197A32-9923-D68E-15B8-2CA42D0B050D}"/>
              </a:ext>
            </a:extLst>
          </p:cNvPr>
          <p:cNvSpPr txBox="1"/>
          <p:nvPr/>
        </p:nvSpPr>
        <p:spPr>
          <a:xfrm>
            <a:off x="664022" y="360673"/>
            <a:ext cx="8667014" cy="4791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i="1" dirty="0">
                <a:solidFill>
                  <a:prstClr val="black"/>
                </a:solidFill>
                <a:latin typeface="Gotham" panose="02000604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Jesus’s Invitation ( Matthew 14:28-30)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b="1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buNone/>
            </a:pPr>
            <a:r>
              <a:rPr lang="en-US" sz="2800" b="1" i="0" baseline="30000" dirty="0">
                <a:solidFill>
                  <a:srgbClr val="000000"/>
                </a:solidFill>
                <a:effectLst/>
                <a:latin typeface="system-ui"/>
              </a:rPr>
              <a:t>28 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system-ui"/>
              </a:rPr>
              <a:t>“Lord, if it’s you,” Peter answered him, “command me to come to you on the water.”</a:t>
            </a:r>
          </a:p>
          <a:p>
            <a:pPr algn="l">
              <a:buNone/>
            </a:pPr>
            <a:endParaRPr lang="en-US" sz="24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buNone/>
            </a:pPr>
            <a:r>
              <a:rPr lang="en-US" sz="2800" b="1" i="0" baseline="30000" dirty="0">
                <a:solidFill>
                  <a:srgbClr val="000000"/>
                </a:solidFill>
                <a:effectLst/>
                <a:latin typeface="system-ui"/>
              </a:rPr>
              <a:t>29 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system-ui"/>
              </a:rPr>
              <a:t>He said, “Come.” And climbing out of the boat, Peter started walking on the water and came toward Jesus. </a:t>
            </a:r>
          </a:p>
          <a:p>
            <a:pPr algn="l">
              <a:buNone/>
            </a:pPr>
            <a:endParaRPr lang="en-US" sz="2800" baseline="30000" dirty="0">
              <a:solidFill>
                <a:srgbClr val="000000"/>
              </a:solidFill>
              <a:latin typeface="system-ui"/>
            </a:endParaRPr>
          </a:p>
          <a:p>
            <a:pPr algn="l">
              <a:buNone/>
            </a:pPr>
            <a:endParaRPr lang="en-US" sz="1600" baseline="30000" dirty="0">
              <a:solidFill>
                <a:srgbClr val="000000"/>
              </a:solidFill>
              <a:latin typeface="system-ui"/>
            </a:endParaRPr>
          </a:p>
          <a:p>
            <a:pPr algn="l">
              <a:buNone/>
            </a:pPr>
            <a:r>
              <a:rPr lang="en-US" sz="2800" b="1" i="0" baseline="30000" dirty="0">
                <a:solidFill>
                  <a:srgbClr val="000000"/>
                </a:solidFill>
                <a:effectLst/>
                <a:latin typeface="system-ui"/>
              </a:rPr>
              <a:t>30 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system-ui"/>
              </a:rPr>
              <a:t>But when he saw the strength of the wind, he was afraid, and beginning to sink he cried out, “Lord, save me!”</a:t>
            </a:r>
          </a:p>
          <a:p>
            <a:pPr algn="l">
              <a:buNone/>
            </a:pPr>
            <a:endParaRPr lang="en-US" sz="2800" b="0" i="0" dirty="0">
              <a:solidFill>
                <a:srgbClr val="000000"/>
              </a:solidFill>
              <a:effectLst/>
              <a:latin typeface="system-ui"/>
            </a:endParaRPr>
          </a:p>
        </p:txBody>
      </p:sp>
    </p:spTree>
    <p:extLst>
      <p:ext uri="{BB962C8B-B14F-4D97-AF65-F5344CB8AC3E}">
        <p14:creationId xmlns:p14="http://schemas.microsoft.com/office/powerpoint/2010/main" val="17650422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033BCD-1530-D3C6-76DE-8C8AF8F4D4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4600679-052C-F179-FFA6-505800574EF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DFE8639-8D9D-C012-7121-FB9EB9A8BC78}"/>
              </a:ext>
            </a:extLst>
          </p:cNvPr>
          <p:cNvSpPr txBox="1"/>
          <p:nvPr/>
        </p:nvSpPr>
        <p:spPr>
          <a:xfrm>
            <a:off x="326572" y="390523"/>
            <a:ext cx="8162801" cy="440120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0">
              <a:defRPr/>
            </a:pPr>
            <a:r>
              <a:rPr lang="en-US" sz="2800" b="1" i="1" dirty="0">
                <a:solidFill>
                  <a:prstClr val="black"/>
                </a:solidFill>
                <a:latin typeface="Gotham" panose="02000604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Jesus’s Invitation ( Matthew 14:28-30)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b="1" dirty="0">
              <a:solidFill>
                <a:schemeClr val="bg1"/>
              </a:solidFill>
              <a:latin typeface="Gotham" panose="02000604040000020004" pitchFamily="2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i="1" dirty="0">
                <a:solidFill>
                  <a:schemeClr val="bg1"/>
                </a:solidFill>
                <a:latin typeface="DIN-Bold"/>
              </a:rPr>
              <a:t>When Jesus issues an invitation, we can step out with confidence knowing that He is with us.</a:t>
            </a:r>
          </a:p>
          <a:p>
            <a:endParaRPr lang="en-US" sz="2800" i="1" dirty="0">
              <a:solidFill>
                <a:schemeClr val="bg1"/>
              </a:solidFill>
              <a:latin typeface="DIN-Bold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i="1" dirty="0">
                <a:solidFill>
                  <a:schemeClr val="bg1"/>
                </a:solidFill>
                <a:latin typeface="DIN-Bold"/>
              </a:rPr>
              <a:t>What are some things that easily distract you? Why?</a:t>
            </a:r>
          </a:p>
          <a:p>
            <a:pPr lvl="1"/>
            <a:endParaRPr lang="en-US" sz="2800" i="1" dirty="0">
              <a:solidFill>
                <a:schemeClr val="bg1"/>
              </a:solidFill>
              <a:latin typeface="DIN-Bold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i="1" dirty="0">
                <a:solidFill>
                  <a:schemeClr val="bg1"/>
                </a:solidFill>
                <a:latin typeface="DIN-Bold"/>
              </a:rPr>
              <a:t>What step of faith are you prayerfully considering right now?</a:t>
            </a:r>
          </a:p>
        </p:txBody>
      </p:sp>
    </p:spTree>
    <p:extLst>
      <p:ext uri="{BB962C8B-B14F-4D97-AF65-F5344CB8AC3E}">
        <p14:creationId xmlns:p14="http://schemas.microsoft.com/office/powerpoint/2010/main" val="37711589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4E3037-DF46-656F-8A72-123EC4DE37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8E41683-71D5-531A-2839-7AA6748B43B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2F8620E-7D33-52AD-6168-26F829514BE5}"/>
              </a:ext>
            </a:extLst>
          </p:cNvPr>
          <p:cNvSpPr txBox="1"/>
          <p:nvPr/>
        </p:nvSpPr>
        <p:spPr>
          <a:xfrm>
            <a:off x="820884" y="423018"/>
            <a:ext cx="8073734" cy="38266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i="1" dirty="0">
                <a:solidFill>
                  <a:prstClr val="black"/>
                </a:solidFill>
                <a:latin typeface="Gotham" panose="02000604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Jesus’s Response (Matthew 14:31-33)</a:t>
            </a:r>
          </a:p>
          <a:p>
            <a:pPr algn="l">
              <a:buNone/>
            </a:pPr>
            <a:br>
              <a:rPr lang="en-US" sz="2800" b="1" i="0" baseline="30000" dirty="0">
                <a:solidFill>
                  <a:srgbClr val="000000"/>
                </a:solidFill>
                <a:effectLst/>
                <a:latin typeface="system-ui"/>
              </a:rPr>
            </a:br>
            <a:r>
              <a:rPr lang="en-US" sz="2800" b="1" i="0" baseline="30000" dirty="0">
                <a:solidFill>
                  <a:srgbClr val="000000"/>
                </a:solidFill>
                <a:effectLst/>
                <a:latin typeface="system-ui"/>
              </a:rPr>
              <a:t>31 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system-ui"/>
              </a:rPr>
              <a:t>Immediately Jesus reached out his hand, caught hold of him, and said to him, “You of little faith, why did you doubt?”</a:t>
            </a:r>
          </a:p>
          <a:p>
            <a:pPr algn="l">
              <a:buNone/>
            </a:pPr>
            <a:endParaRPr lang="en-US" sz="24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buNone/>
            </a:pPr>
            <a:r>
              <a:rPr lang="en-US" sz="2800" b="1" i="0" baseline="30000" dirty="0">
                <a:solidFill>
                  <a:srgbClr val="000000"/>
                </a:solidFill>
                <a:effectLst/>
                <a:latin typeface="system-ui"/>
              </a:rPr>
              <a:t>32 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system-ui"/>
              </a:rPr>
              <a:t>When they got into the boat, the wind ceased. </a:t>
            </a:r>
            <a:r>
              <a:rPr lang="en-US" sz="2800" b="1" i="0" baseline="30000" dirty="0">
                <a:solidFill>
                  <a:srgbClr val="000000"/>
                </a:solidFill>
                <a:effectLst/>
                <a:latin typeface="system-ui"/>
              </a:rPr>
              <a:t>33 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system-ui"/>
              </a:rPr>
              <a:t>Then those in the boat worshiped him and said, “Truly you are the Son of God.”</a:t>
            </a:r>
          </a:p>
        </p:txBody>
      </p:sp>
    </p:spTree>
    <p:extLst>
      <p:ext uri="{BB962C8B-B14F-4D97-AF65-F5344CB8AC3E}">
        <p14:creationId xmlns:p14="http://schemas.microsoft.com/office/powerpoint/2010/main" val="32750622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3E4F19A7-A959-40BB-972C-4880BAF8EB09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7f16271-2830-4c2f-ab34-b362f4d72335" xsi:nil="true"/>
    <lcf76f155ced4ddcb4097134ff3c332f xmlns="3c30883b-b08b-420b-82ed-e9c04d87cd19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58BBE2BB0DF774F88AF48FB80891300" ma:contentTypeVersion="16" ma:contentTypeDescription="Create a new document." ma:contentTypeScope="" ma:versionID="3a80fefcd397321ac8878495e54aee0a">
  <xsd:schema xmlns:xsd="http://www.w3.org/2001/XMLSchema" xmlns:xs="http://www.w3.org/2001/XMLSchema" xmlns:p="http://schemas.microsoft.com/office/2006/metadata/properties" xmlns:ns2="3c30883b-b08b-420b-82ed-e9c04d87cd19" xmlns:ns3="77f16271-2830-4c2f-ab34-b362f4d72335" targetNamespace="http://schemas.microsoft.com/office/2006/metadata/properties" ma:root="true" ma:fieldsID="d5cbab20257c496b89847a9336317681" ns2:_="" ns3:_="">
    <xsd:import namespace="3c30883b-b08b-420b-82ed-e9c04d87cd19"/>
    <xsd:import namespace="77f16271-2830-4c2f-ab34-b362f4d7233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30883b-b08b-420b-82ed-e9c04d87cd1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95754a65-b2fa-4c49-b298-75691b9803b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7f16271-2830-4c2f-ab34-b362f4d7233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8b0621b1-ca00-41fb-869b-0bd64366ca1c}" ma:internalName="TaxCatchAll" ma:showField="CatchAllData" ma:web="77f16271-2830-4c2f-ab34-b362f4d7233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659C73A-9B5D-43F7-BD94-40559A7023F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8069879-EA21-46BC-8C0E-D8E39B230494}">
  <ds:schemaRefs>
    <ds:schemaRef ds:uri="3c30883b-b08b-420b-82ed-e9c04d87cd19"/>
    <ds:schemaRef ds:uri="77f16271-2830-4c2f-ab34-b362f4d72335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0D694C3-4F52-4657-B4EF-0E4D30F33A9A}">
  <ds:schemaRefs>
    <ds:schemaRef ds:uri="3c30883b-b08b-420b-82ed-e9c04d87cd19"/>
    <ds:schemaRef ds:uri="77f16271-2830-4c2f-ab34-b362f4d7233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955</TotalTime>
  <Words>553</Words>
  <Application>Microsoft Office PowerPoint</Application>
  <PresentationFormat>Widescreen</PresentationFormat>
  <Paragraphs>69</Paragraphs>
  <Slides>11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Aptos</vt:lpstr>
      <vt:lpstr>Aptos Display</vt:lpstr>
      <vt:lpstr>Arial</vt:lpstr>
      <vt:lpstr>Calibri</vt:lpstr>
      <vt:lpstr>Calibri Light</vt:lpstr>
      <vt:lpstr>DIN-Bold</vt:lpstr>
      <vt:lpstr>Gotham</vt:lpstr>
      <vt:lpstr>Gotham Light</vt:lpstr>
      <vt:lpstr>system-ui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Rebecca Diaz de Leon</dc:creator>
  <cp:lastModifiedBy>Liz Jones</cp:lastModifiedBy>
  <cp:revision>8</cp:revision>
  <cp:lastPrinted>2023-07-19T18:11:49Z</cp:lastPrinted>
  <dcterms:created xsi:type="dcterms:W3CDTF">2020-05-13T16:18:50Z</dcterms:created>
  <dcterms:modified xsi:type="dcterms:W3CDTF">2026-01-27T21:46:33Z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0x010100258BBE2BB0DF774F88AF48FB80891300</vt:lpwstr>
  </property>
  <property fmtid="{D5CDD505-2E9C-101B-9397-08002B2CF9AE}" pid="3" name="MediaServiceImageTags">
    <vt:lpwstr/>
  </property>
</Properties>
</file>