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</p:sldMasterIdLst>
  <p:notesMasterIdLst>
    <p:notesMasterId r:id="rId17"/>
  </p:notesMasterIdLst>
  <p:sldIdLst>
    <p:sldId id="333" r:id="rId6"/>
    <p:sldId id="332" r:id="rId7"/>
    <p:sldId id="335" r:id="rId8"/>
    <p:sldId id="336" r:id="rId9"/>
    <p:sldId id="325" r:id="rId10"/>
    <p:sldId id="345" r:id="rId11"/>
    <p:sldId id="344" r:id="rId12"/>
    <p:sldId id="326" r:id="rId13"/>
    <p:sldId id="339" r:id="rId14"/>
    <p:sldId id="337" r:id="rId15"/>
    <p:sldId id="327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D59"/>
    <a:srgbClr val="454B3D"/>
    <a:srgbClr val="504651"/>
    <a:srgbClr val="685F26"/>
    <a:srgbClr val="6A451B"/>
    <a:srgbClr val="304B56"/>
    <a:srgbClr val="11301B"/>
    <a:srgbClr val="EAE4E2"/>
    <a:srgbClr val="EDE8E4"/>
    <a:srgbClr val="ECE7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12C7E9-D4CA-4940-83A0-756AF2F5237D}" v="3" dt="2026-02-04T22:26:54.6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535" autoAdjust="0"/>
  </p:normalViewPr>
  <p:slideViewPr>
    <p:cSldViewPr snapToGrid="0" showGuides="1">
      <p:cViewPr varScale="1">
        <p:scale>
          <a:sx n="92" d="100"/>
          <a:sy n="92" d="100"/>
        </p:scale>
        <p:origin x="12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z Jones" userId="502b2ac9-9aba-4149-bbba-f4dfb9a46044" providerId="ADAL" clId="{31CD8E7B-3FEE-4D67-AD92-ADD615FADF92}"/>
    <pc:docChg chg="undo redo custSel addSld delSld modSld sldOrd">
      <pc:chgData name="Liz Jones" userId="502b2ac9-9aba-4149-bbba-f4dfb9a46044" providerId="ADAL" clId="{31CD8E7B-3FEE-4D67-AD92-ADD615FADF92}" dt="2026-02-05T20:22:56.934" v="2447" actId="20577"/>
      <pc:docMkLst>
        <pc:docMk/>
      </pc:docMkLst>
      <pc:sldChg chg="modSp mod">
        <pc:chgData name="Liz Jones" userId="502b2ac9-9aba-4149-bbba-f4dfb9a46044" providerId="ADAL" clId="{31CD8E7B-3FEE-4D67-AD92-ADD615FADF92}" dt="2026-02-04T22:28:29.497" v="2432" actId="113"/>
        <pc:sldMkLst>
          <pc:docMk/>
          <pc:sldMk cId="264410435" sldId="325"/>
        </pc:sldMkLst>
        <pc:spChg chg="mod">
          <ac:chgData name="Liz Jones" userId="502b2ac9-9aba-4149-bbba-f4dfb9a46044" providerId="ADAL" clId="{31CD8E7B-3FEE-4D67-AD92-ADD615FADF92}" dt="2026-02-04T22:28:29.497" v="2432" actId="113"/>
          <ac:spMkLst>
            <pc:docMk/>
            <pc:sldMk cId="264410435" sldId="325"/>
            <ac:spMk id="2" creationId="{1939AFFE-7E52-BA31-8D4D-296EEF6A02C3}"/>
          </ac:spMkLst>
        </pc:spChg>
        <pc:picChg chg="mod">
          <ac:chgData name="Liz Jones" userId="502b2ac9-9aba-4149-bbba-f4dfb9a46044" providerId="ADAL" clId="{31CD8E7B-3FEE-4D67-AD92-ADD615FADF92}" dt="2026-01-27T21:23:07.703" v="1846" actId="14826"/>
          <ac:picMkLst>
            <pc:docMk/>
            <pc:sldMk cId="264410435" sldId="325"/>
            <ac:picMk id="4" creationId="{0DA2A59D-63CD-693E-ADC3-DCE1C913BB4D}"/>
          </ac:picMkLst>
        </pc:picChg>
      </pc:sldChg>
      <pc:sldChg chg="modSp mod">
        <pc:chgData name="Liz Jones" userId="502b2ac9-9aba-4149-bbba-f4dfb9a46044" providerId="ADAL" clId="{31CD8E7B-3FEE-4D67-AD92-ADD615FADF92}" dt="2026-02-04T22:30:15.189" v="2443" actId="14100"/>
        <pc:sldMkLst>
          <pc:docMk/>
          <pc:sldMk cId="3771158965" sldId="326"/>
        </pc:sldMkLst>
        <pc:spChg chg="mod">
          <ac:chgData name="Liz Jones" userId="502b2ac9-9aba-4149-bbba-f4dfb9a46044" providerId="ADAL" clId="{31CD8E7B-3FEE-4D67-AD92-ADD615FADF92}" dt="2026-02-04T22:30:15.189" v="2443" actId="14100"/>
          <ac:spMkLst>
            <pc:docMk/>
            <pc:sldMk cId="3771158965" sldId="326"/>
            <ac:spMk id="2" creationId="{9DFE8639-8D9D-C012-7121-FB9EB9A8BC78}"/>
          </ac:spMkLst>
        </pc:spChg>
        <pc:picChg chg="mod">
          <ac:chgData name="Liz Jones" userId="502b2ac9-9aba-4149-bbba-f4dfb9a46044" providerId="ADAL" clId="{31CD8E7B-3FEE-4D67-AD92-ADD615FADF92}" dt="2026-01-27T21:23:37.379" v="1849" actId="14826"/>
          <ac:picMkLst>
            <pc:docMk/>
            <pc:sldMk cId="3771158965" sldId="326"/>
            <ac:picMk id="4" creationId="{F4600679-052C-F179-FFA6-505800574EF9}"/>
          </ac:picMkLst>
        </pc:picChg>
      </pc:sldChg>
      <pc:sldChg chg="modSp mod">
        <pc:chgData name="Liz Jones" userId="502b2ac9-9aba-4149-bbba-f4dfb9a46044" providerId="ADAL" clId="{31CD8E7B-3FEE-4D67-AD92-ADD615FADF92}" dt="2026-02-04T22:22:38.358" v="2306" actId="14100"/>
        <pc:sldMkLst>
          <pc:docMk/>
          <pc:sldMk cId="920688954" sldId="327"/>
        </pc:sldMkLst>
        <pc:spChg chg="mod">
          <ac:chgData name="Liz Jones" userId="502b2ac9-9aba-4149-bbba-f4dfb9a46044" providerId="ADAL" clId="{31CD8E7B-3FEE-4D67-AD92-ADD615FADF92}" dt="2026-02-04T22:22:38.358" v="2306" actId="14100"/>
          <ac:spMkLst>
            <pc:docMk/>
            <pc:sldMk cId="920688954" sldId="327"/>
            <ac:spMk id="2" creationId="{0308D237-9DBE-7B87-3AE1-7A7C6E81FEBD}"/>
          </ac:spMkLst>
        </pc:spChg>
        <pc:picChg chg="mod">
          <ac:chgData name="Liz Jones" userId="502b2ac9-9aba-4149-bbba-f4dfb9a46044" providerId="ADAL" clId="{31CD8E7B-3FEE-4D67-AD92-ADD615FADF92}" dt="2026-01-27T21:24:34.713" v="1856" actId="14826"/>
          <ac:picMkLst>
            <pc:docMk/>
            <pc:sldMk cId="920688954" sldId="327"/>
            <ac:picMk id="4" creationId="{1632A9AF-E3AA-62A3-5418-4B8B74EFE0BA}"/>
          </ac:picMkLst>
        </pc:picChg>
      </pc:sldChg>
      <pc:sldChg chg="modSp mod">
        <pc:chgData name="Liz Jones" userId="502b2ac9-9aba-4149-bbba-f4dfb9a46044" providerId="ADAL" clId="{31CD8E7B-3FEE-4D67-AD92-ADD615FADF92}" dt="2026-02-04T22:13:02.798" v="2120"/>
        <pc:sldMkLst>
          <pc:docMk/>
          <pc:sldMk cId="3362112393" sldId="332"/>
        </pc:sldMkLst>
        <pc:spChg chg="mod">
          <ac:chgData name="Liz Jones" userId="502b2ac9-9aba-4149-bbba-f4dfb9a46044" providerId="ADAL" clId="{31CD8E7B-3FEE-4D67-AD92-ADD615FADF92}" dt="2026-02-04T22:13:02.798" v="2120"/>
          <ac:spMkLst>
            <pc:docMk/>
            <pc:sldMk cId="3362112393" sldId="332"/>
            <ac:spMk id="6" creationId="{74ECD94B-54EF-25B4-BF36-3037DBEFD151}"/>
          </ac:spMkLst>
        </pc:spChg>
        <pc:picChg chg="mod">
          <ac:chgData name="Liz Jones" userId="502b2ac9-9aba-4149-bbba-f4dfb9a46044" providerId="ADAL" clId="{31CD8E7B-3FEE-4D67-AD92-ADD615FADF92}" dt="2026-01-27T21:20:32.799" v="1842" actId="14826"/>
          <ac:picMkLst>
            <pc:docMk/>
            <pc:sldMk cId="3362112393" sldId="332"/>
            <ac:picMk id="3" creationId="{E283098D-4DF3-64EF-4DAF-75FEE4C0DA83}"/>
          </ac:picMkLst>
        </pc:picChg>
      </pc:sldChg>
      <pc:sldChg chg="addSp delSp modSp mod">
        <pc:chgData name="Liz Jones" userId="502b2ac9-9aba-4149-bbba-f4dfb9a46044" providerId="ADAL" clId="{31CD8E7B-3FEE-4D67-AD92-ADD615FADF92}" dt="2026-02-04T22:05:15.318" v="2119" actId="20577"/>
        <pc:sldMkLst>
          <pc:docMk/>
          <pc:sldMk cId="2589122510" sldId="333"/>
        </pc:sldMkLst>
        <pc:spChg chg="mod">
          <ac:chgData name="Liz Jones" userId="502b2ac9-9aba-4149-bbba-f4dfb9a46044" providerId="ADAL" clId="{31CD8E7B-3FEE-4D67-AD92-ADD615FADF92}" dt="2026-02-04T22:05:15.318" v="2119" actId="20577"/>
          <ac:spMkLst>
            <pc:docMk/>
            <pc:sldMk cId="2589122510" sldId="333"/>
            <ac:spMk id="6" creationId="{3A4D6B6A-1653-DAC9-D14F-954BFEF6403F}"/>
          </ac:spMkLst>
        </pc:spChg>
        <pc:picChg chg="mod">
          <ac:chgData name="Liz Jones" userId="502b2ac9-9aba-4149-bbba-f4dfb9a46044" providerId="ADAL" clId="{31CD8E7B-3FEE-4D67-AD92-ADD615FADF92}" dt="2026-01-27T21:20:08.856" v="1841" actId="14826"/>
          <ac:picMkLst>
            <pc:docMk/>
            <pc:sldMk cId="2589122510" sldId="333"/>
            <ac:picMk id="7" creationId="{57CA2026-7B57-E531-197B-2B0C68B4483A}"/>
          </ac:picMkLst>
        </pc:picChg>
      </pc:sldChg>
      <pc:sldChg chg="modSp mod">
        <pc:chgData name="Liz Jones" userId="502b2ac9-9aba-4149-bbba-f4dfb9a46044" providerId="ADAL" clId="{31CD8E7B-3FEE-4D67-AD92-ADD615FADF92}" dt="2026-02-04T22:14:02.973" v="2127" actId="20577"/>
        <pc:sldMkLst>
          <pc:docMk/>
          <pc:sldMk cId="4123519127" sldId="335"/>
        </pc:sldMkLst>
        <pc:spChg chg="mod">
          <ac:chgData name="Liz Jones" userId="502b2ac9-9aba-4149-bbba-f4dfb9a46044" providerId="ADAL" clId="{31CD8E7B-3FEE-4D67-AD92-ADD615FADF92}" dt="2026-02-04T22:14:02.973" v="2127" actId="20577"/>
          <ac:spMkLst>
            <pc:docMk/>
            <pc:sldMk cId="4123519127" sldId="335"/>
            <ac:spMk id="4" creationId="{144FCB94-E8EC-6DE6-17F1-88AE8C8209C0}"/>
          </ac:spMkLst>
        </pc:spChg>
        <pc:picChg chg="mod">
          <ac:chgData name="Liz Jones" userId="502b2ac9-9aba-4149-bbba-f4dfb9a46044" providerId="ADAL" clId="{31CD8E7B-3FEE-4D67-AD92-ADD615FADF92}" dt="2026-01-27T21:22:40.398" v="1844" actId="14826"/>
          <ac:picMkLst>
            <pc:docMk/>
            <pc:sldMk cId="4123519127" sldId="335"/>
            <ac:picMk id="5" creationId="{C4906520-F00D-ED8A-E1EA-C80BF1EDF779}"/>
          </ac:picMkLst>
        </pc:picChg>
      </pc:sldChg>
      <pc:sldChg chg="modSp mod">
        <pc:chgData name="Liz Jones" userId="502b2ac9-9aba-4149-bbba-f4dfb9a46044" providerId="ADAL" clId="{31CD8E7B-3FEE-4D67-AD92-ADD615FADF92}" dt="2026-02-04T22:15:09.478" v="2200" actId="20577"/>
        <pc:sldMkLst>
          <pc:docMk/>
          <pc:sldMk cId="1645723725" sldId="336"/>
        </pc:sldMkLst>
        <pc:spChg chg="mod">
          <ac:chgData name="Liz Jones" userId="502b2ac9-9aba-4149-bbba-f4dfb9a46044" providerId="ADAL" clId="{31CD8E7B-3FEE-4D67-AD92-ADD615FADF92}" dt="2026-02-04T22:14:15.884" v="2140" actId="20577"/>
          <ac:spMkLst>
            <pc:docMk/>
            <pc:sldMk cId="1645723725" sldId="336"/>
            <ac:spMk id="2" creationId="{1D5D28D4-93F7-2057-BD12-CC639A5DA50C}"/>
          </ac:spMkLst>
        </pc:spChg>
        <pc:spChg chg="mod">
          <ac:chgData name="Liz Jones" userId="502b2ac9-9aba-4149-bbba-f4dfb9a46044" providerId="ADAL" clId="{31CD8E7B-3FEE-4D67-AD92-ADD615FADF92}" dt="2026-02-04T22:15:09.478" v="2200" actId="20577"/>
          <ac:spMkLst>
            <pc:docMk/>
            <pc:sldMk cId="1645723725" sldId="336"/>
            <ac:spMk id="3" creationId="{50CF3E2E-13CF-9FEE-DF54-E6D5371E0C0C}"/>
          </ac:spMkLst>
        </pc:spChg>
        <pc:picChg chg="mod">
          <ac:chgData name="Liz Jones" userId="502b2ac9-9aba-4149-bbba-f4dfb9a46044" providerId="ADAL" clId="{31CD8E7B-3FEE-4D67-AD92-ADD615FADF92}" dt="2026-01-27T21:22:48.668" v="1845" actId="14826"/>
          <ac:picMkLst>
            <pc:docMk/>
            <pc:sldMk cId="1645723725" sldId="336"/>
            <ac:picMk id="5" creationId="{5F02033C-F28E-1336-F64B-64CA39D17428}"/>
          </ac:picMkLst>
        </pc:picChg>
      </pc:sldChg>
      <pc:sldChg chg="modSp mod">
        <pc:chgData name="Liz Jones" userId="502b2ac9-9aba-4149-bbba-f4dfb9a46044" providerId="ADAL" clId="{31CD8E7B-3FEE-4D67-AD92-ADD615FADF92}" dt="2026-02-04T22:30:39.264" v="2446" actId="14100"/>
        <pc:sldMkLst>
          <pc:docMk/>
          <pc:sldMk cId="3031555150" sldId="337"/>
        </pc:sldMkLst>
        <pc:spChg chg="mod">
          <ac:chgData name="Liz Jones" userId="502b2ac9-9aba-4149-bbba-f4dfb9a46044" providerId="ADAL" clId="{31CD8E7B-3FEE-4D67-AD92-ADD615FADF92}" dt="2026-02-04T22:30:39.264" v="2446" actId="14100"/>
          <ac:spMkLst>
            <pc:docMk/>
            <pc:sldMk cId="3031555150" sldId="337"/>
            <ac:spMk id="2" creationId="{3151FE8B-5139-0AA3-7FE7-AD515DB01968}"/>
          </ac:spMkLst>
        </pc:spChg>
        <pc:picChg chg="mod">
          <ac:chgData name="Liz Jones" userId="502b2ac9-9aba-4149-bbba-f4dfb9a46044" providerId="ADAL" clId="{31CD8E7B-3FEE-4D67-AD92-ADD615FADF92}" dt="2026-01-27T21:23:53.598" v="1851" actId="14826"/>
          <ac:picMkLst>
            <pc:docMk/>
            <pc:sldMk cId="3031555150" sldId="337"/>
            <ac:picMk id="4" creationId="{CF3B15A9-265B-9BAC-72B9-FAFEB1B81668}"/>
          </ac:picMkLst>
        </pc:picChg>
      </pc:sldChg>
      <pc:sldChg chg="modSp mod">
        <pc:chgData name="Liz Jones" userId="502b2ac9-9aba-4149-bbba-f4dfb9a46044" providerId="ADAL" clId="{31CD8E7B-3FEE-4D67-AD92-ADD615FADF92}" dt="2026-02-04T22:29:10.558" v="2440" actId="14100"/>
        <pc:sldMkLst>
          <pc:docMk/>
          <pc:sldMk cId="3275062291" sldId="339"/>
        </pc:sldMkLst>
        <pc:spChg chg="mod">
          <ac:chgData name="Liz Jones" userId="502b2ac9-9aba-4149-bbba-f4dfb9a46044" providerId="ADAL" clId="{31CD8E7B-3FEE-4D67-AD92-ADD615FADF92}" dt="2026-02-04T22:29:10.558" v="2440" actId="14100"/>
          <ac:spMkLst>
            <pc:docMk/>
            <pc:sldMk cId="3275062291" sldId="339"/>
            <ac:spMk id="2" creationId="{52F8620E-7D33-52AD-6168-26F829514BE5}"/>
          </ac:spMkLst>
        </pc:spChg>
        <pc:picChg chg="mod">
          <ac:chgData name="Liz Jones" userId="502b2ac9-9aba-4149-bbba-f4dfb9a46044" providerId="ADAL" clId="{31CD8E7B-3FEE-4D67-AD92-ADD615FADF92}" dt="2026-01-27T21:23:45.863" v="1850" actId="14826"/>
          <ac:picMkLst>
            <pc:docMk/>
            <pc:sldMk cId="3275062291" sldId="339"/>
            <ac:picMk id="4" creationId="{E8E41683-71D5-531A-2839-7AA6748B43B7}"/>
          </ac:picMkLst>
        </pc:picChg>
      </pc:sldChg>
      <pc:sldChg chg="modSp mod">
        <pc:chgData name="Liz Jones" userId="502b2ac9-9aba-4149-bbba-f4dfb9a46044" providerId="ADAL" clId="{31CD8E7B-3FEE-4D67-AD92-ADD615FADF92}" dt="2026-02-05T20:22:56.934" v="2447" actId="20577"/>
        <pc:sldMkLst>
          <pc:docMk/>
          <pc:sldMk cId="1765042201" sldId="344"/>
        </pc:sldMkLst>
        <pc:spChg chg="mod">
          <ac:chgData name="Liz Jones" userId="502b2ac9-9aba-4149-bbba-f4dfb9a46044" providerId="ADAL" clId="{31CD8E7B-3FEE-4D67-AD92-ADD615FADF92}" dt="2026-02-05T20:22:56.934" v="2447" actId="20577"/>
          <ac:spMkLst>
            <pc:docMk/>
            <pc:sldMk cId="1765042201" sldId="344"/>
            <ac:spMk id="2" creationId="{DA197A32-9923-D68E-15B8-2CA42D0B050D}"/>
          </ac:spMkLst>
        </pc:spChg>
        <pc:picChg chg="mod">
          <ac:chgData name="Liz Jones" userId="502b2ac9-9aba-4149-bbba-f4dfb9a46044" providerId="ADAL" clId="{31CD8E7B-3FEE-4D67-AD92-ADD615FADF92}" dt="2026-01-27T21:23:29.216" v="1848" actId="14826"/>
          <ac:picMkLst>
            <pc:docMk/>
            <pc:sldMk cId="1765042201" sldId="344"/>
            <ac:picMk id="4" creationId="{95C107B6-A89B-BF75-5E46-E1678E6EA2CF}"/>
          </ac:picMkLst>
        </pc:picChg>
      </pc:sldChg>
      <pc:sldChg chg="modSp mod">
        <pc:chgData name="Liz Jones" userId="502b2ac9-9aba-4149-bbba-f4dfb9a46044" providerId="ADAL" clId="{31CD8E7B-3FEE-4D67-AD92-ADD615FADF92}" dt="2026-02-04T22:29:57.920" v="2441" actId="14100"/>
        <pc:sldMkLst>
          <pc:docMk/>
          <pc:sldMk cId="479040064" sldId="345"/>
        </pc:sldMkLst>
        <pc:spChg chg="mod">
          <ac:chgData name="Liz Jones" userId="502b2ac9-9aba-4149-bbba-f4dfb9a46044" providerId="ADAL" clId="{31CD8E7B-3FEE-4D67-AD92-ADD615FADF92}" dt="2026-02-04T22:29:57.920" v="2441" actId="14100"/>
          <ac:spMkLst>
            <pc:docMk/>
            <pc:sldMk cId="479040064" sldId="345"/>
            <ac:spMk id="2" creationId="{9CC543D5-9791-3A20-5497-55988A0C3DEF}"/>
          </ac:spMkLst>
        </pc:spChg>
        <pc:picChg chg="mod">
          <ac:chgData name="Liz Jones" userId="502b2ac9-9aba-4149-bbba-f4dfb9a46044" providerId="ADAL" clId="{31CD8E7B-3FEE-4D67-AD92-ADD615FADF92}" dt="2026-01-27T21:23:20.299" v="1847" actId="14826"/>
          <ac:picMkLst>
            <pc:docMk/>
            <pc:sldMk cId="479040064" sldId="345"/>
            <ac:picMk id="4" creationId="{1724C5E4-53A1-75A2-B883-D990992DE3C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FB766-934B-4B42-8B56-E955A271B11E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D52CF-FCCD-4535-8A25-59B316DB5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3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55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34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9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45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5846B-DE3D-8BEC-A8D1-E3FE8029D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8AB6EA-A94B-B49D-0145-E972F2CA14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4A7CF9-CED5-D9D7-9AA0-5BB50BB1A6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DC7EF-C35A-2343-CCA2-7022207D8D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4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37E92-6C16-5504-F11C-4D31AC36F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729653-6E15-AB06-4FDA-632802425C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1EC3BA-69D8-014D-CBEB-40EBC90CF1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E1591-C110-C826-6871-9D5A74012E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07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F16A0-A7CF-8E84-C799-07109A186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8FA638-B9EB-D018-67DF-684773F5FC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A6E2B4-F754-D3E2-E310-40100E9851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DA7F3-5BB2-8649-9D48-0596160347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30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05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50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6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30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7C6E4-BCAB-8C8E-73E3-0D57CBE9C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3EA4FC-72EC-E549-FFDE-665EE731A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ABCE0-F853-7512-2750-C4C49623A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EFB24-FE05-519A-5043-0E3B3CB5B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29220-72CD-5449-412F-BE5543399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89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10968-0241-A9DC-853A-1645AD133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E0004-DDA8-D787-A0A7-C99625181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DCF09-0951-E7EB-1713-4AA3A55D8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02E93-01C1-2654-FD90-EBEB1F10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2BD90-E1C6-23E2-A9DE-2D868B82F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20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D090B-A08C-1C24-C54B-99F5A89C6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8D3F8-5F57-240A-0424-4A65EB6B3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B32B2-504C-6485-698F-359C69BB4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4C76F-47A9-AB71-7DEB-F673937FD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360C5-DEC8-4066-923F-8B72181CB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65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A8C94-6D99-6AC3-1EF7-2F0362EB0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41B4D-81E9-B2A4-CEBF-F7108598A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0754E-A2B8-4CDA-B847-445D9D930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F7B693-4F70-5B4A-002D-6273E9B84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13803-3A0B-1325-03B4-73ADC811E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27C89-55F5-C760-B2BA-F264238F9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19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4F49E-1F3A-7C5C-CE89-7ACA1EDC9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9A141-E9C4-6803-A119-A33E6D96A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2D70B-10E1-FB0E-B222-228891E7B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CF3F57-BFDE-7576-3AC0-6593EFD77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DE8EF1-B4B0-7077-311E-C050D1EB44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C0AC0D-AED0-CF1F-5794-12A8DE0E6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9A3781-3F26-D4AB-717C-FFA257EA8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A236DC-DD32-55F1-1931-7FC1168A1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07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527B2-211D-104D-81CC-765A6FE5B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CD1DC-3377-4FCD-E6D8-3BACFE082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AF080B-B2D5-9E7C-64A9-CA341ABCB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E4AB05-A1CE-6ED6-5636-F63428D64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60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715B26-B617-D818-D462-07F503575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34A478-B45B-BFC7-7D47-0557C49DA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F0D07-63B7-00D3-EED3-44F232F5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7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C92EA-C087-BCAC-A960-D62FD7F67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FAAF0-EC2C-3AFA-B245-BBDBAEB4A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9B5CEE-C678-BB88-6049-A368756EA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7F982-9ACC-459F-A07B-C2C16181A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D0BC8-E591-60FE-0E4E-DA9F78E9C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5EE30-A728-3334-3A4A-1C9342D0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8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screenshot of a video game&#10;&#10;Description automatically generated">
            <a:extLst>
              <a:ext uri="{FF2B5EF4-FFF2-40B4-BE49-F238E27FC236}">
                <a16:creationId xmlns:a16="http://schemas.microsoft.com/office/drawing/2014/main" id="{74DBB72E-FFBE-9268-B71A-7FDE32D807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33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AE0C1-281D-84D9-FEAF-5B46EB109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913A57-B376-D3F5-2EBF-B205BAFDF7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C42041-B4E8-6DE1-15E1-0809AE6D4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2EF4ED-862D-AFA7-D998-DFB488EE5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140C2-70A2-EF14-7ECE-4CFFC6D06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593E1-6A13-6772-2609-A7D861002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80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9B9D0-87F2-3FAE-3BA1-714204CFE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DFA57-3E49-7D06-BE52-5C9D2D8D7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3F653-9FD0-593B-0580-1105E4583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5F510-EB18-B1C7-7921-B992D1E6D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B1E98-5E0F-CD37-775B-9FB752803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22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BF9171-18B4-BECB-56A3-D2742A5107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EBA87E-EAC0-6EDD-4A85-078135832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EEECC-32D0-D5F0-884F-FF089C152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E6DCB-33FC-30D0-740E-8EC24A375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7C43A-1CE6-2C1D-9DCE-173BC6D55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4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05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BC78C01-C151-93EC-B75D-5A47B1D20B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21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1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6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5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35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CD3D7-0C5A-AB48-A28E-9C1D0704F253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E8EA925-1D4A-EAF2-CDE5-E40C5AD066F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143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2F3521-18EB-51E6-5673-B70121BB1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D2FA2-12E2-8883-922B-C5BBA7E10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98C46-0FB6-468D-3801-0C1EAE11E9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B4FCDD-766B-4E62-9C00-7867FCD603C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787A9-2259-CDB7-C7DB-A8A897655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B777C-B5FA-BB97-EC0A-7551435AB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4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9BA36-0420-F8E4-0245-FD612BCA4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CA2026-7B57-E531-197B-2B0C68B448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4D6B6A-1653-DAC9-D14F-954BFEF6403F}"/>
              </a:ext>
            </a:extLst>
          </p:cNvPr>
          <p:cNvSpPr/>
          <p:nvPr/>
        </p:nvSpPr>
        <p:spPr>
          <a:xfrm>
            <a:off x="9164660" y="5219827"/>
            <a:ext cx="2841856" cy="700920"/>
          </a:xfrm>
          <a:prstGeom prst="rect">
            <a:avLst/>
          </a:prstGeom>
          <a:solidFill>
            <a:schemeClr val="bg1"/>
          </a:solidFill>
          <a:ln>
            <a:solidFill>
              <a:srgbClr val="473B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Session 2</a:t>
            </a:r>
          </a:p>
        </p:txBody>
      </p:sp>
    </p:spTree>
    <p:extLst>
      <p:ext uri="{BB962C8B-B14F-4D97-AF65-F5344CB8AC3E}">
        <p14:creationId xmlns:p14="http://schemas.microsoft.com/office/powerpoint/2010/main" val="2589122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54A13-3283-7A49-1C17-65EF9C31B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3B15A9-265B-9BAC-72B9-FAFEB1B816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51FE8B-5139-0AA3-7FE7-AD515DB01968}"/>
              </a:ext>
            </a:extLst>
          </p:cNvPr>
          <p:cNvSpPr txBox="1"/>
          <p:nvPr/>
        </p:nvSpPr>
        <p:spPr>
          <a:xfrm>
            <a:off x="326573" y="390523"/>
            <a:ext cx="7549736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Real Problem (Matthew 15:16-20)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chemeClr val="bg1"/>
              </a:solidFill>
              <a:latin typeface="Gotham" panose="02000604040000020004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Reject superficial religion and focus on what matters most.</a:t>
            </a:r>
          </a:p>
          <a:p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Who can hold you accountable for examining your heart regularly? What might hold you back from asking that person for help?</a:t>
            </a:r>
          </a:p>
          <a:p>
            <a:pPr lvl="1"/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Why is it important to examine our hearts for sinful attitudes?</a:t>
            </a:r>
          </a:p>
        </p:txBody>
      </p:sp>
    </p:spTree>
    <p:extLst>
      <p:ext uri="{BB962C8B-B14F-4D97-AF65-F5344CB8AC3E}">
        <p14:creationId xmlns:p14="http://schemas.microsoft.com/office/powerpoint/2010/main" val="3031555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D09AF-BE6A-D25B-9EF4-7A993928F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32A9AF-E3AA-62A3-5418-4B8B74EFE0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08D237-9DBE-7B87-3AE1-7A7C6E81FEBD}"/>
              </a:ext>
            </a:extLst>
          </p:cNvPr>
          <p:cNvSpPr txBox="1"/>
          <p:nvPr/>
        </p:nvSpPr>
        <p:spPr>
          <a:xfrm>
            <a:off x="326573" y="505431"/>
            <a:ext cx="8495309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chemeClr val="bg1"/>
                </a:solidFill>
                <a:effectLst/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CHALLENGE</a:t>
            </a:r>
            <a:endParaRPr lang="en-US" sz="2800" b="1" i="1" dirty="0">
              <a:solidFill>
                <a:schemeClr val="bg1"/>
              </a:solidFill>
              <a:effectLst/>
              <a:latin typeface="Gotham Light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2800" b="1" i="1" dirty="0">
              <a:solidFill>
                <a:schemeClr val="bg1"/>
              </a:solidFill>
              <a:latin typeface="DIN-Bold"/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What are ways you can be encouraged to develop a deeper relationship with God that will avoid the inauthentic in your walk with God?</a:t>
            </a:r>
          </a:p>
          <a:p>
            <a:pPr lvl="3"/>
            <a:endParaRPr lang="en-US" sz="2800" b="1" i="1" dirty="0">
              <a:solidFill>
                <a:schemeClr val="bg1"/>
              </a:solidFill>
              <a:latin typeface="DIN-Bold"/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What are some things you are substituting for a genuine relationship with God? In prayer, confess these to God.</a:t>
            </a:r>
          </a:p>
        </p:txBody>
      </p:sp>
    </p:spTree>
    <p:extLst>
      <p:ext uri="{BB962C8B-B14F-4D97-AF65-F5344CB8AC3E}">
        <p14:creationId xmlns:p14="http://schemas.microsoft.com/office/powerpoint/2010/main" val="920688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A9F8392-15FD-B123-B73B-A3CB94640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9184" y="2404872"/>
            <a:ext cx="11862816" cy="1645919"/>
          </a:xfrm>
        </p:spPr>
        <p:txBody>
          <a:bodyPr>
            <a:normAutofit fontScale="85000" lnSpcReduction="20000"/>
          </a:bodyPr>
          <a:lstStyle/>
          <a:p>
            <a:pPr marL="0" indent="0" algn="ctr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5600" b="1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God’s </a:t>
            </a:r>
            <a:r>
              <a:rPr lang="en-US" sz="5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Care</a:t>
            </a:r>
            <a:endParaRPr lang="en-US" sz="5600" b="1" dirty="0">
              <a:solidFill>
                <a:schemeClr val="bg1"/>
              </a:solidFill>
              <a:effectLst/>
              <a:latin typeface="+mj-lt"/>
              <a:ea typeface="+mj-ea"/>
              <a:cs typeface="+mj-cs"/>
            </a:endParaRPr>
          </a:p>
          <a:p>
            <a:pPr marL="0" indent="0" algn="ctr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5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(Psalm 23:1-6)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83098D-4DF3-64EF-4DAF-75FEE4C0DA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ECD94B-54EF-25B4-BF36-3037DBEFD151}"/>
              </a:ext>
            </a:extLst>
          </p:cNvPr>
          <p:cNvSpPr txBox="1"/>
          <p:nvPr/>
        </p:nvSpPr>
        <p:spPr>
          <a:xfrm>
            <a:off x="467353" y="2023043"/>
            <a:ext cx="7554430" cy="2787948"/>
          </a:xfrm>
          <a:prstGeom prst="rect">
            <a:avLst/>
          </a:prstGeom>
          <a:solidFill>
            <a:srgbClr val="1D4D59"/>
          </a:solidFill>
        </p:spPr>
        <p:txBody>
          <a:bodyPr vert="horz" lIns="91440" tIns="45720" rIns="91440" bIns="45720" rtlCol="0" anchor="b">
            <a:normAutofit fontScale="62500" lnSpcReduction="20000"/>
          </a:bodyPr>
          <a:lstStyle/>
          <a:p>
            <a:pPr algn="ctr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500" b="1" dirty="0">
                <a:solidFill>
                  <a:srgbClr val="ECE7E4"/>
                </a:solidFill>
                <a:latin typeface="+mj-lt"/>
                <a:ea typeface="+mj-ea"/>
                <a:cs typeface="+mj-cs"/>
              </a:rPr>
              <a:t>MAIN IDEA: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dirty="0">
              <a:solidFill>
                <a:srgbClr val="ECE7E4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600" b="1" i="1" dirty="0">
                <a:solidFill>
                  <a:srgbClr val="ECE7E4"/>
                </a:solidFill>
                <a:latin typeface="+mj-lt"/>
                <a:ea typeface="+mj-ea"/>
                <a:cs typeface="+mj-cs"/>
              </a:rPr>
              <a:t>Jesus rejects superficial religion.</a:t>
            </a:r>
          </a:p>
        </p:txBody>
      </p:sp>
    </p:spTree>
    <p:extLst>
      <p:ext uri="{BB962C8B-B14F-4D97-AF65-F5344CB8AC3E}">
        <p14:creationId xmlns:p14="http://schemas.microsoft.com/office/powerpoint/2010/main" val="3362112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AD9E8A-9500-117A-BC8A-86A681380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942B84-3EB5-E949-2113-40B4FA7AC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906520-F00D-ED8A-E1EA-C80BF1EDF7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4FCB94-E8EC-6DE6-17F1-88AE8C8209C0}"/>
              </a:ext>
            </a:extLst>
          </p:cNvPr>
          <p:cNvSpPr txBox="1"/>
          <p:nvPr/>
        </p:nvSpPr>
        <p:spPr>
          <a:xfrm>
            <a:off x="356617" y="356616"/>
            <a:ext cx="826783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chemeClr val="bg1"/>
                </a:solidFill>
                <a:effectLst/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sz="2800" b="1" i="1" dirty="0">
              <a:solidFill>
                <a:schemeClr val="bg1"/>
              </a:solidFill>
              <a:effectLst/>
              <a:latin typeface="Gotham Light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2800" b="1" i="1" dirty="0">
              <a:solidFill>
                <a:schemeClr val="bg1"/>
              </a:solidFill>
              <a:latin typeface="DIN-Bold"/>
            </a:endParaRPr>
          </a:p>
          <a:p>
            <a:pPr algn="l"/>
            <a:endParaRPr lang="en-US" sz="2800" b="1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What is the danger of embracing a superficial faith instead of a genuine faith?</a:t>
            </a:r>
          </a:p>
          <a:p>
            <a:pPr lvl="1"/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What are some things that you demand to be genuine in your life?</a:t>
            </a:r>
          </a:p>
        </p:txBody>
      </p:sp>
    </p:spTree>
    <p:extLst>
      <p:ext uri="{BB962C8B-B14F-4D97-AF65-F5344CB8AC3E}">
        <p14:creationId xmlns:p14="http://schemas.microsoft.com/office/powerpoint/2010/main" val="4123519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37400C-D309-AAF4-31B8-2FDCD45D8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EF3BE6-BB25-4A89-8BFC-6A2EFF454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02033C-F28E-1336-F64B-64CA39D174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5D28D4-93F7-2057-BD12-CC639A5DA50C}"/>
              </a:ext>
            </a:extLst>
          </p:cNvPr>
          <p:cNvSpPr txBox="1"/>
          <p:nvPr/>
        </p:nvSpPr>
        <p:spPr>
          <a:xfrm>
            <a:off x="1386119" y="446935"/>
            <a:ext cx="94197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Gotham" panose="02000604040000020004" pitchFamily="2" charset="0"/>
              </a:rPr>
              <a:t>Real Devotion</a:t>
            </a:r>
            <a:endParaRPr lang="en-US" sz="3000" b="1" dirty="0">
              <a:solidFill>
                <a:schemeClr val="bg1"/>
              </a:solidFill>
              <a:latin typeface="Gotham" panose="0200060404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CF3E2E-13CF-9FEE-DF54-E6D5371E0C0C}"/>
              </a:ext>
            </a:extLst>
          </p:cNvPr>
          <p:cNvSpPr txBox="1"/>
          <p:nvPr/>
        </p:nvSpPr>
        <p:spPr>
          <a:xfrm>
            <a:off x="1695635" y="2057400"/>
            <a:ext cx="941976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latin typeface="Gotham" panose="02000604040000020004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Broken Rules (Matthew 15:1-6)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latin typeface="Gotham" panose="02000604040000020004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Lip Service (Matthew 15:7-11)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latin typeface="Gotham" panose="02000604040000020004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Real Problem (Matthew 15:16-20)</a:t>
            </a:r>
          </a:p>
        </p:txBody>
      </p:sp>
    </p:spTree>
    <p:extLst>
      <p:ext uri="{BB962C8B-B14F-4D97-AF65-F5344CB8AC3E}">
        <p14:creationId xmlns:p14="http://schemas.microsoft.com/office/powerpoint/2010/main" val="1645723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C7A18-9A87-7243-B7D4-79A968BEF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A2A59D-63CD-693E-ADC3-DCE1C913BB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39AFFE-7E52-BA31-8D4D-296EEF6A02C3}"/>
              </a:ext>
            </a:extLst>
          </p:cNvPr>
          <p:cNvSpPr txBox="1"/>
          <p:nvPr/>
        </p:nvSpPr>
        <p:spPr>
          <a:xfrm>
            <a:off x="664022" y="360673"/>
            <a:ext cx="9269688" cy="6268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Broken Rules (Matthew 15:1-6)</a:t>
            </a:r>
          </a:p>
          <a:p>
            <a:pPr algn="l">
              <a:buNone/>
            </a:pPr>
            <a:endParaRPr lang="en-US" sz="1400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r>
              <a:rPr lang="en-US" sz="2800" b="1" baseline="30000" dirty="0">
                <a:solidFill>
                  <a:srgbClr val="000000"/>
                </a:solidFill>
                <a:latin typeface="system-ui"/>
              </a:rPr>
              <a:t>1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Then Jesus was approached by Pharisees and scribes from Jerusalem, who asked,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“Why do your disciples break the tradition of the elders? For they don’t wash their hands when they eat.”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He answered them, “Why do you break God’s commandment because of your tradition? 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For God said</a:t>
            </a:r>
            <a:r>
              <a:rPr lang="en-US" sz="2800" i="0" dirty="0">
                <a:solidFill>
                  <a:srgbClr val="000000"/>
                </a:solidFill>
                <a:effectLst/>
                <a:latin typeface="system-ui"/>
              </a:rPr>
              <a:t>: Honor your father and your mother; and, Whoever speaks evil of father or mother must be put to death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system-ui"/>
              </a:rPr>
              <a:t>.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But you say, ‘Whoever tells his father or mother, “Whatever benefit you might have received from me is a gift committed to the temple,”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he does not have to honor his father.’ In this way, you have nullified the word of God because of your tradition. </a:t>
            </a:r>
          </a:p>
        </p:txBody>
      </p:sp>
    </p:spTree>
    <p:extLst>
      <p:ext uri="{BB962C8B-B14F-4D97-AF65-F5344CB8AC3E}">
        <p14:creationId xmlns:p14="http://schemas.microsoft.com/office/powerpoint/2010/main" val="264410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6CD1E-6625-2B39-18EE-DCE81A1A2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24C5E4-53A1-75A2-B883-D990992DE3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C543D5-9791-3A20-5497-55988A0C3DEF}"/>
              </a:ext>
            </a:extLst>
          </p:cNvPr>
          <p:cNvSpPr txBox="1"/>
          <p:nvPr/>
        </p:nvSpPr>
        <p:spPr>
          <a:xfrm>
            <a:off x="664021" y="360673"/>
            <a:ext cx="8635843" cy="3826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Broken Rules (Matthew 15:1-6)</a:t>
            </a:r>
          </a:p>
          <a:p>
            <a:pPr algn="l">
              <a:buNone/>
            </a:pPr>
            <a:endParaRPr lang="en-US" sz="2800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Honor God’s laws above all other rules.</a:t>
            </a:r>
          </a:p>
          <a:p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What are some obscure rules in sports? Why are they still part of these games?</a:t>
            </a:r>
          </a:p>
          <a:p>
            <a:pPr lvl="1"/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Why is it easy to confuse human rules with God’s commands?</a:t>
            </a:r>
            <a:endParaRPr lang="en-US" sz="28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479040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760F0-A7FA-137A-01A7-2FA51EFD1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C107B6-A89B-BF75-5E46-E1678E6EA2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197A32-9923-D68E-15B8-2CA42D0B050D}"/>
              </a:ext>
            </a:extLst>
          </p:cNvPr>
          <p:cNvSpPr txBox="1"/>
          <p:nvPr/>
        </p:nvSpPr>
        <p:spPr>
          <a:xfrm>
            <a:off x="664022" y="360673"/>
            <a:ext cx="86670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Lip Service (Matthew 15:7-11)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buNone/>
            </a:pPr>
            <a:r>
              <a:rPr lang="en-US" sz="2800" b="1" i="0" baseline="3000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Hypocrites! Isaiah prophesied correctly about you when he said: </a:t>
            </a:r>
            <a:r>
              <a:rPr lang="en-US" sz="2800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en-US" sz="2800" i="0" dirty="0">
                <a:solidFill>
                  <a:srgbClr val="000000"/>
                </a:solidFill>
                <a:effectLst/>
                <a:latin typeface="system-ui"/>
              </a:rPr>
              <a:t>This people honors me with their lips,</a:t>
            </a:r>
            <a:br>
              <a:rPr lang="en-US" sz="280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2800" i="0" dirty="0">
                <a:solidFill>
                  <a:srgbClr val="000000"/>
                </a:solidFill>
                <a:effectLst/>
                <a:latin typeface="system-ui"/>
              </a:rPr>
              <a:t>but their heart is far from me. </a:t>
            </a:r>
            <a:r>
              <a:rPr lang="en-US" sz="2800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en-US" sz="2800" i="0" dirty="0">
                <a:solidFill>
                  <a:srgbClr val="000000"/>
                </a:solidFill>
                <a:effectLst/>
                <a:latin typeface="system-ui"/>
              </a:rPr>
              <a:t>They worship me in vain,</a:t>
            </a:r>
            <a:br>
              <a:rPr lang="en-US" sz="280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2800" i="0" dirty="0">
                <a:solidFill>
                  <a:srgbClr val="000000"/>
                </a:solidFill>
                <a:effectLst/>
                <a:latin typeface="system-ui"/>
              </a:rPr>
              <a:t>teaching as doctrines human commands.”</a:t>
            </a:r>
          </a:p>
          <a:p>
            <a:pPr algn="l">
              <a:buNone/>
            </a:pPr>
            <a:endParaRPr lang="en-US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Summoning the crowd, he told them, “Listen and understand: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It’s not what goes into the mouth that defiles a person, but what comes out of the mouth—this defiles a person.”</a:t>
            </a:r>
          </a:p>
          <a:p>
            <a:pPr algn="l">
              <a:buNone/>
            </a:pPr>
            <a:endParaRPr lang="en-US" sz="28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1765042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33BCD-1530-D3C6-76DE-8C8AF8F4D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600679-052C-F179-FFA6-505800574E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FE8639-8D9D-C012-7121-FB9EB9A8BC78}"/>
              </a:ext>
            </a:extLst>
          </p:cNvPr>
          <p:cNvSpPr txBox="1"/>
          <p:nvPr/>
        </p:nvSpPr>
        <p:spPr>
          <a:xfrm>
            <a:off x="326573" y="390523"/>
            <a:ext cx="7612082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Lip Service (Matthew 15:7-11)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chemeClr val="bg1"/>
              </a:solidFill>
              <a:latin typeface="Gotham" panose="02000604040000020004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Pray for your heart to remain close to God.</a:t>
            </a:r>
          </a:p>
          <a:p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When have you acted in a play or musical? How did it feel to “become” that character for a while?</a:t>
            </a:r>
          </a:p>
          <a:p>
            <a:pPr lvl="1"/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What tempts our hearts to drift from God?</a:t>
            </a:r>
          </a:p>
        </p:txBody>
      </p:sp>
    </p:spTree>
    <p:extLst>
      <p:ext uri="{BB962C8B-B14F-4D97-AF65-F5344CB8AC3E}">
        <p14:creationId xmlns:p14="http://schemas.microsoft.com/office/powerpoint/2010/main" val="3771158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E3037-DF46-656F-8A72-123EC4DE3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E41683-71D5-531A-2839-7AA6748B43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F8620E-7D33-52AD-6168-26F829514BE5}"/>
              </a:ext>
            </a:extLst>
          </p:cNvPr>
          <p:cNvSpPr txBox="1"/>
          <p:nvPr/>
        </p:nvSpPr>
        <p:spPr>
          <a:xfrm>
            <a:off x="820884" y="423018"/>
            <a:ext cx="8188034" cy="5406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Real Problem (Matthew 15:16-20)</a:t>
            </a:r>
          </a:p>
          <a:p>
            <a:pPr algn="l">
              <a:buNone/>
            </a:pPr>
            <a:b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“Do you still lack understanding?” he asked.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“Don’t you realize that whatever goes into the mouth passes into the stomach and is eliminated?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But what comes out of the mouth comes from the heart, and this defiles a person. </a:t>
            </a:r>
          </a:p>
          <a:p>
            <a:pPr algn="l">
              <a:buNone/>
            </a:pPr>
            <a:endParaRPr lang="en-US" sz="2800" baseline="30000" dirty="0">
              <a:solidFill>
                <a:srgbClr val="000000"/>
              </a:solidFill>
              <a:latin typeface="system-ui"/>
            </a:endParaRPr>
          </a:p>
          <a:p>
            <a:pPr algn="l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For from the heart come evil thoughts, murders, adulteries, sexual immoralities, thefts, false testimonies, slander.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These are the things that defile a person; but eating with unwashed hands does not defile a person.”</a:t>
            </a:r>
          </a:p>
        </p:txBody>
      </p:sp>
    </p:spTree>
    <p:extLst>
      <p:ext uri="{BB962C8B-B14F-4D97-AF65-F5344CB8AC3E}">
        <p14:creationId xmlns:p14="http://schemas.microsoft.com/office/powerpoint/2010/main" val="3275062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7f16271-2830-4c2f-ab34-b362f4d72335" xsi:nil="true"/>
    <lcf76f155ced4ddcb4097134ff3c332f xmlns="3c30883b-b08b-420b-82ed-e9c04d87cd1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8BBE2BB0DF774F88AF48FB80891300" ma:contentTypeVersion="16" ma:contentTypeDescription="Create a new document." ma:contentTypeScope="" ma:versionID="3a80fefcd397321ac8878495e54aee0a">
  <xsd:schema xmlns:xsd="http://www.w3.org/2001/XMLSchema" xmlns:xs="http://www.w3.org/2001/XMLSchema" xmlns:p="http://schemas.microsoft.com/office/2006/metadata/properties" xmlns:ns2="3c30883b-b08b-420b-82ed-e9c04d87cd19" xmlns:ns3="77f16271-2830-4c2f-ab34-b362f4d72335" targetNamespace="http://schemas.microsoft.com/office/2006/metadata/properties" ma:root="true" ma:fieldsID="d5cbab20257c496b89847a9336317681" ns2:_="" ns3:_="">
    <xsd:import namespace="3c30883b-b08b-420b-82ed-e9c04d87cd19"/>
    <xsd:import namespace="77f16271-2830-4c2f-ab34-b362f4d723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30883b-b08b-420b-82ed-e9c04d87cd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5754a65-b2fa-4c49-b298-75691b9803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f16271-2830-4c2f-ab34-b362f4d723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b0621b1-ca00-41fb-869b-0bd64366ca1c}" ma:internalName="TaxCatchAll" ma:showField="CatchAllData" ma:web="77f16271-2830-4c2f-ab34-b362f4d723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59C73A-9B5D-43F7-BD94-40559A7023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069879-EA21-46BC-8C0E-D8E39B230494}">
  <ds:schemaRefs>
    <ds:schemaRef ds:uri="3c30883b-b08b-420b-82ed-e9c04d87cd19"/>
    <ds:schemaRef ds:uri="77f16271-2830-4c2f-ab34-b362f4d7233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0D694C3-4F52-4657-B4EF-0E4D30F33A9A}">
  <ds:schemaRefs>
    <ds:schemaRef ds:uri="3c30883b-b08b-420b-82ed-e9c04d87cd19"/>
    <ds:schemaRef ds:uri="77f16271-2830-4c2f-ab34-b362f4d723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980</TotalTime>
  <Words>599</Words>
  <Application>Microsoft Office PowerPoint</Application>
  <PresentationFormat>Widescreen</PresentationFormat>
  <Paragraphs>64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Calibri Light</vt:lpstr>
      <vt:lpstr>DIN-Bold</vt:lpstr>
      <vt:lpstr>Gotham</vt:lpstr>
      <vt:lpstr>Gotham Light</vt:lpstr>
      <vt:lpstr>system-ui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Diaz de Leon</dc:creator>
  <cp:lastModifiedBy>Liz Jones</cp:lastModifiedBy>
  <cp:revision>8</cp:revision>
  <cp:lastPrinted>2023-07-19T18:11:49Z</cp:lastPrinted>
  <dcterms:created xsi:type="dcterms:W3CDTF">2020-05-13T16:18:50Z</dcterms:created>
  <dcterms:modified xsi:type="dcterms:W3CDTF">2026-02-05T20:23:04Z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0x010100258BBE2BB0DF774F88AF48FB80891300</vt:lpwstr>
  </property>
  <property fmtid="{D5CDD505-2E9C-101B-9397-08002B2CF9AE}" pid="3" name="MediaServiceImageTags">
    <vt:lpwstr/>
  </property>
</Properties>
</file>