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7"/>
  </p:notesMasterIdLst>
  <p:sldIdLst>
    <p:sldId id="333" r:id="rId6"/>
    <p:sldId id="332" r:id="rId7"/>
    <p:sldId id="335" r:id="rId8"/>
    <p:sldId id="336" r:id="rId9"/>
    <p:sldId id="325" r:id="rId10"/>
    <p:sldId id="345" r:id="rId11"/>
    <p:sldId id="344" r:id="rId12"/>
    <p:sldId id="326" r:id="rId13"/>
    <p:sldId id="339" r:id="rId14"/>
    <p:sldId id="337" r:id="rId15"/>
    <p:sldId id="327"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D59"/>
    <a:srgbClr val="454B3D"/>
    <a:srgbClr val="504651"/>
    <a:srgbClr val="685F26"/>
    <a:srgbClr val="6A451B"/>
    <a:srgbClr val="304B56"/>
    <a:srgbClr val="11301B"/>
    <a:srgbClr val="EAE4E2"/>
    <a:srgbClr val="EDE8E4"/>
    <a:srgbClr val="ECE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C693A2-1D63-4ABA-A9D4-67555F81C6DD}" v="2" dt="2026-02-04T22:39:27.341"/>
    <p1510:client id="{F412C7E9-D4CA-4940-83A0-756AF2F5237D}" v="3" dt="2026-02-04T22:26:54.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5" autoAdjust="0"/>
  </p:normalViewPr>
  <p:slideViewPr>
    <p:cSldViewPr snapToGrid="0" showGuides="1">
      <p:cViewPr varScale="1">
        <p:scale>
          <a:sx n="92" d="100"/>
          <a:sy n="92" d="100"/>
        </p:scale>
        <p:origin x="12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502b2ac9-9aba-4149-bbba-f4dfb9a46044" providerId="ADAL" clId="{31CD8E7B-3FEE-4D67-AD92-ADD615FADF92}"/>
    <pc:docChg chg="undo redo custSel addSld delSld modSld sldOrd">
      <pc:chgData name="Liz Jones" userId="502b2ac9-9aba-4149-bbba-f4dfb9a46044" providerId="ADAL" clId="{31CD8E7B-3FEE-4D67-AD92-ADD615FADF92}" dt="2026-02-05T20:23:16.995" v="2708" actId="20577"/>
      <pc:docMkLst>
        <pc:docMk/>
      </pc:docMkLst>
      <pc:sldChg chg="modSp mod">
        <pc:chgData name="Liz Jones" userId="502b2ac9-9aba-4149-bbba-f4dfb9a46044" providerId="ADAL" clId="{31CD8E7B-3FEE-4D67-AD92-ADD615FADF92}" dt="2026-02-05T18:32:12.148" v="2679" actId="948"/>
        <pc:sldMkLst>
          <pc:docMk/>
          <pc:sldMk cId="264410435" sldId="325"/>
        </pc:sldMkLst>
        <pc:spChg chg="mod">
          <ac:chgData name="Liz Jones" userId="502b2ac9-9aba-4149-bbba-f4dfb9a46044" providerId="ADAL" clId="{31CD8E7B-3FEE-4D67-AD92-ADD615FADF92}" dt="2026-02-05T18:32:12.148" v="2679" actId="948"/>
          <ac:spMkLst>
            <pc:docMk/>
            <pc:sldMk cId="264410435" sldId="325"/>
            <ac:spMk id="2" creationId="{1939AFFE-7E52-BA31-8D4D-296EEF6A02C3}"/>
          </ac:spMkLst>
        </pc:spChg>
        <pc:picChg chg="mod">
          <ac:chgData name="Liz Jones" userId="502b2ac9-9aba-4149-bbba-f4dfb9a46044" providerId="ADAL" clId="{31CD8E7B-3FEE-4D67-AD92-ADD615FADF92}" dt="2026-01-27T21:23:07.703" v="1846" actId="14826"/>
          <ac:picMkLst>
            <pc:docMk/>
            <pc:sldMk cId="264410435" sldId="325"/>
            <ac:picMk id="4" creationId="{0DA2A59D-63CD-693E-ADC3-DCE1C913BB4D}"/>
          </ac:picMkLst>
        </pc:picChg>
      </pc:sldChg>
      <pc:sldChg chg="modSp mod">
        <pc:chgData name="Liz Jones" userId="502b2ac9-9aba-4149-bbba-f4dfb9a46044" providerId="ADAL" clId="{31CD8E7B-3FEE-4D67-AD92-ADD615FADF92}" dt="2026-02-05T18:25:50.426" v="2601" actId="14100"/>
        <pc:sldMkLst>
          <pc:docMk/>
          <pc:sldMk cId="3771158965" sldId="326"/>
        </pc:sldMkLst>
        <pc:spChg chg="mod">
          <ac:chgData name="Liz Jones" userId="502b2ac9-9aba-4149-bbba-f4dfb9a46044" providerId="ADAL" clId="{31CD8E7B-3FEE-4D67-AD92-ADD615FADF92}" dt="2026-02-05T18:25:50.426" v="2601" actId="14100"/>
          <ac:spMkLst>
            <pc:docMk/>
            <pc:sldMk cId="3771158965" sldId="326"/>
            <ac:spMk id="2" creationId="{9DFE8639-8D9D-C012-7121-FB9EB9A8BC78}"/>
          </ac:spMkLst>
        </pc:spChg>
        <pc:picChg chg="mod">
          <ac:chgData name="Liz Jones" userId="502b2ac9-9aba-4149-bbba-f4dfb9a46044" providerId="ADAL" clId="{31CD8E7B-3FEE-4D67-AD92-ADD615FADF92}" dt="2026-01-27T21:23:37.379" v="1849" actId="14826"/>
          <ac:picMkLst>
            <pc:docMk/>
            <pc:sldMk cId="3771158965" sldId="326"/>
            <ac:picMk id="4" creationId="{F4600679-052C-F179-FFA6-505800574EF9}"/>
          </ac:picMkLst>
        </pc:picChg>
      </pc:sldChg>
      <pc:sldChg chg="modSp mod">
        <pc:chgData name="Liz Jones" userId="502b2ac9-9aba-4149-bbba-f4dfb9a46044" providerId="ADAL" clId="{31CD8E7B-3FEE-4D67-AD92-ADD615FADF92}" dt="2026-02-05T18:27:52.574" v="2631" actId="20577"/>
        <pc:sldMkLst>
          <pc:docMk/>
          <pc:sldMk cId="920688954" sldId="327"/>
        </pc:sldMkLst>
        <pc:spChg chg="mod">
          <ac:chgData name="Liz Jones" userId="502b2ac9-9aba-4149-bbba-f4dfb9a46044" providerId="ADAL" clId="{31CD8E7B-3FEE-4D67-AD92-ADD615FADF92}" dt="2026-02-05T18:27:52.574" v="2631" actId="20577"/>
          <ac:spMkLst>
            <pc:docMk/>
            <pc:sldMk cId="920688954" sldId="327"/>
            <ac:spMk id="2" creationId="{0308D237-9DBE-7B87-3AE1-7A7C6E81FEBD}"/>
          </ac:spMkLst>
        </pc:spChg>
        <pc:picChg chg="mod">
          <ac:chgData name="Liz Jones" userId="502b2ac9-9aba-4149-bbba-f4dfb9a46044" providerId="ADAL" clId="{31CD8E7B-3FEE-4D67-AD92-ADD615FADF92}" dt="2026-01-27T21:24:34.713" v="1856" actId="14826"/>
          <ac:picMkLst>
            <pc:docMk/>
            <pc:sldMk cId="920688954" sldId="327"/>
            <ac:picMk id="4" creationId="{1632A9AF-E3AA-62A3-5418-4B8B74EFE0BA}"/>
          </ac:picMkLst>
        </pc:picChg>
      </pc:sldChg>
      <pc:sldChg chg="modSp mod">
        <pc:chgData name="Liz Jones" userId="502b2ac9-9aba-4149-bbba-f4dfb9a46044" providerId="ADAL" clId="{31CD8E7B-3FEE-4D67-AD92-ADD615FADF92}" dt="2026-02-05T19:08:08.932" v="2707" actId="948"/>
        <pc:sldMkLst>
          <pc:docMk/>
          <pc:sldMk cId="3362112393" sldId="332"/>
        </pc:sldMkLst>
        <pc:spChg chg="mod">
          <ac:chgData name="Liz Jones" userId="502b2ac9-9aba-4149-bbba-f4dfb9a46044" providerId="ADAL" clId="{31CD8E7B-3FEE-4D67-AD92-ADD615FADF92}" dt="2026-02-05T19:08:08.932" v="2707" actId="948"/>
          <ac:spMkLst>
            <pc:docMk/>
            <pc:sldMk cId="3362112393" sldId="332"/>
            <ac:spMk id="6" creationId="{74ECD94B-54EF-25B4-BF36-3037DBEFD151}"/>
          </ac:spMkLst>
        </pc:spChg>
        <pc:picChg chg="mod">
          <ac:chgData name="Liz Jones" userId="502b2ac9-9aba-4149-bbba-f4dfb9a46044" providerId="ADAL" clId="{31CD8E7B-3FEE-4D67-AD92-ADD615FADF92}" dt="2026-01-27T21:20:32.799" v="1842" actId="14826"/>
          <ac:picMkLst>
            <pc:docMk/>
            <pc:sldMk cId="3362112393" sldId="332"/>
            <ac:picMk id="3" creationId="{E283098D-4DF3-64EF-4DAF-75FEE4C0DA83}"/>
          </ac:picMkLst>
        </pc:picChg>
      </pc:sldChg>
      <pc:sldChg chg="addSp delSp modSp mod">
        <pc:chgData name="Liz Jones" userId="502b2ac9-9aba-4149-bbba-f4dfb9a46044" providerId="ADAL" clId="{31CD8E7B-3FEE-4D67-AD92-ADD615FADF92}" dt="2026-02-04T22:38:26.158" v="2448" actId="20577"/>
        <pc:sldMkLst>
          <pc:docMk/>
          <pc:sldMk cId="2589122510" sldId="333"/>
        </pc:sldMkLst>
        <pc:spChg chg="mod">
          <ac:chgData name="Liz Jones" userId="502b2ac9-9aba-4149-bbba-f4dfb9a46044" providerId="ADAL" clId="{31CD8E7B-3FEE-4D67-AD92-ADD615FADF92}" dt="2026-02-04T22:38:26.158" v="2448" actId="20577"/>
          <ac:spMkLst>
            <pc:docMk/>
            <pc:sldMk cId="2589122510" sldId="333"/>
            <ac:spMk id="6" creationId="{3A4D6B6A-1653-DAC9-D14F-954BFEF6403F}"/>
          </ac:spMkLst>
        </pc:spChg>
        <pc:picChg chg="mod">
          <ac:chgData name="Liz Jones" userId="502b2ac9-9aba-4149-bbba-f4dfb9a46044" providerId="ADAL" clId="{31CD8E7B-3FEE-4D67-AD92-ADD615FADF92}" dt="2026-01-27T21:20:08.856" v="1841" actId="14826"/>
          <ac:picMkLst>
            <pc:docMk/>
            <pc:sldMk cId="2589122510" sldId="333"/>
            <ac:picMk id="7" creationId="{57CA2026-7B57-E531-197B-2B0C68B4483A}"/>
          </ac:picMkLst>
        </pc:picChg>
      </pc:sldChg>
      <pc:sldChg chg="modSp mod">
        <pc:chgData name="Liz Jones" userId="502b2ac9-9aba-4149-bbba-f4dfb9a46044" providerId="ADAL" clId="{31CD8E7B-3FEE-4D67-AD92-ADD615FADF92}" dt="2026-02-04T22:39:56.420" v="2480" actId="14100"/>
        <pc:sldMkLst>
          <pc:docMk/>
          <pc:sldMk cId="4123519127" sldId="335"/>
        </pc:sldMkLst>
        <pc:spChg chg="mod">
          <ac:chgData name="Liz Jones" userId="502b2ac9-9aba-4149-bbba-f4dfb9a46044" providerId="ADAL" clId="{31CD8E7B-3FEE-4D67-AD92-ADD615FADF92}" dt="2026-02-04T22:39:56.420" v="2480" actId="14100"/>
          <ac:spMkLst>
            <pc:docMk/>
            <pc:sldMk cId="4123519127" sldId="335"/>
            <ac:spMk id="4" creationId="{144FCB94-E8EC-6DE6-17F1-88AE8C8209C0}"/>
          </ac:spMkLst>
        </pc:spChg>
        <pc:picChg chg="mod">
          <ac:chgData name="Liz Jones" userId="502b2ac9-9aba-4149-bbba-f4dfb9a46044" providerId="ADAL" clId="{31CD8E7B-3FEE-4D67-AD92-ADD615FADF92}" dt="2026-01-27T21:22:40.398" v="1844" actId="14826"/>
          <ac:picMkLst>
            <pc:docMk/>
            <pc:sldMk cId="4123519127" sldId="335"/>
            <ac:picMk id="5" creationId="{C4906520-F00D-ED8A-E1EA-C80BF1EDF779}"/>
          </ac:picMkLst>
        </pc:picChg>
      </pc:sldChg>
      <pc:sldChg chg="modSp mod">
        <pc:chgData name="Liz Jones" userId="502b2ac9-9aba-4149-bbba-f4dfb9a46044" providerId="ADAL" clId="{31CD8E7B-3FEE-4D67-AD92-ADD615FADF92}" dt="2026-02-04T22:40:53.983" v="2559" actId="20577"/>
        <pc:sldMkLst>
          <pc:docMk/>
          <pc:sldMk cId="1645723725" sldId="336"/>
        </pc:sldMkLst>
        <pc:spChg chg="mod">
          <ac:chgData name="Liz Jones" userId="502b2ac9-9aba-4149-bbba-f4dfb9a46044" providerId="ADAL" clId="{31CD8E7B-3FEE-4D67-AD92-ADD615FADF92}" dt="2026-02-04T22:39:07.544" v="2466" actId="20577"/>
          <ac:spMkLst>
            <pc:docMk/>
            <pc:sldMk cId="1645723725" sldId="336"/>
            <ac:spMk id="2" creationId="{1D5D28D4-93F7-2057-BD12-CC639A5DA50C}"/>
          </ac:spMkLst>
        </pc:spChg>
        <pc:spChg chg="mod">
          <ac:chgData name="Liz Jones" userId="502b2ac9-9aba-4149-bbba-f4dfb9a46044" providerId="ADAL" clId="{31CD8E7B-3FEE-4D67-AD92-ADD615FADF92}" dt="2026-02-04T22:40:53.983" v="2559" actId="20577"/>
          <ac:spMkLst>
            <pc:docMk/>
            <pc:sldMk cId="1645723725" sldId="336"/>
            <ac:spMk id="3" creationId="{50CF3E2E-13CF-9FEE-DF54-E6D5371E0C0C}"/>
          </ac:spMkLst>
        </pc:spChg>
        <pc:picChg chg="mod">
          <ac:chgData name="Liz Jones" userId="502b2ac9-9aba-4149-bbba-f4dfb9a46044" providerId="ADAL" clId="{31CD8E7B-3FEE-4D67-AD92-ADD615FADF92}" dt="2026-01-27T21:22:48.668" v="1845" actId="14826"/>
          <ac:picMkLst>
            <pc:docMk/>
            <pc:sldMk cId="1645723725" sldId="336"/>
            <ac:picMk id="5" creationId="{5F02033C-F28E-1336-F64B-64CA39D17428}"/>
          </ac:picMkLst>
        </pc:picChg>
      </pc:sldChg>
      <pc:sldChg chg="modSp mod">
        <pc:chgData name="Liz Jones" userId="502b2ac9-9aba-4149-bbba-f4dfb9a46044" providerId="ADAL" clId="{31CD8E7B-3FEE-4D67-AD92-ADD615FADF92}" dt="2026-02-05T18:27:15.170" v="2621" actId="14100"/>
        <pc:sldMkLst>
          <pc:docMk/>
          <pc:sldMk cId="3031555150" sldId="337"/>
        </pc:sldMkLst>
        <pc:spChg chg="mod">
          <ac:chgData name="Liz Jones" userId="502b2ac9-9aba-4149-bbba-f4dfb9a46044" providerId="ADAL" clId="{31CD8E7B-3FEE-4D67-AD92-ADD615FADF92}" dt="2026-02-05T18:27:15.170" v="2621" actId="14100"/>
          <ac:spMkLst>
            <pc:docMk/>
            <pc:sldMk cId="3031555150" sldId="337"/>
            <ac:spMk id="2" creationId="{3151FE8B-5139-0AA3-7FE7-AD515DB01968}"/>
          </ac:spMkLst>
        </pc:spChg>
        <pc:picChg chg="mod">
          <ac:chgData name="Liz Jones" userId="502b2ac9-9aba-4149-bbba-f4dfb9a46044" providerId="ADAL" clId="{31CD8E7B-3FEE-4D67-AD92-ADD615FADF92}" dt="2026-01-27T21:23:53.598" v="1851" actId="14826"/>
          <ac:picMkLst>
            <pc:docMk/>
            <pc:sldMk cId="3031555150" sldId="337"/>
            <ac:picMk id="4" creationId="{CF3B15A9-265B-9BAC-72B9-FAFEB1B81668}"/>
          </ac:picMkLst>
        </pc:picChg>
      </pc:sldChg>
      <pc:sldChg chg="modSp mod">
        <pc:chgData name="Liz Jones" userId="502b2ac9-9aba-4149-bbba-f4dfb9a46044" providerId="ADAL" clId="{31CD8E7B-3FEE-4D67-AD92-ADD615FADF92}" dt="2026-02-05T18:34:36.045" v="2706" actId="20577"/>
        <pc:sldMkLst>
          <pc:docMk/>
          <pc:sldMk cId="3275062291" sldId="339"/>
        </pc:sldMkLst>
        <pc:spChg chg="mod">
          <ac:chgData name="Liz Jones" userId="502b2ac9-9aba-4149-bbba-f4dfb9a46044" providerId="ADAL" clId="{31CD8E7B-3FEE-4D67-AD92-ADD615FADF92}" dt="2026-02-05T18:34:36.045" v="2706" actId="20577"/>
          <ac:spMkLst>
            <pc:docMk/>
            <pc:sldMk cId="3275062291" sldId="339"/>
            <ac:spMk id="2" creationId="{52F8620E-7D33-52AD-6168-26F829514BE5}"/>
          </ac:spMkLst>
        </pc:spChg>
        <pc:picChg chg="mod">
          <ac:chgData name="Liz Jones" userId="502b2ac9-9aba-4149-bbba-f4dfb9a46044" providerId="ADAL" clId="{31CD8E7B-3FEE-4D67-AD92-ADD615FADF92}" dt="2026-01-27T21:23:45.863" v="1850" actId="14826"/>
          <ac:picMkLst>
            <pc:docMk/>
            <pc:sldMk cId="3275062291" sldId="339"/>
            <ac:picMk id="4" creationId="{E8E41683-71D5-531A-2839-7AA6748B43B7}"/>
          </ac:picMkLst>
        </pc:picChg>
      </pc:sldChg>
      <pc:sldChg chg="modSp mod">
        <pc:chgData name="Liz Jones" userId="502b2ac9-9aba-4149-bbba-f4dfb9a46044" providerId="ADAL" clId="{31CD8E7B-3FEE-4D67-AD92-ADD615FADF92}" dt="2026-02-05T20:23:16.995" v="2708" actId="20577"/>
        <pc:sldMkLst>
          <pc:docMk/>
          <pc:sldMk cId="1765042201" sldId="344"/>
        </pc:sldMkLst>
        <pc:spChg chg="mod">
          <ac:chgData name="Liz Jones" userId="502b2ac9-9aba-4149-bbba-f4dfb9a46044" providerId="ADAL" clId="{31CD8E7B-3FEE-4D67-AD92-ADD615FADF92}" dt="2026-02-05T20:23:16.995" v="2708" actId="20577"/>
          <ac:spMkLst>
            <pc:docMk/>
            <pc:sldMk cId="1765042201" sldId="344"/>
            <ac:spMk id="2" creationId="{DA197A32-9923-D68E-15B8-2CA42D0B050D}"/>
          </ac:spMkLst>
        </pc:spChg>
        <pc:picChg chg="mod">
          <ac:chgData name="Liz Jones" userId="502b2ac9-9aba-4149-bbba-f4dfb9a46044" providerId="ADAL" clId="{31CD8E7B-3FEE-4D67-AD92-ADD615FADF92}" dt="2026-01-27T21:23:29.216" v="1848" actId="14826"/>
          <ac:picMkLst>
            <pc:docMk/>
            <pc:sldMk cId="1765042201" sldId="344"/>
            <ac:picMk id="4" creationId="{95C107B6-A89B-BF75-5E46-E1678E6EA2CF}"/>
          </ac:picMkLst>
        </pc:picChg>
      </pc:sldChg>
      <pc:sldChg chg="modSp mod">
        <pc:chgData name="Liz Jones" userId="502b2ac9-9aba-4149-bbba-f4dfb9a46044" providerId="ADAL" clId="{31CD8E7B-3FEE-4D67-AD92-ADD615FADF92}" dt="2026-02-05T18:24:18.277" v="2585" actId="20577"/>
        <pc:sldMkLst>
          <pc:docMk/>
          <pc:sldMk cId="479040064" sldId="345"/>
        </pc:sldMkLst>
        <pc:spChg chg="mod">
          <ac:chgData name="Liz Jones" userId="502b2ac9-9aba-4149-bbba-f4dfb9a46044" providerId="ADAL" clId="{31CD8E7B-3FEE-4D67-AD92-ADD615FADF92}" dt="2026-02-05T18:24:18.277" v="2585" actId="20577"/>
          <ac:spMkLst>
            <pc:docMk/>
            <pc:sldMk cId="479040064" sldId="345"/>
            <ac:spMk id="2" creationId="{9CC543D5-9791-3A20-5497-55988A0C3DEF}"/>
          </ac:spMkLst>
        </pc:spChg>
        <pc:picChg chg="mod">
          <ac:chgData name="Liz Jones" userId="502b2ac9-9aba-4149-bbba-f4dfb9a46044" providerId="ADAL" clId="{31CD8E7B-3FEE-4D67-AD92-ADD615FADF92}" dt="2026-01-27T21:23:20.299" v="1847" actId="14826"/>
          <ac:picMkLst>
            <pc:docMk/>
            <pc:sldMk cId="479040064" sldId="345"/>
            <ac:picMk id="4" creationId="{1724C5E4-53A1-75A2-B883-D990992DE3C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2/5/2026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a:t>
            </a:fld>
            <a:endParaRPr lang="en-US"/>
          </a:p>
        </p:txBody>
      </p:sp>
    </p:spTree>
    <p:extLst>
      <p:ext uri="{BB962C8B-B14F-4D97-AF65-F5344CB8AC3E}">
        <p14:creationId xmlns:p14="http://schemas.microsoft.com/office/powerpoint/2010/main" val="348275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4</a:t>
            </a:fld>
            <a:endParaRPr lang="en-US"/>
          </a:p>
        </p:txBody>
      </p:sp>
    </p:spTree>
    <p:extLst>
      <p:ext uri="{BB962C8B-B14F-4D97-AF65-F5344CB8AC3E}">
        <p14:creationId xmlns:p14="http://schemas.microsoft.com/office/powerpoint/2010/main" val="36589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243174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5846B-DE3D-8BEC-A8D1-E3FE8029D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AB6EA-A94B-B49D-0145-E972F2CA1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A7CF9-CED5-D9D7-9AA0-5BB50BB1A6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DC7EF-C35A-2343-CCA2-7022207D8D41}"/>
              </a:ext>
            </a:extLst>
          </p:cNvPr>
          <p:cNvSpPr>
            <a:spLocks noGrp="1"/>
          </p:cNvSpPr>
          <p:nvPr>
            <p:ph type="sldNum" sz="quarter" idx="5"/>
          </p:nvPr>
        </p:nvSpPr>
        <p:spPr/>
        <p:txBody>
          <a:bodyPr/>
          <a:lstStyle/>
          <a:p>
            <a:fld id="{39BD52CF-FCCD-4535-8A25-59B316DB53D8}" type="slidenum">
              <a:rPr lang="en-US" smtClean="0"/>
              <a:t>6</a:t>
            </a:fld>
            <a:endParaRPr lang="en-US"/>
          </a:p>
        </p:txBody>
      </p:sp>
    </p:spTree>
    <p:extLst>
      <p:ext uri="{BB962C8B-B14F-4D97-AF65-F5344CB8AC3E}">
        <p14:creationId xmlns:p14="http://schemas.microsoft.com/office/powerpoint/2010/main" val="65934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37E92-6C16-5504-F11C-4D31AC36F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29653-6E15-AB06-4FDA-632802425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EC3BA-69D8-014D-CBEB-40EBC90CF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0E1591-C110-C826-6871-9D5A74012ECF}"/>
              </a:ext>
            </a:extLst>
          </p:cNvPr>
          <p:cNvSpPr>
            <a:spLocks noGrp="1"/>
          </p:cNvSpPr>
          <p:nvPr>
            <p:ph type="sldNum" sz="quarter" idx="5"/>
          </p:nvPr>
        </p:nvSpPr>
        <p:spPr/>
        <p:txBody>
          <a:bodyPr/>
          <a:lstStyle/>
          <a:p>
            <a:fld id="{39BD52CF-FCCD-4535-8A25-59B316DB53D8}" type="slidenum">
              <a:rPr lang="en-US" smtClean="0"/>
              <a:t>7</a:t>
            </a:fld>
            <a:endParaRPr lang="en-US"/>
          </a:p>
        </p:txBody>
      </p:sp>
    </p:spTree>
    <p:extLst>
      <p:ext uri="{BB962C8B-B14F-4D97-AF65-F5344CB8AC3E}">
        <p14:creationId xmlns:p14="http://schemas.microsoft.com/office/powerpoint/2010/main" val="372000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F16A0-A7CF-8E84-C799-07109A186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FA638-B9EB-D018-67DF-684773F5F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6E2B4-F754-D3E2-E310-40100E985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1DA7F3-5BB2-8649-9D48-05961603477E}"/>
              </a:ext>
            </a:extLst>
          </p:cNvPr>
          <p:cNvSpPr>
            <a:spLocks noGrp="1"/>
          </p:cNvSpPr>
          <p:nvPr>
            <p:ph type="sldNum" sz="quarter" idx="5"/>
          </p:nvPr>
        </p:nvSpPr>
        <p:spPr/>
        <p:txBody>
          <a:bodyPr/>
          <a:lstStyle/>
          <a:p>
            <a:fld id="{39BD52CF-FCCD-4535-8A25-59B316DB53D8}" type="slidenum">
              <a:rPr lang="en-US" smtClean="0"/>
              <a:t>9</a:t>
            </a:fld>
            <a:endParaRPr lang="en-US"/>
          </a:p>
        </p:txBody>
      </p:sp>
    </p:spTree>
    <p:extLst>
      <p:ext uri="{BB962C8B-B14F-4D97-AF65-F5344CB8AC3E}">
        <p14:creationId xmlns:p14="http://schemas.microsoft.com/office/powerpoint/2010/main" val="182663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11</a:t>
            </a:fld>
            <a:endParaRPr lang="en-US"/>
          </a:p>
        </p:txBody>
      </p:sp>
    </p:spTree>
    <p:extLst>
      <p:ext uri="{BB962C8B-B14F-4D97-AF65-F5344CB8AC3E}">
        <p14:creationId xmlns:p14="http://schemas.microsoft.com/office/powerpoint/2010/main" val="36543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2/5/2026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7CA2026-7B57-E531-197B-2B0C68B4483A}"/>
              </a:ext>
            </a:extLst>
          </p:cNvPr>
          <p:cNvPicPr>
            <a:picLocks noChangeAspect="1"/>
          </p:cNvPicPr>
          <p:nvPr/>
        </p:nvPicPr>
        <p:blipFill>
          <a:blip r:embed="rId3"/>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3</a:t>
            </a:r>
          </a:p>
        </p:txBody>
      </p:sp>
    </p:spTree>
    <p:extLst>
      <p:ext uri="{BB962C8B-B14F-4D97-AF65-F5344CB8AC3E}">
        <p14:creationId xmlns:p14="http://schemas.microsoft.com/office/powerpoint/2010/main" val="258912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54A13-3283-7A49-1C17-65EF9C31BF1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F3B15A9-265B-9BAC-72B9-FAFEB1B81668}"/>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151FE8B-5139-0AA3-7FE7-AD515DB01968}"/>
              </a:ext>
            </a:extLst>
          </p:cNvPr>
          <p:cNvSpPr txBox="1"/>
          <p:nvPr/>
        </p:nvSpPr>
        <p:spPr>
          <a:xfrm>
            <a:off x="326573" y="390523"/>
            <a:ext cx="8162800" cy="4832092"/>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Become His Disciple (Matthew 16:24-26)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cannot follow Jesus fully until we sacrifice our personal agendas to Him.</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is the highest price you’ve ever paid for an experience? How did you decide the price was worth the value?</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does it mean to deny ourselves and to carry our cross?</a:t>
            </a:r>
          </a:p>
        </p:txBody>
      </p:sp>
    </p:spTree>
    <p:extLst>
      <p:ext uri="{BB962C8B-B14F-4D97-AF65-F5344CB8AC3E}">
        <p14:creationId xmlns:p14="http://schemas.microsoft.com/office/powerpoint/2010/main" val="303155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3" y="505431"/>
            <a:ext cx="8495309" cy="3108543"/>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Why do you think people hold these opinions about Jesus?</a:t>
            </a:r>
          </a:p>
          <a:p>
            <a:pPr lvl="3"/>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Create a list of the costs of not following Jesus. Which will you choose?</a:t>
            </a:r>
          </a:p>
        </p:txBody>
      </p:sp>
    </p:spTree>
    <p:extLst>
      <p:ext uri="{BB962C8B-B14F-4D97-AF65-F5344CB8AC3E}">
        <p14:creationId xmlns:p14="http://schemas.microsoft.com/office/powerpoint/2010/main" val="92068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a:extLst>
              <a:ext uri="{FF2B5EF4-FFF2-40B4-BE49-F238E27FC236}">
                <a16:creationId xmlns:a16="http://schemas.microsoft.com/office/drawing/2014/main" id="{E283098D-4DF3-64EF-4DAF-75FEE4C0DA83}"/>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3" y="2023043"/>
            <a:ext cx="7211529" cy="2787948"/>
          </a:xfrm>
          <a:prstGeom prst="rect">
            <a:avLst/>
          </a:prstGeom>
          <a:solidFill>
            <a:srgbClr val="1D4D59"/>
          </a:solidFill>
        </p:spPr>
        <p:txBody>
          <a:bodyPr vert="horz" lIns="91440" tIns="45720" rIns="91440" bIns="45720" rtlCol="0" anchor="b">
            <a:normAutofit fontScale="550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4400" b="1" dirty="0">
              <a:solidFill>
                <a:srgbClr val="ECE7E4"/>
              </a:solidFill>
              <a:latin typeface="+mj-lt"/>
              <a:ea typeface="+mj-ea"/>
              <a:cs typeface="+mj-cs"/>
            </a:endParaRPr>
          </a:p>
          <a:p>
            <a:pPr algn="ctr" defTabSz="914400">
              <a:lnSpc>
                <a:spcPts val="5000"/>
              </a:lnSpc>
              <a:spcBef>
                <a:spcPct val="0"/>
              </a:spcBef>
              <a:spcAft>
                <a:spcPts val="600"/>
              </a:spcAft>
            </a:pPr>
            <a:r>
              <a:rPr lang="en-US" sz="7600" b="1" i="1" dirty="0">
                <a:solidFill>
                  <a:srgbClr val="ECE7E4"/>
                </a:solidFill>
                <a:latin typeface="+mj-lt"/>
                <a:ea typeface="+mj-ea"/>
                <a:cs typeface="+mj-cs"/>
              </a:rPr>
              <a:t>Jesus is the Messiah, the Savior of the world sent by God.</a:t>
            </a: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D9E8A-9500-117A-BC8A-86A6813805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942B84-3EB5-E949-2113-40B4FA7AC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4906520-F00D-ED8A-E1EA-C80BF1EDF779}"/>
              </a:ext>
            </a:extLst>
          </p:cNvPr>
          <p:cNvPicPr>
            <a:picLocks noGrp="1" noChangeAspect="1"/>
          </p:cNvPicPr>
          <p:nvPr>
            <p:ph sz="half" idx="1"/>
          </p:nvPr>
        </p:nvPicPr>
        <p:blipFill>
          <a:blip r:embed="rId2"/>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44FCB94-E8EC-6DE6-17F1-88AE8C8209C0}"/>
              </a:ext>
            </a:extLst>
          </p:cNvPr>
          <p:cNvSpPr txBox="1"/>
          <p:nvPr/>
        </p:nvSpPr>
        <p:spPr>
          <a:xfrm>
            <a:off x="356616" y="356616"/>
            <a:ext cx="8371747" cy="3108543"/>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Who is the best leader you’ve ever followed? What did you learn from that person?</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are the traits of leaders you want to follow?</a:t>
            </a:r>
          </a:p>
        </p:txBody>
      </p:sp>
    </p:spTree>
    <p:extLst>
      <p:ext uri="{BB962C8B-B14F-4D97-AF65-F5344CB8AC3E}">
        <p14:creationId xmlns:p14="http://schemas.microsoft.com/office/powerpoint/2010/main" val="412351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dirty="0">
                <a:solidFill>
                  <a:schemeClr val="bg1"/>
                </a:solidFill>
                <a:latin typeface="Gotham" panose="02000604040000020004" pitchFamily="2" charset="0"/>
              </a:rPr>
              <a:t>Following Jesus</a:t>
            </a:r>
            <a:endParaRPr lang="en-US" sz="3000" b="1" dirty="0">
              <a:solidFill>
                <a:schemeClr val="bg1"/>
              </a:solidFill>
              <a:latin typeface="Gotham" panose="02000604040000020004" pitchFamily="2" charset="0"/>
            </a:endParaRP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1384995"/>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Know the Messiah (Matthew 16:13-20)</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Embrace His Mission (Matthew 16:21-23)</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Become His Disciple (Matthew 16:24-26)</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C7A18-9A87-7243-B7D4-79A968BEF4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A2A59D-63CD-693E-ADC3-DCE1C913BB4D}"/>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39AFFE-7E52-BA31-8D4D-296EEF6A02C3}"/>
              </a:ext>
            </a:extLst>
          </p:cNvPr>
          <p:cNvSpPr txBox="1"/>
          <p:nvPr/>
        </p:nvSpPr>
        <p:spPr>
          <a:xfrm>
            <a:off x="664021" y="360673"/>
            <a:ext cx="11056923" cy="65966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Know the Messiah (Matthew 16:13-20)</a:t>
            </a:r>
          </a:p>
          <a:p>
            <a:pPr algn="l">
              <a:buNone/>
            </a:pPr>
            <a:endParaRPr lang="en-US" sz="1400" b="1" i="0" baseline="30000" dirty="0">
              <a:solidFill>
                <a:srgbClr val="000000"/>
              </a:solidFill>
              <a:effectLst/>
              <a:latin typeface="system-ui"/>
            </a:endParaRPr>
          </a:p>
          <a:p>
            <a:pPr algn="l">
              <a:lnSpc>
                <a:spcPts val="3200"/>
              </a:lnSpc>
              <a:buNone/>
            </a:pPr>
            <a:r>
              <a:rPr lang="en-US" sz="2800" b="1" i="0" baseline="30000" dirty="0">
                <a:solidFill>
                  <a:srgbClr val="000000"/>
                </a:solidFill>
                <a:effectLst/>
                <a:latin typeface="system-ui"/>
              </a:rPr>
              <a:t>13 </a:t>
            </a:r>
            <a:r>
              <a:rPr lang="en-US" sz="2800" b="0" i="0" dirty="0">
                <a:solidFill>
                  <a:srgbClr val="000000"/>
                </a:solidFill>
                <a:effectLst/>
                <a:latin typeface="system-ui"/>
              </a:rPr>
              <a:t>When Jesus came to the region of Caesarea Philippi, he asked his disciples, “Who do people say that the Son of Man is?”</a:t>
            </a:r>
            <a:r>
              <a:rPr lang="en-US" sz="2800" baseline="30000" dirty="0">
                <a:solidFill>
                  <a:srgbClr val="000000"/>
                </a:solidFill>
                <a:latin typeface="system-ui"/>
              </a:rPr>
              <a:t> </a:t>
            </a:r>
            <a:r>
              <a:rPr lang="en-US" sz="2800" b="1" i="0" baseline="30000" dirty="0">
                <a:solidFill>
                  <a:srgbClr val="000000"/>
                </a:solidFill>
                <a:effectLst/>
                <a:latin typeface="system-ui"/>
              </a:rPr>
              <a:t>14 </a:t>
            </a:r>
            <a:r>
              <a:rPr lang="en-US" sz="2800" b="0" i="0" dirty="0">
                <a:solidFill>
                  <a:srgbClr val="000000"/>
                </a:solidFill>
                <a:effectLst/>
                <a:latin typeface="system-ui"/>
              </a:rPr>
              <a:t>They replied, “Some say John the Baptist; others, Elijah; still others, Jeremiah or one of the prophets.” </a:t>
            </a:r>
            <a:r>
              <a:rPr lang="en-US" sz="2800" b="1" i="0" baseline="30000" dirty="0">
                <a:solidFill>
                  <a:srgbClr val="000000"/>
                </a:solidFill>
                <a:effectLst/>
                <a:latin typeface="system-ui"/>
              </a:rPr>
              <a:t>15 </a:t>
            </a:r>
            <a:r>
              <a:rPr lang="en-US" sz="2800" b="0" i="0" dirty="0">
                <a:solidFill>
                  <a:srgbClr val="000000"/>
                </a:solidFill>
                <a:effectLst/>
                <a:latin typeface="system-ui"/>
              </a:rPr>
              <a:t>“But you,” he asked them, “who do you say that I am?” </a:t>
            </a:r>
          </a:p>
          <a:p>
            <a:pPr algn="l">
              <a:buNone/>
            </a:pPr>
            <a:endParaRPr lang="en-US" sz="1400" baseline="30000" dirty="0">
              <a:solidFill>
                <a:srgbClr val="000000"/>
              </a:solidFill>
              <a:latin typeface="system-ui"/>
            </a:endParaRPr>
          </a:p>
          <a:p>
            <a:pPr algn="l">
              <a:lnSpc>
                <a:spcPts val="3200"/>
              </a:lnSpc>
              <a:buNone/>
            </a:pPr>
            <a:r>
              <a:rPr lang="en-US" sz="2800" b="1" i="0" baseline="30000" dirty="0">
                <a:solidFill>
                  <a:srgbClr val="000000"/>
                </a:solidFill>
                <a:effectLst/>
                <a:latin typeface="system-ui"/>
              </a:rPr>
              <a:t>16 </a:t>
            </a:r>
            <a:r>
              <a:rPr lang="en-US" sz="2800" b="0" i="0" dirty="0">
                <a:solidFill>
                  <a:srgbClr val="000000"/>
                </a:solidFill>
                <a:effectLst/>
                <a:latin typeface="system-ui"/>
              </a:rPr>
              <a:t>Simon Peter answered, “You are the Messiah, the Son of the living God.”</a:t>
            </a:r>
            <a:r>
              <a:rPr lang="en-US" sz="2800" b="1" i="0" baseline="30000" dirty="0">
                <a:solidFill>
                  <a:srgbClr val="000000"/>
                </a:solidFill>
                <a:effectLst/>
                <a:latin typeface="system-ui"/>
              </a:rPr>
              <a:t>17 </a:t>
            </a:r>
            <a:r>
              <a:rPr lang="en-US" sz="2800" b="0" i="0" dirty="0">
                <a:solidFill>
                  <a:srgbClr val="000000"/>
                </a:solidFill>
                <a:effectLst/>
                <a:latin typeface="system-ui"/>
              </a:rPr>
              <a:t>Jesus responded, “Blessed are you, Simon son of Jonah, because flesh and blood did not reveal this to you, but my Father in heaven. </a:t>
            </a:r>
            <a:r>
              <a:rPr lang="en-US" sz="2800" b="1" i="0" baseline="30000" dirty="0">
                <a:solidFill>
                  <a:srgbClr val="000000"/>
                </a:solidFill>
                <a:effectLst/>
                <a:latin typeface="system-ui"/>
              </a:rPr>
              <a:t>18 </a:t>
            </a:r>
            <a:r>
              <a:rPr lang="en-US" sz="2800" b="0" i="0" dirty="0">
                <a:solidFill>
                  <a:srgbClr val="000000"/>
                </a:solidFill>
                <a:effectLst/>
                <a:latin typeface="system-ui"/>
              </a:rPr>
              <a:t>And I also say to you that you are Peter, and on this rock I will build my church, and the gates of Hades will not overpower it.</a:t>
            </a:r>
          </a:p>
          <a:p>
            <a:pPr algn="l">
              <a:buNone/>
            </a:pPr>
            <a:endParaRPr lang="en-US" sz="1400" b="0" i="0" dirty="0">
              <a:solidFill>
                <a:srgbClr val="000000"/>
              </a:solidFill>
              <a:effectLst/>
              <a:latin typeface="system-ui"/>
            </a:endParaRPr>
          </a:p>
          <a:p>
            <a:pPr algn="l">
              <a:lnSpc>
                <a:spcPts val="3200"/>
              </a:lnSpc>
              <a:buNone/>
            </a:pPr>
            <a:r>
              <a:rPr lang="en-US" sz="2800" b="0" i="0" dirty="0">
                <a:solidFill>
                  <a:srgbClr val="000000"/>
                </a:solidFill>
                <a:effectLst/>
                <a:latin typeface="system-ui"/>
              </a:rPr>
              <a:t> </a:t>
            </a:r>
            <a:r>
              <a:rPr lang="en-US" sz="2800" b="1" i="0" baseline="30000" dirty="0">
                <a:solidFill>
                  <a:srgbClr val="000000"/>
                </a:solidFill>
                <a:effectLst/>
                <a:latin typeface="system-ui"/>
              </a:rPr>
              <a:t>19 </a:t>
            </a:r>
            <a:r>
              <a:rPr lang="en-US" sz="2800" b="0" i="0" dirty="0">
                <a:solidFill>
                  <a:srgbClr val="000000"/>
                </a:solidFill>
                <a:effectLst/>
                <a:latin typeface="system-ui"/>
              </a:rPr>
              <a:t>I will give you the keys of the kingdom of heaven, and whatever you bind on earth will have been bound in heaven, and whatever you loose on earth will have been loosed in heaven.” </a:t>
            </a:r>
            <a:r>
              <a:rPr lang="en-US" sz="2800" b="1" i="0" baseline="30000" dirty="0">
                <a:solidFill>
                  <a:srgbClr val="000000"/>
                </a:solidFill>
                <a:effectLst/>
                <a:latin typeface="system-ui"/>
              </a:rPr>
              <a:t>20 </a:t>
            </a:r>
            <a:r>
              <a:rPr lang="en-US" sz="2800" b="0" i="0" dirty="0">
                <a:solidFill>
                  <a:srgbClr val="000000"/>
                </a:solidFill>
                <a:effectLst/>
                <a:latin typeface="system-ui"/>
              </a:rPr>
              <a:t>Then he gave the disciples orders to tell no one that he was the Messiah.</a:t>
            </a:r>
          </a:p>
        </p:txBody>
      </p:sp>
    </p:spTree>
    <p:extLst>
      <p:ext uri="{BB962C8B-B14F-4D97-AF65-F5344CB8AC3E}">
        <p14:creationId xmlns:p14="http://schemas.microsoft.com/office/powerpoint/2010/main" val="26441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6CD1E-6625-2B39-18EE-DCE81A1A2E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24C5E4-53A1-75A2-B883-D990992DE3C2}"/>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C543D5-9791-3A20-5497-55988A0C3DEF}"/>
              </a:ext>
            </a:extLst>
          </p:cNvPr>
          <p:cNvSpPr txBox="1"/>
          <p:nvPr/>
        </p:nvSpPr>
        <p:spPr>
          <a:xfrm>
            <a:off x="664021" y="360673"/>
            <a:ext cx="8635843" cy="382668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Know the Messiah (Matthew 16:13-20)</a:t>
            </a:r>
          </a:p>
          <a:p>
            <a:pPr algn="l">
              <a:buNone/>
            </a:pPr>
            <a:endParaRPr lang="en-US" sz="2800" b="1" i="0" baseline="30000" dirty="0">
              <a:solidFill>
                <a:srgbClr val="000000"/>
              </a:solidFill>
              <a:effectLst/>
              <a:latin typeface="system-ui"/>
            </a:endParaRPr>
          </a:p>
          <a:p>
            <a:pPr marL="457200" indent="-457200">
              <a:buFont typeface="Arial" panose="020B0604020202020204" pitchFamily="34" charset="0"/>
              <a:buChar char="•"/>
            </a:pPr>
            <a:r>
              <a:rPr lang="en-US" sz="2800" b="1" i="1" dirty="0">
                <a:solidFill>
                  <a:schemeClr val="bg1"/>
                </a:solidFill>
                <a:latin typeface="DIN-Bold"/>
              </a:rPr>
              <a:t>We cannot follow Jesus fully until we know and accept His true identity.</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When have you experienced a case of mistaken identity? How did you resolve it?</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Why is it important to understand who Jesus is?</a:t>
            </a:r>
            <a:endParaRPr lang="en-US" sz="2800" b="0" i="0" dirty="0">
              <a:solidFill>
                <a:srgbClr val="000000"/>
              </a:solidFill>
              <a:effectLst/>
              <a:latin typeface="system-ui"/>
            </a:endParaRPr>
          </a:p>
        </p:txBody>
      </p:sp>
    </p:spTree>
    <p:extLst>
      <p:ext uri="{BB962C8B-B14F-4D97-AF65-F5344CB8AC3E}">
        <p14:creationId xmlns:p14="http://schemas.microsoft.com/office/powerpoint/2010/main" val="47904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760F0-A7FA-137A-01A7-2FA51EFD139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C107B6-A89B-BF75-5E46-E1678E6EA2CF}"/>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A197A32-9923-D68E-15B8-2CA42D0B050D}"/>
              </a:ext>
            </a:extLst>
          </p:cNvPr>
          <p:cNvSpPr txBox="1"/>
          <p:nvPr/>
        </p:nvSpPr>
        <p:spPr>
          <a:xfrm>
            <a:off x="664022" y="360673"/>
            <a:ext cx="8667014" cy="54886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Embrace His Mission (Matthew 16:21-23)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1" i="0" dirty="0">
              <a:solidFill>
                <a:srgbClr val="000000"/>
              </a:solidFill>
              <a:effectLst/>
              <a:latin typeface="system-ui"/>
            </a:endParaRPr>
          </a:p>
          <a:p>
            <a:pPr algn="l">
              <a:buNone/>
            </a:pPr>
            <a:r>
              <a:rPr lang="en-US" sz="2800" b="1" i="0" baseline="30000">
                <a:solidFill>
                  <a:srgbClr val="000000"/>
                </a:solidFill>
                <a:effectLst/>
                <a:latin typeface="system-ui"/>
              </a:rPr>
              <a:t>21 </a:t>
            </a:r>
            <a:r>
              <a:rPr lang="en-US" sz="2800" b="0" i="0" dirty="0">
                <a:solidFill>
                  <a:srgbClr val="000000"/>
                </a:solidFill>
                <a:effectLst/>
                <a:latin typeface="system-ui"/>
              </a:rPr>
              <a:t>From then on Jesus began to point out to his disciples that it was necessary for him to go to Jerusalem and suffer many things from the elders, chief priests, and scribes, be killed, and be raised the third day. </a:t>
            </a:r>
            <a:r>
              <a:rPr lang="en-US" sz="2800" b="1" i="0" baseline="30000" dirty="0">
                <a:solidFill>
                  <a:srgbClr val="000000"/>
                </a:solidFill>
                <a:effectLst/>
                <a:latin typeface="system-ui"/>
              </a:rPr>
              <a:t>22 </a:t>
            </a:r>
            <a:r>
              <a:rPr lang="en-US" sz="2800" b="0" i="0" dirty="0">
                <a:solidFill>
                  <a:srgbClr val="000000"/>
                </a:solidFill>
                <a:effectLst/>
                <a:latin typeface="system-ui"/>
              </a:rPr>
              <a:t>Peter took him aside and began to rebuke him, “Oh no, Lord! This will never happen to you!”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23 </a:t>
            </a:r>
            <a:r>
              <a:rPr lang="en-US" sz="2800" b="0" i="0" dirty="0">
                <a:solidFill>
                  <a:srgbClr val="000000"/>
                </a:solidFill>
                <a:effectLst/>
                <a:latin typeface="system-ui"/>
              </a:rPr>
              <a:t>Jesus turned and told Peter, “Get behind me, Satan! You are a hindrance to me because you’re not thinking about God’s concerns but human concerns.”</a:t>
            </a:r>
          </a:p>
          <a:p>
            <a:pPr algn="l">
              <a:buNone/>
            </a:pPr>
            <a:endParaRPr lang="en-US" sz="2800" b="0" i="0" dirty="0">
              <a:solidFill>
                <a:srgbClr val="000000"/>
              </a:solidFill>
              <a:effectLst/>
              <a:latin typeface="system-ui"/>
            </a:endParaRPr>
          </a:p>
        </p:txBody>
      </p:sp>
    </p:spTree>
    <p:extLst>
      <p:ext uri="{BB962C8B-B14F-4D97-AF65-F5344CB8AC3E}">
        <p14:creationId xmlns:p14="http://schemas.microsoft.com/office/powerpoint/2010/main" val="176504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3BCD-1530-D3C6-76DE-8C8AF8F4D4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600679-052C-F179-FFA6-505800574EF9}"/>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FE8639-8D9D-C012-7121-FB9EB9A8BC78}"/>
              </a:ext>
            </a:extLst>
          </p:cNvPr>
          <p:cNvSpPr txBox="1"/>
          <p:nvPr/>
        </p:nvSpPr>
        <p:spPr>
          <a:xfrm>
            <a:off x="326573" y="390523"/>
            <a:ext cx="7934200" cy="4401205"/>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Embrace His Mission (Matthew 16:21-23)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cannot follow Jesus fully until we accept His mission as Messiah and Savior.</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does it feel like to be rebuked? How is it helpful? How is it discouraging?</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do we let our own agendas replace God’s greater plans?</a:t>
            </a:r>
          </a:p>
        </p:txBody>
      </p:sp>
    </p:spTree>
    <p:extLst>
      <p:ext uri="{BB962C8B-B14F-4D97-AF65-F5344CB8AC3E}">
        <p14:creationId xmlns:p14="http://schemas.microsoft.com/office/powerpoint/2010/main" val="377115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E3037-DF46-656F-8A72-123EC4DE370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8E41683-71D5-531A-2839-7AA6748B43B7}"/>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2F8620E-7D33-52AD-6168-26F829514BE5}"/>
              </a:ext>
            </a:extLst>
          </p:cNvPr>
          <p:cNvSpPr txBox="1"/>
          <p:nvPr/>
        </p:nvSpPr>
        <p:spPr>
          <a:xfrm>
            <a:off x="820884" y="454191"/>
            <a:ext cx="8188034" cy="48320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Become His Disciple (Matthew 16:24-26)</a:t>
            </a:r>
          </a:p>
          <a:p>
            <a:pPr algn="l">
              <a:buNone/>
            </a:pPr>
            <a:br>
              <a:rPr lang="en-US" sz="2800" b="1" i="0" baseline="30000" dirty="0">
                <a:solidFill>
                  <a:srgbClr val="000000"/>
                </a:solidFill>
                <a:effectLst/>
                <a:latin typeface="system-ui"/>
              </a:rPr>
            </a:br>
            <a:r>
              <a:rPr lang="en-US" sz="2800" b="1" i="0" baseline="30000" dirty="0">
                <a:solidFill>
                  <a:srgbClr val="000000"/>
                </a:solidFill>
                <a:effectLst/>
                <a:latin typeface="system-ui"/>
              </a:rPr>
              <a:t>24 </a:t>
            </a:r>
            <a:r>
              <a:rPr lang="en-US" sz="2800" b="0" i="0" dirty="0">
                <a:solidFill>
                  <a:srgbClr val="000000"/>
                </a:solidFill>
                <a:effectLst/>
                <a:latin typeface="system-ui"/>
              </a:rPr>
              <a:t>Then Jesus said to his disciples, “If anyone wants to follow after me, let him deny himself, take up his cross, and follow me.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25 </a:t>
            </a:r>
            <a:r>
              <a:rPr lang="en-US" sz="2800" b="0" i="0" dirty="0">
                <a:solidFill>
                  <a:srgbClr val="000000"/>
                </a:solidFill>
                <a:effectLst/>
                <a:latin typeface="system-ui"/>
              </a:rPr>
              <a:t>For whoever wants to save his life will lose it, but whoever loses his life because of me will find it.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26 </a:t>
            </a:r>
            <a:r>
              <a:rPr lang="en-US" sz="2800" b="0" i="0" dirty="0">
                <a:solidFill>
                  <a:srgbClr val="000000"/>
                </a:solidFill>
                <a:effectLst/>
                <a:latin typeface="system-ui"/>
              </a:rPr>
              <a:t>For what will it benefit someone if he gains the whole world yet loses his life? Or what will anyone give in exchange for his life?</a:t>
            </a:r>
          </a:p>
        </p:txBody>
      </p:sp>
    </p:spTree>
    <p:extLst>
      <p:ext uri="{BB962C8B-B14F-4D97-AF65-F5344CB8AC3E}">
        <p14:creationId xmlns:p14="http://schemas.microsoft.com/office/powerpoint/2010/main" val="32750622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59C73A-9B5D-43F7-BD94-40559A7023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2176</TotalTime>
  <Words>686</Words>
  <Application>Microsoft Office PowerPoint</Application>
  <PresentationFormat>Widescreen</PresentationFormat>
  <Paragraphs>68</Paragraphs>
  <Slides>11</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Liz Jones</cp:lastModifiedBy>
  <cp:revision>8</cp:revision>
  <cp:lastPrinted>2023-07-19T18:11:49Z</cp:lastPrinted>
  <dcterms:created xsi:type="dcterms:W3CDTF">2020-05-13T16:18:50Z</dcterms:created>
  <dcterms:modified xsi:type="dcterms:W3CDTF">2026-02-05T20:23:17Z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