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45" r:id="rId11"/>
    <p:sldId id="344" r:id="rId12"/>
    <p:sldId id="326" r:id="rId13"/>
    <p:sldId id="339" r:id="rId14"/>
    <p:sldId id="337"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59"/>
    <a:srgbClr val="454B3D"/>
    <a:srgbClr val="504651"/>
    <a:srgbClr val="685F26"/>
    <a:srgbClr val="6A451B"/>
    <a:srgbClr val="304B56"/>
    <a:srgbClr val="11301B"/>
    <a:srgbClr val="EAE4E2"/>
    <a:srgbClr val="EDE8E4"/>
    <a:srgbClr val="ECE7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C1179-1A92-4968-9267-2D899247BD93}" v="5" dt="2026-02-05T18:48:53.289"/>
    <p1510:client id="{F412C7E9-D4CA-4940-83A0-756AF2F5237D}" v="3" dt="2026-02-04T22:26:54.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2-05T20:24:10.199" v="2679" actId="20577"/>
      <pc:docMkLst>
        <pc:docMk/>
      </pc:docMkLst>
      <pc:sldChg chg="modSp mod">
        <pc:chgData name="Liz Jones" userId="502b2ac9-9aba-4149-bbba-f4dfb9a46044" providerId="ADAL" clId="{31CD8E7B-3FEE-4D67-AD92-ADD615FADF92}" dt="2026-02-05T18:51:38.517" v="2628" actId="255"/>
        <pc:sldMkLst>
          <pc:docMk/>
          <pc:sldMk cId="264410435" sldId="325"/>
        </pc:sldMkLst>
        <pc:spChg chg="mod">
          <ac:chgData name="Liz Jones" userId="502b2ac9-9aba-4149-bbba-f4dfb9a46044" providerId="ADAL" clId="{31CD8E7B-3FEE-4D67-AD92-ADD615FADF92}" dt="2026-02-05T18:51:38.517" v="2628" actId="255"/>
          <ac:spMkLst>
            <pc:docMk/>
            <pc:sldMk cId="264410435" sldId="325"/>
            <ac:spMk id="2" creationId="{1939AFFE-7E52-BA31-8D4D-296EEF6A02C3}"/>
          </ac:spMkLst>
        </pc:spChg>
        <pc:picChg chg="mod">
          <ac:chgData name="Liz Jones" userId="502b2ac9-9aba-4149-bbba-f4dfb9a46044" providerId="ADAL" clId="{31CD8E7B-3FEE-4D67-AD92-ADD615FADF92}" dt="2026-01-27T21:23:07.703" v="1846" actId="14826"/>
          <ac:picMkLst>
            <pc:docMk/>
            <pc:sldMk cId="264410435" sldId="325"/>
            <ac:picMk id="4" creationId="{0DA2A59D-63CD-693E-ADC3-DCE1C913BB4D}"/>
          </ac:picMkLst>
        </pc:picChg>
      </pc:sldChg>
      <pc:sldChg chg="modSp mod">
        <pc:chgData name="Liz Jones" userId="502b2ac9-9aba-4149-bbba-f4dfb9a46044" providerId="ADAL" clId="{31CD8E7B-3FEE-4D67-AD92-ADD615FADF92}" dt="2026-02-05T18:44:47.346" v="2566"/>
        <pc:sldMkLst>
          <pc:docMk/>
          <pc:sldMk cId="3771158965" sldId="326"/>
        </pc:sldMkLst>
        <pc:spChg chg="mod">
          <ac:chgData name="Liz Jones" userId="502b2ac9-9aba-4149-bbba-f4dfb9a46044" providerId="ADAL" clId="{31CD8E7B-3FEE-4D67-AD92-ADD615FADF92}" dt="2026-02-05T18:44:47.346" v="2566"/>
          <ac:spMkLst>
            <pc:docMk/>
            <pc:sldMk cId="3771158965" sldId="326"/>
            <ac:spMk id="2" creationId="{9DFE8639-8D9D-C012-7121-FB9EB9A8BC78}"/>
          </ac:spMkLst>
        </pc:spChg>
        <pc:picChg chg="mod">
          <ac:chgData name="Liz Jones" userId="502b2ac9-9aba-4149-bbba-f4dfb9a46044" providerId="ADAL" clId="{31CD8E7B-3FEE-4D67-AD92-ADD615FADF92}" dt="2026-01-27T21:23:37.379" v="1849" actId="14826"/>
          <ac:picMkLst>
            <pc:docMk/>
            <pc:sldMk cId="3771158965" sldId="326"/>
            <ac:picMk id="4" creationId="{F4600679-052C-F179-FFA6-505800574EF9}"/>
          </ac:picMkLst>
        </pc:picChg>
      </pc:sldChg>
      <pc:sldChg chg="modSp mod">
        <pc:chgData name="Liz Jones" userId="502b2ac9-9aba-4149-bbba-f4dfb9a46044" providerId="ADAL" clId="{31CD8E7B-3FEE-4D67-AD92-ADD615FADF92}" dt="2026-02-05T18:49:58.110" v="2623" actId="14100"/>
        <pc:sldMkLst>
          <pc:docMk/>
          <pc:sldMk cId="920688954" sldId="327"/>
        </pc:sldMkLst>
        <pc:spChg chg="mod">
          <ac:chgData name="Liz Jones" userId="502b2ac9-9aba-4149-bbba-f4dfb9a46044" providerId="ADAL" clId="{31CD8E7B-3FEE-4D67-AD92-ADD615FADF92}" dt="2026-02-05T18:49:58.110" v="2623" actId="14100"/>
          <ac:spMkLst>
            <pc:docMk/>
            <pc:sldMk cId="920688954" sldId="327"/>
            <ac:spMk id="2" creationId="{0308D237-9DBE-7B87-3AE1-7A7C6E81FEBD}"/>
          </ac:spMkLst>
        </pc:spChg>
        <pc:picChg chg="mod">
          <ac:chgData name="Liz Jones" userId="502b2ac9-9aba-4149-bbba-f4dfb9a46044" providerId="ADAL" clId="{31CD8E7B-3FEE-4D67-AD92-ADD615FADF92}" dt="2026-01-27T21:24:34.713" v="1856" actId="14826"/>
          <ac:picMkLst>
            <pc:docMk/>
            <pc:sldMk cId="920688954" sldId="327"/>
            <ac:picMk id="4" creationId="{1632A9AF-E3AA-62A3-5418-4B8B74EFE0BA}"/>
          </ac:picMkLst>
        </pc:picChg>
      </pc:sldChg>
      <pc:sldChg chg="modSp mod">
        <pc:chgData name="Liz Jones" userId="502b2ac9-9aba-4149-bbba-f4dfb9a46044" providerId="ADAL" clId="{31CD8E7B-3FEE-4D67-AD92-ADD615FADF92}" dt="2026-02-05T20:24:04.558" v="2678" actId="14100"/>
        <pc:sldMkLst>
          <pc:docMk/>
          <pc:sldMk cId="3362112393" sldId="332"/>
        </pc:sldMkLst>
        <pc:spChg chg="mod">
          <ac:chgData name="Liz Jones" userId="502b2ac9-9aba-4149-bbba-f4dfb9a46044" providerId="ADAL" clId="{31CD8E7B-3FEE-4D67-AD92-ADD615FADF92}" dt="2026-02-05T20:24:04.558" v="2678" actId="14100"/>
          <ac:spMkLst>
            <pc:docMk/>
            <pc:sldMk cId="3362112393" sldId="332"/>
            <ac:spMk id="6" creationId="{74ECD94B-54EF-25B4-BF36-3037DBEFD151}"/>
          </ac:spMkLst>
        </pc:spChg>
        <pc:picChg chg="mod">
          <ac:chgData name="Liz Jones" userId="502b2ac9-9aba-4149-bbba-f4dfb9a46044" providerId="ADAL" clId="{31CD8E7B-3FEE-4D67-AD92-ADD615FADF92}" dt="2026-01-27T21:20:32.799" v="1842"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2-05T18:36:20.947" v="2448" actId="20577"/>
        <pc:sldMkLst>
          <pc:docMk/>
          <pc:sldMk cId="2589122510" sldId="333"/>
        </pc:sldMkLst>
        <pc:spChg chg="mod">
          <ac:chgData name="Liz Jones" userId="502b2ac9-9aba-4149-bbba-f4dfb9a46044" providerId="ADAL" clId="{31CD8E7B-3FEE-4D67-AD92-ADD615FADF92}" dt="2026-02-05T18:36:20.947" v="2448" actId="20577"/>
          <ac:spMkLst>
            <pc:docMk/>
            <pc:sldMk cId="2589122510" sldId="333"/>
            <ac:spMk id="6" creationId="{3A4D6B6A-1653-DAC9-D14F-954BFEF6403F}"/>
          </ac:spMkLst>
        </pc:spChg>
        <pc:picChg chg="mod">
          <ac:chgData name="Liz Jones" userId="502b2ac9-9aba-4149-bbba-f4dfb9a46044" providerId="ADAL" clId="{31CD8E7B-3FEE-4D67-AD92-ADD615FADF92}" dt="2026-01-27T21:20:08.856" v="1841" actId="14826"/>
          <ac:picMkLst>
            <pc:docMk/>
            <pc:sldMk cId="2589122510" sldId="333"/>
            <ac:picMk id="7" creationId="{57CA2026-7B57-E531-197B-2B0C68B4483A}"/>
          </ac:picMkLst>
        </pc:picChg>
      </pc:sldChg>
      <pc:sldChg chg="modSp mod">
        <pc:chgData name="Liz Jones" userId="502b2ac9-9aba-4149-bbba-f4dfb9a46044" providerId="ADAL" clId="{31CD8E7B-3FEE-4D67-AD92-ADD615FADF92}" dt="2026-02-05T18:50:54.471" v="2626" actId="14100"/>
        <pc:sldMkLst>
          <pc:docMk/>
          <pc:sldMk cId="4123519127" sldId="335"/>
        </pc:sldMkLst>
        <pc:spChg chg="mod">
          <ac:chgData name="Liz Jones" userId="502b2ac9-9aba-4149-bbba-f4dfb9a46044" providerId="ADAL" clId="{31CD8E7B-3FEE-4D67-AD92-ADD615FADF92}" dt="2026-02-05T18:50:54.471" v="2626" actId="14100"/>
          <ac:spMkLst>
            <pc:docMk/>
            <pc:sldMk cId="4123519127" sldId="335"/>
            <ac:spMk id="4" creationId="{144FCB94-E8EC-6DE6-17F1-88AE8C8209C0}"/>
          </ac:spMkLst>
        </pc:spChg>
        <pc:picChg chg="mod">
          <ac:chgData name="Liz Jones" userId="502b2ac9-9aba-4149-bbba-f4dfb9a46044" providerId="ADAL" clId="{31CD8E7B-3FEE-4D67-AD92-ADD615FADF92}" dt="2026-01-27T21:22:40.398" v="1844" actId="14826"/>
          <ac:picMkLst>
            <pc:docMk/>
            <pc:sldMk cId="4123519127" sldId="335"/>
            <ac:picMk id="5" creationId="{C4906520-F00D-ED8A-E1EA-C80BF1EDF779}"/>
          </ac:picMkLst>
        </pc:picChg>
      </pc:sldChg>
      <pc:sldChg chg="modSp mod">
        <pc:chgData name="Liz Jones" userId="502b2ac9-9aba-4149-bbba-f4dfb9a46044" providerId="ADAL" clId="{31CD8E7B-3FEE-4D67-AD92-ADD615FADF92}" dt="2026-02-05T18:39:52.492" v="2517" actId="20577"/>
        <pc:sldMkLst>
          <pc:docMk/>
          <pc:sldMk cId="1645723725" sldId="336"/>
        </pc:sldMkLst>
        <pc:spChg chg="mod">
          <ac:chgData name="Liz Jones" userId="502b2ac9-9aba-4149-bbba-f4dfb9a46044" providerId="ADAL" clId="{31CD8E7B-3FEE-4D67-AD92-ADD615FADF92}" dt="2026-02-05T18:38:33.517" v="2463" actId="20577"/>
          <ac:spMkLst>
            <pc:docMk/>
            <pc:sldMk cId="1645723725" sldId="336"/>
            <ac:spMk id="2" creationId="{1D5D28D4-93F7-2057-BD12-CC639A5DA50C}"/>
          </ac:spMkLst>
        </pc:spChg>
        <pc:spChg chg="mod">
          <ac:chgData name="Liz Jones" userId="502b2ac9-9aba-4149-bbba-f4dfb9a46044" providerId="ADAL" clId="{31CD8E7B-3FEE-4D67-AD92-ADD615FADF92}" dt="2026-02-05T18:39:52.492" v="2517" actId="20577"/>
          <ac:spMkLst>
            <pc:docMk/>
            <pc:sldMk cId="1645723725" sldId="336"/>
            <ac:spMk id="3" creationId="{50CF3E2E-13CF-9FEE-DF54-E6D5371E0C0C}"/>
          </ac:spMkLst>
        </pc:spChg>
        <pc:picChg chg="mod">
          <ac:chgData name="Liz Jones" userId="502b2ac9-9aba-4149-bbba-f4dfb9a46044" providerId="ADAL" clId="{31CD8E7B-3FEE-4D67-AD92-ADD615FADF92}" dt="2026-01-27T21:22:48.668" v="1845" actId="14826"/>
          <ac:picMkLst>
            <pc:docMk/>
            <pc:sldMk cId="1645723725" sldId="336"/>
            <ac:picMk id="5" creationId="{5F02033C-F28E-1336-F64B-64CA39D17428}"/>
          </ac:picMkLst>
        </pc:picChg>
      </pc:sldChg>
      <pc:sldChg chg="modSp mod">
        <pc:chgData name="Liz Jones" userId="502b2ac9-9aba-4149-bbba-f4dfb9a46044" providerId="ADAL" clId="{31CD8E7B-3FEE-4D67-AD92-ADD615FADF92}" dt="2026-02-05T18:46:30.592" v="2587" actId="14100"/>
        <pc:sldMkLst>
          <pc:docMk/>
          <pc:sldMk cId="3031555150" sldId="337"/>
        </pc:sldMkLst>
        <pc:spChg chg="mod">
          <ac:chgData name="Liz Jones" userId="502b2ac9-9aba-4149-bbba-f4dfb9a46044" providerId="ADAL" clId="{31CD8E7B-3FEE-4D67-AD92-ADD615FADF92}" dt="2026-02-05T18:46:30.592" v="2587" actId="14100"/>
          <ac:spMkLst>
            <pc:docMk/>
            <pc:sldMk cId="3031555150" sldId="337"/>
            <ac:spMk id="2" creationId="{3151FE8B-5139-0AA3-7FE7-AD515DB01968}"/>
          </ac:spMkLst>
        </pc:spChg>
        <pc:picChg chg="mod">
          <ac:chgData name="Liz Jones" userId="502b2ac9-9aba-4149-bbba-f4dfb9a46044" providerId="ADAL" clId="{31CD8E7B-3FEE-4D67-AD92-ADD615FADF92}" dt="2026-01-27T21:23:53.598" v="1851" actId="14826"/>
          <ac:picMkLst>
            <pc:docMk/>
            <pc:sldMk cId="3031555150" sldId="337"/>
            <ac:picMk id="4" creationId="{CF3B15A9-265B-9BAC-72B9-FAFEB1B81668}"/>
          </ac:picMkLst>
        </pc:picChg>
      </pc:sldChg>
      <pc:sldChg chg="modSp mod">
        <pc:chgData name="Liz Jones" userId="502b2ac9-9aba-4149-bbba-f4dfb9a46044" providerId="ADAL" clId="{31CD8E7B-3FEE-4D67-AD92-ADD615FADF92}" dt="2026-02-05T18:54:33.821" v="2668" actId="14100"/>
        <pc:sldMkLst>
          <pc:docMk/>
          <pc:sldMk cId="3275062291" sldId="339"/>
        </pc:sldMkLst>
        <pc:spChg chg="mod">
          <ac:chgData name="Liz Jones" userId="502b2ac9-9aba-4149-bbba-f4dfb9a46044" providerId="ADAL" clId="{31CD8E7B-3FEE-4D67-AD92-ADD615FADF92}" dt="2026-02-05T18:54:33.821" v="2668" actId="14100"/>
          <ac:spMkLst>
            <pc:docMk/>
            <pc:sldMk cId="3275062291" sldId="339"/>
            <ac:spMk id="2" creationId="{52F8620E-7D33-52AD-6168-26F829514BE5}"/>
          </ac:spMkLst>
        </pc:spChg>
        <pc:picChg chg="mod">
          <ac:chgData name="Liz Jones" userId="502b2ac9-9aba-4149-bbba-f4dfb9a46044" providerId="ADAL" clId="{31CD8E7B-3FEE-4D67-AD92-ADD615FADF92}" dt="2026-01-27T21:23:45.863" v="1850" actId="14826"/>
          <ac:picMkLst>
            <pc:docMk/>
            <pc:sldMk cId="3275062291" sldId="339"/>
            <ac:picMk id="4" creationId="{E8E41683-71D5-531A-2839-7AA6748B43B7}"/>
          </ac:picMkLst>
        </pc:picChg>
      </pc:sldChg>
      <pc:sldChg chg="modSp mod">
        <pc:chgData name="Liz Jones" userId="502b2ac9-9aba-4149-bbba-f4dfb9a46044" providerId="ADAL" clId="{31CD8E7B-3FEE-4D67-AD92-ADD615FADF92}" dt="2026-02-05T20:24:10.199" v="2679" actId="20577"/>
        <pc:sldMkLst>
          <pc:docMk/>
          <pc:sldMk cId="1765042201" sldId="344"/>
        </pc:sldMkLst>
        <pc:spChg chg="mod">
          <ac:chgData name="Liz Jones" userId="502b2ac9-9aba-4149-bbba-f4dfb9a46044" providerId="ADAL" clId="{31CD8E7B-3FEE-4D67-AD92-ADD615FADF92}" dt="2026-02-05T20:24:10.199" v="2679" actId="20577"/>
          <ac:spMkLst>
            <pc:docMk/>
            <pc:sldMk cId="1765042201" sldId="344"/>
            <ac:spMk id="2" creationId="{DA197A32-9923-D68E-15B8-2CA42D0B050D}"/>
          </ac:spMkLst>
        </pc:spChg>
        <pc:picChg chg="mod">
          <ac:chgData name="Liz Jones" userId="502b2ac9-9aba-4149-bbba-f4dfb9a46044" providerId="ADAL" clId="{31CD8E7B-3FEE-4D67-AD92-ADD615FADF92}" dt="2026-01-27T21:23:29.216" v="1848" actId="14826"/>
          <ac:picMkLst>
            <pc:docMk/>
            <pc:sldMk cId="1765042201" sldId="344"/>
            <ac:picMk id="4" creationId="{95C107B6-A89B-BF75-5E46-E1678E6EA2CF}"/>
          </ac:picMkLst>
        </pc:picChg>
      </pc:sldChg>
      <pc:sldChg chg="modSp mod">
        <pc:chgData name="Liz Jones" userId="502b2ac9-9aba-4149-bbba-f4dfb9a46044" providerId="ADAL" clId="{31CD8E7B-3FEE-4D67-AD92-ADD615FADF92}" dt="2026-02-05T18:42:23.610" v="2540" actId="14100"/>
        <pc:sldMkLst>
          <pc:docMk/>
          <pc:sldMk cId="479040064" sldId="345"/>
        </pc:sldMkLst>
        <pc:spChg chg="mod">
          <ac:chgData name="Liz Jones" userId="502b2ac9-9aba-4149-bbba-f4dfb9a46044" providerId="ADAL" clId="{31CD8E7B-3FEE-4D67-AD92-ADD615FADF92}" dt="2026-02-05T18:42:23.610" v="2540" actId="14100"/>
          <ac:spMkLst>
            <pc:docMk/>
            <pc:sldMk cId="479040064" sldId="345"/>
            <ac:spMk id="2" creationId="{9CC543D5-9791-3A20-5497-55988A0C3DEF}"/>
          </ac:spMkLst>
        </pc:spChg>
        <pc:picChg chg="mod">
          <ac:chgData name="Liz Jones" userId="502b2ac9-9aba-4149-bbba-f4dfb9a46044" providerId="ADAL" clId="{31CD8E7B-3FEE-4D67-AD92-ADD615FADF92}" dt="2026-01-27T21:23:20.299" v="1847" actId="14826"/>
          <ac:picMkLst>
            <pc:docMk/>
            <pc:sldMk cId="479040064" sldId="345"/>
            <ac:picMk id="4" creationId="{1724C5E4-53A1-75A2-B883-D990992DE3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2/5/2026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37E92-6C16-5504-F11C-4D31AC36F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29653-6E15-AB06-4FDA-632802425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C3BA-69D8-014D-CBEB-40EBC90CF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0E1591-C110-C826-6871-9D5A74012ECF}"/>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37200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2/5/2026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4</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3" y="390523"/>
            <a:ext cx="8183582"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Instructed (Matthew 17:9-13)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Seek to know Jesus better by learning God’s Word.</a:t>
            </a:r>
            <a:endParaRPr lang="en-US" sz="2800" i="1" dirty="0">
              <a:solidFill>
                <a:schemeClr val="bg1"/>
              </a:solidFill>
              <a:latin typeface="DIN-Bold"/>
            </a:endParaRPr>
          </a:p>
          <a:p>
            <a:pPr marL="914400" lvl="1" indent="-457200">
              <a:buFont typeface="Arial" panose="020B0604020202020204" pitchFamily="34" charset="0"/>
              <a:buChar char="•"/>
            </a:pP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Recall a time when you had to keep a big secret. How did it feel once you could finally share the story?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are you making an effort to grow in your understanding of Jesus, His identity, and mission?</a:t>
            </a:r>
          </a:p>
        </p:txBody>
      </p:sp>
    </p:spTree>
    <p:extLst>
      <p:ext uri="{BB962C8B-B14F-4D97-AF65-F5344CB8AC3E}">
        <p14:creationId xmlns:p14="http://schemas.microsoft.com/office/powerpoint/2010/main" val="303155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308272" cy="3539430"/>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What would be the appropriate response if you saw God’s glory?</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have you seen the glory of Jesus in your life? What does it mean for you to reflect His glory?</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23043"/>
            <a:ext cx="8198665" cy="2787948"/>
          </a:xfrm>
          <a:prstGeom prst="rect">
            <a:avLst/>
          </a:prstGeom>
          <a:solidFill>
            <a:srgbClr val="1D4D59"/>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 fulfills God’s message of hope </a:t>
            </a:r>
          </a:p>
          <a:p>
            <a:pPr algn="ctr" defTabSz="914400">
              <a:lnSpc>
                <a:spcPct val="120000"/>
              </a:lnSpc>
              <a:spcBef>
                <a:spcPct val="0"/>
              </a:spcBef>
              <a:spcAft>
                <a:spcPts val="600"/>
              </a:spcAft>
            </a:pPr>
            <a:r>
              <a:rPr lang="en-US" sz="7600" b="1" i="1" dirty="0">
                <a:solidFill>
                  <a:srgbClr val="ECE7E4"/>
                </a:solidFill>
                <a:latin typeface="+mj-lt"/>
                <a:ea typeface="+mj-ea"/>
                <a:cs typeface="+mj-cs"/>
              </a:rPr>
              <a:t>Found in the law and the prophets.</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7" y="356616"/>
            <a:ext cx="8091192" cy="3539430"/>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would you describe your process for making decisions?</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kind of sign would you like to receive concerning a decision you need to make?</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Glory</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Transfigured (Matthew 17:1-3)</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Overshadowed (Matthew 17:4-8)</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Instructed (Matthew 17:9-13)</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2" y="360673"/>
            <a:ext cx="9269688" cy="29649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Transfigured (Matthew 17:1-3)</a:t>
            </a:r>
          </a:p>
          <a:p>
            <a:pPr algn="l">
              <a:buNone/>
            </a:pPr>
            <a:endParaRPr lang="en-US" sz="2800" b="1" i="0" baseline="30000" dirty="0">
              <a:solidFill>
                <a:srgbClr val="000000"/>
              </a:solidFill>
              <a:effectLst/>
              <a:latin typeface="system-ui"/>
            </a:endParaRPr>
          </a:p>
          <a:p>
            <a:r>
              <a:rPr lang="en-US" sz="2800" b="1" baseline="30000" dirty="0">
                <a:solidFill>
                  <a:srgbClr val="000000"/>
                </a:solidFill>
                <a:latin typeface="system-ui"/>
              </a:rPr>
              <a:t>1 </a:t>
            </a:r>
            <a:r>
              <a:rPr lang="en-US" sz="2800" b="0" i="0" dirty="0">
                <a:solidFill>
                  <a:srgbClr val="000000"/>
                </a:solidFill>
                <a:effectLst/>
                <a:latin typeface="system-ui"/>
              </a:rPr>
              <a:t>After six days Jesus took Peter, James, and his brother John and led them up on a high mountain by themselves. </a:t>
            </a:r>
            <a:r>
              <a:rPr lang="en-US" sz="2800" b="1" i="0" baseline="30000" dirty="0">
                <a:solidFill>
                  <a:srgbClr val="000000"/>
                </a:solidFill>
                <a:effectLst/>
                <a:latin typeface="system-ui"/>
              </a:rPr>
              <a:t>2 </a:t>
            </a:r>
            <a:r>
              <a:rPr lang="en-US" sz="2800" b="0" i="0" dirty="0">
                <a:solidFill>
                  <a:srgbClr val="000000"/>
                </a:solidFill>
                <a:effectLst/>
                <a:latin typeface="system-ui"/>
              </a:rPr>
              <a:t>He was transfigured in front of them, and his face shone like the sun; his clothes became as white as the light. </a:t>
            </a:r>
            <a:r>
              <a:rPr lang="en-US" sz="2800" b="1" i="0" baseline="30000" dirty="0">
                <a:solidFill>
                  <a:srgbClr val="000000"/>
                </a:solidFill>
                <a:effectLst/>
                <a:latin typeface="system-ui"/>
              </a:rPr>
              <a:t>3 </a:t>
            </a:r>
            <a:r>
              <a:rPr lang="en-US" sz="2800" b="0" i="0" dirty="0">
                <a:solidFill>
                  <a:srgbClr val="000000"/>
                </a:solidFill>
                <a:effectLst/>
                <a:latin typeface="system-ui"/>
              </a:rPr>
              <a:t>Suddenly, Moses and Elijah appeared to them, talking with him.</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1" y="360673"/>
            <a:ext cx="8438415" cy="339580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Transfigured (Matthew 17:1-3)</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Pray that you would see the glory of Jesus.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seen something truly amazing? How did you respond?</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Where can we see Jesus’s glory revealed each day?</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60F0-A7FA-137A-01A7-2FA51EFD13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5C107B6-A89B-BF75-5E46-E1678E6EA2CF}"/>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A197A32-9923-D68E-15B8-2CA42D0B050D}"/>
              </a:ext>
            </a:extLst>
          </p:cNvPr>
          <p:cNvSpPr txBox="1"/>
          <p:nvPr/>
        </p:nvSpPr>
        <p:spPr>
          <a:xfrm>
            <a:off x="664022" y="360673"/>
            <a:ext cx="8542323" cy="59811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Overshadowed (Matthew 17:4-8)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i="0" dirty="0">
              <a:solidFill>
                <a:srgbClr val="000000"/>
              </a:solidFill>
              <a:effectLst/>
              <a:latin typeface="system-ui"/>
            </a:endParaRPr>
          </a:p>
          <a:p>
            <a:pPr algn="l">
              <a:buNone/>
            </a:pPr>
            <a:r>
              <a:rPr lang="en-US" sz="2800" b="0" i="0" dirty="0">
                <a:solidFill>
                  <a:srgbClr val="000000"/>
                </a:solidFill>
                <a:effectLst/>
                <a:latin typeface="system-ui"/>
              </a:rPr>
              <a:t> </a:t>
            </a:r>
            <a:r>
              <a:rPr lang="en-US" sz="2800" b="1" i="0" baseline="30000" dirty="0">
                <a:solidFill>
                  <a:srgbClr val="000000"/>
                </a:solidFill>
                <a:effectLst/>
                <a:latin typeface="system-ui"/>
              </a:rPr>
              <a:t>4 </a:t>
            </a:r>
            <a:r>
              <a:rPr lang="en-US" sz="2800" b="0" i="0" dirty="0">
                <a:solidFill>
                  <a:srgbClr val="000000"/>
                </a:solidFill>
                <a:effectLst/>
                <a:latin typeface="system-ui"/>
              </a:rPr>
              <a:t>Then Peter said to Jesus, “Lord, it’s good for us to be here. If you want, I will set up three shelters here: one for you, one for Moses, and one for Elijah.” </a:t>
            </a:r>
            <a:r>
              <a:rPr lang="en-US" sz="2800" b="1" i="0" baseline="30000" dirty="0">
                <a:solidFill>
                  <a:srgbClr val="000000"/>
                </a:solidFill>
                <a:effectLst/>
                <a:latin typeface="system-ui"/>
              </a:rPr>
              <a:t>5 </a:t>
            </a:r>
            <a:r>
              <a:rPr lang="en-US" sz="2800" b="0" i="0" dirty="0">
                <a:solidFill>
                  <a:srgbClr val="000000"/>
                </a:solidFill>
                <a:effectLst/>
                <a:latin typeface="system-ui"/>
              </a:rPr>
              <a:t>While he was still speaking, suddenly a bright cloud covered them, and a voice from the cloud said, “This is my beloved Son, with whom I am well-pleased. Listen to him!”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6 </a:t>
            </a:r>
            <a:r>
              <a:rPr lang="en-US" sz="2800" b="0" i="0" dirty="0">
                <a:solidFill>
                  <a:srgbClr val="000000"/>
                </a:solidFill>
                <a:effectLst/>
                <a:latin typeface="system-ui"/>
              </a:rPr>
              <a:t>When the disciples heard this, they fell facedown and were terrified. </a:t>
            </a:r>
            <a:r>
              <a:rPr lang="en-US" sz="2800" b="1" i="0" baseline="30000" dirty="0">
                <a:solidFill>
                  <a:srgbClr val="000000"/>
                </a:solidFill>
                <a:effectLst/>
                <a:latin typeface="system-ui"/>
              </a:rPr>
              <a:t>7 </a:t>
            </a:r>
            <a:r>
              <a:rPr lang="en-US" sz="2800" b="0" i="0" dirty="0">
                <a:solidFill>
                  <a:srgbClr val="000000"/>
                </a:solidFill>
                <a:effectLst/>
                <a:latin typeface="system-ui"/>
              </a:rPr>
              <a:t>Jesus came up, touched them, and said, “Get up; don’t be afraid.” </a:t>
            </a:r>
            <a:r>
              <a:rPr lang="en-US" sz="2800" b="1" i="0" baseline="30000" dirty="0">
                <a:solidFill>
                  <a:srgbClr val="000000"/>
                </a:solidFill>
                <a:effectLst/>
                <a:latin typeface="system-ui"/>
              </a:rPr>
              <a:t>8 </a:t>
            </a:r>
            <a:r>
              <a:rPr lang="en-US" sz="2800" b="0" i="0" dirty="0">
                <a:solidFill>
                  <a:srgbClr val="000000"/>
                </a:solidFill>
                <a:effectLst/>
                <a:latin typeface="system-ui"/>
              </a:rPr>
              <a:t>When they looked up they saw no one except Jesus alone.</a:t>
            </a:r>
          </a:p>
          <a:p>
            <a:pPr algn="l">
              <a:buNone/>
            </a:pPr>
            <a:endParaRPr lang="en-US" sz="2800" b="0" i="0" dirty="0">
              <a:solidFill>
                <a:srgbClr val="000000"/>
              </a:solidFill>
              <a:effectLst/>
              <a:latin typeface="system-ui"/>
            </a:endParaRPr>
          </a:p>
        </p:txBody>
      </p:sp>
    </p:spTree>
    <p:extLst>
      <p:ext uri="{BB962C8B-B14F-4D97-AF65-F5344CB8AC3E}">
        <p14:creationId xmlns:p14="http://schemas.microsoft.com/office/powerpoint/2010/main" val="176504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3" y="390523"/>
            <a:ext cx="7612082" cy="4832092"/>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Overshadowed (Matthew 17:4-8)</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Worship is always the appropriate response to Jesus.</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been at a loss for words? How did that work out for you?</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hinders our ability to hear and act on Jesus’s words? What may hinder a person from taking Jesus’s teachings seriously?</a:t>
            </a:r>
          </a:p>
        </p:txBody>
      </p:sp>
    </p:spTree>
    <p:extLst>
      <p:ext uri="{BB962C8B-B14F-4D97-AF65-F5344CB8AC3E}">
        <p14:creationId xmlns:p14="http://schemas.microsoft.com/office/powerpoint/2010/main" val="377115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4" y="423018"/>
            <a:ext cx="8146471" cy="626838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Instructed (Matthew 17:9-13)</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9 </a:t>
            </a:r>
            <a:r>
              <a:rPr lang="en-US" sz="2800" b="0" i="0" dirty="0">
                <a:solidFill>
                  <a:srgbClr val="000000"/>
                </a:solidFill>
                <a:effectLst/>
                <a:latin typeface="system-ui"/>
              </a:rPr>
              <a:t>As they were coming down the mountain, Jesus commanded them, “Don’t tell anyone about the vision until the Son of Man is raised from the dead.” </a:t>
            </a:r>
            <a:r>
              <a:rPr lang="en-US" sz="2800" b="1" i="0" baseline="30000" dirty="0">
                <a:solidFill>
                  <a:srgbClr val="000000"/>
                </a:solidFill>
                <a:effectLst/>
                <a:latin typeface="system-ui"/>
              </a:rPr>
              <a:t>10 </a:t>
            </a:r>
            <a:r>
              <a:rPr lang="en-US" sz="2800" b="0" i="0" dirty="0">
                <a:solidFill>
                  <a:srgbClr val="000000"/>
                </a:solidFill>
                <a:effectLst/>
                <a:latin typeface="system-ui"/>
              </a:rPr>
              <a:t>So the disciples asked him, “Why then do the scribes say that Elijah must come first?”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11 </a:t>
            </a:r>
            <a:r>
              <a:rPr lang="en-US" sz="2800" b="0" i="0" dirty="0">
                <a:solidFill>
                  <a:srgbClr val="000000"/>
                </a:solidFill>
                <a:effectLst/>
                <a:latin typeface="system-ui"/>
              </a:rPr>
              <a:t>“Elijah is coming and will restore everything,” he replied. </a:t>
            </a:r>
            <a:r>
              <a:rPr lang="en-US" sz="2800" b="1" i="0" baseline="30000" dirty="0">
                <a:solidFill>
                  <a:srgbClr val="000000"/>
                </a:solidFill>
                <a:effectLst/>
                <a:latin typeface="system-ui"/>
              </a:rPr>
              <a:t>12 </a:t>
            </a:r>
            <a:r>
              <a:rPr lang="en-US" sz="2800" b="0" i="0" dirty="0">
                <a:solidFill>
                  <a:srgbClr val="000000"/>
                </a:solidFill>
                <a:effectLst/>
                <a:latin typeface="system-ui"/>
              </a:rPr>
              <a:t>“But I tell you: Elijah has already come, and they didn’t recognize him. On the contrary, they did whatever they pleased to him. In the same way the Son of Man is going to suffer at their hands.” </a:t>
            </a:r>
            <a:r>
              <a:rPr lang="en-US" sz="2800" b="1" i="0" baseline="30000" dirty="0">
                <a:solidFill>
                  <a:srgbClr val="000000"/>
                </a:solidFill>
                <a:effectLst/>
                <a:latin typeface="system-ui"/>
              </a:rPr>
              <a:t>13 </a:t>
            </a:r>
            <a:r>
              <a:rPr lang="en-US" sz="2800" b="0" i="0" dirty="0">
                <a:solidFill>
                  <a:srgbClr val="000000"/>
                </a:solidFill>
                <a:effectLst/>
                <a:latin typeface="system-ui"/>
              </a:rPr>
              <a:t>Then the disciples understood that he had spoken to them about John the Baptist.</a:t>
            </a:r>
          </a:p>
        </p:txBody>
      </p:sp>
    </p:spTree>
    <p:extLst>
      <p:ext uri="{BB962C8B-B14F-4D97-AF65-F5344CB8AC3E}">
        <p14:creationId xmlns:p14="http://schemas.microsoft.com/office/powerpoint/2010/main" val="3275062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59C73A-9B5D-43F7-BD94-40559A7023F8}">
  <ds:schemaRefs>
    <ds:schemaRef ds:uri="http://schemas.microsoft.com/sharepoint/v3/contenttype/forms"/>
  </ds:schemaRefs>
</ds:datastoreItem>
</file>

<file path=customXml/itemProps3.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998</TotalTime>
  <Words>601</Words>
  <Application>Microsoft Office PowerPoint</Application>
  <PresentationFormat>Widescreen</PresentationFormat>
  <Paragraphs>63</Paragraphs>
  <Slides>11</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2026-02-05T20:24:16Z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